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0" r:id="rId1"/>
  </p:sldMasterIdLst>
  <p:notesMasterIdLst>
    <p:notesMasterId r:id="rId19"/>
  </p:notesMasterIdLst>
  <p:sldIdLst>
    <p:sldId id="256" r:id="rId2"/>
    <p:sldId id="259" r:id="rId3"/>
    <p:sldId id="262" r:id="rId4"/>
    <p:sldId id="340" r:id="rId5"/>
    <p:sldId id="260" r:id="rId6"/>
    <p:sldId id="268" r:id="rId7"/>
    <p:sldId id="273" r:id="rId8"/>
    <p:sldId id="341" r:id="rId9"/>
    <p:sldId id="342" r:id="rId10"/>
    <p:sldId id="343" r:id="rId11"/>
    <p:sldId id="280" r:id="rId12"/>
    <p:sldId id="281" r:id="rId13"/>
    <p:sldId id="304" r:id="rId14"/>
    <p:sldId id="295" r:id="rId15"/>
    <p:sldId id="291" r:id="rId16"/>
    <p:sldId id="296" r:id="rId17"/>
    <p:sldId id="308" r:id="rId18"/>
  </p:sldIdLst>
  <p:sldSz cx="9144000" cy="5143500" type="screen16x9"/>
  <p:notesSz cx="6858000" cy="9144000"/>
  <p:embeddedFontLst>
    <p:embeddedFont>
      <p:font typeface="Anaheim" panose="020B0604020202020204" charset="0"/>
      <p:regular r:id="rId20"/>
    </p:embeddedFont>
    <p:embeddedFont>
      <p:font typeface="Bebas Neue" panose="020B0604020202020204" charset="0"/>
      <p:regular r:id="rId21"/>
    </p:embeddedFont>
    <p:embeddedFont>
      <p:font typeface="Open Sans" panose="020B0606030504020204" pitchFamily="34" charset="0"/>
      <p:regular r:id="rId22"/>
      <p:bold r:id="rId23"/>
      <p:italic r:id="rId24"/>
      <p:boldItalic r:id="rId25"/>
    </p:embeddedFont>
    <p:embeddedFont>
      <p:font typeface="Open Sans Light" panose="020B0306030504020204" pitchFamily="34" charset="0"/>
      <p:regular r:id="rId26"/>
      <p:italic r:id="rId27"/>
    </p:embeddedFont>
    <p:embeddedFont>
      <p:font typeface="Oswald" panose="00000500000000000000" pitchFamily="2" charset="0"/>
      <p:regular r:id="rId28"/>
      <p:bold r:id="rId29"/>
    </p:embeddedFont>
    <p:embeddedFont>
      <p:font typeface="Oswald Medium" panose="00000600000000000000" pitchFamily="2" charset="0"/>
      <p:regular r:id="rId30"/>
      <p:bold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64BDA60-0594-4CC2-AE3A-0DFA05A4BF49}">
  <a:tblStyle styleId="{E64BDA60-0594-4CC2-AE3A-0DFA05A4BF4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562"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993a9f9f4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993a9f9f4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5"/>
        <p:cNvGrpSpPr/>
        <p:nvPr/>
      </p:nvGrpSpPr>
      <p:grpSpPr>
        <a:xfrm>
          <a:off x="0" y="0"/>
          <a:ext cx="0" cy="0"/>
          <a:chOff x="0" y="0"/>
          <a:chExt cx="0" cy="0"/>
        </a:xfrm>
      </p:grpSpPr>
      <p:sp>
        <p:nvSpPr>
          <p:cNvPr id="1396" name="Google Shape;1396;gb7f9c7beca_0_6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7" name="Google Shape;1397;gb7f9c7beca_0_6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4359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9"/>
        <p:cNvGrpSpPr/>
        <p:nvPr/>
      </p:nvGrpSpPr>
      <p:grpSpPr>
        <a:xfrm>
          <a:off x="0" y="0"/>
          <a:ext cx="0" cy="0"/>
          <a:chOff x="0" y="0"/>
          <a:chExt cx="0" cy="0"/>
        </a:xfrm>
      </p:grpSpPr>
      <p:sp>
        <p:nvSpPr>
          <p:cNvPr id="3550" name="Google Shape;3550;g8a1ab4fcec_0_2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1" name="Google Shape;3551;g8a1ab4fcec_0_2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7"/>
        <p:cNvGrpSpPr/>
        <p:nvPr/>
      </p:nvGrpSpPr>
      <p:grpSpPr>
        <a:xfrm>
          <a:off x="0" y="0"/>
          <a:ext cx="0" cy="0"/>
          <a:chOff x="0" y="0"/>
          <a:chExt cx="0" cy="0"/>
        </a:xfrm>
      </p:grpSpPr>
      <p:sp>
        <p:nvSpPr>
          <p:cNvPr id="5018" name="Google Shape;5018;gb7f9c7beca_0_1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9" name="Google Shape;5019;gb7f9c7beca_0_1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2"/>
        <p:cNvGrpSpPr/>
        <p:nvPr/>
      </p:nvGrpSpPr>
      <p:grpSpPr>
        <a:xfrm>
          <a:off x="0" y="0"/>
          <a:ext cx="0" cy="0"/>
          <a:chOff x="0" y="0"/>
          <a:chExt cx="0" cy="0"/>
        </a:xfrm>
      </p:grpSpPr>
      <p:sp>
        <p:nvSpPr>
          <p:cNvPr id="11773" name="Google Shape;11773;g8bf7995121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4" name="Google Shape;11774;g8bf7995121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4"/>
        <p:cNvGrpSpPr/>
        <p:nvPr/>
      </p:nvGrpSpPr>
      <p:grpSpPr>
        <a:xfrm>
          <a:off x="0" y="0"/>
          <a:ext cx="0" cy="0"/>
          <a:chOff x="0" y="0"/>
          <a:chExt cx="0" cy="0"/>
        </a:xfrm>
      </p:grpSpPr>
      <p:sp>
        <p:nvSpPr>
          <p:cNvPr id="7475" name="Google Shape;7475;gb7f9c7beca_0_5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6" name="Google Shape;7476;gb7f9c7beca_0_5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8"/>
        <p:cNvGrpSpPr/>
        <p:nvPr/>
      </p:nvGrpSpPr>
      <p:grpSpPr>
        <a:xfrm>
          <a:off x="0" y="0"/>
          <a:ext cx="0" cy="0"/>
          <a:chOff x="0" y="0"/>
          <a:chExt cx="0" cy="0"/>
        </a:xfrm>
      </p:grpSpPr>
      <p:sp>
        <p:nvSpPr>
          <p:cNvPr id="7419" name="Google Shape;7419;gb7f9c7beca_0_3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0" name="Google Shape;7420;gb7f9c7beca_0_3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3"/>
        <p:cNvGrpSpPr/>
        <p:nvPr/>
      </p:nvGrpSpPr>
      <p:grpSpPr>
        <a:xfrm>
          <a:off x="0" y="0"/>
          <a:ext cx="0" cy="0"/>
          <a:chOff x="0" y="0"/>
          <a:chExt cx="0" cy="0"/>
        </a:xfrm>
      </p:grpSpPr>
      <p:sp>
        <p:nvSpPr>
          <p:cNvPr id="7504" name="Google Shape;7504;gb7f9c7beca_0_57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5" name="Google Shape;7505;gb7f9c7beca_0_5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7"/>
        <p:cNvGrpSpPr/>
        <p:nvPr/>
      </p:nvGrpSpPr>
      <p:grpSpPr>
        <a:xfrm>
          <a:off x="0" y="0"/>
          <a:ext cx="0" cy="0"/>
          <a:chOff x="0" y="0"/>
          <a:chExt cx="0" cy="0"/>
        </a:xfrm>
      </p:grpSpPr>
      <p:sp>
        <p:nvSpPr>
          <p:cNvPr id="12538" name="Google Shape;12538;gb7f9c7beca_0_5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39" name="Google Shape;12539;gb7f9c7beca_0_5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e124aa996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e124aa99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8bf7995121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8bf7995121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e124aa9963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e124aa9963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5408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8b7d816560_0_4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8b7d816560_0_4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8aa798b145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8aa798b145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e124aa9963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e124aa9963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3"/>
        <p:cNvGrpSpPr/>
        <p:nvPr/>
      </p:nvGrpSpPr>
      <p:grpSpPr>
        <a:xfrm>
          <a:off x="0" y="0"/>
          <a:ext cx="0" cy="0"/>
          <a:chOff x="0" y="0"/>
          <a:chExt cx="0" cy="0"/>
        </a:xfrm>
      </p:grpSpPr>
      <p:sp>
        <p:nvSpPr>
          <p:cNvPr id="11804" name="Google Shape;11804;gb7f9c7beca_0_3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5" name="Google Shape;11805;gb7f9c7beca_0_3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0743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e124aa9963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e124aa9963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44864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6.png"/><Relationship Id="rId4" Type="http://schemas.openxmlformats.org/officeDocument/2006/relationships/image" Target="../media/image2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2543350" y="670600"/>
            <a:ext cx="6627150" cy="4501753"/>
            <a:chOff x="2543350" y="670600"/>
            <a:chExt cx="6627150" cy="4501753"/>
          </a:xfrm>
        </p:grpSpPr>
        <p:pic>
          <p:nvPicPr>
            <p:cNvPr id="10" name="Google Shape;10;p2"/>
            <p:cNvPicPr preferRelativeResize="0"/>
            <p:nvPr/>
          </p:nvPicPr>
          <p:blipFill rotWithShape="1">
            <a:blip r:embed="rId2">
              <a:alphaModFix amt="57000"/>
            </a:blip>
            <a:srcRect l="26778" t="66358" r="38000" b="4794"/>
            <a:stretch/>
          </p:blipFill>
          <p:spPr>
            <a:xfrm rot="10800000">
              <a:off x="2543350" y="4053262"/>
              <a:ext cx="1190800" cy="1092325"/>
            </a:xfrm>
            <a:prstGeom prst="rect">
              <a:avLst/>
            </a:prstGeom>
            <a:noFill/>
            <a:ln>
              <a:noFill/>
            </a:ln>
          </p:spPr>
        </p:pic>
        <p:pic>
          <p:nvPicPr>
            <p:cNvPr id="11" name="Google Shape;11;p2"/>
            <p:cNvPicPr preferRelativeResize="0"/>
            <p:nvPr/>
          </p:nvPicPr>
          <p:blipFill rotWithShape="1">
            <a:blip r:embed="rId3">
              <a:alphaModFix amt="85000"/>
            </a:blip>
            <a:srcRect t="31247" r="82869"/>
            <a:stretch/>
          </p:blipFill>
          <p:spPr>
            <a:xfrm>
              <a:off x="7803125" y="670600"/>
              <a:ext cx="1367375" cy="3123850"/>
            </a:xfrm>
            <a:prstGeom prst="rect">
              <a:avLst/>
            </a:prstGeom>
            <a:noFill/>
            <a:ln>
              <a:noFill/>
            </a:ln>
          </p:spPr>
        </p:pic>
        <p:pic>
          <p:nvPicPr>
            <p:cNvPr id="12" name="Google Shape;12;p2"/>
            <p:cNvPicPr preferRelativeResize="0"/>
            <p:nvPr/>
          </p:nvPicPr>
          <p:blipFill rotWithShape="1">
            <a:blip r:embed="rId2">
              <a:alphaModFix amt="75000"/>
            </a:blip>
            <a:srcRect l="25451" t="25484" b="30446"/>
            <a:stretch/>
          </p:blipFill>
          <p:spPr>
            <a:xfrm rot="10800000">
              <a:off x="5868100" y="2967225"/>
              <a:ext cx="3302400" cy="2186075"/>
            </a:xfrm>
            <a:prstGeom prst="rect">
              <a:avLst/>
            </a:prstGeom>
            <a:noFill/>
            <a:ln>
              <a:noFill/>
            </a:ln>
          </p:spPr>
        </p:pic>
        <p:pic>
          <p:nvPicPr>
            <p:cNvPr id="13" name="Google Shape;13;p2"/>
            <p:cNvPicPr preferRelativeResize="0"/>
            <p:nvPr/>
          </p:nvPicPr>
          <p:blipFill rotWithShape="1">
            <a:blip r:embed="rId2">
              <a:alphaModFix amt="57000"/>
            </a:blip>
            <a:srcRect l="26778" t="72903" r="38000" b="4794"/>
            <a:stretch/>
          </p:blipFill>
          <p:spPr>
            <a:xfrm rot="10800000" flipH="1">
              <a:off x="4453500" y="4327853"/>
              <a:ext cx="1190800" cy="844500"/>
            </a:xfrm>
            <a:prstGeom prst="rect">
              <a:avLst/>
            </a:prstGeom>
            <a:noFill/>
            <a:ln>
              <a:noFill/>
            </a:ln>
          </p:spPr>
        </p:pic>
        <p:pic>
          <p:nvPicPr>
            <p:cNvPr id="14" name="Google Shape;14;p2"/>
            <p:cNvPicPr preferRelativeResize="0"/>
            <p:nvPr/>
          </p:nvPicPr>
          <p:blipFill>
            <a:blip r:embed="rId4">
              <a:alphaModFix amt="80000"/>
            </a:blip>
            <a:stretch>
              <a:fillRect/>
            </a:stretch>
          </p:blipFill>
          <p:spPr>
            <a:xfrm flipH="1">
              <a:off x="7973563" y="3919889"/>
              <a:ext cx="457200" cy="457200"/>
            </a:xfrm>
            <a:prstGeom prst="rect">
              <a:avLst/>
            </a:prstGeom>
            <a:noFill/>
            <a:ln>
              <a:noFill/>
            </a:ln>
          </p:spPr>
        </p:pic>
      </p:grpSp>
      <p:sp>
        <p:nvSpPr>
          <p:cNvPr id="15" name="Google Shape;15;p2"/>
          <p:cNvSpPr txBox="1">
            <a:spLocks noGrp="1"/>
          </p:cNvSpPr>
          <p:nvPr>
            <p:ph type="ctrTitle"/>
          </p:nvPr>
        </p:nvSpPr>
        <p:spPr>
          <a:xfrm>
            <a:off x="3730752" y="539496"/>
            <a:ext cx="4700100" cy="11430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lvl1pPr lvl="0" algn="r">
              <a:spcBef>
                <a:spcPts val="0"/>
              </a:spcBef>
              <a:spcAft>
                <a:spcPts val="0"/>
              </a:spcAft>
              <a:buClr>
                <a:schemeClr val="lt1"/>
              </a:buClr>
              <a:buSzPts val="7000"/>
              <a:buNone/>
              <a:defRPr sz="70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 name="Google Shape;16;p2"/>
          <p:cNvSpPr txBox="1">
            <a:spLocks noGrp="1"/>
          </p:cNvSpPr>
          <p:nvPr>
            <p:ph type="subTitle" idx="1"/>
          </p:nvPr>
        </p:nvSpPr>
        <p:spPr>
          <a:xfrm>
            <a:off x="4415575" y="1700775"/>
            <a:ext cx="4015200" cy="676800"/>
          </a:xfrm>
          <a:prstGeom prst="rect">
            <a:avLst/>
          </a:prstGeom>
          <a:noFill/>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1400"/>
              <a:buFont typeface="Open Sans Light"/>
              <a:buNone/>
              <a:defRPr>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2">
  <p:cSld name="CUSTOM_11_1">
    <p:spTree>
      <p:nvGrpSpPr>
        <p:cNvPr id="1" name="Shape 169"/>
        <p:cNvGrpSpPr/>
        <p:nvPr/>
      </p:nvGrpSpPr>
      <p:grpSpPr>
        <a:xfrm>
          <a:off x="0" y="0"/>
          <a:ext cx="0" cy="0"/>
          <a:chOff x="0" y="0"/>
          <a:chExt cx="0" cy="0"/>
        </a:xfrm>
      </p:grpSpPr>
      <p:sp>
        <p:nvSpPr>
          <p:cNvPr id="170" name="Google Shape;170;p23"/>
          <p:cNvSpPr txBox="1">
            <a:spLocks noGrp="1"/>
          </p:cNvSpPr>
          <p:nvPr>
            <p:ph type="title"/>
          </p:nvPr>
        </p:nvSpPr>
        <p:spPr>
          <a:xfrm>
            <a:off x="1677450" y="539500"/>
            <a:ext cx="5789100" cy="68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600"/>
              <a:buNone/>
              <a:defRPr/>
            </a:lvl1pPr>
            <a:lvl2pPr lvl="1" algn="ctr" rtl="0">
              <a:spcBef>
                <a:spcPts val="0"/>
              </a:spcBef>
              <a:spcAft>
                <a:spcPts val="0"/>
              </a:spcAft>
              <a:buClr>
                <a:schemeClr val="accent1"/>
              </a:buClr>
              <a:buSzPts val="4200"/>
              <a:buNone/>
              <a:defRPr sz="4200">
                <a:solidFill>
                  <a:schemeClr val="accent1"/>
                </a:solidFill>
              </a:defRPr>
            </a:lvl2pPr>
            <a:lvl3pPr lvl="2" algn="ctr" rtl="0">
              <a:spcBef>
                <a:spcPts val="0"/>
              </a:spcBef>
              <a:spcAft>
                <a:spcPts val="0"/>
              </a:spcAft>
              <a:buClr>
                <a:schemeClr val="accent1"/>
              </a:buClr>
              <a:buSzPts val="4200"/>
              <a:buNone/>
              <a:defRPr sz="4200">
                <a:solidFill>
                  <a:schemeClr val="accent1"/>
                </a:solidFill>
              </a:defRPr>
            </a:lvl3pPr>
            <a:lvl4pPr lvl="3" algn="ctr" rtl="0">
              <a:spcBef>
                <a:spcPts val="0"/>
              </a:spcBef>
              <a:spcAft>
                <a:spcPts val="0"/>
              </a:spcAft>
              <a:buClr>
                <a:schemeClr val="accent1"/>
              </a:buClr>
              <a:buSzPts val="4200"/>
              <a:buNone/>
              <a:defRPr sz="4200">
                <a:solidFill>
                  <a:schemeClr val="accent1"/>
                </a:solidFill>
              </a:defRPr>
            </a:lvl4pPr>
            <a:lvl5pPr lvl="4" algn="ctr" rtl="0">
              <a:spcBef>
                <a:spcPts val="0"/>
              </a:spcBef>
              <a:spcAft>
                <a:spcPts val="0"/>
              </a:spcAft>
              <a:buClr>
                <a:schemeClr val="accent1"/>
              </a:buClr>
              <a:buSzPts val="4200"/>
              <a:buNone/>
              <a:defRPr sz="4200">
                <a:solidFill>
                  <a:schemeClr val="accent1"/>
                </a:solidFill>
              </a:defRPr>
            </a:lvl5pPr>
            <a:lvl6pPr lvl="5" algn="ctr" rtl="0">
              <a:spcBef>
                <a:spcPts val="0"/>
              </a:spcBef>
              <a:spcAft>
                <a:spcPts val="0"/>
              </a:spcAft>
              <a:buClr>
                <a:schemeClr val="accent1"/>
              </a:buClr>
              <a:buSzPts val="4200"/>
              <a:buNone/>
              <a:defRPr sz="4200">
                <a:solidFill>
                  <a:schemeClr val="accent1"/>
                </a:solidFill>
              </a:defRPr>
            </a:lvl6pPr>
            <a:lvl7pPr lvl="6" algn="ctr" rtl="0">
              <a:spcBef>
                <a:spcPts val="0"/>
              </a:spcBef>
              <a:spcAft>
                <a:spcPts val="0"/>
              </a:spcAft>
              <a:buClr>
                <a:schemeClr val="accent1"/>
              </a:buClr>
              <a:buSzPts val="4200"/>
              <a:buNone/>
              <a:defRPr sz="4200">
                <a:solidFill>
                  <a:schemeClr val="accent1"/>
                </a:solidFill>
              </a:defRPr>
            </a:lvl7pPr>
            <a:lvl8pPr lvl="7" algn="ctr" rtl="0">
              <a:spcBef>
                <a:spcPts val="0"/>
              </a:spcBef>
              <a:spcAft>
                <a:spcPts val="0"/>
              </a:spcAft>
              <a:buClr>
                <a:schemeClr val="accent1"/>
              </a:buClr>
              <a:buSzPts val="4200"/>
              <a:buNone/>
              <a:defRPr sz="4200">
                <a:solidFill>
                  <a:schemeClr val="accent1"/>
                </a:solidFill>
              </a:defRPr>
            </a:lvl8pPr>
            <a:lvl9pPr lvl="8" algn="ctr" rtl="0">
              <a:spcBef>
                <a:spcPts val="0"/>
              </a:spcBef>
              <a:spcAft>
                <a:spcPts val="0"/>
              </a:spcAft>
              <a:buClr>
                <a:schemeClr val="accent1"/>
              </a:buClr>
              <a:buSzPts val="4200"/>
              <a:buNone/>
              <a:defRPr sz="4200">
                <a:solidFill>
                  <a:schemeClr val="accent1"/>
                </a:solidFill>
              </a:defRPr>
            </a:lvl9pPr>
          </a:lstStyle>
          <a:p>
            <a:endParaRPr/>
          </a:p>
        </p:txBody>
      </p:sp>
      <p:sp>
        <p:nvSpPr>
          <p:cNvPr id="171" name="Google Shape;171;p23"/>
          <p:cNvSpPr txBox="1">
            <a:spLocks noGrp="1"/>
          </p:cNvSpPr>
          <p:nvPr>
            <p:ph type="subTitle" idx="1"/>
          </p:nvPr>
        </p:nvSpPr>
        <p:spPr>
          <a:xfrm>
            <a:off x="2411850" y="1664000"/>
            <a:ext cx="4320300" cy="5409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Clr>
                <a:schemeClr val="accent1"/>
              </a:buClr>
              <a:buSzPts val="1400"/>
              <a:buNone/>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72" name="Google Shape;172;p23"/>
          <p:cNvSpPr txBox="1">
            <a:spLocks noGrp="1"/>
          </p:cNvSpPr>
          <p:nvPr>
            <p:ph type="subTitle" idx="2"/>
          </p:nvPr>
        </p:nvSpPr>
        <p:spPr>
          <a:xfrm>
            <a:off x="2041500" y="2306300"/>
            <a:ext cx="4908600" cy="1924200"/>
          </a:xfrm>
          <a:prstGeom prst="rect">
            <a:avLst/>
          </a:prstGeom>
        </p:spPr>
        <p:txBody>
          <a:bodyPr spcFirstLastPara="1" wrap="square" lIns="91425" tIns="91425" rIns="91425" bIns="91425" anchor="t" anchorCtr="0">
            <a:noAutofit/>
          </a:bodyPr>
          <a:lstStyle>
            <a:lvl1pPr lvl="0" rtl="0">
              <a:lnSpc>
                <a:spcPct val="150000"/>
              </a:lnSpc>
              <a:spcBef>
                <a:spcPts val="0"/>
              </a:spcBef>
              <a:spcAft>
                <a:spcPts val="0"/>
              </a:spcAft>
              <a:buClr>
                <a:schemeClr val="accent1"/>
              </a:buClr>
              <a:buSzPts val="1400"/>
              <a:buChar char="●"/>
              <a:defRPr/>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a:endParaRPr/>
          </a:p>
        </p:txBody>
      </p:sp>
      <p:pic>
        <p:nvPicPr>
          <p:cNvPr id="173" name="Google Shape;173;p23"/>
          <p:cNvPicPr preferRelativeResize="0"/>
          <p:nvPr/>
        </p:nvPicPr>
        <p:blipFill rotWithShape="1">
          <a:blip r:embed="rId2">
            <a:alphaModFix/>
          </a:blip>
          <a:srcRect l="18227"/>
          <a:stretch/>
        </p:blipFill>
        <p:spPr>
          <a:xfrm>
            <a:off x="0" y="1571375"/>
            <a:ext cx="1935326" cy="2136450"/>
          </a:xfrm>
          <a:prstGeom prst="rect">
            <a:avLst/>
          </a:prstGeom>
          <a:noFill/>
          <a:ln>
            <a:noFill/>
          </a:ln>
        </p:spPr>
      </p:pic>
      <p:pic>
        <p:nvPicPr>
          <p:cNvPr id="174" name="Google Shape;174;p23"/>
          <p:cNvPicPr preferRelativeResize="0"/>
          <p:nvPr/>
        </p:nvPicPr>
        <p:blipFill rotWithShape="1">
          <a:blip r:embed="rId3">
            <a:alphaModFix/>
          </a:blip>
          <a:srcRect t="23442" r="29903"/>
          <a:stretch/>
        </p:blipFill>
        <p:spPr>
          <a:xfrm>
            <a:off x="7403800" y="0"/>
            <a:ext cx="1740199" cy="1729626"/>
          </a:xfrm>
          <a:prstGeom prst="rect">
            <a:avLst/>
          </a:prstGeom>
          <a:noFill/>
          <a:ln>
            <a:noFill/>
          </a:ln>
        </p:spPr>
      </p:pic>
      <p:pic>
        <p:nvPicPr>
          <p:cNvPr id="175" name="Google Shape;175;p23"/>
          <p:cNvPicPr preferRelativeResize="0"/>
          <p:nvPr/>
        </p:nvPicPr>
        <p:blipFill rotWithShape="1">
          <a:blip r:embed="rId4">
            <a:alphaModFix/>
          </a:blip>
          <a:srcRect l="26362" t="9074"/>
          <a:stretch/>
        </p:blipFill>
        <p:spPr>
          <a:xfrm rot="10799993">
            <a:off x="7318399" y="2851204"/>
            <a:ext cx="1837376" cy="2317119"/>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1">
  <p:cSld name="CUSTOM_12">
    <p:spTree>
      <p:nvGrpSpPr>
        <p:cNvPr id="1" name="Shape 176"/>
        <p:cNvGrpSpPr/>
        <p:nvPr/>
      </p:nvGrpSpPr>
      <p:grpSpPr>
        <a:xfrm>
          <a:off x="0" y="0"/>
          <a:ext cx="0" cy="0"/>
          <a:chOff x="0" y="0"/>
          <a:chExt cx="0" cy="0"/>
        </a:xfrm>
      </p:grpSpPr>
      <p:sp>
        <p:nvSpPr>
          <p:cNvPr id="177" name="Google Shape;177;p24"/>
          <p:cNvSpPr txBox="1">
            <a:spLocks noGrp="1"/>
          </p:cNvSpPr>
          <p:nvPr>
            <p:ph type="title"/>
          </p:nvPr>
        </p:nvSpPr>
        <p:spPr>
          <a:xfrm>
            <a:off x="4575055" y="2764177"/>
            <a:ext cx="3858900" cy="1005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6000">
                <a:solidFill>
                  <a:schemeClr val="l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endParaRPr/>
          </a:p>
        </p:txBody>
      </p:sp>
      <p:sp>
        <p:nvSpPr>
          <p:cNvPr id="178" name="Google Shape;178;p24"/>
          <p:cNvSpPr txBox="1">
            <a:spLocks noGrp="1"/>
          </p:cNvSpPr>
          <p:nvPr>
            <p:ph type="title" idx="2" hasCustomPrompt="1"/>
          </p:nvPr>
        </p:nvSpPr>
        <p:spPr>
          <a:xfrm>
            <a:off x="6063955" y="1957725"/>
            <a:ext cx="2370000" cy="1156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6000"/>
            </a:lvl1pPr>
            <a:lvl2pPr lvl="1" algn="ctr" rtl="0">
              <a:spcBef>
                <a:spcPts val="0"/>
              </a:spcBef>
              <a:spcAft>
                <a:spcPts val="0"/>
              </a:spcAft>
              <a:buClr>
                <a:schemeClr val="accent1"/>
              </a:buClr>
              <a:buSzPts val="6000"/>
              <a:buNone/>
              <a:defRPr sz="6000">
                <a:solidFill>
                  <a:schemeClr val="accent1"/>
                </a:solidFill>
              </a:defRPr>
            </a:lvl2pPr>
            <a:lvl3pPr lvl="2" algn="ctr" rtl="0">
              <a:spcBef>
                <a:spcPts val="0"/>
              </a:spcBef>
              <a:spcAft>
                <a:spcPts val="0"/>
              </a:spcAft>
              <a:buClr>
                <a:schemeClr val="accent1"/>
              </a:buClr>
              <a:buSzPts val="6000"/>
              <a:buNone/>
              <a:defRPr sz="6000">
                <a:solidFill>
                  <a:schemeClr val="accent1"/>
                </a:solidFill>
              </a:defRPr>
            </a:lvl3pPr>
            <a:lvl4pPr lvl="3" algn="ctr" rtl="0">
              <a:spcBef>
                <a:spcPts val="0"/>
              </a:spcBef>
              <a:spcAft>
                <a:spcPts val="0"/>
              </a:spcAft>
              <a:buClr>
                <a:schemeClr val="accent1"/>
              </a:buClr>
              <a:buSzPts val="6000"/>
              <a:buNone/>
              <a:defRPr sz="6000">
                <a:solidFill>
                  <a:schemeClr val="accent1"/>
                </a:solidFill>
              </a:defRPr>
            </a:lvl4pPr>
            <a:lvl5pPr lvl="4" algn="ctr" rtl="0">
              <a:spcBef>
                <a:spcPts val="0"/>
              </a:spcBef>
              <a:spcAft>
                <a:spcPts val="0"/>
              </a:spcAft>
              <a:buClr>
                <a:schemeClr val="accent1"/>
              </a:buClr>
              <a:buSzPts val="6000"/>
              <a:buNone/>
              <a:defRPr sz="6000">
                <a:solidFill>
                  <a:schemeClr val="accent1"/>
                </a:solidFill>
              </a:defRPr>
            </a:lvl5pPr>
            <a:lvl6pPr lvl="5" algn="ctr" rtl="0">
              <a:spcBef>
                <a:spcPts val="0"/>
              </a:spcBef>
              <a:spcAft>
                <a:spcPts val="0"/>
              </a:spcAft>
              <a:buClr>
                <a:schemeClr val="accent1"/>
              </a:buClr>
              <a:buSzPts val="6000"/>
              <a:buNone/>
              <a:defRPr sz="6000">
                <a:solidFill>
                  <a:schemeClr val="accent1"/>
                </a:solidFill>
              </a:defRPr>
            </a:lvl6pPr>
            <a:lvl7pPr lvl="6" algn="ctr" rtl="0">
              <a:spcBef>
                <a:spcPts val="0"/>
              </a:spcBef>
              <a:spcAft>
                <a:spcPts val="0"/>
              </a:spcAft>
              <a:buClr>
                <a:schemeClr val="accent1"/>
              </a:buClr>
              <a:buSzPts val="6000"/>
              <a:buNone/>
              <a:defRPr sz="6000">
                <a:solidFill>
                  <a:schemeClr val="accent1"/>
                </a:solidFill>
              </a:defRPr>
            </a:lvl7pPr>
            <a:lvl8pPr lvl="7" algn="ctr" rtl="0">
              <a:spcBef>
                <a:spcPts val="0"/>
              </a:spcBef>
              <a:spcAft>
                <a:spcPts val="0"/>
              </a:spcAft>
              <a:buClr>
                <a:schemeClr val="accent1"/>
              </a:buClr>
              <a:buSzPts val="6000"/>
              <a:buNone/>
              <a:defRPr sz="6000">
                <a:solidFill>
                  <a:schemeClr val="accent1"/>
                </a:solidFill>
              </a:defRPr>
            </a:lvl8pPr>
            <a:lvl9pPr lvl="8" algn="ctr" rtl="0">
              <a:spcBef>
                <a:spcPts val="0"/>
              </a:spcBef>
              <a:spcAft>
                <a:spcPts val="0"/>
              </a:spcAft>
              <a:buClr>
                <a:schemeClr val="accent1"/>
              </a:buClr>
              <a:buSzPts val="6000"/>
              <a:buNone/>
              <a:defRPr sz="6000">
                <a:solidFill>
                  <a:schemeClr val="accent1"/>
                </a:solidFill>
              </a:defRPr>
            </a:lvl9pPr>
          </a:lstStyle>
          <a:p>
            <a:r>
              <a:t>xx%</a:t>
            </a:r>
          </a:p>
        </p:txBody>
      </p:sp>
      <p:sp>
        <p:nvSpPr>
          <p:cNvPr id="179" name="Google Shape;179;p24"/>
          <p:cNvSpPr txBox="1">
            <a:spLocks noGrp="1"/>
          </p:cNvSpPr>
          <p:nvPr>
            <p:ph type="subTitle" idx="1"/>
          </p:nvPr>
        </p:nvSpPr>
        <p:spPr>
          <a:xfrm>
            <a:off x="5818575" y="3950125"/>
            <a:ext cx="2615400" cy="646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solidFill>
                  <a:schemeClr val="lt1"/>
                </a:solidFill>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pic>
        <p:nvPicPr>
          <p:cNvPr id="180" name="Google Shape;180;p24"/>
          <p:cNvPicPr preferRelativeResize="0"/>
          <p:nvPr/>
        </p:nvPicPr>
        <p:blipFill rotWithShape="1">
          <a:blip r:embed="rId2">
            <a:alphaModFix amt="88000"/>
          </a:blip>
          <a:srcRect l="17416" t="30128"/>
          <a:stretch/>
        </p:blipFill>
        <p:spPr>
          <a:xfrm flipH="1">
            <a:off x="5860925" y="0"/>
            <a:ext cx="3301876" cy="1808024"/>
          </a:xfrm>
          <a:prstGeom prst="rect">
            <a:avLst/>
          </a:prstGeom>
          <a:noFill/>
          <a:ln>
            <a:noFill/>
          </a:ln>
        </p:spPr>
      </p:pic>
      <p:pic>
        <p:nvPicPr>
          <p:cNvPr id="181" name="Google Shape;181;p24"/>
          <p:cNvPicPr preferRelativeResize="0"/>
          <p:nvPr/>
        </p:nvPicPr>
        <p:blipFill rotWithShape="1">
          <a:blip r:embed="rId3">
            <a:alphaModFix/>
          </a:blip>
          <a:srcRect t="16777"/>
          <a:stretch/>
        </p:blipFill>
        <p:spPr>
          <a:xfrm>
            <a:off x="713225" y="-2978"/>
            <a:ext cx="1828801" cy="1702801"/>
          </a:xfrm>
          <a:prstGeom prst="rect">
            <a:avLst/>
          </a:prstGeom>
          <a:noFill/>
          <a:ln>
            <a:noFill/>
          </a:ln>
        </p:spPr>
      </p:pic>
      <p:pic>
        <p:nvPicPr>
          <p:cNvPr id="182" name="Google Shape;182;p24"/>
          <p:cNvPicPr preferRelativeResize="0"/>
          <p:nvPr/>
        </p:nvPicPr>
        <p:blipFill rotWithShape="1">
          <a:blip r:embed="rId4">
            <a:alphaModFix amt="85000"/>
          </a:blip>
          <a:srcRect r="78523"/>
          <a:stretch/>
        </p:blipFill>
        <p:spPr>
          <a:xfrm rot="5400000">
            <a:off x="918900" y="3770899"/>
            <a:ext cx="510599" cy="2234601"/>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3">
  <p:cSld name="CUSTOM_12_1_1">
    <p:bg>
      <p:bgPr>
        <a:solidFill>
          <a:schemeClr val="dk1"/>
        </a:solidFill>
        <a:effectLst/>
      </p:bgPr>
    </p:bg>
    <p:spTree>
      <p:nvGrpSpPr>
        <p:cNvPr id="1" name="Shape 190"/>
        <p:cNvGrpSpPr/>
        <p:nvPr/>
      </p:nvGrpSpPr>
      <p:grpSpPr>
        <a:xfrm>
          <a:off x="0" y="0"/>
          <a:ext cx="0" cy="0"/>
          <a:chOff x="0" y="0"/>
          <a:chExt cx="0" cy="0"/>
        </a:xfrm>
      </p:grpSpPr>
      <p:sp>
        <p:nvSpPr>
          <p:cNvPr id="191" name="Google Shape;191;p26"/>
          <p:cNvSpPr txBox="1">
            <a:spLocks noGrp="1"/>
          </p:cNvSpPr>
          <p:nvPr>
            <p:ph type="title"/>
          </p:nvPr>
        </p:nvSpPr>
        <p:spPr>
          <a:xfrm>
            <a:off x="789352" y="2459375"/>
            <a:ext cx="2615400" cy="1005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6000">
                <a:solidFill>
                  <a:schemeClr val="l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endParaRPr/>
          </a:p>
        </p:txBody>
      </p:sp>
      <p:sp>
        <p:nvSpPr>
          <p:cNvPr id="192" name="Google Shape;192;p26"/>
          <p:cNvSpPr txBox="1">
            <a:spLocks noGrp="1"/>
          </p:cNvSpPr>
          <p:nvPr>
            <p:ph type="title" idx="2" hasCustomPrompt="1"/>
          </p:nvPr>
        </p:nvSpPr>
        <p:spPr>
          <a:xfrm>
            <a:off x="1034755" y="1652925"/>
            <a:ext cx="2370000" cy="1156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6000"/>
            </a:lvl1pPr>
            <a:lvl2pPr lvl="1" algn="ctr" rtl="0">
              <a:spcBef>
                <a:spcPts val="0"/>
              </a:spcBef>
              <a:spcAft>
                <a:spcPts val="0"/>
              </a:spcAft>
              <a:buClr>
                <a:schemeClr val="accent1"/>
              </a:buClr>
              <a:buSzPts val="6000"/>
              <a:buNone/>
              <a:defRPr sz="6000">
                <a:solidFill>
                  <a:schemeClr val="accent1"/>
                </a:solidFill>
              </a:defRPr>
            </a:lvl2pPr>
            <a:lvl3pPr lvl="2" algn="ctr" rtl="0">
              <a:spcBef>
                <a:spcPts val="0"/>
              </a:spcBef>
              <a:spcAft>
                <a:spcPts val="0"/>
              </a:spcAft>
              <a:buClr>
                <a:schemeClr val="accent1"/>
              </a:buClr>
              <a:buSzPts val="6000"/>
              <a:buNone/>
              <a:defRPr sz="6000">
                <a:solidFill>
                  <a:schemeClr val="accent1"/>
                </a:solidFill>
              </a:defRPr>
            </a:lvl3pPr>
            <a:lvl4pPr lvl="3" algn="ctr" rtl="0">
              <a:spcBef>
                <a:spcPts val="0"/>
              </a:spcBef>
              <a:spcAft>
                <a:spcPts val="0"/>
              </a:spcAft>
              <a:buClr>
                <a:schemeClr val="accent1"/>
              </a:buClr>
              <a:buSzPts val="6000"/>
              <a:buNone/>
              <a:defRPr sz="6000">
                <a:solidFill>
                  <a:schemeClr val="accent1"/>
                </a:solidFill>
              </a:defRPr>
            </a:lvl4pPr>
            <a:lvl5pPr lvl="4" algn="ctr" rtl="0">
              <a:spcBef>
                <a:spcPts val="0"/>
              </a:spcBef>
              <a:spcAft>
                <a:spcPts val="0"/>
              </a:spcAft>
              <a:buClr>
                <a:schemeClr val="accent1"/>
              </a:buClr>
              <a:buSzPts val="6000"/>
              <a:buNone/>
              <a:defRPr sz="6000">
                <a:solidFill>
                  <a:schemeClr val="accent1"/>
                </a:solidFill>
              </a:defRPr>
            </a:lvl5pPr>
            <a:lvl6pPr lvl="5" algn="ctr" rtl="0">
              <a:spcBef>
                <a:spcPts val="0"/>
              </a:spcBef>
              <a:spcAft>
                <a:spcPts val="0"/>
              </a:spcAft>
              <a:buClr>
                <a:schemeClr val="accent1"/>
              </a:buClr>
              <a:buSzPts val="6000"/>
              <a:buNone/>
              <a:defRPr sz="6000">
                <a:solidFill>
                  <a:schemeClr val="accent1"/>
                </a:solidFill>
              </a:defRPr>
            </a:lvl6pPr>
            <a:lvl7pPr lvl="6" algn="ctr" rtl="0">
              <a:spcBef>
                <a:spcPts val="0"/>
              </a:spcBef>
              <a:spcAft>
                <a:spcPts val="0"/>
              </a:spcAft>
              <a:buClr>
                <a:schemeClr val="accent1"/>
              </a:buClr>
              <a:buSzPts val="6000"/>
              <a:buNone/>
              <a:defRPr sz="6000">
                <a:solidFill>
                  <a:schemeClr val="accent1"/>
                </a:solidFill>
              </a:defRPr>
            </a:lvl7pPr>
            <a:lvl8pPr lvl="7" algn="ctr" rtl="0">
              <a:spcBef>
                <a:spcPts val="0"/>
              </a:spcBef>
              <a:spcAft>
                <a:spcPts val="0"/>
              </a:spcAft>
              <a:buClr>
                <a:schemeClr val="accent1"/>
              </a:buClr>
              <a:buSzPts val="6000"/>
              <a:buNone/>
              <a:defRPr sz="6000">
                <a:solidFill>
                  <a:schemeClr val="accent1"/>
                </a:solidFill>
              </a:defRPr>
            </a:lvl8pPr>
            <a:lvl9pPr lvl="8" algn="ctr" rtl="0">
              <a:spcBef>
                <a:spcPts val="0"/>
              </a:spcBef>
              <a:spcAft>
                <a:spcPts val="0"/>
              </a:spcAft>
              <a:buClr>
                <a:schemeClr val="accent1"/>
              </a:buClr>
              <a:buSzPts val="6000"/>
              <a:buNone/>
              <a:defRPr sz="6000">
                <a:solidFill>
                  <a:schemeClr val="accent1"/>
                </a:solidFill>
              </a:defRPr>
            </a:lvl9pPr>
          </a:lstStyle>
          <a:p>
            <a:r>
              <a:t>xx%</a:t>
            </a:r>
          </a:p>
        </p:txBody>
      </p:sp>
      <p:sp>
        <p:nvSpPr>
          <p:cNvPr id="193" name="Google Shape;193;p26"/>
          <p:cNvSpPr txBox="1">
            <a:spLocks noGrp="1"/>
          </p:cNvSpPr>
          <p:nvPr>
            <p:ph type="subTitle" idx="1"/>
          </p:nvPr>
        </p:nvSpPr>
        <p:spPr>
          <a:xfrm>
            <a:off x="5922750" y="2564550"/>
            <a:ext cx="2336400" cy="646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pic>
        <p:nvPicPr>
          <p:cNvPr id="194" name="Google Shape;194;p26"/>
          <p:cNvPicPr preferRelativeResize="0"/>
          <p:nvPr/>
        </p:nvPicPr>
        <p:blipFill rotWithShape="1">
          <a:blip r:embed="rId2">
            <a:alphaModFix/>
          </a:blip>
          <a:srcRect t="17525" r="24276"/>
          <a:stretch/>
        </p:blipFill>
        <p:spPr>
          <a:xfrm>
            <a:off x="7036275" y="0"/>
            <a:ext cx="2107725" cy="2072226"/>
          </a:xfrm>
          <a:prstGeom prst="rect">
            <a:avLst/>
          </a:prstGeom>
          <a:noFill/>
          <a:ln>
            <a:noFill/>
          </a:ln>
        </p:spPr>
      </p:pic>
      <p:pic>
        <p:nvPicPr>
          <p:cNvPr id="195" name="Google Shape;195;p26"/>
          <p:cNvPicPr preferRelativeResize="0"/>
          <p:nvPr/>
        </p:nvPicPr>
        <p:blipFill rotWithShape="1">
          <a:blip r:embed="rId3">
            <a:alphaModFix/>
          </a:blip>
          <a:srcRect b="55711"/>
          <a:stretch/>
        </p:blipFill>
        <p:spPr>
          <a:xfrm>
            <a:off x="536611" y="3913367"/>
            <a:ext cx="2839987" cy="1257788"/>
          </a:xfrm>
          <a:prstGeom prst="rect">
            <a:avLst/>
          </a:prstGeom>
          <a:noFill/>
          <a:ln>
            <a:noFill/>
          </a:ln>
        </p:spPr>
      </p:pic>
      <p:pic>
        <p:nvPicPr>
          <p:cNvPr id="196" name="Google Shape;196;p26"/>
          <p:cNvPicPr preferRelativeResize="0"/>
          <p:nvPr/>
        </p:nvPicPr>
        <p:blipFill rotWithShape="1">
          <a:blip r:embed="rId2">
            <a:alphaModFix/>
          </a:blip>
          <a:srcRect l="28850" b="59170"/>
          <a:stretch/>
        </p:blipFill>
        <p:spPr>
          <a:xfrm>
            <a:off x="0" y="4079358"/>
            <a:ext cx="2107714" cy="109179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CUSTOM_17">
    <p:spTree>
      <p:nvGrpSpPr>
        <p:cNvPr id="1" name="Shape 197"/>
        <p:cNvGrpSpPr/>
        <p:nvPr/>
      </p:nvGrpSpPr>
      <p:grpSpPr>
        <a:xfrm>
          <a:off x="0" y="0"/>
          <a:ext cx="0" cy="0"/>
          <a:chOff x="0" y="0"/>
          <a:chExt cx="0" cy="0"/>
        </a:xfrm>
      </p:grpSpPr>
      <p:sp>
        <p:nvSpPr>
          <p:cNvPr id="198" name="Google Shape;198;p27"/>
          <p:cNvSpPr txBox="1">
            <a:spLocks noGrp="1"/>
          </p:cNvSpPr>
          <p:nvPr>
            <p:ph type="title" hasCustomPrompt="1"/>
          </p:nvPr>
        </p:nvSpPr>
        <p:spPr>
          <a:xfrm>
            <a:off x="712500" y="1449525"/>
            <a:ext cx="3529200" cy="1680300"/>
          </a:xfrm>
          <a:prstGeom prst="rect">
            <a:avLst/>
          </a:prstGeom>
        </p:spPr>
        <p:txBody>
          <a:bodyPr spcFirstLastPara="1" wrap="square" lIns="91425" tIns="91425" rIns="91425" bIns="91425" anchor="t" anchorCtr="0">
            <a:noAutofit/>
          </a:bodyPr>
          <a:lstStyle>
            <a:lvl1pPr lvl="0" rtl="0">
              <a:spcBef>
                <a:spcPts val="0"/>
              </a:spcBef>
              <a:spcAft>
                <a:spcPts val="0"/>
              </a:spcAft>
              <a:buSzPts val="9500"/>
              <a:buNone/>
              <a:defRPr sz="11500"/>
            </a:lvl1pPr>
            <a:lvl2pPr lvl="1" algn="ctr" rtl="0">
              <a:spcBef>
                <a:spcPts val="0"/>
              </a:spcBef>
              <a:spcAft>
                <a:spcPts val="0"/>
              </a:spcAft>
              <a:buClr>
                <a:schemeClr val="accent1"/>
              </a:buClr>
              <a:buSzPts val="7200"/>
              <a:buNone/>
              <a:defRPr sz="7200">
                <a:solidFill>
                  <a:schemeClr val="accent1"/>
                </a:solidFill>
              </a:defRPr>
            </a:lvl2pPr>
            <a:lvl3pPr lvl="2" algn="ctr" rtl="0">
              <a:spcBef>
                <a:spcPts val="0"/>
              </a:spcBef>
              <a:spcAft>
                <a:spcPts val="0"/>
              </a:spcAft>
              <a:buClr>
                <a:schemeClr val="accent1"/>
              </a:buClr>
              <a:buSzPts val="7200"/>
              <a:buNone/>
              <a:defRPr sz="7200">
                <a:solidFill>
                  <a:schemeClr val="accent1"/>
                </a:solidFill>
              </a:defRPr>
            </a:lvl3pPr>
            <a:lvl4pPr lvl="3" algn="ctr" rtl="0">
              <a:spcBef>
                <a:spcPts val="0"/>
              </a:spcBef>
              <a:spcAft>
                <a:spcPts val="0"/>
              </a:spcAft>
              <a:buClr>
                <a:schemeClr val="accent1"/>
              </a:buClr>
              <a:buSzPts val="7200"/>
              <a:buNone/>
              <a:defRPr sz="7200">
                <a:solidFill>
                  <a:schemeClr val="accent1"/>
                </a:solidFill>
              </a:defRPr>
            </a:lvl4pPr>
            <a:lvl5pPr lvl="4" algn="ctr" rtl="0">
              <a:spcBef>
                <a:spcPts val="0"/>
              </a:spcBef>
              <a:spcAft>
                <a:spcPts val="0"/>
              </a:spcAft>
              <a:buClr>
                <a:schemeClr val="accent1"/>
              </a:buClr>
              <a:buSzPts val="7200"/>
              <a:buNone/>
              <a:defRPr sz="7200">
                <a:solidFill>
                  <a:schemeClr val="accent1"/>
                </a:solidFill>
              </a:defRPr>
            </a:lvl5pPr>
            <a:lvl6pPr lvl="5" algn="ctr" rtl="0">
              <a:spcBef>
                <a:spcPts val="0"/>
              </a:spcBef>
              <a:spcAft>
                <a:spcPts val="0"/>
              </a:spcAft>
              <a:buClr>
                <a:schemeClr val="accent1"/>
              </a:buClr>
              <a:buSzPts val="7200"/>
              <a:buNone/>
              <a:defRPr sz="7200">
                <a:solidFill>
                  <a:schemeClr val="accent1"/>
                </a:solidFill>
              </a:defRPr>
            </a:lvl6pPr>
            <a:lvl7pPr lvl="6" algn="ctr" rtl="0">
              <a:spcBef>
                <a:spcPts val="0"/>
              </a:spcBef>
              <a:spcAft>
                <a:spcPts val="0"/>
              </a:spcAft>
              <a:buClr>
                <a:schemeClr val="accent1"/>
              </a:buClr>
              <a:buSzPts val="7200"/>
              <a:buNone/>
              <a:defRPr sz="7200">
                <a:solidFill>
                  <a:schemeClr val="accent1"/>
                </a:solidFill>
              </a:defRPr>
            </a:lvl7pPr>
            <a:lvl8pPr lvl="7" algn="ctr" rtl="0">
              <a:spcBef>
                <a:spcPts val="0"/>
              </a:spcBef>
              <a:spcAft>
                <a:spcPts val="0"/>
              </a:spcAft>
              <a:buClr>
                <a:schemeClr val="accent1"/>
              </a:buClr>
              <a:buSzPts val="7200"/>
              <a:buNone/>
              <a:defRPr sz="7200">
                <a:solidFill>
                  <a:schemeClr val="accent1"/>
                </a:solidFill>
              </a:defRPr>
            </a:lvl8pPr>
            <a:lvl9pPr lvl="8" algn="ctr" rtl="0">
              <a:spcBef>
                <a:spcPts val="0"/>
              </a:spcBef>
              <a:spcAft>
                <a:spcPts val="0"/>
              </a:spcAft>
              <a:buClr>
                <a:schemeClr val="accent1"/>
              </a:buClr>
              <a:buSzPts val="7200"/>
              <a:buNone/>
              <a:defRPr sz="7200">
                <a:solidFill>
                  <a:schemeClr val="accent1"/>
                </a:solidFill>
              </a:defRPr>
            </a:lvl9pPr>
          </a:lstStyle>
          <a:p>
            <a:r>
              <a:t>xx%</a:t>
            </a:r>
          </a:p>
        </p:txBody>
      </p:sp>
      <p:sp>
        <p:nvSpPr>
          <p:cNvPr id="199" name="Google Shape;199;p27"/>
          <p:cNvSpPr txBox="1">
            <a:spLocks noGrp="1"/>
          </p:cNvSpPr>
          <p:nvPr>
            <p:ph type="subTitle" idx="1"/>
          </p:nvPr>
        </p:nvSpPr>
        <p:spPr>
          <a:xfrm>
            <a:off x="712500" y="3129525"/>
            <a:ext cx="4123800" cy="442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r" rtl="0">
              <a:spcBef>
                <a:spcPts val="1600"/>
              </a:spcBef>
              <a:spcAft>
                <a:spcPts val="0"/>
              </a:spcAft>
              <a:buClr>
                <a:schemeClr val="accent1"/>
              </a:buClr>
              <a:buSzPts val="1600"/>
              <a:buNone/>
              <a:defRPr sz="1600">
                <a:solidFill>
                  <a:schemeClr val="accent1"/>
                </a:solidFill>
              </a:defRPr>
            </a:lvl2pPr>
            <a:lvl3pPr lvl="2" algn="r" rtl="0">
              <a:spcBef>
                <a:spcPts val="1600"/>
              </a:spcBef>
              <a:spcAft>
                <a:spcPts val="0"/>
              </a:spcAft>
              <a:buClr>
                <a:schemeClr val="accent1"/>
              </a:buClr>
              <a:buSzPts val="1600"/>
              <a:buNone/>
              <a:defRPr sz="1600">
                <a:solidFill>
                  <a:schemeClr val="accent1"/>
                </a:solidFill>
              </a:defRPr>
            </a:lvl3pPr>
            <a:lvl4pPr lvl="3" algn="r" rtl="0">
              <a:spcBef>
                <a:spcPts val="1600"/>
              </a:spcBef>
              <a:spcAft>
                <a:spcPts val="0"/>
              </a:spcAft>
              <a:buClr>
                <a:schemeClr val="accent1"/>
              </a:buClr>
              <a:buSzPts val="1600"/>
              <a:buNone/>
              <a:defRPr sz="1600">
                <a:solidFill>
                  <a:schemeClr val="accent1"/>
                </a:solidFill>
              </a:defRPr>
            </a:lvl4pPr>
            <a:lvl5pPr lvl="4" algn="r" rtl="0">
              <a:spcBef>
                <a:spcPts val="1600"/>
              </a:spcBef>
              <a:spcAft>
                <a:spcPts val="0"/>
              </a:spcAft>
              <a:buClr>
                <a:schemeClr val="accent1"/>
              </a:buClr>
              <a:buSzPts val="1600"/>
              <a:buNone/>
              <a:defRPr sz="1600">
                <a:solidFill>
                  <a:schemeClr val="accent1"/>
                </a:solidFill>
              </a:defRPr>
            </a:lvl5pPr>
            <a:lvl6pPr lvl="5" algn="r" rtl="0">
              <a:spcBef>
                <a:spcPts val="1600"/>
              </a:spcBef>
              <a:spcAft>
                <a:spcPts val="0"/>
              </a:spcAft>
              <a:buClr>
                <a:schemeClr val="accent1"/>
              </a:buClr>
              <a:buSzPts val="1600"/>
              <a:buNone/>
              <a:defRPr sz="1600">
                <a:solidFill>
                  <a:schemeClr val="accent1"/>
                </a:solidFill>
              </a:defRPr>
            </a:lvl6pPr>
            <a:lvl7pPr lvl="6" algn="r" rtl="0">
              <a:spcBef>
                <a:spcPts val="1600"/>
              </a:spcBef>
              <a:spcAft>
                <a:spcPts val="0"/>
              </a:spcAft>
              <a:buClr>
                <a:schemeClr val="accent1"/>
              </a:buClr>
              <a:buSzPts val="1600"/>
              <a:buNone/>
              <a:defRPr sz="1600">
                <a:solidFill>
                  <a:schemeClr val="accent1"/>
                </a:solidFill>
              </a:defRPr>
            </a:lvl7pPr>
            <a:lvl8pPr lvl="7" algn="r" rtl="0">
              <a:spcBef>
                <a:spcPts val="1600"/>
              </a:spcBef>
              <a:spcAft>
                <a:spcPts val="0"/>
              </a:spcAft>
              <a:buClr>
                <a:schemeClr val="accent1"/>
              </a:buClr>
              <a:buSzPts val="1600"/>
              <a:buNone/>
              <a:defRPr sz="1600">
                <a:solidFill>
                  <a:schemeClr val="accent1"/>
                </a:solidFill>
              </a:defRPr>
            </a:lvl8pPr>
            <a:lvl9pPr lvl="8" algn="r" rtl="0">
              <a:spcBef>
                <a:spcPts val="1600"/>
              </a:spcBef>
              <a:spcAft>
                <a:spcPts val="1600"/>
              </a:spcAft>
              <a:buClr>
                <a:schemeClr val="accent1"/>
              </a:buClr>
              <a:buSzPts val="1600"/>
              <a:buNone/>
              <a:defRPr sz="1600">
                <a:solidFill>
                  <a:schemeClr val="accent1"/>
                </a:solidFill>
              </a:defRPr>
            </a:lvl9pPr>
          </a:lstStyle>
          <a:p>
            <a:endParaRPr/>
          </a:p>
        </p:txBody>
      </p:sp>
      <p:pic>
        <p:nvPicPr>
          <p:cNvPr id="200" name="Google Shape;200;p27"/>
          <p:cNvPicPr preferRelativeResize="0"/>
          <p:nvPr/>
        </p:nvPicPr>
        <p:blipFill rotWithShape="1">
          <a:blip r:embed="rId2">
            <a:alphaModFix/>
          </a:blip>
          <a:srcRect t="41221"/>
          <a:stretch/>
        </p:blipFill>
        <p:spPr>
          <a:xfrm>
            <a:off x="3376600" y="-8350"/>
            <a:ext cx="2783501" cy="1476825"/>
          </a:xfrm>
          <a:prstGeom prst="rect">
            <a:avLst/>
          </a:prstGeom>
          <a:noFill/>
          <a:ln>
            <a:noFill/>
          </a:ln>
        </p:spPr>
      </p:pic>
      <p:pic>
        <p:nvPicPr>
          <p:cNvPr id="201" name="Google Shape;201;p27"/>
          <p:cNvPicPr preferRelativeResize="0"/>
          <p:nvPr/>
        </p:nvPicPr>
        <p:blipFill rotWithShape="1">
          <a:blip r:embed="rId3">
            <a:alphaModFix/>
          </a:blip>
          <a:srcRect b="55711"/>
          <a:stretch/>
        </p:blipFill>
        <p:spPr>
          <a:xfrm>
            <a:off x="536611" y="3913367"/>
            <a:ext cx="2839987" cy="1257788"/>
          </a:xfrm>
          <a:prstGeom prst="rect">
            <a:avLst/>
          </a:prstGeom>
          <a:noFill/>
          <a:ln>
            <a:noFill/>
          </a:ln>
        </p:spPr>
      </p:pic>
      <p:pic>
        <p:nvPicPr>
          <p:cNvPr id="202" name="Google Shape;202;p27"/>
          <p:cNvPicPr preferRelativeResize="0"/>
          <p:nvPr/>
        </p:nvPicPr>
        <p:blipFill rotWithShape="1">
          <a:blip r:embed="rId2">
            <a:alphaModFix/>
          </a:blip>
          <a:srcRect l="28850" b="59170"/>
          <a:stretch/>
        </p:blipFill>
        <p:spPr>
          <a:xfrm>
            <a:off x="0" y="4079358"/>
            <a:ext cx="2107714" cy="109179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3">
  <p:cSld name="CUSTOM_13">
    <p:spTree>
      <p:nvGrpSpPr>
        <p:cNvPr id="1" name="Shape 236"/>
        <p:cNvGrpSpPr/>
        <p:nvPr/>
      </p:nvGrpSpPr>
      <p:grpSpPr>
        <a:xfrm>
          <a:off x="0" y="0"/>
          <a:ext cx="0" cy="0"/>
          <a:chOff x="0" y="0"/>
          <a:chExt cx="0" cy="0"/>
        </a:xfrm>
      </p:grpSpPr>
      <p:pic>
        <p:nvPicPr>
          <p:cNvPr id="237" name="Google Shape;237;p32"/>
          <p:cNvPicPr preferRelativeResize="0"/>
          <p:nvPr/>
        </p:nvPicPr>
        <p:blipFill rotWithShape="1">
          <a:blip r:embed="rId2">
            <a:alphaModFix/>
          </a:blip>
          <a:srcRect l="219" r="209"/>
          <a:stretch/>
        </p:blipFill>
        <p:spPr>
          <a:xfrm rot="10800000">
            <a:off x="8225021" y="4351019"/>
            <a:ext cx="731520" cy="731520"/>
          </a:xfrm>
          <a:prstGeom prst="rect">
            <a:avLst/>
          </a:prstGeom>
          <a:noFill/>
          <a:ln>
            <a:noFill/>
          </a:ln>
        </p:spPr>
      </p:pic>
      <p:sp>
        <p:nvSpPr>
          <p:cNvPr id="238" name="Google Shape;238;p32"/>
          <p:cNvSpPr txBox="1">
            <a:spLocks noGrp="1"/>
          </p:cNvSpPr>
          <p:nvPr>
            <p:ph type="subTitle" idx="1"/>
          </p:nvPr>
        </p:nvSpPr>
        <p:spPr>
          <a:xfrm>
            <a:off x="6074675" y="786958"/>
            <a:ext cx="2355900" cy="914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9" name="Google Shape;239;p32"/>
          <p:cNvSpPr txBox="1">
            <a:spLocks noGrp="1"/>
          </p:cNvSpPr>
          <p:nvPr>
            <p:ph type="subTitle" idx="2"/>
          </p:nvPr>
        </p:nvSpPr>
        <p:spPr>
          <a:xfrm>
            <a:off x="6074675" y="2114550"/>
            <a:ext cx="2355900" cy="914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 name="Google Shape;240;p32"/>
          <p:cNvSpPr txBox="1">
            <a:spLocks noGrp="1"/>
          </p:cNvSpPr>
          <p:nvPr>
            <p:ph type="subTitle" idx="3"/>
          </p:nvPr>
        </p:nvSpPr>
        <p:spPr>
          <a:xfrm>
            <a:off x="6074675" y="3442142"/>
            <a:ext cx="2355900" cy="914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1" name="Google Shape;241;p32"/>
          <p:cNvSpPr txBox="1">
            <a:spLocks noGrp="1"/>
          </p:cNvSpPr>
          <p:nvPr>
            <p:ph type="title"/>
          </p:nvPr>
        </p:nvSpPr>
        <p:spPr>
          <a:xfrm>
            <a:off x="713225" y="2571750"/>
            <a:ext cx="3145800" cy="20277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a:solidFill>
                  <a:schemeClr val="lt1"/>
                </a:solidFill>
              </a:defRPr>
            </a:lvl1pPr>
            <a:lvl2pPr lvl="1" algn="r" rtl="0">
              <a:spcBef>
                <a:spcPts val="0"/>
              </a:spcBef>
              <a:spcAft>
                <a:spcPts val="0"/>
              </a:spcAft>
              <a:buNone/>
              <a:defRPr sz="6000">
                <a:solidFill>
                  <a:schemeClr val="lt1"/>
                </a:solidFill>
                <a:latin typeface="Oswald"/>
                <a:ea typeface="Oswald"/>
                <a:cs typeface="Oswald"/>
                <a:sym typeface="Oswald"/>
              </a:defRPr>
            </a:lvl2pPr>
            <a:lvl3pPr lvl="2" algn="r" rtl="0">
              <a:spcBef>
                <a:spcPts val="0"/>
              </a:spcBef>
              <a:spcAft>
                <a:spcPts val="0"/>
              </a:spcAft>
              <a:buNone/>
              <a:defRPr sz="6000">
                <a:solidFill>
                  <a:schemeClr val="lt1"/>
                </a:solidFill>
                <a:latin typeface="Oswald"/>
                <a:ea typeface="Oswald"/>
                <a:cs typeface="Oswald"/>
                <a:sym typeface="Oswald"/>
              </a:defRPr>
            </a:lvl3pPr>
            <a:lvl4pPr lvl="3" algn="r" rtl="0">
              <a:spcBef>
                <a:spcPts val="0"/>
              </a:spcBef>
              <a:spcAft>
                <a:spcPts val="0"/>
              </a:spcAft>
              <a:buNone/>
              <a:defRPr sz="6000">
                <a:solidFill>
                  <a:schemeClr val="lt1"/>
                </a:solidFill>
                <a:latin typeface="Oswald"/>
                <a:ea typeface="Oswald"/>
                <a:cs typeface="Oswald"/>
                <a:sym typeface="Oswald"/>
              </a:defRPr>
            </a:lvl4pPr>
            <a:lvl5pPr lvl="4" algn="r" rtl="0">
              <a:spcBef>
                <a:spcPts val="0"/>
              </a:spcBef>
              <a:spcAft>
                <a:spcPts val="0"/>
              </a:spcAft>
              <a:buNone/>
              <a:defRPr sz="6000">
                <a:solidFill>
                  <a:schemeClr val="lt1"/>
                </a:solidFill>
                <a:latin typeface="Oswald"/>
                <a:ea typeface="Oswald"/>
                <a:cs typeface="Oswald"/>
                <a:sym typeface="Oswald"/>
              </a:defRPr>
            </a:lvl5pPr>
            <a:lvl6pPr lvl="5" algn="r" rtl="0">
              <a:spcBef>
                <a:spcPts val="0"/>
              </a:spcBef>
              <a:spcAft>
                <a:spcPts val="0"/>
              </a:spcAft>
              <a:buNone/>
              <a:defRPr sz="6000">
                <a:solidFill>
                  <a:schemeClr val="lt1"/>
                </a:solidFill>
                <a:latin typeface="Oswald"/>
                <a:ea typeface="Oswald"/>
                <a:cs typeface="Oswald"/>
                <a:sym typeface="Oswald"/>
              </a:defRPr>
            </a:lvl6pPr>
            <a:lvl7pPr lvl="6" algn="r" rtl="0">
              <a:spcBef>
                <a:spcPts val="0"/>
              </a:spcBef>
              <a:spcAft>
                <a:spcPts val="0"/>
              </a:spcAft>
              <a:buNone/>
              <a:defRPr sz="6000">
                <a:solidFill>
                  <a:schemeClr val="lt1"/>
                </a:solidFill>
                <a:latin typeface="Oswald"/>
                <a:ea typeface="Oswald"/>
                <a:cs typeface="Oswald"/>
                <a:sym typeface="Oswald"/>
              </a:defRPr>
            </a:lvl7pPr>
            <a:lvl8pPr lvl="7" algn="r" rtl="0">
              <a:spcBef>
                <a:spcPts val="0"/>
              </a:spcBef>
              <a:spcAft>
                <a:spcPts val="0"/>
              </a:spcAft>
              <a:buNone/>
              <a:defRPr sz="6000">
                <a:solidFill>
                  <a:schemeClr val="lt1"/>
                </a:solidFill>
                <a:latin typeface="Oswald"/>
                <a:ea typeface="Oswald"/>
                <a:cs typeface="Oswald"/>
                <a:sym typeface="Oswald"/>
              </a:defRPr>
            </a:lvl8pPr>
            <a:lvl9pPr lvl="8" algn="r" rtl="0">
              <a:spcBef>
                <a:spcPts val="0"/>
              </a:spcBef>
              <a:spcAft>
                <a:spcPts val="0"/>
              </a:spcAft>
              <a:buNone/>
              <a:defRPr sz="6000">
                <a:solidFill>
                  <a:schemeClr val="lt1"/>
                </a:solidFill>
                <a:latin typeface="Oswald"/>
                <a:ea typeface="Oswald"/>
                <a:cs typeface="Oswald"/>
                <a:sym typeface="Oswald"/>
              </a:defRPr>
            </a:lvl9pPr>
          </a:lstStyle>
          <a:p>
            <a:endParaRPr/>
          </a:p>
        </p:txBody>
      </p:sp>
      <p:sp>
        <p:nvSpPr>
          <p:cNvPr id="242" name="Google Shape;242;p32"/>
          <p:cNvSpPr txBox="1">
            <a:spLocks noGrp="1"/>
          </p:cNvSpPr>
          <p:nvPr>
            <p:ph type="subTitle" idx="4"/>
          </p:nvPr>
        </p:nvSpPr>
        <p:spPr>
          <a:xfrm>
            <a:off x="4846320" y="1102408"/>
            <a:ext cx="10242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a:endParaRPr/>
          </a:p>
        </p:txBody>
      </p:sp>
      <p:sp>
        <p:nvSpPr>
          <p:cNvPr id="243" name="Google Shape;243;p32"/>
          <p:cNvSpPr txBox="1">
            <a:spLocks noGrp="1"/>
          </p:cNvSpPr>
          <p:nvPr>
            <p:ph type="subTitle" idx="5"/>
          </p:nvPr>
        </p:nvSpPr>
        <p:spPr>
          <a:xfrm>
            <a:off x="4846320" y="2430000"/>
            <a:ext cx="10242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a:endParaRPr/>
          </a:p>
        </p:txBody>
      </p:sp>
      <p:sp>
        <p:nvSpPr>
          <p:cNvPr id="244" name="Google Shape;244;p32"/>
          <p:cNvSpPr txBox="1">
            <a:spLocks noGrp="1"/>
          </p:cNvSpPr>
          <p:nvPr>
            <p:ph type="subTitle" idx="6"/>
          </p:nvPr>
        </p:nvSpPr>
        <p:spPr>
          <a:xfrm>
            <a:off x="4846320" y="3757592"/>
            <a:ext cx="10242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a:endParaRPr/>
          </a:p>
        </p:txBody>
      </p:sp>
      <p:pic>
        <p:nvPicPr>
          <p:cNvPr id="245" name="Google Shape;245;p32"/>
          <p:cNvPicPr preferRelativeResize="0"/>
          <p:nvPr/>
        </p:nvPicPr>
        <p:blipFill rotWithShape="1">
          <a:blip r:embed="rId3">
            <a:alphaModFix/>
          </a:blip>
          <a:srcRect l="17462" r="-3313"/>
          <a:stretch/>
        </p:blipFill>
        <p:spPr>
          <a:xfrm rot="10800000">
            <a:off x="7955276" y="1"/>
            <a:ext cx="1188724" cy="987624"/>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3">
    <p:spTree>
      <p:nvGrpSpPr>
        <p:cNvPr id="1" name="Shape 294"/>
        <p:cNvGrpSpPr/>
        <p:nvPr/>
      </p:nvGrpSpPr>
      <p:grpSpPr>
        <a:xfrm>
          <a:off x="0" y="0"/>
          <a:ext cx="0" cy="0"/>
          <a:chOff x="0" y="0"/>
          <a:chExt cx="0" cy="0"/>
        </a:xfrm>
      </p:grpSpPr>
      <p:pic>
        <p:nvPicPr>
          <p:cNvPr id="295" name="Google Shape;295;p37"/>
          <p:cNvPicPr preferRelativeResize="0"/>
          <p:nvPr/>
        </p:nvPicPr>
        <p:blipFill rotWithShape="1">
          <a:blip r:embed="rId2">
            <a:alphaModFix/>
          </a:blip>
          <a:srcRect t="59" b="49"/>
          <a:stretch/>
        </p:blipFill>
        <p:spPr>
          <a:xfrm rot="10800000" flipH="1">
            <a:off x="5863777" y="3440457"/>
            <a:ext cx="3355847" cy="2171980"/>
          </a:xfrm>
          <a:prstGeom prst="rect">
            <a:avLst/>
          </a:prstGeom>
          <a:noFill/>
          <a:ln>
            <a:noFill/>
          </a:ln>
        </p:spPr>
      </p:pic>
      <p:sp>
        <p:nvSpPr>
          <p:cNvPr id="296" name="Google Shape;296;p37"/>
          <p:cNvSpPr txBox="1">
            <a:spLocks noGrp="1"/>
          </p:cNvSpPr>
          <p:nvPr>
            <p:ph type="title"/>
          </p:nvPr>
        </p:nvSpPr>
        <p:spPr>
          <a:xfrm>
            <a:off x="5980176" y="1803600"/>
            <a:ext cx="2450700" cy="15363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accent1"/>
              </a:buClr>
              <a:buSzPts val="3500"/>
              <a:buNone/>
              <a:defRPr sz="3500">
                <a:solidFill>
                  <a:schemeClr val="accent4"/>
                </a:solidFill>
              </a:defRPr>
            </a:lvl1pPr>
            <a:lvl2pPr lvl="1">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endParaRPr/>
          </a:p>
        </p:txBody>
      </p:sp>
      <p:sp>
        <p:nvSpPr>
          <p:cNvPr id="297" name="Google Shape;297;p37"/>
          <p:cNvSpPr txBox="1">
            <a:spLocks noGrp="1"/>
          </p:cNvSpPr>
          <p:nvPr>
            <p:ph type="subTitle" idx="1"/>
          </p:nvPr>
        </p:nvSpPr>
        <p:spPr>
          <a:xfrm>
            <a:off x="1481328" y="640829"/>
            <a:ext cx="1700700" cy="366000"/>
          </a:xfrm>
          <a:prstGeom prst="rect">
            <a:avLst/>
          </a:prstGeom>
          <a:noFill/>
        </p:spPr>
        <p:txBody>
          <a:bodyPr spcFirstLastPara="1" wrap="square" lIns="91425" tIns="91425" rIns="91425" bIns="91425" anchor="t" anchorCtr="0">
            <a:noAutofit/>
          </a:bodyPr>
          <a:lstStyle>
            <a:lvl1pPr lv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a:endParaRPr/>
          </a:p>
        </p:txBody>
      </p:sp>
      <p:sp>
        <p:nvSpPr>
          <p:cNvPr id="298" name="Google Shape;298;p37"/>
          <p:cNvSpPr txBox="1">
            <a:spLocks noGrp="1"/>
          </p:cNvSpPr>
          <p:nvPr>
            <p:ph type="subTitle" idx="2"/>
          </p:nvPr>
        </p:nvSpPr>
        <p:spPr>
          <a:xfrm>
            <a:off x="1481328" y="1003541"/>
            <a:ext cx="1700100" cy="713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400"/>
              <a:buNone/>
              <a:defRPr>
                <a:solidFill>
                  <a:schemeClr val="dk2"/>
                </a:solidFill>
              </a:defRPr>
            </a:lvl1pPr>
            <a:lvl2pPr lvl="1">
              <a:spcBef>
                <a:spcPts val="1600"/>
              </a:spcBef>
              <a:spcAft>
                <a:spcPts val="0"/>
              </a:spcAft>
              <a:buClr>
                <a:schemeClr val="dk2"/>
              </a:buClr>
              <a:buSzPts val="1400"/>
              <a:buNone/>
              <a:defRPr>
                <a:solidFill>
                  <a:schemeClr val="dk2"/>
                </a:solidFill>
              </a:defRPr>
            </a:lvl2pPr>
            <a:lvl3pPr lvl="2">
              <a:spcBef>
                <a:spcPts val="1600"/>
              </a:spcBef>
              <a:spcAft>
                <a:spcPts val="0"/>
              </a:spcAft>
              <a:buClr>
                <a:schemeClr val="dk2"/>
              </a:buClr>
              <a:buSzPts val="1400"/>
              <a:buNone/>
              <a:defRPr>
                <a:solidFill>
                  <a:schemeClr val="dk2"/>
                </a:solidFill>
              </a:defRPr>
            </a:lvl3pPr>
            <a:lvl4pPr lvl="3">
              <a:spcBef>
                <a:spcPts val="1600"/>
              </a:spcBef>
              <a:spcAft>
                <a:spcPts val="0"/>
              </a:spcAft>
              <a:buClr>
                <a:schemeClr val="dk2"/>
              </a:buClr>
              <a:buSzPts val="1400"/>
              <a:buNone/>
              <a:defRPr>
                <a:solidFill>
                  <a:schemeClr val="dk2"/>
                </a:solidFill>
              </a:defRPr>
            </a:lvl4pPr>
            <a:lvl5pPr lvl="4">
              <a:spcBef>
                <a:spcPts val="1600"/>
              </a:spcBef>
              <a:spcAft>
                <a:spcPts val="0"/>
              </a:spcAft>
              <a:buClr>
                <a:schemeClr val="dk2"/>
              </a:buClr>
              <a:buSzPts val="1400"/>
              <a:buNone/>
              <a:defRPr>
                <a:solidFill>
                  <a:schemeClr val="dk2"/>
                </a:solidFill>
              </a:defRPr>
            </a:lvl5pPr>
            <a:lvl6pPr lvl="5">
              <a:spcBef>
                <a:spcPts val="1600"/>
              </a:spcBef>
              <a:spcAft>
                <a:spcPts val="0"/>
              </a:spcAft>
              <a:buClr>
                <a:schemeClr val="dk2"/>
              </a:buClr>
              <a:buSzPts val="1400"/>
              <a:buNone/>
              <a:defRPr>
                <a:solidFill>
                  <a:schemeClr val="dk2"/>
                </a:solidFill>
              </a:defRPr>
            </a:lvl6pPr>
            <a:lvl7pPr lvl="6">
              <a:spcBef>
                <a:spcPts val="1600"/>
              </a:spcBef>
              <a:spcAft>
                <a:spcPts val="0"/>
              </a:spcAft>
              <a:buClr>
                <a:schemeClr val="dk2"/>
              </a:buClr>
              <a:buSzPts val="1400"/>
              <a:buNone/>
              <a:defRPr>
                <a:solidFill>
                  <a:schemeClr val="dk2"/>
                </a:solidFill>
              </a:defRPr>
            </a:lvl7pPr>
            <a:lvl8pPr lvl="7">
              <a:spcBef>
                <a:spcPts val="1600"/>
              </a:spcBef>
              <a:spcAft>
                <a:spcPts val="0"/>
              </a:spcAft>
              <a:buClr>
                <a:schemeClr val="dk2"/>
              </a:buClr>
              <a:buSzPts val="1400"/>
              <a:buNone/>
              <a:defRPr>
                <a:solidFill>
                  <a:schemeClr val="dk2"/>
                </a:solidFill>
              </a:defRPr>
            </a:lvl8pPr>
            <a:lvl9pPr lvl="8">
              <a:spcBef>
                <a:spcPts val="1600"/>
              </a:spcBef>
              <a:spcAft>
                <a:spcPts val="1600"/>
              </a:spcAft>
              <a:buClr>
                <a:schemeClr val="dk2"/>
              </a:buClr>
              <a:buSzPts val="1400"/>
              <a:buNone/>
              <a:defRPr>
                <a:solidFill>
                  <a:schemeClr val="dk2"/>
                </a:solidFill>
              </a:defRPr>
            </a:lvl9pPr>
          </a:lstStyle>
          <a:p>
            <a:endParaRPr/>
          </a:p>
        </p:txBody>
      </p:sp>
      <p:sp>
        <p:nvSpPr>
          <p:cNvPr id="299" name="Google Shape;299;p37"/>
          <p:cNvSpPr txBox="1">
            <a:spLocks noGrp="1"/>
          </p:cNvSpPr>
          <p:nvPr>
            <p:ph type="subTitle" idx="3"/>
          </p:nvPr>
        </p:nvSpPr>
        <p:spPr>
          <a:xfrm>
            <a:off x="1481328" y="2067293"/>
            <a:ext cx="1700700" cy="366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a:endParaRPr/>
          </a:p>
        </p:txBody>
      </p:sp>
      <p:sp>
        <p:nvSpPr>
          <p:cNvPr id="300" name="Google Shape;300;p37"/>
          <p:cNvSpPr txBox="1">
            <a:spLocks noGrp="1"/>
          </p:cNvSpPr>
          <p:nvPr>
            <p:ph type="subTitle" idx="4"/>
          </p:nvPr>
        </p:nvSpPr>
        <p:spPr>
          <a:xfrm>
            <a:off x="1481328" y="2430016"/>
            <a:ext cx="1700100" cy="713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a:endParaRPr/>
          </a:p>
        </p:txBody>
      </p:sp>
      <p:sp>
        <p:nvSpPr>
          <p:cNvPr id="301" name="Google Shape;301;p37"/>
          <p:cNvSpPr txBox="1">
            <a:spLocks noGrp="1"/>
          </p:cNvSpPr>
          <p:nvPr>
            <p:ph type="subTitle" idx="5"/>
          </p:nvPr>
        </p:nvSpPr>
        <p:spPr>
          <a:xfrm>
            <a:off x="1481328" y="3493757"/>
            <a:ext cx="1700700" cy="366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a:endParaRPr/>
          </a:p>
        </p:txBody>
      </p:sp>
      <p:sp>
        <p:nvSpPr>
          <p:cNvPr id="302" name="Google Shape;302;p37"/>
          <p:cNvSpPr txBox="1">
            <a:spLocks noGrp="1"/>
          </p:cNvSpPr>
          <p:nvPr>
            <p:ph type="subTitle" idx="6"/>
          </p:nvPr>
        </p:nvSpPr>
        <p:spPr>
          <a:xfrm>
            <a:off x="1481328" y="3856491"/>
            <a:ext cx="1700100" cy="713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a:endParaRPr/>
          </a:p>
        </p:txBody>
      </p:sp>
      <p:sp>
        <p:nvSpPr>
          <p:cNvPr id="303" name="Google Shape;303;p37"/>
          <p:cNvSpPr txBox="1">
            <a:spLocks noGrp="1"/>
          </p:cNvSpPr>
          <p:nvPr>
            <p:ph type="subTitle" idx="7"/>
          </p:nvPr>
        </p:nvSpPr>
        <p:spPr>
          <a:xfrm>
            <a:off x="4072104" y="640829"/>
            <a:ext cx="1697700" cy="366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a:endParaRPr/>
          </a:p>
        </p:txBody>
      </p:sp>
      <p:sp>
        <p:nvSpPr>
          <p:cNvPr id="304" name="Google Shape;304;p37"/>
          <p:cNvSpPr txBox="1">
            <a:spLocks noGrp="1"/>
          </p:cNvSpPr>
          <p:nvPr>
            <p:ph type="subTitle" idx="8"/>
          </p:nvPr>
        </p:nvSpPr>
        <p:spPr>
          <a:xfrm>
            <a:off x="4069080" y="1005878"/>
            <a:ext cx="1696800" cy="713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a:endParaRPr/>
          </a:p>
        </p:txBody>
      </p:sp>
      <p:sp>
        <p:nvSpPr>
          <p:cNvPr id="305" name="Google Shape;305;p37"/>
          <p:cNvSpPr txBox="1">
            <a:spLocks noGrp="1"/>
          </p:cNvSpPr>
          <p:nvPr>
            <p:ph type="subTitle" idx="9"/>
          </p:nvPr>
        </p:nvSpPr>
        <p:spPr>
          <a:xfrm>
            <a:off x="4072104" y="2067293"/>
            <a:ext cx="1697700" cy="366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a:endParaRPr/>
          </a:p>
        </p:txBody>
      </p:sp>
      <p:sp>
        <p:nvSpPr>
          <p:cNvPr id="306" name="Google Shape;306;p37"/>
          <p:cNvSpPr txBox="1">
            <a:spLocks noGrp="1"/>
          </p:cNvSpPr>
          <p:nvPr>
            <p:ph type="subTitle" idx="13"/>
          </p:nvPr>
        </p:nvSpPr>
        <p:spPr>
          <a:xfrm>
            <a:off x="4069080" y="2432353"/>
            <a:ext cx="1696800" cy="713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a:endParaRPr/>
          </a:p>
        </p:txBody>
      </p:sp>
      <p:sp>
        <p:nvSpPr>
          <p:cNvPr id="307" name="Google Shape;307;p37"/>
          <p:cNvSpPr txBox="1">
            <a:spLocks noGrp="1"/>
          </p:cNvSpPr>
          <p:nvPr>
            <p:ph type="subTitle" idx="14"/>
          </p:nvPr>
        </p:nvSpPr>
        <p:spPr>
          <a:xfrm>
            <a:off x="4072104" y="3493757"/>
            <a:ext cx="1697700" cy="366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a:endParaRPr/>
          </a:p>
        </p:txBody>
      </p:sp>
      <p:sp>
        <p:nvSpPr>
          <p:cNvPr id="308" name="Google Shape;308;p37"/>
          <p:cNvSpPr txBox="1">
            <a:spLocks noGrp="1"/>
          </p:cNvSpPr>
          <p:nvPr>
            <p:ph type="subTitle" idx="15"/>
          </p:nvPr>
        </p:nvSpPr>
        <p:spPr>
          <a:xfrm>
            <a:off x="4069080" y="3858828"/>
            <a:ext cx="1696800" cy="713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a:endParaRPr/>
          </a:p>
        </p:txBody>
      </p:sp>
      <p:pic>
        <p:nvPicPr>
          <p:cNvPr id="309" name="Google Shape;309;p37"/>
          <p:cNvPicPr preferRelativeResize="0"/>
          <p:nvPr/>
        </p:nvPicPr>
        <p:blipFill rotWithShape="1">
          <a:blip r:embed="rId3">
            <a:alphaModFix/>
          </a:blip>
          <a:srcRect t="-4972" b="11505"/>
          <a:stretch/>
        </p:blipFill>
        <p:spPr>
          <a:xfrm rot="10800000">
            <a:off x="7701639" y="0"/>
            <a:ext cx="1458274" cy="97217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ive columns">
  <p:cSld name="CUSTOM_3_1">
    <p:spTree>
      <p:nvGrpSpPr>
        <p:cNvPr id="1" name="Shape 310"/>
        <p:cNvGrpSpPr/>
        <p:nvPr/>
      </p:nvGrpSpPr>
      <p:grpSpPr>
        <a:xfrm>
          <a:off x="0" y="0"/>
          <a:ext cx="0" cy="0"/>
          <a:chOff x="0" y="0"/>
          <a:chExt cx="0" cy="0"/>
        </a:xfrm>
      </p:grpSpPr>
      <p:sp>
        <p:nvSpPr>
          <p:cNvPr id="311" name="Google Shape;311;p38"/>
          <p:cNvSpPr txBox="1">
            <a:spLocks noGrp="1"/>
          </p:cNvSpPr>
          <p:nvPr>
            <p:ph type="subTitle" idx="1"/>
          </p:nvPr>
        </p:nvSpPr>
        <p:spPr>
          <a:xfrm>
            <a:off x="1132375" y="2012925"/>
            <a:ext cx="1700700" cy="366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a:endParaRPr/>
          </a:p>
        </p:txBody>
      </p:sp>
      <p:sp>
        <p:nvSpPr>
          <p:cNvPr id="312" name="Google Shape;312;p38"/>
          <p:cNvSpPr txBox="1">
            <a:spLocks noGrp="1"/>
          </p:cNvSpPr>
          <p:nvPr>
            <p:ph type="subTitle" idx="2"/>
          </p:nvPr>
        </p:nvSpPr>
        <p:spPr>
          <a:xfrm>
            <a:off x="1132675" y="2375649"/>
            <a:ext cx="2032200" cy="633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a:endParaRPr/>
          </a:p>
        </p:txBody>
      </p:sp>
      <p:sp>
        <p:nvSpPr>
          <p:cNvPr id="313" name="Google Shape;313;p38"/>
          <p:cNvSpPr txBox="1">
            <a:spLocks noGrp="1"/>
          </p:cNvSpPr>
          <p:nvPr>
            <p:ph type="subTitle" idx="3"/>
          </p:nvPr>
        </p:nvSpPr>
        <p:spPr>
          <a:xfrm>
            <a:off x="2427762" y="3771343"/>
            <a:ext cx="1700700" cy="366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a:endParaRPr/>
          </a:p>
        </p:txBody>
      </p:sp>
      <p:sp>
        <p:nvSpPr>
          <p:cNvPr id="314" name="Google Shape;314;p38"/>
          <p:cNvSpPr txBox="1">
            <a:spLocks noGrp="1"/>
          </p:cNvSpPr>
          <p:nvPr>
            <p:ph type="subTitle" idx="4"/>
          </p:nvPr>
        </p:nvSpPr>
        <p:spPr>
          <a:xfrm>
            <a:off x="2427750" y="4135225"/>
            <a:ext cx="2071200" cy="633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a:endParaRPr/>
          </a:p>
        </p:txBody>
      </p:sp>
      <p:sp>
        <p:nvSpPr>
          <p:cNvPr id="315" name="Google Shape;315;p38"/>
          <p:cNvSpPr txBox="1">
            <a:spLocks noGrp="1"/>
          </p:cNvSpPr>
          <p:nvPr>
            <p:ph type="subTitle" idx="5"/>
          </p:nvPr>
        </p:nvSpPr>
        <p:spPr>
          <a:xfrm>
            <a:off x="6310925" y="2012925"/>
            <a:ext cx="1700700" cy="366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a:endParaRPr/>
          </a:p>
        </p:txBody>
      </p:sp>
      <p:sp>
        <p:nvSpPr>
          <p:cNvPr id="316" name="Google Shape;316;p38"/>
          <p:cNvSpPr txBox="1">
            <a:spLocks noGrp="1"/>
          </p:cNvSpPr>
          <p:nvPr>
            <p:ph type="subTitle" idx="6"/>
          </p:nvPr>
        </p:nvSpPr>
        <p:spPr>
          <a:xfrm>
            <a:off x="6311225" y="2375649"/>
            <a:ext cx="2032200" cy="633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a:endParaRPr/>
          </a:p>
        </p:txBody>
      </p:sp>
      <p:sp>
        <p:nvSpPr>
          <p:cNvPr id="317" name="Google Shape;317;p38"/>
          <p:cNvSpPr txBox="1">
            <a:spLocks noGrp="1"/>
          </p:cNvSpPr>
          <p:nvPr>
            <p:ph type="subTitle" idx="7"/>
          </p:nvPr>
        </p:nvSpPr>
        <p:spPr>
          <a:xfrm>
            <a:off x="3723150" y="2012925"/>
            <a:ext cx="1697700" cy="366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a:endParaRPr/>
          </a:p>
        </p:txBody>
      </p:sp>
      <p:sp>
        <p:nvSpPr>
          <p:cNvPr id="318" name="Google Shape;318;p38"/>
          <p:cNvSpPr txBox="1">
            <a:spLocks noGrp="1"/>
          </p:cNvSpPr>
          <p:nvPr>
            <p:ph type="subTitle" idx="8"/>
          </p:nvPr>
        </p:nvSpPr>
        <p:spPr>
          <a:xfrm>
            <a:off x="3723600" y="2375649"/>
            <a:ext cx="2032200" cy="633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a:endParaRPr/>
          </a:p>
        </p:txBody>
      </p:sp>
      <p:sp>
        <p:nvSpPr>
          <p:cNvPr id="319" name="Google Shape;319;p38"/>
          <p:cNvSpPr txBox="1">
            <a:spLocks noGrp="1"/>
          </p:cNvSpPr>
          <p:nvPr>
            <p:ph type="subTitle" idx="9"/>
          </p:nvPr>
        </p:nvSpPr>
        <p:spPr>
          <a:xfrm>
            <a:off x="5018538" y="3771343"/>
            <a:ext cx="1697700" cy="3660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2pPr>
            <a:lvl3pPr lvl="2"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3pPr>
            <a:lvl4pPr lvl="3"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4pPr>
            <a:lvl5pPr lvl="4"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5pPr>
            <a:lvl6pPr lvl="5"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6pPr>
            <a:lvl7pPr lvl="6"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7pPr>
            <a:lvl8pPr lvl="7" rtl="0">
              <a:spcBef>
                <a:spcPts val="1600"/>
              </a:spcBef>
              <a:spcAft>
                <a:spcPts val="0"/>
              </a:spcAft>
              <a:buClr>
                <a:schemeClr val="accent1"/>
              </a:buClr>
              <a:buSzPts val="1800"/>
              <a:buFont typeface="Oswald"/>
              <a:buNone/>
              <a:defRPr sz="1800">
                <a:solidFill>
                  <a:schemeClr val="accent1"/>
                </a:solidFill>
                <a:latin typeface="Oswald"/>
                <a:ea typeface="Oswald"/>
                <a:cs typeface="Oswald"/>
                <a:sym typeface="Oswald"/>
              </a:defRPr>
            </a:lvl8pPr>
            <a:lvl9pPr lvl="8" rtl="0">
              <a:spcBef>
                <a:spcPts val="1600"/>
              </a:spcBef>
              <a:spcAft>
                <a:spcPts val="1600"/>
              </a:spcAft>
              <a:buClr>
                <a:schemeClr val="accent1"/>
              </a:buClr>
              <a:buSzPts val="1800"/>
              <a:buFont typeface="Oswald"/>
              <a:buNone/>
              <a:defRPr sz="1800">
                <a:solidFill>
                  <a:schemeClr val="accent1"/>
                </a:solidFill>
                <a:latin typeface="Oswald"/>
                <a:ea typeface="Oswald"/>
                <a:cs typeface="Oswald"/>
                <a:sym typeface="Oswald"/>
              </a:defRPr>
            </a:lvl9pPr>
          </a:lstStyle>
          <a:p>
            <a:endParaRPr/>
          </a:p>
        </p:txBody>
      </p:sp>
      <p:sp>
        <p:nvSpPr>
          <p:cNvPr id="320" name="Google Shape;320;p38"/>
          <p:cNvSpPr txBox="1">
            <a:spLocks noGrp="1"/>
          </p:cNvSpPr>
          <p:nvPr>
            <p:ph type="subTitle" idx="13"/>
          </p:nvPr>
        </p:nvSpPr>
        <p:spPr>
          <a:xfrm>
            <a:off x="5015527" y="4135225"/>
            <a:ext cx="2032200" cy="633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a:endParaRPr/>
          </a:p>
        </p:txBody>
      </p:sp>
      <p:sp>
        <p:nvSpPr>
          <p:cNvPr id="321" name="Google Shape;321;p38"/>
          <p:cNvSpPr txBox="1">
            <a:spLocks noGrp="1"/>
          </p:cNvSpPr>
          <p:nvPr>
            <p:ph type="title"/>
          </p:nvPr>
        </p:nvSpPr>
        <p:spPr>
          <a:xfrm>
            <a:off x="713225" y="539500"/>
            <a:ext cx="7717500" cy="56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endParaRPr/>
          </a:p>
        </p:txBody>
      </p:sp>
      <p:pic>
        <p:nvPicPr>
          <p:cNvPr id="322" name="Google Shape;322;p38"/>
          <p:cNvPicPr preferRelativeResize="0"/>
          <p:nvPr/>
        </p:nvPicPr>
        <p:blipFill rotWithShape="1">
          <a:blip r:embed="rId2">
            <a:alphaModFix/>
          </a:blip>
          <a:srcRect t="17844" r="46794"/>
          <a:stretch/>
        </p:blipFill>
        <p:spPr>
          <a:xfrm>
            <a:off x="7994125" y="0"/>
            <a:ext cx="1149874" cy="1753000"/>
          </a:xfrm>
          <a:prstGeom prst="rect">
            <a:avLst/>
          </a:prstGeom>
          <a:noFill/>
          <a:ln>
            <a:noFill/>
          </a:ln>
        </p:spPr>
      </p:pic>
      <p:pic>
        <p:nvPicPr>
          <p:cNvPr id="323" name="Google Shape;323;p38"/>
          <p:cNvPicPr preferRelativeResize="0"/>
          <p:nvPr/>
        </p:nvPicPr>
        <p:blipFill rotWithShape="1">
          <a:blip r:embed="rId3">
            <a:alphaModFix/>
          </a:blip>
          <a:srcRect l="35975" b="22684"/>
          <a:stretch/>
        </p:blipFill>
        <p:spPr>
          <a:xfrm>
            <a:off x="0" y="3185325"/>
            <a:ext cx="1621650" cy="1958175"/>
          </a:xfrm>
          <a:prstGeom prst="rect">
            <a:avLst/>
          </a:prstGeom>
          <a:noFill/>
          <a:ln>
            <a:noFill/>
          </a:ln>
        </p:spPr>
      </p:pic>
      <p:pic>
        <p:nvPicPr>
          <p:cNvPr id="324" name="Google Shape;324;p38"/>
          <p:cNvPicPr preferRelativeResize="0"/>
          <p:nvPr/>
        </p:nvPicPr>
        <p:blipFill rotWithShape="1">
          <a:blip r:embed="rId4">
            <a:alphaModFix/>
          </a:blip>
          <a:srcRect r="28073" b="26519"/>
          <a:stretch/>
        </p:blipFill>
        <p:spPr>
          <a:xfrm>
            <a:off x="7299000" y="3285350"/>
            <a:ext cx="1845000" cy="1925023"/>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6">
  <p:cSld name="CUSTOM_5_1_1_1_1">
    <p:spTree>
      <p:nvGrpSpPr>
        <p:cNvPr id="1" name="Shape 350"/>
        <p:cNvGrpSpPr/>
        <p:nvPr/>
      </p:nvGrpSpPr>
      <p:grpSpPr>
        <a:xfrm>
          <a:off x="0" y="0"/>
          <a:ext cx="0" cy="0"/>
          <a:chOff x="0" y="0"/>
          <a:chExt cx="0" cy="0"/>
        </a:xfrm>
      </p:grpSpPr>
      <p:sp>
        <p:nvSpPr>
          <p:cNvPr id="351" name="Google Shape;351;p44"/>
          <p:cNvSpPr txBox="1">
            <a:spLocks noGrp="1"/>
          </p:cNvSpPr>
          <p:nvPr>
            <p:ph type="title"/>
          </p:nvPr>
        </p:nvSpPr>
        <p:spPr>
          <a:xfrm>
            <a:off x="713225" y="539500"/>
            <a:ext cx="7717500" cy="56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endParaRPr/>
          </a:p>
        </p:txBody>
      </p:sp>
      <p:pic>
        <p:nvPicPr>
          <p:cNvPr id="352" name="Google Shape;352;p44"/>
          <p:cNvPicPr preferRelativeResize="0"/>
          <p:nvPr/>
        </p:nvPicPr>
        <p:blipFill rotWithShape="1">
          <a:blip r:embed="rId2">
            <a:alphaModFix/>
          </a:blip>
          <a:srcRect r="64691"/>
          <a:stretch/>
        </p:blipFill>
        <p:spPr>
          <a:xfrm>
            <a:off x="8283475" y="712000"/>
            <a:ext cx="891825" cy="2298523"/>
          </a:xfrm>
          <a:prstGeom prst="rect">
            <a:avLst/>
          </a:prstGeom>
          <a:noFill/>
          <a:ln>
            <a:noFill/>
          </a:ln>
        </p:spPr>
      </p:pic>
      <p:pic>
        <p:nvPicPr>
          <p:cNvPr id="353" name="Google Shape;353;p44"/>
          <p:cNvPicPr preferRelativeResize="0"/>
          <p:nvPr/>
        </p:nvPicPr>
        <p:blipFill rotWithShape="1">
          <a:blip r:embed="rId3">
            <a:alphaModFix/>
          </a:blip>
          <a:srcRect l="36620" t="42604"/>
          <a:stretch/>
        </p:blipFill>
        <p:spPr>
          <a:xfrm>
            <a:off x="0" y="0"/>
            <a:ext cx="1895700" cy="1549673"/>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10">
  <p:cSld name="CUSTOM_5_1_1_1_1_1_1_1_1">
    <p:spTree>
      <p:nvGrpSpPr>
        <p:cNvPr id="1" name="Shape 367"/>
        <p:cNvGrpSpPr/>
        <p:nvPr/>
      </p:nvGrpSpPr>
      <p:grpSpPr>
        <a:xfrm>
          <a:off x="0" y="0"/>
          <a:ext cx="0" cy="0"/>
          <a:chOff x="0" y="0"/>
          <a:chExt cx="0" cy="0"/>
        </a:xfrm>
      </p:grpSpPr>
      <p:sp>
        <p:nvSpPr>
          <p:cNvPr id="368" name="Google Shape;368;p48"/>
          <p:cNvSpPr txBox="1">
            <a:spLocks noGrp="1"/>
          </p:cNvSpPr>
          <p:nvPr>
            <p:ph type="title"/>
          </p:nvPr>
        </p:nvSpPr>
        <p:spPr>
          <a:xfrm>
            <a:off x="713225" y="539500"/>
            <a:ext cx="7717500" cy="56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5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endParaRPr/>
          </a:p>
        </p:txBody>
      </p:sp>
      <p:pic>
        <p:nvPicPr>
          <p:cNvPr id="369" name="Google Shape;369;p48"/>
          <p:cNvPicPr preferRelativeResize="0"/>
          <p:nvPr/>
        </p:nvPicPr>
        <p:blipFill rotWithShape="1">
          <a:blip r:embed="rId2">
            <a:alphaModFix/>
          </a:blip>
          <a:srcRect t="21500" r="40606"/>
          <a:stretch/>
        </p:blipFill>
        <p:spPr>
          <a:xfrm>
            <a:off x="7498500" y="0"/>
            <a:ext cx="1645500" cy="1993551"/>
          </a:xfrm>
          <a:prstGeom prst="rect">
            <a:avLst/>
          </a:prstGeom>
          <a:noFill/>
          <a:ln>
            <a:noFill/>
          </a:ln>
        </p:spPr>
      </p:pic>
      <p:pic>
        <p:nvPicPr>
          <p:cNvPr id="370" name="Google Shape;370;p48"/>
          <p:cNvPicPr preferRelativeResize="0"/>
          <p:nvPr/>
        </p:nvPicPr>
        <p:blipFill rotWithShape="1">
          <a:blip r:embed="rId3">
            <a:alphaModFix/>
          </a:blip>
          <a:srcRect r="53205"/>
          <a:stretch/>
        </p:blipFill>
        <p:spPr>
          <a:xfrm>
            <a:off x="8313026" y="3139836"/>
            <a:ext cx="852300" cy="1657438"/>
          </a:xfrm>
          <a:prstGeom prst="rect">
            <a:avLst/>
          </a:prstGeom>
          <a:noFill/>
          <a:ln>
            <a:noFill/>
          </a:ln>
        </p:spPr>
      </p:pic>
      <p:pic>
        <p:nvPicPr>
          <p:cNvPr id="371" name="Google Shape;371;p48"/>
          <p:cNvPicPr preferRelativeResize="0"/>
          <p:nvPr/>
        </p:nvPicPr>
        <p:blipFill rotWithShape="1">
          <a:blip r:embed="rId4">
            <a:alphaModFix/>
          </a:blip>
          <a:srcRect l="32619" t="20458"/>
          <a:stretch/>
        </p:blipFill>
        <p:spPr>
          <a:xfrm>
            <a:off x="0" y="0"/>
            <a:ext cx="1477174" cy="1573974"/>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
  <p:cSld name="CUSTOM_8">
    <p:spTree>
      <p:nvGrpSpPr>
        <p:cNvPr id="1" name="Shape 424"/>
        <p:cNvGrpSpPr/>
        <p:nvPr/>
      </p:nvGrpSpPr>
      <p:grpSpPr>
        <a:xfrm>
          <a:off x="0" y="0"/>
          <a:ext cx="0" cy="0"/>
          <a:chOff x="0" y="0"/>
          <a:chExt cx="0" cy="0"/>
        </a:xfrm>
      </p:grpSpPr>
      <p:pic>
        <p:nvPicPr>
          <p:cNvPr id="425" name="Google Shape;425;p58"/>
          <p:cNvPicPr preferRelativeResize="0"/>
          <p:nvPr/>
        </p:nvPicPr>
        <p:blipFill rotWithShape="1">
          <a:blip r:embed="rId2">
            <a:alphaModFix/>
          </a:blip>
          <a:srcRect l="219" r="209"/>
          <a:stretch/>
        </p:blipFill>
        <p:spPr>
          <a:xfrm rot="10800000">
            <a:off x="7935450" y="2583150"/>
            <a:ext cx="603504" cy="603504"/>
          </a:xfrm>
          <a:prstGeom prst="rect">
            <a:avLst/>
          </a:prstGeom>
          <a:noFill/>
          <a:ln>
            <a:noFill/>
          </a:ln>
        </p:spPr>
      </p:pic>
      <p:pic>
        <p:nvPicPr>
          <p:cNvPr id="426" name="Google Shape;426;p58"/>
          <p:cNvPicPr preferRelativeResize="0"/>
          <p:nvPr/>
        </p:nvPicPr>
        <p:blipFill rotWithShape="1">
          <a:blip r:embed="rId3">
            <a:alphaModFix/>
          </a:blip>
          <a:srcRect l="28299"/>
          <a:stretch/>
        </p:blipFill>
        <p:spPr>
          <a:xfrm>
            <a:off x="0" y="142300"/>
            <a:ext cx="1697074" cy="2314801"/>
          </a:xfrm>
          <a:prstGeom prst="rect">
            <a:avLst/>
          </a:prstGeom>
          <a:noFill/>
          <a:ln>
            <a:noFill/>
          </a:ln>
        </p:spPr>
      </p:pic>
      <p:pic>
        <p:nvPicPr>
          <p:cNvPr id="427" name="Google Shape;427;p58"/>
          <p:cNvPicPr preferRelativeResize="0"/>
          <p:nvPr/>
        </p:nvPicPr>
        <p:blipFill>
          <a:blip r:embed="rId4">
            <a:alphaModFix/>
          </a:blip>
          <a:stretch>
            <a:fillRect/>
          </a:stretch>
        </p:blipFill>
        <p:spPr>
          <a:xfrm rot="-3830462">
            <a:off x="6634094" y="280465"/>
            <a:ext cx="2342760" cy="2242788"/>
          </a:xfrm>
          <a:prstGeom prst="rect">
            <a:avLst/>
          </a:prstGeom>
          <a:noFill/>
          <a:ln>
            <a:noFill/>
          </a:ln>
        </p:spPr>
      </p:pic>
      <p:pic>
        <p:nvPicPr>
          <p:cNvPr id="428" name="Google Shape;428;p58"/>
          <p:cNvPicPr preferRelativeResize="0"/>
          <p:nvPr/>
        </p:nvPicPr>
        <p:blipFill rotWithShape="1">
          <a:blip r:embed="rId5">
            <a:alphaModFix/>
          </a:blip>
          <a:srcRect t="20810"/>
          <a:stretch/>
        </p:blipFill>
        <p:spPr>
          <a:xfrm rot="-5400006">
            <a:off x="-217463" y="1685890"/>
            <a:ext cx="2274424" cy="183949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flipH="1">
            <a:off x="0" y="661450"/>
            <a:ext cx="2889425" cy="4482050"/>
            <a:chOff x="6315075" y="708675"/>
            <a:chExt cx="2889425" cy="4482050"/>
          </a:xfrm>
        </p:grpSpPr>
        <p:pic>
          <p:nvPicPr>
            <p:cNvPr id="19" name="Google Shape;19;p3"/>
            <p:cNvPicPr preferRelativeResize="0"/>
            <p:nvPr/>
          </p:nvPicPr>
          <p:blipFill rotWithShape="1">
            <a:blip r:embed="rId2">
              <a:alphaModFix amt="75000"/>
            </a:blip>
            <a:srcRect l="26101" t="11598"/>
            <a:stretch/>
          </p:blipFill>
          <p:spPr>
            <a:xfrm rot="10800000">
              <a:off x="6665576" y="1790301"/>
              <a:ext cx="2538924" cy="3400424"/>
            </a:xfrm>
            <a:prstGeom prst="rect">
              <a:avLst/>
            </a:prstGeom>
            <a:noFill/>
            <a:ln>
              <a:noFill/>
            </a:ln>
          </p:spPr>
        </p:pic>
        <p:pic>
          <p:nvPicPr>
            <p:cNvPr id="20" name="Google Shape;20;p3"/>
            <p:cNvPicPr preferRelativeResize="0"/>
            <p:nvPr/>
          </p:nvPicPr>
          <p:blipFill rotWithShape="1">
            <a:blip r:embed="rId3">
              <a:alphaModFix amt="85000"/>
            </a:blip>
            <a:srcRect t="5455" r="58893"/>
            <a:stretch/>
          </p:blipFill>
          <p:spPr>
            <a:xfrm>
              <a:off x="7773000" y="708675"/>
              <a:ext cx="1397499" cy="3130700"/>
            </a:xfrm>
            <a:prstGeom prst="rect">
              <a:avLst/>
            </a:prstGeom>
            <a:noFill/>
            <a:ln>
              <a:noFill/>
            </a:ln>
          </p:spPr>
        </p:pic>
        <p:pic>
          <p:nvPicPr>
            <p:cNvPr id="21" name="Google Shape;21;p3"/>
            <p:cNvPicPr preferRelativeResize="0"/>
            <p:nvPr/>
          </p:nvPicPr>
          <p:blipFill>
            <a:blip r:embed="rId4">
              <a:alphaModFix amt="88000"/>
            </a:blip>
            <a:stretch>
              <a:fillRect/>
            </a:stretch>
          </p:blipFill>
          <p:spPr>
            <a:xfrm>
              <a:off x="6315075" y="4732775"/>
              <a:ext cx="457200" cy="455315"/>
            </a:xfrm>
            <a:prstGeom prst="rect">
              <a:avLst/>
            </a:prstGeom>
            <a:noFill/>
            <a:ln>
              <a:noFill/>
            </a:ln>
          </p:spPr>
        </p:pic>
      </p:grpSp>
      <p:sp>
        <p:nvSpPr>
          <p:cNvPr id="22" name="Google Shape;22;p3"/>
          <p:cNvSpPr txBox="1">
            <a:spLocks noGrp="1"/>
          </p:cNvSpPr>
          <p:nvPr>
            <p:ph type="title"/>
          </p:nvPr>
        </p:nvSpPr>
        <p:spPr>
          <a:xfrm>
            <a:off x="640080" y="1673352"/>
            <a:ext cx="3858900" cy="1005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23" name="Google Shape;23;p3"/>
          <p:cNvSpPr txBox="1">
            <a:spLocks noGrp="1"/>
          </p:cNvSpPr>
          <p:nvPr>
            <p:ph type="title" idx="2" hasCustomPrompt="1"/>
          </p:nvPr>
        </p:nvSpPr>
        <p:spPr>
          <a:xfrm>
            <a:off x="640080" y="866900"/>
            <a:ext cx="2370000" cy="115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accent5"/>
              </a:buClr>
              <a:buSzPts val="6000"/>
              <a:buNone/>
              <a:defRPr sz="6000">
                <a:solidFill>
                  <a:schemeClr val="accent5"/>
                </a:solidFill>
              </a:defRPr>
            </a:lvl2pPr>
            <a:lvl3pPr lvl="2" algn="ctr" rtl="0">
              <a:spcBef>
                <a:spcPts val="0"/>
              </a:spcBef>
              <a:spcAft>
                <a:spcPts val="0"/>
              </a:spcAft>
              <a:buClr>
                <a:schemeClr val="accent5"/>
              </a:buClr>
              <a:buSzPts val="6000"/>
              <a:buNone/>
              <a:defRPr sz="6000">
                <a:solidFill>
                  <a:schemeClr val="accent5"/>
                </a:solidFill>
              </a:defRPr>
            </a:lvl3pPr>
            <a:lvl4pPr lvl="3" algn="ctr" rtl="0">
              <a:spcBef>
                <a:spcPts val="0"/>
              </a:spcBef>
              <a:spcAft>
                <a:spcPts val="0"/>
              </a:spcAft>
              <a:buClr>
                <a:schemeClr val="accent5"/>
              </a:buClr>
              <a:buSzPts val="6000"/>
              <a:buNone/>
              <a:defRPr sz="6000">
                <a:solidFill>
                  <a:schemeClr val="accent5"/>
                </a:solidFill>
              </a:defRPr>
            </a:lvl4pPr>
            <a:lvl5pPr lvl="4" algn="ctr" rtl="0">
              <a:spcBef>
                <a:spcPts val="0"/>
              </a:spcBef>
              <a:spcAft>
                <a:spcPts val="0"/>
              </a:spcAft>
              <a:buClr>
                <a:schemeClr val="accent5"/>
              </a:buClr>
              <a:buSzPts val="6000"/>
              <a:buNone/>
              <a:defRPr sz="6000">
                <a:solidFill>
                  <a:schemeClr val="accent5"/>
                </a:solidFill>
              </a:defRPr>
            </a:lvl5pPr>
            <a:lvl6pPr lvl="5" algn="ctr" rtl="0">
              <a:spcBef>
                <a:spcPts val="0"/>
              </a:spcBef>
              <a:spcAft>
                <a:spcPts val="0"/>
              </a:spcAft>
              <a:buClr>
                <a:schemeClr val="accent5"/>
              </a:buClr>
              <a:buSzPts val="6000"/>
              <a:buNone/>
              <a:defRPr sz="6000">
                <a:solidFill>
                  <a:schemeClr val="accent5"/>
                </a:solidFill>
              </a:defRPr>
            </a:lvl6pPr>
            <a:lvl7pPr lvl="6" algn="ctr" rtl="0">
              <a:spcBef>
                <a:spcPts val="0"/>
              </a:spcBef>
              <a:spcAft>
                <a:spcPts val="0"/>
              </a:spcAft>
              <a:buClr>
                <a:schemeClr val="accent5"/>
              </a:buClr>
              <a:buSzPts val="6000"/>
              <a:buNone/>
              <a:defRPr sz="6000">
                <a:solidFill>
                  <a:schemeClr val="accent5"/>
                </a:solidFill>
              </a:defRPr>
            </a:lvl7pPr>
            <a:lvl8pPr lvl="7" algn="ctr" rtl="0">
              <a:spcBef>
                <a:spcPts val="0"/>
              </a:spcBef>
              <a:spcAft>
                <a:spcPts val="0"/>
              </a:spcAft>
              <a:buClr>
                <a:schemeClr val="accent5"/>
              </a:buClr>
              <a:buSzPts val="6000"/>
              <a:buNone/>
              <a:defRPr sz="6000">
                <a:solidFill>
                  <a:schemeClr val="accent5"/>
                </a:solidFill>
              </a:defRPr>
            </a:lvl8pPr>
            <a:lvl9pPr lvl="8" algn="ctr" rtl="0">
              <a:spcBef>
                <a:spcPts val="0"/>
              </a:spcBef>
              <a:spcAft>
                <a:spcPts val="0"/>
              </a:spcAft>
              <a:buClr>
                <a:schemeClr val="accent5"/>
              </a:buClr>
              <a:buSzPts val="6000"/>
              <a:buNone/>
              <a:defRPr sz="6000">
                <a:solidFill>
                  <a:schemeClr val="accent5"/>
                </a:solidFill>
              </a:defRPr>
            </a:lvl9pPr>
          </a:lstStyle>
          <a:p>
            <a:r>
              <a:t>xx%</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9">
    <p:spTree>
      <p:nvGrpSpPr>
        <p:cNvPr id="1" name="Shape 429"/>
        <p:cNvGrpSpPr/>
        <p:nvPr/>
      </p:nvGrpSpPr>
      <p:grpSpPr>
        <a:xfrm>
          <a:off x="0" y="0"/>
          <a:ext cx="0" cy="0"/>
          <a:chOff x="0" y="0"/>
          <a:chExt cx="0" cy="0"/>
        </a:xfrm>
      </p:grpSpPr>
      <p:pic>
        <p:nvPicPr>
          <p:cNvPr id="430" name="Google Shape;430;p59"/>
          <p:cNvPicPr preferRelativeResize="0"/>
          <p:nvPr/>
        </p:nvPicPr>
        <p:blipFill>
          <a:blip r:embed="rId2">
            <a:alphaModFix/>
          </a:blip>
          <a:stretch>
            <a:fillRect/>
          </a:stretch>
        </p:blipFill>
        <p:spPr>
          <a:xfrm>
            <a:off x="173175" y="124473"/>
            <a:ext cx="2146650" cy="2119452"/>
          </a:xfrm>
          <a:prstGeom prst="rect">
            <a:avLst/>
          </a:prstGeom>
          <a:noFill/>
          <a:ln>
            <a:noFill/>
          </a:ln>
        </p:spPr>
      </p:pic>
      <p:pic>
        <p:nvPicPr>
          <p:cNvPr id="431" name="Google Shape;431;p59"/>
          <p:cNvPicPr preferRelativeResize="0"/>
          <p:nvPr/>
        </p:nvPicPr>
        <p:blipFill>
          <a:blip r:embed="rId3">
            <a:alphaModFix/>
          </a:blip>
          <a:stretch>
            <a:fillRect/>
          </a:stretch>
        </p:blipFill>
        <p:spPr>
          <a:xfrm rot="1393348">
            <a:off x="6960103" y="3000413"/>
            <a:ext cx="1930597" cy="1938311"/>
          </a:xfrm>
          <a:prstGeom prst="rect">
            <a:avLst/>
          </a:prstGeom>
          <a:noFill/>
          <a:ln>
            <a:noFill/>
          </a:ln>
        </p:spPr>
      </p:pic>
      <p:pic>
        <p:nvPicPr>
          <p:cNvPr id="432" name="Google Shape;432;p59"/>
          <p:cNvPicPr preferRelativeResize="0"/>
          <p:nvPr/>
        </p:nvPicPr>
        <p:blipFill>
          <a:blip r:embed="rId4">
            <a:alphaModFix/>
          </a:blip>
          <a:stretch>
            <a:fillRect/>
          </a:stretch>
        </p:blipFill>
        <p:spPr>
          <a:xfrm>
            <a:off x="785650" y="977250"/>
            <a:ext cx="2463799" cy="221082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2">
  <p:cSld name="CUSTOM_10">
    <p:spTree>
      <p:nvGrpSpPr>
        <p:cNvPr id="1" name="Shape 433"/>
        <p:cNvGrpSpPr/>
        <p:nvPr/>
      </p:nvGrpSpPr>
      <p:grpSpPr>
        <a:xfrm>
          <a:off x="0" y="0"/>
          <a:ext cx="0" cy="0"/>
          <a:chOff x="0" y="0"/>
          <a:chExt cx="0" cy="0"/>
        </a:xfrm>
      </p:grpSpPr>
      <p:pic>
        <p:nvPicPr>
          <p:cNvPr id="434" name="Google Shape;434;p60"/>
          <p:cNvPicPr preferRelativeResize="0"/>
          <p:nvPr/>
        </p:nvPicPr>
        <p:blipFill>
          <a:blip r:embed="rId2">
            <a:alphaModFix/>
          </a:blip>
          <a:stretch>
            <a:fillRect/>
          </a:stretch>
        </p:blipFill>
        <p:spPr>
          <a:xfrm rot="-4623248">
            <a:off x="152401" y="3045874"/>
            <a:ext cx="1914601" cy="1945227"/>
          </a:xfrm>
          <a:prstGeom prst="rect">
            <a:avLst/>
          </a:prstGeom>
          <a:noFill/>
          <a:ln>
            <a:noFill/>
          </a:ln>
        </p:spPr>
      </p:pic>
      <p:pic>
        <p:nvPicPr>
          <p:cNvPr id="435" name="Google Shape;435;p60"/>
          <p:cNvPicPr preferRelativeResize="0"/>
          <p:nvPr/>
        </p:nvPicPr>
        <p:blipFill>
          <a:blip r:embed="rId3">
            <a:alphaModFix/>
          </a:blip>
          <a:stretch>
            <a:fillRect/>
          </a:stretch>
        </p:blipFill>
        <p:spPr>
          <a:xfrm>
            <a:off x="6450301" y="1753250"/>
            <a:ext cx="2393374" cy="2276900"/>
          </a:xfrm>
          <a:prstGeom prst="rect">
            <a:avLst/>
          </a:prstGeom>
          <a:noFill/>
          <a:ln>
            <a:noFill/>
          </a:ln>
        </p:spPr>
      </p:pic>
      <p:pic>
        <p:nvPicPr>
          <p:cNvPr id="436" name="Google Shape;436;p60"/>
          <p:cNvPicPr preferRelativeResize="0"/>
          <p:nvPr/>
        </p:nvPicPr>
        <p:blipFill rotWithShape="1">
          <a:blip r:embed="rId4">
            <a:alphaModFix/>
          </a:blip>
          <a:srcRect t="29537"/>
          <a:stretch/>
        </p:blipFill>
        <p:spPr>
          <a:xfrm>
            <a:off x="79625" y="0"/>
            <a:ext cx="2637499" cy="1642851"/>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3">
  <p:cSld name="CUSTOM_10_1">
    <p:spTree>
      <p:nvGrpSpPr>
        <p:cNvPr id="1" name="Shape 437"/>
        <p:cNvGrpSpPr/>
        <p:nvPr/>
      </p:nvGrpSpPr>
      <p:grpSpPr>
        <a:xfrm>
          <a:off x="0" y="0"/>
          <a:ext cx="0" cy="0"/>
          <a:chOff x="0" y="0"/>
          <a:chExt cx="0" cy="0"/>
        </a:xfrm>
      </p:grpSpPr>
      <p:pic>
        <p:nvPicPr>
          <p:cNvPr id="438" name="Google Shape;438;p61"/>
          <p:cNvPicPr preferRelativeResize="0"/>
          <p:nvPr/>
        </p:nvPicPr>
        <p:blipFill>
          <a:blip r:embed="rId2">
            <a:alphaModFix/>
          </a:blip>
          <a:stretch>
            <a:fillRect/>
          </a:stretch>
        </p:blipFill>
        <p:spPr>
          <a:xfrm>
            <a:off x="323050" y="3412600"/>
            <a:ext cx="1668600" cy="1730898"/>
          </a:xfrm>
          <a:prstGeom prst="rect">
            <a:avLst/>
          </a:prstGeom>
          <a:noFill/>
          <a:ln>
            <a:noFill/>
          </a:ln>
        </p:spPr>
      </p:pic>
      <p:pic>
        <p:nvPicPr>
          <p:cNvPr id="439" name="Google Shape;439;p61"/>
          <p:cNvPicPr preferRelativeResize="0"/>
          <p:nvPr/>
        </p:nvPicPr>
        <p:blipFill rotWithShape="1">
          <a:blip r:embed="rId3">
            <a:alphaModFix/>
          </a:blip>
          <a:srcRect r="24986"/>
          <a:stretch/>
        </p:blipFill>
        <p:spPr>
          <a:xfrm>
            <a:off x="7459575" y="2530575"/>
            <a:ext cx="1714500" cy="2344974"/>
          </a:xfrm>
          <a:prstGeom prst="rect">
            <a:avLst/>
          </a:prstGeom>
          <a:noFill/>
          <a:ln>
            <a:noFill/>
          </a:ln>
        </p:spPr>
      </p:pic>
      <p:pic>
        <p:nvPicPr>
          <p:cNvPr id="440" name="Google Shape;440;p61"/>
          <p:cNvPicPr preferRelativeResize="0"/>
          <p:nvPr/>
        </p:nvPicPr>
        <p:blipFill>
          <a:blip r:embed="rId4">
            <a:alphaModFix/>
          </a:blip>
          <a:stretch>
            <a:fillRect/>
          </a:stretch>
        </p:blipFill>
        <p:spPr>
          <a:xfrm>
            <a:off x="105350" y="149200"/>
            <a:ext cx="2758024" cy="227445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46"/>
        <p:cNvGrpSpPr/>
        <p:nvPr/>
      </p:nvGrpSpPr>
      <p:grpSpPr>
        <a:xfrm>
          <a:off x="0" y="0"/>
          <a:ext cx="0" cy="0"/>
          <a:chOff x="0" y="0"/>
          <a:chExt cx="0" cy="0"/>
        </a:xfrm>
      </p:grpSpPr>
      <p:pic>
        <p:nvPicPr>
          <p:cNvPr id="47" name="Google Shape;47;p8"/>
          <p:cNvPicPr preferRelativeResize="0"/>
          <p:nvPr/>
        </p:nvPicPr>
        <p:blipFill rotWithShape="1">
          <a:blip r:embed="rId2">
            <a:alphaModFix/>
          </a:blip>
          <a:srcRect t="5336" r="48232" b="45114"/>
          <a:stretch/>
        </p:blipFill>
        <p:spPr>
          <a:xfrm rot="5400000">
            <a:off x="-57996" y="3344262"/>
            <a:ext cx="1839226" cy="1713701"/>
          </a:xfrm>
          <a:prstGeom prst="rect">
            <a:avLst/>
          </a:prstGeom>
          <a:noFill/>
          <a:ln>
            <a:noFill/>
          </a:ln>
        </p:spPr>
      </p:pic>
      <p:pic>
        <p:nvPicPr>
          <p:cNvPr id="48" name="Google Shape;48;p8"/>
          <p:cNvPicPr preferRelativeResize="0"/>
          <p:nvPr/>
        </p:nvPicPr>
        <p:blipFill rotWithShape="1">
          <a:blip r:embed="rId3">
            <a:alphaModFix/>
          </a:blip>
          <a:srcRect r="21203" b="28083"/>
          <a:stretch/>
        </p:blipFill>
        <p:spPr>
          <a:xfrm rot="-9081158" flipH="1">
            <a:off x="7285853" y="331954"/>
            <a:ext cx="1792144" cy="1595366"/>
          </a:xfrm>
          <a:prstGeom prst="rect">
            <a:avLst/>
          </a:prstGeom>
          <a:noFill/>
          <a:ln>
            <a:noFill/>
          </a:ln>
        </p:spPr>
      </p:pic>
      <p:sp>
        <p:nvSpPr>
          <p:cNvPr id="49" name="Google Shape;49;p8"/>
          <p:cNvSpPr txBox="1">
            <a:spLocks noGrp="1"/>
          </p:cNvSpPr>
          <p:nvPr>
            <p:ph type="title"/>
          </p:nvPr>
        </p:nvSpPr>
        <p:spPr>
          <a:xfrm>
            <a:off x="1241100" y="1555650"/>
            <a:ext cx="6661800" cy="2032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3500"/>
              <a:buNone/>
              <a:defRPr sz="7000">
                <a:solidFill>
                  <a:schemeClr val="lt1"/>
                </a:solidFill>
              </a:defRPr>
            </a:lvl1pPr>
            <a:lvl2pPr lvl="1">
              <a:spcBef>
                <a:spcPts val="0"/>
              </a:spcBef>
              <a:spcAft>
                <a:spcPts val="0"/>
              </a:spcAft>
              <a:buSzPts val="3500"/>
              <a:buNone/>
              <a:defRPr sz="3500"/>
            </a:lvl2pPr>
            <a:lvl3pPr lvl="2">
              <a:spcBef>
                <a:spcPts val="0"/>
              </a:spcBef>
              <a:spcAft>
                <a:spcPts val="0"/>
              </a:spcAft>
              <a:buSzPts val="3500"/>
              <a:buNone/>
              <a:defRPr sz="3500"/>
            </a:lvl3pPr>
            <a:lvl4pPr lvl="3">
              <a:spcBef>
                <a:spcPts val="0"/>
              </a:spcBef>
              <a:spcAft>
                <a:spcPts val="0"/>
              </a:spcAft>
              <a:buSzPts val="3500"/>
              <a:buNone/>
              <a:defRPr sz="3500"/>
            </a:lvl4pPr>
            <a:lvl5pPr lvl="4">
              <a:spcBef>
                <a:spcPts val="0"/>
              </a:spcBef>
              <a:spcAft>
                <a:spcPts val="0"/>
              </a:spcAft>
              <a:buSzPts val="3500"/>
              <a:buNone/>
              <a:defRPr sz="3500"/>
            </a:lvl5pPr>
            <a:lvl6pPr lvl="5">
              <a:spcBef>
                <a:spcPts val="0"/>
              </a:spcBef>
              <a:spcAft>
                <a:spcPts val="0"/>
              </a:spcAft>
              <a:buSzPts val="3500"/>
              <a:buNone/>
              <a:defRPr sz="3500"/>
            </a:lvl6pPr>
            <a:lvl7pPr lvl="6">
              <a:spcBef>
                <a:spcPts val="0"/>
              </a:spcBef>
              <a:spcAft>
                <a:spcPts val="0"/>
              </a:spcAft>
              <a:buSzPts val="3500"/>
              <a:buNone/>
              <a:defRPr sz="3500"/>
            </a:lvl7pPr>
            <a:lvl8pPr lvl="7">
              <a:spcBef>
                <a:spcPts val="0"/>
              </a:spcBef>
              <a:spcAft>
                <a:spcPts val="0"/>
              </a:spcAft>
              <a:buSzPts val="3500"/>
              <a:buNone/>
              <a:defRPr sz="3500"/>
            </a:lvl8pPr>
            <a:lvl9pPr lvl="8">
              <a:spcBef>
                <a:spcPts val="0"/>
              </a:spcBef>
              <a:spcAft>
                <a:spcPts val="0"/>
              </a:spcAft>
              <a:buSzPts val="3500"/>
              <a:buNone/>
              <a:defRPr sz="3500"/>
            </a:lvl9pPr>
          </a:lstStyle>
          <a:p>
            <a:endParaRPr/>
          </a:p>
        </p:txBody>
      </p:sp>
      <p:pic>
        <p:nvPicPr>
          <p:cNvPr id="50" name="Google Shape;50;p8"/>
          <p:cNvPicPr preferRelativeResize="0"/>
          <p:nvPr/>
        </p:nvPicPr>
        <p:blipFill rotWithShape="1">
          <a:blip r:embed="rId4">
            <a:alphaModFix/>
          </a:blip>
          <a:srcRect l="219" r="209"/>
          <a:stretch/>
        </p:blipFill>
        <p:spPr>
          <a:xfrm rot="9702180">
            <a:off x="2069301" y="4265151"/>
            <a:ext cx="588024" cy="58802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51"/>
        <p:cNvGrpSpPr/>
        <p:nvPr/>
      </p:nvGrpSpPr>
      <p:grpSpPr>
        <a:xfrm>
          <a:off x="0" y="0"/>
          <a:ext cx="0" cy="0"/>
          <a:chOff x="0" y="0"/>
          <a:chExt cx="0" cy="0"/>
        </a:xfrm>
      </p:grpSpPr>
      <p:grpSp>
        <p:nvGrpSpPr>
          <p:cNvPr id="52" name="Google Shape;52;p9"/>
          <p:cNvGrpSpPr/>
          <p:nvPr/>
        </p:nvGrpSpPr>
        <p:grpSpPr>
          <a:xfrm>
            <a:off x="6315075" y="708675"/>
            <a:ext cx="2889425" cy="4482050"/>
            <a:chOff x="6315075" y="708675"/>
            <a:chExt cx="2889425" cy="4482050"/>
          </a:xfrm>
        </p:grpSpPr>
        <p:pic>
          <p:nvPicPr>
            <p:cNvPr id="53" name="Google Shape;53;p9"/>
            <p:cNvPicPr preferRelativeResize="0"/>
            <p:nvPr/>
          </p:nvPicPr>
          <p:blipFill rotWithShape="1">
            <a:blip r:embed="rId2">
              <a:alphaModFix amt="75000"/>
            </a:blip>
            <a:srcRect l="26101" t="11598"/>
            <a:stretch/>
          </p:blipFill>
          <p:spPr>
            <a:xfrm rot="10800000">
              <a:off x="6665576" y="1790301"/>
              <a:ext cx="2538924" cy="3400424"/>
            </a:xfrm>
            <a:prstGeom prst="rect">
              <a:avLst/>
            </a:prstGeom>
            <a:noFill/>
            <a:ln>
              <a:noFill/>
            </a:ln>
          </p:spPr>
        </p:pic>
        <p:pic>
          <p:nvPicPr>
            <p:cNvPr id="54" name="Google Shape;54;p9"/>
            <p:cNvPicPr preferRelativeResize="0"/>
            <p:nvPr/>
          </p:nvPicPr>
          <p:blipFill rotWithShape="1">
            <a:blip r:embed="rId3">
              <a:alphaModFix amt="85000"/>
            </a:blip>
            <a:srcRect t="5455" r="58893"/>
            <a:stretch/>
          </p:blipFill>
          <p:spPr>
            <a:xfrm>
              <a:off x="7773000" y="708675"/>
              <a:ext cx="1397499" cy="3130700"/>
            </a:xfrm>
            <a:prstGeom prst="rect">
              <a:avLst/>
            </a:prstGeom>
            <a:noFill/>
            <a:ln>
              <a:noFill/>
            </a:ln>
          </p:spPr>
        </p:pic>
        <p:pic>
          <p:nvPicPr>
            <p:cNvPr id="55" name="Google Shape;55;p9"/>
            <p:cNvPicPr preferRelativeResize="0"/>
            <p:nvPr/>
          </p:nvPicPr>
          <p:blipFill>
            <a:blip r:embed="rId4">
              <a:alphaModFix amt="88000"/>
            </a:blip>
            <a:stretch>
              <a:fillRect/>
            </a:stretch>
          </p:blipFill>
          <p:spPr>
            <a:xfrm>
              <a:off x="6315075" y="4732775"/>
              <a:ext cx="457200" cy="455315"/>
            </a:xfrm>
            <a:prstGeom prst="rect">
              <a:avLst/>
            </a:prstGeom>
            <a:noFill/>
            <a:ln>
              <a:noFill/>
            </a:ln>
          </p:spPr>
        </p:pic>
      </p:grpSp>
      <p:sp>
        <p:nvSpPr>
          <p:cNvPr id="56" name="Google Shape;56;p9"/>
          <p:cNvSpPr txBox="1">
            <a:spLocks noGrp="1"/>
          </p:cNvSpPr>
          <p:nvPr>
            <p:ph type="title"/>
          </p:nvPr>
        </p:nvSpPr>
        <p:spPr>
          <a:xfrm>
            <a:off x="5688476" y="1725095"/>
            <a:ext cx="2742300" cy="795600"/>
          </a:xfrm>
          <a:prstGeom prst="rect">
            <a:avLst/>
          </a:prstGeom>
        </p:spPr>
        <p:txBody>
          <a:bodyPr spcFirstLastPara="1" wrap="square" lIns="91425" tIns="91425" rIns="91425" bIns="91425" anchor="t" anchorCtr="0">
            <a:noAutofit/>
          </a:bodyPr>
          <a:lstStyle>
            <a:lvl1pPr lvl="0" algn="r">
              <a:spcBef>
                <a:spcPts val="0"/>
              </a:spcBef>
              <a:spcAft>
                <a:spcPts val="0"/>
              </a:spcAft>
              <a:buClr>
                <a:schemeClr val="lt1"/>
              </a:buClr>
              <a:buSzPts val="4600"/>
              <a:buNone/>
              <a:defRPr>
                <a:solidFill>
                  <a:schemeClr val="l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pic>
        <p:nvPicPr>
          <p:cNvPr id="57" name="Google Shape;57;p9"/>
          <p:cNvPicPr preferRelativeResize="0"/>
          <p:nvPr/>
        </p:nvPicPr>
        <p:blipFill rotWithShape="1">
          <a:blip r:embed="rId5">
            <a:alphaModFix amt="57000"/>
          </a:blip>
          <a:srcRect l="26778" t="66358" r="38000" b="4794"/>
          <a:stretch/>
        </p:blipFill>
        <p:spPr>
          <a:xfrm flipH="1">
            <a:off x="6999050" y="1479400"/>
            <a:ext cx="804075" cy="737600"/>
          </a:xfrm>
          <a:prstGeom prst="rect">
            <a:avLst/>
          </a:prstGeom>
          <a:noFill/>
          <a:ln>
            <a:noFill/>
          </a:ln>
        </p:spPr>
      </p:pic>
      <p:sp>
        <p:nvSpPr>
          <p:cNvPr id="58" name="Google Shape;58;p9"/>
          <p:cNvSpPr txBox="1">
            <a:spLocks noGrp="1"/>
          </p:cNvSpPr>
          <p:nvPr>
            <p:ph type="subTitle" idx="1"/>
          </p:nvPr>
        </p:nvSpPr>
        <p:spPr>
          <a:xfrm>
            <a:off x="4502575" y="2755400"/>
            <a:ext cx="3925200" cy="12999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lt1"/>
              </a:buClr>
              <a:buSzPts val="1400"/>
              <a:buNone/>
              <a:defRPr>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bg>
      <p:bgPr>
        <a:noFill/>
        <a:effectLst/>
      </p:bgPr>
    </p:bg>
    <p:spTree>
      <p:nvGrpSpPr>
        <p:cNvPr id="1" name="Shape 59"/>
        <p:cNvGrpSpPr/>
        <p:nvPr/>
      </p:nvGrpSpPr>
      <p:grpSpPr>
        <a:xfrm>
          <a:off x="0" y="0"/>
          <a:ext cx="0" cy="0"/>
          <a:chOff x="0" y="0"/>
          <a:chExt cx="0" cy="0"/>
        </a:xfrm>
      </p:grpSpPr>
      <p:pic>
        <p:nvPicPr>
          <p:cNvPr id="60" name="Google Shape;60;p10"/>
          <p:cNvPicPr preferRelativeResize="0"/>
          <p:nvPr/>
        </p:nvPicPr>
        <p:blipFill rotWithShape="1">
          <a:blip r:embed="rId2">
            <a:alphaModFix/>
          </a:blip>
          <a:srcRect t="6390" r="48232" b="45119"/>
          <a:stretch/>
        </p:blipFill>
        <p:spPr>
          <a:xfrm rot="10800000">
            <a:off x="-235000" y="-44675"/>
            <a:ext cx="1420075" cy="1294925"/>
          </a:xfrm>
          <a:prstGeom prst="rect">
            <a:avLst/>
          </a:prstGeom>
          <a:noFill/>
          <a:ln>
            <a:noFill/>
          </a:ln>
        </p:spPr>
      </p:pic>
      <p:pic>
        <p:nvPicPr>
          <p:cNvPr id="61" name="Google Shape;61;p10"/>
          <p:cNvPicPr preferRelativeResize="0"/>
          <p:nvPr/>
        </p:nvPicPr>
        <p:blipFill rotWithShape="1">
          <a:blip r:embed="rId3">
            <a:alphaModFix/>
          </a:blip>
          <a:srcRect r="21203" b="28083"/>
          <a:stretch/>
        </p:blipFill>
        <p:spPr>
          <a:xfrm rot="4217121">
            <a:off x="-467479" y="3333364"/>
            <a:ext cx="2399831" cy="2136346"/>
          </a:xfrm>
          <a:prstGeom prst="rect">
            <a:avLst/>
          </a:prstGeom>
          <a:noFill/>
          <a:ln>
            <a:noFill/>
          </a:ln>
        </p:spPr>
      </p:pic>
      <p:sp>
        <p:nvSpPr>
          <p:cNvPr id="62" name="Google Shape;62;p10"/>
          <p:cNvSpPr txBox="1">
            <a:spLocks noGrp="1"/>
          </p:cNvSpPr>
          <p:nvPr>
            <p:ph type="title"/>
          </p:nvPr>
        </p:nvSpPr>
        <p:spPr>
          <a:xfrm>
            <a:off x="713225" y="1928250"/>
            <a:ext cx="4394100" cy="1287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500"/>
              <a:buNone/>
              <a:defRPr sz="3500">
                <a:solidFill>
                  <a:schemeClr val="lt1"/>
                </a:solidFill>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9"/>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2">
  <p:cSld name="CUSTOM_14_1">
    <p:spTree>
      <p:nvGrpSpPr>
        <p:cNvPr id="1" name="Shape 91"/>
        <p:cNvGrpSpPr/>
        <p:nvPr/>
      </p:nvGrpSpPr>
      <p:grpSpPr>
        <a:xfrm>
          <a:off x="0" y="0"/>
          <a:ext cx="0" cy="0"/>
          <a:chOff x="0" y="0"/>
          <a:chExt cx="0" cy="0"/>
        </a:xfrm>
      </p:grpSpPr>
      <p:sp>
        <p:nvSpPr>
          <p:cNvPr id="92" name="Google Shape;92;p15"/>
          <p:cNvSpPr txBox="1">
            <a:spLocks noGrp="1"/>
          </p:cNvSpPr>
          <p:nvPr>
            <p:ph type="subTitle" idx="1"/>
          </p:nvPr>
        </p:nvSpPr>
        <p:spPr>
          <a:xfrm>
            <a:off x="1962532" y="1864425"/>
            <a:ext cx="2355900" cy="914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 name="Google Shape;93;p15"/>
          <p:cNvSpPr txBox="1">
            <a:spLocks noGrp="1"/>
          </p:cNvSpPr>
          <p:nvPr>
            <p:ph type="subTitle" idx="2"/>
          </p:nvPr>
        </p:nvSpPr>
        <p:spPr>
          <a:xfrm>
            <a:off x="661639" y="2031855"/>
            <a:ext cx="1024200" cy="283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a:endParaRPr/>
          </a:p>
        </p:txBody>
      </p:sp>
      <p:sp>
        <p:nvSpPr>
          <p:cNvPr id="94" name="Google Shape;94;p15"/>
          <p:cNvSpPr txBox="1">
            <a:spLocks noGrp="1"/>
          </p:cNvSpPr>
          <p:nvPr>
            <p:ph type="subTitle" idx="3"/>
          </p:nvPr>
        </p:nvSpPr>
        <p:spPr>
          <a:xfrm>
            <a:off x="1962532" y="3692425"/>
            <a:ext cx="2355900" cy="914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 name="Google Shape;95;p15"/>
          <p:cNvSpPr txBox="1">
            <a:spLocks noGrp="1"/>
          </p:cNvSpPr>
          <p:nvPr>
            <p:ph type="subTitle" idx="4"/>
          </p:nvPr>
        </p:nvSpPr>
        <p:spPr>
          <a:xfrm>
            <a:off x="661639" y="3863275"/>
            <a:ext cx="1024200" cy="283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a:endParaRPr/>
          </a:p>
        </p:txBody>
      </p:sp>
      <p:sp>
        <p:nvSpPr>
          <p:cNvPr id="96" name="Google Shape;96;p15"/>
          <p:cNvSpPr txBox="1">
            <a:spLocks noGrp="1"/>
          </p:cNvSpPr>
          <p:nvPr>
            <p:ph type="subTitle" idx="5"/>
          </p:nvPr>
        </p:nvSpPr>
        <p:spPr>
          <a:xfrm>
            <a:off x="4819623" y="2778425"/>
            <a:ext cx="2355900" cy="9144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97" name="Google Shape;97;p15"/>
          <p:cNvSpPr txBox="1">
            <a:spLocks noGrp="1"/>
          </p:cNvSpPr>
          <p:nvPr>
            <p:ph type="subTitle" idx="6"/>
          </p:nvPr>
        </p:nvSpPr>
        <p:spPr>
          <a:xfrm>
            <a:off x="7458161" y="2947565"/>
            <a:ext cx="1024200" cy="283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Font typeface="Oswald"/>
              <a:buNone/>
              <a:defRPr sz="1800">
                <a:solidFill>
                  <a:schemeClr val="accent1"/>
                </a:solidFill>
                <a:latin typeface="Oswald"/>
                <a:ea typeface="Oswald"/>
                <a:cs typeface="Oswald"/>
                <a:sym typeface="Oswald"/>
              </a:defRPr>
            </a:lvl1pPr>
            <a:lvl2pPr lvl="1" algn="ctr" rtl="0">
              <a:spcBef>
                <a:spcPts val="0"/>
              </a:spcBef>
              <a:spcAft>
                <a:spcPts val="0"/>
              </a:spcAft>
              <a:buClr>
                <a:schemeClr val="accent1"/>
              </a:buClr>
              <a:buSzPts val="1400"/>
              <a:buFont typeface="Oswald"/>
              <a:buNone/>
              <a:defRPr>
                <a:solidFill>
                  <a:schemeClr val="accent1"/>
                </a:solidFill>
                <a:latin typeface="Oswald"/>
                <a:ea typeface="Oswald"/>
                <a:cs typeface="Oswald"/>
                <a:sym typeface="Oswald"/>
              </a:defRPr>
            </a:lvl2pPr>
            <a:lvl3pPr lvl="2"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3pPr>
            <a:lvl4pPr lvl="3"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4pPr>
            <a:lvl5pPr lvl="4"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5pPr>
            <a:lvl6pPr lvl="5"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6pPr>
            <a:lvl7pPr lvl="6"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7pPr>
            <a:lvl8pPr lvl="7" algn="ctr" rtl="0">
              <a:spcBef>
                <a:spcPts val="1600"/>
              </a:spcBef>
              <a:spcAft>
                <a:spcPts val="0"/>
              </a:spcAft>
              <a:buClr>
                <a:schemeClr val="accent1"/>
              </a:buClr>
              <a:buSzPts val="1400"/>
              <a:buFont typeface="Oswald"/>
              <a:buNone/>
              <a:defRPr>
                <a:solidFill>
                  <a:schemeClr val="accent1"/>
                </a:solidFill>
                <a:latin typeface="Oswald"/>
                <a:ea typeface="Oswald"/>
                <a:cs typeface="Oswald"/>
                <a:sym typeface="Oswald"/>
              </a:defRPr>
            </a:lvl8pPr>
            <a:lvl9pPr lvl="8" algn="ctr" rtl="0">
              <a:spcBef>
                <a:spcPts val="1600"/>
              </a:spcBef>
              <a:spcAft>
                <a:spcPts val="1600"/>
              </a:spcAft>
              <a:buClr>
                <a:schemeClr val="accent1"/>
              </a:buClr>
              <a:buSzPts val="1400"/>
              <a:buFont typeface="Oswald"/>
              <a:buNone/>
              <a:defRPr>
                <a:solidFill>
                  <a:schemeClr val="accent1"/>
                </a:solidFill>
                <a:latin typeface="Oswald"/>
                <a:ea typeface="Oswald"/>
                <a:cs typeface="Oswald"/>
                <a:sym typeface="Oswald"/>
              </a:defRPr>
            </a:lvl9pPr>
          </a:lstStyle>
          <a:p>
            <a:endParaRPr/>
          </a:p>
        </p:txBody>
      </p:sp>
      <p:sp>
        <p:nvSpPr>
          <p:cNvPr id="98" name="Google Shape;98;p15"/>
          <p:cNvSpPr txBox="1">
            <a:spLocks noGrp="1"/>
          </p:cNvSpPr>
          <p:nvPr>
            <p:ph type="title"/>
          </p:nvPr>
        </p:nvSpPr>
        <p:spPr>
          <a:xfrm>
            <a:off x="713225" y="539500"/>
            <a:ext cx="7717500" cy="5670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1"/>
              </a:buClr>
              <a:buSzPts val="3500"/>
              <a:buNone/>
              <a:defRPr sz="3500">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pic>
        <p:nvPicPr>
          <p:cNvPr id="99" name="Google Shape;99;p15"/>
          <p:cNvPicPr preferRelativeResize="0"/>
          <p:nvPr/>
        </p:nvPicPr>
        <p:blipFill rotWithShape="1">
          <a:blip r:embed="rId2">
            <a:alphaModFix/>
          </a:blip>
          <a:srcRect l="59402" b="52736"/>
          <a:stretch/>
        </p:blipFill>
        <p:spPr>
          <a:xfrm>
            <a:off x="-1" y="3960050"/>
            <a:ext cx="1108950" cy="1183449"/>
          </a:xfrm>
          <a:prstGeom prst="rect">
            <a:avLst/>
          </a:prstGeom>
          <a:noFill/>
          <a:ln>
            <a:noFill/>
          </a:ln>
        </p:spPr>
      </p:pic>
      <p:pic>
        <p:nvPicPr>
          <p:cNvPr id="100" name="Google Shape;100;p15"/>
          <p:cNvPicPr preferRelativeResize="0"/>
          <p:nvPr/>
        </p:nvPicPr>
        <p:blipFill rotWithShape="1">
          <a:blip r:embed="rId3">
            <a:alphaModFix/>
          </a:blip>
          <a:srcRect t="43677"/>
          <a:stretch/>
        </p:blipFill>
        <p:spPr>
          <a:xfrm>
            <a:off x="2330925" y="-5"/>
            <a:ext cx="2731549" cy="1552849"/>
          </a:xfrm>
          <a:prstGeom prst="rect">
            <a:avLst/>
          </a:prstGeom>
          <a:noFill/>
          <a:ln>
            <a:noFill/>
          </a:ln>
        </p:spPr>
      </p:pic>
      <p:pic>
        <p:nvPicPr>
          <p:cNvPr id="101" name="Google Shape;101;p15"/>
          <p:cNvPicPr preferRelativeResize="0"/>
          <p:nvPr/>
        </p:nvPicPr>
        <p:blipFill rotWithShape="1">
          <a:blip r:embed="rId4">
            <a:alphaModFix/>
          </a:blip>
          <a:srcRect b="48870"/>
          <a:stretch/>
        </p:blipFill>
        <p:spPr>
          <a:xfrm>
            <a:off x="5931425" y="3877102"/>
            <a:ext cx="2790401" cy="1280224"/>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 1">
  <p:cSld name="CUSTOM_1_1">
    <p:bg>
      <p:bgPr>
        <a:solidFill>
          <a:schemeClr val="dk1"/>
        </a:solidFill>
        <a:effectLst/>
      </p:bgPr>
    </p:bg>
    <p:spTree>
      <p:nvGrpSpPr>
        <p:cNvPr id="1" name="Shape 119"/>
        <p:cNvGrpSpPr/>
        <p:nvPr/>
      </p:nvGrpSpPr>
      <p:grpSpPr>
        <a:xfrm>
          <a:off x="0" y="0"/>
          <a:ext cx="0" cy="0"/>
          <a:chOff x="0" y="0"/>
          <a:chExt cx="0" cy="0"/>
        </a:xfrm>
      </p:grpSpPr>
      <p:sp>
        <p:nvSpPr>
          <p:cNvPr id="120" name="Google Shape;120;p17"/>
          <p:cNvSpPr txBox="1">
            <a:spLocks noGrp="1"/>
          </p:cNvSpPr>
          <p:nvPr>
            <p:ph type="title" hasCustomPrompt="1"/>
          </p:nvPr>
        </p:nvSpPr>
        <p:spPr>
          <a:xfrm>
            <a:off x="576901" y="1548627"/>
            <a:ext cx="630000" cy="531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2400"/>
              <a:buNone/>
              <a:defRPr sz="2400"/>
            </a:lvl1pPr>
            <a:lvl2pPr lvl="1" algn="ctr" rtl="0">
              <a:spcBef>
                <a:spcPts val="0"/>
              </a:spcBef>
              <a:spcAft>
                <a:spcPts val="0"/>
              </a:spcAft>
              <a:buClr>
                <a:schemeClr val="accent5"/>
              </a:buClr>
              <a:buSzPts val="3200"/>
              <a:buNone/>
              <a:defRPr sz="3200">
                <a:solidFill>
                  <a:schemeClr val="accent5"/>
                </a:solidFill>
              </a:defRPr>
            </a:lvl2pPr>
            <a:lvl3pPr lvl="2" algn="ctr" rtl="0">
              <a:spcBef>
                <a:spcPts val="0"/>
              </a:spcBef>
              <a:spcAft>
                <a:spcPts val="0"/>
              </a:spcAft>
              <a:buClr>
                <a:schemeClr val="accent5"/>
              </a:buClr>
              <a:buSzPts val="3200"/>
              <a:buNone/>
              <a:defRPr sz="3200">
                <a:solidFill>
                  <a:schemeClr val="accent5"/>
                </a:solidFill>
              </a:defRPr>
            </a:lvl3pPr>
            <a:lvl4pPr lvl="3" algn="ctr" rtl="0">
              <a:spcBef>
                <a:spcPts val="0"/>
              </a:spcBef>
              <a:spcAft>
                <a:spcPts val="0"/>
              </a:spcAft>
              <a:buClr>
                <a:schemeClr val="accent5"/>
              </a:buClr>
              <a:buSzPts val="3200"/>
              <a:buNone/>
              <a:defRPr sz="3200">
                <a:solidFill>
                  <a:schemeClr val="accent5"/>
                </a:solidFill>
              </a:defRPr>
            </a:lvl4pPr>
            <a:lvl5pPr lvl="4" algn="ctr" rtl="0">
              <a:spcBef>
                <a:spcPts val="0"/>
              </a:spcBef>
              <a:spcAft>
                <a:spcPts val="0"/>
              </a:spcAft>
              <a:buClr>
                <a:schemeClr val="accent5"/>
              </a:buClr>
              <a:buSzPts val="3200"/>
              <a:buNone/>
              <a:defRPr sz="3200">
                <a:solidFill>
                  <a:schemeClr val="accent5"/>
                </a:solidFill>
              </a:defRPr>
            </a:lvl5pPr>
            <a:lvl6pPr lvl="5" algn="ctr" rtl="0">
              <a:spcBef>
                <a:spcPts val="0"/>
              </a:spcBef>
              <a:spcAft>
                <a:spcPts val="0"/>
              </a:spcAft>
              <a:buClr>
                <a:schemeClr val="accent5"/>
              </a:buClr>
              <a:buSzPts val="3200"/>
              <a:buNone/>
              <a:defRPr sz="3200">
                <a:solidFill>
                  <a:schemeClr val="accent5"/>
                </a:solidFill>
              </a:defRPr>
            </a:lvl6pPr>
            <a:lvl7pPr lvl="6" algn="ctr" rtl="0">
              <a:spcBef>
                <a:spcPts val="0"/>
              </a:spcBef>
              <a:spcAft>
                <a:spcPts val="0"/>
              </a:spcAft>
              <a:buClr>
                <a:schemeClr val="accent5"/>
              </a:buClr>
              <a:buSzPts val="3200"/>
              <a:buNone/>
              <a:defRPr sz="3200">
                <a:solidFill>
                  <a:schemeClr val="accent5"/>
                </a:solidFill>
              </a:defRPr>
            </a:lvl7pPr>
            <a:lvl8pPr lvl="7" algn="ctr" rtl="0">
              <a:spcBef>
                <a:spcPts val="0"/>
              </a:spcBef>
              <a:spcAft>
                <a:spcPts val="0"/>
              </a:spcAft>
              <a:buClr>
                <a:schemeClr val="accent5"/>
              </a:buClr>
              <a:buSzPts val="3200"/>
              <a:buNone/>
              <a:defRPr sz="3200">
                <a:solidFill>
                  <a:schemeClr val="accent5"/>
                </a:solidFill>
              </a:defRPr>
            </a:lvl8pPr>
            <a:lvl9pPr lvl="8" algn="ctr" rtl="0">
              <a:spcBef>
                <a:spcPts val="0"/>
              </a:spcBef>
              <a:spcAft>
                <a:spcPts val="0"/>
              </a:spcAft>
              <a:buClr>
                <a:schemeClr val="accent5"/>
              </a:buClr>
              <a:buSzPts val="3200"/>
              <a:buNone/>
              <a:defRPr sz="3200">
                <a:solidFill>
                  <a:schemeClr val="accent5"/>
                </a:solidFill>
              </a:defRPr>
            </a:lvl9pPr>
          </a:lstStyle>
          <a:p>
            <a:r>
              <a:t>xx%</a:t>
            </a:r>
          </a:p>
        </p:txBody>
      </p:sp>
      <p:sp>
        <p:nvSpPr>
          <p:cNvPr id="121" name="Google Shape;121;p17"/>
          <p:cNvSpPr txBox="1">
            <a:spLocks noGrp="1"/>
          </p:cNvSpPr>
          <p:nvPr>
            <p:ph type="subTitle" idx="1"/>
          </p:nvPr>
        </p:nvSpPr>
        <p:spPr>
          <a:xfrm>
            <a:off x="1206899" y="1548627"/>
            <a:ext cx="2033400" cy="445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lt1"/>
                </a:solidFill>
                <a:latin typeface="Oswald"/>
                <a:ea typeface="Oswald"/>
                <a:cs typeface="Oswald"/>
                <a:sym typeface="Oswald"/>
              </a:defRPr>
            </a:lvl1pPr>
            <a:lvl2pPr lvl="1" rtl="0">
              <a:spcBef>
                <a:spcPts val="1600"/>
              </a:spcBef>
              <a:spcAft>
                <a:spcPts val="0"/>
              </a:spcAft>
              <a:buNone/>
              <a:defRPr sz="1800">
                <a:solidFill>
                  <a:schemeClr val="lt1"/>
                </a:solidFill>
                <a:latin typeface="Oswald"/>
                <a:ea typeface="Oswald"/>
                <a:cs typeface="Oswald"/>
                <a:sym typeface="Oswald"/>
              </a:defRPr>
            </a:lvl2pPr>
            <a:lvl3pPr lvl="2" rtl="0">
              <a:spcBef>
                <a:spcPts val="1600"/>
              </a:spcBef>
              <a:spcAft>
                <a:spcPts val="0"/>
              </a:spcAft>
              <a:buNone/>
              <a:defRPr sz="1800">
                <a:solidFill>
                  <a:schemeClr val="lt1"/>
                </a:solidFill>
                <a:latin typeface="Oswald"/>
                <a:ea typeface="Oswald"/>
                <a:cs typeface="Oswald"/>
                <a:sym typeface="Oswald"/>
              </a:defRPr>
            </a:lvl3pPr>
            <a:lvl4pPr lvl="3" rtl="0">
              <a:spcBef>
                <a:spcPts val="1600"/>
              </a:spcBef>
              <a:spcAft>
                <a:spcPts val="0"/>
              </a:spcAft>
              <a:buNone/>
              <a:defRPr sz="1800">
                <a:solidFill>
                  <a:schemeClr val="lt1"/>
                </a:solidFill>
                <a:latin typeface="Oswald"/>
                <a:ea typeface="Oswald"/>
                <a:cs typeface="Oswald"/>
                <a:sym typeface="Oswald"/>
              </a:defRPr>
            </a:lvl4pPr>
            <a:lvl5pPr lvl="4" rtl="0">
              <a:spcBef>
                <a:spcPts val="1600"/>
              </a:spcBef>
              <a:spcAft>
                <a:spcPts val="0"/>
              </a:spcAft>
              <a:buNone/>
              <a:defRPr sz="1800">
                <a:solidFill>
                  <a:schemeClr val="lt1"/>
                </a:solidFill>
                <a:latin typeface="Oswald"/>
                <a:ea typeface="Oswald"/>
                <a:cs typeface="Oswald"/>
                <a:sym typeface="Oswald"/>
              </a:defRPr>
            </a:lvl5pPr>
            <a:lvl6pPr lvl="5" rtl="0">
              <a:spcBef>
                <a:spcPts val="1600"/>
              </a:spcBef>
              <a:spcAft>
                <a:spcPts val="0"/>
              </a:spcAft>
              <a:buNone/>
              <a:defRPr sz="1800">
                <a:solidFill>
                  <a:schemeClr val="lt1"/>
                </a:solidFill>
                <a:latin typeface="Oswald"/>
                <a:ea typeface="Oswald"/>
                <a:cs typeface="Oswald"/>
                <a:sym typeface="Oswald"/>
              </a:defRPr>
            </a:lvl6pPr>
            <a:lvl7pPr lvl="6" rtl="0">
              <a:spcBef>
                <a:spcPts val="1600"/>
              </a:spcBef>
              <a:spcAft>
                <a:spcPts val="0"/>
              </a:spcAft>
              <a:buNone/>
              <a:defRPr sz="1800">
                <a:solidFill>
                  <a:schemeClr val="lt1"/>
                </a:solidFill>
                <a:latin typeface="Oswald"/>
                <a:ea typeface="Oswald"/>
                <a:cs typeface="Oswald"/>
                <a:sym typeface="Oswald"/>
              </a:defRPr>
            </a:lvl7pPr>
            <a:lvl8pPr lvl="7" rtl="0">
              <a:spcBef>
                <a:spcPts val="1600"/>
              </a:spcBef>
              <a:spcAft>
                <a:spcPts val="0"/>
              </a:spcAft>
              <a:buNone/>
              <a:defRPr sz="1800">
                <a:solidFill>
                  <a:schemeClr val="lt1"/>
                </a:solidFill>
                <a:latin typeface="Oswald"/>
                <a:ea typeface="Oswald"/>
                <a:cs typeface="Oswald"/>
                <a:sym typeface="Oswald"/>
              </a:defRPr>
            </a:lvl8pPr>
            <a:lvl9pPr lvl="8" rtl="0">
              <a:spcBef>
                <a:spcPts val="1600"/>
              </a:spcBef>
              <a:spcAft>
                <a:spcPts val="1600"/>
              </a:spcAft>
              <a:buNone/>
              <a:defRPr sz="1800">
                <a:solidFill>
                  <a:schemeClr val="lt1"/>
                </a:solidFill>
                <a:latin typeface="Oswald"/>
                <a:ea typeface="Oswald"/>
                <a:cs typeface="Oswald"/>
                <a:sym typeface="Oswald"/>
              </a:defRPr>
            </a:lvl9pPr>
          </a:lstStyle>
          <a:p>
            <a:endParaRPr/>
          </a:p>
        </p:txBody>
      </p:sp>
      <p:sp>
        <p:nvSpPr>
          <p:cNvPr id="122" name="Google Shape;122;p17"/>
          <p:cNvSpPr txBox="1">
            <a:spLocks noGrp="1"/>
          </p:cNvSpPr>
          <p:nvPr>
            <p:ph type="subTitle" idx="2"/>
          </p:nvPr>
        </p:nvSpPr>
        <p:spPr>
          <a:xfrm>
            <a:off x="1206891" y="2245077"/>
            <a:ext cx="1687800" cy="66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123" name="Google Shape;123;p17"/>
          <p:cNvSpPr txBox="1">
            <a:spLocks noGrp="1"/>
          </p:cNvSpPr>
          <p:nvPr>
            <p:ph type="title" idx="3"/>
          </p:nvPr>
        </p:nvSpPr>
        <p:spPr>
          <a:xfrm>
            <a:off x="1108950" y="539500"/>
            <a:ext cx="6926100" cy="56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500">
                <a:solidFill>
                  <a:schemeClr val="lt1"/>
                </a:solidFill>
              </a:defRPr>
            </a:lvl1pPr>
            <a:lvl2pPr lvl="1"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2pPr>
            <a:lvl3pPr lvl="2"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3pPr>
            <a:lvl4pPr lvl="3"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4pPr>
            <a:lvl5pPr lvl="4"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5pPr>
            <a:lvl6pPr lvl="5"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6pPr>
            <a:lvl7pPr lvl="6"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7pPr>
            <a:lvl8pPr lvl="7"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8pPr>
            <a:lvl9pPr lvl="8" rtl="0">
              <a:spcBef>
                <a:spcPts val="0"/>
              </a:spcBef>
              <a:spcAft>
                <a:spcPts val="0"/>
              </a:spcAft>
              <a:buClr>
                <a:schemeClr val="accent1"/>
              </a:buClr>
              <a:buSzPts val="3500"/>
              <a:buFont typeface="Oswald"/>
              <a:buNone/>
              <a:defRPr sz="3500">
                <a:solidFill>
                  <a:schemeClr val="accent1"/>
                </a:solidFill>
                <a:latin typeface="Oswald"/>
                <a:ea typeface="Oswald"/>
                <a:cs typeface="Oswald"/>
                <a:sym typeface="Oswald"/>
              </a:defRPr>
            </a:lvl9pPr>
          </a:lstStyle>
          <a:p>
            <a:endParaRPr/>
          </a:p>
        </p:txBody>
      </p:sp>
      <p:sp>
        <p:nvSpPr>
          <p:cNvPr id="124" name="Google Shape;124;p17"/>
          <p:cNvSpPr txBox="1">
            <a:spLocks noGrp="1"/>
          </p:cNvSpPr>
          <p:nvPr>
            <p:ph type="title" idx="4" hasCustomPrompt="1"/>
          </p:nvPr>
        </p:nvSpPr>
        <p:spPr>
          <a:xfrm>
            <a:off x="3240301" y="1548627"/>
            <a:ext cx="630000" cy="531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2400"/>
              <a:buNone/>
              <a:defRPr sz="2400"/>
            </a:lvl1pPr>
            <a:lvl2pPr lvl="1" algn="ctr" rtl="0">
              <a:spcBef>
                <a:spcPts val="0"/>
              </a:spcBef>
              <a:spcAft>
                <a:spcPts val="0"/>
              </a:spcAft>
              <a:buClr>
                <a:schemeClr val="accent5"/>
              </a:buClr>
              <a:buSzPts val="3200"/>
              <a:buNone/>
              <a:defRPr sz="3200">
                <a:solidFill>
                  <a:schemeClr val="accent5"/>
                </a:solidFill>
              </a:defRPr>
            </a:lvl2pPr>
            <a:lvl3pPr lvl="2" algn="ctr" rtl="0">
              <a:spcBef>
                <a:spcPts val="0"/>
              </a:spcBef>
              <a:spcAft>
                <a:spcPts val="0"/>
              </a:spcAft>
              <a:buClr>
                <a:schemeClr val="accent5"/>
              </a:buClr>
              <a:buSzPts val="3200"/>
              <a:buNone/>
              <a:defRPr sz="3200">
                <a:solidFill>
                  <a:schemeClr val="accent5"/>
                </a:solidFill>
              </a:defRPr>
            </a:lvl3pPr>
            <a:lvl4pPr lvl="3" algn="ctr" rtl="0">
              <a:spcBef>
                <a:spcPts val="0"/>
              </a:spcBef>
              <a:spcAft>
                <a:spcPts val="0"/>
              </a:spcAft>
              <a:buClr>
                <a:schemeClr val="accent5"/>
              </a:buClr>
              <a:buSzPts val="3200"/>
              <a:buNone/>
              <a:defRPr sz="3200">
                <a:solidFill>
                  <a:schemeClr val="accent5"/>
                </a:solidFill>
              </a:defRPr>
            </a:lvl4pPr>
            <a:lvl5pPr lvl="4" algn="ctr" rtl="0">
              <a:spcBef>
                <a:spcPts val="0"/>
              </a:spcBef>
              <a:spcAft>
                <a:spcPts val="0"/>
              </a:spcAft>
              <a:buClr>
                <a:schemeClr val="accent5"/>
              </a:buClr>
              <a:buSzPts val="3200"/>
              <a:buNone/>
              <a:defRPr sz="3200">
                <a:solidFill>
                  <a:schemeClr val="accent5"/>
                </a:solidFill>
              </a:defRPr>
            </a:lvl5pPr>
            <a:lvl6pPr lvl="5" algn="ctr" rtl="0">
              <a:spcBef>
                <a:spcPts val="0"/>
              </a:spcBef>
              <a:spcAft>
                <a:spcPts val="0"/>
              </a:spcAft>
              <a:buClr>
                <a:schemeClr val="accent5"/>
              </a:buClr>
              <a:buSzPts val="3200"/>
              <a:buNone/>
              <a:defRPr sz="3200">
                <a:solidFill>
                  <a:schemeClr val="accent5"/>
                </a:solidFill>
              </a:defRPr>
            </a:lvl6pPr>
            <a:lvl7pPr lvl="6" algn="ctr" rtl="0">
              <a:spcBef>
                <a:spcPts val="0"/>
              </a:spcBef>
              <a:spcAft>
                <a:spcPts val="0"/>
              </a:spcAft>
              <a:buClr>
                <a:schemeClr val="accent5"/>
              </a:buClr>
              <a:buSzPts val="3200"/>
              <a:buNone/>
              <a:defRPr sz="3200">
                <a:solidFill>
                  <a:schemeClr val="accent5"/>
                </a:solidFill>
              </a:defRPr>
            </a:lvl7pPr>
            <a:lvl8pPr lvl="7" algn="ctr" rtl="0">
              <a:spcBef>
                <a:spcPts val="0"/>
              </a:spcBef>
              <a:spcAft>
                <a:spcPts val="0"/>
              </a:spcAft>
              <a:buClr>
                <a:schemeClr val="accent5"/>
              </a:buClr>
              <a:buSzPts val="3200"/>
              <a:buNone/>
              <a:defRPr sz="3200">
                <a:solidFill>
                  <a:schemeClr val="accent5"/>
                </a:solidFill>
              </a:defRPr>
            </a:lvl8pPr>
            <a:lvl9pPr lvl="8" algn="ctr" rtl="0">
              <a:spcBef>
                <a:spcPts val="0"/>
              </a:spcBef>
              <a:spcAft>
                <a:spcPts val="0"/>
              </a:spcAft>
              <a:buClr>
                <a:schemeClr val="accent5"/>
              </a:buClr>
              <a:buSzPts val="3200"/>
              <a:buNone/>
              <a:defRPr sz="3200">
                <a:solidFill>
                  <a:schemeClr val="accent5"/>
                </a:solidFill>
              </a:defRPr>
            </a:lvl9pPr>
          </a:lstStyle>
          <a:p>
            <a:r>
              <a:t>xx%</a:t>
            </a:r>
          </a:p>
        </p:txBody>
      </p:sp>
      <p:sp>
        <p:nvSpPr>
          <p:cNvPr id="125" name="Google Shape;125;p17"/>
          <p:cNvSpPr txBox="1">
            <a:spLocks noGrp="1"/>
          </p:cNvSpPr>
          <p:nvPr>
            <p:ph type="subTitle" idx="5"/>
          </p:nvPr>
        </p:nvSpPr>
        <p:spPr>
          <a:xfrm>
            <a:off x="3870299" y="1548627"/>
            <a:ext cx="2033400" cy="445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lt1"/>
                </a:solidFill>
                <a:latin typeface="Oswald"/>
                <a:ea typeface="Oswald"/>
                <a:cs typeface="Oswald"/>
                <a:sym typeface="Oswald"/>
              </a:defRPr>
            </a:lvl1pPr>
            <a:lvl2pPr lvl="1" rtl="0">
              <a:spcBef>
                <a:spcPts val="1600"/>
              </a:spcBef>
              <a:spcAft>
                <a:spcPts val="0"/>
              </a:spcAft>
              <a:buNone/>
              <a:defRPr sz="1800">
                <a:solidFill>
                  <a:schemeClr val="lt1"/>
                </a:solidFill>
                <a:latin typeface="Oswald"/>
                <a:ea typeface="Oswald"/>
                <a:cs typeface="Oswald"/>
                <a:sym typeface="Oswald"/>
              </a:defRPr>
            </a:lvl2pPr>
            <a:lvl3pPr lvl="2" rtl="0">
              <a:spcBef>
                <a:spcPts val="1600"/>
              </a:spcBef>
              <a:spcAft>
                <a:spcPts val="0"/>
              </a:spcAft>
              <a:buNone/>
              <a:defRPr sz="1800">
                <a:solidFill>
                  <a:schemeClr val="lt1"/>
                </a:solidFill>
                <a:latin typeface="Oswald"/>
                <a:ea typeface="Oswald"/>
                <a:cs typeface="Oswald"/>
                <a:sym typeface="Oswald"/>
              </a:defRPr>
            </a:lvl3pPr>
            <a:lvl4pPr lvl="3" rtl="0">
              <a:spcBef>
                <a:spcPts val="1600"/>
              </a:spcBef>
              <a:spcAft>
                <a:spcPts val="0"/>
              </a:spcAft>
              <a:buNone/>
              <a:defRPr sz="1800">
                <a:solidFill>
                  <a:schemeClr val="lt1"/>
                </a:solidFill>
                <a:latin typeface="Oswald"/>
                <a:ea typeface="Oswald"/>
                <a:cs typeface="Oswald"/>
                <a:sym typeface="Oswald"/>
              </a:defRPr>
            </a:lvl4pPr>
            <a:lvl5pPr lvl="4" rtl="0">
              <a:spcBef>
                <a:spcPts val="1600"/>
              </a:spcBef>
              <a:spcAft>
                <a:spcPts val="0"/>
              </a:spcAft>
              <a:buNone/>
              <a:defRPr sz="1800">
                <a:solidFill>
                  <a:schemeClr val="lt1"/>
                </a:solidFill>
                <a:latin typeface="Oswald"/>
                <a:ea typeface="Oswald"/>
                <a:cs typeface="Oswald"/>
                <a:sym typeface="Oswald"/>
              </a:defRPr>
            </a:lvl5pPr>
            <a:lvl6pPr lvl="5" rtl="0">
              <a:spcBef>
                <a:spcPts val="1600"/>
              </a:spcBef>
              <a:spcAft>
                <a:spcPts val="0"/>
              </a:spcAft>
              <a:buNone/>
              <a:defRPr sz="1800">
                <a:solidFill>
                  <a:schemeClr val="lt1"/>
                </a:solidFill>
                <a:latin typeface="Oswald"/>
                <a:ea typeface="Oswald"/>
                <a:cs typeface="Oswald"/>
                <a:sym typeface="Oswald"/>
              </a:defRPr>
            </a:lvl6pPr>
            <a:lvl7pPr lvl="6" rtl="0">
              <a:spcBef>
                <a:spcPts val="1600"/>
              </a:spcBef>
              <a:spcAft>
                <a:spcPts val="0"/>
              </a:spcAft>
              <a:buNone/>
              <a:defRPr sz="1800">
                <a:solidFill>
                  <a:schemeClr val="lt1"/>
                </a:solidFill>
                <a:latin typeface="Oswald"/>
                <a:ea typeface="Oswald"/>
                <a:cs typeface="Oswald"/>
                <a:sym typeface="Oswald"/>
              </a:defRPr>
            </a:lvl7pPr>
            <a:lvl8pPr lvl="7" rtl="0">
              <a:spcBef>
                <a:spcPts val="1600"/>
              </a:spcBef>
              <a:spcAft>
                <a:spcPts val="0"/>
              </a:spcAft>
              <a:buNone/>
              <a:defRPr sz="1800">
                <a:solidFill>
                  <a:schemeClr val="lt1"/>
                </a:solidFill>
                <a:latin typeface="Oswald"/>
                <a:ea typeface="Oswald"/>
                <a:cs typeface="Oswald"/>
                <a:sym typeface="Oswald"/>
              </a:defRPr>
            </a:lvl8pPr>
            <a:lvl9pPr lvl="8" rtl="0">
              <a:spcBef>
                <a:spcPts val="1600"/>
              </a:spcBef>
              <a:spcAft>
                <a:spcPts val="1600"/>
              </a:spcAft>
              <a:buNone/>
              <a:defRPr sz="1800">
                <a:solidFill>
                  <a:schemeClr val="lt1"/>
                </a:solidFill>
                <a:latin typeface="Oswald"/>
                <a:ea typeface="Oswald"/>
                <a:cs typeface="Oswald"/>
                <a:sym typeface="Oswald"/>
              </a:defRPr>
            </a:lvl9pPr>
          </a:lstStyle>
          <a:p>
            <a:endParaRPr/>
          </a:p>
        </p:txBody>
      </p:sp>
      <p:sp>
        <p:nvSpPr>
          <p:cNvPr id="126" name="Google Shape;126;p17"/>
          <p:cNvSpPr txBox="1">
            <a:spLocks noGrp="1"/>
          </p:cNvSpPr>
          <p:nvPr>
            <p:ph type="subTitle" idx="6"/>
          </p:nvPr>
        </p:nvSpPr>
        <p:spPr>
          <a:xfrm>
            <a:off x="3870291" y="2245077"/>
            <a:ext cx="1687800" cy="66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127" name="Google Shape;127;p17"/>
          <p:cNvSpPr txBox="1">
            <a:spLocks noGrp="1"/>
          </p:cNvSpPr>
          <p:nvPr>
            <p:ph type="title" idx="7" hasCustomPrompt="1"/>
          </p:nvPr>
        </p:nvSpPr>
        <p:spPr>
          <a:xfrm>
            <a:off x="5903701" y="1548627"/>
            <a:ext cx="630000" cy="531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2400"/>
              <a:buNone/>
              <a:defRPr sz="2400"/>
            </a:lvl1pPr>
            <a:lvl2pPr lvl="1" algn="ctr" rtl="0">
              <a:spcBef>
                <a:spcPts val="0"/>
              </a:spcBef>
              <a:spcAft>
                <a:spcPts val="0"/>
              </a:spcAft>
              <a:buClr>
                <a:schemeClr val="accent5"/>
              </a:buClr>
              <a:buSzPts val="3200"/>
              <a:buNone/>
              <a:defRPr sz="3200">
                <a:solidFill>
                  <a:schemeClr val="accent5"/>
                </a:solidFill>
              </a:defRPr>
            </a:lvl2pPr>
            <a:lvl3pPr lvl="2" algn="ctr" rtl="0">
              <a:spcBef>
                <a:spcPts val="0"/>
              </a:spcBef>
              <a:spcAft>
                <a:spcPts val="0"/>
              </a:spcAft>
              <a:buClr>
                <a:schemeClr val="accent5"/>
              </a:buClr>
              <a:buSzPts val="3200"/>
              <a:buNone/>
              <a:defRPr sz="3200">
                <a:solidFill>
                  <a:schemeClr val="accent5"/>
                </a:solidFill>
              </a:defRPr>
            </a:lvl3pPr>
            <a:lvl4pPr lvl="3" algn="ctr" rtl="0">
              <a:spcBef>
                <a:spcPts val="0"/>
              </a:spcBef>
              <a:spcAft>
                <a:spcPts val="0"/>
              </a:spcAft>
              <a:buClr>
                <a:schemeClr val="accent5"/>
              </a:buClr>
              <a:buSzPts val="3200"/>
              <a:buNone/>
              <a:defRPr sz="3200">
                <a:solidFill>
                  <a:schemeClr val="accent5"/>
                </a:solidFill>
              </a:defRPr>
            </a:lvl4pPr>
            <a:lvl5pPr lvl="4" algn="ctr" rtl="0">
              <a:spcBef>
                <a:spcPts val="0"/>
              </a:spcBef>
              <a:spcAft>
                <a:spcPts val="0"/>
              </a:spcAft>
              <a:buClr>
                <a:schemeClr val="accent5"/>
              </a:buClr>
              <a:buSzPts val="3200"/>
              <a:buNone/>
              <a:defRPr sz="3200">
                <a:solidFill>
                  <a:schemeClr val="accent5"/>
                </a:solidFill>
              </a:defRPr>
            </a:lvl5pPr>
            <a:lvl6pPr lvl="5" algn="ctr" rtl="0">
              <a:spcBef>
                <a:spcPts val="0"/>
              </a:spcBef>
              <a:spcAft>
                <a:spcPts val="0"/>
              </a:spcAft>
              <a:buClr>
                <a:schemeClr val="accent5"/>
              </a:buClr>
              <a:buSzPts val="3200"/>
              <a:buNone/>
              <a:defRPr sz="3200">
                <a:solidFill>
                  <a:schemeClr val="accent5"/>
                </a:solidFill>
              </a:defRPr>
            </a:lvl6pPr>
            <a:lvl7pPr lvl="6" algn="ctr" rtl="0">
              <a:spcBef>
                <a:spcPts val="0"/>
              </a:spcBef>
              <a:spcAft>
                <a:spcPts val="0"/>
              </a:spcAft>
              <a:buClr>
                <a:schemeClr val="accent5"/>
              </a:buClr>
              <a:buSzPts val="3200"/>
              <a:buNone/>
              <a:defRPr sz="3200">
                <a:solidFill>
                  <a:schemeClr val="accent5"/>
                </a:solidFill>
              </a:defRPr>
            </a:lvl7pPr>
            <a:lvl8pPr lvl="7" algn="ctr" rtl="0">
              <a:spcBef>
                <a:spcPts val="0"/>
              </a:spcBef>
              <a:spcAft>
                <a:spcPts val="0"/>
              </a:spcAft>
              <a:buClr>
                <a:schemeClr val="accent5"/>
              </a:buClr>
              <a:buSzPts val="3200"/>
              <a:buNone/>
              <a:defRPr sz="3200">
                <a:solidFill>
                  <a:schemeClr val="accent5"/>
                </a:solidFill>
              </a:defRPr>
            </a:lvl8pPr>
            <a:lvl9pPr lvl="8" algn="ctr" rtl="0">
              <a:spcBef>
                <a:spcPts val="0"/>
              </a:spcBef>
              <a:spcAft>
                <a:spcPts val="0"/>
              </a:spcAft>
              <a:buClr>
                <a:schemeClr val="accent5"/>
              </a:buClr>
              <a:buSzPts val="3200"/>
              <a:buNone/>
              <a:defRPr sz="3200">
                <a:solidFill>
                  <a:schemeClr val="accent5"/>
                </a:solidFill>
              </a:defRPr>
            </a:lvl9pPr>
          </a:lstStyle>
          <a:p>
            <a:r>
              <a:t>xx%</a:t>
            </a:r>
          </a:p>
        </p:txBody>
      </p:sp>
      <p:sp>
        <p:nvSpPr>
          <p:cNvPr id="128" name="Google Shape;128;p17"/>
          <p:cNvSpPr txBox="1">
            <a:spLocks noGrp="1"/>
          </p:cNvSpPr>
          <p:nvPr>
            <p:ph type="subTitle" idx="8"/>
          </p:nvPr>
        </p:nvSpPr>
        <p:spPr>
          <a:xfrm>
            <a:off x="6533699" y="1548627"/>
            <a:ext cx="2033400" cy="445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lt1"/>
                </a:solidFill>
                <a:latin typeface="Oswald"/>
                <a:ea typeface="Oswald"/>
                <a:cs typeface="Oswald"/>
                <a:sym typeface="Oswald"/>
              </a:defRPr>
            </a:lvl1pPr>
            <a:lvl2pPr lvl="1" rtl="0">
              <a:spcBef>
                <a:spcPts val="1600"/>
              </a:spcBef>
              <a:spcAft>
                <a:spcPts val="0"/>
              </a:spcAft>
              <a:buNone/>
              <a:defRPr sz="1800">
                <a:solidFill>
                  <a:schemeClr val="lt1"/>
                </a:solidFill>
                <a:latin typeface="Oswald"/>
                <a:ea typeface="Oswald"/>
                <a:cs typeface="Oswald"/>
                <a:sym typeface="Oswald"/>
              </a:defRPr>
            </a:lvl2pPr>
            <a:lvl3pPr lvl="2" rtl="0">
              <a:spcBef>
                <a:spcPts val="1600"/>
              </a:spcBef>
              <a:spcAft>
                <a:spcPts val="0"/>
              </a:spcAft>
              <a:buNone/>
              <a:defRPr sz="1800">
                <a:solidFill>
                  <a:schemeClr val="lt1"/>
                </a:solidFill>
                <a:latin typeface="Oswald"/>
                <a:ea typeface="Oswald"/>
                <a:cs typeface="Oswald"/>
                <a:sym typeface="Oswald"/>
              </a:defRPr>
            </a:lvl3pPr>
            <a:lvl4pPr lvl="3" rtl="0">
              <a:spcBef>
                <a:spcPts val="1600"/>
              </a:spcBef>
              <a:spcAft>
                <a:spcPts val="0"/>
              </a:spcAft>
              <a:buNone/>
              <a:defRPr sz="1800">
                <a:solidFill>
                  <a:schemeClr val="lt1"/>
                </a:solidFill>
                <a:latin typeface="Oswald"/>
                <a:ea typeface="Oswald"/>
                <a:cs typeface="Oswald"/>
                <a:sym typeface="Oswald"/>
              </a:defRPr>
            </a:lvl4pPr>
            <a:lvl5pPr lvl="4" rtl="0">
              <a:spcBef>
                <a:spcPts val="1600"/>
              </a:spcBef>
              <a:spcAft>
                <a:spcPts val="0"/>
              </a:spcAft>
              <a:buNone/>
              <a:defRPr sz="1800">
                <a:solidFill>
                  <a:schemeClr val="lt1"/>
                </a:solidFill>
                <a:latin typeface="Oswald"/>
                <a:ea typeface="Oswald"/>
                <a:cs typeface="Oswald"/>
                <a:sym typeface="Oswald"/>
              </a:defRPr>
            </a:lvl5pPr>
            <a:lvl6pPr lvl="5" rtl="0">
              <a:spcBef>
                <a:spcPts val="1600"/>
              </a:spcBef>
              <a:spcAft>
                <a:spcPts val="0"/>
              </a:spcAft>
              <a:buNone/>
              <a:defRPr sz="1800">
                <a:solidFill>
                  <a:schemeClr val="lt1"/>
                </a:solidFill>
                <a:latin typeface="Oswald"/>
                <a:ea typeface="Oswald"/>
                <a:cs typeface="Oswald"/>
                <a:sym typeface="Oswald"/>
              </a:defRPr>
            </a:lvl6pPr>
            <a:lvl7pPr lvl="6" rtl="0">
              <a:spcBef>
                <a:spcPts val="1600"/>
              </a:spcBef>
              <a:spcAft>
                <a:spcPts val="0"/>
              </a:spcAft>
              <a:buNone/>
              <a:defRPr sz="1800">
                <a:solidFill>
                  <a:schemeClr val="lt1"/>
                </a:solidFill>
                <a:latin typeface="Oswald"/>
                <a:ea typeface="Oswald"/>
                <a:cs typeface="Oswald"/>
                <a:sym typeface="Oswald"/>
              </a:defRPr>
            </a:lvl7pPr>
            <a:lvl8pPr lvl="7" rtl="0">
              <a:spcBef>
                <a:spcPts val="1600"/>
              </a:spcBef>
              <a:spcAft>
                <a:spcPts val="0"/>
              </a:spcAft>
              <a:buNone/>
              <a:defRPr sz="1800">
                <a:solidFill>
                  <a:schemeClr val="lt1"/>
                </a:solidFill>
                <a:latin typeface="Oswald"/>
                <a:ea typeface="Oswald"/>
                <a:cs typeface="Oswald"/>
                <a:sym typeface="Oswald"/>
              </a:defRPr>
            </a:lvl8pPr>
            <a:lvl9pPr lvl="8" rtl="0">
              <a:spcBef>
                <a:spcPts val="1600"/>
              </a:spcBef>
              <a:spcAft>
                <a:spcPts val="1600"/>
              </a:spcAft>
              <a:buNone/>
              <a:defRPr sz="1800">
                <a:solidFill>
                  <a:schemeClr val="lt1"/>
                </a:solidFill>
                <a:latin typeface="Oswald"/>
                <a:ea typeface="Oswald"/>
                <a:cs typeface="Oswald"/>
                <a:sym typeface="Oswald"/>
              </a:defRPr>
            </a:lvl9pPr>
          </a:lstStyle>
          <a:p>
            <a:endParaRPr/>
          </a:p>
        </p:txBody>
      </p:sp>
      <p:sp>
        <p:nvSpPr>
          <p:cNvPr id="129" name="Google Shape;129;p17"/>
          <p:cNvSpPr txBox="1">
            <a:spLocks noGrp="1"/>
          </p:cNvSpPr>
          <p:nvPr>
            <p:ph type="subTitle" idx="9"/>
          </p:nvPr>
        </p:nvSpPr>
        <p:spPr>
          <a:xfrm>
            <a:off x="6533691" y="2245077"/>
            <a:ext cx="1687800" cy="66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130" name="Google Shape;130;p17"/>
          <p:cNvSpPr txBox="1">
            <a:spLocks noGrp="1"/>
          </p:cNvSpPr>
          <p:nvPr>
            <p:ph type="title" idx="13" hasCustomPrompt="1"/>
          </p:nvPr>
        </p:nvSpPr>
        <p:spPr>
          <a:xfrm>
            <a:off x="576901" y="3239317"/>
            <a:ext cx="630000" cy="531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2400"/>
              <a:buNone/>
              <a:defRPr sz="2400"/>
            </a:lvl1pPr>
            <a:lvl2pPr lvl="1" algn="ctr" rtl="0">
              <a:spcBef>
                <a:spcPts val="0"/>
              </a:spcBef>
              <a:spcAft>
                <a:spcPts val="0"/>
              </a:spcAft>
              <a:buClr>
                <a:schemeClr val="accent5"/>
              </a:buClr>
              <a:buSzPts val="3200"/>
              <a:buNone/>
              <a:defRPr sz="3200">
                <a:solidFill>
                  <a:schemeClr val="accent5"/>
                </a:solidFill>
              </a:defRPr>
            </a:lvl2pPr>
            <a:lvl3pPr lvl="2" algn="ctr" rtl="0">
              <a:spcBef>
                <a:spcPts val="0"/>
              </a:spcBef>
              <a:spcAft>
                <a:spcPts val="0"/>
              </a:spcAft>
              <a:buClr>
                <a:schemeClr val="accent5"/>
              </a:buClr>
              <a:buSzPts val="3200"/>
              <a:buNone/>
              <a:defRPr sz="3200">
                <a:solidFill>
                  <a:schemeClr val="accent5"/>
                </a:solidFill>
              </a:defRPr>
            </a:lvl3pPr>
            <a:lvl4pPr lvl="3" algn="ctr" rtl="0">
              <a:spcBef>
                <a:spcPts val="0"/>
              </a:spcBef>
              <a:spcAft>
                <a:spcPts val="0"/>
              </a:spcAft>
              <a:buClr>
                <a:schemeClr val="accent5"/>
              </a:buClr>
              <a:buSzPts val="3200"/>
              <a:buNone/>
              <a:defRPr sz="3200">
                <a:solidFill>
                  <a:schemeClr val="accent5"/>
                </a:solidFill>
              </a:defRPr>
            </a:lvl4pPr>
            <a:lvl5pPr lvl="4" algn="ctr" rtl="0">
              <a:spcBef>
                <a:spcPts val="0"/>
              </a:spcBef>
              <a:spcAft>
                <a:spcPts val="0"/>
              </a:spcAft>
              <a:buClr>
                <a:schemeClr val="accent5"/>
              </a:buClr>
              <a:buSzPts val="3200"/>
              <a:buNone/>
              <a:defRPr sz="3200">
                <a:solidFill>
                  <a:schemeClr val="accent5"/>
                </a:solidFill>
              </a:defRPr>
            </a:lvl5pPr>
            <a:lvl6pPr lvl="5" algn="ctr" rtl="0">
              <a:spcBef>
                <a:spcPts val="0"/>
              </a:spcBef>
              <a:spcAft>
                <a:spcPts val="0"/>
              </a:spcAft>
              <a:buClr>
                <a:schemeClr val="accent5"/>
              </a:buClr>
              <a:buSzPts val="3200"/>
              <a:buNone/>
              <a:defRPr sz="3200">
                <a:solidFill>
                  <a:schemeClr val="accent5"/>
                </a:solidFill>
              </a:defRPr>
            </a:lvl6pPr>
            <a:lvl7pPr lvl="6" algn="ctr" rtl="0">
              <a:spcBef>
                <a:spcPts val="0"/>
              </a:spcBef>
              <a:spcAft>
                <a:spcPts val="0"/>
              </a:spcAft>
              <a:buClr>
                <a:schemeClr val="accent5"/>
              </a:buClr>
              <a:buSzPts val="3200"/>
              <a:buNone/>
              <a:defRPr sz="3200">
                <a:solidFill>
                  <a:schemeClr val="accent5"/>
                </a:solidFill>
              </a:defRPr>
            </a:lvl7pPr>
            <a:lvl8pPr lvl="7" algn="ctr" rtl="0">
              <a:spcBef>
                <a:spcPts val="0"/>
              </a:spcBef>
              <a:spcAft>
                <a:spcPts val="0"/>
              </a:spcAft>
              <a:buClr>
                <a:schemeClr val="accent5"/>
              </a:buClr>
              <a:buSzPts val="3200"/>
              <a:buNone/>
              <a:defRPr sz="3200">
                <a:solidFill>
                  <a:schemeClr val="accent5"/>
                </a:solidFill>
              </a:defRPr>
            </a:lvl8pPr>
            <a:lvl9pPr lvl="8" algn="ctr" rtl="0">
              <a:spcBef>
                <a:spcPts val="0"/>
              </a:spcBef>
              <a:spcAft>
                <a:spcPts val="0"/>
              </a:spcAft>
              <a:buClr>
                <a:schemeClr val="accent5"/>
              </a:buClr>
              <a:buSzPts val="3200"/>
              <a:buNone/>
              <a:defRPr sz="3200">
                <a:solidFill>
                  <a:schemeClr val="accent5"/>
                </a:solidFill>
              </a:defRPr>
            </a:lvl9pPr>
          </a:lstStyle>
          <a:p>
            <a:r>
              <a:t>xx%</a:t>
            </a:r>
          </a:p>
        </p:txBody>
      </p:sp>
      <p:sp>
        <p:nvSpPr>
          <p:cNvPr id="131" name="Google Shape;131;p17"/>
          <p:cNvSpPr txBox="1">
            <a:spLocks noGrp="1"/>
          </p:cNvSpPr>
          <p:nvPr>
            <p:ph type="subTitle" idx="14"/>
          </p:nvPr>
        </p:nvSpPr>
        <p:spPr>
          <a:xfrm>
            <a:off x="1206899" y="3239317"/>
            <a:ext cx="2033400" cy="445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lt1"/>
                </a:solidFill>
                <a:latin typeface="Oswald"/>
                <a:ea typeface="Oswald"/>
                <a:cs typeface="Oswald"/>
                <a:sym typeface="Oswald"/>
              </a:defRPr>
            </a:lvl1pPr>
            <a:lvl2pPr lvl="1" rtl="0">
              <a:spcBef>
                <a:spcPts val="1600"/>
              </a:spcBef>
              <a:spcAft>
                <a:spcPts val="0"/>
              </a:spcAft>
              <a:buNone/>
              <a:defRPr sz="1800">
                <a:solidFill>
                  <a:schemeClr val="lt1"/>
                </a:solidFill>
                <a:latin typeface="Oswald"/>
                <a:ea typeface="Oswald"/>
                <a:cs typeface="Oswald"/>
                <a:sym typeface="Oswald"/>
              </a:defRPr>
            </a:lvl2pPr>
            <a:lvl3pPr lvl="2" rtl="0">
              <a:spcBef>
                <a:spcPts val="1600"/>
              </a:spcBef>
              <a:spcAft>
                <a:spcPts val="0"/>
              </a:spcAft>
              <a:buNone/>
              <a:defRPr sz="1800">
                <a:solidFill>
                  <a:schemeClr val="lt1"/>
                </a:solidFill>
                <a:latin typeface="Oswald"/>
                <a:ea typeface="Oswald"/>
                <a:cs typeface="Oswald"/>
                <a:sym typeface="Oswald"/>
              </a:defRPr>
            </a:lvl3pPr>
            <a:lvl4pPr lvl="3" rtl="0">
              <a:spcBef>
                <a:spcPts val="1600"/>
              </a:spcBef>
              <a:spcAft>
                <a:spcPts val="0"/>
              </a:spcAft>
              <a:buNone/>
              <a:defRPr sz="1800">
                <a:solidFill>
                  <a:schemeClr val="lt1"/>
                </a:solidFill>
                <a:latin typeface="Oswald"/>
                <a:ea typeface="Oswald"/>
                <a:cs typeface="Oswald"/>
                <a:sym typeface="Oswald"/>
              </a:defRPr>
            </a:lvl4pPr>
            <a:lvl5pPr lvl="4" rtl="0">
              <a:spcBef>
                <a:spcPts val="1600"/>
              </a:spcBef>
              <a:spcAft>
                <a:spcPts val="0"/>
              </a:spcAft>
              <a:buNone/>
              <a:defRPr sz="1800">
                <a:solidFill>
                  <a:schemeClr val="lt1"/>
                </a:solidFill>
                <a:latin typeface="Oswald"/>
                <a:ea typeface="Oswald"/>
                <a:cs typeface="Oswald"/>
                <a:sym typeface="Oswald"/>
              </a:defRPr>
            </a:lvl5pPr>
            <a:lvl6pPr lvl="5" rtl="0">
              <a:spcBef>
                <a:spcPts val="1600"/>
              </a:spcBef>
              <a:spcAft>
                <a:spcPts val="0"/>
              </a:spcAft>
              <a:buNone/>
              <a:defRPr sz="1800">
                <a:solidFill>
                  <a:schemeClr val="lt1"/>
                </a:solidFill>
                <a:latin typeface="Oswald"/>
                <a:ea typeface="Oswald"/>
                <a:cs typeface="Oswald"/>
                <a:sym typeface="Oswald"/>
              </a:defRPr>
            </a:lvl6pPr>
            <a:lvl7pPr lvl="6" rtl="0">
              <a:spcBef>
                <a:spcPts val="1600"/>
              </a:spcBef>
              <a:spcAft>
                <a:spcPts val="0"/>
              </a:spcAft>
              <a:buNone/>
              <a:defRPr sz="1800">
                <a:solidFill>
                  <a:schemeClr val="lt1"/>
                </a:solidFill>
                <a:latin typeface="Oswald"/>
                <a:ea typeface="Oswald"/>
                <a:cs typeface="Oswald"/>
                <a:sym typeface="Oswald"/>
              </a:defRPr>
            </a:lvl7pPr>
            <a:lvl8pPr lvl="7" rtl="0">
              <a:spcBef>
                <a:spcPts val="1600"/>
              </a:spcBef>
              <a:spcAft>
                <a:spcPts val="0"/>
              </a:spcAft>
              <a:buNone/>
              <a:defRPr sz="1800">
                <a:solidFill>
                  <a:schemeClr val="lt1"/>
                </a:solidFill>
                <a:latin typeface="Oswald"/>
                <a:ea typeface="Oswald"/>
                <a:cs typeface="Oswald"/>
                <a:sym typeface="Oswald"/>
              </a:defRPr>
            </a:lvl8pPr>
            <a:lvl9pPr lvl="8" rtl="0">
              <a:spcBef>
                <a:spcPts val="1600"/>
              </a:spcBef>
              <a:spcAft>
                <a:spcPts val="1600"/>
              </a:spcAft>
              <a:buNone/>
              <a:defRPr sz="1800">
                <a:solidFill>
                  <a:schemeClr val="lt1"/>
                </a:solidFill>
                <a:latin typeface="Oswald"/>
                <a:ea typeface="Oswald"/>
                <a:cs typeface="Oswald"/>
                <a:sym typeface="Oswald"/>
              </a:defRPr>
            </a:lvl9pPr>
          </a:lstStyle>
          <a:p>
            <a:endParaRPr/>
          </a:p>
        </p:txBody>
      </p:sp>
      <p:sp>
        <p:nvSpPr>
          <p:cNvPr id="132" name="Google Shape;132;p17"/>
          <p:cNvSpPr txBox="1">
            <a:spLocks noGrp="1"/>
          </p:cNvSpPr>
          <p:nvPr>
            <p:ph type="subTitle" idx="15"/>
          </p:nvPr>
        </p:nvSpPr>
        <p:spPr>
          <a:xfrm>
            <a:off x="1206891" y="3935767"/>
            <a:ext cx="1687800" cy="66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133" name="Google Shape;133;p17"/>
          <p:cNvSpPr txBox="1">
            <a:spLocks noGrp="1"/>
          </p:cNvSpPr>
          <p:nvPr>
            <p:ph type="title" idx="16" hasCustomPrompt="1"/>
          </p:nvPr>
        </p:nvSpPr>
        <p:spPr>
          <a:xfrm>
            <a:off x="3240301" y="3239317"/>
            <a:ext cx="630000" cy="531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2400"/>
              <a:buNone/>
              <a:defRPr sz="2400"/>
            </a:lvl1pPr>
            <a:lvl2pPr lvl="1" algn="ctr" rtl="0">
              <a:spcBef>
                <a:spcPts val="0"/>
              </a:spcBef>
              <a:spcAft>
                <a:spcPts val="0"/>
              </a:spcAft>
              <a:buClr>
                <a:schemeClr val="accent5"/>
              </a:buClr>
              <a:buSzPts val="3200"/>
              <a:buNone/>
              <a:defRPr sz="3200">
                <a:solidFill>
                  <a:schemeClr val="accent5"/>
                </a:solidFill>
              </a:defRPr>
            </a:lvl2pPr>
            <a:lvl3pPr lvl="2" algn="ctr" rtl="0">
              <a:spcBef>
                <a:spcPts val="0"/>
              </a:spcBef>
              <a:spcAft>
                <a:spcPts val="0"/>
              </a:spcAft>
              <a:buClr>
                <a:schemeClr val="accent5"/>
              </a:buClr>
              <a:buSzPts val="3200"/>
              <a:buNone/>
              <a:defRPr sz="3200">
                <a:solidFill>
                  <a:schemeClr val="accent5"/>
                </a:solidFill>
              </a:defRPr>
            </a:lvl3pPr>
            <a:lvl4pPr lvl="3" algn="ctr" rtl="0">
              <a:spcBef>
                <a:spcPts val="0"/>
              </a:spcBef>
              <a:spcAft>
                <a:spcPts val="0"/>
              </a:spcAft>
              <a:buClr>
                <a:schemeClr val="accent5"/>
              </a:buClr>
              <a:buSzPts val="3200"/>
              <a:buNone/>
              <a:defRPr sz="3200">
                <a:solidFill>
                  <a:schemeClr val="accent5"/>
                </a:solidFill>
              </a:defRPr>
            </a:lvl4pPr>
            <a:lvl5pPr lvl="4" algn="ctr" rtl="0">
              <a:spcBef>
                <a:spcPts val="0"/>
              </a:spcBef>
              <a:spcAft>
                <a:spcPts val="0"/>
              </a:spcAft>
              <a:buClr>
                <a:schemeClr val="accent5"/>
              </a:buClr>
              <a:buSzPts val="3200"/>
              <a:buNone/>
              <a:defRPr sz="3200">
                <a:solidFill>
                  <a:schemeClr val="accent5"/>
                </a:solidFill>
              </a:defRPr>
            </a:lvl5pPr>
            <a:lvl6pPr lvl="5" algn="ctr" rtl="0">
              <a:spcBef>
                <a:spcPts val="0"/>
              </a:spcBef>
              <a:spcAft>
                <a:spcPts val="0"/>
              </a:spcAft>
              <a:buClr>
                <a:schemeClr val="accent5"/>
              </a:buClr>
              <a:buSzPts val="3200"/>
              <a:buNone/>
              <a:defRPr sz="3200">
                <a:solidFill>
                  <a:schemeClr val="accent5"/>
                </a:solidFill>
              </a:defRPr>
            </a:lvl6pPr>
            <a:lvl7pPr lvl="6" algn="ctr" rtl="0">
              <a:spcBef>
                <a:spcPts val="0"/>
              </a:spcBef>
              <a:spcAft>
                <a:spcPts val="0"/>
              </a:spcAft>
              <a:buClr>
                <a:schemeClr val="accent5"/>
              </a:buClr>
              <a:buSzPts val="3200"/>
              <a:buNone/>
              <a:defRPr sz="3200">
                <a:solidFill>
                  <a:schemeClr val="accent5"/>
                </a:solidFill>
              </a:defRPr>
            </a:lvl7pPr>
            <a:lvl8pPr lvl="7" algn="ctr" rtl="0">
              <a:spcBef>
                <a:spcPts val="0"/>
              </a:spcBef>
              <a:spcAft>
                <a:spcPts val="0"/>
              </a:spcAft>
              <a:buClr>
                <a:schemeClr val="accent5"/>
              </a:buClr>
              <a:buSzPts val="3200"/>
              <a:buNone/>
              <a:defRPr sz="3200">
                <a:solidFill>
                  <a:schemeClr val="accent5"/>
                </a:solidFill>
              </a:defRPr>
            </a:lvl8pPr>
            <a:lvl9pPr lvl="8" algn="ctr" rtl="0">
              <a:spcBef>
                <a:spcPts val="0"/>
              </a:spcBef>
              <a:spcAft>
                <a:spcPts val="0"/>
              </a:spcAft>
              <a:buClr>
                <a:schemeClr val="accent5"/>
              </a:buClr>
              <a:buSzPts val="3200"/>
              <a:buNone/>
              <a:defRPr sz="3200">
                <a:solidFill>
                  <a:schemeClr val="accent5"/>
                </a:solidFill>
              </a:defRPr>
            </a:lvl9pPr>
          </a:lstStyle>
          <a:p>
            <a:r>
              <a:t>xx%</a:t>
            </a:r>
          </a:p>
        </p:txBody>
      </p:sp>
      <p:sp>
        <p:nvSpPr>
          <p:cNvPr id="134" name="Google Shape;134;p17"/>
          <p:cNvSpPr txBox="1">
            <a:spLocks noGrp="1"/>
          </p:cNvSpPr>
          <p:nvPr>
            <p:ph type="subTitle" idx="17"/>
          </p:nvPr>
        </p:nvSpPr>
        <p:spPr>
          <a:xfrm>
            <a:off x="3870299" y="3239317"/>
            <a:ext cx="2033400" cy="445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lt1"/>
                </a:solidFill>
                <a:latin typeface="Oswald"/>
                <a:ea typeface="Oswald"/>
                <a:cs typeface="Oswald"/>
                <a:sym typeface="Oswald"/>
              </a:defRPr>
            </a:lvl1pPr>
            <a:lvl2pPr lvl="1" rtl="0">
              <a:spcBef>
                <a:spcPts val="1600"/>
              </a:spcBef>
              <a:spcAft>
                <a:spcPts val="0"/>
              </a:spcAft>
              <a:buNone/>
              <a:defRPr sz="1800">
                <a:solidFill>
                  <a:schemeClr val="lt1"/>
                </a:solidFill>
                <a:latin typeface="Oswald"/>
                <a:ea typeface="Oswald"/>
                <a:cs typeface="Oswald"/>
                <a:sym typeface="Oswald"/>
              </a:defRPr>
            </a:lvl2pPr>
            <a:lvl3pPr lvl="2" rtl="0">
              <a:spcBef>
                <a:spcPts val="1600"/>
              </a:spcBef>
              <a:spcAft>
                <a:spcPts val="0"/>
              </a:spcAft>
              <a:buNone/>
              <a:defRPr sz="1800">
                <a:solidFill>
                  <a:schemeClr val="lt1"/>
                </a:solidFill>
                <a:latin typeface="Oswald"/>
                <a:ea typeface="Oswald"/>
                <a:cs typeface="Oswald"/>
                <a:sym typeface="Oswald"/>
              </a:defRPr>
            </a:lvl3pPr>
            <a:lvl4pPr lvl="3" rtl="0">
              <a:spcBef>
                <a:spcPts val="1600"/>
              </a:spcBef>
              <a:spcAft>
                <a:spcPts val="0"/>
              </a:spcAft>
              <a:buNone/>
              <a:defRPr sz="1800">
                <a:solidFill>
                  <a:schemeClr val="lt1"/>
                </a:solidFill>
                <a:latin typeface="Oswald"/>
                <a:ea typeface="Oswald"/>
                <a:cs typeface="Oswald"/>
                <a:sym typeface="Oswald"/>
              </a:defRPr>
            </a:lvl4pPr>
            <a:lvl5pPr lvl="4" rtl="0">
              <a:spcBef>
                <a:spcPts val="1600"/>
              </a:spcBef>
              <a:spcAft>
                <a:spcPts val="0"/>
              </a:spcAft>
              <a:buNone/>
              <a:defRPr sz="1800">
                <a:solidFill>
                  <a:schemeClr val="lt1"/>
                </a:solidFill>
                <a:latin typeface="Oswald"/>
                <a:ea typeface="Oswald"/>
                <a:cs typeface="Oswald"/>
                <a:sym typeface="Oswald"/>
              </a:defRPr>
            </a:lvl5pPr>
            <a:lvl6pPr lvl="5" rtl="0">
              <a:spcBef>
                <a:spcPts val="1600"/>
              </a:spcBef>
              <a:spcAft>
                <a:spcPts val="0"/>
              </a:spcAft>
              <a:buNone/>
              <a:defRPr sz="1800">
                <a:solidFill>
                  <a:schemeClr val="lt1"/>
                </a:solidFill>
                <a:latin typeface="Oswald"/>
                <a:ea typeface="Oswald"/>
                <a:cs typeface="Oswald"/>
                <a:sym typeface="Oswald"/>
              </a:defRPr>
            </a:lvl6pPr>
            <a:lvl7pPr lvl="6" rtl="0">
              <a:spcBef>
                <a:spcPts val="1600"/>
              </a:spcBef>
              <a:spcAft>
                <a:spcPts val="0"/>
              </a:spcAft>
              <a:buNone/>
              <a:defRPr sz="1800">
                <a:solidFill>
                  <a:schemeClr val="lt1"/>
                </a:solidFill>
                <a:latin typeface="Oswald"/>
                <a:ea typeface="Oswald"/>
                <a:cs typeface="Oswald"/>
                <a:sym typeface="Oswald"/>
              </a:defRPr>
            </a:lvl7pPr>
            <a:lvl8pPr lvl="7" rtl="0">
              <a:spcBef>
                <a:spcPts val="1600"/>
              </a:spcBef>
              <a:spcAft>
                <a:spcPts val="0"/>
              </a:spcAft>
              <a:buNone/>
              <a:defRPr sz="1800">
                <a:solidFill>
                  <a:schemeClr val="lt1"/>
                </a:solidFill>
                <a:latin typeface="Oswald"/>
                <a:ea typeface="Oswald"/>
                <a:cs typeface="Oswald"/>
                <a:sym typeface="Oswald"/>
              </a:defRPr>
            </a:lvl8pPr>
            <a:lvl9pPr lvl="8" rtl="0">
              <a:spcBef>
                <a:spcPts val="1600"/>
              </a:spcBef>
              <a:spcAft>
                <a:spcPts val="1600"/>
              </a:spcAft>
              <a:buNone/>
              <a:defRPr sz="1800">
                <a:solidFill>
                  <a:schemeClr val="lt1"/>
                </a:solidFill>
                <a:latin typeface="Oswald"/>
                <a:ea typeface="Oswald"/>
                <a:cs typeface="Oswald"/>
                <a:sym typeface="Oswald"/>
              </a:defRPr>
            </a:lvl9pPr>
          </a:lstStyle>
          <a:p>
            <a:endParaRPr/>
          </a:p>
        </p:txBody>
      </p:sp>
      <p:sp>
        <p:nvSpPr>
          <p:cNvPr id="135" name="Google Shape;135;p17"/>
          <p:cNvSpPr txBox="1">
            <a:spLocks noGrp="1"/>
          </p:cNvSpPr>
          <p:nvPr>
            <p:ph type="subTitle" idx="18"/>
          </p:nvPr>
        </p:nvSpPr>
        <p:spPr>
          <a:xfrm>
            <a:off x="3870291" y="3935767"/>
            <a:ext cx="1687800" cy="66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136" name="Google Shape;136;p17"/>
          <p:cNvSpPr txBox="1">
            <a:spLocks noGrp="1"/>
          </p:cNvSpPr>
          <p:nvPr>
            <p:ph type="title" idx="19" hasCustomPrompt="1"/>
          </p:nvPr>
        </p:nvSpPr>
        <p:spPr>
          <a:xfrm>
            <a:off x="5903701" y="3239317"/>
            <a:ext cx="630000" cy="531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2400"/>
              <a:buNone/>
              <a:defRPr sz="2400"/>
            </a:lvl1pPr>
            <a:lvl2pPr lvl="1" algn="ctr" rtl="0">
              <a:spcBef>
                <a:spcPts val="0"/>
              </a:spcBef>
              <a:spcAft>
                <a:spcPts val="0"/>
              </a:spcAft>
              <a:buClr>
                <a:schemeClr val="accent5"/>
              </a:buClr>
              <a:buSzPts val="3200"/>
              <a:buNone/>
              <a:defRPr sz="3200">
                <a:solidFill>
                  <a:schemeClr val="accent5"/>
                </a:solidFill>
              </a:defRPr>
            </a:lvl2pPr>
            <a:lvl3pPr lvl="2" algn="ctr" rtl="0">
              <a:spcBef>
                <a:spcPts val="0"/>
              </a:spcBef>
              <a:spcAft>
                <a:spcPts val="0"/>
              </a:spcAft>
              <a:buClr>
                <a:schemeClr val="accent5"/>
              </a:buClr>
              <a:buSzPts val="3200"/>
              <a:buNone/>
              <a:defRPr sz="3200">
                <a:solidFill>
                  <a:schemeClr val="accent5"/>
                </a:solidFill>
              </a:defRPr>
            </a:lvl3pPr>
            <a:lvl4pPr lvl="3" algn="ctr" rtl="0">
              <a:spcBef>
                <a:spcPts val="0"/>
              </a:spcBef>
              <a:spcAft>
                <a:spcPts val="0"/>
              </a:spcAft>
              <a:buClr>
                <a:schemeClr val="accent5"/>
              </a:buClr>
              <a:buSzPts val="3200"/>
              <a:buNone/>
              <a:defRPr sz="3200">
                <a:solidFill>
                  <a:schemeClr val="accent5"/>
                </a:solidFill>
              </a:defRPr>
            </a:lvl4pPr>
            <a:lvl5pPr lvl="4" algn="ctr" rtl="0">
              <a:spcBef>
                <a:spcPts val="0"/>
              </a:spcBef>
              <a:spcAft>
                <a:spcPts val="0"/>
              </a:spcAft>
              <a:buClr>
                <a:schemeClr val="accent5"/>
              </a:buClr>
              <a:buSzPts val="3200"/>
              <a:buNone/>
              <a:defRPr sz="3200">
                <a:solidFill>
                  <a:schemeClr val="accent5"/>
                </a:solidFill>
              </a:defRPr>
            </a:lvl5pPr>
            <a:lvl6pPr lvl="5" algn="ctr" rtl="0">
              <a:spcBef>
                <a:spcPts val="0"/>
              </a:spcBef>
              <a:spcAft>
                <a:spcPts val="0"/>
              </a:spcAft>
              <a:buClr>
                <a:schemeClr val="accent5"/>
              </a:buClr>
              <a:buSzPts val="3200"/>
              <a:buNone/>
              <a:defRPr sz="3200">
                <a:solidFill>
                  <a:schemeClr val="accent5"/>
                </a:solidFill>
              </a:defRPr>
            </a:lvl6pPr>
            <a:lvl7pPr lvl="6" algn="ctr" rtl="0">
              <a:spcBef>
                <a:spcPts val="0"/>
              </a:spcBef>
              <a:spcAft>
                <a:spcPts val="0"/>
              </a:spcAft>
              <a:buClr>
                <a:schemeClr val="accent5"/>
              </a:buClr>
              <a:buSzPts val="3200"/>
              <a:buNone/>
              <a:defRPr sz="3200">
                <a:solidFill>
                  <a:schemeClr val="accent5"/>
                </a:solidFill>
              </a:defRPr>
            </a:lvl7pPr>
            <a:lvl8pPr lvl="7" algn="ctr" rtl="0">
              <a:spcBef>
                <a:spcPts val="0"/>
              </a:spcBef>
              <a:spcAft>
                <a:spcPts val="0"/>
              </a:spcAft>
              <a:buClr>
                <a:schemeClr val="accent5"/>
              </a:buClr>
              <a:buSzPts val="3200"/>
              <a:buNone/>
              <a:defRPr sz="3200">
                <a:solidFill>
                  <a:schemeClr val="accent5"/>
                </a:solidFill>
              </a:defRPr>
            </a:lvl8pPr>
            <a:lvl9pPr lvl="8" algn="ctr" rtl="0">
              <a:spcBef>
                <a:spcPts val="0"/>
              </a:spcBef>
              <a:spcAft>
                <a:spcPts val="0"/>
              </a:spcAft>
              <a:buClr>
                <a:schemeClr val="accent5"/>
              </a:buClr>
              <a:buSzPts val="3200"/>
              <a:buNone/>
              <a:defRPr sz="3200">
                <a:solidFill>
                  <a:schemeClr val="accent5"/>
                </a:solidFill>
              </a:defRPr>
            </a:lvl9pPr>
          </a:lstStyle>
          <a:p>
            <a:r>
              <a:t>xx%</a:t>
            </a:r>
          </a:p>
        </p:txBody>
      </p:sp>
      <p:sp>
        <p:nvSpPr>
          <p:cNvPr id="137" name="Google Shape;137;p17"/>
          <p:cNvSpPr txBox="1">
            <a:spLocks noGrp="1"/>
          </p:cNvSpPr>
          <p:nvPr>
            <p:ph type="subTitle" idx="20"/>
          </p:nvPr>
        </p:nvSpPr>
        <p:spPr>
          <a:xfrm>
            <a:off x="6533699" y="3239317"/>
            <a:ext cx="2033400" cy="445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lt1"/>
                </a:solidFill>
                <a:latin typeface="Oswald"/>
                <a:ea typeface="Oswald"/>
                <a:cs typeface="Oswald"/>
                <a:sym typeface="Oswald"/>
              </a:defRPr>
            </a:lvl1pPr>
            <a:lvl2pPr lvl="1" rtl="0">
              <a:spcBef>
                <a:spcPts val="1600"/>
              </a:spcBef>
              <a:spcAft>
                <a:spcPts val="0"/>
              </a:spcAft>
              <a:buNone/>
              <a:defRPr sz="1800">
                <a:solidFill>
                  <a:schemeClr val="lt1"/>
                </a:solidFill>
                <a:latin typeface="Oswald"/>
                <a:ea typeface="Oswald"/>
                <a:cs typeface="Oswald"/>
                <a:sym typeface="Oswald"/>
              </a:defRPr>
            </a:lvl2pPr>
            <a:lvl3pPr lvl="2" rtl="0">
              <a:spcBef>
                <a:spcPts val="1600"/>
              </a:spcBef>
              <a:spcAft>
                <a:spcPts val="0"/>
              </a:spcAft>
              <a:buNone/>
              <a:defRPr sz="1800">
                <a:solidFill>
                  <a:schemeClr val="lt1"/>
                </a:solidFill>
                <a:latin typeface="Oswald"/>
                <a:ea typeface="Oswald"/>
                <a:cs typeface="Oswald"/>
                <a:sym typeface="Oswald"/>
              </a:defRPr>
            </a:lvl3pPr>
            <a:lvl4pPr lvl="3" rtl="0">
              <a:spcBef>
                <a:spcPts val="1600"/>
              </a:spcBef>
              <a:spcAft>
                <a:spcPts val="0"/>
              </a:spcAft>
              <a:buNone/>
              <a:defRPr sz="1800">
                <a:solidFill>
                  <a:schemeClr val="lt1"/>
                </a:solidFill>
                <a:latin typeface="Oswald"/>
                <a:ea typeface="Oswald"/>
                <a:cs typeface="Oswald"/>
                <a:sym typeface="Oswald"/>
              </a:defRPr>
            </a:lvl4pPr>
            <a:lvl5pPr lvl="4" rtl="0">
              <a:spcBef>
                <a:spcPts val="1600"/>
              </a:spcBef>
              <a:spcAft>
                <a:spcPts val="0"/>
              </a:spcAft>
              <a:buNone/>
              <a:defRPr sz="1800">
                <a:solidFill>
                  <a:schemeClr val="lt1"/>
                </a:solidFill>
                <a:latin typeface="Oswald"/>
                <a:ea typeface="Oswald"/>
                <a:cs typeface="Oswald"/>
                <a:sym typeface="Oswald"/>
              </a:defRPr>
            </a:lvl5pPr>
            <a:lvl6pPr lvl="5" rtl="0">
              <a:spcBef>
                <a:spcPts val="1600"/>
              </a:spcBef>
              <a:spcAft>
                <a:spcPts val="0"/>
              </a:spcAft>
              <a:buNone/>
              <a:defRPr sz="1800">
                <a:solidFill>
                  <a:schemeClr val="lt1"/>
                </a:solidFill>
                <a:latin typeface="Oswald"/>
                <a:ea typeface="Oswald"/>
                <a:cs typeface="Oswald"/>
                <a:sym typeface="Oswald"/>
              </a:defRPr>
            </a:lvl6pPr>
            <a:lvl7pPr lvl="6" rtl="0">
              <a:spcBef>
                <a:spcPts val="1600"/>
              </a:spcBef>
              <a:spcAft>
                <a:spcPts val="0"/>
              </a:spcAft>
              <a:buNone/>
              <a:defRPr sz="1800">
                <a:solidFill>
                  <a:schemeClr val="lt1"/>
                </a:solidFill>
                <a:latin typeface="Oswald"/>
                <a:ea typeface="Oswald"/>
                <a:cs typeface="Oswald"/>
                <a:sym typeface="Oswald"/>
              </a:defRPr>
            </a:lvl7pPr>
            <a:lvl8pPr lvl="7" rtl="0">
              <a:spcBef>
                <a:spcPts val="1600"/>
              </a:spcBef>
              <a:spcAft>
                <a:spcPts val="0"/>
              </a:spcAft>
              <a:buNone/>
              <a:defRPr sz="1800">
                <a:solidFill>
                  <a:schemeClr val="lt1"/>
                </a:solidFill>
                <a:latin typeface="Oswald"/>
                <a:ea typeface="Oswald"/>
                <a:cs typeface="Oswald"/>
                <a:sym typeface="Oswald"/>
              </a:defRPr>
            </a:lvl8pPr>
            <a:lvl9pPr lvl="8" rtl="0">
              <a:spcBef>
                <a:spcPts val="1600"/>
              </a:spcBef>
              <a:spcAft>
                <a:spcPts val="1600"/>
              </a:spcAft>
              <a:buNone/>
              <a:defRPr sz="1800">
                <a:solidFill>
                  <a:schemeClr val="lt1"/>
                </a:solidFill>
                <a:latin typeface="Oswald"/>
                <a:ea typeface="Oswald"/>
                <a:cs typeface="Oswald"/>
                <a:sym typeface="Oswald"/>
              </a:defRPr>
            </a:lvl9pPr>
          </a:lstStyle>
          <a:p>
            <a:endParaRPr/>
          </a:p>
        </p:txBody>
      </p:sp>
      <p:sp>
        <p:nvSpPr>
          <p:cNvPr id="138" name="Google Shape;138;p17"/>
          <p:cNvSpPr txBox="1">
            <a:spLocks noGrp="1"/>
          </p:cNvSpPr>
          <p:nvPr>
            <p:ph type="subTitle" idx="21"/>
          </p:nvPr>
        </p:nvSpPr>
        <p:spPr>
          <a:xfrm>
            <a:off x="6533691" y="3935767"/>
            <a:ext cx="1687800" cy="66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pic>
        <p:nvPicPr>
          <p:cNvPr id="139" name="Google Shape;139;p17"/>
          <p:cNvPicPr preferRelativeResize="0"/>
          <p:nvPr/>
        </p:nvPicPr>
        <p:blipFill rotWithShape="1">
          <a:blip r:embed="rId2">
            <a:alphaModFix/>
          </a:blip>
          <a:srcRect t="55512"/>
          <a:stretch/>
        </p:blipFill>
        <p:spPr>
          <a:xfrm>
            <a:off x="349950" y="0"/>
            <a:ext cx="2738250" cy="1223075"/>
          </a:xfrm>
          <a:prstGeom prst="rect">
            <a:avLst/>
          </a:prstGeom>
          <a:noFill/>
          <a:ln>
            <a:noFill/>
          </a:ln>
        </p:spPr>
      </p:pic>
      <p:pic>
        <p:nvPicPr>
          <p:cNvPr id="140" name="Google Shape;140;p17"/>
          <p:cNvPicPr preferRelativeResize="0"/>
          <p:nvPr/>
        </p:nvPicPr>
        <p:blipFill rotWithShape="1">
          <a:blip r:embed="rId3">
            <a:alphaModFix/>
          </a:blip>
          <a:srcRect t="28335" r="57085"/>
          <a:stretch/>
        </p:blipFill>
        <p:spPr>
          <a:xfrm>
            <a:off x="7654550" y="0"/>
            <a:ext cx="1489451" cy="2245074"/>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1">
  <p:cSld name="CUSTOM_15_1">
    <p:spTree>
      <p:nvGrpSpPr>
        <p:cNvPr id="1" name="Shape 146"/>
        <p:cNvGrpSpPr/>
        <p:nvPr/>
      </p:nvGrpSpPr>
      <p:grpSpPr>
        <a:xfrm>
          <a:off x="0" y="0"/>
          <a:ext cx="0" cy="0"/>
          <a:chOff x="0" y="0"/>
          <a:chExt cx="0" cy="0"/>
        </a:xfrm>
      </p:grpSpPr>
      <p:sp>
        <p:nvSpPr>
          <p:cNvPr id="147" name="Google Shape;147;p19"/>
          <p:cNvSpPr txBox="1">
            <a:spLocks noGrp="1"/>
          </p:cNvSpPr>
          <p:nvPr>
            <p:ph type="title"/>
          </p:nvPr>
        </p:nvSpPr>
        <p:spPr>
          <a:xfrm>
            <a:off x="713225" y="3305750"/>
            <a:ext cx="2488800" cy="400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800"/>
            </a:lvl1pPr>
            <a:lvl2pPr lvl="1"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2pPr>
            <a:lvl3pPr lvl="2"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3pPr>
            <a:lvl4pPr lvl="3"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4pPr>
            <a:lvl5pPr lvl="4"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5pPr>
            <a:lvl6pPr lvl="5"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6pPr>
            <a:lvl7pPr lvl="6"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7pPr>
            <a:lvl8pPr lvl="7"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8pPr>
            <a:lvl9pPr lvl="8" rtl="0">
              <a:spcBef>
                <a:spcPts val="0"/>
              </a:spcBef>
              <a:spcAft>
                <a:spcPts val="0"/>
              </a:spcAft>
              <a:buClr>
                <a:schemeClr val="accent1"/>
              </a:buClr>
              <a:buSzPts val="2800"/>
              <a:buNone/>
              <a:defRPr>
                <a:solidFill>
                  <a:schemeClr val="accent1"/>
                </a:solidFill>
                <a:latin typeface="Open Sans"/>
                <a:ea typeface="Open Sans"/>
                <a:cs typeface="Open Sans"/>
                <a:sym typeface="Open Sans"/>
              </a:defRPr>
            </a:lvl9pPr>
          </a:lstStyle>
          <a:p>
            <a:endParaRPr/>
          </a:p>
        </p:txBody>
      </p:sp>
      <p:sp>
        <p:nvSpPr>
          <p:cNvPr id="148" name="Google Shape;148;p19"/>
          <p:cNvSpPr txBox="1">
            <a:spLocks noGrp="1"/>
          </p:cNvSpPr>
          <p:nvPr>
            <p:ph type="subTitle" idx="1"/>
          </p:nvPr>
        </p:nvSpPr>
        <p:spPr>
          <a:xfrm>
            <a:off x="713225" y="2147500"/>
            <a:ext cx="5961000" cy="1080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pic>
        <p:nvPicPr>
          <p:cNvPr id="149" name="Google Shape;149;p19"/>
          <p:cNvPicPr preferRelativeResize="0"/>
          <p:nvPr/>
        </p:nvPicPr>
        <p:blipFill rotWithShape="1">
          <a:blip r:embed="rId2">
            <a:alphaModFix amt="86000"/>
          </a:blip>
          <a:srcRect t="41221"/>
          <a:stretch/>
        </p:blipFill>
        <p:spPr>
          <a:xfrm rot="10800000" flipH="1">
            <a:off x="3668650" y="3849274"/>
            <a:ext cx="2491451" cy="1321876"/>
          </a:xfrm>
          <a:prstGeom prst="rect">
            <a:avLst/>
          </a:prstGeom>
          <a:noFill/>
          <a:ln>
            <a:noFill/>
          </a:ln>
        </p:spPr>
      </p:pic>
      <p:pic>
        <p:nvPicPr>
          <p:cNvPr id="150" name="Google Shape;150;p19"/>
          <p:cNvPicPr preferRelativeResize="0"/>
          <p:nvPr/>
        </p:nvPicPr>
        <p:blipFill rotWithShape="1">
          <a:blip r:embed="rId3">
            <a:alphaModFix amt="86000"/>
          </a:blip>
          <a:srcRect b="55711"/>
          <a:stretch/>
        </p:blipFill>
        <p:spPr>
          <a:xfrm rot="10800000" flipH="1">
            <a:off x="1088534" y="1"/>
            <a:ext cx="3382091" cy="1497874"/>
          </a:xfrm>
          <a:prstGeom prst="rect">
            <a:avLst/>
          </a:prstGeom>
          <a:noFill/>
          <a:ln>
            <a:noFill/>
          </a:ln>
        </p:spPr>
      </p:pic>
      <p:pic>
        <p:nvPicPr>
          <p:cNvPr id="151" name="Google Shape;151;p19"/>
          <p:cNvPicPr preferRelativeResize="0"/>
          <p:nvPr/>
        </p:nvPicPr>
        <p:blipFill rotWithShape="1">
          <a:blip r:embed="rId2">
            <a:alphaModFix amt="86000"/>
          </a:blip>
          <a:srcRect l="16240" b="59170"/>
          <a:stretch/>
        </p:blipFill>
        <p:spPr>
          <a:xfrm rot="10800000" flipH="1">
            <a:off x="4600" y="0"/>
            <a:ext cx="2954929" cy="1300199"/>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670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4600"/>
              <a:buFont typeface="Oswald Medium"/>
              <a:buNone/>
              <a:defRPr sz="4600">
                <a:solidFill>
                  <a:schemeClr val="accent1"/>
                </a:solidFill>
                <a:latin typeface="Oswald Medium"/>
                <a:ea typeface="Oswald Medium"/>
                <a:cs typeface="Oswald Medium"/>
                <a:sym typeface="Oswald Medium"/>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3100" y="1364900"/>
            <a:ext cx="7717500" cy="3204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marL="914400" lvl="1"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5" r:id="rId4"/>
    <p:sldLayoutId id="2147483656" r:id="rId5"/>
    <p:sldLayoutId id="2147483658" r:id="rId6"/>
    <p:sldLayoutId id="2147483661" r:id="rId7"/>
    <p:sldLayoutId id="2147483663" r:id="rId8"/>
    <p:sldLayoutId id="2147483665" r:id="rId9"/>
    <p:sldLayoutId id="2147483669" r:id="rId10"/>
    <p:sldLayoutId id="2147483670" r:id="rId11"/>
    <p:sldLayoutId id="2147483672" r:id="rId12"/>
    <p:sldLayoutId id="2147483673" r:id="rId13"/>
    <p:sldLayoutId id="2147483678" r:id="rId14"/>
    <p:sldLayoutId id="2147483683" r:id="rId15"/>
    <p:sldLayoutId id="2147483684" r:id="rId16"/>
    <p:sldLayoutId id="2147483690" r:id="rId17"/>
    <p:sldLayoutId id="2147483694" r:id="rId18"/>
    <p:sldLayoutId id="2147483704" r:id="rId19"/>
    <p:sldLayoutId id="2147483705" r:id="rId20"/>
    <p:sldLayoutId id="2147483706" r:id="rId21"/>
    <p:sldLayoutId id="2147483707" r:id="rId2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2"/>
        <p:cNvGrpSpPr/>
        <p:nvPr/>
      </p:nvGrpSpPr>
      <p:grpSpPr>
        <a:xfrm>
          <a:off x="0" y="0"/>
          <a:ext cx="0" cy="0"/>
          <a:chOff x="0" y="0"/>
          <a:chExt cx="0" cy="0"/>
        </a:xfrm>
      </p:grpSpPr>
      <p:sp>
        <p:nvSpPr>
          <p:cNvPr id="453" name="Google Shape;453;p66"/>
          <p:cNvSpPr txBox="1">
            <a:spLocks noGrp="1"/>
          </p:cNvSpPr>
          <p:nvPr>
            <p:ph type="subTitle" idx="1"/>
          </p:nvPr>
        </p:nvSpPr>
        <p:spPr>
          <a:xfrm>
            <a:off x="4572000" y="2961238"/>
            <a:ext cx="4015200" cy="1308203"/>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dirty="0"/>
              <a:t>Presented By:</a:t>
            </a:r>
          </a:p>
          <a:p>
            <a:pPr marL="0" lvl="0" indent="0" rtl="0">
              <a:spcBef>
                <a:spcPts val="0"/>
              </a:spcBef>
              <a:spcAft>
                <a:spcPts val="0"/>
              </a:spcAft>
              <a:buClr>
                <a:schemeClr val="dk1"/>
              </a:buClr>
              <a:buSzPts val="1100"/>
              <a:buFont typeface="Arial"/>
              <a:buNone/>
            </a:pPr>
            <a:r>
              <a:rPr lang="en-US" dirty="0" err="1"/>
              <a:t>Rudrakshi</a:t>
            </a:r>
            <a:r>
              <a:rPr lang="en-US" dirty="0"/>
              <a:t> - 2210990747 (G-12)</a:t>
            </a:r>
          </a:p>
          <a:p>
            <a:pPr marL="0" lvl="0" indent="0" rtl="0">
              <a:spcBef>
                <a:spcPts val="0"/>
              </a:spcBef>
              <a:spcAft>
                <a:spcPts val="0"/>
              </a:spcAft>
              <a:buClr>
                <a:schemeClr val="dk1"/>
              </a:buClr>
              <a:buSzPts val="1100"/>
              <a:buFont typeface="Arial"/>
              <a:buNone/>
            </a:pPr>
            <a:r>
              <a:rPr lang="en-US"/>
              <a:t>Rudraksh Kapoor - </a:t>
            </a:r>
            <a:r>
              <a:rPr lang="en-US" dirty="0"/>
              <a:t>2210990746 (G-12)</a:t>
            </a:r>
            <a:endParaRPr dirty="0"/>
          </a:p>
        </p:txBody>
      </p:sp>
      <p:sp>
        <p:nvSpPr>
          <p:cNvPr id="454" name="Google Shape;454;p66"/>
          <p:cNvSpPr txBox="1">
            <a:spLocks noGrp="1"/>
          </p:cNvSpPr>
          <p:nvPr>
            <p:ph type="ctrTitle"/>
          </p:nvPr>
        </p:nvSpPr>
        <p:spPr>
          <a:xfrm>
            <a:off x="3871871" y="539496"/>
            <a:ext cx="4700100" cy="2277663"/>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Wine Quality</a:t>
            </a:r>
            <a:br>
              <a:rPr lang="en" dirty="0"/>
            </a:br>
            <a:r>
              <a:rPr lang="en" dirty="0"/>
              <a:t>Prediction</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54"/>
                                        </p:tgtEl>
                                        <p:attrNameLst>
                                          <p:attrName>style.visibility</p:attrName>
                                        </p:attrNameLst>
                                      </p:cBhvr>
                                      <p:to>
                                        <p:strVal val="visible"/>
                                      </p:to>
                                    </p:set>
                                    <p:anim calcmode="lin" valueType="num">
                                      <p:cBhvr additive="base">
                                        <p:cTn id="7" dur="1000"/>
                                        <p:tgtEl>
                                          <p:spTgt spid="454"/>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453"/>
                                        </p:tgtEl>
                                        <p:attrNameLst>
                                          <p:attrName>style.visibility</p:attrName>
                                        </p:attrNameLst>
                                      </p:cBhvr>
                                      <p:to>
                                        <p:strVal val="visible"/>
                                      </p:to>
                                    </p:set>
                                    <p:animEffect transition="in" filter="fade">
                                      <p:cBhvr>
                                        <p:cTn id="10" dur="1000"/>
                                        <p:tgtEl>
                                          <p:spTgt spid="4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398"/>
        <p:cNvGrpSpPr/>
        <p:nvPr/>
      </p:nvGrpSpPr>
      <p:grpSpPr>
        <a:xfrm>
          <a:off x="0" y="0"/>
          <a:ext cx="0" cy="0"/>
          <a:chOff x="0" y="0"/>
          <a:chExt cx="0" cy="0"/>
        </a:xfrm>
      </p:grpSpPr>
      <p:sp>
        <p:nvSpPr>
          <p:cNvPr id="1399" name="Google Shape;1399;p84"/>
          <p:cNvSpPr txBox="1">
            <a:spLocks noGrp="1"/>
          </p:cNvSpPr>
          <p:nvPr>
            <p:ph type="title"/>
          </p:nvPr>
        </p:nvSpPr>
        <p:spPr>
          <a:xfrm>
            <a:off x="1677450" y="539499"/>
            <a:ext cx="5789100" cy="689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PROPOSED DESIGN</a:t>
            </a:r>
            <a:endParaRPr dirty="0"/>
          </a:p>
        </p:txBody>
      </p:sp>
      <p:sp>
        <p:nvSpPr>
          <p:cNvPr id="1401" name="Google Shape;1401;p84"/>
          <p:cNvSpPr txBox="1">
            <a:spLocks noGrp="1"/>
          </p:cNvSpPr>
          <p:nvPr>
            <p:ph type="subTitle" idx="2"/>
          </p:nvPr>
        </p:nvSpPr>
        <p:spPr>
          <a:xfrm>
            <a:off x="1677450" y="1344835"/>
            <a:ext cx="5789099" cy="3259166"/>
          </a:xfrm>
          <a:prstGeom prst="rect">
            <a:avLst/>
          </a:prstGeom>
          <a:noFill/>
        </p:spPr>
        <p:txBody>
          <a:bodyPr spcFirstLastPara="1" wrap="square" lIns="91425" tIns="91425" rIns="91425" bIns="91425" anchor="t" anchorCtr="0">
            <a:noAutofit/>
          </a:bodyPr>
          <a:lstStyle/>
          <a:p>
            <a:pPr lvl="0" algn="just"/>
            <a:r>
              <a:rPr lang="en-US" sz="1100" dirty="0">
                <a:solidFill>
                  <a:schemeClr val="bg1"/>
                </a:solidFill>
              </a:rPr>
              <a:t> Data Preprocessing: Perform data cleaning, handling missing values, and feature engineering to prepare the dataset for modeling.</a:t>
            </a:r>
          </a:p>
          <a:p>
            <a:pPr lvl="0" algn="just"/>
            <a:r>
              <a:rPr lang="en-US" sz="1100" dirty="0">
                <a:solidFill>
                  <a:schemeClr val="bg1"/>
                </a:solidFill>
              </a:rPr>
              <a:t> Feature Selection: Utilize techniques like correlation analysis and feature importance to identify the most relevant features for predicting wine quality.</a:t>
            </a:r>
          </a:p>
          <a:p>
            <a:pPr lvl="0" algn="just"/>
            <a:r>
              <a:rPr lang="en-US" sz="1100" dirty="0">
                <a:solidFill>
                  <a:schemeClr val="bg1"/>
                </a:solidFill>
              </a:rPr>
              <a:t> Model Training: Implement machine learning algorithms, such as Random Forest Classifier, to train a predictive model on the preprocessed dataset.</a:t>
            </a:r>
          </a:p>
          <a:p>
            <a:pPr lvl="0" algn="just"/>
            <a:r>
              <a:rPr lang="en-US" sz="1100" dirty="0">
                <a:solidFill>
                  <a:schemeClr val="bg1"/>
                </a:solidFill>
              </a:rPr>
              <a:t>Model Evaluation: Assess the performance of the trained model using metrics like accuracy, precision, recall, and F1-score, and employ techniques like cross-validation for robust evaluation.</a:t>
            </a:r>
          </a:p>
          <a:p>
            <a:pPr lvl="0" algn="just"/>
            <a:r>
              <a:rPr lang="en-US" sz="1100" dirty="0">
                <a:solidFill>
                  <a:schemeClr val="bg1"/>
                </a:solidFill>
              </a:rPr>
              <a:t>User Interface: Develop an intuitive and user-friendly interface using </a:t>
            </a:r>
            <a:r>
              <a:rPr lang="en-US" sz="1100" dirty="0" err="1">
                <a:solidFill>
                  <a:schemeClr val="bg1"/>
                </a:solidFill>
              </a:rPr>
              <a:t>Streamlit</a:t>
            </a:r>
            <a:r>
              <a:rPr lang="en-US" sz="1100" dirty="0">
                <a:solidFill>
                  <a:schemeClr val="bg1"/>
                </a:solidFill>
              </a:rPr>
              <a:t>, allowing users to input wine characteristics and obtain quality predictions in real-time.</a:t>
            </a:r>
            <a:endParaRPr sz="1100" dirty="0">
              <a:solidFill>
                <a:schemeClr val="bg1"/>
              </a:solidFill>
            </a:endParaRPr>
          </a:p>
        </p:txBody>
      </p:sp>
    </p:spTree>
    <p:extLst>
      <p:ext uri="{BB962C8B-B14F-4D97-AF65-F5344CB8AC3E}">
        <p14:creationId xmlns:p14="http://schemas.microsoft.com/office/powerpoint/2010/main" val="3913342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399"/>
                                        </p:tgtEl>
                                        <p:attrNameLst>
                                          <p:attrName>style.visibility</p:attrName>
                                        </p:attrNameLst>
                                      </p:cBhvr>
                                      <p:to>
                                        <p:strVal val="visible"/>
                                      </p:to>
                                    </p:set>
                                    <p:anim calcmode="lin" valueType="num">
                                      <p:cBhvr additive="base">
                                        <p:cTn id="7" dur="1000"/>
                                        <p:tgtEl>
                                          <p:spTgt spid="1399"/>
                                        </p:tgtEl>
                                        <p:attrNameLst>
                                          <p:attrName>ppt_x</p:attrName>
                                        </p:attrNameLst>
                                      </p:cBhvr>
                                      <p:tavLst>
                                        <p:tav tm="0">
                                          <p:val>
                                            <p:strVal val="#ppt_x+1"/>
                                          </p:val>
                                        </p:tav>
                                        <p:tav tm="100000">
                                          <p:val>
                                            <p:strVal val="#ppt_x"/>
                                          </p:val>
                                        </p:tav>
                                      </p:tavLst>
                                    </p:anim>
                                  </p:childTnLst>
                                </p:cTn>
                              </p:par>
                              <p:par>
                                <p:cTn id="8" presetID="2" presetClass="entr" presetSubtype="4" fill="hold" nodeType="withEffect">
                                  <p:stCondLst>
                                    <p:cond delay="0"/>
                                  </p:stCondLst>
                                  <p:childTnLst>
                                    <p:set>
                                      <p:cBhvr>
                                        <p:cTn id="9" dur="1" fill="hold">
                                          <p:stCondLst>
                                            <p:cond delay="0"/>
                                          </p:stCondLst>
                                        </p:cTn>
                                        <p:tgtEl>
                                          <p:spTgt spid="1401"/>
                                        </p:tgtEl>
                                        <p:attrNameLst>
                                          <p:attrName>style.visibility</p:attrName>
                                        </p:attrNameLst>
                                      </p:cBhvr>
                                      <p:to>
                                        <p:strVal val="visible"/>
                                      </p:to>
                                    </p:set>
                                    <p:anim calcmode="lin" valueType="num">
                                      <p:cBhvr additive="base">
                                        <p:cTn id="10" dur="1000"/>
                                        <p:tgtEl>
                                          <p:spTgt spid="140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552"/>
        <p:cNvGrpSpPr/>
        <p:nvPr/>
      </p:nvGrpSpPr>
      <p:grpSpPr>
        <a:xfrm>
          <a:off x="0" y="0"/>
          <a:ext cx="0" cy="0"/>
          <a:chOff x="0" y="0"/>
          <a:chExt cx="0" cy="0"/>
        </a:xfrm>
      </p:grpSpPr>
      <p:sp>
        <p:nvSpPr>
          <p:cNvPr id="3553" name="Google Shape;3553;p90"/>
          <p:cNvSpPr txBox="1">
            <a:spLocks noGrp="1"/>
          </p:cNvSpPr>
          <p:nvPr>
            <p:ph type="subTitle" idx="2"/>
          </p:nvPr>
        </p:nvSpPr>
        <p:spPr>
          <a:xfrm>
            <a:off x="1469687" y="1090500"/>
            <a:ext cx="2066888" cy="713100"/>
          </a:xfrm>
          <a:prstGeom prst="rect">
            <a:avLst/>
          </a:prstGeom>
        </p:spPr>
        <p:txBody>
          <a:bodyPr spcFirstLastPara="1" wrap="square" lIns="91425" tIns="91425" rIns="91425" bIns="91425" anchor="t" anchorCtr="0">
            <a:noAutofit/>
          </a:bodyPr>
          <a:lstStyle/>
          <a:p>
            <a:pPr marL="0" lvl="0" indent="0">
              <a:spcAft>
                <a:spcPts val="1600"/>
              </a:spcAft>
            </a:pPr>
            <a:r>
              <a:rPr lang="en-US" sz="1100" dirty="0">
                <a:solidFill>
                  <a:schemeClr val="bg1"/>
                </a:solidFill>
              </a:rPr>
              <a:t>Essential for scientific computing, especially for large arrays and mathematical functions.</a:t>
            </a:r>
          </a:p>
        </p:txBody>
      </p:sp>
      <p:sp>
        <p:nvSpPr>
          <p:cNvPr id="3554" name="Google Shape;3554;p90"/>
          <p:cNvSpPr txBox="1">
            <a:spLocks noGrp="1"/>
          </p:cNvSpPr>
          <p:nvPr>
            <p:ph type="subTitle" idx="6"/>
          </p:nvPr>
        </p:nvSpPr>
        <p:spPr>
          <a:xfrm>
            <a:off x="1469687" y="3858828"/>
            <a:ext cx="2066888" cy="713100"/>
          </a:xfrm>
          <a:prstGeom prst="rect">
            <a:avLst/>
          </a:prstGeom>
        </p:spPr>
        <p:txBody>
          <a:bodyPr spcFirstLastPara="1" wrap="square" lIns="91425" tIns="91425" rIns="91425" bIns="91425" anchor="t" anchorCtr="0">
            <a:noAutofit/>
          </a:bodyPr>
          <a:lstStyle/>
          <a:p>
            <a:pPr marL="0" lvl="0" indent="0"/>
            <a:r>
              <a:rPr lang="en-US" sz="1000" dirty="0">
                <a:solidFill>
                  <a:schemeClr val="bg1"/>
                </a:solidFill>
              </a:rPr>
              <a:t>Comprehensive machine learning library with various algorithms and utilities.</a:t>
            </a:r>
          </a:p>
        </p:txBody>
      </p:sp>
      <p:sp>
        <p:nvSpPr>
          <p:cNvPr id="3555" name="Google Shape;3555;p90"/>
          <p:cNvSpPr txBox="1">
            <a:spLocks noGrp="1"/>
          </p:cNvSpPr>
          <p:nvPr>
            <p:ph type="subTitle" idx="3"/>
          </p:nvPr>
        </p:nvSpPr>
        <p:spPr>
          <a:xfrm>
            <a:off x="1469387" y="2067293"/>
            <a:ext cx="1700700" cy="366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Matplotlib</a:t>
            </a:r>
            <a:endParaRPr dirty="0"/>
          </a:p>
        </p:txBody>
      </p:sp>
      <p:sp>
        <p:nvSpPr>
          <p:cNvPr id="3556" name="Google Shape;3556;p90"/>
          <p:cNvSpPr txBox="1">
            <a:spLocks noGrp="1"/>
          </p:cNvSpPr>
          <p:nvPr>
            <p:ph type="title"/>
          </p:nvPr>
        </p:nvSpPr>
        <p:spPr>
          <a:xfrm>
            <a:off x="6620323" y="1718978"/>
            <a:ext cx="2066889" cy="1536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LIBRARIES</a:t>
            </a:r>
            <a:br>
              <a:rPr lang="en" dirty="0"/>
            </a:br>
            <a:r>
              <a:rPr lang="en" dirty="0"/>
              <a:t>USED</a:t>
            </a:r>
            <a:endParaRPr dirty="0"/>
          </a:p>
        </p:txBody>
      </p:sp>
      <p:sp>
        <p:nvSpPr>
          <p:cNvPr id="3557" name="Google Shape;3557;p90"/>
          <p:cNvSpPr txBox="1">
            <a:spLocks noGrp="1"/>
          </p:cNvSpPr>
          <p:nvPr>
            <p:ph type="subTitle" idx="1"/>
          </p:nvPr>
        </p:nvSpPr>
        <p:spPr>
          <a:xfrm>
            <a:off x="1469387" y="652889"/>
            <a:ext cx="1700700" cy="366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Numpy</a:t>
            </a:r>
            <a:endParaRPr dirty="0"/>
          </a:p>
        </p:txBody>
      </p:sp>
      <p:sp>
        <p:nvSpPr>
          <p:cNvPr id="3558" name="Google Shape;3558;p90"/>
          <p:cNvSpPr txBox="1">
            <a:spLocks noGrp="1"/>
          </p:cNvSpPr>
          <p:nvPr>
            <p:ph type="subTitle" idx="4"/>
          </p:nvPr>
        </p:nvSpPr>
        <p:spPr>
          <a:xfrm>
            <a:off x="1469686" y="2431660"/>
            <a:ext cx="2066889" cy="713100"/>
          </a:xfrm>
          <a:prstGeom prst="rect">
            <a:avLst/>
          </a:prstGeom>
        </p:spPr>
        <p:txBody>
          <a:bodyPr spcFirstLastPara="1" wrap="square" lIns="91425" tIns="91425" rIns="91425" bIns="91425" anchor="t" anchorCtr="0">
            <a:noAutofit/>
          </a:bodyPr>
          <a:lstStyle/>
          <a:p>
            <a:pPr marL="0" lvl="0" indent="0">
              <a:spcAft>
                <a:spcPts val="1600"/>
              </a:spcAft>
            </a:pPr>
            <a:r>
              <a:rPr lang="en-US" sz="1100" dirty="0">
                <a:solidFill>
                  <a:schemeClr val="bg1"/>
                </a:solidFill>
              </a:rPr>
              <a:t>Versatile plotting library for creating diverse visualizations.</a:t>
            </a:r>
          </a:p>
        </p:txBody>
      </p:sp>
      <p:sp>
        <p:nvSpPr>
          <p:cNvPr id="3559" name="Google Shape;3559;p90"/>
          <p:cNvSpPr txBox="1">
            <a:spLocks noGrp="1"/>
          </p:cNvSpPr>
          <p:nvPr>
            <p:ph type="subTitle" idx="5"/>
          </p:nvPr>
        </p:nvSpPr>
        <p:spPr>
          <a:xfrm>
            <a:off x="1469387" y="3507847"/>
            <a:ext cx="1700700" cy="366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Scikit-learn</a:t>
            </a:r>
            <a:endParaRPr dirty="0"/>
          </a:p>
        </p:txBody>
      </p:sp>
      <p:sp>
        <p:nvSpPr>
          <p:cNvPr id="3560" name="Google Shape;3560;p90"/>
          <p:cNvSpPr txBox="1">
            <a:spLocks noGrp="1"/>
          </p:cNvSpPr>
          <p:nvPr>
            <p:ph type="subTitle" idx="7"/>
          </p:nvPr>
        </p:nvSpPr>
        <p:spPr>
          <a:xfrm>
            <a:off x="4468799" y="640829"/>
            <a:ext cx="1697700" cy="366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Pandas</a:t>
            </a:r>
            <a:endParaRPr dirty="0"/>
          </a:p>
        </p:txBody>
      </p:sp>
      <p:sp>
        <p:nvSpPr>
          <p:cNvPr id="3561" name="Google Shape;3561;p90"/>
          <p:cNvSpPr txBox="1">
            <a:spLocks noGrp="1"/>
          </p:cNvSpPr>
          <p:nvPr>
            <p:ph type="subTitle" idx="8"/>
          </p:nvPr>
        </p:nvSpPr>
        <p:spPr>
          <a:xfrm>
            <a:off x="4465774" y="1005878"/>
            <a:ext cx="2197243" cy="713100"/>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sz="1100" dirty="0">
                <a:solidFill>
                  <a:schemeClr val="bg1"/>
                </a:solidFill>
              </a:rPr>
              <a:t>Powerful for data analysis and manipulation, ideal for structured and time series data.</a:t>
            </a:r>
          </a:p>
        </p:txBody>
      </p:sp>
      <p:sp>
        <p:nvSpPr>
          <p:cNvPr id="3562" name="Google Shape;3562;p90"/>
          <p:cNvSpPr txBox="1">
            <a:spLocks noGrp="1"/>
          </p:cNvSpPr>
          <p:nvPr>
            <p:ph type="subTitle" idx="9"/>
          </p:nvPr>
        </p:nvSpPr>
        <p:spPr>
          <a:xfrm>
            <a:off x="4468799" y="2067293"/>
            <a:ext cx="1697700" cy="366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Seaborn</a:t>
            </a:r>
            <a:endParaRPr dirty="0"/>
          </a:p>
        </p:txBody>
      </p:sp>
      <p:sp>
        <p:nvSpPr>
          <p:cNvPr id="3563" name="Google Shape;3563;p90"/>
          <p:cNvSpPr txBox="1">
            <a:spLocks noGrp="1"/>
          </p:cNvSpPr>
          <p:nvPr>
            <p:ph type="subTitle" idx="13"/>
          </p:nvPr>
        </p:nvSpPr>
        <p:spPr>
          <a:xfrm>
            <a:off x="4465775" y="2432353"/>
            <a:ext cx="2066888" cy="713100"/>
          </a:xfrm>
          <a:prstGeom prst="rect">
            <a:avLst/>
          </a:prstGeom>
        </p:spPr>
        <p:txBody>
          <a:bodyPr spcFirstLastPara="1" wrap="square" lIns="91425" tIns="91425" rIns="91425" bIns="91425" anchor="t" anchorCtr="0">
            <a:noAutofit/>
          </a:bodyPr>
          <a:lstStyle/>
          <a:p>
            <a:pPr marL="0" lvl="0" indent="0">
              <a:spcAft>
                <a:spcPts val="1600"/>
              </a:spcAft>
            </a:pPr>
            <a:r>
              <a:rPr lang="en-US" sz="1100" dirty="0">
                <a:solidFill>
                  <a:schemeClr val="bg1"/>
                </a:solidFill>
              </a:rPr>
              <a:t>Simplifies crafting informative statistical graphics, built on Matplotlib.</a:t>
            </a:r>
          </a:p>
        </p:txBody>
      </p:sp>
      <p:sp>
        <p:nvSpPr>
          <p:cNvPr id="3564" name="Google Shape;3564;p90"/>
          <p:cNvSpPr txBox="1">
            <a:spLocks noGrp="1"/>
          </p:cNvSpPr>
          <p:nvPr>
            <p:ph type="subTitle" idx="14"/>
          </p:nvPr>
        </p:nvSpPr>
        <p:spPr>
          <a:xfrm>
            <a:off x="4468799" y="3493757"/>
            <a:ext cx="1697700" cy="366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Streamlit</a:t>
            </a:r>
            <a:endParaRPr dirty="0"/>
          </a:p>
        </p:txBody>
      </p:sp>
      <p:sp>
        <p:nvSpPr>
          <p:cNvPr id="3565" name="Google Shape;3565;p90"/>
          <p:cNvSpPr txBox="1">
            <a:spLocks noGrp="1"/>
          </p:cNvSpPr>
          <p:nvPr>
            <p:ph type="subTitle" idx="15"/>
          </p:nvPr>
        </p:nvSpPr>
        <p:spPr>
          <a:xfrm>
            <a:off x="4465775" y="3858828"/>
            <a:ext cx="2066888" cy="713100"/>
          </a:xfrm>
          <a:prstGeom prst="rect">
            <a:avLst/>
          </a:prstGeom>
        </p:spPr>
        <p:txBody>
          <a:bodyPr spcFirstLastPara="1" wrap="square" lIns="91425" tIns="91425" rIns="91425" bIns="91425" anchor="t" anchorCtr="0">
            <a:noAutofit/>
          </a:bodyPr>
          <a:lstStyle/>
          <a:p>
            <a:pPr marL="0" lvl="0" indent="0">
              <a:spcAft>
                <a:spcPts val="1600"/>
              </a:spcAft>
            </a:pPr>
            <a:r>
              <a:rPr lang="en-US" sz="1000" dirty="0">
                <a:solidFill>
                  <a:schemeClr val="bg1"/>
                </a:solidFill>
              </a:rPr>
              <a:t>Python framework for creating interactive web apps focused on data.</a:t>
            </a:r>
            <a:endParaRPr sz="1000" dirty="0">
              <a:solidFill>
                <a:schemeClr val="bg1"/>
              </a:solidFill>
            </a:endParaRPr>
          </a:p>
        </p:txBody>
      </p:sp>
      <p:grpSp>
        <p:nvGrpSpPr>
          <p:cNvPr id="3566" name="Google Shape;3566;p90"/>
          <p:cNvGrpSpPr/>
          <p:nvPr/>
        </p:nvGrpSpPr>
        <p:grpSpPr>
          <a:xfrm>
            <a:off x="705136" y="811751"/>
            <a:ext cx="411391" cy="411222"/>
            <a:chOff x="1189375" y="238125"/>
            <a:chExt cx="5287800" cy="5218550"/>
          </a:xfrm>
          <a:solidFill>
            <a:schemeClr val="bg1">
              <a:lumMod val="85000"/>
            </a:schemeClr>
          </a:solidFill>
        </p:grpSpPr>
        <p:sp>
          <p:nvSpPr>
            <p:cNvPr id="3567" name="Google Shape;3567;p90"/>
            <p:cNvSpPr/>
            <p:nvPr/>
          </p:nvSpPr>
          <p:spPr>
            <a:xfrm>
              <a:off x="1189375" y="238125"/>
              <a:ext cx="5287800" cy="5218550"/>
            </a:xfrm>
            <a:custGeom>
              <a:avLst/>
              <a:gdLst/>
              <a:ahLst/>
              <a:cxnLst/>
              <a:rect l="l" t="t" r="r" b="b"/>
              <a:pathLst>
                <a:path w="211512" h="208742" extrusionOk="0">
                  <a:moveTo>
                    <a:pt x="101886" y="21889"/>
                  </a:moveTo>
                  <a:cubicBezTo>
                    <a:pt x="104394" y="21889"/>
                    <a:pt x="106918" y="22186"/>
                    <a:pt x="109408" y="22793"/>
                  </a:cubicBezTo>
                  <a:cubicBezTo>
                    <a:pt x="109335" y="22916"/>
                    <a:pt x="109261" y="23014"/>
                    <a:pt x="109163" y="23136"/>
                  </a:cubicBezTo>
                  <a:cubicBezTo>
                    <a:pt x="105487" y="28994"/>
                    <a:pt x="102987" y="35440"/>
                    <a:pt x="101688" y="42180"/>
                  </a:cubicBezTo>
                  <a:cubicBezTo>
                    <a:pt x="100781" y="40096"/>
                    <a:pt x="99629" y="38234"/>
                    <a:pt x="98208" y="36543"/>
                  </a:cubicBezTo>
                  <a:cubicBezTo>
                    <a:pt x="93943" y="31420"/>
                    <a:pt x="88159" y="29043"/>
                    <a:pt x="83135" y="27965"/>
                  </a:cubicBezTo>
                  <a:cubicBezTo>
                    <a:pt x="88610" y="24006"/>
                    <a:pt x="95187" y="21889"/>
                    <a:pt x="101886" y="21889"/>
                  </a:cubicBezTo>
                  <a:close/>
                  <a:moveTo>
                    <a:pt x="104065" y="56566"/>
                  </a:moveTo>
                  <a:cubicBezTo>
                    <a:pt x="104286" y="56591"/>
                    <a:pt x="104531" y="56615"/>
                    <a:pt x="104776" y="56615"/>
                  </a:cubicBezTo>
                  <a:cubicBezTo>
                    <a:pt x="111982" y="56615"/>
                    <a:pt x="117937" y="61983"/>
                    <a:pt x="118918" y="68894"/>
                  </a:cubicBezTo>
                  <a:cubicBezTo>
                    <a:pt x="113084" y="70022"/>
                    <a:pt x="108060" y="73379"/>
                    <a:pt x="104776" y="78060"/>
                  </a:cubicBezTo>
                  <a:cubicBezTo>
                    <a:pt x="103575" y="76320"/>
                    <a:pt x="102129" y="74776"/>
                    <a:pt x="100487" y="73477"/>
                  </a:cubicBezTo>
                  <a:cubicBezTo>
                    <a:pt x="100904" y="73012"/>
                    <a:pt x="101222" y="72472"/>
                    <a:pt x="101394" y="71835"/>
                  </a:cubicBezTo>
                  <a:cubicBezTo>
                    <a:pt x="102987" y="66272"/>
                    <a:pt x="103894" y="61174"/>
                    <a:pt x="104065" y="56566"/>
                  </a:cubicBezTo>
                  <a:close/>
                  <a:moveTo>
                    <a:pt x="141466" y="56615"/>
                  </a:moveTo>
                  <a:cubicBezTo>
                    <a:pt x="148671" y="56615"/>
                    <a:pt x="154627" y="61983"/>
                    <a:pt x="155607" y="68894"/>
                  </a:cubicBezTo>
                  <a:cubicBezTo>
                    <a:pt x="149774" y="70022"/>
                    <a:pt x="144750" y="73379"/>
                    <a:pt x="141466" y="78060"/>
                  </a:cubicBezTo>
                  <a:cubicBezTo>
                    <a:pt x="138181" y="73379"/>
                    <a:pt x="133157" y="70022"/>
                    <a:pt x="127349" y="68894"/>
                  </a:cubicBezTo>
                  <a:cubicBezTo>
                    <a:pt x="128329" y="61983"/>
                    <a:pt x="134285" y="56615"/>
                    <a:pt x="141466" y="56615"/>
                  </a:cubicBezTo>
                  <a:close/>
                  <a:moveTo>
                    <a:pt x="49292" y="8138"/>
                  </a:moveTo>
                  <a:cubicBezTo>
                    <a:pt x="54761" y="8138"/>
                    <a:pt x="59111" y="9463"/>
                    <a:pt x="62302" y="12107"/>
                  </a:cubicBezTo>
                  <a:cubicBezTo>
                    <a:pt x="68405" y="17181"/>
                    <a:pt x="68871" y="26126"/>
                    <a:pt x="68822" y="29509"/>
                  </a:cubicBezTo>
                  <a:lnTo>
                    <a:pt x="64606" y="33724"/>
                  </a:lnTo>
                  <a:lnTo>
                    <a:pt x="44362" y="32450"/>
                  </a:lnTo>
                  <a:cubicBezTo>
                    <a:pt x="44272" y="32444"/>
                    <a:pt x="44182" y="32441"/>
                    <a:pt x="44093" y="32441"/>
                  </a:cubicBezTo>
                  <a:cubicBezTo>
                    <a:pt x="41955" y="32441"/>
                    <a:pt x="40165" y="34108"/>
                    <a:pt x="40024" y="36273"/>
                  </a:cubicBezTo>
                  <a:cubicBezTo>
                    <a:pt x="39877" y="38503"/>
                    <a:pt x="41592" y="40439"/>
                    <a:pt x="43847" y="40587"/>
                  </a:cubicBezTo>
                  <a:lnTo>
                    <a:pt x="56935" y="41420"/>
                  </a:lnTo>
                  <a:lnTo>
                    <a:pt x="44337" y="53993"/>
                  </a:lnTo>
                  <a:cubicBezTo>
                    <a:pt x="42744" y="55586"/>
                    <a:pt x="42744" y="58159"/>
                    <a:pt x="44337" y="59752"/>
                  </a:cubicBezTo>
                  <a:cubicBezTo>
                    <a:pt x="45146" y="60561"/>
                    <a:pt x="46200" y="60953"/>
                    <a:pt x="47229" y="60953"/>
                  </a:cubicBezTo>
                  <a:cubicBezTo>
                    <a:pt x="48283" y="60953"/>
                    <a:pt x="49313" y="60561"/>
                    <a:pt x="50121" y="59752"/>
                  </a:cubicBezTo>
                  <a:lnTo>
                    <a:pt x="63944" y="45929"/>
                  </a:lnTo>
                  <a:lnTo>
                    <a:pt x="64753" y="58772"/>
                  </a:lnTo>
                  <a:cubicBezTo>
                    <a:pt x="64876" y="60929"/>
                    <a:pt x="66689" y="62595"/>
                    <a:pt x="68822" y="62595"/>
                  </a:cubicBezTo>
                  <a:lnTo>
                    <a:pt x="69067" y="62595"/>
                  </a:lnTo>
                  <a:cubicBezTo>
                    <a:pt x="71322" y="62448"/>
                    <a:pt x="73037" y="60512"/>
                    <a:pt x="72890" y="58257"/>
                  </a:cubicBezTo>
                  <a:lnTo>
                    <a:pt x="71616" y="38258"/>
                  </a:lnTo>
                  <a:lnTo>
                    <a:pt x="74606" y="35268"/>
                  </a:lnTo>
                  <a:cubicBezTo>
                    <a:pt x="74736" y="35266"/>
                    <a:pt x="74874" y="35265"/>
                    <a:pt x="75021" y="35265"/>
                  </a:cubicBezTo>
                  <a:cubicBezTo>
                    <a:pt x="78669" y="35265"/>
                    <a:pt x="87104" y="35943"/>
                    <a:pt x="91982" y="41787"/>
                  </a:cubicBezTo>
                  <a:cubicBezTo>
                    <a:pt x="96271" y="46934"/>
                    <a:pt x="97105" y="55120"/>
                    <a:pt x="94482" y="66125"/>
                  </a:cubicBezTo>
                  <a:cubicBezTo>
                    <a:pt x="89948" y="65242"/>
                    <a:pt x="88331" y="64115"/>
                    <a:pt x="88086" y="63943"/>
                  </a:cubicBezTo>
                  <a:cubicBezTo>
                    <a:pt x="87299" y="63127"/>
                    <a:pt x="86224" y="62693"/>
                    <a:pt x="85136" y="62693"/>
                  </a:cubicBezTo>
                  <a:cubicBezTo>
                    <a:pt x="84460" y="62693"/>
                    <a:pt x="83779" y="62861"/>
                    <a:pt x="83159" y="63208"/>
                  </a:cubicBezTo>
                  <a:cubicBezTo>
                    <a:pt x="81444" y="64164"/>
                    <a:pt x="80635" y="66223"/>
                    <a:pt x="81297" y="68085"/>
                  </a:cubicBezTo>
                  <a:cubicBezTo>
                    <a:pt x="81517" y="68723"/>
                    <a:pt x="86051" y="83134"/>
                    <a:pt x="69728" y="94114"/>
                  </a:cubicBezTo>
                  <a:cubicBezTo>
                    <a:pt x="62841" y="83624"/>
                    <a:pt x="64851" y="75193"/>
                    <a:pt x="65121" y="74188"/>
                  </a:cubicBezTo>
                  <a:cubicBezTo>
                    <a:pt x="65709" y="72031"/>
                    <a:pt x="64459" y="69825"/>
                    <a:pt x="62302" y="69213"/>
                  </a:cubicBezTo>
                  <a:cubicBezTo>
                    <a:pt x="61935" y="69090"/>
                    <a:pt x="61567" y="69041"/>
                    <a:pt x="61199" y="69041"/>
                  </a:cubicBezTo>
                  <a:cubicBezTo>
                    <a:pt x="59435" y="69041"/>
                    <a:pt x="57817" y="70193"/>
                    <a:pt x="57278" y="71958"/>
                  </a:cubicBezTo>
                  <a:cubicBezTo>
                    <a:pt x="56751" y="73722"/>
                    <a:pt x="52246" y="86512"/>
                    <a:pt x="33307" y="86512"/>
                  </a:cubicBezTo>
                  <a:cubicBezTo>
                    <a:pt x="29359" y="86512"/>
                    <a:pt x="24783" y="85956"/>
                    <a:pt x="19485" y="84629"/>
                  </a:cubicBezTo>
                  <a:cubicBezTo>
                    <a:pt x="11790" y="53919"/>
                    <a:pt x="30000" y="47473"/>
                    <a:pt x="32156" y="46812"/>
                  </a:cubicBezTo>
                  <a:cubicBezTo>
                    <a:pt x="34289" y="46175"/>
                    <a:pt x="35514" y="43944"/>
                    <a:pt x="34901" y="41787"/>
                  </a:cubicBezTo>
                  <a:cubicBezTo>
                    <a:pt x="34391" y="40012"/>
                    <a:pt x="32759" y="38848"/>
                    <a:pt x="30982" y="38848"/>
                  </a:cubicBezTo>
                  <a:cubicBezTo>
                    <a:pt x="30625" y="38848"/>
                    <a:pt x="30262" y="38895"/>
                    <a:pt x="29902" y="38993"/>
                  </a:cubicBezTo>
                  <a:cubicBezTo>
                    <a:pt x="29510" y="39099"/>
                    <a:pt x="27987" y="39465"/>
                    <a:pt x="25652" y="39465"/>
                  </a:cubicBezTo>
                  <a:cubicBezTo>
                    <a:pt x="22003" y="39465"/>
                    <a:pt x="16372" y="38570"/>
                    <a:pt x="9976" y="34386"/>
                  </a:cubicBezTo>
                  <a:cubicBezTo>
                    <a:pt x="16932" y="24029"/>
                    <a:pt x="25265" y="22064"/>
                    <a:pt x="30595" y="22064"/>
                  </a:cubicBezTo>
                  <a:cubicBezTo>
                    <a:pt x="33678" y="22064"/>
                    <a:pt x="35755" y="22721"/>
                    <a:pt x="35980" y="22793"/>
                  </a:cubicBezTo>
                  <a:cubicBezTo>
                    <a:pt x="36431" y="22951"/>
                    <a:pt x="36892" y="23027"/>
                    <a:pt x="37345" y="23027"/>
                  </a:cubicBezTo>
                  <a:cubicBezTo>
                    <a:pt x="38788" y="23027"/>
                    <a:pt x="40154" y="22261"/>
                    <a:pt x="40882" y="20955"/>
                  </a:cubicBezTo>
                  <a:cubicBezTo>
                    <a:pt x="41788" y="19313"/>
                    <a:pt x="41494" y="17303"/>
                    <a:pt x="40171" y="16029"/>
                  </a:cubicBezTo>
                  <a:cubicBezTo>
                    <a:pt x="39975" y="15784"/>
                    <a:pt x="38872" y="14142"/>
                    <a:pt x="37990" y="9632"/>
                  </a:cubicBezTo>
                  <a:cubicBezTo>
                    <a:pt x="42171" y="8636"/>
                    <a:pt x="45941" y="8138"/>
                    <a:pt x="49292" y="8138"/>
                  </a:cubicBezTo>
                  <a:close/>
                  <a:moveTo>
                    <a:pt x="57401" y="86173"/>
                  </a:moveTo>
                  <a:cubicBezTo>
                    <a:pt x="58234" y="89629"/>
                    <a:pt x="59753" y="93550"/>
                    <a:pt x="62302" y="97667"/>
                  </a:cubicBezTo>
                  <a:cubicBezTo>
                    <a:pt x="59827" y="102275"/>
                    <a:pt x="55048" y="105192"/>
                    <a:pt x="49754" y="105192"/>
                  </a:cubicBezTo>
                  <a:cubicBezTo>
                    <a:pt x="43161" y="105192"/>
                    <a:pt x="37597" y="100707"/>
                    <a:pt x="35955" y="94628"/>
                  </a:cubicBezTo>
                  <a:cubicBezTo>
                    <a:pt x="43136" y="94236"/>
                    <a:pt x="49337" y="92227"/>
                    <a:pt x="54459" y="88550"/>
                  </a:cubicBezTo>
                  <a:cubicBezTo>
                    <a:pt x="55562" y="87790"/>
                    <a:pt x="56518" y="86982"/>
                    <a:pt x="57401" y="86173"/>
                  </a:cubicBezTo>
                  <a:close/>
                  <a:moveTo>
                    <a:pt x="89948" y="77105"/>
                  </a:moveTo>
                  <a:cubicBezTo>
                    <a:pt x="96124" y="78673"/>
                    <a:pt x="100708" y="84261"/>
                    <a:pt x="100708" y="90928"/>
                  </a:cubicBezTo>
                  <a:cubicBezTo>
                    <a:pt x="100708" y="98795"/>
                    <a:pt x="94311" y="105192"/>
                    <a:pt x="86443" y="105192"/>
                  </a:cubicBezTo>
                  <a:cubicBezTo>
                    <a:pt x="82154" y="105192"/>
                    <a:pt x="78159" y="103280"/>
                    <a:pt x="75463" y="100045"/>
                  </a:cubicBezTo>
                  <a:cubicBezTo>
                    <a:pt x="85169" y="93084"/>
                    <a:pt x="88576" y="84972"/>
                    <a:pt x="89679" y="79016"/>
                  </a:cubicBezTo>
                  <a:cubicBezTo>
                    <a:pt x="89801" y="78355"/>
                    <a:pt x="89875" y="77717"/>
                    <a:pt x="89948" y="77105"/>
                  </a:cubicBezTo>
                  <a:close/>
                  <a:moveTo>
                    <a:pt x="123133" y="76663"/>
                  </a:moveTo>
                  <a:cubicBezTo>
                    <a:pt x="131000" y="76663"/>
                    <a:pt x="137397" y="83060"/>
                    <a:pt x="137397" y="90928"/>
                  </a:cubicBezTo>
                  <a:cubicBezTo>
                    <a:pt x="137397" y="98795"/>
                    <a:pt x="131000" y="105192"/>
                    <a:pt x="123133" y="105192"/>
                  </a:cubicBezTo>
                  <a:cubicBezTo>
                    <a:pt x="115266" y="105192"/>
                    <a:pt x="108869" y="98795"/>
                    <a:pt x="108869" y="90928"/>
                  </a:cubicBezTo>
                  <a:cubicBezTo>
                    <a:pt x="108869" y="83060"/>
                    <a:pt x="115266" y="76663"/>
                    <a:pt x="123133" y="76663"/>
                  </a:cubicBezTo>
                  <a:close/>
                  <a:moveTo>
                    <a:pt x="159823" y="76663"/>
                  </a:moveTo>
                  <a:cubicBezTo>
                    <a:pt x="167690" y="76663"/>
                    <a:pt x="174087" y="83060"/>
                    <a:pt x="174087" y="90928"/>
                  </a:cubicBezTo>
                  <a:cubicBezTo>
                    <a:pt x="174087" y="98795"/>
                    <a:pt x="167690" y="105192"/>
                    <a:pt x="159823" y="105192"/>
                  </a:cubicBezTo>
                  <a:cubicBezTo>
                    <a:pt x="151955" y="105192"/>
                    <a:pt x="145559" y="98795"/>
                    <a:pt x="145559" y="90928"/>
                  </a:cubicBezTo>
                  <a:cubicBezTo>
                    <a:pt x="145559" y="83060"/>
                    <a:pt x="151955" y="76663"/>
                    <a:pt x="159823" y="76663"/>
                  </a:cubicBezTo>
                  <a:close/>
                  <a:moveTo>
                    <a:pt x="68086" y="108451"/>
                  </a:moveTo>
                  <a:cubicBezTo>
                    <a:pt x="75954" y="108451"/>
                    <a:pt x="82350" y="114848"/>
                    <a:pt x="82350" y="122715"/>
                  </a:cubicBezTo>
                  <a:cubicBezTo>
                    <a:pt x="82350" y="130583"/>
                    <a:pt x="75954" y="136980"/>
                    <a:pt x="68086" y="136980"/>
                  </a:cubicBezTo>
                  <a:cubicBezTo>
                    <a:pt x="60219" y="136980"/>
                    <a:pt x="53822" y="130583"/>
                    <a:pt x="53822" y="122715"/>
                  </a:cubicBezTo>
                  <a:cubicBezTo>
                    <a:pt x="53822" y="114848"/>
                    <a:pt x="60219" y="108451"/>
                    <a:pt x="68086" y="108451"/>
                  </a:cubicBezTo>
                  <a:close/>
                  <a:moveTo>
                    <a:pt x="104776" y="108451"/>
                  </a:moveTo>
                  <a:cubicBezTo>
                    <a:pt x="112643" y="108451"/>
                    <a:pt x="119040" y="114848"/>
                    <a:pt x="119040" y="122715"/>
                  </a:cubicBezTo>
                  <a:cubicBezTo>
                    <a:pt x="119040" y="130583"/>
                    <a:pt x="112643" y="136980"/>
                    <a:pt x="104776" y="136980"/>
                  </a:cubicBezTo>
                  <a:cubicBezTo>
                    <a:pt x="96909" y="136980"/>
                    <a:pt x="90512" y="130583"/>
                    <a:pt x="90512" y="122715"/>
                  </a:cubicBezTo>
                  <a:cubicBezTo>
                    <a:pt x="90512" y="114848"/>
                    <a:pt x="96909" y="108451"/>
                    <a:pt x="104776" y="108451"/>
                  </a:cubicBezTo>
                  <a:close/>
                  <a:moveTo>
                    <a:pt x="141466" y="108451"/>
                  </a:moveTo>
                  <a:cubicBezTo>
                    <a:pt x="149333" y="108451"/>
                    <a:pt x="155754" y="114848"/>
                    <a:pt x="155754" y="122715"/>
                  </a:cubicBezTo>
                  <a:cubicBezTo>
                    <a:pt x="155754" y="130583"/>
                    <a:pt x="149333" y="136980"/>
                    <a:pt x="141466" y="136980"/>
                  </a:cubicBezTo>
                  <a:cubicBezTo>
                    <a:pt x="133598" y="136980"/>
                    <a:pt x="127202" y="130583"/>
                    <a:pt x="127202" y="122715"/>
                  </a:cubicBezTo>
                  <a:cubicBezTo>
                    <a:pt x="127202" y="114848"/>
                    <a:pt x="133598" y="108451"/>
                    <a:pt x="141466" y="108451"/>
                  </a:cubicBezTo>
                  <a:close/>
                  <a:moveTo>
                    <a:pt x="177723" y="70606"/>
                  </a:moveTo>
                  <a:cubicBezTo>
                    <a:pt x="177835" y="70606"/>
                    <a:pt x="177946" y="70607"/>
                    <a:pt x="178057" y="70610"/>
                  </a:cubicBezTo>
                  <a:cubicBezTo>
                    <a:pt x="185091" y="70781"/>
                    <a:pt x="191782" y="75977"/>
                    <a:pt x="198007" y="86099"/>
                  </a:cubicBezTo>
                  <a:cubicBezTo>
                    <a:pt x="194184" y="88673"/>
                    <a:pt x="192248" y="89040"/>
                    <a:pt x="191954" y="89065"/>
                  </a:cubicBezTo>
                  <a:cubicBezTo>
                    <a:pt x="191935" y="89065"/>
                    <a:pt x="191917" y="89065"/>
                    <a:pt x="191898" y="89065"/>
                  </a:cubicBezTo>
                  <a:cubicBezTo>
                    <a:pt x="190082" y="89065"/>
                    <a:pt x="188444" y="90259"/>
                    <a:pt x="187934" y="92030"/>
                  </a:cubicBezTo>
                  <a:cubicBezTo>
                    <a:pt x="187395" y="93942"/>
                    <a:pt x="188302" y="95952"/>
                    <a:pt x="190091" y="96810"/>
                  </a:cubicBezTo>
                  <a:cubicBezTo>
                    <a:pt x="190679" y="97128"/>
                    <a:pt x="204086" y="104089"/>
                    <a:pt x="200311" y="123402"/>
                  </a:cubicBezTo>
                  <a:cubicBezTo>
                    <a:pt x="188032" y="120853"/>
                    <a:pt x="183474" y="113476"/>
                    <a:pt x="182959" y="112569"/>
                  </a:cubicBezTo>
                  <a:cubicBezTo>
                    <a:pt x="182210" y="111253"/>
                    <a:pt x="180838" y="110515"/>
                    <a:pt x="179420" y="110515"/>
                  </a:cubicBezTo>
                  <a:cubicBezTo>
                    <a:pt x="178752" y="110515"/>
                    <a:pt x="178073" y="110679"/>
                    <a:pt x="177444" y="111025"/>
                  </a:cubicBezTo>
                  <a:cubicBezTo>
                    <a:pt x="175484" y="112103"/>
                    <a:pt x="174773" y="114554"/>
                    <a:pt x="175827" y="116515"/>
                  </a:cubicBezTo>
                  <a:cubicBezTo>
                    <a:pt x="176905" y="118500"/>
                    <a:pt x="185214" y="135926"/>
                    <a:pt x="158058" y="152224"/>
                  </a:cubicBezTo>
                  <a:cubicBezTo>
                    <a:pt x="153916" y="149724"/>
                    <a:pt x="150387" y="147077"/>
                    <a:pt x="147495" y="144308"/>
                  </a:cubicBezTo>
                  <a:cubicBezTo>
                    <a:pt x="156955" y="141685"/>
                    <a:pt x="163891" y="133009"/>
                    <a:pt x="163891" y="122715"/>
                  </a:cubicBezTo>
                  <a:cubicBezTo>
                    <a:pt x="163891" y="119333"/>
                    <a:pt x="163131" y="116123"/>
                    <a:pt x="161783" y="113255"/>
                  </a:cubicBezTo>
                  <a:cubicBezTo>
                    <a:pt x="173229" y="112250"/>
                    <a:pt x="182248" y="102618"/>
                    <a:pt x="182248" y="90928"/>
                  </a:cubicBezTo>
                  <a:cubicBezTo>
                    <a:pt x="182248" y="82864"/>
                    <a:pt x="177959" y="75781"/>
                    <a:pt x="171562" y="71835"/>
                  </a:cubicBezTo>
                  <a:cubicBezTo>
                    <a:pt x="173652" y="71023"/>
                    <a:pt x="175719" y="70606"/>
                    <a:pt x="177723" y="70606"/>
                  </a:cubicBezTo>
                  <a:close/>
                  <a:moveTo>
                    <a:pt x="86492" y="140264"/>
                  </a:moveTo>
                  <a:cubicBezTo>
                    <a:pt x="94360" y="140264"/>
                    <a:pt x="100757" y="146660"/>
                    <a:pt x="100757" y="154528"/>
                  </a:cubicBezTo>
                  <a:cubicBezTo>
                    <a:pt x="100757" y="162395"/>
                    <a:pt x="94360" y="168792"/>
                    <a:pt x="86492" y="168792"/>
                  </a:cubicBezTo>
                  <a:cubicBezTo>
                    <a:pt x="78625" y="168792"/>
                    <a:pt x="72228" y="162395"/>
                    <a:pt x="72228" y="154528"/>
                  </a:cubicBezTo>
                  <a:cubicBezTo>
                    <a:pt x="72228" y="146660"/>
                    <a:pt x="78625" y="140264"/>
                    <a:pt x="86492" y="140264"/>
                  </a:cubicBezTo>
                  <a:close/>
                  <a:moveTo>
                    <a:pt x="123182" y="140264"/>
                  </a:moveTo>
                  <a:cubicBezTo>
                    <a:pt x="131049" y="140264"/>
                    <a:pt x="137446" y="146660"/>
                    <a:pt x="137446" y="154528"/>
                  </a:cubicBezTo>
                  <a:cubicBezTo>
                    <a:pt x="137446" y="162395"/>
                    <a:pt x="131049" y="168792"/>
                    <a:pt x="123182" y="168792"/>
                  </a:cubicBezTo>
                  <a:cubicBezTo>
                    <a:pt x="115315" y="168792"/>
                    <a:pt x="108918" y="162395"/>
                    <a:pt x="108918" y="154528"/>
                  </a:cubicBezTo>
                  <a:cubicBezTo>
                    <a:pt x="108918" y="146660"/>
                    <a:pt x="115315" y="140264"/>
                    <a:pt x="123182" y="140264"/>
                  </a:cubicBezTo>
                  <a:close/>
                  <a:moveTo>
                    <a:pt x="104825" y="172052"/>
                  </a:moveTo>
                  <a:cubicBezTo>
                    <a:pt x="112692" y="172052"/>
                    <a:pt x="119114" y="178448"/>
                    <a:pt x="119114" y="186316"/>
                  </a:cubicBezTo>
                  <a:cubicBezTo>
                    <a:pt x="119114" y="194183"/>
                    <a:pt x="112692" y="200580"/>
                    <a:pt x="104825" y="200580"/>
                  </a:cubicBezTo>
                  <a:cubicBezTo>
                    <a:pt x="96958" y="200580"/>
                    <a:pt x="90561" y="194183"/>
                    <a:pt x="90561" y="186316"/>
                  </a:cubicBezTo>
                  <a:cubicBezTo>
                    <a:pt x="90561" y="178448"/>
                    <a:pt x="96958" y="172052"/>
                    <a:pt x="104825" y="172052"/>
                  </a:cubicBezTo>
                  <a:close/>
                  <a:moveTo>
                    <a:pt x="49257" y="0"/>
                  </a:moveTo>
                  <a:cubicBezTo>
                    <a:pt x="44202" y="0"/>
                    <a:pt x="38527" y="898"/>
                    <a:pt x="32255" y="2696"/>
                  </a:cubicBezTo>
                  <a:cubicBezTo>
                    <a:pt x="30343" y="3260"/>
                    <a:pt x="29093" y="5122"/>
                    <a:pt x="29338" y="7108"/>
                  </a:cubicBezTo>
                  <a:cubicBezTo>
                    <a:pt x="29681" y="9828"/>
                    <a:pt x="30098" y="12083"/>
                    <a:pt x="30588" y="13921"/>
                  </a:cubicBezTo>
                  <a:cubicBezTo>
                    <a:pt x="28921" y="13921"/>
                    <a:pt x="27083" y="14068"/>
                    <a:pt x="25098" y="14436"/>
                  </a:cubicBezTo>
                  <a:cubicBezTo>
                    <a:pt x="18236" y="15686"/>
                    <a:pt x="8481" y="20024"/>
                    <a:pt x="981" y="33503"/>
                  </a:cubicBezTo>
                  <a:cubicBezTo>
                    <a:pt x="1" y="35244"/>
                    <a:pt x="442" y="37425"/>
                    <a:pt x="2011" y="38675"/>
                  </a:cubicBezTo>
                  <a:cubicBezTo>
                    <a:pt x="7746" y="43233"/>
                    <a:pt x="13236" y="45562"/>
                    <a:pt x="17941" y="46689"/>
                  </a:cubicBezTo>
                  <a:cubicBezTo>
                    <a:pt x="17108" y="47572"/>
                    <a:pt x="16324" y="48552"/>
                    <a:pt x="15540" y="49630"/>
                  </a:cubicBezTo>
                  <a:cubicBezTo>
                    <a:pt x="8702" y="59262"/>
                    <a:pt x="7574" y="72521"/>
                    <a:pt x="12231" y="89065"/>
                  </a:cubicBezTo>
                  <a:cubicBezTo>
                    <a:pt x="12598" y="90437"/>
                    <a:pt x="13677" y="91491"/>
                    <a:pt x="15049" y="91883"/>
                  </a:cubicBezTo>
                  <a:cubicBezTo>
                    <a:pt x="19461" y="93133"/>
                    <a:pt x="23652" y="93942"/>
                    <a:pt x="27598" y="94359"/>
                  </a:cubicBezTo>
                  <a:cubicBezTo>
                    <a:pt x="29142" y="104456"/>
                    <a:pt x="37475" y="112348"/>
                    <a:pt x="47769" y="113255"/>
                  </a:cubicBezTo>
                  <a:cubicBezTo>
                    <a:pt x="46421" y="116123"/>
                    <a:pt x="45661" y="119333"/>
                    <a:pt x="45661" y="122715"/>
                  </a:cubicBezTo>
                  <a:cubicBezTo>
                    <a:pt x="45661" y="134431"/>
                    <a:pt x="54705" y="144087"/>
                    <a:pt x="66175" y="145067"/>
                  </a:cubicBezTo>
                  <a:cubicBezTo>
                    <a:pt x="64827" y="147935"/>
                    <a:pt x="64067" y="151146"/>
                    <a:pt x="64067" y="154528"/>
                  </a:cubicBezTo>
                  <a:cubicBezTo>
                    <a:pt x="64067" y="166218"/>
                    <a:pt x="73062" y="175850"/>
                    <a:pt x="84507" y="176855"/>
                  </a:cubicBezTo>
                  <a:cubicBezTo>
                    <a:pt x="83159" y="179723"/>
                    <a:pt x="82399" y="182933"/>
                    <a:pt x="82399" y="186316"/>
                  </a:cubicBezTo>
                  <a:cubicBezTo>
                    <a:pt x="82399" y="198668"/>
                    <a:pt x="92473" y="208741"/>
                    <a:pt x="104825" y="208741"/>
                  </a:cubicBezTo>
                  <a:cubicBezTo>
                    <a:pt x="117202" y="208741"/>
                    <a:pt x="127251" y="198668"/>
                    <a:pt x="127251" y="186316"/>
                  </a:cubicBezTo>
                  <a:cubicBezTo>
                    <a:pt x="127251" y="182933"/>
                    <a:pt x="126515" y="179723"/>
                    <a:pt x="125167" y="176855"/>
                  </a:cubicBezTo>
                  <a:cubicBezTo>
                    <a:pt x="136588" y="175850"/>
                    <a:pt x="145608" y="166218"/>
                    <a:pt x="145608" y="154528"/>
                  </a:cubicBezTo>
                  <a:cubicBezTo>
                    <a:pt x="145608" y="154160"/>
                    <a:pt x="145583" y="153817"/>
                    <a:pt x="145583" y="153449"/>
                  </a:cubicBezTo>
                  <a:lnTo>
                    <a:pt x="145583" y="153449"/>
                  </a:lnTo>
                  <a:cubicBezTo>
                    <a:pt x="148647" y="155925"/>
                    <a:pt x="152127" y="158278"/>
                    <a:pt x="156073" y="160483"/>
                  </a:cubicBezTo>
                  <a:cubicBezTo>
                    <a:pt x="156686" y="160827"/>
                    <a:pt x="157372" y="160998"/>
                    <a:pt x="158058" y="160998"/>
                  </a:cubicBezTo>
                  <a:cubicBezTo>
                    <a:pt x="158744" y="160998"/>
                    <a:pt x="159431" y="160827"/>
                    <a:pt x="160068" y="160483"/>
                  </a:cubicBezTo>
                  <a:cubicBezTo>
                    <a:pt x="175043" y="152077"/>
                    <a:pt x="183621" y="141906"/>
                    <a:pt x="185581" y="130264"/>
                  </a:cubicBezTo>
                  <a:cubicBezTo>
                    <a:pt x="185802" y="128941"/>
                    <a:pt x="185925" y="127691"/>
                    <a:pt x="185974" y="126490"/>
                  </a:cubicBezTo>
                  <a:cubicBezTo>
                    <a:pt x="190091" y="129014"/>
                    <a:pt x="195630" y="131244"/>
                    <a:pt x="202909" y="132078"/>
                  </a:cubicBezTo>
                  <a:cubicBezTo>
                    <a:pt x="203076" y="132098"/>
                    <a:pt x="203241" y="132108"/>
                    <a:pt x="203405" y="132108"/>
                  </a:cubicBezTo>
                  <a:cubicBezTo>
                    <a:pt x="205197" y="132108"/>
                    <a:pt x="206802" y="130911"/>
                    <a:pt x="207296" y="129137"/>
                  </a:cubicBezTo>
                  <a:cubicBezTo>
                    <a:pt x="211512" y="114309"/>
                    <a:pt x="207688" y="104334"/>
                    <a:pt x="203742" y="98599"/>
                  </a:cubicBezTo>
                  <a:cubicBezTo>
                    <a:pt x="202590" y="96957"/>
                    <a:pt x="201365" y="95535"/>
                    <a:pt x="200189" y="94359"/>
                  </a:cubicBezTo>
                  <a:cubicBezTo>
                    <a:pt x="201855" y="93403"/>
                    <a:pt x="203742" y="92128"/>
                    <a:pt x="205899" y="90437"/>
                  </a:cubicBezTo>
                  <a:cubicBezTo>
                    <a:pt x="207468" y="89212"/>
                    <a:pt x="207909" y="87006"/>
                    <a:pt x="206953" y="85242"/>
                  </a:cubicBezTo>
                  <a:cubicBezTo>
                    <a:pt x="198718" y="70389"/>
                    <a:pt x="189062" y="62718"/>
                    <a:pt x="178253" y="62448"/>
                  </a:cubicBezTo>
                  <a:cubicBezTo>
                    <a:pt x="178096" y="62445"/>
                    <a:pt x="177939" y="62444"/>
                    <a:pt x="177782" y="62444"/>
                  </a:cubicBezTo>
                  <a:cubicBezTo>
                    <a:pt x="172988" y="62444"/>
                    <a:pt x="168199" y="63892"/>
                    <a:pt x="163524" y="66811"/>
                  </a:cubicBezTo>
                  <a:cubicBezTo>
                    <a:pt x="161587" y="56395"/>
                    <a:pt x="152446" y="48478"/>
                    <a:pt x="141466" y="48478"/>
                  </a:cubicBezTo>
                  <a:cubicBezTo>
                    <a:pt x="133892" y="48478"/>
                    <a:pt x="127202" y="52253"/>
                    <a:pt x="123133" y="58037"/>
                  </a:cubicBezTo>
                  <a:cubicBezTo>
                    <a:pt x="119849" y="53356"/>
                    <a:pt x="114825" y="49998"/>
                    <a:pt x="109016" y="48870"/>
                  </a:cubicBezTo>
                  <a:cubicBezTo>
                    <a:pt x="110094" y="35195"/>
                    <a:pt x="117177" y="22622"/>
                    <a:pt x="128133" y="14558"/>
                  </a:cubicBezTo>
                  <a:lnTo>
                    <a:pt x="128133" y="14558"/>
                  </a:lnTo>
                  <a:cubicBezTo>
                    <a:pt x="126809" y="19730"/>
                    <a:pt x="126932" y="25269"/>
                    <a:pt x="128648" y="30587"/>
                  </a:cubicBezTo>
                  <a:cubicBezTo>
                    <a:pt x="131907" y="40783"/>
                    <a:pt x="141368" y="47277"/>
                    <a:pt x="151539" y="47277"/>
                  </a:cubicBezTo>
                  <a:cubicBezTo>
                    <a:pt x="153965" y="47277"/>
                    <a:pt x="156440" y="46910"/>
                    <a:pt x="158867" y="46126"/>
                  </a:cubicBezTo>
                  <a:cubicBezTo>
                    <a:pt x="169381" y="42768"/>
                    <a:pt x="175214" y="31445"/>
                    <a:pt x="171832" y="20930"/>
                  </a:cubicBezTo>
                  <a:cubicBezTo>
                    <a:pt x="170459" y="16641"/>
                    <a:pt x="167494" y="13137"/>
                    <a:pt x="163499" y="11078"/>
                  </a:cubicBezTo>
                  <a:cubicBezTo>
                    <a:pt x="161074" y="9836"/>
                    <a:pt x="158452" y="9209"/>
                    <a:pt x="155812" y="9209"/>
                  </a:cubicBezTo>
                  <a:cubicBezTo>
                    <a:pt x="154076" y="9209"/>
                    <a:pt x="152333" y="9480"/>
                    <a:pt x="150632" y="10024"/>
                  </a:cubicBezTo>
                  <a:cubicBezTo>
                    <a:pt x="147005" y="11201"/>
                    <a:pt x="144039" y="13700"/>
                    <a:pt x="142299" y="17107"/>
                  </a:cubicBezTo>
                  <a:cubicBezTo>
                    <a:pt x="140534" y="20489"/>
                    <a:pt x="140216" y="24362"/>
                    <a:pt x="141392" y="28014"/>
                  </a:cubicBezTo>
                  <a:cubicBezTo>
                    <a:pt x="143059" y="33209"/>
                    <a:pt x="147887" y="36518"/>
                    <a:pt x="153058" y="36518"/>
                  </a:cubicBezTo>
                  <a:cubicBezTo>
                    <a:pt x="154308" y="36518"/>
                    <a:pt x="155558" y="36322"/>
                    <a:pt x="156808" y="35930"/>
                  </a:cubicBezTo>
                  <a:cubicBezTo>
                    <a:pt x="158940" y="35244"/>
                    <a:pt x="160117" y="32940"/>
                    <a:pt x="159431" y="30808"/>
                  </a:cubicBezTo>
                  <a:cubicBezTo>
                    <a:pt x="158877" y="29067"/>
                    <a:pt x="157286" y="27965"/>
                    <a:pt x="155559" y="27965"/>
                  </a:cubicBezTo>
                  <a:cubicBezTo>
                    <a:pt x="155145" y="27965"/>
                    <a:pt x="154725" y="28028"/>
                    <a:pt x="154308" y="28161"/>
                  </a:cubicBezTo>
                  <a:cubicBezTo>
                    <a:pt x="153899" y="28297"/>
                    <a:pt x="153474" y="28364"/>
                    <a:pt x="153051" y="28364"/>
                  </a:cubicBezTo>
                  <a:cubicBezTo>
                    <a:pt x="152409" y="28364"/>
                    <a:pt x="151771" y="28211"/>
                    <a:pt x="151196" y="27915"/>
                  </a:cubicBezTo>
                  <a:cubicBezTo>
                    <a:pt x="150215" y="27401"/>
                    <a:pt x="149480" y="26568"/>
                    <a:pt x="149161" y="25514"/>
                  </a:cubicBezTo>
                  <a:cubicBezTo>
                    <a:pt x="148647" y="23945"/>
                    <a:pt x="148794" y="22278"/>
                    <a:pt x="149529" y="20832"/>
                  </a:cubicBezTo>
                  <a:cubicBezTo>
                    <a:pt x="150289" y="19362"/>
                    <a:pt x="151563" y="18284"/>
                    <a:pt x="153132" y="17793"/>
                  </a:cubicBezTo>
                  <a:cubicBezTo>
                    <a:pt x="154006" y="17512"/>
                    <a:pt x="154902" y="17373"/>
                    <a:pt x="155795" y="17373"/>
                  </a:cubicBezTo>
                  <a:cubicBezTo>
                    <a:pt x="157156" y="17373"/>
                    <a:pt x="158506" y="17696"/>
                    <a:pt x="159749" y="18333"/>
                  </a:cubicBezTo>
                  <a:cubicBezTo>
                    <a:pt x="161832" y="19386"/>
                    <a:pt x="163352" y="21200"/>
                    <a:pt x="164063" y="23406"/>
                  </a:cubicBezTo>
                  <a:cubicBezTo>
                    <a:pt x="166072" y="29656"/>
                    <a:pt x="162617" y="36371"/>
                    <a:pt x="156367" y="38356"/>
                  </a:cubicBezTo>
                  <a:cubicBezTo>
                    <a:pt x="154753" y="38878"/>
                    <a:pt x="153115" y="39127"/>
                    <a:pt x="151504" y="39127"/>
                  </a:cubicBezTo>
                  <a:cubicBezTo>
                    <a:pt x="144795" y="39127"/>
                    <a:pt x="138546" y="34826"/>
                    <a:pt x="136392" y="28087"/>
                  </a:cubicBezTo>
                  <a:cubicBezTo>
                    <a:pt x="133990" y="20612"/>
                    <a:pt x="135951" y="12524"/>
                    <a:pt x="141515" y="6960"/>
                  </a:cubicBezTo>
                  <a:cubicBezTo>
                    <a:pt x="142691" y="5760"/>
                    <a:pt x="143059" y="3897"/>
                    <a:pt x="142299" y="2304"/>
                  </a:cubicBezTo>
                  <a:cubicBezTo>
                    <a:pt x="141597" y="847"/>
                    <a:pt x="140141" y="6"/>
                    <a:pt x="138632" y="6"/>
                  </a:cubicBezTo>
                  <a:cubicBezTo>
                    <a:pt x="138035" y="6"/>
                    <a:pt x="137428" y="138"/>
                    <a:pt x="136858" y="417"/>
                  </a:cubicBezTo>
                  <a:lnTo>
                    <a:pt x="131981" y="2745"/>
                  </a:lnTo>
                  <a:cubicBezTo>
                    <a:pt x="125388" y="5931"/>
                    <a:pt x="119530" y="10367"/>
                    <a:pt x="114727" y="15759"/>
                  </a:cubicBezTo>
                  <a:lnTo>
                    <a:pt x="112349" y="15122"/>
                  </a:lnTo>
                  <a:cubicBezTo>
                    <a:pt x="108902" y="14184"/>
                    <a:pt x="105389" y="13728"/>
                    <a:pt x="101899" y="13728"/>
                  </a:cubicBezTo>
                  <a:cubicBezTo>
                    <a:pt x="92710" y="13728"/>
                    <a:pt x="83687" y="16896"/>
                    <a:pt x="76493" y="22793"/>
                  </a:cubicBezTo>
                  <a:cubicBezTo>
                    <a:pt x="75611" y="17426"/>
                    <a:pt x="73307" y="10710"/>
                    <a:pt x="67572" y="5907"/>
                  </a:cubicBezTo>
                  <a:cubicBezTo>
                    <a:pt x="62875" y="1971"/>
                    <a:pt x="56746" y="0"/>
                    <a:pt x="492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90"/>
            <p:cNvSpPr/>
            <p:nvPr/>
          </p:nvSpPr>
          <p:spPr>
            <a:xfrm>
              <a:off x="1984700" y="1847125"/>
              <a:ext cx="203450" cy="203425"/>
            </a:xfrm>
            <a:custGeom>
              <a:avLst/>
              <a:gdLst/>
              <a:ahLst/>
              <a:cxnLst/>
              <a:rect l="l" t="t" r="r" b="b"/>
              <a:pathLst>
                <a:path w="8138" h="8137" extrusionOk="0">
                  <a:moveTo>
                    <a:pt x="4069" y="0"/>
                  </a:moveTo>
                  <a:cubicBezTo>
                    <a:pt x="2990" y="0"/>
                    <a:pt x="1937" y="417"/>
                    <a:pt x="1177" y="1176"/>
                  </a:cubicBezTo>
                  <a:cubicBezTo>
                    <a:pt x="442" y="1936"/>
                    <a:pt x="0" y="2990"/>
                    <a:pt x="0" y="4068"/>
                  </a:cubicBezTo>
                  <a:cubicBezTo>
                    <a:pt x="0" y="5147"/>
                    <a:pt x="442" y="6201"/>
                    <a:pt x="1177" y="6936"/>
                  </a:cubicBezTo>
                  <a:cubicBezTo>
                    <a:pt x="1937" y="7696"/>
                    <a:pt x="2990" y="8137"/>
                    <a:pt x="4069" y="8137"/>
                  </a:cubicBezTo>
                  <a:cubicBezTo>
                    <a:pt x="5147" y="8137"/>
                    <a:pt x="6201" y="7696"/>
                    <a:pt x="6961" y="6936"/>
                  </a:cubicBezTo>
                  <a:cubicBezTo>
                    <a:pt x="7721" y="6201"/>
                    <a:pt x="8137" y="5147"/>
                    <a:pt x="8137" y="4068"/>
                  </a:cubicBezTo>
                  <a:cubicBezTo>
                    <a:pt x="8137" y="2990"/>
                    <a:pt x="7721" y="1936"/>
                    <a:pt x="6961" y="1176"/>
                  </a:cubicBezTo>
                  <a:cubicBezTo>
                    <a:pt x="6201" y="417"/>
                    <a:pt x="5147" y="0"/>
                    <a:pt x="40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9" name="Google Shape;3569;p90"/>
          <p:cNvGrpSpPr/>
          <p:nvPr/>
        </p:nvGrpSpPr>
        <p:grpSpPr>
          <a:xfrm>
            <a:off x="725422" y="2252058"/>
            <a:ext cx="367957" cy="373827"/>
            <a:chOff x="1374425" y="238125"/>
            <a:chExt cx="4860725" cy="5228350"/>
          </a:xfrm>
          <a:solidFill>
            <a:schemeClr val="bg1">
              <a:lumMod val="85000"/>
            </a:schemeClr>
          </a:solidFill>
        </p:grpSpPr>
        <p:sp>
          <p:nvSpPr>
            <p:cNvPr id="3570" name="Google Shape;3570;p90"/>
            <p:cNvSpPr/>
            <p:nvPr/>
          </p:nvSpPr>
          <p:spPr>
            <a:xfrm>
              <a:off x="3420300" y="3314575"/>
              <a:ext cx="768975" cy="769000"/>
            </a:xfrm>
            <a:custGeom>
              <a:avLst/>
              <a:gdLst/>
              <a:ahLst/>
              <a:cxnLst/>
              <a:rect l="l" t="t" r="r" b="b"/>
              <a:pathLst>
                <a:path w="30759" h="30760" extrusionOk="0">
                  <a:moveTo>
                    <a:pt x="15392" y="8186"/>
                  </a:moveTo>
                  <a:cubicBezTo>
                    <a:pt x="19362" y="8186"/>
                    <a:pt x="22598" y="11397"/>
                    <a:pt x="22598" y="15392"/>
                  </a:cubicBezTo>
                  <a:cubicBezTo>
                    <a:pt x="22598" y="19362"/>
                    <a:pt x="19362" y="22573"/>
                    <a:pt x="15392" y="22573"/>
                  </a:cubicBezTo>
                  <a:cubicBezTo>
                    <a:pt x="11422" y="22573"/>
                    <a:pt x="8186" y="19362"/>
                    <a:pt x="8186" y="15392"/>
                  </a:cubicBezTo>
                  <a:cubicBezTo>
                    <a:pt x="8186" y="11397"/>
                    <a:pt x="11422" y="8186"/>
                    <a:pt x="15392" y="8186"/>
                  </a:cubicBezTo>
                  <a:close/>
                  <a:moveTo>
                    <a:pt x="15392" y="1"/>
                  </a:moveTo>
                  <a:cubicBezTo>
                    <a:pt x="6912" y="1"/>
                    <a:pt x="0" y="6912"/>
                    <a:pt x="0" y="15392"/>
                  </a:cubicBezTo>
                  <a:cubicBezTo>
                    <a:pt x="0" y="23848"/>
                    <a:pt x="6912" y="30759"/>
                    <a:pt x="15392" y="30759"/>
                  </a:cubicBezTo>
                  <a:cubicBezTo>
                    <a:pt x="23872" y="30759"/>
                    <a:pt x="30759" y="23848"/>
                    <a:pt x="30759" y="15392"/>
                  </a:cubicBezTo>
                  <a:cubicBezTo>
                    <a:pt x="30759" y="6912"/>
                    <a:pt x="23872" y="1"/>
                    <a:pt x="153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90"/>
            <p:cNvSpPr/>
            <p:nvPr/>
          </p:nvSpPr>
          <p:spPr>
            <a:xfrm>
              <a:off x="1374425" y="238125"/>
              <a:ext cx="4860725" cy="5228350"/>
            </a:xfrm>
            <a:custGeom>
              <a:avLst/>
              <a:gdLst/>
              <a:ahLst/>
              <a:cxnLst/>
              <a:rect l="l" t="t" r="r" b="b"/>
              <a:pathLst>
                <a:path w="194429" h="209134" extrusionOk="0">
                  <a:moveTo>
                    <a:pt x="41298" y="8161"/>
                  </a:moveTo>
                  <a:lnTo>
                    <a:pt x="41298" y="34557"/>
                  </a:lnTo>
                  <a:lnTo>
                    <a:pt x="28945" y="34557"/>
                  </a:lnTo>
                  <a:lnTo>
                    <a:pt x="28945" y="8161"/>
                  </a:lnTo>
                  <a:close/>
                  <a:moveTo>
                    <a:pt x="103403" y="8161"/>
                  </a:moveTo>
                  <a:lnTo>
                    <a:pt x="103403" y="34557"/>
                  </a:lnTo>
                  <a:lnTo>
                    <a:pt x="91051" y="34557"/>
                  </a:lnTo>
                  <a:lnTo>
                    <a:pt x="91051" y="8161"/>
                  </a:lnTo>
                  <a:close/>
                  <a:moveTo>
                    <a:pt x="165484" y="8161"/>
                  </a:moveTo>
                  <a:lnTo>
                    <a:pt x="165484" y="34557"/>
                  </a:lnTo>
                  <a:lnTo>
                    <a:pt x="153131" y="34557"/>
                  </a:lnTo>
                  <a:lnTo>
                    <a:pt x="153131" y="8161"/>
                  </a:lnTo>
                  <a:close/>
                  <a:moveTo>
                    <a:pt x="41298" y="42719"/>
                  </a:moveTo>
                  <a:lnTo>
                    <a:pt x="41298" y="53209"/>
                  </a:lnTo>
                  <a:cubicBezTo>
                    <a:pt x="41298" y="54826"/>
                    <a:pt x="42278" y="56297"/>
                    <a:pt x="43773" y="56958"/>
                  </a:cubicBezTo>
                  <a:cubicBezTo>
                    <a:pt x="54900" y="61787"/>
                    <a:pt x="62081" y="72767"/>
                    <a:pt x="62081" y="84898"/>
                  </a:cubicBezTo>
                  <a:lnTo>
                    <a:pt x="62081" y="100486"/>
                  </a:lnTo>
                  <a:lnTo>
                    <a:pt x="8162" y="100486"/>
                  </a:lnTo>
                  <a:lnTo>
                    <a:pt x="8162" y="84898"/>
                  </a:lnTo>
                  <a:cubicBezTo>
                    <a:pt x="8162" y="72767"/>
                    <a:pt x="15368" y="61787"/>
                    <a:pt x="26495" y="56958"/>
                  </a:cubicBezTo>
                  <a:cubicBezTo>
                    <a:pt x="27990" y="56297"/>
                    <a:pt x="28945" y="54826"/>
                    <a:pt x="28945" y="53209"/>
                  </a:cubicBezTo>
                  <a:lnTo>
                    <a:pt x="28945" y="42719"/>
                  </a:lnTo>
                  <a:close/>
                  <a:moveTo>
                    <a:pt x="103403" y="42719"/>
                  </a:moveTo>
                  <a:lnTo>
                    <a:pt x="103403" y="53209"/>
                  </a:lnTo>
                  <a:cubicBezTo>
                    <a:pt x="103403" y="54826"/>
                    <a:pt x="104359" y="56297"/>
                    <a:pt x="105854" y="56958"/>
                  </a:cubicBezTo>
                  <a:cubicBezTo>
                    <a:pt x="116981" y="61787"/>
                    <a:pt x="124187" y="72767"/>
                    <a:pt x="124187" y="84898"/>
                  </a:cubicBezTo>
                  <a:lnTo>
                    <a:pt x="124187" y="100486"/>
                  </a:lnTo>
                  <a:lnTo>
                    <a:pt x="116001" y="100486"/>
                  </a:lnTo>
                  <a:lnTo>
                    <a:pt x="116001" y="84898"/>
                  </a:lnTo>
                  <a:cubicBezTo>
                    <a:pt x="116001" y="81541"/>
                    <a:pt x="115241" y="78183"/>
                    <a:pt x="113795" y="75168"/>
                  </a:cubicBezTo>
                  <a:cubicBezTo>
                    <a:pt x="113073" y="73724"/>
                    <a:pt x="111617" y="72875"/>
                    <a:pt x="110100" y="72875"/>
                  </a:cubicBezTo>
                  <a:cubicBezTo>
                    <a:pt x="109506" y="72875"/>
                    <a:pt x="108902" y="73005"/>
                    <a:pt x="108329" y="73281"/>
                  </a:cubicBezTo>
                  <a:cubicBezTo>
                    <a:pt x="106295" y="74262"/>
                    <a:pt x="105437" y="76712"/>
                    <a:pt x="106418" y="78747"/>
                  </a:cubicBezTo>
                  <a:cubicBezTo>
                    <a:pt x="107374" y="80658"/>
                    <a:pt x="107839" y="82742"/>
                    <a:pt x="107839" y="84898"/>
                  </a:cubicBezTo>
                  <a:lnTo>
                    <a:pt x="107839" y="100486"/>
                  </a:lnTo>
                  <a:lnTo>
                    <a:pt x="70267" y="100486"/>
                  </a:lnTo>
                  <a:lnTo>
                    <a:pt x="70267" y="84898"/>
                  </a:lnTo>
                  <a:cubicBezTo>
                    <a:pt x="70267" y="72767"/>
                    <a:pt x="77448" y="61787"/>
                    <a:pt x="88575" y="56958"/>
                  </a:cubicBezTo>
                  <a:cubicBezTo>
                    <a:pt x="90070" y="56297"/>
                    <a:pt x="91051" y="54826"/>
                    <a:pt x="91051" y="53209"/>
                  </a:cubicBezTo>
                  <a:lnTo>
                    <a:pt x="91051" y="42719"/>
                  </a:lnTo>
                  <a:close/>
                  <a:moveTo>
                    <a:pt x="165484" y="42719"/>
                  </a:moveTo>
                  <a:lnTo>
                    <a:pt x="165484" y="53209"/>
                  </a:lnTo>
                  <a:cubicBezTo>
                    <a:pt x="165484" y="54826"/>
                    <a:pt x="166440" y="56297"/>
                    <a:pt x="167935" y="56958"/>
                  </a:cubicBezTo>
                  <a:cubicBezTo>
                    <a:pt x="179086" y="61787"/>
                    <a:pt x="186267" y="72767"/>
                    <a:pt x="186267" y="84898"/>
                  </a:cubicBezTo>
                  <a:lnTo>
                    <a:pt x="186267" y="100486"/>
                  </a:lnTo>
                  <a:lnTo>
                    <a:pt x="132348" y="100486"/>
                  </a:lnTo>
                  <a:lnTo>
                    <a:pt x="132348" y="84898"/>
                  </a:lnTo>
                  <a:cubicBezTo>
                    <a:pt x="132348" y="72767"/>
                    <a:pt x="139529" y="61787"/>
                    <a:pt x="150681" y="56958"/>
                  </a:cubicBezTo>
                  <a:cubicBezTo>
                    <a:pt x="152176" y="56297"/>
                    <a:pt x="153131" y="54826"/>
                    <a:pt x="153131" y="53209"/>
                  </a:cubicBezTo>
                  <a:lnTo>
                    <a:pt x="153131" y="42719"/>
                  </a:lnTo>
                  <a:close/>
                  <a:moveTo>
                    <a:pt x="62081" y="108647"/>
                  </a:moveTo>
                  <a:lnTo>
                    <a:pt x="62081" y="168228"/>
                  </a:lnTo>
                  <a:lnTo>
                    <a:pt x="8162" y="168228"/>
                  </a:lnTo>
                  <a:lnTo>
                    <a:pt x="8162" y="108647"/>
                  </a:lnTo>
                  <a:close/>
                  <a:moveTo>
                    <a:pt x="124187" y="108647"/>
                  </a:moveTo>
                  <a:lnTo>
                    <a:pt x="124187" y="168228"/>
                  </a:lnTo>
                  <a:lnTo>
                    <a:pt x="70267" y="168228"/>
                  </a:lnTo>
                  <a:lnTo>
                    <a:pt x="70267" y="108647"/>
                  </a:lnTo>
                  <a:close/>
                  <a:moveTo>
                    <a:pt x="62081" y="176390"/>
                  </a:moveTo>
                  <a:lnTo>
                    <a:pt x="62081" y="200972"/>
                  </a:lnTo>
                  <a:lnTo>
                    <a:pt x="8162" y="200972"/>
                  </a:lnTo>
                  <a:lnTo>
                    <a:pt x="8162" y="176390"/>
                  </a:lnTo>
                  <a:close/>
                  <a:moveTo>
                    <a:pt x="124187" y="176390"/>
                  </a:moveTo>
                  <a:lnTo>
                    <a:pt x="124187" y="200972"/>
                  </a:lnTo>
                  <a:lnTo>
                    <a:pt x="70267" y="200972"/>
                  </a:lnTo>
                  <a:lnTo>
                    <a:pt x="70267" y="176390"/>
                  </a:lnTo>
                  <a:close/>
                  <a:moveTo>
                    <a:pt x="186267" y="108647"/>
                  </a:moveTo>
                  <a:lnTo>
                    <a:pt x="186267" y="200972"/>
                  </a:lnTo>
                  <a:lnTo>
                    <a:pt x="132348" y="200972"/>
                  </a:lnTo>
                  <a:lnTo>
                    <a:pt x="132348" y="176390"/>
                  </a:lnTo>
                  <a:lnTo>
                    <a:pt x="161072" y="176390"/>
                  </a:lnTo>
                  <a:cubicBezTo>
                    <a:pt x="163327" y="176390"/>
                    <a:pt x="165165" y="174551"/>
                    <a:pt x="165165" y="172297"/>
                  </a:cubicBezTo>
                  <a:cubicBezTo>
                    <a:pt x="165165" y="170042"/>
                    <a:pt x="163327" y="168228"/>
                    <a:pt x="161072" y="168228"/>
                  </a:cubicBezTo>
                  <a:lnTo>
                    <a:pt x="132348" y="168228"/>
                  </a:lnTo>
                  <a:lnTo>
                    <a:pt x="132348" y="108647"/>
                  </a:lnTo>
                  <a:close/>
                  <a:moveTo>
                    <a:pt x="24877" y="0"/>
                  </a:moveTo>
                  <a:cubicBezTo>
                    <a:pt x="22622" y="0"/>
                    <a:pt x="20784" y="1838"/>
                    <a:pt x="20784" y="4093"/>
                  </a:cubicBezTo>
                  <a:lnTo>
                    <a:pt x="20784" y="50635"/>
                  </a:lnTo>
                  <a:cubicBezTo>
                    <a:pt x="8064" y="57252"/>
                    <a:pt x="1" y="70414"/>
                    <a:pt x="1" y="84898"/>
                  </a:cubicBezTo>
                  <a:lnTo>
                    <a:pt x="1" y="205065"/>
                  </a:lnTo>
                  <a:cubicBezTo>
                    <a:pt x="1" y="207320"/>
                    <a:pt x="1839" y="209133"/>
                    <a:pt x="4094" y="209133"/>
                  </a:cubicBezTo>
                  <a:lnTo>
                    <a:pt x="190360" y="209133"/>
                  </a:lnTo>
                  <a:cubicBezTo>
                    <a:pt x="192615" y="209133"/>
                    <a:pt x="194429" y="207320"/>
                    <a:pt x="194429" y="205065"/>
                  </a:cubicBezTo>
                  <a:lnTo>
                    <a:pt x="194429" y="84898"/>
                  </a:lnTo>
                  <a:cubicBezTo>
                    <a:pt x="194429" y="70414"/>
                    <a:pt x="186365" y="57252"/>
                    <a:pt x="173645" y="50635"/>
                  </a:cubicBezTo>
                  <a:lnTo>
                    <a:pt x="173645" y="4093"/>
                  </a:lnTo>
                  <a:cubicBezTo>
                    <a:pt x="173645" y="1838"/>
                    <a:pt x="171832" y="0"/>
                    <a:pt x="169577" y="0"/>
                  </a:cubicBezTo>
                  <a:lnTo>
                    <a:pt x="149038" y="0"/>
                  </a:lnTo>
                  <a:cubicBezTo>
                    <a:pt x="146784" y="0"/>
                    <a:pt x="144970" y="1838"/>
                    <a:pt x="144970" y="4093"/>
                  </a:cubicBezTo>
                  <a:lnTo>
                    <a:pt x="144970" y="50635"/>
                  </a:lnTo>
                  <a:cubicBezTo>
                    <a:pt x="137642" y="54458"/>
                    <a:pt x="131858" y="60439"/>
                    <a:pt x="128255" y="67620"/>
                  </a:cubicBezTo>
                  <a:cubicBezTo>
                    <a:pt x="124677" y="60439"/>
                    <a:pt x="118893" y="54458"/>
                    <a:pt x="111565" y="50635"/>
                  </a:cubicBezTo>
                  <a:lnTo>
                    <a:pt x="111565" y="4093"/>
                  </a:lnTo>
                  <a:cubicBezTo>
                    <a:pt x="111565" y="1838"/>
                    <a:pt x="109726" y="0"/>
                    <a:pt x="107472" y="0"/>
                  </a:cubicBezTo>
                  <a:lnTo>
                    <a:pt x="86958" y="0"/>
                  </a:lnTo>
                  <a:cubicBezTo>
                    <a:pt x="84703" y="0"/>
                    <a:pt x="82865" y="1838"/>
                    <a:pt x="82865" y="4093"/>
                  </a:cubicBezTo>
                  <a:lnTo>
                    <a:pt x="82865" y="50635"/>
                  </a:lnTo>
                  <a:cubicBezTo>
                    <a:pt x="75537" y="54458"/>
                    <a:pt x="69753" y="60439"/>
                    <a:pt x="66174" y="67620"/>
                  </a:cubicBezTo>
                  <a:cubicBezTo>
                    <a:pt x="62596" y="60439"/>
                    <a:pt x="56812" y="54458"/>
                    <a:pt x="49484" y="50635"/>
                  </a:cubicBezTo>
                  <a:lnTo>
                    <a:pt x="49484" y="4093"/>
                  </a:lnTo>
                  <a:cubicBezTo>
                    <a:pt x="49484" y="1838"/>
                    <a:pt x="47646" y="0"/>
                    <a:pt x="453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90"/>
            <p:cNvSpPr/>
            <p:nvPr/>
          </p:nvSpPr>
          <p:spPr>
            <a:xfrm>
              <a:off x="5683675" y="4443825"/>
              <a:ext cx="204675" cy="204050"/>
            </a:xfrm>
            <a:custGeom>
              <a:avLst/>
              <a:gdLst/>
              <a:ahLst/>
              <a:cxnLst/>
              <a:rect l="l" t="t" r="r" b="b"/>
              <a:pathLst>
                <a:path w="8187" h="8162" extrusionOk="0">
                  <a:moveTo>
                    <a:pt x="4094" y="0"/>
                  </a:moveTo>
                  <a:cubicBezTo>
                    <a:pt x="3015" y="0"/>
                    <a:pt x="1962" y="441"/>
                    <a:pt x="1202" y="1201"/>
                  </a:cubicBezTo>
                  <a:cubicBezTo>
                    <a:pt x="442" y="1936"/>
                    <a:pt x="1" y="2990"/>
                    <a:pt x="1" y="4069"/>
                  </a:cubicBezTo>
                  <a:cubicBezTo>
                    <a:pt x="1" y="5147"/>
                    <a:pt x="442" y="6201"/>
                    <a:pt x="1202" y="6961"/>
                  </a:cubicBezTo>
                  <a:cubicBezTo>
                    <a:pt x="1962" y="7720"/>
                    <a:pt x="3015" y="8162"/>
                    <a:pt x="4094" y="8162"/>
                  </a:cubicBezTo>
                  <a:cubicBezTo>
                    <a:pt x="5172" y="8162"/>
                    <a:pt x="6226" y="7720"/>
                    <a:pt x="6986" y="6961"/>
                  </a:cubicBezTo>
                  <a:cubicBezTo>
                    <a:pt x="7746" y="6201"/>
                    <a:pt x="8187" y="5147"/>
                    <a:pt x="8187" y="4069"/>
                  </a:cubicBezTo>
                  <a:cubicBezTo>
                    <a:pt x="8187" y="3015"/>
                    <a:pt x="7746" y="1936"/>
                    <a:pt x="6986" y="1201"/>
                  </a:cubicBezTo>
                  <a:cubicBezTo>
                    <a:pt x="6226" y="441"/>
                    <a:pt x="5172" y="0"/>
                    <a:pt x="40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90"/>
            <p:cNvSpPr/>
            <p:nvPr/>
          </p:nvSpPr>
          <p:spPr>
            <a:xfrm>
              <a:off x="4972925" y="3314575"/>
              <a:ext cx="768375" cy="769000"/>
            </a:xfrm>
            <a:custGeom>
              <a:avLst/>
              <a:gdLst/>
              <a:ahLst/>
              <a:cxnLst/>
              <a:rect l="l" t="t" r="r" b="b"/>
              <a:pathLst>
                <a:path w="30735" h="30760" extrusionOk="0">
                  <a:moveTo>
                    <a:pt x="15368" y="8186"/>
                  </a:moveTo>
                  <a:cubicBezTo>
                    <a:pt x="19338" y="8186"/>
                    <a:pt x="22573" y="11397"/>
                    <a:pt x="22573" y="15392"/>
                  </a:cubicBezTo>
                  <a:cubicBezTo>
                    <a:pt x="22573" y="19362"/>
                    <a:pt x="19338" y="22573"/>
                    <a:pt x="15368" y="22573"/>
                  </a:cubicBezTo>
                  <a:cubicBezTo>
                    <a:pt x="11397" y="22573"/>
                    <a:pt x="8162" y="19362"/>
                    <a:pt x="8162" y="15392"/>
                  </a:cubicBezTo>
                  <a:cubicBezTo>
                    <a:pt x="8162" y="11397"/>
                    <a:pt x="11397" y="8186"/>
                    <a:pt x="15368" y="8186"/>
                  </a:cubicBezTo>
                  <a:close/>
                  <a:moveTo>
                    <a:pt x="15368" y="1"/>
                  </a:moveTo>
                  <a:cubicBezTo>
                    <a:pt x="6888" y="1"/>
                    <a:pt x="1" y="6912"/>
                    <a:pt x="1" y="15392"/>
                  </a:cubicBezTo>
                  <a:cubicBezTo>
                    <a:pt x="1" y="23848"/>
                    <a:pt x="6888" y="30759"/>
                    <a:pt x="15368" y="30759"/>
                  </a:cubicBezTo>
                  <a:cubicBezTo>
                    <a:pt x="23848" y="30759"/>
                    <a:pt x="30735" y="23848"/>
                    <a:pt x="30735" y="15392"/>
                  </a:cubicBezTo>
                  <a:cubicBezTo>
                    <a:pt x="30735" y="6912"/>
                    <a:pt x="23848" y="1"/>
                    <a:pt x="153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90"/>
            <p:cNvSpPr/>
            <p:nvPr/>
          </p:nvSpPr>
          <p:spPr>
            <a:xfrm>
              <a:off x="1868275" y="3314575"/>
              <a:ext cx="769000" cy="769000"/>
            </a:xfrm>
            <a:custGeom>
              <a:avLst/>
              <a:gdLst/>
              <a:ahLst/>
              <a:cxnLst/>
              <a:rect l="l" t="t" r="r" b="b"/>
              <a:pathLst>
                <a:path w="30760" h="30760" extrusionOk="0">
                  <a:moveTo>
                    <a:pt x="15368" y="8186"/>
                  </a:moveTo>
                  <a:cubicBezTo>
                    <a:pt x="19338" y="8186"/>
                    <a:pt x="22573" y="11397"/>
                    <a:pt x="22573" y="15392"/>
                  </a:cubicBezTo>
                  <a:cubicBezTo>
                    <a:pt x="22573" y="19362"/>
                    <a:pt x="19338" y="22573"/>
                    <a:pt x="15368" y="22573"/>
                  </a:cubicBezTo>
                  <a:cubicBezTo>
                    <a:pt x="11397" y="22573"/>
                    <a:pt x="8162" y="19362"/>
                    <a:pt x="8162" y="15392"/>
                  </a:cubicBezTo>
                  <a:cubicBezTo>
                    <a:pt x="8162" y="11397"/>
                    <a:pt x="11397" y="8186"/>
                    <a:pt x="15368" y="8186"/>
                  </a:cubicBezTo>
                  <a:close/>
                  <a:moveTo>
                    <a:pt x="15368" y="1"/>
                  </a:moveTo>
                  <a:cubicBezTo>
                    <a:pt x="6888" y="1"/>
                    <a:pt x="1" y="6912"/>
                    <a:pt x="1" y="15392"/>
                  </a:cubicBezTo>
                  <a:cubicBezTo>
                    <a:pt x="1" y="23848"/>
                    <a:pt x="6888" y="30759"/>
                    <a:pt x="15368" y="30759"/>
                  </a:cubicBezTo>
                  <a:cubicBezTo>
                    <a:pt x="23848" y="30759"/>
                    <a:pt x="30759" y="23848"/>
                    <a:pt x="30759" y="15392"/>
                  </a:cubicBezTo>
                  <a:cubicBezTo>
                    <a:pt x="30759" y="6912"/>
                    <a:pt x="23848" y="1"/>
                    <a:pt x="153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90"/>
            <p:cNvSpPr/>
            <p:nvPr/>
          </p:nvSpPr>
          <p:spPr>
            <a:xfrm>
              <a:off x="3791600" y="1807275"/>
              <a:ext cx="204075" cy="204675"/>
            </a:xfrm>
            <a:custGeom>
              <a:avLst/>
              <a:gdLst/>
              <a:ahLst/>
              <a:cxnLst/>
              <a:rect l="l" t="t" r="r" b="b"/>
              <a:pathLst>
                <a:path w="8163" h="8187" extrusionOk="0">
                  <a:moveTo>
                    <a:pt x="4069" y="1"/>
                  </a:moveTo>
                  <a:cubicBezTo>
                    <a:pt x="2991" y="1"/>
                    <a:pt x="1937" y="442"/>
                    <a:pt x="1177" y="1202"/>
                  </a:cubicBezTo>
                  <a:cubicBezTo>
                    <a:pt x="417" y="1962"/>
                    <a:pt x="1" y="3016"/>
                    <a:pt x="1" y="4094"/>
                  </a:cubicBezTo>
                  <a:cubicBezTo>
                    <a:pt x="1" y="5172"/>
                    <a:pt x="417" y="6226"/>
                    <a:pt x="1177" y="6986"/>
                  </a:cubicBezTo>
                  <a:cubicBezTo>
                    <a:pt x="1937" y="7746"/>
                    <a:pt x="2991" y="8187"/>
                    <a:pt x="4069" y="8187"/>
                  </a:cubicBezTo>
                  <a:cubicBezTo>
                    <a:pt x="5148" y="8187"/>
                    <a:pt x="6201" y="7746"/>
                    <a:pt x="6961" y="6986"/>
                  </a:cubicBezTo>
                  <a:cubicBezTo>
                    <a:pt x="7721" y="6226"/>
                    <a:pt x="8162" y="5172"/>
                    <a:pt x="8162" y="4094"/>
                  </a:cubicBezTo>
                  <a:cubicBezTo>
                    <a:pt x="8162" y="3016"/>
                    <a:pt x="7721" y="1962"/>
                    <a:pt x="6961" y="1202"/>
                  </a:cubicBezTo>
                  <a:cubicBezTo>
                    <a:pt x="6201" y="442"/>
                    <a:pt x="5148" y="1"/>
                    <a:pt x="40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6" name="Google Shape;3576;p90"/>
          <p:cNvGrpSpPr/>
          <p:nvPr/>
        </p:nvGrpSpPr>
        <p:grpSpPr>
          <a:xfrm>
            <a:off x="3888158" y="807970"/>
            <a:ext cx="337419" cy="365985"/>
            <a:chOff x="1394650" y="238125"/>
            <a:chExt cx="4820275" cy="5228350"/>
          </a:xfrm>
          <a:solidFill>
            <a:schemeClr val="bg1">
              <a:lumMod val="85000"/>
            </a:schemeClr>
          </a:solidFill>
        </p:grpSpPr>
        <p:sp>
          <p:nvSpPr>
            <p:cNvPr id="3577" name="Google Shape;3577;p90"/>
            <p:cNvSpPr/>
            <p:nvPr/>
          </p:nvSpPr>
          <p:spPr>
            <a:xfrm>
              <a:off x="1394650" y="238125"/>
              <a:ext cx="4820275" cy="5228350"/>
            </a:xfrm>
            <a:custGeom>
              <a:avLst/>
              <a:gdLst/>
              <a:ahLst/>
              <a:cxnLst/>
              <a:rect l="l" t="t" r="r" b="b"/>
              <a:pathLst>
                <a:path w="192811" h="209134" extrusionOk="0">
                  <a:moveTo>
                    <a:pt x="92325" y="8259"/>
                  </a:moveTo>
                  <a:lnTo>
                    <a:pt x="92325" y="18896"/>
                  </a:lnTo>
                  <a:cubicBezTo>
                    <a:pt x="73992" y="19852"/>
                    <a:pt x="57326" y="27205"/>
                    <a:pt x="44533" y="38748"/>
                  </a:cubicBezTo>
                  <a:lnTo>
                    <a:pt x="37009" y="31224"/>
                  </a:lnTo>
                  <a:cubicBezTo>
                    <a:pt x="51763" y="17769"/>
                    <a:pt x="71076" y="9240"/>
                    <a:pt x="92325" y="8259"/>
                  </a:cubicBezTo>
                  <a:close/>
                  <a:moveTo>
                    <a:pt x="100486" y="8259"/>
                  </a:moveTo>
                  <a:cubicBezTo>
                    <a:pt x="121760" y="9240"/>
                    <a:pt x="141073" y="17769"/>
                    <a:pt x="155803" y="31224"/>
                  </a:cubicBezTo>
                  <a:lnTo>
                    <a:pt x="148303" y="38748"/>
                  </a:lnTo>
                  <a:cubicBezTo>
                    <a:pt x="135485" y="27205"/>
                    <a:pt x="118819" y="19852"/>
                    <a:pt x="100486" y="18896"/>
                  </a:cubicBezTo>
                  <a:lnTo>
                    <a:pt x="100486" y="8259"/>
                  </a:lnTo>
                  <a:close/>
                  <a:moveTo>
                    <a:pt x="31225" y="37008"/>
                  </a:moveTo>
                  <a:lnTo>
                    <a:pt x="38749" y="44508"/>
                  </a:lnTo>
                  <a:cubicBezTo>
                    <a:pt x="27205" y="57326"/>
                    <a:pt x="19853" y="73992"/>
                    <a:pt x="18897" y="92325"/>
                  </a:cubicBezTo>
                  <a:lnTo>
                    <a:pt x="8284" y="92325"/>
                  </a:lnTo>
                  <a:cubicBezTo>
                    <a:pt x="9240" y="71051"/>
                    <a:pt x="17769" y="51738"/>
                    <a:pt x="31225" y="37008"/>
                  </a:cubicBezTo>
                  <a:close/>
                  <a:moveTo>
                    <a:pt x="161587" y="37008"/>
                  </a:moveTo>
                  <a:cubicBezTo>
                    <a:pt x="175042" y="51738"/>
                    <a:pt x="183571" y="71051"/>
                    <a:pt x="184551" y="92325"/>
                  </a:cubicBezTo>
                  <a:lnTo>
                    <a:pt x="173915" y="92325"/>
                  </a:lnTo>
                  <a:cubicBezTo>
                    <a:pt x="172959" y="73992"/>
                    <a:pt x="165606" y="57326"/>
                    <a:pt x="154063" y="44508"/>
                  </a:cubicBezTo>
                  <a:lnTo>
                    <a:pt x="161587" y="37008"/>
                  </a:lnTo>
                  <a:close/>
                  <a:moveTo>
                    <a:pt x="18897" y="100486"/>
                  </a:moveTo>
                  <a:cubicBezTo>
                    <a:pt x="19902" y="119162"/>
                    <a:pt x="27622" y="136857"/>
                    <a:pt x="40562" y="150288"/>
                  </a:cubicBezTo>
                  <a:cubicBezTo>
                    <a:pt x="37425" y="152101"/>
                    <a:pt x="34950" y="154993"/>
                    <a:pt x="33675" y="158449"/>
                  </a:cubicBezTo>
                  <a:cubicBezTo>
                    <a:pt x="18357" y="142935"/>
                    <a:pt x="9289" y="122299"/>
                    <a:pt x="8284" y="100486"/>
                  </a:cubicBezTo>
                  <a:close/>
                  <a:moveTo>
                    <a:pt x="184551" y="100486"/>
                  </a:moveTo>
                  <a:cubicBezTo>
                    <a:pt x="183522" y="122323"/>
                    <a:pt x="174478" y="142935"/>
                    <a:pt x="159136" y="158449"/>
                  </a:cubicBezTo>
                  <a:cubicBezTo>
                    <a:pt x="157861" y="154993"/>
                    <a:pt x="155411" y="152101"/>
                    <a:pt x="152249" y="150288"/>
                  </a:cubicBezTo>
                  <a:cubicBezTo>
                    <a:pt x="165214" y="136857"/>
                    <a:pt x="172934" y="119137"/>
                    <a:pt x="173915" y="100486"/>
                  </a:cubicBezTo>
                  <a:close/>
                  <a:moveTo>
                    <a:pt x="96418" y="26960"/>
                  </a:moveTo>
                  <a:cubicBezTo>
                    <a:pt x="119432" y="26960"/>
                    <a:pt x="139847" y="38209"/>
                    <a:pt x="152494" y="55512"/>
                  </a:cubicBezTo>
                  <a:lnTo>
                    <a:pt x="130314" y="55512"/>
                  </a:lnTo>
                  <a:cubicBezTo>
                    <a:pt x="128059" y="55512"/>
                    <a:pt x="126221" y="57326"/>
                    <a:pt x="126221" y="59581"/>
                  </a:cubicBezTo>
                  <a:cubicBezTo>
                    <a:pt x="126221" y="61836"/>
                    <a:pt x="128059" y="63674"/>
                    <a:pt x="130314" y="63674"/>
                  </a:cubicBezTo>
                  <a:lnTo>
                    <a:pt x="157641" y="63674"/>
                  </a:lnTo>
                  <a:cubicBezTo>
                    <a:pt x="162886" y="73428"/>
                    <a:pt x="165851" y="84580"/>
                    <a:pt x="165851" y="96393"/>
                  </a:cubicBezTo>
                  <a:cubicBezTo>
                    <a:pt x="165851" y="97790"/>
                    <a:pt x="165802" y="99162"/>
                    <a:pt x="165729" y="100535"/>
                  </a:cubicBezTo>
                  <a:lnTo>
                    <a:pt x="135632" y="100535"/>
                  </a:lnTo>
                  <a:cubicBezTo>
                    <a:pt x="133377" y="100535"/>
                    <a:pt x="131539" y="102373"/>
                    <a:pt x="131539" y="104628"/>
                  </a:cubicBezTo>
                  <a:cubicBezTo>
                    <a:pt x="131539" y="106883"/>
                    <a:pt x="133377" y="108696"/>
                    <a:pt x="135632" y="108696"/>
                  </a:cubicBezTo>
                  <a:lnTo>
                    <a:pt x="164748" y="108696"/>
                  </a:lnTo>
                  <a:cubicBezTo>
                    <a:pt x="162003" y="123843"/>
                    <a:pt x="154308" y="137788"/>
                    <a:pt x="142666" y="148180"/>
                  </a:cubicBezTo>
                  <a:cubicBezTo>
                    <a:pt x="142592" y="148254"/>
                    <a:pt x="142519" y="148327"/>
                    <a:pt x="142470" y="148401"/>
                  </a:cubicBezTo>
                  <a:cubicBezTo>
                    <a:pt x="137323" y="149111"/>
                    <a:pt x="132961" y="152322"/>
                    <a:pt x="130706" y="156783"/>
                  </a:cubicBezTo>
                  <a:cubicBezTo>
                    <a:pt x="120314" y="162714"/>
                    <a:pt x="108452" y="165851"/>
                    <a:pt x="96418" y="165851"/>
                  </a:cubicBezTo>
                  <a:cubicBezTo>
                    <a:pt x="84531" y="165851"/>
                    <a:pt x="72791" y="162787"/>
                    <a:pt x="62498" y="157028"/>
                  </a:cubicBezTo>
                  <a:cubicBezTo>
                    <a:pt x="62375" y="156954"/>
                    <a:pt x="62253" y="156881"/>
                    <a:pt x="62130" y="156832"/>
                  </a:cubicBezTo>
                  <a:cubicBezTo>
                    <a:pt x="59875" y="152347"/>
                    <a:pt x="55537" y="149111"/>
                    <a:pt x="50366" y="148401"/>
                  </a:cubicBezTo>
                  <a:cubicBezTo>
                    <a:pt x="50317" y="148352"/>
                    <a:pt x="50268" y="148303"/>
                    <a:pt x="50219" y="148254"/>
                  </a:cubicBezTo>
                  <a:cubicBezTo>
                    <a:pt x="35440" y="135068"/>
                    <a:pt x="26960" y="116172"/>
                    <a:pt x="26960" y="96393"/>
                  </a:cubicBezTo>
                  <a:cubicBezTo>
                    <a:pt x="26960" y="90339"/>
                    <a:pt x="27744" y="84457"/>
                    <a:pt x="29215" y="78820"/>
                  </a:cubicBezTo>
                  <a:cubicBezTo>
                    <a:pt x="29264" y="78820"/>
                    <a:pt x="29288" y="78845"/>
                    <a:pt x="29337" y="78845"/>
                  </a:cubicBezTo>
                  <a:lnTo>
                    <a:pt x="65463" y="78845"/>
                  </a:lnTo>
                  <a:cubicBezTo>
                    <a:pt x="67718" y="78845"/>
                    <a:pt x="69532" y="77007"/>
                    <a:pt x="69532" y="74752"/>
                  </a:cubicBezTo>
                  <a:cubicBezTo>
                    <a:pt x="69532" y="72497"/>
                    <a:pt x="67718" y="70659"/>
                    <a:pt x="65463" y="70659"/>
                  </a:cubicBezTo>
                  <a:lnTo>
                    <a:pt x="31911" y="70659"/>
                  </a:lnTo>
                  <a:cubicBezTo>
                    <a:pt x="33724" y="66149"/>
                    <a:pt x="36004" y="61860"/>
                    <a:pt x="38675" y="57865"/>
                  </a:cubicBezTo>
                  <a:lnTo>
                    <a:pt x="51984" y="57865"/>
                  </a:lnTo>
                  <a:cubicBezTo>
                    <a:pt x="54238" y="57865"/>
                    <a:pt x="56052" y="56052"/>
                    <a:pt x="56052" y="53772"/>
                  </a:cubicBezTo>
                  <a:cubicBezTo>
                    <a:pt x="56052" y="51517"/>
                    <a:pt x="54238" y="49704"/>
                    <a:pt x="51984" y="49704"/>
                  </a:cubicBezTo>
                  <a:lnTo>
                    <a:pt x="45072" y="49704"/>
                  </a:lnTo>
                  <a:cubicBezTo>
                    <a:pt x="57768" y="35734"/>
                    <a:pt x="76076" y="26960"/>
                    <a:pt x="96418" y="26960"/>
                  </a:cubicBezTo>
                  <a:close/>
                  <a:moveTo>
                    <a:pt x="63772" y="166831"/>
                  </a:moveTo>
                  <a:cubicBezTo>
                    <a:pt x="72718" y="170973"/>
                    <a:pt x="82423" y="173375"/>
                    <a:pt x="92325" y="173890"/>
                  </a:cubicBezTo>
                  <a:lnTo>
                    <a:pt x="92325" y="184527"/>
                  </a:lnTo>
                  <a:cubicBezTo>
                    <a:pt x="82472" y="184085"/>
                    <a:pt x="72890" y="182027"/>
                    <a:pt x="63772" y="178399"/>
                  </a:cubicBezTo>
                  <a:lnTo>
                    <a:pt x="63772" y="166831"/>
                  </a:lnTo>
                  <a:close/>
                  <a:moveTo>
                    <a:pt x="129039" y="166831"/>
                  </a:moveTo>
                  <a:lnTo>
                    <a:pt x="129039" y="178399"/>
                  </a:lnTo>
                  <a:cubicBezTo>
                    <a:pt x="119922" y="182027"/>
                    <a:pt x="110339" y="184085"/>
                    <a:pt x="100486" y="184527"/>
                  </a:cubicBezTo>
                  <a:lnTo>
                    <a:pt x="100486" y="173890"/>
                  </a:lnTo>
                  <a:cubicBezTo>
                    <a:pt x="110388" y="173375"/>
                    <a:pt x="120093" y="170973"/>
                    <a:pt x="129039" y="166831"/>
                  </a:cubicBezTo>
                  <a:close/>
                  <a:moveTo>
                    <a:pt x="48258" y="156415"/>
                  </a:moveTo>
                  <a:cubicBezTo>
                    <a:pt x="52302" y="156415"/>
                    <a:pt x="55611" y="159724"/>
                    <a:pt x="55611" y="163768"/>
                  </a:cubicBezTo>
                  <a:lnTo>
                    <a:pt x="55611" y="184600"/>
                  </a:lnTo>
                  <a:lnTo>
                    <a:pt x="40906" y="184600"/>
                  </a:lnTo>
                  <a:lnTo>
                    <a:pt x="40906" y="163768"/>
                  </a:lnTo>
                  <a:cubicBezTo>
                    <a:pt x="40906" y="159724"/>
                    <a:pt x="44214" y="156415"/>
                    <a:pt x="48258" y="156415"/>
                  </a:cubicBezTo>
                  <a:close/>
                  <a:moveTo>
                    <a:pt x="144553" y="156415"/>
                  </a:moveTo>
                  <a:cubicBezTo>
                    <a:pt x="148622" y="156415"/>
                    <a:pt x="151906" y="159724"/>
                    <a:pt x="151906" y="163768"/>
                  </a:cubicBezTo>
                  <a:lnTo>
                    <a:pt x="151906" y="184600"/>
                  </a:lnTo>
                  <a:lnTo>
                    <a:pt x="137201" y="184600"/>
                  </a:lnTo>
                  <a:lnTo>
                    <a:pt x="137201" y="181120"/>
                  </a:lnTo>
                  <a:lnTo>
                    <a:pt x="137201" y="181071"/>
                  </a:lnTo>
                  <a:lnTo>
                    <a:pt x="137201" y="163768"/>
                  </a:lnTo>
                  <a:cubicBezTo>
                    <a:pt x="137201" y="159724"/>
                    <a:pt x="140509" y="156415"/>
                    <a:pt x="144553" y="156415"/>
                  </a:cubicBezTo>
                  <a:close/>
                  <a:moveTo>
                    <a:pt x="169503" y="192786"/>
                  </a:moveTo>
                  <a:cubicBezTo>
                    <a:pt x="174846" y="192786"/>
                    <a:pt x="179405" y="196193"/>
                    <a:pt x="181071" y="200972"/>
                  </a:cubicBezTo>
                  <a:lnTo>
                    <a:pt x="11740" y="200972"/>
                  </a:lnTo>
                  <a:cubicBezTo>
                    <a:pt x="13431" y="196193"/>
                    <a:pt x="17965" y="192786"/>
                    <a:pt x="23308" y="192786"/>
                  </a:cubicBezTo>
                  <a:close/>
                  <a:moveTo>
                    <a:pt x="96418" y="0"/>
                  </a:moveTo>
                  <a:cubicBezTo>
                    <a:pt x="70659" y="0"/>
                    <a:pt x="46445" y="10024"/>
                    <a:pt x="28235" y="28234"/>
                  </a:cubicBezTo>
                  <a:cubicBezTo>
                    <a:pt x="10025" y="46444"/>
                    <a:pt x="0" y="70659"/>
                    <a:pt x="0" y="96393"/>
                  </a:cubicBezTo>
                  <a:cubicBezTo>
                    <a:pt x="0" y="124112"/>
                    <a:pt x="11936" y="150459"/>
                    <a:pt x="32744" y="168767"/>
                  </a:cubicBezTo>
                  <a:lnTo>
                    <a:pt x="32744" y="184600"/>
                  </a:lnTo>
                  <a:lnTo>
                    <a:pt x="23308" y="184600"/>
                  </a:lnTo>
                  <a:cubicBezTo>
                    <a:pt x="12034" y="184600"/>
                    <a:pt x="2868" y="193791"/>
                    <a:pt x="2868" y="205065"/>
                  </a:cubicBezTo>
                  <a:cubicBezTo>
                    <a:pt x="2868" y="207320"/>
                    <a:pt x="4706" y="209133"/>
                    <a:pt x="6961" y="209133"/>
                  </a:cubicBezTo>
                  <a:lnTo>
                    <a:pt x="185875" y="209133"/>
                  </a:lnTo>
                  <a:cubicBezTo>
                    <a:pt x="188130" y="209133"/>
                    <a:pt x="189943" y="207320"/>
                    <a:pt x="189943" y="205065"/>
                  </a:cubicBezTo>
                  <a:cubicBezTo>
                    <a:pt x="189943" y="193791"/>
                    <a:pt x="180777" y="184600"/>
                    <a:pt x="169503" y="184600"/>
                  </a:cubicBezTo>
                  <a:lnTo>
                    <a:pt x="160092" y="184600"/>
                  </a:lnTo>
                  <a:lnTo>
                    <a:pt x="160092" y="168767"/>
                  </a:lnTo>
                  <a:cubicBezTo>
                    <a:pt x="180900" y="150459"/>
                    <a:pt x="192811" y="124137"/>
                    <a:pt x="192811" y="96393"/>
                  </a:cubicBezTo>
                  <a:cubicBezTo>
                    <a:pt x="192811" y="70659"/>
                    <a:pt x="182787" y="46444"/>
                    <a:pt x="164577" y="28234"/>
                  </a:cubicBezTo>
                  <a:cubicBezTo>
                    <a:pt x="146367" y="10024"/>
                    <a:pt x="122152" y="0"/>
                    <a:pt x="964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90"/>
            <p:cNvSpPr/>
            <p:nvPr/>
          </p:nvSpPr>
          <p:spPr>
            <a:xfrm>
              <a:off x="2661150" y="2546225"/>
              <a:ext cx="1516500" cy="1235875"/>
            </a:xfrm>
            <a:custGeom>
              <a:avLst/>
              <a:gdLst/>
              <a:ahLst/>
              <a:cxnLst/>
              <a:rect l="l" t="t" r="r" b="b"/>
              <a:pathLst>
                <a:path w="60660" h="49435" extrusionOk="0">
                  <a:moveTo>
                    <a:pt x="13493" y="9573"/>
                  </a:moveTo>
                  <a:cubicBezTo>
                    <a:pt x="13699" y="9573"/>
                    <a:pt x="13908" y="9585"/>
                    <a:pt x="14117" y="9608"/>
                  </a:cubicBezTo>
                  <a:lnTo>
                    <a:pt x="31224" y="11593"/>
                  </a:lnTo>
                  <a:cubicBezTo>
                    <a:pt x="30979" y="12647"/>
                    <a:pt x="30832" y="13774"/>
                    <a:pt x="30832" y="14902"/>
                  </a:cubicBezTo>
                  <a:cubicBezTo>
                    <a:pt x="30832" y="16029"/>
                    <a:pt x="30979" y="17157"/>
                    <a:pt x="31224" y="18211"/>
                  </a:cubicBezTo>
                  <a:lnTo>
                    <a:pt x="14117" y="20196"/>
                  </a:lnTo>
                  <a:cubicBezTo>
                    <a:pt x="13908" y="20219"/>
                    <a:pt x="13699" y="20231"/>
                    <a:pt x="13493" y="20231"/>
                  </a:cubicBezTo>
                  <a:cubicBezTo>
                    <a:pt x="12180" y="20231"/>
                    <a:pt x="10946" y="19762"/>
                    <a:pt x="9951" y="18872"/>
                  </a:cubicBezTo>
                  <a:cubicBezTo>
                    <a:pt x="8799" y="17867"/>
                    <a:pt x="8161" y="16446"/>
                    <a:pt x="8161" y="14902"/>
                  </a:cubicBezTo>
                  <a:cubicBezTo>
                    <a:pt x="8161" y="13358"/>
                    <a:pt x="8799" y="11936"/>
                    <a:pt x="9951" y="10931"/>
                  </a:cubicBezTo>
                  <a:cubicBezTo>
                    <a:pt x="10946" y="10042"/>
                    <a:pt x="12180" y="9573"/>
                    <a:pt x="13493" y="9573"/>
                  </a:cubicBezTo>
                  <a:close/>
                  <a:moveTo>
                    <a:pt x="45758" y="8162"/>
                  </a:moveTo>
                  <a:cubicBezTo>
                    <a:pt x="49459" y="8162"/>
                    <a:pt x="52498" y="11177"/>
                    <a:pt x="52498" y="14902"/>
                  </a:cubicBezTo>
                  <a:cubicBezTo>
                    <a:pt x="52498" y="18627"/>
                    <a:pt x="49459" y="21642"/>
                    <a:pt x="45758" y="21642"/>
                  </a:cubicBezTo>
                  <a:cubicBezTo>
                    <a:pt x="42033" y="21642"/>
                    <a:pt x="39018" y="18627"/>
                    <a:pt x="39018" y="14902"/>
                  </a:cubicBezTo>
                  <a:cubicBezTo>
                    <a:pt x="39018" y="11177"/>
                    <a:pt x="42033" y="8162"/>
                    <a:pt x="45758" y="8162"/>
                  </a:cubicBezTo>
                  <a:close/>
                  <a:moveTo>
                    <a:pt x="49826" y="29240"/>
                  </a:moveTo>
                  <a:lnTo>
                    <a:pt x="49826" y="41273"/>
                  </a:lnTo>
                  <a:lnTo>
                    <a:pt x="41665" y="41273"/>
                  </a:lnTo>
                  <a:lnTo>
                    <a:pt x="41665" y="29240"/>
                  </a:lnTo>
                  <a:cubicBezTo>
                    <a:pt x="42964" y="29607"/>
                    <a:pt x="44336" y="29803"/>
                    <a:pt x="45758" y="29803"/>
                  </a:cubicBezTo>
                  <a:cubicBezTo>
                    <a:pt x="47155" y="29803"/>
                    <a:pt x="48527" y="29607"/>
                    <a:pt x="49826" y="29240"/>
                  </a:cubicBezTo>
                  <a:close/>
                  <a:moveTo>
                    <a:pt x="45758" y="1"/>
                  </a:moveTo>
                  <a:cubicBezTo>
                    <a:pt x="41886" y="1"/>
                    <a:pt x="38356" y="1471"/>
                    <a:pt x="35709" y="3897"/>
                  </a:cubicBezTo>
                  <a:lnTo>
                    <a:pt x="15048" y="1496"/>
                  </a:lnTo>
                  <a:cubicBezTo>
                    <a:pt x="14529" y="1436"/>
                    <a:pt x="14010" y="1406"/>
                    <a:pt x="13493" y="1406"/>
                  </a:cubicBezTo>
                  <a:cubicBezTo>
                    <a:pt x="10204" y="1406"/>
                    <a:pt x="7012" y="2605"/>
                    <a:pt x="4534" y="4829"/>
                  </a:cubicBezTo>
                  <a:cubicBezTo>
                    <a:pt x="1642" y="7378"/>
                    <a:pt x="0" y="11054"/>
                    <a:pt x="0" y="14902"/>
                  </a:cubicBezTo>
                  <a:cubicBezTo>
                    <a:pt x="0" y="18750"/>
                    <a:pt x="1642" y="22426"/>
                    <a:pt x="4534" y="24975"/>
                  </a:cubicBezTo>
                  <a:cubicBezTo>
                    <a:pt x="7010" y="27205"/>
                    <a:pt x="10220" y="28406"/>
                    <a:pt x="13504" y="28406"/>
                  </a:cubicBezTo>
                  <a:cubicBezTo>
                    <a:pt x="14019" y="28406"/>
                    <a:pt x="14534" y="28382"/>
                    <a:pt x="15048" y="28308"/>
                  </a:cubicBezTo>
                  <a:lnTo>
                    <a:pt x="33504" y="26176"/>
                  </a:lnTo>
                  <a:lnTo>
                    <a:pt x="33504" y="45366"/>
                  </a:lnTo>
                  <a:cubicBezTo>
                    <a:pt x="33504" y="47621"/>
                    <a:pt x="35317" y="49435"/>
                    <a:pt x="37572" y="49435"/>
                  </a:cubicBezTo>
                  <a:lnTo>
                    <a:pt x="53919" y="49435"/>
                  </a:lnTo>
                  <a:cubicBezTo>
                    <a:pt x="56174" y="49435"/>
                    <a:pt x="58012" y="47621"/>
                    <a:pt x="58012" y="45366"/>
                  </a:cubicBezTo>
                  <a:lnTo>
                    <a:pt x="58012" y="24313"/>
                  </a:lnTo>
                  <a:cubicBezTo>
                    <a:pt x="58012" y="24044"/>
                    <a:pt x="57963" y="23750"/>
                    <a:pt x="57914" y="23504"/>
                  </a:cubicBezTo>
                  <a:cubicBezTo>
                    <a:pt x="59654" y="21054"/>
                    <a:pt x="60659" y="18088"/>
                    <a:pt x="60659" y="14902"/>
                  </a:cubicBezTo>
                  <a:cubicBezTo>
                    <a:pt x="60659" y="6691"/>
                    <a:pt x="53968" y="1"/>
                    <a:pt x="457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90"/>
            <p:cNvSpPr/>
            <p:nvPr/>
          </p:nvSpPr>
          <p:spPr>
            <a:xfrm>
              <a:off x="3973575" y="2198200"/>
              <a:ext cx="1131125" cy="204050"/>
            </a:xfrm>
            <a:custGeom>
              <a:avLst/>
              <a:gdLst/>
              <a:ahLst/>
              <a:cxnLst/>
              <a:rect l="l" t="t" r="r" b="b"/>
              <a:pathLst>
                <a:path w="45245" h="8162" extrusionOk="0">
                  <a:moveTo>
                    <a:pt x="4069" y="1"/>
                  </a:moveTo>
                  <a:cubicBezTo>
                    <a:pt x="1814" y="1"/>
                    <a:pt x="1" y="1814"/>
                    <a:pt x="1" y="4069"/>
                  </a:cubicBezTo>
                  <a:cubicBezTo>
                    <a:pt x="1" y="6324"/>
                    <a:pt x="1814" y="8162"/>
                    <a:pt x="4069" y="8162"/>
                  </a:cubicBezTo>
                  <a:lnTo>
                    <a:pt x="41151" y="8162"/>
                  </a:lnTo>
                  <a:cubicBezTo>
                    <a:pt x="43406" y="8162"/>
                    <a:pt x="45244" y="6324"/>
                    <a:pt x="45244" y="4069"/>
                  </a:cubicBezTo>
                  <a:cubicBezTo>
                    <a:pt x="45244" y="1814"/>
                    <a:pt x="43406" y="1"/>
                    <a:pt x="411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90"/>
            <p:cNvSpPr/>
            <p:nvPr/>
          </p:nvSpPr>
          <p:spPr>
            <a:xfrm>
              <a:off x="4125550" y="1625925"/>
              <a:ext cx="204050" cy="204050"/>
            </a:xfrm>
            <a:custGeom>
              <a:avLst/>
              <a:gdLst/>
              <a:ahLst/>
              <a:cxnLst/>
              <a:rect l="l" t="t" r="r" b="b"/>
              <a:pathLst>
                <a:path w="8162" h="8162" extrusionOk="0">
                  <a:moveTo>
                    <a:pt x="4068" y="0"/>
                  </a:moveTo>
                  <a:cubicBezTo>
                    <a:pt x="3015" y="0"/>
                    <a:pt x="1961" y="417"/>
                    <a:pt x="1176" y="1177"/>
                  </a:cubicBezTo>
                  <a:cubicBezTo>
                    <a:pt x="417" y="1961"/>
                    <a:pt x="0" y="3015"/>
                    <a:pt x="0" y="4069"/>
                  </a:cubicBezTo>
                  <a:cubicBezTo>
                    <a:pt x="0" y="5147"/>
                    <a:pt x="417" y="6201"/>
                    <a:pt x="1176" y="6961"/>
                  </a:cubicBezTo>
                  <a:cubicBezTo>
                    <a:pt x="1961" y="7721"/>
                    <a:pt x="3015" y="8162"/>
                    <a:pt x="4068" y="8162"/>
                  </a:cubicBezTo>
                  <a:cubicBezTo>
                    <a:pt x="5147" y="8162"/>
                    <a:pt x="6201" y="7721"/>
                    <a:pt x="6961" y="6961"/>
                  </a:cubicBezTo>
                  <a:cubicBezTo>
                    <a:pt x="7720" y="6201"/>
                    <a:pt x="8161" y="5147"/>
                    <a:pt x="8161" y="4069"/>
                  </a:cubicBezTo>
                  <a:cubicBezTo>
                    <a:pt x="8161" y="3015"/>
                    <a:pt x="7720" y="1961"/>
                    <a:pt x="6961" y="1177"/>
                  </a:cubicBezTo>
                  <a:cubicBezTo>
                    <a:pt x="6201" y="417"/>
                    <a:pt x="5147" y="0"/>
                    <a:pt x="40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1" name="Google Shape;3581;p90"/>
          <p:cNvGrpSpPr/>
          <p:nvPr/>
        </p:nvGrpSpPr>
        <p:grpSpPr>
          <a:xfrm>
            <a:off x="3873883" y="2264456"/>
            <a:ext cx="365985" cy="365985"/>
            <a:chOff x="1190625" y="238125"/>
            <a:chExt cx="5228350" cy="5228350"/>
          </a:xfrm>
          <a:solidFill>
            <a:schemeClr val="bg1">
              <a:lumMod val="85000"/>
            </a:schemeClr>
          </a:solidFill>
        </p:grpSpPr>
        <p:sp>
          <p:nvSpPr>
            <p:cNvPr id="3582" name="Google Shape;3582;p90"/>
            <p:cNvSpPr/>
            <p:nvPr/>
          </p:nvSpPr>
          <p:spPr>
            <a:xfrm>
              <a:off x="1190625" y="238125"/>
              <a:ext cx="5228350" cy="5228350"/>
            </a:xfrm>
            <a:custGeom>
              <a:avLst/>
              <a:gdLst/>
              <a:ahLst/>
              <a:cxnLst/>
              <a:rect l="l" t="t" r="r" b="b"/>
              <a:pathLst>
                <a:path w="209134" h="209134" extrusionOk="0">
                  <a:moveTo>
                    <a:pt x="47694" y="8161"/>
                  </a:moveTo>
                  <a:lnTo>
                    <a:pt x="47694" y="13014"/>
                  </a:lnTo>
                  <a:lnTo>
                    <a:pt x="38430" y="13014"/>
                  </a:lnTo>
                  <a:lnTo>
                    <a:pt x="38430" y="8161"/>
                  </a:lnTo>
                  <a:close/>
                  <a:moveTo>
                    <a:pt x="109211" y="8161"/>
                  </a:moveTo>
                  <a:lnTo>
                    <a:pt x="109211" y="13014"/>
                  </a:lnTo>
                  <a:lnTo>
                    <a:pt x="99922" y="13014"/>
                  </a:lnTo>
                  <a:lnTo>
                    <a:pt x="99922" y="8161"/>
                  </a:lnTo>
                  <a:close/>
                  <a:moveTo>
                    <a:pt x="170728" y="8161"/>
                  </a:moveTo>
                  <a:lnTo>
                    <a:pt x="170728" y="13014"/>
                  </a:lnTo>
                  <a:lnTo>
                    <a:pt x="161439" y="13014"/>
                  </a:lnTo>
                  <a:lnTo>
                    <a:pt x="161439" y="8161"/>
                  </a:lnTo>
                  <a:close/>
                  <a:moveTo>
                    <a:pt x="47694" y="21176"/>
                  </a:moveTo>
                  <a:lnTo>
                    <a:pt x="47694" y="34067"/>
                  </a:lnTo>
                  <a:lnTo>
                    <a:pt x="38430" y="34067"/>
                  </a:lnTo>
                  <a:lnTo>
                    <a:pt x="38430" y="21176"/>
                  </a:lnTo>
                  <a:close/>
                  <a:moveTo>
                    <a:pt x="109211" y="21176"/>
                  </a:moveTo>
                  <a:lnTo>
                    <a:pt x="109211" y="34067"/>
                  </a:lnTo>
                  <a:lnTo>
                    <a:pt x="99922" y="34067"/>
                  </a:lnTo>
                  <a:lnTo>
                    <a:pt x="99922" y="21176"/>
                  </a:lnTo>
                  <a:close/>
                  <a:moveTo>
                    <a:pt x="170728" y="21176"/>
                  </a:moveTo>
                  <a:lnTo>
                    <a:pt x="170728" y="34067"/>
                  </a:lnTo>
                  <a:lnTo>
                    <a:pt x="161439" y="34067"/>
                  </a:lnTo>
                  <a:lnTo>
                    <a:pt x="161439" y="21176"/>
                  </a:lnTo>
                  <a:close/>
                  <a:moveTo>
                    <a:pt x="48601" y="42229"/>
                  </a:moveTo>
                  <a:cubicBezTo>
                    <a:pt x="49581" y="44876"/>
                    <a:pt x="51321" y="47204"/>
                    <a:pt x="53650" y="48870"/>
                  </a:cubicBezTo>
                  <a:cubicBezTo>
                    <a:pt x="62791" y="55439"/>
                    <a:pt x="68576" y="65684"/>
                    <a:pt x="69580" y="76786"/>
                  </a:cubicBezTo>
                  <a:lnTo>
                    <a:pt x="16543" y="76786"/>
                  </a:lnTo>
                  <a:cubicBezTo>
                    <a:pt x="17548" y="65684"/>
                    <a:pt x="23332" y="55439"/>
                    <a:pt x="32474" y="48870"/>
                  </a:cubicBezTo>
                  <a:cubicBezTo>
                    <a:pt x="34802" y="47204"/>
                    <a:pt x="36543" y="44876"/>
                    <a:pt x="37523" y="42229"/>
                  </a:cubicBezTo>
                  <a:close/>
                  <a:moveTo>
                    <a:pt x="110093" y="42229"/>
                  </a:moveTo>
                  <a:cubicBezTo>
                    <a:pt x="111074" y="44876"/>
                    <a:pt x="112838" y="47204"/>
                    <a:pt x="115167" y="48870"/>
                  </a:cubicBezTo>
                  <a:cubicBezTo>
                    <a:pt x="124308" y="55439"/>
                    <a:pt x="130093" y="65684"/>
                    <a:pt x="131097" y="76786"/>
                  </a:cubicBezTo>
                  <a:lnTo>
                    <a:pt x="78060" y="76786"/>
                  </a:lnTo>
                  <a:cubicBezTo>
                    <a:pt x="79041" y="65684"/>
                    <a:pt x="84849" y="55439"/>
                    <a:pt x="93967" y="48870"/>
                  </a:cubicBezTo>
                  <a:cubicBezTo>
                    <a:pt x="96319" y="47204"/>
                    <a:pt x="98060" y="44876"/>
                    <a:pt x="99040" y="42229"/>
                  </a:cubicBezTo>
                  <a:close/>
                  <a:moveTo>
                    <a:pt x="171610" y="42229"/>
                  </a:moveTo>
                  <a:cubicBezTo>
                    <a:pt x="172591" y="44876"/>
                    <a:pt x="174331" y="47204"/>
                    <a:pt x="176684" y="48870"/>
                  </a:cubicBezTo>
                  <a:cubicBezTo>
                    <a:pt x="185826" y="55439"/>
                    <a:pt x="191610" y="65684"/>
                    <a:pt x="192590" y="76786"/>
                  </a:cubicBezTo>
                  <a:lnTo>
                    <a:pt x="139577" y="76786"/>
                  </a:lnTo>
                  <a:cubicBezTo>
                    <a:pt x="140558" y="65684"/>
                    <a:pt x="146342" y="55439"/>
                    <a:pt x="155484" y="48870"/>
                  </a:cubicBezTo>
                  <a:cubicBezTo>
                    <a:pt x="157836" y="47204"/>
                    <a:pt x="159577" y="44876"/>
                    <a:pt x="160557" y="42229"/>
                  </a:cubicBezTo>
                  <a:close/>
                  <a:moveTo>
                    <a:pt x="69727" y="84972"/>
                  </a:moveTo>
                  <a:lnTo>
                    <a:pt x="69727" y="109481"/>
                  </a:lnTo>
                  <a:lnTo>
                    <a:pt x="16396" y="109481"/>
                  </a:lnTo>
                  <a:lnTo>
                    <a:pt x="16396" y="84972"/>
                  </a:lnTo>
                  <a:close/>
                  <a:moveTo>
                    <a:pt x="131244" y="84972"/>
                  </a:moveTo>
                  <a:lnTo>
                    <a:pt x="131244" y="109481"/>
                  </a:lnTo>
                  <a:lnTo>
                    <a:pt x="77913" y="109481"/>
                  </a:lnTo>
                  <a:lnTo>
                    <a:pt x="77913" y="84972"/>
                  </a:lnTo>
                  <a:close/>
                  <a:moveTo>
                    <a:pt x="192761" y="84972"/>
                  </a:moveTo>
                  <a:lnTo>
                    <a:pt x="192761" y="109481"/>
                  </a:lnTo>
                  <a:lnTo>
                    <a:pt x="139406" y="109481"/>
                  </a:lnTo>
                  <a:lnTo>
                    <a:pt x="139406" y="84972"/>
                  </a:lnTo>
                  <a:close/>
                  <a:moveTo>
                    <a:pt x="196879" y="117642"/>
                  </a:moveTo>
                  <a:cubicBezTo>
                    <a:pt x="199134" y="117642"/>
                    <a:pt x="200972" y="119480"/>
                    <a:pt x="200972" y="121735"/>
                  </a:cubicBezTo>
                  <a:lnTo>
                    <a:pt x="200972" y="151146"/>
                  </a:lnTo>
                  <a:cubicBezTo>
                    <a:pt x="200972" y="153400"/>
                    <a:pt x="199134" y="155214"/>
                    <a:pt x="196879" y="155214"/>
                  </a:cubicBezTo>
                  <a:lnTo>
                    <a:pt x="121318" y="155214"/>
                  </a:lnTo>
                  <a:cubicBezTo>
                    <a:pt x="119064" y="155214"/>
                    <a:pt x="117225" y="157052"/>
                    <a:pt x="117225" y="159307"/>
                  </a:cubicBezTo>
                  <a:cubicBezTo>
                    <a:pt x="117225" y="161562"/>
                    <a:pt x="119064" y="163400"/>
                    <a:pt x="121318" y="163400"/>
                  </a:cubicBezTo>
                  <a:lnTo>
                    <a:pt x="196879" y="163400"/>
                  </a:lnTo>
                  <a:cubicBezTo>
                    <a:pt x="199134" y="163400"/>
                    <a:pt x="200972" y="165214"/>
                    <a:pt x="200972" y="167468"/>
                  </a:cubicBezTo>
                  <a:lnTo>
                    <a:pt x="200972" y="196879"/>
                  </a:lnTo>
                  <a:cubicBezTo>
                    <a:pt x="200972" y="199134"/>
                    <a:pt x="199134" y="200972"/>
                    <a:pt x="196879" y="200972"/>
                  </a:cubicBezTo>
                  <a:lnTo>
                    <a:pt x="12254" y="200972"/>
                  </a:lnTo>
                  <a:cubicBezTo>
                    <a:pt x="10000" y="200972"/>
                    <a:pt x="8161" y="199134"/>
                    <a:pt x="8161" y="196879"/>
                  </a:cubicBezTo>
                  <a:lnTo>
                    <a:pt x="8161" y="167468"/>
                  </a:lnTo>
                  <a:cubicBezTo>
                    <a:pt x="8161" y="165214"/>
                    <a:pt x="10000" y="163400"/>
                    <a:pt x="12254" y="163400"/>
                  </a:cubicBezTo>
                  <a:lnTo>
                    <a:pt x="87815" y="163400"/>
                  </a:lnTo>
                  <a:cubicBezTo>
                    <a:pt x="90070" y="163400"/>
                    <a:pt x="91908" y="161562"/>
                    <a:pt x="91908" y="159307"/>
                  </a:cubicBezTo>
                  <a:cubicBezTo>
                    <a:pt x="91908" y="157052"/>
                    <a:pt x="90070" y="155214"/>
                    <a:pt x="87815" y="155214"/>
                  </a:cubicBezTo>
                  <a:lnTo>
                    <a:pt x="12254" y="155214"/>
                  </a:lnTo>
                  <a:cubicBezTo>
                    <a:pt x="10000" y="155214"/>
                    <a:pt x="8161" y="153400"/>
                    <a:pt x="8161" y="151146"/>
                  </a:cubicBezTo>
                  <a:lnTo>
                    <a:pt x="8161" y="121735"/>
                  </a:lnTo>
                  <a:cubicBezTo>
                    <a:pt x="8161" y="119480"/>
                    <a:pt x="10000" y="117642"/>
                    <a:pt x="12254" y="117642"/>
                  </a:cubicBezTo>
                  <a:close/>
                  <a:moveTo>
                    <a:pt x="34337" y="0"/>
                  </a:moveTo>
                  <a:cubicBezTo>
                    <a:pt x="32082" y="0"/>
                    <a:pt x="30244" y="1838"/>
                    <a:pt x="30244" y="4093"/>
                  </a:cubicBezTo>
                  <a:lnTo>
                    <a:pt x="30244" y="37278"/>
                  </a:lnTo>
                  <a:cubicBezTo>
                    <a:pt x="30244" y="39239"/>
                    <a:pt x="29312" y="41101"/>
                    <a:pt x="27695" y="42253"/>
                  </a:cubicBezTo>
                  <a:cubicBezTo>
                    <a:pt x="15514" y="51003"/>
                    <a:pt x="8210" y="65193"/>
                    <a:pt x="8210" y="80217"/>
                  </a:cubicBezTo>
                  <a:lnTo>
                    <a:pt x="8210" y="110167"/>
                  </a:lnTo>
                  <a:cubicBezTo>
                    <a:pt x="3431" y="111834"/>
                    <a:pt x="0" y="116392"/>
                    <a:pt x="0" y="121735"/>
                  </a:cubicBezTo>
                  <a:lnTo>
                    <a:pt x="0" y="151146"/>
                  </a:lnTo>
                  <a:cubicBezTo>
                    <a:pt x="0" y="154283"/>
                    <a:pt x="1176" y="157126"/>
                    <a:pt x="3137" y="159307"/>
                  </a:cubicBezTo>
                  <a:cubicBezTo>
                    <a:pt x="1176" y="161488"/>
                    <a:pt x="0" y="164331"/>
                    <a:pt x="0" y="167468"/>
                  </a:cubicBezTo>
                  <a:lnTo>
                    <a:pt x="0" y="196879"/>
                  </a:lnTo>
                  <a:cubicBezTo>
                    <a:pt x="0" y="203643"/>
                    <a:pt x="5490" y="209133"/>
                    <a:pt x="12254" y="209133"/>
                  </a:cubicBezTo>
                  <a:lnTo>
                    <a:pt x="196879" y="209133"/>
                  </a:lnTo>
                  <a:cubicBezTo>
                    <a:pt x="203643" y="209133"/>
                    <a:pt x="209133" y="203643"/>
                    <a:pt x="209133" y="196879"/>
                  </a:cubicBezTo>
                  <a:lnTo>
                    <a:pt x="209133" y="167468"/>
                  </a:lnTo>
                  <a:cubicBezTo>
                    <a:pt x="209133" y="164331"/>
                    <a:pt x="207957" y="161488"/>
                    <a:pt x="206021" y="159307"/>
                  </a:cubicBezTo>
                  <a:cubicBezTo>
                    <a:pt x="207957" y="157126"/>
                    <a:pt x="209133" y="154283"/>
                    <a:pt x="209133" y="151146"/>
                  </a:cubicBezTo>
                  <a:lnTo>
                    <a:pt x="209133" y="121735"/>
                  </a:lnTo>
                  <a:cubicBezTo>
                    <a:pt x="209133" y="116392"/>
                    <a:pt x="205702" y="111834"/>
                    <a:pt x="200923" y="110167"/>
                  </a:cubicBezTo>
                  <a:lnTo>
                    <a:pt x="200923" y="81467"/>
                  </a:lnTo>
                  <a:cubicBezTo>
                    <a:pt x="200947" y="81271"/>
                    <a:pt x="200972" y="81075"/>
                    <a:pt x="200972" y="80879"/>
                  </a:cubicBezTo>
                  <a:cubicBezTo>
                    <a:pt x="200972" y="80683"/>
                    <a:pt x="200947" y="80487"/>
                    <a:pt x="200923" y="80291"/>
                  </a:cubicBezTo>
                  <a:lnTo>
                    <a:pt x="200923" y="80217"/>
                  </a:lnTo>
                  <a:cubicBezTo>
                    <a:pt x="200923" y="65193"/>
                    <a:pt x="193644" y="51003"/>
                    <a:pt x="181438" y="42253"/>
                  </a:cubicBezTo>
                  <a:cubicBezTo>
                    <a:pt x="179845" y="41101"/>
                    <a:pt x="178890" y="39239"/>
                    <a:pt x="178890" y="37278"/>
                  </a:cubicBezTo>
                  <a:lnTo>
                    <a:pt x="178890" y="4093"/>
                  </a:lnTo>
                  <a:cubicBezTo>
                    <a:pt x="178890" y="1838"/>
                    <a:pt x="177076" y="0"/>
                    <a:pt x="174797" y="0"/>
                  </a:cubicBezTo>
                  <a:lnTo>
                    <a:pt x="157371" y="0"/>
                  </a:lnTo>
                  <a:cubicBezTo>
                    <a:pt x="155092" y="0"/>
                    <a:pt x="153278" y="1838"/>
                    <a:pt x="153278" y="4093"/>
                  </a:cubicBezTo>
                  <a:lnTo>
                    <a:pt x="153278" y="37278"/>
                  </a:lnTo>
                  <a:cubicBezTo>
                    <a:pt x="153278" y="39239"/>
                    <a:pt x="152322" y="41101"/>
                    <a:pt x="150729" y="42253"/>
                  </a:cubicBezTo>
                  <a:cubicBezTo>
                    <a:pt x="143940" y="47130"/>
                    <a:pt x="138671" y="53674"/>
                    <a:pt x="135337" y="61149"/>
                  </a:cubicBezTo>
                  <a:cubicBezTo>
                    <a:pt x="132004" y="53674"/>
                    <a:pt x="126735" y="47130"/>
                    <a:pt x="119921" y="42253"/>
                  </a:cubicBezTo>
                  <a:cubicBezTo>
                    <a:pt x="118328" y="41101"/>
                    <a:pt x="117373" y="39239"/>
                    <a:pt x="117373" y="37278"/>
                  </a:cubicBezTo>
                  <a:lnTo>
                    <a:pt x="117373" y="4093"/>
                  </a:lnTo>
                  <a:cubicBezTo>
                    <a:pt x="117373" y="1838"/>
                    <a:pt x="115559" y="0"/>
                    <a:pt x="113304" y="0"/>
                  </a:cubicBezTo>
                  <a:lnTo>
                    <a:pt x="95854" y="0"/>
                  </a:lnTo>
                  <a:cubicBezTo>
                    <a:pt x="93599" y="0"/>
                    <a:pt x="91761" y="1838"/>
                    <a:pt x="91761" y="4093"/>
                  </a:cubicBezTo>
                  <a:lnTo>
                    <a:pt x="91761" y="37278"/>
                  </a:lnTo>
                  <a:cubicBezTo>
                    <a:pt x="91761" y="39239"/>
                    <a:pt x="90805" y="41101"/>
                    <a:pt x="89212" y="42253"/>
                  </a:cubicBezTo>
                  <a:cubicBezTo>
                    <a:pt x="82423" y="47130"/>
                    <a:pt x="77154" y="53674"/>
                    <a:pt x="73820" y="61149"/>
                  </a:cubicBezTo>
                  <a:cubicBezTo>
                    <a:pt x="70487" y="53674"/>
                    <a:pt x="65218" y="47130"/>
                    <a:pt x="58429" y="42253"/>
                  </a:cubicBezTo>
                  <a:cubicBezTo>
                    <a:pt x="56836" y="41101"/>
                    <a:pt x="55880" y="39239"/>
                    <a:pt x="55880" y="37278"/>
                  </a:cubicBezTo>
                  <a:lnTo>
                    <a:pt x="55880" y="4093"/>
                  </a:lnTo>
                  <a:cubicBezTo>
                    <a:pt x="55880" y="1838"/>
                    <a:pt x="54042" y="0"/>
                    <a:pt x="517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90"/>
            <p:cNvSpPr/>
            <p:nvPr/>
          </p:nvSpPr>
          <p:spPr>
            <a:xfrm>
              <a:off x="5418375" y="3546800"/>
              <a:ext cx="204050" cy="204050"/>
            </a:xfrm>
            <a:custGeom>
              <a:avLst/>
              <a:gdLst/>
              <a:ahLst/>
              <a:cxnLst/>
              <a:rect l="l" t="t" r="r" b="b"/>
              <a:pathLst>
                <a:path w="8162" h="8162" extrusionOk="0">
                  <a:moveTo>
                    <a:pt x="4093" y="0"/>
                  </a:moveTo>
                  <a:cubicBezTo>
                    <a:pt x="3015" y="0"/>
                    <a:pt x="1961" y="442"/>
                    <a:pt x="1201" y="1201"/>
                  </a:cubicBezTo>
                  <a:cubicBezTo>
                    <a:pt x="442" y="1961"/>
                    <a:pt x="1" y="3015"/>
                    <a:pt x="1" y="4093"/>
                  </a:cubicBezTo>
                  <a:cubicBezTo>
                    <a:pt x="1" y="5147"/>
                    <a:pt x="442" y="6226"/>
                    <a:pt x="1201" y="6985"/>
                  </a:cubicBezTo>
                  <a:cubicBezTo>
                    <a:pt x="1961" y="7721"/>
                    <a:pt x="3015" y="8162"/>
                    <a:pt x="4093" y="8162"/>
                  </a:cubicBezTo>
                  <a:cubicBezTo>
                    <a:pt x="5147" y="8162"/>
                    <a:pt x="6226" y="7721"/>
                    <a:pt x="6986" y="6985"/>
                  </a:cubicBezTo>
                  <a:cubicBezTo>
                    <a:pt x="7721" y="6226"/>
                    <a:pt x="8162" y="5147"/>
                    <a:pt x="8162" y="4093"/>
                  </a:cubicBezTo>
                  <a:cubicBezTo>
                    <a:pt x="8162" y="3015"/>
                    <a:pt x="7721" y="1961"/>
                    <a:pt x="6986" y="1201"/>
                  </a:cubicBezTo>
                  <a:cubicBezTo>
                    <a:pt x="6226" y="442"/>
                    <a:pt x="5147" y="0"/>
                    <a:pt x="409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90"/>
            <p:cNvSpPr/>
            <p:nvPr/>
          </p:nvSpPr>
          <p:spPr>
            <a:xfrm>
              <a:off x="1943025" y="3546800"/>
              <a:ext cx="204075" cy="204050"/>
            </a:xfrm>
            <a:custGeom>
              <a:avLst/>
              <a:gdLst/>
              <a:ahLst/>
              <a:cxnLst/>
              <a:rect l="l" t="t" r="r" b="b"/>
              <a:pathLst>
                <a:path w="8163" h="8162" extrusionOk="0">
                  <a:moveTo>
                    <a:pt x="4094" y="0"/>
                  </a:moveTo>
                  <a:cubicBezTo>
                    <a:pt x="3015" y="0"/>
                    <a:pt x="1961" y="442"/>
                    <a:pt x="1202" y="1201"/>
                  </a:cubicBezTo>
                  <a:cubicBezTo>
                    <a:pt x="442" y="1961"/>
                    <a:pt x="1" y="3015"/>
                    <a:pt x="1" y="4093"/>
                  </a:cubicBezTo>
                  <a:cubicBezTo>
                    <a:pt x="1" y="5147"/>
                    <a:pt x="442" y="6226"/>
                    <a:pt x="1202" y="6985"/>
                  </a:cubicBezTo>
                  <a:cubicBezTo>
                    <a:pt x="1961" y="7721"/>
                    <a:pt x="3015" y="8162"/>
                    <a:pt x="4094" y="8162"/>
                  </a:cubicBezTo>
                  <a:cubicBezTo>
                    <a:pt x="5148" y="8162"/>
                    <a:pt x="6201" y="7721"/>
                    <a:pt x="6961" y="6985"/>
                  </a:cubicBezTo>
                  <a:cubicBezTo>
                    <a:pt x="7721" y="6226"/>
                    <a:pt x="8162" y="5147"/>
                    <a:pt x="8162" y="4093"/>
                  </a:cubicBezTo>
                  <a:cubicBezTo>
                    <a:pt x="8162" y="3015"/>
                    <a:pt x="7721" y="1961"/>
                    <a:pt x="6961" y="1201"/>
                  </a:cubicBezTo>
                  <a:cubicBezTo>
                    <a:pt x="6201" y="442"/>
                    <a:pt x="5148" y="0"/>
                    <a:pt x="40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90"/>
            <p:cNvSpPr/>
            <p:nvPr/>
          </p:nvSpPr>
          <p:spPr>
            <a:xfrm>
              <a:off x="5418375" y="4710975"/>
              <a:ext cx="204050" cy="204050"/>
            </a:xfrm>
            <a:custGeom>
              <a:avLst/>
              <a:gdLst/>
              <a:ahLst/>
              <a:cxnLst/>
              <a:rect l="l" t="t" r="r" b="b"/>
              <a:pathLst>
                <a:path w="8162" h="8162" extrusionOk="0">
                  <a:moveTo>
                    <a:pt x="4093" y="0"/>
                  </a:moveTo>
                  <a:cubicBezTo>
                    <a:pt x="3015" y="0"/>
                    <a:pt x="1961" y="441"/>
                    <a:pt x="1201" y="1201"/>
                  </a:cubicBezTo>
                  <a:cubicBezTo>
                    <a:pt x="442" y="1961"/>
                    <a:pt x="1" y="3015"/>
                    <a:pt x="1" y="4093"/>
                  </a:cubicBezTo>
                  <a:cubicBezTo>
                    <a:pt x="1" y="5147"/>
                    <a:pt x="442" y="6225"/>
                    <a:pt x="1201" y="6985"/>
                  </a:cubicBezTo>
                  <a:cubicBezTo>
                    <a:pt x="1961" y="7720"/>
                    <a:pt x="3015" y="8161"/>
                    <a:pt x="4093" y="8161"/>
                  </a:cubicBezTo>
                  <a:cubicBezTo>
                    <a:pt x="5147" y="8161"/>
                    <a:pt x="6226" y="7720"/>
                    <a:pt x="6986" y="6985"/>
                  </a:cubicBezTo>
                  <a:cubicBezTo>
                    <a:pt x="7721" y="6225"/>
                    <a:pt x="8162" y="5147"/>
                    <a:pt x="8162" y="4093"/>
                  </a:cubicBezTo>
                  <a:cubicBezTo>
                    <a:pt x="8162" y="3015"/>
                    <a:pt x="7721" y="1961"/>
                    <a:pt x="6986" y="1201"/>
                  </a:cubicBezTo>
                  <a:cubicBezTo>
                    <a:pt x="6226" y="441"/>
                    <a:pt x="5147" y="0"/>
                    <a:pt x="409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90"/>
            <p:cNvSpPr/>
            <p:nvPr/>
          </p:nvSpPr>
          <p:spPr>
            <a:xfrm>
              <a:off x="1943025" y="4710975"/>
              <a:ext cx="204075" cy="204050"/>
            </a:xfrm>
            <a:custGeom>
              <a:avLst/>
              <a:gdLst/>
              <a:ahLst/>
              <a:cxnLst/>
              <a:rect l="l" t="t" r="r" b="b"/>
              <a:pathLst>
                <a:path w="8163" h="8162" extrusionOk="0">
                  <a:moveTo>
                    <a:pt x="4094" y="0"/>
                  </a:moveTo>
                  <a:cubicBezTo>
                    <a:pt x="3015" y="0"/>
                    <a:pt x="1961" y="441"/>
                    <a:pt x="1202" y="1201"/>
                  </a:cubicBezTo>
                  <a:cubicBezTo>
                    <a:pt x="442" y="1961"/>
                    <a:pt x="1" y="3015"/>
                    <a:pt x="1" y="4093"/>
                  </a:cubicBezTo>
                  <a:cubicBezTo>
                    <a:pt x="1" y="5147"/>
                    <a:pt x="442" y="6225"/>
                    <a:pt x="1202" y="6985"/>
                  </a:cubicBezTo>
                  <a:cubicBezTo>
                    <a:pt x="1961" y="7720"/>
                    <a:pt x="3015" y="8161"/>
                    <a:pt x="4094" y="8161"/>
                  </a:cubicBezTo>
                  <a:cubicBezTo>
                    <a:pt x="5148" y="8161"/>
                    <a:pt x="6201" y="7720"/>
                    <a:pt x="6961" y="6985"/>
                  </a:cubicBezTo>
                  <a:cubicBezTo>
                    <a:pt x="7721" y="6225"/>
                    <a:pt x="8162" y="5147"/>
                    <a:pt x="8162" y="4093"/>
                  </a:cubicBezTo>
                  <a:cubicBezTo>
                    <a:pt x="8162" y="3015"/>
                    <a:pt x="7721" y="1961"/>
                    <a:pt x="6961" y="1201"/>
                  </a:cubicBezTo>
                  <a:cubicBezTo>
                    <a:pt x="6201" y="441"/>
                    <a:pt x="5148" y="0"/>
                    <a:pt x="40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90"/>
            <p:cNvSpPr/>
            <p:nvPr/>
          </p:nvSpPr>
          <p:spPr>
            <a:xfrm>
              <a:off x="3703975" y="4118475"/>
              <a:ext cx="204075" cy="204650"/>
            </a:xfrm>
            <a:custGeom>
              <a:avLst/>
              <a:gdLst/>
              <a:ahLst/>
              <a:cxnLst/>
              <a:rect l="l" t="t" r="r" b="b"/>
              <a:pathLst>
                <a:path w="8163" h="8186" extrusionOk="0">
                  <a:moveTo>
                    <a:pt x="4094" y="0"/>
                  </a:moveTo>
                  <a:cubicBezTo>
                    <a:pt x="3016" y="0"/>
                    <a:pt x="1962" y="441"/>
                    <a:pt x="1202" y="1201"/>
                  </a:cubicBezTo>
                  <a:cubicBezTo>
                    <a:pt x="442" y="1961"/>
                    <a:pt x="1" y="3015"/>
                    <a:pt x="1" y="4093"/>
                  </a:cubicBezTo>
                  <a:cubicBezTo>
                    <a:pt x="1" y="5171"/>
                    <a:pt x="442" y="6225"/>
                    <a:pt x="1202" y="6985"/>
                  </a:cubicBezTo>
                  <a:cubicBezTo>
                    <a:pt x="1962" y="7745"/>
                    <a:pt x="3016" y="8186"/>
                    <a:pt x="4094" y="8186"/>
                  </a:cubicBezTo>
                  <a:cubicBezTo>
                    <a:pt x="5172" y="8186"/>
                    <a:pt x="6202" y="7745"/>
                    <a:pt x="6986" y="6985"/>
                  </a:cubicBezTo>
                  <a:cubicBezTo>
                    <a:pt x="7746" y="6225"/>
                    <a:pt x="8162" y="5171"/>
                    <a:pt x="8162" y="4093"/>
                  </a:cubicBezTo>
                  <a:cubicBezTo>
                    <a:pt x="8162" y="3015"/>
                    <a:pt x="7746" y="1961"/>
                    <a:pt x="6986" y="1201"/>
                  </a:cubicBezTo>
                  <a:cubicBezTo>
                    <a:pt x="6226" y="441"/>
                    <a:pt x="5172" y="0"/>
                    <a:pt x="40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8" name="Google Shape;3588;p90"/>
          <p:cNvGrpSpPr/>
          <p:nvPr/>
        </p:nvGrpSpPr>
        <p:grpSpPr>
          <a:xfrm>
            <a:off x="3846558" y="3736594"/>
            <a:ext cx="420622" cy="284478"/>
            <a:chOff x="1175900" y="1075350"/>
            <a:chExt cx="5257775" cy="3555975"/>
          </a:xfrm>
          <a:solidFill>
            <a:schemeClr val="bg1">
              <a:lumMod val="85000"/>
            </a:schemeClr>
          </a:solidFill>
        </p:grpSpPr>
        <p:sp>
          <p:nvSpPr>
            <p:cNvPr id="3589" name="Google Shape;3589;p90"/>
            <p:cNvSpPr/>
            <p:nvPr/>
          </p:nvSpPr>
          <p:spPr>
            <a:xfrm>
              <a:off x="1175900" y="1075350"/>
              <a:ext cx="5257775" cy="3555975"/>
            </a:xfrm>
            <a:custGeom>
              <a:avLst/>
              <a:gdLst/>
              <a:ahLst/>
              <a:cxnLst/>
              <a:rect l="l" t="t" r="r" b="b"/>
              <a:pathLst>
                <a:path w="210311" h="142239" extrusionOk="0">
                  <a:moveTo>
                    <a:pt x="147715" y="9058"/>
                  </a:moveTo>
                  <a:lnTo>
                    <a:pt x="178523" y="34400"/>
                  </a:lnTo>
                  <a:cubicBezTo>
                    <a:pt x="184429" y="39253"/>
                    <a:pt x="188620" y="45944"/>
                    <a:pt x="190458" y="53321"/>
                  </a:cubicBezTo>
                  <a:lnTo>
                    <a:pt x="182616" y="53321"/>
                  </a:lnTo>
                  <a:cubicBezTo>
                    <a:pt x="179846" y="47194"/>
                    <a:pt x="175704" y="41777"/>
                    <a:pt x="170508" y="37488"/>
                  </a:cubicBezTo>
                  <a:lnTo>
                    <a:pt x="162077" y="30552"/>
                  </a:lnTo>
                  <a:cubicBezTo>
                    <a:pt x="161318" y="29932"/>
                    <a:pt x="160400" y="29629"/>
                    <a:pt x="159487" y="29629"/>
                  </a:cubicBezTo>
                  <a:cubicBezTo>
                    <a:pt x="158306" y="29629"/>
                    <a:pt x="157133" y="30135"/>
                    <a:pt x="156318" y="31116"/>
                  </a:cubicBezTo>
                  <a:cubicBezTo>
                    <a:pt x="154896" y="32856"/>
                    <a:pt x="155141" y="35430"/>
                    <a:pt x="156881" y="36876"/>
                  </a:cubicBezTo>
                  <a:lnTo>
                    <a:pt x="165312" y="43812"/>
                  </a:lnTo>
                  <a:cubicBezTo>
                    <a:pt x="168572" y="46483"/>
                    <a:pt x="171293" y="49718"/>
                    <a:pt x="173425" y="53321"/>
                  </a:cubicBezTo>
                  <a:lnTo>
                    <a:pt x="113354" y="53321"/>
                  </a:lnTo>
                  <a:lnTo>
                    <a:pt x="109653" y="31018"/>
                  </a:lnTo>
                  <a:lnTo>
                    <a:pt x="147715" y="9058"/>
                  </a:lnTo>
                  <a:close/>
                  <a:moveTo>
                    <a:pt x="62596" y="9058"/>
                  </a:moveTo>
                  <a:lnTo>
                    <a:pt x="100658" y="31018"/>
                  </a:lnTo>
                  <a:lnTo>
                    <a:pt x="96957" y="53321"/>
                  </a:lnTo>
                  <a:lnTo>
                    <a:pt x="49582" y="53321"/>
                  </a:lnTo>
                  <a:cubicBezTo>
                    <a:pt x="47327" y="53321"/>
                    <a:pt x="45489" y="55135"/>
                    <a:pt x="45489" y="57390"/>
                  </a:cubicBezTo>
                  <a:cubicBezTo>
                    <a:pt x="45489" y="59669"/>
                    <a:pt x="47327" y="61482"/>
                    <a:pt x="49582" y="61482"/>
                  </a:cubicBezTo>
                  <a:lnTo>
                    <a:pt x="95585" y="61482"/>
                  </a:lnTo>
                  <a:lnTo>
                    <a:pt x="94114" y="70379"/>
                  </a:lnTo>
                  <a:cubicBezTo>
                    <a:pt x="92546" y="79889"/>
                    <a:pt x="87080" y="88442"/>
                    <a:pt x="79140" y="93908"/>
                  </a:cubicBezTo>
                  <a:cubicBezTo>
                    <a:pt x="73110" y="98045"/>
                    <a:pt x="66053" y="100175"/>
                    <a:pt x="58940" y="100175"/>
                  </a:cubicBezTo>
                  <a:cubicBezTo>
                    <a:pt x="54634" y="100175"/>
                    <a:pt x="50307" y="99394"/>
                    <a:pt x="46175" y="97804"/>
                  </a:cubicBezTo>
                  <a:cubicBezTo>
                    <a:pt x="41053" y="95819"/>
                    <a:pt x="36298" y="93074"/>
                    <a:pt x="32009" y="89619"/>
                  </a:cubicBezTo>
                  <a:cubicBezTo>
                    <a:pt x="22892" y="82241"/>
                    <a:pt x="17990" y="70845"/>
                    <a:pt x="18897" y="59130"/>
                  </a:cubicBezTo>
                  <a:cubicBezTo>
                    <a:pt x="19657" y="49522"/>
                    <a:pt x="24363" y="40503"/>
                    <a:pt x="31789" y="34400"/>
                  </a:cubicBezTo>
                  <a:lnTo>
                    <a:pt x="62596" y="9058"/>
                  </a:lnTo>
                  <a:close/>
                  <a:moveTo>
                    <a:pt x="191512" y="61482"/>
                  </a:moveTo>
                  <a:cubicBezTo>
                    <a:pt x="191659" y="72364"/>
                    <a:pt x="186807" y="82732"/>
                    <a:pt x="178302" y="89619"/>
                  </a:cubicBezTo>
                  <a:cubicBezTo>
                    <a:pt x="174038" y="93074"/>
                    <a:pt x="169258" y="95819"/>
                    <a:pt x="164136" y="97804"/>
                  </a:cubicBezTo>
                  <a:cubicBezTo>
                    <a:pt x="160004" y="99394"/>
                    <a:pt x="155678" y="100175"/>
                    <a:pt x="151371" y="100175"/>
                  </a:cubicBezTo>
                  <a:cubicBezTo>
                    <a:pt x="144259" y="100175"/>
                    <a:pt x="137202" y="98045"/>
                    <a:pt x="131172" y="93908"/>
                  </a:cubicBezTo>
                  <a:cubicBezTo>
                    <a:pt x="123231" y="88442"/>
                    <a:pt x="117790" y="79889"/>
                    <a:pt x="116197" y="70379"/>
                  </a:cubicBezTo>
                  <a:lnTo>
                    <a:pt x="114726" y="61482"/>
                  </a:lnTo>
                  <a:close/>
                  <a:moveTo>
                    <a:pt x="62191" y="1"/>
                  </a:moveTo>
                  <a:cubicBezTo>
                    <a:pt x="61261" y="1"/>
                    <a:pt x="60334" y="319"/>
                    <a:pt x="59582" y="946"/>
                  </a:cubicBezTo>
                  <a:lnTo>
                    <a:pt x="26593" y="28077"/>
                  </a:lnTo>
                  <a:cubicBezTo>
                    <a:pt x="17451" y="35601"/>
                    <a:pt x="11691" y="46679"/>
                    <a:pt x="10760" y="58492"/>
                  </a:cubicBezTo>
                  <a:cubicBezTo>
                    <a:pt x="9633" y="72879"/>
                    <a:pt x="15662" y="86898"/>
                    <a:pt x="26887" y="95966"/>
                  </a:cubicBezTo>
                  <a:cubicBezTo>
                    <a:pt x="28259" y="97094"/>
                    <a:pt x="29681" y="98123"/>
                    <a:pt x="31127" y="99103"/>
                  </a:cubicBezTo>
                  <a:lnTo>
                    <a:pt x="17574" y="122583"/>
                  </a:lnTo>
                  <a:lnTo>
                    <a:pt x="6716" y="116309"/>
                  </a:lnTo>
                  <a:cubicBezTo>
                    <a:pt x="6069" y="115937"/>
                    <a:pt x="5363" y="115759"/>
                    <a:pt x="4668" y="115759"/>
                  </a:cubicBezTo>
                  <a:cubicBezTo>
                    <a:pt x="3255" y="115759"/>
                    <a:pt x="1884" y="116490"/>
                    <a:pt x="1128" y="117804"/>
                  </a:cubicBezTo>
                  <a:cubicBezTo>
                    <a:pt x="1" y="119740"/>
                    <a:pt x="687" y="122240"/>
                    <a:pt x="2623" y="123367"/>
                  </a:cubicBezTo>
                  <a:lnTo>
                    <a:pt x="17034" y="131700"/>
                  </a:lnTo>
                  <a:lnTo>
                    <a:pt x="34362" y="141700"/>
                  </a:lnTo>
                  <a:cubicBezTo>
                    <a:pt x="34999" y="142067"/>
                    <a:pt x="35710" y="142239"/>
                    <a:pt x="36396" y="142239"/>
                  </a:cubicBezTo>
                  <a:cubicBezTo>
                    <a:pt x="37818" y="142239"/>
                    <a:pt x="39190" y="141504"/>
                    <a:pt x="39950" y="140205"/>
                  </a:cubicBezTo>
                  <a:cubicBezTo>
                    <a:pt x="41077" y="138244"/>
                    <a:pt x="40416" y="135744"/>
                    <a:pt x="38455" y="134617"/>
                  </a:cubicBezTo>
                  <a:lnTo>
                    <a:pt x="24657" y="126651"/>
                  </a:lnTo>
                  <a:lnTo>
                    <a:pt x="38210" y="103221"/>
                  </a:lnTo>
                  <a:cubicBezTo>
                    <a:pt x="39852" y="104030"/>
                    <a:pt x="41519" y="104765"/>
                    <a:pt x="43234" y="105427"/>
                  </a:cubicBezTo>
                  <a:cubicBezTo>
                    <a:pt x="48332" y="107387"/>
                    <a:pt x="53650" y="108343"/>
                    <a:pt x="58969" y="108343"/>
                  </a:cubicBezTo>
                  <a:cubicBezTo>
                    <a:pt x="67694" y="108343"/>
                    <a:pt x="76370" y="105721"/>
                    <a:pt x="83772" y="100648"/>
                  </a:cubicBezTo>
                  <a:cubicBezTo>
                    <a:pt x="93526" y="93932"/>
                    <a:pt x="100242" y="83393"/>
                    <a:pt x="102178" y="71727"/>
                  </a:cubicBezTo>
                  <a:lnTo>
                    <a:pt x="105168" y="53811"/>
                  </a:lnTo>
                  <a:lnTo>
                    <a:pt x="108133" y="71727"/>
                  </a:lnTo>
                  <a:cubicBezTo>
                    <a:pt x="110094" y="83393"/>
                    <a:pt x="116785" y="93932"/>
                    <a:pt x="126540" y="100648"/>
                  </a:cubicBezTo>
                  <a:cubicBezTo>
                    <a:pt x="133966" y="105721"/>
                    <a:pt x="142617" y="108343"/>
                    <a:pt x="151367" y="108343"/>
                  </a:cubicBezTo>
                  <a:cubicBezTo>
                    <a:pt x="156661" y="108343"/>
                    <a:pt x="161979" y="107387"/>
                    <a:pt x="167077" y="105427"/>
                  </a:cubicBezTo>
                  <a:cubicBezTo>
                    <a:pt x="168793" y="104765"/>
                    <a:pt x="170484" y="104030"/>
                    <a:pt x="172126" y="103221"/>
                  </a:cubicBezTo>
                  <a:lnTo>
                    <a:pt x="185655" y="126651"/>
                  </a:lnTo>
                  <a:lnTo>
                    <a:pt x="171881" y="134617"/>
                  </a:lnTo>
                  <a:cubicBezTo>
                    <a:pt x="169920" y="135744"/>
                    <a:pt x="169258" y="138244"/>
                    <a:pt x="170386" y="140205"/>
                  </a:cubicBezTo>
                  <a:cubicBezTo>
                    <a:pt x="171121" y="141504"/>
                    <a:pt x="172494" y="142239"/>
                    <a:pt x="173915" y="142239"/>
                  </a:cubicBezTo>
                  <a:cubicBezTo>
                    <a:pt x="174601" y="142239"/>
                    <a:pt x="175312" y="142067"/>
                    <a:pt x="175949" y="141700"/>
                  </a:cubicBezTo>
                  <a:lnTo>
                    <a:pt x="193277" y="131700"/>
                  </a:lnTo>
                  <a:lnTo>
                    <a:pt x="207688" y="123367"/>
                  </a:lnTo>
                  <a:cubicBezTo>
                    <a:pt x="209649" y="122240"/>
                    <a:pt x="210311" y="119740"/>
                    <a:pt x="209183" y="117804"/>
                  </a:cubicBezTo>
                  <a:cubicBezTo>
                    <a:pt x="208428" y="116490"/>
                    <a:pt x="207056" y="115759"/>
                    <a:pt x="205644" y="115759"/>
                  </a:cubicBezTo>
                  <a:cubicBezTo>
                    <a:pt x="204948" y="115759"/>
                    <a:pt x="204242" y="115937"/>
                    <a:pt x="203595" y="116309"/>
                  </a:cubicBezTo>
                  <a:lnTo>
                    <a:pt x="192738" y="122583"/>
                  </a:lnTo>
                  <a:lnTo>
                    <a:pt x="179184" y="99103"/>
                  </a:lnTo>
                  <a:cubicBezTo>
                    <a:pt x="180655" y="98123"/>
                    <a:pt x="182076" y="97094"/>
                    <a:pt x="183449" y="95966"/>
                  </a:cubicBezTo>
                  <a:cubicBezTo>
                    <a:pt x="194674" y="86898"/>
                    <a:pt x="200703" y="72879"/>
                    <a:pt x="199576" y="58492"/>
                  </a:cubicBezTo>
                  <a:cubicBezTo>
                    <a:pt x="198644" y="46679"/>
                    <a:pt x="192860" y="35601"/>
                    <a:pt x="183719" y="28077"/>
                  </a:cubicBezTo>
                  <a:lnTo>
                    <a:pt x="150730" y="946"/>
                  </a:lnTo>
                  <a:cubicBezTo>
                    <a:pt x="149977" y="319"/>
                    <a:pt x="149058" y="1"/>
                    <a:pt x="148135" y="1"/>
                  </a:cubicBezTo>
                  <a:cubicBezTo>
                    <a:pt x="147435" y="1"/>
                    <a:pt x="146732" y="184"/>
                    <a:pt x="146098" y="554"/>
                  </a:cubicBezTo>
                  <a:lnTo>
                    <a:pt x="105168" y="24180"/>
                  </a:lnTo>
                  <a:lnTo>
                    <a:pt x="64238" y="554"/>
                  </a:lnTo>
                  <a:cubicBezTo>
                    <a:pt x="63604" y="184"/>
                    <a:pt x="62897" y="1"/>
                    <a:pt x="621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90"/>
            <p:cNvSpPr/>
            <p:nvPr/>
          </p:nvSpPr>
          <p:spPr>
            <a:xfrm>
              <a:off x="1873175" y="2408375"/>
              <a:ext cx="204075" cy="204050"/>
            </a:xfrm>
            <a:custGeom>
              <a:avLst/>
              <a:gdLst/>
              <a:ahLst/>
              <a:cxnLst/>
              <a:rect l="l" t="t" r="r" b="b"/>
              <a:pathLst>
                <a:path w="8163" h="8162" extrusionOk="0">
                  <a:moveTo>
                    <a:pt x="4094" y="0"/>
                  </a:moveTo>
                  <a:cubicBezTo>
                    <a:pt x="3015" y="0"/>
                    <a:pt x="1961" y="441"/>
                    <a:pt x="1202" y="1201"/>
                  </a:cubicBezTo>
                  <a:cubicBezTo>
                    <a:pt x="442" y="1961"/>
                    <a:pt x="1" y="3015"/>
                    <a:pt x="1" y="4093"/>
                  </a:cubicBezTo>
                  <a:cubicBezTo>
                    <a:pt x="1" y="5147"/>
                    <a:pt x="442" y="6201"/>
                    <a:pt x="1202" y="6961"/>
                  </a:cubicBezTo>
                  <a:cubicBezTo>
                    <a:pt x="1961" y="7720"/>
                    <a:pt x="3015" y="8161"/>
                    <a:pt x="4094" y="8161"/>
                  </a:cubicBezTo>
                  <a:cubicBezTo>
                    <a:pt x="5172" y="8161"/>
                    <a:pt x="6226" y="7720"/>
                    <a:pt x="6986" y="6961"/>
                  </a:cubicBezTo>
                  <a:cubicBezTo>
                    <a:pt x="7746" y="6201"/>
                    <a:pt x="8162" y="5147"/>
                    <a:pt x="8162" y="4093"/>
                  </a:cubicBezTo>
                  <a:cubicBezTo>
                    <a:pt x="8162" y="3015"/>
                    <a:pt x="7746" y="1961"/>
                    <a:pt x="6986" y="1201"/>
                  </a:cubicBezTo>
                  <a:cubicBezTo>
                    <a:pt x="6226" y="441"/>
                    <a:pt x="5172" y="0"/>
                    <a:pt x="40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90"/>
            <p:cNvSpPr/>
            <p:nvPr/>
          </p:nvSpPr>
          <p:spPr>
            <a:xfrm>
              <a:off x="4771950" y="1593450"/>
              <a:ext cx="204675" cy="204050"/>
            </a:xfrm>
            <a:custGeom>
              <a:avLst/>
              <a:gdLst/>
              <a:ahLst/>
              <a:cxnLst/>
              <a:rect l="l" t="t" r="r" b="b"/>
              <a:pathLst>
                <a:path w="8187" h="8162" extrusionOk="0">
                  <a:moveTo>
                    <a:pt x="4094" y="0"/>
                  </a:moveTo>
                  <a:cubicBezTo>
                    <a:pt x="3015" y="0"/>
                    <a:pt x="1961" y="442"/>
                    <a:pt x="1202" y="1201"/>
                  </a:cubicBezTo>
                  <a:cubicBezTo>
                    <a:pt x="442" y="1961"/>
                    <a:pt x="1" y="3015"/>
                    <a:pt x="1" y="4093"/>
                  </a:cubicBezTo>
                  <a:cubicBezTo>
                    <a:pt x="1" y="5172"/>
                    <a:pt x="442" y="6226"/>
                    <a:pt x="1202" y="6985"/>
                  </a:cubicBezTo>
                  <a:cubicBezTo>
                    <a:pt x="1961" y="7745"/>
                    <a:pt x="3015" y="8162"/>
                    <a:pt x="4094" y="8162"/>
                  </a:cubicBezTo>
                  <a:cubicBezTo>
                    <a:pt x="5172" y="8162"/>
                    <a:pt x="6226" y="7745"/>
                    <a:pt x="6986" y="6985"/>
                  </a:cubicBezTo>
                  <a:cubicBezTo>
                    <a:pt x="7746" y="6226"/>
                    <a:pt x="8187" y="5172"/>
                    <a:pt x="8187" y="4093"/>
                  </a:cubicBezTo>
                  <a:cubicBezTo>
                    <a:pt x="8187" y="3015"/>
                    <a:pt x="7746" y="1961"/>
                    <a:pt x="6986" y="1201"/>
                  </a:cubicBezTo>
                  <a:cubicBezTo>
                    <a:pt x="6226" y="442"/>
                    <a:pt x="5172" y="0"/>
                    <a:pt x="40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2" name="Google Shape;3592;p90"/>
          <p:cNvGrpSpPr/>
          <p:nvPr/>
        </p:nvGrpSpPr>
        <p:grpSpPr>
          <a:xfrm>
            <a:off x="706798" y="3653625"/>
            <a:ext cx="421504" cy="417920"/>
            <a:chOff x="1170400" y="248375"/>
            <a:chExt cx="5268800" cy="5217475"/>
          </a:xfrm>
          <a:solidFill>
            <a:schemeClr val="bg1">
              <a:lumMod val="85000"/>
            </a:schemeClr>
          </a:solidFill>
        </p:grpSpPr>
        <p:sp>
          <p:nvSpPr>
            <p:cNvPr id="3593" name="Google Shape;3593;p90"/>
            <p:cNvSpPr/>
            <p:nvPr/>
          </p:nvSpPr>
          <p:spPr>
            <a:xfrm>
              <a:off x="1170400" y="248375"/>
              <a:ext cx="5268800" cy="5217475"/>
            </a:xfrm>
            <a:custGeom>
              <a:avLst/>
              <a:gdLst/>
              <a:ahLst/>
              <a:cxnLst/>
              <a:rect l="l" t="t" r="r" b="b"/>
              <a:pathLst>
                <a:path w="210752" h="208699" extrusionOk="0">
                  <a:moveTo>
                    <a:pt x="158719" y="45495"/>
                  </a:moveTo>
                  <a:lnTo>
                    <a:pt x="163621" y="50421"/>
                  </a:lnTo>
                  <a:lnTo>
                    <a:pt x="157788" y="56254"/>
                  </a:lnTo>
                  <a:lnTo>
                    <a:pt x="152861" y="51353"/>
                  </a:lnTo>
                  <a:lnTo>
                    <a:pt x="158719" y="45495"/>
                  </a:lnTo>
                  <a:close/>
                  <a:moveTo>
                    <a:pt x="153033" y="8144"/>
                  </a:moveTo>
                  <a:cubicBezTo>
                    <a:pt x="155263" y="8144"/>
                    <a:pt x="157371" y="9001"/>
                    <a:pt x="158940" y="10594"/>
                  </a:cubicBezTo>
                  <a:lnTo>
                    <a:pt x="198546" y="50201"/>
                  </a:lnTo>
                  <a:cubicBezTo>
                    <a:pt x="201805" y="53436"/>
                    <a:pt x="201805" y="58730"/>
                    <a:pt x="198546" y="61989"/>
                  </a:cubicBezTo>
                  <a:cubicBezTo>
                    <a:pt x="196916" y="63619"/>
                    <a:pt x="194778" y="64434"/>
                    <a:pt x="192639" y="64434"/>
                  </a:cubicBezTo>
                  <a:cubicBezTo>
                    <a:pt x="190501" y="64434"/>
                    <a:pt x="188362" y="63619"/>
                    <a:pt x="186733" y="61989"/>
                  </a:cubicBezTo>
                  <a:lnTo>
                    <a:pt x="147126" y="22383"/>
                  </a:lnTo>
                  <a:cubicBezTo>
                    <a:pt x="145558" y="20815"/>
                    <a:pt x="144700" y="18731"/>
                    <a:pt x="144700" y="16501"/>
                  </a:cubicBezTo>
                  <a:cubicBezTo>
                    <a:pt x="144700" y="14271"/>
                    <a:pt x="145558" y="12163"/>
                    <a:pt x="147126" y="10594"/>
                  </a:cubicBezTo>
                  <a:cubicBezTo>
                    <a:pt x="148719" y="9001"/>
                    <a:pt x="150803" y="8144"/>
                    <a:pt x="153033" y="8144"/>
                  </a:cubicBezTo>
                  <a:close/>
                  <a:moveTo>
                    <a:pt x="119554" y="79415"/>
                  </a:moveTo>
                  <a:lnTo>
                    <a:pt x="129676" y="89562"/>
                  </a:lnTo>
                  <a:lnTo>
                    <a:pt x="123598" y="95640"/>
                  </a:lnTo>
                  <a:lnTo>
                    <a:pt x="113451" y="85518"/>
                  </a:lnTo>
                  <a:lnTo>
                    <a:pt x="119554" y="79415"/>
                  </a:lnTo>
                  <a:close/>
                  <a:moveTo>
                    <a:pt x="107692" y="91277"/>
                  </a:moveTo>
                  <a:lnTo>
                    <a:pt x="117814" y="101399"/>
                  </a:lnTo>
                  <a:lnTo>
                    <a:pt x="104432" y="114806"/>
                  </a:lnTo>
                  <a:lnTo>
                    <a:pt x="94285" y="104684"/>
                  </a:lnTo>
                  <a:lnTo>
                    <a:pt x="107692" y="91277"/>
                  </a:lnTo>
                  <a:close/>
                  <a:moveTo>
                    <a:pt x="87962" y="109879"/>
                  </a:moveTo>
                  <a:lnTo>
                    <a:pt x="99236" y="121154"/>
                  </a:lnTo>
                  <a:cubicBezTo>
                    <a:pt x="97545" y="124413"/>
                    <a:pt x="96908" y="128163"/>
                    <a:pt x="97521" y="131864"/>
                  </a:cubicBezTo>
                  <a:cubicBezTo>
                    <a:pt x="100168" y="147991"/>
                    <a:pt x="94849" y="164510"/>
                    <a:pt x="83281" y="176053"/>
                  </a:cubicBezTo>
                  <a:lnTo>
                    <a:pt x="74605" y="184729"/>
                  </a:lnTo>
                  <a:lnTo>
                    <a:pt x="68845" y="178970"/>
                  </a:lnTo>
                  <a:lnTo>
                    <a:pt x="77521" y="170294"/>
                  </a:lnTo>
                  <a:cubicBezTo>
                    <a:pt x="82766" y="165073"/>
                    <a:pt x="86565" y="158529"/>
                    <a:pt x="88526" y="151348"/>
                  </a:cubicBezTo>
                  <a:cubicBezTo>
                    <a:pt x="89114" y="149192"/>
                    <a:pt x="87840" y="146937"/>
                    <a:pt x="85658" y="146349"/>
                  </a:cubicBezTo>
                  <a:cubicBezTo>
                    <a:pt x="85299" y="146252"/>
                    <a:pt x="84938" y="146205"/>
                    <a:pt x="84583" y="146205"/>
                  </a:cubicBezTo>
                  <a:cubicBezTo>
                    <a:pt x="82786" y="146205"/>
                    <a:pt x="81150" y="147394"/>
                    <a:pt x="80659" y="149216"/>
                  </a:cubicBezTo>
                  <a:cubicBezTo>
                    <a:pt x="79066" y="155000"/>
                    <a:pt x="76002" y="160294"/>
                    <a:pt x="71762" y="164534"/>
                  </a:cubicBezTo>
                  <a:lnTo>
                    <a:pt x="63086" y="173210"/>
                  </a:lnTo>
                  <a:lnTo>
                    <a:pt x="24362" y="134486"/>
                  </a:lnTo>
                  <a:lnTo>
                    <a:pt x="33038" y="125810"/>
                  </a:lnTo>
                  <a:cubicBezTo>
                    <a:pt x="42615" y="116213"/>
                    <a:pt x="55634" y="110917"/>
                    <a:pt x="69001" y="110917"/>
                  </a:cubicBezTo>
                  <a:cubicBezTo>
                    <a:pt x="71746" y="110917"/>
                    <a:pt x="74505" y="111140"/>
                    <a:pt x="77252" y="111595"/>
                  </a:cubicBezTo>
                  <a:cubicBezTo>
                    <a:pt x="78152" y="111739"/>
                    <a:pt x="79058" y="111810"/>
                    <a:pt x="79960" y="111810"/>
                  </a:cubicBezTo>
                  <a:cubicBezTo>
                    <a:pt x="82745" y="111810"/>
                    <a:pt x="85500" y="111138"/>
                    <a:pt x="87962" y="109879"/>
                  </a:cubicBezTo>
                  <a:close/>
                  <a:moveTo>
                    <a:pt x="153042" y="1"/>
                  </a:moveTo>
                  <a:cubicBezTo>
                    <a:pt x="148817" y="1"/>
                    <a:pt x="144590" y="1612"/>
                    <a:pt x="141367" y="4835"/>
                  </a:cubicBezTo>
                  <a:cubicBezTo>
                    <a:pt x="134946" y="11256"/>
                    <a:pt x="134946" y="21721"/>
                    <a:pt x="141367" y="28167"/>
                  </a:cubicBezTo>
                  <a:lnTo>
                    <a:pt x="152959" y="39735"/>
                  </a:lnTo>
                  <a:lnTo>
                    <a:pt x="146759" y="45936"/>
                  </a:lnTo>
                  <a:cubicBezTo>
                    <a:pt x="145313" y="47382"/>
                    <a:pt x="144504" y="49318"/>
                    <a:pt x="144504" y="51353"/>
                  </a:cubicBezTo>
                  <a:cubicBezTo>
                    <a:pt x="144504" y="53338"/>
                    <a:pt x="145264" y="55200"/>
                    <a:pt x="146636" y="56646"/>
                  </a:cubicBezTo>
                  <a:lnTo>
                    <a:pt x="146269" y="57014"/>
                  </a:lnTo>
                  <a:cubicBezTo>
                    <a:pt x="145951" y="57332"/>
                    <a:pt x="145505" y="57507"/>
                    <a:pt x="145061" y="57507"/>
                  </a:cubicBezTo>
                  <a:cubicBezTo>
                    <a:pt x="144923" y="57507"/>
                    <a:pt x="144785" y="57490"/>
                    <a:pt x="144651" y="57455"/>
                  </a:cubicBezTo>
                  <a:lnTo>
                    <a:pt x="140460" y="56377"/>
                  </a:lnTo>
                  <a:cubicBezTo>
                    <a:pt x="139839" y="56223"/>
                    <a:pt x="139213" y="56148"/>
                    <a:pt x="138594" y="56148"/>
                  </a:cubicBezTo>
                  <a:cubicBezTo>
                    <a:pt x="136455" y="56148"/>
                    <a:pt x="134405" y="57046"/>
                    <a:pt x="132960" y="58681"/>
                  </a:cubicBezTo>
                  <a:cubicBezTo>
                    <a:pt x="131073" y="60813"/>
                    <a:pt x="130558" y="63778"/>
                    <a:pt x="131588" y="66401"/>
                  </a:cubicBezTo>
                  <a:lnTo>
                    <a:pt x="133671" y="71793"/>
                  </a:lnTo>
                  <a:lnTo>
                    <a:pt x="130558" y="70960"/>
                  </a:lnTo>
                  <a:cubicBezTo>
                    <a:pt x="129910" y="70789"/>
                    <a:pt x="129256" y="70706"/>
                    <a:pt x="128609" y="70706"/>
                  </a:cubicBezTo>
                  <a:cubicBezTo>
                    <a:pt x="126934" y="70706"/>
                    <a:pt x="125310" y="71264"/>
                    <a:pt x="123966" y="72308"/>
                  </a:cubicBezTo>
                  <a:lnTo>
                    <a:pt x="122422" y="70763"/>
                  </a:lnTo>
                  <a:cubicBezTo>
                    <a:pt x="121637" y="69967"/>
                    <a:pt x="120596" y="69569"/>
                    <a:pt x="119551" y="69569"/>
                  </a:cubicBezTo>
                  <a:cubicBezTo>
                    <a:pt x="118506" y="69569"/>
                    <a:pt x="117459" y="69967"/>
                    <a:pt x="116662" y="70763"/>
                  </a:cubicBezTo>
                  <a:lnTo>
                    <a:pt x="86443" y="101007"/>
                  </a:lnTo>
                  <a:cubicBezTo>
                    <a:pt x="84733" y="102717"/>
                    <a:pt x="82414" y="103649"/>
                    <a:pt x="80035" y="103649"/>
                  </a:cubicBezTo>
                  <a:cubicBezTo>
                    <a:pt x="79549" y="103649"/>
                    <a:pt x="79061" y="103611"/>
                    <a:pt x="78575" y="103532"/>
                  </a:cubicBezTo>
                  <a:cubicBezTo>
                    <a:pt x="75413" y="103014"/>
                    <a:pt x="72238" y="102760"/>
                    <a:pt x="69081" y="102760"/>
                  </a:cubicBezTo>
                  <a:cubicBezTo>
                    <a:pt x="53541" y="102760"/>
                    <a:pt x="38421" y="108908"/>
                    <a:pt x="27278" y="120051"/>
                  </a:cubicBezTo>
                  <a:lnTo>
                    <a:pt x="1593" y="145711"/>
                  </a:lnTo>
                  <a:cubicBezTo>
                    <a:pt x="0" y="147304"/>
                    <a:pt x="0" y="149902"/>
                    <a:pt x="1593" y="151495"/>
                  </a:cubicBezTo>
                  <a:cubicBezTo>
                    <a:pt x="2390" y="152280"/>
                    <a:pt x="3431" y="152672"/>
                    <a:pt x="4473" y="152672"/>
                  </a:cubicBezTo>
                  <a:cubicBezTo>
                    <a:pt x="5515" y="152672"/>
                    <a:pt x="6556" y="152280"/>
                    <a:pt x="7353" y="151495"/>
                  </a:cubicBezTo>
                  <a:lnTo>
                    <a:pt x="18602" y="140246"/>
                  </a:lnTo>
                  <a:lnTo>
                    <a:pt x="68845" y="190513"/>
                  </a:lnTo>
                  <a:lnTo>
                    <a:pt x="57620" y="201738"/>
                  </a:lnTo>
                  <a:cubicBezTo>
                    <a:pt x="56027" y="203331"/>
                    <a:pt x="56027" y="205905"/>
                    <a:pt x="57620" y="207498"/>
                  </a:cubicBezTo>
                  <a:cubicBezTo>
                    <a:pt x="58405" y="208307"/>
                    <a:pt x="59458" y="208699"/>
                    <a:pt x="60512" y="208699"/>
                  </a:cubicBezTo>
                  <a:cubicBezTo>
                    <a:pt x="61542" y="208699"/>
                    <a:pt x="62596" y="208307"/>
                    <a:pt x="63380" y="207498"/>
                  </a:cubicBezTo>
                  <a:lnTo>
                    <a:pt x="89065" y="181837"/>
                  </a:lnTo>
                  <a:cubicBezTo>
                    <a:pt x="102471" y="168431"/>
                    <a:pt x="108623" y="149241"/>
                    <a:pt x="105559" y="130540"/>
                  </a:cubicBezTo>
                  <a:cubicBezTo>
                    <a:pt x="105094" y="127673"/>
                    <a:pt x="106050" y="124732"/>
                    <a:pt x="108108" y="122649"/>
                  </a:cubicBezTo>
                  <a:lnTo>
                    <a:pt x="138328" y="92429"/>
                  </a:lnTo>
                  <a:cubicBezTo>
                    <a:pt x="139087" y="91669"/>
                    <a:pt x="139529" y="90640"/>
                    <a:pt x="139529" y="89562"/>
                  </a:cubicBezTo>
                  <a:cubicBezTo>
                    <a:pt x="139529" y="88459"/>
                    <a:pt x="139087" y="87429"/>
                    <a:pt x="138328" y="86670"/>
                  </a:cubicBezTo>
                  <a:lnTo>
                    <a:pt x="131245" y="79587"/>
                  </a:lnTo>
                  <a:lnTo>
                    <a:pt x="132789" y="80003"/>
                  </a:lnTo>
                  <a:cubicBezTo>
                    <a:pt x="133438" y="80177"/>
                    <a:pt x="134095" y="80262"/>
                    <a:pt x="134745" y="80262"/>
                  </a:cubicBezTo>
                  <a:cubicBezTo>
                    <a:pt x="136846" y="80262"/>
                    <a:pt x="138878" y="79377"/>
                    <a:pt x="140337" y="77748"/>
                  </a:cubicBezTo>
                  <a:cubicBezTo>
                    <a:pt x="142225" y="75616"/>
                    <a:pt x="142764" y="72651"/>
                    <a:pt x="141734" y="70004"/>
                  </a:cubicBezTo>
                  <a:lnTo>
                    <a:pt x="139627" y="64587"/>
                  </a:lnTo>
                  <a:lnTo>
                    <a:pt x="142617" y="65372"/>
                  </a:lnTo>
                  <a:cubicBezTo>
                    <a:pt x="143411" y="65574"/>
                    <a:pt x="144219" y="65673"/>
                    <a:pt x="145022" y="65673"/>
                  </a:cubicBezTo>
                  <a:cubicBezTo>
                    <a:pt x="147614" y="65673"/>
                    <a:pt x="150157" y="64645"/>
                    <a:pt x="152028" y="62774"/>
                  </a:cubicBezTo>
                  <a:lnTo>
                    <a:pt x="152396" y="62406"/>
                  </a:lnTo>
                  <a:cubicBezTo>
                    <a:pt x="153891" y="63877"/>
                    <a:pt x="155827" y="64612"/>
                    <a:pt x="157788" y="64612"/>
                  </a:cubicBezTo>
                  <a:cubicBezTo>
                    <a:pt x="159748" y="64612"/>
                    <a:pt x="161709" y="63877"/>
                    <a:pt x="163204" y="62381"/>
                  </a:cubicBezTo>
                  <a:lnTo>
                    <a:pt x="169405" y="56181"/>
                  </a:lnTo>
                  <a:lnTo>
                    <a:pt x="180973" y="67749"/>
                  </a:lnTo>
                  <a:cubicBezTo>
                    <a:pt x="184184" y="70984"/>
                    <a:pt x="188424" y="72577"/>
                    <a:pt x="192639" y="72577"/>
                  </a:cubicBezTo>
                  <a:cubicBezTo>
                    <a:pt x="196879" y="72577"/>
                    <a:pt x="201095" y="70984"/>
                    <a:pt x="204305" y="67749"/>
                  </a:cubicBezTo>
                  <a:cubicBezTo>
                    <a:pt x="210751" y="61328"/>
                    <a:pt x="210751" y="50862"/>
                    <a:pt x="204305" y="44417"/>
                  </a:cubicBezTo>
                  <a:lnTo>
                    <a:pt x="164699" y="4835"/>
                  </a:lnTo>
                  <a:cubicBezTo>
                    <a:pt x="161489" y="1612"/>
                    <a:pt x="157267" y="1"/>
                    <a:pt x="1530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90"/>
            <p:cNvSpPr/>
            <p:nvPr/>
          </p:nvSpPr>
          <p:spPr>
            <a:xfrm>
              <a:off x="3196650" y="3491025"/>
              <a:ext cx="220600" cy="206525"/>
            </a:xfrm>
            <a:custGeom>
              <a:avLst/>
              <a:gdLst/>
              <a:ahLst/>
              <a:cxnLst/>
              <a:rect l="l" t="t" r="r" b="b"/>
              <a:pathLst>
                <a:path w="8824" h="8261" extrusionOk="0">
                  <a:moveTo>
                    <a:pt x="4401" y="1"/>
                  </a:moveTo>
                  <a:cubicBezTo>
                    <a:pt x="4191" y="1"/>
                    <a:pt x="3981" y="17"/>
                    <a:pt x="3775" y="50"/>
                  </a:cubicBezTo>
                  <a:cubicBezTo>
                    <a:pt x="1814" y="344"/>
                    <a:pt x="1" y="2182"/>
                    <a:pt x="368" y="4731"/>
                  </a:cubicBezTo>
                  <a:cubicBezTo>
                    <a:pt x="368" y="4756"/>
                    <a:pt x="368" y="4780"/>
                    <a:pt x="368" y="4805"/>
                  </a:cubicBezTo>
                  <a:cubicBezTo>
                    <a:pt x="760" y="7084"/>
                    <a:pt x="2623" y="8261"/>
                    <a:pt x="4437" y="8261"/>
                  </a:cubicBezTo>
                  <a:cubicBezTo>
                    <a:pt x="4633" y="8261"/>
                    <a:pt x="4853" y="8261"/>
                    <a:pt x="5050" y="8212"/>
                  </a:cubicBezTo>
                  <a:cubicBezTo>
                    <a:pt x="7035" y="7893"/>
                    <a:pt x="8824" y="6055"/>
                    <a:pt x="8432" y="3506"/>
                  </a:cubicBezTo>
                  <a:cubicBezTo>
                    <a:pt x="8080" y="1222"/>
                    <a:pt x="6214" y="1"/>
                    <a:pt x="44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5" name="Google Shape;3595;p90"/>
          <p:cNvGrpSpPr/>
          <p:nvPr/>
        </p:nvGrpSpPr>
        <p:grpSpPr>
          <a:xfrm>
            <a:off x="551793" y="3518184"/>
            <a:ext cx="731506" cy="717577"/>
            <a:chOff x="2986200" y="3849900"/>
            <a:chExt cx="1502375" cy="1505300"/>
          </a:xfrm>
        </p:grpSpPr>
        <p:sp>
          <p:nvSpPr>
            <p:cNvPr id="3596" name="Google Shape;3596;p90"/>
            <p:cNvSpPr/>
            <p:nvPr/>
          </p:nvSpPr>
          <p:spPr>
            <a:xfrm>
              <a:off x="3165700" y="3969225"/>
              <a:ext cx="170400" cy="149375"/>
            </a:xfrm>
            <a:custGeom>
              <a:avLst/>
              <a:gdLst/>
              <a:ahLst/>
              <a:cxnLst/>
              <a:rect l="l" t="t" r="r" b="b"/>
              <a:pathLst>
                <a:path w="6816" h="5975" extrusionOk="0">
                  <a:moveTo>
                    <a:pt x="6505" y="1"/>
                  </a:moveTo>
                  <a:cubicBezTo>
                    <a:pt x="6411" y="1"/>
                    <a:pt x="6319" y="45"/>
                    <a:pt x="6243" y="121"/>
                  </a:cubicBezTo>
                  <a:cubicBezTo>
                    <a:pt x="5832" y="441"/>
                    <a:pt x="5306" y="647"/>
                    <a:pt x="4940" y="1059"/>
                  </a:cubicBezTo>
                  <a:cubicBezTo>
                    <a:pt x="4620" y="1470"/>
                    <a:pt x="4208" y="1836"/>
                    <a:pt x="3728" y="2110"/>
                  </a:cubicBezTo>
                  <a:cubicBezTo>
                    <a:pt x="3362" y="2751"/>
                    <a:pt x="2813" y="3277"/>
                    <a:pt x="2150" y="3597"/>
                  </a:cubicBezTo>
                  <a:cubicBezTo>
                    <a:pt x="2013" y="3665"/>
                    <a:pt x="1807" y="3665"/>
                    <a:pt x="1716" y="3780"/>
                  </a:cubicBezTo>
                  <a:cubicBezTo>
                    <a:pt x="1167" y="4397"/>
                    <a:pt x="481" y="4923"/>
                    <a:pt x="1" y="5632"/>
                  </a:cubicBezTo>
                  <a:cubicBezTo>
                    <a:pt x="69" y="5723"/>
                    <a:pt x="161" y="5769"/>
                    <a:pt x="275" y="5815"/>
                  </a:cubicBezTo>
                  <a:cubicBezTo>
                    <a:pt x="322" y="5812"/>
                    <a:pt x="370" y="5810"/>
                    <a:pt x="417" y="5810"/>
                  </a:cubicBezTo>
                  <a:cubicBezTo>
                    <a:pt x="735" y="5810"/>
                    <a:pt x="1051" y="5875"/>
                    <a:pt x="1350" y="5975"/>
                  </a:cubicBezTo>
                  <a:cubicBezTo>
                    <a:pt x="1944" y="5861"/>
                    <a:pt x="2242" y="5403"/>
                    <a:pt x="2585" y="4992"/>
                  </a:cubicBezTo>
                  <a:cubicBezTo>
                    <a:pt x="3134" y="4374"/>
                    <a:pt x="3682" y="3780"/>
                    <a:pt x="4528" y="3528"/>
                  </a:cubicBezTo>
                  <a:cubicBezTo>
                    <a:pt x="4803" y="3460"/>
                    <a:pt x="5031" y="3277"/>
                    <a:pt x="5146" y="3002"/>
                  </a:cubicBezTo>
                  <a:cubicBezTo>
                    <a:pt x="5283" y="2431"/>
                    <a:pt x="6060" y="2316"/>
                    <a:pt x="6106" y="1676"/>
                  </a:cubicBezTo>
                  <a:cubicBezTo>
                    <a:pt x="5809" y="921"/>
                    <a:pt x="6746" y="761"/>
                    <a:pt x="6815" y="190"/>
                  </a:cubicBezTo>
                  <a:cubicBezTo>
                    <a:pt x="6769" y="75"/>
                    <a:pt x="6678" y="7"/>
                    <a:pt x="6564" y="7"/>
                  </a:cubicBezTo>
                  <a:cubicBezTo>
                    <a:pt x="6544" y="3"/>
                    <a:pt x="6524" y="1"/>
                    <a:pt x="6505" y="1"/>
                  </a:cubicBezTo>
                  <a:close/>
                </a:path>
              </a:pathLst>
            </a:custGeom>
            <a:solidFill>
              <a:srgbClr val="ED9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90"/>
            <p:cNvSpPr/>
            <p:nvPr/>
          </p:nvSpPr>
          <p:spPr>
            <a:xfrm>
              <a:off x="3081100" y="4113225"/>
              <a:ext cx="116075" cy="123725"/>
            </a:xfrm>
            <a:custGeom>
              <a:avLst/>
              <a:gdLst/>
              <a:ahLst/>
              <a:cxnLst/>
              <a:rect l="l" t="t" r="r" b="b"/>
              <a:pathLst>
                <a:path w="4643" h="4949" extrusionOk="0">
                  <a:moveTo>
                    <a:pt x="3880" y="0"/>
                  </a:moveTo>
                  <a:cubicBezTo>
                    <a:pt x="3844" y="0"/>
                    <a:pt x="3809" y="3"/>
                    <a:pt x="3774" y="9"/>
                  </a:cubicBezTo>
                  <a:cubicBezTo>
                    <a:pt x="3362" y="32"/>
                    <a:pt x="3270" y="558"/>
                    <a:pt x="2859" y="581"/>
                  </a:cubicBezTo>
                  <a:cubicBezTo>
                    <a:pt x="2516" y="878"/>
                    <a:pt x="2196" y="1175"/>
                    <a:pt x="1921" y="1495"/>
                  </a:cubicBezTo>
                  <a:cubicBezTo>
                    <a:pt x="1533" y="2021"/>
                    <a:pt x="1235" y="2593"/>
                    <a:pt x="892" y="3142"/>
                  </a:cubicBezTo>
                  <a:cubicBezTo>
                    <a:pt x="938" y="3142"/>
                    <a:pt x="938" y="3188"/>
                    <a:pt x="938" y="3233"/>
                  </a:cubicBezTo>
                  <a:cubicBezTo>
                    <a:pt x="938" y="3302"/>
                    <a:pt x="892" y="3348"/>
                    <a:pt x="801" y="3370"/>
                  </a:cubicBezTo>
                  <a:cubicBezTo>
                    <a:pt x="435" y="3599"/>
                    <a:pt x="298" y="3988"/>
                    <a:pt x="115" y="4354"/>
                  </a:cubicBezTo>
                  <a:cubicBezTo>
                    <a:pt x="46" y="4445"/>
                    <a:pt x="1" y="4560"/>
                    <a:pt x="1" y="4674"/>
                  </a:cubicBezTo>
                  <a:cubicBezTo>
                    <a:pt x="1" y="4811"/>
                    <a:pt x="92" y="4903"/>
                    <a:pt x="206" y="4948"/>
                  </a:cubicBezTo>
                  <a:cubicBezTo>
                    <a:pt x="824" y="4445"/>
                    <a:pt x="1624" y="4171"/>
                    <a:pt x="1853" y="3256"/>
                  </a:cubicBezTo>
                  <a:cubicBezTo>
                    <a:pt x="1866" y="3213"/>
                    <a:pt x="1880" y="3196"/>
                    <a:pt x="1897" y="3196"/>
                  </a:cubicBezTo>
                  <a:cubicBezTo>
                    <a:pt x="1960" y="3196"/>
                    <a:pt x="2052" y="3450"/>
                    <a:pt x="2191" y="3450"/>
                  </a:cubicBezTo>
                  <a:cubicBezTo>
                    <a:pt x="2207" y="3450"/>
                    <a:pt x="2224" y="3447"/>
                    <a:pt x="2241" y="3439"/>
                  </a:cubicBezTo>
                  <a:cubicBezTo>
                    <a:pt x="2836" y="3302"/>
                    <a:pt x="2905" y="2867"/>
                    <a:pt x="2813" y="2364"/>
                  </a:cubicBezTo>
                  <a:cubicBezTo>
                    <a:pt x="2669" y="2028"/>
                    <a:pt x="2760" y="1939"/>
                    <a:pt x="2938" y="1939"/>
                  </a:cubicBezTo>
                  <a:cubicBezTo>
                    <a:pt x="3014" y="1939"/>
                    <a:pt x="3106" y="1955"/>
                    <a:pt x="3202" y="1976"/>
                  </a:cubicBezTo>
                  <a:cubicBezTo>
                    <a:pt x="3316" y="1976"/>
                    <a:pt x="3431" y="1953"/>
                    <a:pt x="3522" y="1884"/>
                  </a:cubicBezTo>
                  <a:cubicBezTo>
                    <a:pt x="3911" y="1427"/>
                    <a:pt x="4642" y="1175"/>
                    <a:pt x="4482" y="352"/>
                  </a:cubicBezTo>
                  <a:cubicBezTo>
                    <a:pt x="4363" y="133"/>
                    <a:pt x="4121" y="0"/>
                    <a:pt x="3880" y="0"/>
                  </a:cubicBezTo>
                  <a:close/>
                </a:path>
              </a:pathLst>
            </a:custGeom>
            <a:solidFill>
              <a:srgbClr val="ED9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90"/>
            <p:cNvSpPr/>
            <p:nvPr/>
          </p:nvSpPr>
          <p:spPr>
            <a:xfrm>
              <a:off x="3541875" y="3849900"/>
              <a:ext cx="233825" cy="33175"/>
            </a:xfrm>
            <a:custGeom>
              <a:avLst/>
              <a:gdLst/>
              <a:ahLst/>
              <a:cxnLst/>
              <a:rect l="l" t="t" r="r" b="b"/>
              <a:pathLst>
                <a:path w="9353" h="1327" extrusionOk="0">
                  <a:moveTo>
                    <a:pt x="6837" y="1"/>
                  </a:moveTo>
                  <a:cubicBezTo>
                    <a:pt x="5968" y="1"/>
                    <a:pt x="5122" y="115"/>
                    <a:pt x="4253" y="161"/>
                  </a:cubicBezTo>
                  <a:cubicBezTo>
                    <a:pt x="3425" y="458"/>
                    <a:pt x="2557" y="597"/>
                    <a:pt x="1668" y="597"/>
                  </a:cubicBezTo>
                  <a:cubicBezTo>
                    <a:pt x="1600" y="597"/>
                    <a:pt x="1532" y="597"/>
                    <a:pt x="1464" y="595"/>
                  </a:cubicBezTo>
                  <a:cubicBezTo>
                    <a:pt x="960" y="618"/>
                    <a:pt x="480" y="732"/>
                    <a:pt x="23" y="938"/>
                  </a:cubicBezTo>
                  <a:cubicBezTo>
                    <a:pt x="0" y="1212"/>
                    <a:pt x="229" y="1281"/>
                    <a:pt x="435" y="1327"/>
                  </a:cubicBezTo>
                  <a:cubicBezTo>
                    <a:pt x="1464" y="1235"/>
                    <a:pt x="2538" y="1258"/>
                    <a:pt x="3567" y="1098"/>
                  </a:cubicBezTo>
                  <a:cubicBezTo>
                    <a:pt x="3887" y="1007"/>
                    <a:pt x="4230" y="1030"/>
                    <a:pt x="4528" y="961"/>
                  </a:cubicBezTo>
                  <a:cubicBezTo>
                    <a:pt x="6060" y="572"/>
                    <a:pt x="7638" y="961"/>
                    <a:pt x="9147" y="526"/>
                  </a:cubicBezTo>
                  <a:cubicBezTo>
                    <a:pt x="9284" y="458"/>
                    <a:pt x="9353" y="275"/>
                    <a:pt x="9261" y="161"/>
                  </a:cubicBezTo>
                  <a:cubicBezTo>
                    <a:pt x="8461" y="92"/>
                    <a:pt x="7683" y="1"/>
                    <a:pt x="6837" y="1"/>
                  </a:cubicBezTo>
                  <a:close/>
                </a:path>
              </a:pathLst>
            </a:custGeom>
            <a:solidFill>
              <a:srgbClr val="E182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90"/>
            <p:cNvSpPr/>
            <p:nvPr/>
          </p:nvSpPr>
          <p:spPr>
            <a:xfrm>
              <a:off x="3326350" y="3901200"/>
              <a:ext cx="141800" cy="74375"/>
            </a:xfrm>
            <a:custGeom>
              <a:avLst/>
              <a:gdLst/>
              <a:ahLst/>
              <a:cxnLst/>
              <a:rect l="l" t="t" r="r" b="b"/>
              <a:pathLst>
                <a:path w="5672" h="2975" extrusionOk="0">
                  <a:moveTo>
                    <a:pt x="5485" y="1"/>
                  </a:moveTo>
                  <a:cubicBezTo>
                    <a:pt x="5425" y="1"/>
                    <a:pt x="5363" y="18"/>
                    <a:pt x="5305" y="52"/>
                  </a:cubicBezTo>
                  <a:cubicBezTo>
                    <a:pt x="3590" y="510"/>
                    <a:pt x="1990" y="1287"/>
                    <a:pt x="595" y="2339"/>
                  </a:cubicBezTo>
                  <a:cubicBezTo>
                    <a:pt x="503" y="2430"/>
                    <a:pt x="412" y="2522"/>
                    <a:pt x="298" y="2568"/>
                  </a:cubicBezTo>
                  <a:cubicBezTo>
                    <a:pt x="229" y="2590"/>
                    <a:pt x="160" y="2613"/>
                    <a:pt x="92" y="2636"/>
                  </a:cubicBezTo>
                  <a:cubicBezTo>
                    <a:pt x="69" y="2636"/>
                    <a:pt x="69" y="2659"/>
                    <a:pt x="23" y="2705"/>
                  </a:cubicBezTo>
                  <a:cubicBezTo>
                    <a:pt x="0" y="2751"/>
                    <a:pt x="23" y="2796"/>
                    <a:pt x="92" y="2842"/>
                  </a:cubicBezTo>
                  <a:lnTo>
                    <a:pt x="343" y="2842"/>
                  </a:lnTo>
                  <a:cubicBezTo>
                    <a:pt x="462" y="2937"/>
                    <a:pt x="575" y="2974"/>
                    <a:pt x="682" y="2974"/>
                  </a:cubicBezTo>
                  <a:cubicBezTo>
                    <a:pt x="886" y="2974"/>
                    <a:pt x="1070" y="2840"/>
                    <a:pt x="1235" y="2705"/>
                  </a:cubicBezTo>
                  <a:cubicBezTo>
                    <a:pt x="2264" y="1950"/>
                    <a:pt x="3453" y="1379"/>
                    <a:pt x="4711" y="1036"/>
                  </a:cubicBezTo>
                  <a:cubicBezTo>
                    <a:pt x="5077" y="967"/>
                    <a:pt x="5420" y="738"/>
                    <a:pt x="5626" y="418"/>
                  </a:cubicBezTo>
                  <a:cubicBezTo>
                    <a:pt x="5671" y="304"/>
                    <a:pt x="5671" y="189"/>
                    <a:pt x="5648" y="52"/>
                  </a:cubicBezTo>
                  <a:cubicBezTo>
                    <a:pt x="5603" y="18"/>
                    <a:pt x="5545" y="1"/>
                    <a:pt x="5485" y="1"/>
                  </a:cubicBezTo>
                  <a:close/>
                </a:path>
              </a:pathLst>
            </a:custGeom>
            <a:solidFill>
              <a:srgbClr val="E79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90"/>
            <p:cNvSpPr/>
            <p:nvPr/>
          </p:nvSpPr>
          <p:spPr>
            <a:xfrm>
              <a:off x="3032100" y="4260825"/>
              <a:ext cx="45325" cy="88525"/>
            </a:xfrm>
            <a:custGeom>
              <a:avLst/>
              <a:gdLst/>
              <a:ahLst/>
              <a:cxnLst/>
              <a:rect l="l" t="t" r="r" b="b"/>
              <a:pathLst>
                <a:path w="1813" h="3541" extrusionOk="0">
                  <a:moveTo>
                    <a:pt x="1444" y="1"/>
                  </a:moveTo>
                  <a:cubicBezTo>
                    <a:pt x="1420" y="1"/>
                    <a:pt x="1394" y="2"/>
                    <a:pt x="1366" y="5"/>
                  </a:cubicBezTo>
                  <a:cubicBezTo>
                    <a:pt x="1343" y="73"/>
                    <a:pt x="1320" y="142"/>
                    <a:pt x="1320" y="188"/>
                  </a:cubicBezTo>
                  <a:cubicBezTo>
                    <a:pt x="1252" y="302"/>
                    <a:pt x="1160" y="416"/>
                    <a:pt x="1069" y="485"/>
                  </a:cubicBezTo>
                  <a:cubicBezTo>
                    <a:pt x="817" y="988"/>
                    <a:pt x="566" y="1491"/>
                    <a:pt x="314" y="1994"/>
                  </a:cubicBezTo>
                  <a:cubicBezTo>
                    <a:pt x="223" y="2383"/>
                    <a:pt x="131" y="2794"/>
                    <a:pt x="40" y="3206"/>
                  </a:cubicBezTo>
                  <a:cubicBezTo>
                    <a:pt x="1" y="3465"/>
                    <a:pt x="80" y="3541"/>
                    <a:pt x="189" y="3541"/>
                  </a:cubicBezTo>
                  <a:cubicBezTo>
                    <a:pt x="272" y="3541"/>
                    <a:pt x="372" y="3497"/>
                    <a:pt x="451" y="3458"/>
                  </a:cubicBezTo>
                  <a:cubicBezTo>
                    <a:pt x="771" y="3275"/>
                    <a:pt x="863" y="2909"/>
                    <a:pt x="1000" y="2566"/>
                  </a:cubicBezTo>
                  <a:cubicBezTo>
                    <a:pt x="1069" y="2406"/>
                    <a:pt x="1137" y="2268"/>
                    <a:pt x="1206" y="2108"/>
                  </a:cubicBezTo>
                  <a:cubicBezTo>
                    <a:pt x="1252" y="1994"/>
                    <a:pt x="1275" y="1903"/>
                    <a:pt x="1297" y="1788"/>
                  </a:cubicBezTo>
                  <a:cubicBezTo>
                    <a:pt x="1366" y="1468"/>
                    <a:pt x="1480" y="1171"/>
                    <a:pt x="1663" y="896"/>
                  </a:cubicBezTo>
                  <a:cubicBezTo>
                    <a:pt x="1709" y="805"/>
                    <a:pt x="1732" y="691"/>
                    <a:pt x="1755" y="576"/>
                  </a:cubicBezTo>
                  <a:cubicBezTo>
                    <a:pt x="1733" y="319"/>
                    <a:pt x="1813" y="1"/>
                    <a:pt x="1444" y="1"/>
                  </a:cubicBezTo>
                  <a:close/>
                </a:path>
              </a:pathLst>
            </a:custGeom>
            <a:solidFill>
              <a:srgbClr val="E48D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90"/>
            <p:cNvSpPr/>
            <p:nvPr/>
          </p:nvSpPr>
          <p:spPr>
            <a:xfrm>
              <a:off x="3496700" y="3873350"/>
              <a:ext cx="51475" cy="28600"/>
            </a:xfrm>
            <a:custGeom>
              <a:avLst/>
              <a:gdLst/>
              <a:ahLst/>
              <a:cxnLst/>
              <a:rect l="l" t="t" r="r" b="b"/>
              <a:pathLst>
                <a:path w="2059" h="1144" extrusionOk="0">
                  <a:moveTo>
                    <a:pt x="1807" y="0"/>
                  </a:moveTo>
                  <a:cubicBezTo>
                    <a:pt x="1213" y="206"/>
                    <a:pt x="549" y="297"/>
                    <a:pt x="1" y="640"/>
                  </a:cubicBezTo>
                  <a:cubicBezTo>
                    <a:pt x="23" y="823"/>
                    <a:pt x="138" y="983"/>
                    <a:pt x="298" y="1052"/>
                  </a:cubicBezTo>
                  <a:cubicBezTo>
                    <a:pt x="389" y="1098"/>
                    <a:pt x="504" y="1143"/>
                    <a:pt x="618" y="1143"/>
                  </a:cubicBezTo>
                  <a:cubicBezTo>
                    <a:pt x="1190" y="1006"/>
                    <a:pt x="1853" y="938"/>
                    <a:pt x="2059" y="206"/>
                  </a:cubicBezTo>
                  <a:lnTo>
                    <a:pt x="1807" y="0"/>
                  </a:lnTo>
                  <a:close/>
                </a:path>
              </a:pathLst>
            </a:custGeom>
            <a:solidFill>
              <a:srgbClr val="E692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90"/>
            <p:cNvSpPr/>
            <p:nvPr/>
          </p:nvSpPr>
          <p:spPr>
            <a:xfrm>
              <a:off x="3066250" y="4227775"/>
              <a:ext cx="27450" cy="51475"/>
            </a:xfrm>
            <a:custGeom>
              <a:avLst/>
              <a:gdLst/>
              <a:ahLst/>
              <a:cxnLst/>
              <a:rect l="l" t="t" r="r" b="b"/>
              <a:pathLst>
                <a:path w="1098" h="2059" extrusionOk="0">
                  <a:moveTo>
                    <a:pt x="606" y="0"/>
                  </a:moveTo>
                  <a:cubicBezTo>
                    <a:pt x="572" y="0"/>
                    <a:pt x="537" y="23"/>
                    <a:pt x="503" y="69"/>
                  </a:cubicBezTo>
                  <a:lnTo>
                    <a:pt x="0" y="1327"/>
                  </a:lnTo>
                  <a:cubicBezTo>
                    <a:pt x="274" y="1510"/>
                    <a:pt x="206" y="1784"/>
                    <a:pt x="206" y="2058"/>
                  </a:cubicBezTo>
                  <a:cubicBezTo>
                    <a:pt x="1098" y="1670"/>
                    <a:pt x="1098" y="1052"/>
                    <a:pt x="709" y="298"/>
                  </a:cubicBezTo>
                  <a:lnTo>
                    <a:pt x="709" y="69"/>
                  </a:lnTo>
                  <a:cubicBezTo>
                    <a:pt x="675" y="23"/>
                    <a:pt x="640" y="0"/>
                    <a:pt x="606" y="0"/>
                  </a:cubicBezTo>
                  <a:close/>
                </a:path>
              </a:pathLst>
            </a:custGeom>
            <a:solidFill>
              <a:srgbClr val="EC9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90"/>
            <p:cNvSpPr/>
            <p:nvPr/>
          </p:nvSpPr>
          <p:spPr>
            <a:xfrm>
              <a:off x="3219450" y="4021975"/>
              <a:ext cx="39475" cy="37175"/>
            </a:xfrm>
            <a:custGeom>
              <a:avLst/>
              <a:gdLst/>
              <a:ahLst/>
              <a:cxnLst/>
              <a:rect l="l" t="t" r="r" b="b"/>
              <a:pathLst>
                <a:path w="1579" h="1487" extrusionOk="0">
                  <a:moveTo>
                    <a:pt x="1578" y="0"/>
                  </a:moveTo>
                  <a:lnTo>
                    <a:pt x="1578" y="0"/>
                  </a:lnTo>
                  <a:cubicBezTo>
                    <a:pt x="938" y="343"/>
                    <a:pt x="526" y="984"/>
                    <a:pt x="0" y="1487"/>
                  </a:cubicBezTo>
                  <a:cubicBezTo>
                    <a:pt x="892" y="1372"/>
                    <a:pt x="1372" y="824"/>
                    <a:pt x="1578" y="0"/>
                  </a:cubicBezTo>
                  <a:close/>
                </a:path>
              </a:pathLst>
            </a:custGeom>
            <a:solidFill>
              <a:srgbClr val="E489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90"/>
            <p:cNvSpPr/>
            <p:nvPr/>
          </p:nvSpPr>
          <p:spPr>
            <a:xfrm>
              <a:off x="3258900" y="3995675"/>
              <a:ext cx="33175" cy="26325"/>
            </a:xfrm>
            <a:custGeom>
              <a:avLst/>
              <a:gdLst/>
              <a:ahLst/>
              <a:cxnLst/>
              <a:rect l="l" t="t" r="r" b="b"/>
              <a:pathLst>
                <a:path w="1327" h="1053" extrusionOk="0">
                  <a:moveTo>
                    <a:pt x="1212" y="1"/>
                  </a:moveTo>
                  <a:cubicBezTo>
                    <a:pt x="686" y="183"/>
                    <a:pt x="252" y="549"/>
                    <a:pt x="0" y="1052"/>
                  </a:cubicBezTo>
                  <a:cubicBezTo>
                    <a:pt x="640" y="1052"/>
                    <a:pt x="892" y="481"/>
                    <a:pt x="1326" y="183"/>
                  </a:cubicBezTo>
                  <a:lnTo>
                    <a:pt x="1212" y="1"/>
                  </a:lnTo>
                  <a:close/>
                </a:path>
              </a:pathLst>
            </a:custGeom>
            <a:solidFill>
              <a:srgbClr val="E58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90"/>
            <p:cNvSpPr/>
            <p:nvPr/>
          </p:nvSpPr>
          <p:spPr>
            <a:xfrm>
              <a:off x="3464125" y="3891625"/>
              <a:ext cx="40600" cy="18550"/>
            </a:xfrm>
            <a:custGeom>
              <a:avLst/>
              <a:gdLst/>
              <a:ahLst/>
              <a:cxnLst/>
              <a:rect l="l" t="t" r="r" b="b"/>
              <a:pathLst>
                <a:path w="1624" h="742" extrusionOk="0">
                  <a:moveTo>
                    <a:pt x="846" y="1"/>
                  </a:moveTo>
                  <a:lnTo>
                    <a:pt x="92" y="229"/>
                  </a:lnTo>
                  <a:cubicBezTo>
                    <a:pt x="92" y="229"/>
                    <a:pt x="46" y="252"/>
                    <a:pt x="23" y="275"/>
                  </a:cubicBezTo>
                  <a:cubicBezTo>
                    <a:pt x="0" y="344"/>
                    <a:pt x="23" y="412"/>
                    <a:pt x="69" y="435"/>
                  </a:cubicBezTo>
                  <a:cubicBezTo>
                    <a:pt x="284" y="635"/>
                    <a:pt x="561" y="742"/>
                    <a:pt x="845" y="742"/>
                  </a:cubicBezTo>
                  <a:cubicBezTo>
                    <a:pt x="983" y="742"/>
                    <a:pt x="1123" y="716"/>
                    <a:pt x="1258" y="664"/>
                  </a:cubicBezTo>
                  <a:cubicBezTo>
                    <a:pt x="1464" y="572"/>
                    <a:pt x="1624" y="481"/>
                    <a:pt x="1601" y="207"/>
                  </a:cubicBezTo>
                  <a:lnTo>
                    <a:pt x="1578" y="207"/>
                  </a:lnTo>
                  <a:cubicBezTo>
                    <a:pt x="1372" y="1"/>
                    <a:pt x="1075" y="184"/>
                    <a:pt x="846" y="1"/>
                  </a:cubicBezTo>
                  <a:close/>
                </a:path>
              </a:pathLst>
            </a:custGeom>
            <a:solidFill>
              <a:srgbClr val="E692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90"/>
            <p:cNvSpPr/>
            <p:nvPr/>
          </p:nvSpPr>
          <p:spPr>
            <a:xfrm>
              <a:off x="3152550" y="4110000"/>
              <a:ext cx="22325" cy="21775"/>
            </a:xfrm>
            <a:custGeom>
              <a:avLst/>
              <a:gdLst/>
              <a:ahLst/>
              <a:cxnLst/>
              <a:rect l="l" t="t" r="r" b="b"/>
              <a:pathLst>
                <a:path w="893" h="871" extrusionOk="0">
                  <a:moveTo>
                    <a:pt x="527" y="1"/>
                  </a:moveTo>
                  <a:cubicBezTo>
                    <a:pt x="275" y="184"/>
                    <a:pt x="92" y="435"/>
                    <a:pt x="1" y="733"/>
                  </a:cubicBezTo>
                  <a:cubicBezTo>
                    <a:pt x="55" y="814"/>
                    <a:pt x="117" y="871"/>
                    <a:pt x="192" y="871"/>
                  </a:cubicBezTo>
                  <a:cubicBezTo>
                    <a:pt x="244" y="871"/>
                    <a:pt x="301" y="844"/>
                    <a:pt x="367" y="778"/>
                  </a:cubicBezTo>
                  <a:cubicBezTo>
                    <a:pt x="504" y="595"/>
                    <a:pt x="641" y="412"/>
                    <a:pt x="778" y="230"/>
                  </a:cubicBezTo>
                  <a:cubicBezTo>
                    <a:pt x="801" y="230"/>
                    <a:pt x="824" y="207"/>
                    <a:pt x="870" y="161"/>
                  </a:cubicBezTo>
                  <a:cubicBezTo>
                    <a:pt x="893" y="115"/>
                    <a:pt x="870" y="69"/>
                    <a:pt x="778" y="1"/>
                  </a:cubicBezTo>
                  <a:close/>
                </a:path>
              </a:pathLst>
            </a:custGeom>
            <a:solidFill>
              <a:srgbClr val="E68F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90"/>
            <p:cNvSpPr/>
            <p:nvPr/>
          </p:nvSpPr>
          <p:spPr>
            <a:xfrm>
              <a:off x="3485850" y="3889350"/>
              <a:ext cx="17725" cy="7650"/>
            </a:xfrm>
            <a:custGeom>
              <a:avLst/>
              <a:gdLst/>
              <a:ahLst/>
              <a:cxnLst/>
              <a:rect l="l" t="t" r="r" b="b"/>
              <a:pathLst>
                <a:path w="709" h="306" extrusionOk="0">
                  <a:moveTo>
                    <a:pt x="435" y="0"/>
                  </a:moveTo>
                  <a:lnTo>
                    <a:pt x="0" y="92"/>
                  </a:lnTo>
                  <a:cubicBezTo>
                    <a:pt x="122" y="275"/>
                    <a:pt x="285" y="305"/>
                    <a:pt x="454" y="305"/>
                  </a:cubicBezTo>
                  <a:cubicBezTo>
                    <a:pt x="539" y="305"/>
                    <a:pt x="625" y="298"/>
                    <a:pt x="709" y="298"/>
                  </a:cubicBezTo>
                  <a:lnTo>
                    <a:pt x="435" y="0"/>
                  </a:lnTo>
                  <a:close/>
                </a:path>
              </a:pathLst>
            </a:custGeom>
            <a:solidFill>
              <a:srgbClr val="D972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90"/>
            <p:cNvSpPr/>
            <p:nvPr/>
          </p:nvSpPr>
          <p:spPr>
            <a:xfrm>
              <a:off x="3078825" y="4222050"/>
              <a:ext cx="5150" cy="6900"/>
            </a:xfrm>
            <a:custGeom>
              <a:avLst/>
              <a:gdLst/>
              <a:ahLst/>
              <a:cxnLst/>
              <a:rect l="l" t="t" r="r" b="b"/>
              <a:pathLst>
                <a:path w="206" h="276" extrusionOk="0">
                  <a:moveTo>
                    <a:pt x="206" y="1"/>
                  </a:moveTo>
                  <a:lnTo>
                    <a:pt x="0" y="275"/>
                  </a:lnTo>
                  <a:lnTo>
                    <a:pt x="206" y="275"/>
                  </a:lnTo>
                  <a:lnTo>
                    <a:pt x="206" y="1"/>
                  </a:lnTo>
                  <a:close/>
                </a:path>
              </a:pathLst>
            </a:custGeom>
            <a:solidFill>
              <a:srgbClr val="F0A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90"/>
            <p:cNvSpPr/>
            <p:nvPr/>
          </p:nvSpPr>
          <p:spPr>
            <a:xfrm>
              <a:off x="3058800" y="4265500"/>
              <a:ext cx="6325" cy="7450"/>
            </a:xfrm>
            <a:custGeom>
              <a:avLst/>
              <a:gdLst/>
              <a:ahLst/>
              <a:cxnLst/>
              <a:rect l="l" t="t" r="r" b="b"/>
              <a:pathLst>
                <a:path w="253" h="298" extrusionOk="0">
                  <a:moveTo>
                    <a:pt x="252" y="1"/>
                  </a:moveTo>
                  <a:cubicBezTo>
                    <a:pt x="161" y="92"/>
                    <a:pt x="69" y="206"/>
                    <a:pt x="1" y="298"/>
                  </a:cubicBezTo>
                  <a:cubicBezTo>
                    <a:pt x="69" y="206"/>
                    <a:pt x="161" y="92"/>
                    <a:pt x="252" y="1"/>
                  </a:cubicBezTo>
                  <a:close/>
                </a:path>
              </a:pathLst>
            </a:custGeom>
            <a:solidFill>
              <a:srgbClr val="EC9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90"/>
            <p:cNvSpPr/>
            <p:nvPr/>
          </p:nvSpPr>
          <p:spPr>
            <a:xfrm>
              <a:off x="3458975" y="3897350"/>
              <a:ext cx="7450" cy="5750"/>
            </a:xfrm>
            <a:custGeom>
              <a:avLst/>
              <a:gdLst/>
              <a:ahLst/>
              <a:cxnLst/>
              <a:rect l="l" t="t" r="r" b="b"/>
              <a:pathLst>
                <a:path w="298" h="230" extrusionOk="0">
                  <a:moveTo>
                    <a:pt x="298" y="0"/>
                  </a:moveTo>
                  <a:lnTo>
                    <a:pt x="0" y="206"/>
                  </a:lnTo>
                  <a:lnTo>
                    <a:pt x="298" y="229"/>
                  </a:lnTo>
                  <a:cubicBezTo>
                    <a:pt x="275" y="161"/>
                    <a:pt x="275" y="69"/>
                    <a:pt x="298" y="0"/>
                  </a:cubicBezTo>
                  <a:close/>
                </a:path>
              </a:pathLst>
            </a:custGeom>
            <a:solidFill>
              <a:srgbClr val="F0A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90"/>
            <p:cNvSpPr/>
            <p:nvPr/>
          </p:nvSpPr>
          <p:spPr>
            <a:xfrm>
              <a:off x="3333775" y="3959650"/>
              <a:ext cx="7450" cy="5750"/>
            </a:xfrm>
            <a:custGeom>
              <a:avLst/>
              <a:gdLst/>
              <a:ahLst/>
              <a:cxnLst/>
              <a:rect l="l" t="t" r="r" b="b"/>
              <a:pathLst>
                <a:path w="298" h="230" extrusionOk="0">
                  <a:moveTo>
                    <a:pt x="298" y="1"/>
                  </a:moveTo>
                  <a:lnTo>
                    <a:pt x="1" y="230"/>
                  </a:lnTo>
                  <a:close/>
                </a:path>
              </a:pathLst>
            </a:custGeom>
            <a:solidFill>
              <a:srgbClr val="F0A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90"/>
            <p:cNvSpPr/>
            <p:nvPr/>
          </p:nvSpPr>
          <p:spPr>
            <a:xfrm>
              <a:off x="3322350" y="3967100"/>
              <a:ext cx="6300" cy="5150"/>
            </a:xfrm>
            <a:custGeom>
              <a:avLst/>
              <a:gdLst/>
              <a:ahLst/>
              <a:cxnLst/>
              <a:rect l="l" t="t" r="r" b="b"/>
              <a:pathLst>
                <a:path w="252" h="206" extrusionOk="0">
                  <a:moveTo>
                    <a:pt x="252" y="0"/>
                  </a:moveTo>
                  <a:lnTo>
                    <a:pt x="0" y="206"/>
                  </a:lnTo>
                  <a:lnTo>
                    <a:pt x="252" y="206"/>
                  </a:lnTo>
                  <a:lnTo>
                    <a:pt x="252" y="0"/>
                  </a:lnTo>
                  <a:close/>
                </a:path>
              </a:pathLst>
            </a:custGeom>
            <a:solidFill>
              <a:srgbClr val="F0A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90"/>
            <p:cNvSpPr/>
            <p:nvPr/>
          </p:nvSpPr>
          <p:spPr>
            <a:xfrm>
              <a:off x="3101675" y="4191750"/>
              <a:ext cx="7475" cy="5750"/>
            </a:xfrm>
            <a:custGeom>
              <a:avLst/>
              <a:gdLst/>
              <a:ahLst/>
              <a:cxnLst/>
              <a:rect l="l" t="t" r="r" b="b"/>
              <a:pathLst>
                <a:path w="299" h="230" extrusionOk="0">
                  <a:moveTo>
                    <a:pt x="69" y="1"/>
                  </a:moveTo>
                  <a:lnTo>
                    <a:pt x="69" y="1"/>
                  </a:lnTo>
                  <a:cubicBezTo>
                    <a:pt x="24" y="69"/>
                    <a:pt x="1" y="161"/>
                    <a:pt x="1" y="229"/>
                  </a:cubicBezTo>
                  <a:cubicBezTo>
                    <a:pt x="115" y="184"/>
                    <a:pt x="298" y="161"/>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90"/>
            <p:cNvSpPr/>
            <p:nvPr/>
          </p:nvSpPr>
          <p:spPr>
            <a:xfrm>
              <a:off x="4215850" y="4934775"/>
              <a:ext cx="193825" cy="236275"/>
            </a:xfrm>
            <a:custGeom>
              <a:avLst/>
              <a:gdLst/>
              <a:ahLst/>
              <a:cxnLst/>
              <a:rect l="l" t="t" r="r" b="b"/>
              <a:pathLst>
                <a:path w="7753" h="9451" extrusionOk="0">
                  <a:moveTo>
                    <a:pt x="7395" y="0"/>
                  </a:moveTo>
                  <a:cubicBezTo>
                    <a:pt x="7131" y="0"/>
                    <a:pt x="6900" y="192"/>
                    <a:pt x="6838" y="441"/>
                  </a:cubicBezTo>
                  <a:cubicBezTo>
                    <a:pt x="6518" y="1310"/>
                    <a:pt x="5900" y="1950"/>
                    <a:pt x="5420" y="2682"/>
                  </a:cubicBezTo>
                  <a:cubicBezTo>
                    <a:pt x="5192" y="3185"/>
                    <a:pt x="5077" y="3779"/>
                    <a:pt x="4483" y="4054"/>
                  </a:cubicBezTo>
                  <a:cubicBezTo>
                    <a:pt x="4323" y="3596"/>
                    <a:pt x="4666" y="3276"/>
                    <a:pt x="4734" y="2888"/>
                  </a:cubicBezTo>
                  <a:cubicBezTo>
                    <a:pt x="4734" y="2773"/>
                    <a:pt x="4711" y="2659"/>
                    <a:pt x="4688" y="2545"/>
                  </a:cubicBezTo>
                  <a:cubicBezTo>
                    <a:pt x="4597" y="2385"/>
                    <a:pt x="4414" y="2270"/>
                    <a:pt x="4231" y="2270"/>
                  </a:cubicBezTo>
                  <a:cubicBezTo>
                    <a:pt x="3271" y="3551"/>
                    <a:pt x="2493" y="4968"/>
                    <a:pt x="1304" y="6089"/>
                  </a:cubicBezTo>
                  <a:cubicBezTo>
                    <a:pt x="824" y="6523"/>
                    <a:pt x="252" y="6912"/>
                    <a:pt x="24" y="7552"/>
                  </a:cubicBezTo>
                  <a:cubicBezTo>
                    <a:pt x="1" y="7690"/>
                    <a:pt x="24" y="7804"/>
                    <a:pt x="69" y="7895"/>
                  </a:cubicBezTo>
                  <a:cubicBezTo>
                    <a:pt x="161" y="7964"/>
                    <a:pt x="298" y="8010"/>
                    <a:pt x="412" y="8010"/>
                  </a:cubicBezTo>
                  <a:cubicBezTo>
                    <a:pt x="1030" y="7895"/>
                    <a:pt x="1327" y="7301"/>
                    <a:pt x="1830" y="6958"/>
                  </a:cubicBezTo>
                  <a:lnTo>
                    <a:pt x="1830" y="6958"/>
                  </a:lnTo>
                  <a:cubicBezTo>
                    <a:pt x="1556" y="7827"/>
                    <a:pt x="687" y="8216"/>
                    <a:pt x="458" y="9062"/>
                  </a:cubicBezTo>
                  <a:cubicBezTo>
                    <a:pt x="458" y="9176"/>
                    <a:pt x="481" y="9290"/>
                    <a:pt x="550" y="9382"/>
                  </a:cubicBezTo>
                  <a:cubicBezTo>
                    <a:pt x="595" y="9427"/>
                    <a:pt x="653" y="9450"/>
                    <a:pt x="710" y="9450"/>
                  </a:cubicBezTo>
                  <a:cubicBezTo>
                    <a:pt x="767" y="9450"/>
                    <a:pt x="824" y="9427"/>
                    <a:pt x="870" y="9382"/>
                  </a:cubicBezTo>
                  <a:cubicBezTo>
                    <a:pt x="1304" y="9153"/>
                    <a:pt x="1670" y="8810"/>
                    <a:pt x="1967" y="8421"/>
                  </a:cubicBezTo>
                  <a:cubicBezTo>
                    <a:pt x="2379" y="7850"/>
                    <a:pt x="2813" y="7301"/>
                    <a:pt x="3316" y="6798"/>
                  </a:cubicBezTo>
                  <a:cubicBezTo>
                    <a:pt x="4757" y="5380"/>
                    <a:pt x="6015" y="3779"/>
                    <a:pt x="7044" y="2042"/>
                  </a:cubicBezTo>
                  <a:cubicBezTo>
                    <a:pt x="7341" y="1538"/>
                    <a:pt x="7661" y="1058"/>
                    <a:pt x="7661" y="441"/>
                  </a:cubicBezTo>
                  <a:cubicBezTo>
                    <a:pt x="7753" y="235"/>
                    <a:pt x="7661" y="98"/>
                    <a:pt x="7478" y="6"/>
                  </a:cubicBezTo>
                  <a:cubicBezTo>
                    <a:pt x="7450" y="2"/>
                    <a:pt x="7422" y="0"/>
                    <a:pt x="7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90"/>
            <p:cNvSpPr/>
            <p:nvPr/>
          </p:nvSpPr>
          <p:spPr>
            <a:xfrm>
              <a:off x="2990200" y="4309700"/>
              <a:ext cx="87500" cy="286875"/>
            </a:xfrm>
            <a:custGeom>
              <a:avLst/>
              <a:gdLst/>
              <a:ahLst/>
              <a:cxnLst/>
              <a:rect l="l" t="t" r="r" b="b"/>
              <a:pathLst>
                <a:path w="3500" h="11475" extrusionOk="0">
                  <a:moveTo>
                    <a:pt x="2945" y="1"/>
                  </a:moveTo>
                  <a:cubicBezTo>
                    <a:pt x="2886" y="1"/>
                    <a:pt x="2820" y="13"/>
                    <a:pt x="2745" y="39"/>
                  </a:cubicBezTo>
                  <a:lnTo>
                    <a:pt x="2516" y="291"/>
                  </a:lnTo>
                  <a:cubicBezTo>
                    <a:pt x="2402" y="565"/>
                    <a:pt x="2310" y="885"/>
                    <a:pt x="2173" y="1160"/>
                  </a:cubicBezTo>
                  <a:cubicBezTo>
                    <a:pt x="2117" y="1286"/>
                    <a:pt x="2034" y="1387"/>
                    <a:pt x="1931" y="1387"/>
                  </a:cubicBezTo>
                  <a:cubicBezTo>
                    <a:pt x="1867" y="1387"/>
                    <a:pt x="1795" y="1348"/>
                    <a:pt x="1716" y="1251"/>
                  </a:cubicBezTo>
                  <a:cubicBezTo>
                    <a:pt x="1556" y="1388"/>
                    <a:pt x="1487" y="1594"/>
                    <a:pt x="1533" y="1800"/>
                  </a:cubicBezTo>
                  <a:cubicBezTo>
                    <a:pt x="1944" y="2280"/>
                    <a:pt x="1533" y="2692"/>
                    <a:pt x="1373" y="3103"/>
                  </a:cubicBezTo>
                  <a:cubicBezTo>
                    <a:pt x="1167" y="3469"/>
                    <a:pt x="1418" y="3995"/>
                    <a:pt x="961" y="4247"/>
                  </a:cubicBezTo>
                  <a:cubicBezTo>
                    <a:pt x="801" y="4384"/>
                    <a:pt x="732" y="4590"/>
                    <a:pt x="755" y="4795"/>
                  </a:cubicBezTo>
                  <a:cubicBezTo>
                    <a:pt x="1007" y="5161"/>
                    <a:pt x="687" y="5527"/>
                    <a:pt x="732" y="5893"/>
                  </a:cubicBezTo>
                  <a:cubicBezTo>
                    <a:pt x="732" y="5930"/>
                    <a:pt x="762" y="6055"/>
                    <a:pt x="702" y="6055"/>
                  </a:cubicBezTo>
                  <a:cubicBezTo>
                    <a:pt x="688" y="6055"/>
                    <a:pt x="668" y="6048"/>
                    <a:pt x="641" y="6030"/>
                  </a:cubicBezTo>
                  <a:cubicBezTo>
                    <a:pt x="572" y="6030"/>
                    <a:pt x="572" y="5824"/>
                    <a:pt x="458" y="5756"/>
                  </a:cubicBezTo>
                  <a:cubicBezTo>
                    <a:pt x="207" y="6076"/>
                    <a:pt x="275" y="6442"/>
                    <a:pt x="275" y="6830"/>
                  </a:cubicBezTo>
                  <a:cubicBezTo>
                    <a:pt x="412" y="7882"/>
                    <a:pt x="275" y="8957"/>
                    <a:pt x="275" y="10009"/>
                  </a:cubicBezTo>
                  <a:cubicBezTo>
                    <a:pt x="252" y="10581"/>
                    <a:pt x="1" y="11427"/>
                    <a:pt x="961" y="11472"/>
                  </a:cubicBezTo>
                  <a:cubicBezTo>
                    <a:pt x="986" y="11474"/>
                    <a:pt x="1010" y="11474"/>
                    <a:pt x="1034" y="11474"/>
                  </a:cubicBezTo>
                  <a:cubicBezTo>
                    <a:pt x="1913" y="11474"/>
                    <a:pt x="1761" y="10657"/>
                    <a:pt x="1761" y="10100"/>
                  </a:cubicBezTo>
                  <a:cubicBezTo>
                    <a:pt x="1761" y="9231"/>
                    <a:pt x="1830" y="8362"/>
                    <a:pt x="1830" y="7471"/>
                  </a:cubicBezTo>
                  <a:cubicBezTo>
                    <a:pt x="1830" y="7105"/>
                    <a:pt x="1693" y="6602"/>
                    <a:pt x="2196" y="6327"/>
                  </a:cubicBezTo>
                  <a:cubicBezTo>
                    <a:pt x="2516" y="6122"/>
                    <a:pt x="2516" y="5779"/>
                    <a:pt x="2470" y="5436"/>
                  </a:cubicBezTo>
                  <a:cubicBezTo>
                    <a:pt x="2265" y="4612"/>
                    <a:pt x="2425" y="3766"/>
                    <a:pt x="2928" y="3103"/>
                  </a:cubicBezTo>
                  <a:cubicBezTo>
                    <a:pt x="3156" y="2920"/>
                    <a:pt x="3271" y="2623"/>
                    <a:pt x="3179" y="2349"/>
                  </a:cubicBezTo>
                  <a:cubicBezTo>
                    <a:pt x="2836" y="1663"/>
                    <a:pt x="3499" y="1114"/>
                    <a:pt x="3408" y="451"/>
                  </a:cubicBezTo>
                  <a:cubicBezTo>
                    <a:pt x="3316" y="211"/>
                    <a:pt x="3194" y="1"/>
                    <a:pt x="2945" y="1"/>
                  </a:cubicBezTo>
                  <a:close/>
                </a:path>
              </a:pathLst>
            </a:custGeom>
            <a:solidFill>
              <a:srgbClr val="EEA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90"/>
            <p:cNvSpPr/>
            <p:nvPr/>
          </p:nvSpPr>
          <p:spPr>
            <a:xfrm>
              <a:off x="4390225" y="4490025"/>
              <a:ext cx="98350" cy="455775"/>
            </a:xfrm>
            <a:custGeom>
              <a:avLst/>
              <a:gdLst/>
              <a:ahLst/>
              <a:cxnLst/>
              <a:rect l="l" t="t" r="r" b="b"/>
              <a:pathLst>
                <a:path w="3934" h="18231" extrusionOk="0">
                  <a:moveTo>
                    <a:pt x="3280" y="1"/>
                  </a:moveTo>
                  <a:cubicBezTo>
                    <a:pt x="3054" y="1"/>
                    <a:pt x="3007" y="263"/>
                    <a:pt x="2973" y="486"/>
                  </a:cubicBezTo>
                  <a:cubicBezTo>
                    <a:pt x="2904" y="806"/>
                    <a:pt x="3019" y="1127"/>
                    <a:pt x="2996" y="1447"/>
                  </a:cubicBezTo>
                  <a:cubicBezTo>
                    <a:pt x="2996" y="1561"/>
                    <a:pt x="2996" y="1675"/>
                    <a:pt x="3019" y="1790"/>
                  </a:cubicBezTo>
                  <a:cubicBezTo>
                    <a:pt x="3064" y="2682"/>
                    <a:pt x="3179" y="3596"/>
                    <a:pt x="3087" y="4511"/>
                  </a:cubicBezTo>
                  <a:cubicBezTo>
                    <a:pt x="3019" y="5243"/>
                    <a:pt x="3293" y="5974"/>
                    <a:pt x="3110" y="6729"/>
                  </a:cubicBezTo>
                  <a:cubicBezTo>
                    <a:pt x="2973" y="9107"/>
                    <a:pt x="2287" y="11394"/>
                    <a:pt x="1624" y="13680"/>
                  </a:cubicBezTo>
                  <a:cubicBezTo>
                    <a:pt x="1555" y="14572"/>
                    <a:pt x="1121" y="15327"/>
                    <a:pt x="709" y="16104"/>
                  </a:cubicBezTo>
                  <a:cubicBezTo>
                    <a:pt x="618" y="16699"/>
                    <a:pt x="0" y="17202"/>
                    <a:pt x="389" y="17865"/>
                  </a:cubicBezTo>
                  <a:lnTo>
                    <a:pt x="686" y="18231"/>
                  </a:lnTo>
                  <a:cubicBezTo>
                    <a:pt x="1098" y="17751"/>
                    <a:pt x="1098" y="17019"/>
                    <a:pt x="1601" y="16584"/>
                  </a:cubicBezTo>
                  <a:cubicBezTo>
                    <a:pt x="1829" y="15921"/>
                    <a:pt x="1921" y="15190"/>
                    <a:pt x="2401" y="14618"/>
                  </a:cubicBezTo>
                  <a:cubicBezTo>
                    <a:pt x="2378" y="14435"/>
                    <a:pt x="2470" y="14229"/>
                    <a:pt x="2630" y="14115"/>
                  </a:cubicBezTo>
                  <a:lnTo>
                    <a:pt x="3110" y="12331"/>
                  </a:lnTo>
                  <a:cubicBezTo>
                    <a:pt x="3224" y="11714"/>
                    <a:pt x="3339" y="11096"/>
                    <a:pt x="3430" y="10479"/>
                  </a:cubicBezTo>
                  <a:cubicBezTo>
                    <a:pt x="3613" y="9267"/>
                    <a:pt x="3933" y="8055"/>
                    <a:pt x="3933" y="6798"/>
                  </a:cubicBezTo>
                  <a:cubicBezTo>
                    <a:pt x="3933" y="5814"/>
                    <a:pt x="3796" y="4808"/>
                    <a:pt x="3842" y="3802"/>
                  </a:cubicBezTo>
                  <a:cubicBezTo>
                    <a:pt x="3865" y="2567"/>
                    <a:pt x="3682" y="1332"/>
                    <a:pt x="3567" y="98"/>
                  </a:cubicBezTo>
                  <a:cubicBezTo>
                    <a:pt x="3448" y="29"/>
                    <a:pt x="3354" y="1"/>
                    <a:pt x="32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90"/>
            <p:cNvSpPr/>
            <p:nvPr/>
          </p:nvSpPr>
          <p:spPr>
            <a:xfrm>
              <a:off x="2986200" y="4453575"/>
              <a:ext cx="61775" cy="214975"/>
            </a:xfrm>
            <a:custGeom>
              <a:avLst/>
              <a:gdLst/>
              <a:ahLst/>
              <a:cxnLst/>
              <a:rect l="l" t="t" r="r" b="b"/>
              <a:pathLst>
                <a:path w="2471" h="8599" extrusionOk="0">
                  <a:moveTo>
                    <a:pt x="1967" y="1"/>
                  </a:moveTo>
                  <a:lnTo>
                    <a:pt x="1967" y="1"/>
                  </a:lnTo>
                  <a:cubicBezTo>
                    <a:pt x="1921" y="252"/>
                    <a:pt x="1990" y="550"/>
                    <a:pt x="1853" y="732"/>
                  </a:cubicBezTo>
                  <a:cubicBezTo>
                    <a:pt x="1533" y="1144"/>
                    <a:pt x="1647" y="1578"/>
                    <a:pt x="1647" y="2013"/>
                  </a:cubicBezTo>
                  <a:cubicBezTo>
                    <a:pt x="1647" y="3042"/>
                    <a:pt x="1578" y="4071"/>
                    <a:pt x="1556" y="5077"/>
                  </a:cubicBezTo>
                  <a:cubicBezTo>
                    <a:pt x="1556" y="5329"/>
                    <a:pt x="1533" y="5489"/>
                    <a:pt x="1258" y="5512"/>
                  </a:cubicBezTo>
                  <a:cubicBezTo>
                    <a:pt x="1217" y="5517"/>
                    <a:pt x="1179" y="5519"/>
                    <a:pt x="1142" y="5519"/>
                  </a:cubicBezTo>
                  <a:cubicBezTo>
                    <a:pt x="849" y="5519"/>
                    <a:pt x="684" y="5359"/>
                    <a:pt x="664" y="5054"/>
                  </a:cubicBezTo>
                  <a:cubicBezTo>
                    <a:pt x="618" y="4711"/>
                    <a:pt x="618" y="4391"/>
                    <a:pt x="664" y="4048"/>
                  </a:cubicBezTo>
                  <a:cubicBezTo>
                    <a:pt x="870" y="3225"/>
                    <a:pt x="641" y="2425"/>
                    <a:pt x="641" y="1601"/>
                  </a:cubicBezTo>
                  <a:cubicBezTo>
                    <a:pt x="664" y="1396"/>
                    <a:pt x="595" y="1190"/>
                    <a:pt x="435" y="1053"/>
                  </a:cubicBezTo>
                  <a:cubicBezTo>
                    <a:pt x="344" y="1921"/>
                    <a:pt x="69" y="2768"/>
                    <a:pt x="252" y="3636"/>
                  </a:cubicBezTo>
                  <a:cubicBezTo>
                    <a:pt x="1" y="5146"/>
                    <a:pt x="229" y="6655"/>
                    <a:pt x="161" y="8141"/>
                  </a:cubicBezTo>
                  <a:cubicBezTo>
                    <a:pt x="161" y="8278"/>
                    <a:pt x="298" y="8438"/>
                    <a:pt x="367" y="8599"/>
                  </a:cubicBezTo>
                  <a:cubicBezTo>
                    <a:pt x="847" y="8324"/>
                    <a:pt x="549" y="7592"/>
                    <a:pt x="1098" y="7364"/>
                  </a:cubicBezTo>
                  <a:cubicBezTo>
                    <a:pt x="1464" y="7044"/>
                    <a:pt x="1967" y="6929"/>
                    <a:pt x="2173" y="6449"/>
                  </a:cubicBezTo>
                  <a:cubicBezTo>
                    <a:pt x="2447" y="4848"/>
                    <a:pt x="2150" y="3225"/>
                    <a:pt x="2402" y="1624"/>
                  </a:cubicBezTo>
                  <a:cubicBezTo>
                    <a:pt x="2447" y="1258"/>
                    <a:pt x="2470" y="870"/>
                    <a:pt x="2173" y="572"/>
                  </a:cubicBezTo>
                  <a:cubicBezTo>
                    <a:pt x="2127" y="367"/>
                    <a:pt x="2242" y="138"/>
                    <a:pt x="1967" y="1"/>
                  </a:cubicBezTo>
                  <a:close/>
                </a:path>
              </a:pathLst>
            </a:custGeom>
            <a:solidFill>
              <a:srgbClr val="E38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90"/>
            <p:cNvSpPr/>
            <p:nvPr/>
          </p:nvSpPr>
          <p:spPr>
            <a:xfrm>
              <a:off x="2994775" y="4630225"/>
              <a:ext cx="58350" cy="103925"/>
            </a:xfrm>
            <a:custGeom>
              <a:avLst/>
              <a:gdLst/>
              <a:ahLst/>
              <a:cxnLst/>
              <a:rect l="l" t="t" r="r" b="b"/>
              <a:pathLst>
                <a:path w="2334" h="4157" extrusionOk="0">
                  <a:moveTo>
                    <a:pt x="549" y="0"/>
                  </a:moveTo>
                  <a:cubicBezTo>
                    <a:pt x="344" y="0"/>
                    <a:pt x="138" y="69"/>
                    <a:pt x="115" y="321"/>
                  </a:cubicBezTo>
                  <a:cubicBezTo>
                    <a:pt x="69" y="709"/>
                    <a:pt x="46" y="1121"/>
                    <a:pt x="1" y="1533"/>
                  </a:cubicBezTo>
                  <a:cubicBezTo>
                    <a:pt x="115" y="2379"/>
                    <a:pt x="184" y="3248"/>
                    <a:pt x="527" y="4071"/>
                  </a:cubicBezTo>
                  <a:cubicBezTo>
                    <a:pt x="749" y="4115"/>
                    <a:pt x="967" y="4156"/>
                    <a:pt x="1176" y="4156"/>
                  </a:cubicBezTo>
                  <a:cubicBezTo>
                    <a:pt x="1504" y="4156"/>
                    <a:pt x="1807" y="4055"/>
                    <a:pt x="2059" y="3705"/>
                  </a:cubicBezTo>
                  <a:cubicBezTo>
                    <a:pt x="2242" y="2699"/>
                    <a:pt x="2333" y="1693"/>
                    <a:pt x="1761" y="755"/>
                  </a:cubicBezTo>
                  <a:cubicBezTo>
                    <a:pt x="1418" y="412"/>
                    <a:pt x="892" y="366"/>
                    <a:pt x="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90"/>
            <p:cNvSpPr/>
            <p:nvPr/>
          </p:nvSpPr>
          <p:spPr>
            <a:xfrm>
              <a:off x="3915725" y="5226700"/>
              <a:ext cx="229850" cy="101450"/>
            </a:xfrm>
            <a:custGeom>
              <a:avLst/>
              <a:gdLst/>
              <a:ahLst/>
              <a:cxnLst/>
              <a:rect l="l" t="t" r="r" b="b"/>
              <a:pathLst>
                <a:path w="9194" h="4058" extrusionOk="0">
                  <a:moveTo>
                    <a:pt x="8696" y="0"/>
                  </a:moveTo>
                  <a:cubicBezTo>
                    <a:pt x="8415" y="0"/>
                    <a:pt x="8169" y="167"/>
                    <a:pt x="7913" y="312"/>
                  </a:cubicBezTo>
                  <a:cubicBezTo>
                    <a:pt x="7021" y="792"/>
                    <a:pt x="6175" y="1295"/>
                    <a:pt x="5260" y="1729"/>
                  </a:cubicBezTo>
                  <a:cubicBezTo>
                    <a:pt x="4254" y="2141"/>
                    <a:pt x="3248" y="2530"/>
                    <a:pt x="2196" y="2850"/>
                  </a:cubicBezTo>
                  <a:cubicBezTo>
                    <a:pt x="1830" y="2873"/>
                    <a:pt x="1441" y="2895"/>
                    <a:pt x="1076" y="2964"/>
                  </a:cubicBezTo>
                  <a:cubicBezTo>
                    <a:pt x="618" y="3078"/>
                    <a:pt x="230" y="3353"/>
                    <a:pt x="1" y="3764"/>
                  </a:cubicBezTo>
                  <a:cubicBezTo>
                    <a:pt x="57" y="3987"/>
                    <a:pt x="172" y="4058"/>
                    <a:pt x="315" y="4058"/>
                  </a:cubicBezTo>
                  <a:cubicBezTo>
                    <a:pt x="407" y="4058"/>
                    <a:pt x="511" y="4029"/>
                    <a:pt x="618" y="3993"/>
                  </a:cubicBezTo>
                  <a:cubicBezTo>
                    <a:pt x="1190" y="3924"/>
                    <a:pt x="1762" y="3879"/>
                    <a:pt x="2333" y="3742"/>
                  </a:cubicBezTo>
                  <a:cubicBezTo>
                    <a:pt x="4437" y="3238"/>
                    <a:pt x="6289" y="2164"/>
                    <a:pt x="8187" y="1180"/>
                  </a:cubicBezTo>
                  <a:cubicBezTo>
                    <a:pt x="8439" y="1020"/>
                    <a:pt x="8644" y="837"/>
                    <a:pt x="8850" y="632"/>
                  </a:cubicBezTo>
                  <a:cubicBezTo>
                    <a:pt x="8942" y="586"/>
                    <a:pt x="9010" y="517"/>
                    <a:pt x="9102" y="449"/>
                  </a:cubicBezTo>
                  <a:cubicBezTo>
                    <a:pt x="9193" y="357"/>
                    <a:pt x="9170" y="197"/>
                    <a:pt x="9079" y="106"/>
                  </a:cubicBezTo>
                  <a:cubicBezTo>
                    <a:pt x="8942" y="31"/>
                    <a:pt x="8816" y="0"/>
                    <a:pt x="8696" y="0"/>
                  </a:cubicBezTo>
                  <a:close/>
                </a:path>
              </a:pathLst>
            </a:custGeom>
            <a:solidFill>
              <a:srgbClr val="9820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90"/>
            <p:cNvSpPr/>
            <p:nvPr/>
          </p:nvSpPr>
          <p:spPr>
            <a:xfrm>
              <a:off x="3558450" y="5313950"/>
              <a:ext cx="261850" cy="41250"/>
            </a:xfrm>
            <a:custGeom>
              <a:avLst/>
              <a:gdLst/>
              <a:ahLst/>
              <a:cxnLst/>
              <a:rect l="l" t="t" r="r" b="b"/>
              <a:pathLst>
                <a:path w="10474" h="1650" extrusionOk="0">
                  <a:moveTo>
                    <a:pt x="389" y="0"/>
                  </a:moveTo>
                  <a:cubicBezTo>
                    <a:pt x="275" y="23"/>
                    <a:pt x="160" y="69"/>
                    <a:pt x="69" y="137"/>
                  </a:cubicBezTo>
                  <a:lnTo>
                    <a:pt x="0" y="297"/>
                  </a:lnTo>
                  <a:lnTo>
                    <a:pt x="69" y="457"/>
                  </a:lnTo>
                  <a:cubicBezTo>
                    <a:pt x="115" y="503"/>
                    <a:pt x="183" y="526"/>
                    <a:pt x="252" y="526"/>
                  </a:cubicBezTo>
                  <a:cubicBezTo>
                    <a:pt x="266" y="524"/>
                    <a:pt x="280" y="522"/>
                    <a:pt x="293" y="522"/>
                  </a:cubicBezTo>
                  <a:cubicBezTo>
                    <a:pt x="404" y="522"/>
                    <a:pt x="467" y="604"/>
                    <a:pt x="549" y="686"/>
                  </a:cubicBezTo>
                  <a:lnTo>
                    <a:pt x="1006" y="777"/>
                  </a:lnTo>
                  <a:cubicBezTo>
                    <a:pt x="1109" y="812"/>
                    <a:pt x="1218" y="829"/>
                    <a:pt x="1329" y="829"/>
                  </a:cubicBezTo>
                  <a:cubicBezTo>
                    <a:pt x="1441" y="829"/>
                    <a:pt x="1555" y="812"/>
                    <a:pt x="1669" y="777"/>
                  </a:cubicBezTo>
                  <a:lnTo>
                    <a:pt x="2035" y="777"/>
                  </a:lnTo>
                  <a:cubicBezTo>
                    <a:pt x="2127" y="800"/>
                    <a:pt x="2218" y="846"/>
                    <a:pt x="2310" y="892"/>
                  </a:cubicBezTo>
                  <a:cubicBezTo>
                    <a:pt x="2499" y="968"/>
                    <a:pt x="2704" y="1012"/>
                    <a:pt x="2912" y="1012"/>
                  </a:cubicBezTo>
                  <a:cubicBezTo>
                    <a:pt x="2955" y="1012"/>
                    <a:pt x="2998" y="1010"/>
                    <a:pt x="3041" y="1006"/>
                  </a:cubicBezTo>
                  <a:cubicBezTo>
                    <a:pt x="3202" y="1098"/>
                    <a:pt x="3407" y="1052"/>
                    <a:pt x="3567" y="1189"/>
                  </a:cubicBezTo>
                  <a:cubicBezTo>
                    <a:pt x="4081" y="1298"/>
                    <a:pt x="4594" y="1428"/>
                    <a:pt x="5122" y="1428"/>
                  </a:cubicBezTo>
                  <a:cubicBezTo>
                    <a:pt x="5370" y="1428"/>
                    <a:pt x="5621" y="1399"/>
                    <a:pt x="5877" y="1326"/>
                  </a:cubicBezTo>
                  <a:cubicBezTo>
                    <a:pt x="5934" y="1303"/>
                    <a:pt x="5997" y="1292"/>
                    <a:pt x="6060" y="1292"/>
                  </a:cubicBezTo>
                  <a:cubicBezTo>
                    <a:pt x="6123" y="1292"/>
                    <a:pt x="6186" y="1303"/>
                    <a:pt x="6243" y="1326"/>
                  </a:cubicBezTo>
                  <a:cubicBezTo>
                    <a:pt x="6928" y="1559"/>
                    <a:pt x="7626" y="1649"/>
                    <a:pt x="8326" y="1649"/>
                  </a:cubicBezTo>
                  <a:cubicBezTo>
                    <a:pt x="9003" y="1649"/>
                    <a:pt x="9684" y="1564"/>
                    <a:pt x="10359" y="1441"/>
                  </a:cubicBezTo>
                  <a:cubicBezTo>
                    <a:pt x="10473" y="1189"/>
                    <a:pt x="10336" y="1029"/>
                    <a:pt x="10153" y="869"/>
                  </a:cubicBezTo>
                  <a:cubicBezTo>
                    <a:pt x="10062" y="823"/>
                    <a:pt x="9947" y="777"/>
                    <a:pt x="9856" y="755"/>
                  </a:cubicBezTo>
                  <a:cubicBezTo>
                    <a:pt x="9696" y="755"/>
                    <a:pt x="9536" y="777"/>
                    <a:pt x="9376" y="823"/>
                  </a:cubicBezTo>
                  <a:cubicBezTo>
                    <a:pt x="9306" y="876"/>
                    <a:pt x="9239" y="898"/>
                    <a:pt x="9175" y="898"/>
                  </a:cubicBezTo>
                  <a:cubicBezTo>
                    <a:pt x="9070" y="898"/>
                    <a:pt x="8971" y="839"/>
                    <a:pt x="8872" y="755"/>
                  </a:cubicBezTo>
                  <a:cubicBezTo>
                    <a:pt x="8667" y="686"/>
                    <a:pt x="8461" y="663"/>
                    <a:pt x="8232" y="663"/>
                  </a:cubicBezTo>
                  <a:cubicBezTo>
                    <a:pt x="8127" y="659"/>
                    <a:pt x="8020" y="658"/>
                    <a:pt x="7913" y="658"/>
                  </a:cubicBezTo>
                  <a:cubicBezTo>
                    <a:pt x="7796" y="658"/>
                    <a:pt x="7679" y="659"/>
                    <a:pt x="7561" y="659"/>
                  </a:cubicBezTo>
                  <a:cubicBezTo>
                    <a:pt x="7204" y="659"/>
                    <a:pt x="6845" y="647"/>
                    <a:pt x="6494" y="549"/>
                  </a:cubicBezTo>
                  <a:lnTo>
                    <a:pt x="6311" y="503"/>
                  </a:lnTo>
                  <a:cubicBezTo>
                    <a:pt x="6197" y="503"/>
                    <a:pt x="6083" y="480"/>
                    <a:pt x="5968" y="480"/>
                  </a:cubicBezTo>
                  <a:cubicBezTo>
                    <a:pt x="5570" y="539"/>
                    <a:pt x="5162" y="636"/>
                    <a:pt x="4757" y="636"/>
                  </a:cubicBezTo>
                  <a:cubicBezTo>
                    <a:pt x="4534" y="636"/>
                    <a:pt x="4312" y="607"/>
                    <a:pt x="4093" y="526"/>
                  </a:cubicBezTo>
                  <a:cubicBezTo>
                    <a:pt x="3796" y="457"/>
                    <a:pt x="3522" y="412"/>
                    <a:pt x="3224" y="412"/>
                  </a:cubicBezTo>
                  <a:cubicBezTo>
                    <a:pt x="2996" y="389"/>
                    <a:pt x="2790" y="343"/>
                    <a:pt x="2561" y="274"/>
                  </a:cubicBezTo>
                  <a:cubicBezTo>
                    <a:pt x="2447" y="252"/>
                    <a:pt x="2355" y="229"/>
                    <a:pt x="2241" y="206"/>
                  </a:cubicBezTo>
                  <a:cubicBezTo>
                    <a:pt x="1784" y="206"/>
                    <a:pt x="1349" y="137"/>
                    <a:pt x="915" y="46"/>
                  </a:cubicBezTo>
                  <a:cubicBezTo>
                    <a:pt x="732" y="0"/>
                    <a:pt x="572" y="0"/>
                    <a:pt x="389" y="0"/>
                  </a:cubicBezTo>
                  <a:close/>
                </a:path>
              </a:pathLst>
            </a:custGeom>
            <a:solidFill>
              <a:srgbClr val="9525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90"/>
            <p:cNvSpPr/>
            <p:nvPr/>
          </p:nvSpPr>
          <p:spPr>
            <a:xfrm>
              <a:off x="3106250" y="4986150"/>
              <a:ext cx="132650" cy="154625"/>
            </a:xfrm>
            <a:custGeom>
              <a:avLst/>
              <a:gdLst/>
              <a:ahLst/>
              <a:cxnLst/>
              <a:rect l="l" t="t" r="r" b="b"/>
              <a:pathLst>
                <a:path w="5306" h="6185" extrusionOk="0">
                  <a:moveTo>
                    <a:pt x="702" y="1"/>
                  </a:moveTo>
                  <a:cubicBezTo>
                    <a:pt x="543" y="1"/>
                    <a:pt x="452" y="125"/>
                    <a:pt x="412" y="284"/>
                  </a:cubicBezTo>
                  <a:lnTo>
                    <a:pt x="412" y="558"/>
                  </a:lnTo>
                  <a:cubicBezTo>
                    <a:pt x="458" y="627"/>
                    <a:pt x="481" y="718"/>
                    <a:pt x="504" y="810"/>
                  </a:cubicBezTo>
                  <a:cubicBezTo>
                    <a:pt x="504" y="878"/>
                    <a:pt x="527" y="970"/>
                    <a:pt x="595" y="1038"/>
                  </a:cubicBezTo>
                  <a:cubicBezTo>
                    <a:pt x="664" y="1290"/>
                    <a:pt x="595" y="1564"/>
                    <a:pt x="389" y="1702"/>
                  </a:cubicBezTo>
                  <a:cubicBezTo>
                    <a:pt x="1" y="2045"/>
                    <a:pt x="69" y="2205"/>
                    <a:pt x="504" y="2388"/>
                  </a:cubicBezTo>
                  <a:cubicBezTo>
                    <a:pt x="641" y="2456"/>
                    <a:pt x="801" y="2525"/>
                    <a:pt x="984" y="2548"/>
                  </a:cubicBezTo>
                  <a:cubicBezTo>
                    <a:pt x="1001" y="2547"/>
                    <a:pt x="1018" y="2546"/>
                    <a:pt x="1035" y="2546"/>
                  </a:cubicBezTo>
                  <a:cubicBezTo>
                    <a:pt x="1481" y="2546"/>
                    <a:pt x="1703" y="2834"/>
                    <a:pt x="1967" y="3165"/>
                  </a:cubicBezTo>
                  <a:cubicBezTo>
                    <a:pt x="2790" y="4148"/>
                    <a:pt x="3659" y="5132"/>
                    <a:pt x="4505" y="6092"/>
                  </a:cubicBezTo>
                  <a:cubicBezTo>
                    <a:pt x="4557" y="6156"/>
                    <a:pt x="4623" y="6184"/>
                    <a:pt x="4691" y="6184"/>
                  </a:cubicBezTo>
                  <a:cubicBezTo>
                    <a:pt x="4744" y="6184"/>
                    <a:pt x="4799" y="6168"/>
                    <a:pt x="4848" y="6138"/>
                  </a:cubicBezTo>
                  <a:cubicBezTo>
                    <a:pt x="5306" y="5223"/>
                    <a:pt x="4391" y="4971"/>
                    <a:pt x="4071" y="4423"/>
                  </a:cubicBezTo>
                  <a:cubicBezTo>
                    <a:pt x="2973" y="2959"/>
                    <a:pt x="1624" y="1656"/>
                    <a:pt x="778" y="9"/>
                  </a:cubicBezTo>
                  <a:cubicBezTo>
                    <a:pt x="751" y="3"/>
                    <a:pt x="726" y="1"/>
                    <a:pt x="7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90"/>
            <p:cNvSpPr/>
            <p:nvPr/>
          </p:nvSpPr>
          <p:spPr>
            <a:xfrm>
              <a:off x="3007925" y="4723975"/>
              <a:ext cx="44625" cy="107375"/>
            </a:xfrm>
            <a:custGeom>
              <a:avLst/>
              <a:gdLst/>
              <a:ahLst/>
              <a:cxnLst/>
              <a:rect l="l" t="t" r="r" b="b"/>
              <a:pathLst>
                <a:path w="1785" h="4295" extrusionOk="0">
                  <a:moveTo>
                    <a:pt x="1327" y="1"/>
                  </a:moveTo>
                  <a:cubicBezTo>
                    <a:pt x="1131" y="66"/>
                    <a:pt x="958" y="178"/>
                    <a:pt x="758" y="178"/>
                  </a:cubicBezTo>
                  <a:cubicBezTo>
                    <a:pt x="679" y="178"/>
                    <a:pt x="595" y="161"/>
                    <a:pt x="504" y="115"/>
                  </a:cubicBezTo>
                  <a:cubicBezTo>
                    <a:pt x="441" y="84"/>
                    <a:pt x="384" y="70"/>
                    <a:pt x="332" y="70"/>
                  </a:cubicBezTo>
                  <a:cubicBezTo>
                    <a:pt x="191" y="70"/>
                    <a:pt x="84" y="171"/>
                    <a:pt x="1" y="321"/>
                  </a:cubicBezTo>
                  <a:cubicBezTo>
                    <a:pt x="1" y="1258"/>
                    <a:pt x="161" y="2196"/>
                    <a:pt x="504" y="3088"/>
                  </a:cubicBezTo>
                  <a:cubicBezTo>
                    <a:pt x="618" y="3476"/>
                    <a:pt x="709" y="3865"/>
                    <a:pt x="778" y="4277"/>
                  </a:cubicBezTo>
                  <a:cubicBezTo>
                    <a:pt x="819" y="4289"/>
                    <a:pt x="856" y="4295"/>
                    <a:pt x="890" y="4295"/>
                  </a:cubicBezTo>
                  <a:cubicBezTo>
                    <a:pt x="1047" y="4295"/>
                    <a:pt x="1137" y="4175"/>
                    <a:pt x="1213" y="4025"/>
                  </a:cubicBezTo>
                  <a:cubicBezTo>
                    <a:pt x="1304" y="3728"/>
                    <a:pt x="1327" y="3408"/>
                    <a:pt x="1235" y="3110"/>
                  </a:cubicBezTo>
                  <a:cubicBezTo>
                    <a:pt x="1098" y="2653"/>
                    <a:pt x="1030" y="2173"/>
                    <a:pt x="1030" y="1670"/>
                  </a:cubicBezTo>
                  <a:cubicBezTo>
                    <a:pt x="1030" y="1601"/>
                    <a:pt x="961" y="1510"/>
                    <a:pt x="1030" y="1441"/>
                  </a:cubicBezTo>
                  <a:cubicBezTo>
                    <a:pt x="1030" y="1601"/>
                    <a:pt x="1075" y="1761"/>
                    <a:pt x="1121" y="1899"/>
                  </a:cubicBezTo>
                  <a:cubicBezTo>
                    <a:pt x="1190" y="1990"/>
                    <a:pt x="1304" y="2059"/>
                    <a:pt x="1418" y="2059"/>
                  </a:cubicBezTo>
                  <a:cubicBezTo>
                    <a:pt x="1738" y="1921"/>
                    <a:pt x="1784" y="1647"/>
                    <a:pt x="1784" y="1350"/>
                  </a:cubicBezTo>
                  <a:cubicBezTo>
                    <a:pt x="1761" y="1235"/>
                    <a:pt x="1738" y="1121"/>
                    <a:pt x="1716" y="1030"/>
                  </a:cubicBezTo>
                  <a:cubicBezTo>
                    <a:pt x="1624" y="778"/>
                    <a:pt x="1556" y="504"/>
                    <a:pt x="1487" y="252"/>
                  </a:cubicBezTo>
                  <a:cubicBezTo>
                    <a:pt x="1464" y="161"/>
                    <a:pt x="1395" y="69"/>
                    <a:pt x="13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90"/>
            <p:cNvSpPr/>
            <p:nvPr/>
          </p:nvSpPr>
          <p:spPr>
            <a:xfrm>
              <a:off x="3048525" y="4878900"/>
              <a:ext cx="77775" cy="114350"/>
            </a:xfrm>
            <a:custGeom>
              <a:avLst/>
              <a:gdLst/>
              <a:ahLst/>
              <a:cxnLst/>
              <a:rect l="l" t="t" r="r" b="b"/>
              <a:pathLst>
                <a:path w="3111" h="4574" extrusionOk="0">
                  <a:moveTo>
                    <a:pt x="366" y="0"/>
                  </a:moveTo>
                  <a:cubicBezTo>
                    <a:pt x="160" y="46"/>
                    <a:pt x="0" y="115"/>
                    <a:pt x="137" y="366"/>
                  </a:cubicBezTo>
                  <a:cubicBezTo>
                    <a:pt x="618" y="1715"/>
                    <a:pt x="1326" y="2973"/>
                    <a:pt x="2195" y="4094"/>
                  </a:cubicBezTo>
                  <a:cubicBezTo>
                    <a:pt x="2264" y="4162"/>
                    <a:pt x="2333" y="4231"/>
                    <a:pt x="2401" y="4299"/>
                  </a:cubicBezTo>
                  <a:lnTo>
                    <a:pt x="2721" y="4574"/>
                  </a:lnTo>
                  <a:lnTo>
                    <a:pt x="2927" y="4345"/>
                  </a:lnTo>
                  <a:cubicBezTo>
                    <a:pt x="3110" y="3888"/>
                    <a:pt x="2721" y="3613"/>
                    <a:pt x="2584" y="3270"/>
                  </a:cubicBezTo>
                  <a:cubicBezTo>
                    <a:pt x="2378" y="2859"/>
                    <a:pt x="2104" y="2516"/>
                    <a:pt x="1875" y="2127"/>
                  </a:cubicBezTo>
                  <a:cubicBezTo>
                    <a:pt x="1509" y="1304"/>
                    <a:pt x="1304" y="389"/>
                    <a:pt x="3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90"/>
            <p:cNvSpPr/>
            <p:nvPr/>
          </p:nvSpPr>
          <p:spPr>
            <a:xfrm>
              <a:off x="3810550" y="5313475"/>
              <a:ext cx="120650" cy="38375"/>
            </a:xfrm>
            <a:custGeom>
              <a:avLst/>
              <a:gdLst/>
              <a:ahLst/>
              <a:cxnLst/>
              <a:rect l="l" t="t" r="r" b="b"/>
              <a:pathLst>
                <a:path w="4826" h="1535" extrusionOk="0">
                  <a:moveTo>
                    <a:pt x="3598" y="1"/>
                  </a:moveTo>
                  <a:cubicBezTo>
                    <a:pt x="3174" y="1"/>
                    <a:pt x="2774" y="258"/>
                    <a:pt x="2356" y="408"/>
                  </a:cubicBezTo>
                  <a:cubicBezTo>
                    <a:pt x="2071" y="597"/>
                    <a:pt x="1744" y="699"/>
                    <a:pt x="1410" y="699"/>
                  </a:cubicBezTo>
                  <a:cubicBezTo>
                    <a:pt x="1260" y="699"/>
                    <a:pt x="1109" y="679"/>
                    <a:pt x="961" y="636"/>
                  </a:cubicBezTo>
                  <a:cubicBezTo>
                    <a:pt x="869" y="614"/>
                    <a:pt x="755" y="614"/>
                    <a:pt x="641" y="614"/>
                  </a:cubicBezTo>
                  <a:cubicBezTo>
                    <a:pt x="503" y="636"/>
                    <a:pt x="343" y="705"/>
                    <a:pt x="229" y="774"/>
                  </a:cubicBezTo>
                  <a:cubicBezTo>
                    <a:pt x="138" y="842"/>
                    <a:pt x="69" y="911"/>
                    <a:pt x="0" y="1002"/>
                  </a:cubicBezTo>
                  <a:cubicBezTo>
                    <a:pt x="92" y="1162"/>
                    <a:pt x="183" y="1322"/>
                    <a:pt x="275" y="1482"/>
                  </a:cubicBezTo>
                  <a:cubicBezTo>
                    <a:pt x="503" y="1518"/>
                    <a:pt x="733" y="1535"/>
                    <a:pt x="965" y="1535"/>
                  </a:cubicBezTo>
                  <a:cubicBezTo>
                    <a:pt x="1640" y="1535"/>
                    <a:pt x="2320" y="1389"/>
                    <a:pt x="2950" y="1117"/>
                  </a:cubicBezTo>
                  <a:cubicBezTo>
                    <a:pt x="3362" y="957"/>
                    <a:pt x="3796" y="819"/>
                    <a:pt x="4254" y="774"/>
                  </a:cubicBezTo>
                  <a:cubicBezTo>
                    <a:pt x="4459" y="751"/>
                    <a:pt x="4665" y="682"/>
                    <a:pt x="4825" y="545"/>
                  </a:cubicBezTo>
                  <a:cubicBezTo>
                    <a:pt x="4619" y="476"/>
                    <a:pt x="4414" y="476"/>
                    <a:pt x="4299" y="271"/>
                  </a:cubicBezTo>
                  <a:cubicBezTo>
                    <a:pt x="4054" y="73"/>
                    <a:pt x="3823" y="1"/>
                    <a:pt x="3598"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90"/>
            <p:cNvSpPr/>
            <p:nvPr/>
          </p:nvSpPr>
          <p:spPr>
            <a:xfrm>
              <a:off x="3250875" y="5157800"/>
              <a:ext cx="89225" cy="66975"/>
            </a:xfrm>
            <a:custGeom>
              <a:avLst/>
              <a:gdLst/>
              <a:ahLst/>
              <a:cxnLst/>
              <a:rect l="l" t="t" r="r" b="b"/>
              <a:pathLst>
                <a:path w="3569" h="2679" extrusionOk="0">
                  <a:moveTo>
                    <a:pt x="419" y="0"/>
                  </a:moveTo>
                  <a:cubicBezTo>
                    <a:pt x="395" y="0"/>
                    <a:pt x="370" y="1"/>
                    <a:pt x="344" y="3"/>
                  </a:cubicBezTo>
                  <a:cubicBezTo>
                    <a:pt x="230" y="26"/>
                    <a:pt x="138" y="95"/>
                    <a:pt x="47" y="163"/>
                  </a:cubicBezTo>
                  <a:cubicBezTo>
                    <a:pt x="24" y="163"/>
                    <a:pt x="1" y="186"/>
                    <a:pt x="1" y="255"/>
                  </a:cubicBezTo>
                  <a:cubicBezTo>
                    <a:pt x="1" y="346"/>
                    <a:pt x="24" y="415"/>
                    <a:pt x="92" y="461"/>
                  </a:cubicBezTo>
                  <a:cubicBezTo>
                    <a:pt x="458" y="895"/>
                    <a:pt x="733" y="1421"/>
                    <a:pt x="1259" y="1696"/>
                  </a:cubicBezTo>
                  <a:cubicBezTo>
                    <a:pt x="1876" y="2039"/>
                    <a:pt x="2493" y="2359"/>
                    <a:pt x="3111" y="2679"/>
                  </a:cubicBezTo>
                  <a:cubicBezTo>
                    <a:pt x="3294" y="2656"/>
                    <a:pt x="3431" y="2542"/>
                    <a:pt x="3500" y="2382"/>
                  </a:cubicBezTo>
                  <a:cubicBezTo>
                    <a:pt x="3568" y="1398"/>
                    <a:pt x="2653" y="1558"/>
                    <a:pt x="2173" y="1192"/>
                  </a:cubicBezTo>
                  <a:cubicBezTo>
                    <a:pt x="2059" y="1147"/>
                    <a:pt x="1967" y="1101"/>
                    <a:pt x="1876" y="1032"/>
                  </a:cubicBezTo>
                  <a:cubicBezTo>
                    <a:pt x="1693" y="941"/>
                    <a:pt x="1533" y="827"/>
                    <a:pt x="1373" y="689"/>
                  </a:cubicBezTo>
                  <a:cubicBezTo>
                    <a:pt x="1090" y="407"/>
                    <a:pt x="890"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90"/>
            <p:cNvSpPr/>
            <p:nvPr/>
          </p:nvSpPr>
          <p:spPr>
            <a:xfrm>
              <a:off x="4142675" y="5164600"/>
              <a:ext cx="95500" cy="73325"/>
            </a:xfrm>
            <a:custGeom>
              <a:avLst/>
              <a:gdLst/>
              <a:ahLst/>
              <a:cxnLst/>
              <a:rect l="l" t="t" r="r" b="b"/>
              <a:pathLst>
                <a:path w="3820" h="2933" extrusionOk="0">
                  <a:moveTo>
                    <a:pt x="3210" y="0"/>
                  </a:moveTo>
                  <a:cubicBezTo>
                    <a:pt x="3185" y="0"/>
                    <a:pt x="3160" y="2"/>
                    <a:pt x="3134" y="6"/>
                  </a:cubicBezTo>
                  <a:cubicBezTo>
                    <a:pt x="3042" y="29"/>
                    <a:pt x="2928" y="52"/>
                    <a:pt x="2859" y="97"/>
                  </a:cubicBezTo>
                  <a:cubicBezTo>
                    <a:pt x="2676" y="189"/>
                    <a:pt x="2493" y="303"/>
                    <a:pt x="2333" y="417"/>
                  </a:cubicBezTo>
                  <a:lnTo>
                    <a:pt x="2105" y="577"/>
                  </a:lnTo>
                  <a:cubicBezTo>
                    <a:pt x="1967" y="646"/>
                    <a:pt x="1830" y="738"/>
                    <a:pt x="1716" y="806"/>
                  </a:cubicBezTo>
                  <a:cubicBezTo>
                    <a:pt x="1624" y="852"/>
                    <a:pt x="1533" y="920"/>
                    <a:pt x="1464" y="989"/>
                  </a:cubicBezTo>
                  <a:cubicBezTo>
                    <a:pt x="961" y="1538"/>
                    <a:pt x="1" y="1675"/>
                    <a:pt x="24" y="2635"/>
                  </a:cubicBezTo>
                  <a:lnTo>
                    <a:pt x="24" y="2933"/>
                  </a:lnTo>
                  <a:cubicBezTo>
                    <a:pt x="1419" y="2178"/>
                    <a:pt x="2676" y="1263"/>
                    <a:pt x="3820" y="166"/>
                  </a:cubicBezTo>
                  <a:lnTo>
                    <a:pt x="3545" y="166"/>
                  </a:lnTo>
                  <a:cubicBezTo>
                    <a:pt x="3449" y="51"/>
                    <a:pt x="3338" y="0"/>
                    <a:pt x="32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90"/>
            <p:cNvSpPr/>
            <p:nvPr/>
          </p:nvSpPr>
          <p:spPr>
            <a:xfrm>
              <a:off x="3433825" y="5269725"/>
              <a:ext cx="128650" cy="52825"/>
            </a:xfrm>
            <a:custGeom>
              <a:avLst/>
              <a:gdLst/>
              <a:ahLst/>
              <a:cxnLst/>
              <a:rect l="l" t="t" r="r" b="b"/>
              <a:pathLst>
                <a:path w="5146" h="2113" extrusionOk="0">
                  <a:moveTo>
                    <a:pt x="804" y="0"/>
                  </a:moveTo>
                  <a:cubicBezTo>
                    <a:pt x="656" y="0"/>
                    <a:pt x="503" y="29"/>
                    <a:pt x="343" y="100"/>
                  </a:cubicBezTo>
                  <a:cubicBezTo>
                    <a:pt x="160" y="168"/>
                    <a:pt x="46" y="328"/>
                    <a:pt x="0" y="511"/>
                  </a:cubicBezTo>
                  <a:cubicBezTo>
                    <a:pt x="46" y="580"/>
                    <a:pt x="92" y="649"/>
                    <a:pt x="160" y="694"/>
                  </a:cubicBezTo>
                  <a:cubicBezTo>
                    <a:pt x="1327" y="1106"/>
                    <a:pt x="2470" y="1540"/>
                    <a:pt x="3636" y="1952"/>
                  </a:cubicBezTo>
                  <a:cubicBezTo>
                    <a:pt x="3842" y="1998"/>
                    <a:pt x="4048" y="2021"/>
                    <a:pt x="4253" y="2021"/>
                  </a:cubicBezTo>
                  <a:cubicBezTo>
                    <a:pt x="4369" y="2083"/>
                    <a:pt x="4494" y="2113"/>
                    <a:pt x="4620" y="2113"/>
                  </a:cubicBezTo>
                  <a:cubicBezTo>
                    <a:pt x="4768" y="2113"/>
                    <a:pt x="4918" y="2072"/>
                    <a:pt x="5054" y="1998"/>
                  </a:cubicBezTo>
                  <a:cubicBezTo>
                    <a:pt x="5145" y="1906"/>
                    <a:pt x="5145" y="1769"/>
                    <a:pt x="5077" y="1678"/>
                  </a:cubicBezTo>
                  <a:cubicBezTo>
                    <a:pt x="4894" y="1540"/>
                    <a:pt x="4665" y="1449"/>
                    <a:pt x="4436" y="1449"/>
                  </a:cubicBezTo>
                  <a:cubicBezTo>
                    <a:pt x="4231" y="1426"/>
                    <a:pt x="4002" y="1380"/>
                    <a:pt x="3819" y="1312"/>
                  </a:cubicBezTo>
                  <a:cubicBezTo>
                    <a:pt x="3545" y="1243"/>
                    <a:pt x="3316" y="1129"/>
                    <a:pt x="3087" y="992"/>
                  </a:cubicBezTo>
                  <a:cubicBezTo>
                    <a:pt x="2699" y="740"/>
                    <a:pt x="2310" y="534"/>
                    <a:pt x="1875" y="374"/>
                  </a:cubicBezTo>
                  <a:cubicBezTo>
                    <a:pt x="1530" y="193"/>
                    <a:pt x="1184" y="0"/>
                    <a:pt x="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90"/>
            <p:cNvSpPr/>
            <p:nvPr/>
          </p:nvSpPr>
          <p:spPr>
            <a:xfrm>
              <a:off x="3328625" y="5216550"/>
              <a:ext cx="98500" cy="55450"/>
            </a:xfrm>
            <a:custGeom>
              <a:avLst/>
              <a:gdLst/>
              <a:ahLst/>
              <a:cxnLst/>
              <a:rect l="l" t="t" r="r" b="b"/>
              <a:pathLst>
                <a:path w="3940" h="2218" extrusionOk="0">
                  <a:moveTo>
                    <a:pt x="532" y="0"/>
                  </a:moveTo>
                  <a:cubicBezTo>
                    <a:pt x="447" y="0"/>
                    <a:pt x="361" y="26"/>
                    <a:pt x="275" y="77"/>
                  </a:cubicBezTo>
                  <a:lnTo>
                    <a:pt x="1" y="329"/>
                  </a:lnTo>
                  <a:cubicBezTo>
                    <a:pt x="161" y="557"/>
                    <a:pt x="390" y="740"/>
                    <a:pt x="664" y="832"/>
                  </a:cubicBezTo>
                  <a:cubicBezTo>
                    <a:pt x="1601" y="1289"/>
                    <a:pt x="2516" y="1724"/>
                    <a:pt x="3431" y="2158"/>
                  </a:cubicBezTo>
                  <a:cubicBezTo>
                    <a:pt x="3484" y="2199"/>
                    <a:pt x="3544" y="2218"/>
                    <a:pt x="3604" y="2218"/>
                  </a:cubicBezTo>
                  <a:cubicBezTo>
                    <a:pt x="3776" y="2218"/>
                    <a:pt x="3939" y="2065"/>
                    <a:pt x="3888" y="1861"/>
                  </a:cubicBezTo>
                  <a:lnTo>
                    <a:pt x="3865" y="1701"/>
                  </a:lnTo>
                  <a:cubicBezTo>
                    <a:pt x="3774" y="1541"/>
                    <a:pt x="3659" y="1426"/>
                    <a:pt x="3499" y="1358"/>
                  </a:cubicBezTo>
                  <a:cubicBezTo>
                    <a:pt x="2585" y="809"/>
                    <a:pt x="1624" y="352"/>
                    <a:pt x="618" y="9"/>
                  </a:cubicBezTo>
                  <a:cubicBezTo>
                    <a:pt x="590" y="3"/>
                    <a:pt x="561" y="0"/>
                    <a:pt x="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90"/>
            <p:cNvSpPr/>
            <p:nvPr/>
          </p:nvSpPr>
          <p:spPr>
            <a:xfrm>
              <a:off x="3027925" y="4822300"/>
              <a:ext cx="45200" cy="65775"/>
            </a:xfrm>
            <a:custGeom>
              <a:avLst/>
              <a:gdLst/>
              <a:ahLst/>
              <a:cxnLst/>
              <a:rect l="l" t="t" r="r" b="b"/>
              <a:pathLst>
                <a:path w="1808" h="2631" extrusionOk="0">
                  <a:moveTo>
                    <a:pt x="413" y="1"/>
                  </a:moveTo>
                  <a:lnTo>
                    <a:pt x="275" y="46"/>
                  </a:lnTo>
                  <a:lnTo>
                    <a:pt x="1" y="321"/>
                  </a:lnTo>
                  <a:cubicBezTo>
                    <a:pt x="70" y="595"/>
                    <a:pt x="161" y="847"/>
                    <a:pt x="230" y="1121"/>
                  </a:cubicBezTo>
                  <a:cubicBezTo>
                    <a:pt x="367" y="1670"/>
                    <a:pt x="595" y="2196"/>
                    <a:pt x="961" y="2630"/>
                  </a:cubicBezTo>
                  <a:lnTo>
                    <a:pt x="1259" y="2333"/>
                  </a:lnTo>
                  <a:cubicBezTo>
                    <a:pt x="1556" y="2310"/>
                    <a:pt x="1785" y="2219"/>
                    <a:pt x="1807" y="1876"/>
                  </a:cubicBezTo>
                  <a:cubicBezTo>
                    <a:pt x="1716" y="1739"/>
                    <a:pt x="1602" y="1647"/>
                    <a:pt x="1442" y="1578"/>
                  </a:cubicBezTo>
                  <a:cubicBezTo>
                    <a:pt x="1259" y="1464"/>
                    <a:pt x="1099" y="1304"/>
                    <a:pt x="984" y="1121"/>
                  </a:cubicBezTo>
                  <a:cubicBezTo>
                    <a:pt x="893" y="1007"/>
                    <a:pt x="824" y="892"/>
                    <a:pt x="778" y="755"/>
                  </a:cubicBezTo>
                  <a:cubicBezTo>
                    <a:pt x="756" y="641"/>
                    <a:pt x="733" y="549"/>
                    <a:pt x="710" y="458"/>
                  </a:cubicBezTo>
                  <a:cubicBezTo>
                    <a:pt x="687" y="321"/>
                    <a:pt x="641" y="184"/>
                    <a:pt x="550" y="69"/>
                  </a:cubicBezTo>
                  <a:lnTo>
                    <a:pt x="413" y="1"/>
                  </a:lnTo>
                  <a:close/>
                </a:path>
              </a:pathLst>
            </a:custGeom>
            <a:solidFill>
              <a:srgbClr val="AA45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90"/>
            <p:cNvSpPr/>
            <p:nvPr/>
          </p:nvSpPr>
          <p:spPr>
            <a:xfrm>
              <a:off x="3001075" y="4429575"/>
              <a:ext cx="17750" cy="38325"/>
            </a:xfrm>
            <a:custGeom>
              <a:avLst/>
              <a:gdLst/>
              <a:ahLst/>
              <a:cxnLst/>
              <a:rect l="l" t="t" r="r" b="b"/>
              <a:pathLst>
                <a:path w="710" h="1533" extrusionOk="0">
                  <a:moveTo>
                    <a:pt x="343" y="0"/>
                  </a:moveTo>
                  <a:cubicBezTo>
                    <a:pt x="229" y="320"/>
                    <a:pt x="137" y="641"/>
                    <a:pt x="46" y="938"/>
                  </a:cubicBezTo>
                  <a:cubicBezTo>
                    <a:pt x="46" y="984"/>
                    <a:pt x="46" y="1029"/>
                    <a:pt x="46" y="1075"/>
                  </a:cubicBezTo>
                  <a:cubicBezTo>
                    <a:pt x="92" y="1235"/>
                    <a:pt x="0" y="1532"/>
                    <a:pt x="275" y="1532"/>
                  </a:cubicBezTo>
                  <a:cubicBezTo>
                    <a:pt x="458" y="1532"/>
                    <a:pt x="526" y="1304"/>
                    <a:pt x="526" y="1144"/>
                  </a:cubicBezTo>
                  <a:cubicBezTo>
                    <a:pt x="549" y="778"/>
                    <a:pt x="709" y="343"/>
                    <a:pt x="343" y="0"/>
                  </a:cubicBezTo>
                  <a:close/>
                </a:path>
              </a:pathLst>
            </a:custGeom>
            <a:solidFill>
              <a:srgbClr val="E69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90"/>
            <p:cNvSpPr/>
            <p:nvPr/>
          </p:nvSpPr>
          <p:spPr>
            <a:xfrm>
              <a:off x="3013650" y="4383825"/>
              <a:ext cx="15450" cy="34550"/>
            </a:xfrm>
            <a:custGeom>
              <a:avLst/>
              <a:gdLst/>
              <a:ahLst/>
              <a:cxnLst/>
              <a:rect l="l" t="t" r="r" b="b"/>
              <a:pathLst>
                <a:path w="618" h="1382" extrusionOk="0">
                  <a:moveTo>
                    <a:pt x="435" y="1"/>
                  </a:moveTo>
                  <a:cubicBezTo>
                    <a:pt x="383" y="1"/>
                    <a:pt x="332" y="24"/>
                    <a:pt x="298" y="70"/>
                  </a:cubicBezTo>
                  <a:cubicBezTo>
                    <a:pt x="115" y="435"/>
                    <a:pt x="0" y="870"/>
                    <a:pt x="23" y="1304"/>
                  </a:cubicBezTo>
                  <a:cubicBezTo>
                    <a:pt x="71" y="1353"/>
                    <a:pt x="126" y="1382"/>
                    <a:pt x="177" y="1382"/>
                  </a:cubicBezTo>
                  <a:cubicBezTo>
                    <a:pt x="223" y="1382"/>
                    <a:pt x="265" y="1358"/>
                    <a:pt x="298" y="1304"/>
                  </a:cubicBezTo>
                  <a:cubicBezTo>
                    <a:pt x="526" y="939"/>
                    <a:pt x="618" y="504"/>
                    <a:pt x="572" y="70"/>
                  </a:cubicBezTo>
                  <a:cubicBezTo>
                    <a:pt x="538" y="24"/>
                    <a:pt x="486" y="1"/>
                    <a:pt x="435" y="1"/>
                  </a:cubicBezTo>
                  <a:close/>
                </a:path>
              </a:pathLst>
            </a:custGeom>
            <a:solidFill>
              <a:srgbClr val="DF83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90"/>
            <p:cNvSpPr/>
            <p:nvPr/>
          </p:nvSpPr>
          <p:spPr>
            <a:xfrm>
              <a:off x="3021650" y="4354675"/>
              <a:ext cx="20600" cy="30900"/>
            </a:xfrm>
            <a:custGeom>
              <a:avLst/>
              <a:gdLst/>
              <a:ahLst/>
              <a:cxnLst/>
              <a:rect l="l" t="t" r="r" b="b"/>
              <a:pathLst>
                <a:path w="824" h="1236" extrusionOk="0">
                  <a:moveTo>
                    <a:pt x="275" y="1"/>
                  </a:moveTo>
                  <a:cubicBezTo>
                    <a:pt x="252" y="229"/>
                    <a:pt x="229" y="458"/>
                    <a:pt x="229" y="710"/>
                  </a:cubicBezTo>
                  <a:cubicBezTo>
                    <a:pt x="160" y="801"/>
                    <a:pt x="115" y="893"/>
                    <a:pt x="46" y="984"/>
                  </a:cubicBezTo>
                  <a:lnTo>
                    <a:pt x="0" y="1236"/>
                  </a:lnTo>
                  <a:lnTo>
                    <a:pt x="252" y="1236"/>
                  </a:lnTo>
                  <a:cubicBezTo>
                    <a:pt x="824" y="527"/>
                    <a:pt x="824" y="481"/>
                    <a:pt x="275" y="1"/>
                  </a:cubicBezTo>
                  <a:close/>
                </a:path>
              </a:pathLst>
            </a:custGeom>
            <a:solidFill>
              <a:srgbClr val="E28A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90"/>
            <p:cNvSpPr/>
            <p:nvPr/>
          </p:nvSpPr>
          <p:spPr>
            <a:xfrm>
              <a:off x="3218875" y="5137300"/>
              <a:ext cx="24025" cy="20600"/>
            </a:xfrm>
            <a:custGeom>
              <a:avLst/>
              <a:gdLst/>
              <a:ahLst/>
              <a:cxnLst/>
              <a:rect l="l" t="t" r="r" b="b"/>
              <a:pathLst>
                <a:path w="961" h="824" extrusionOk="0">
                  <a:moveTo>
                    <a:pt x="389" y="0"/>
                  </a:moveTo>
                  <a:lnTo>
                    <a:pt x="0" y="46"/>
                  </a:lnTo>
                  <a:cubicBezTo>
                    <a:pt x="160" y="389"/>
                    <a:pt x="458" y="686"/>
                    <a:pt x="801" y="823"/>
                  </a:cubicBezTo>
                  <a:cubicBezTo>
                    <a:pt x="892" y="823"/>
                    <a:pt x="961" y="755"/>
                    <a:pt x="961" y="663"/>
                  </a:cubicBezTo>
                  <a:cubicBezTo>
                    <a:pt x="961" y="526"/>
                    <a:pt x="892" y="389"/>
                    <a:pt x="824" y="297"/>
                  </a:cubicBezTo>
                  <a:cubicBezTo>
                    <a:pt x="778" y="252"/>
                    <a:pt x="755" y="229"/>
                    <a:pt x="732" y="183"/>
                  </a:cubicBezTo>
                  <a:cubicBezTo>
                    <a:pt x="664" y="137"/>
                    <a:pt x="595" y="69"/>
                    <a:pt x="503" y="46"/>
                  </a:cubicBezTo>
                  <a:lnTo>
                    <a:pt x="3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90"/>
            <p:cNvSpPr/>
            <p:nvPr/>
          </p:nvSpPr>
          <p:spPr>
            <a:xfrm>
              <a:off x="3420675" y="5265225"/>
              <a:ext cx="20600" cy="17300"/>
            </a:xfrm>
            <a:custGeom>
              <a:avLst/>
              <a:gdLst/>
              <a:ahLst/>
              <a:cxnLst/>
              <a:rect l="l" t="t" r="r" b="b"/>
              <a:pathLst>
                <a:path w="824" h="692" extrusionOk="0">
                  <a:moveTo>
                    <a:pt x="344" y="1"/>
                  </a:moveTo>
                  <a:cubicBezTo>
                    <a:pt x="240" y="1"/>
                    <a:pt x="129" y="66"/>
                    <a:pt x="69" y="165"/>
                  </a:cubicBezTo>
                  <a:cubicBezTo>
                    <a:pt x="46" y="165"/>
                    <a:pt x="46" y="188"/>
                    <a:pt x="23" y="234"/>
                  </a:cubicBezTo>
                  <a:cubicBezTo>
                    <a:pt x="0" y="280"/>
                    <a:pt x="23" y="325"/>
                    <a:pt x="69" y="394"/>
                  </a:cubicBezTo>
                  <a:lnTo>
                    <a:pt x="526" y="691"/>
                  </a:lnTo>
                  <a:lnTo>
                    <a:pt x="824" y="417"/>
                  </a:lnTo>
                  <a:cubicBezTo>
                    <a:pt x="824" y="371"/>
                    <a:pt x="824" y="325"/>
                    <a:pt x="801" y="280"/>
                  </a:cubicBezTo>
                  <a:cubicBezTo>
                    <a:pt x="755" y="211"/>
                    <a:pt x="709" y="143"/>
                    <a:pt x="641" y="97"/>
                  </a:cubicBezTo>
                  <a:cubicBezTo>
                    <a:pt x="549" y="51"/>
                    <a:pt x="481" y="28"/>
                    <a:pt x="389" y="5"/>
                  </a:cubicBezTo>
                  <a:cubicBezTo>
                    <a:pt x="374" y="2"/>
                    <a:pt x="359" y="1"/>
                    <a:pt x="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90"/>
            <p:cNvSpPr/>
            <p:nvPr/>
          </p:nvSpPr>
          <p:spPr>
            <a:xfrm>
              <a:off x="3540150" y="5319075"/>
              <a:ext cx="20025" cy="6425"/>
            </a:xfrm>
            <a:custGeom>
              <a:avLst/>
              <a:gdLst/>
              <a:ahLst/>
              <a:cxnLst/>
              <a:rect l="l" t="t" r="r" b="b"/>
              <a:pathLst>
                <a:path w="801" h="257" extrusionOk="0">
                  <a:moveTo>
                    <a:pt x="801" y="1"/>
                  </a:moveTo>
                  <a:lnTo>
                    <a:pt x="0" y="47"/>
                  </a:lnTo>
                  <a:cubicBezTo>
                    <a:pt x="201" y="187"/>
                    <a:pt x="453" y="257"/>
                    <a:pt x="697" y="257"/>
                  </a:cubicBezTo>
                  <a:cubicBezTo>
                    <a:pt x="732" y="257"/>
                    <a:pt x="766" y="255"/>
                    <a:pt x="801" y="252"/>
                  </a:cubicBezTo>
                  <a:lnTo>
                    <a:pt x="801" y="1"/>
                  </a:ln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90"/>
            <p:cNvSpPr/>
            <p:nvPr/>
          </p:nvSpPr>
          <p:spPr>
            <a:xfrm>
              <a:off x="3583600" y="5333375"/>
              <a:ext cx="16025" cy="3450"/>
            </a:xfrm>
            <a:custGeom>
              <a:avLst/>
              <a:gdLst/>
              <a:ahLst/>
              <a:cxnLst/>
              <a:rect l="l" t="t" r="r" b="b"/>
              <a:pathLst>
                <a:path w="641" h="138" extrusionOk="0">
                  <a:moveTo>
                    <a:pt x="0" y="0"/>
                  </a:moveTo>
                  <a:cubicBezTo>
                    <a:pt x="80" y="92"/>
                    <a:pt x="200" y="138"/>
                    <a:pt x="320" y="138"/>
                  </a:cubicBezTo>
                  <a:cubicBezTo>
                    <a:pt x="441" y="138"/>
                    <a:pt x="561" y="92"/>
                    <a:pt x="641"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90"/>
            <p:cNvSpPr/>
            <p:nvPr/>
          </p:nvSpPr>
          <p:spPr>
            <a:xfrm>
              <a:off x="3634475" y="5338450"/>
              <a:ext cx="13175" cy="5575"/>
            </a:xfrm>
            <a:custGeom>
              <a:avLst/>
              <a:gdLst/>
              <a:ahLst/>
              <a:cxnLst/>
              <a:rect l="l" t="t" r="r" b="b"/>
              <a:pathLst>
                <a:path w="527" h="223" extrusionOk="0">
                  <a:moveTo>
                    <a:pt x="147" y="0"/>
                  </a:moveTo>
                  <a:cubicBezTo>
                    <a:pt x="97" y="0"/>
                    <a:pt x="47" y="9"/>
                    <a:pt x="0" y="26"/>
                  </a:cubicBezTo>
                  <a:cubicBezTo>
                    <a:pt x="91" y="154"/>
                    <a:pt x="240" y="223"/>
                    <a:pt x="401" y="223"/>
                  </a:cubicBezTo>
                  <a:cubicBezTo>
                    <a:pt x="442" y="223"/>
                    <a:pt x="484" y="218"/>
                    <a:pt x="526" y="209"/>
                  </a:cubicBezTo>
                  <a:cubicBezTo>
                    <a:pt x="441" y="73"/>
                    <a:pt x="293" y="0"/>
                    <a:pt x="147"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90"/>
            <p:cNvSpPr/>
            <p:nvPr/>
          </p:nvSpPr>
          <p:spPr>
            <a:xfrm>
              <a:off x="3238875" y="5156025"/>
              <a:ext cx="9175" cy="7600"/>
            </a:xfrm>
            <a:custGeom>
              <a:avLst/>
              <a:gdLst/>
              <a:ahLst/>
              <a:cxnLst/>
              <a:rect l="l" t="t" r="r" b="b"/>
              <a:pathLst>
                <a:path w="367" h="304" extrusionOk="0">
                  <a:moveTo>
                    <a:pt x="126" y="0"/>
                  </a:moveTo>
                  <a:cubicBezTo>
                    <a:pt x="107" y="0"/>
                    <a:pt x="88" y="2"/>
                    <a:pt x="69" y="6"/>
                  </a:cubicBezTo>
                  <a:lnTo>
                    <a:pt x="1" y="74"/>
                  </a:lnTo>
                  <a:cubicBezTo>
                    <a:pt x="46" y="212"/>
                    <a:pt x="161" y="280"/>
                    <a:pt x="298" y="303"/>
                  </a:cubicBezTo>
                  <a:cubicBezTo>
                    <a:pt x="321" y="257"/>
                    <a:pt x="344" y="212"/>
                    <a:pt x="367" y="143"/>
                  </a:cubicBezTo>
                  <a:cubicBezTo>
                    <a:pt x="309" y="48"/>
                    <a:pt x="221" y="0"/>
                    <a:pt x="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90"/>
            <p:cNvSpPr/>
            <p:nvPr/>
          </p:nvSpPr>
          <p:spPr>
            <a:xfrm>
              <a:off x="3246325" y="5161150"/>
              <a:ext cx="6875" cy="8175"/>
            </a:xfrm>
            <a:custGeom>
              <a:avLst/>
              <a:gdLst/>
              <a:ahLst/>
              <a:cxnLst/>
              <a:rect l="l" t="t" r="r" b="b"/>
              <a:pathLst>
                <a:path w="275" h="327" extrusionOk="0">
                  <a:moveTo>
                    <a:pt x="160" y="1"/>
                  </a:moveTo>
                  <a:cubicBezTo>
                    <a:pt x="120" y="1"/>
                    <a:pt x="80" y="18"/>
                    <a:pt x="46" y="52"/>
                  </a:cubicBezTo>
                  <a:lnTo>
                    <a:pt x="0" y="98"/>
                  </a:lnTo>
                  <a:cubicBezTo>
                    <a:pt x="46" y="212"/>
                    <a:pt x="137" y="304"/>
                    <a:pt x="274" y="327"/>
                  </a:cubicBezTo>
                  <a:lnTo>
                    <a:pt x="274" y="52"/>
                  </a:lnTo>
                  <a:cubicBezTo>
                    <a:pt x="240" y="18"/>
                    <a:pt x="200" y="1"/>
                    <a:pt x="1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90"/>
            <p:cNvSpPr/>
            <p:nvPr/>
          </p:nvSpPr>
          <p:spPr>
            <a:xfrm>
              <a:off x="3022800" y="4372400"/>
              <a:ext cx="4600" cy="6900"/>
            </a:xfrm>
            <a:custGeom>
              <a:avLst/>
              <a:gdLst/>
              <a:ahLst/>
              <a:cxnLst/>
              <a:rect l="l" t="t" r="r" b="b"/>
              <a:pathLst>
                <a:path w="184" h="276" extrusionOk="0">
                  <a:moveTo>
                    <a:pt x="183" y="1"/>
                  </a:moveTo>
                  <a:cubicBezTo>
                    <a:pt x="114" y="92"/>
                    <a:pt x="69" y="184"/>
                    <a:pt x="0" y="275"/>
                  </a:cubicBezTo>
                  <a:cubicBezTo>
                    <a:pt x="69" y="184"/>
                    <a:pt x="114" y="92"/>
                    <a:pt x="183" y="1"/>
                  </a:cubicBezTo>
                  <a:close/>
                </a:path>
              </a:pathLst>
            </a:custGeom>
            <a:solidFill>
              <a:srgbClr val="EEA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90"/>
            <p:cNvSpPr/>
            <p:nvPr/>
          </p:nvSpPr>
          <p:spPr>
            <a:xfrm>
              <a:off x="4136975" y="5237900"/>
              <a:ext cx="6300" cy="4600"/>
            </a:xfrm>
            <a:custGeom>
              <a:avLst/>
              <a:gdLst/>
              <a:ahLst/>
              <a:cxnLst/>
              <a:rect l="l" t="t" r="r" b="b"/>
              <a:pathLst>
                <a:path w="252" h="184" extrusionOk="0">
                  <a:moveTo>
                    <a:pt x="252" y="1"/>
                  </a:moveTo>
                  <a:lnTo>
                    <a:pt x="0" y="184"/>
                  </a:lnTo>
                  <a:cubicBezTo>
                    <a:pt x="115" y="184"/>
                    <a:pt x="206" y="115"/>
                    <a:pt x="2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90"/>
            <p:cNvSpPr/>
            <p:nvPr/>
          </p:nvSpPr>
          <p:spPr>
            <a:xfrm>
              <a:off x="3414375" y="5269350"/>
              <a:ext cx="8025" cy="5750"/>
            </a:xfrm>
            <a:custGeom>
              <a:avLst/>
              <a:gdLst/>
              <a:ahLst/>
              <a:cxnLst/>
              <a:rect l="l" t="t" r="r" b="b"/>
              <a:pathLst>
                <a:path w="321" h="230" extrusionOk="0">
                  <a:moveTo>
                    <a:pt x="321" y="0"/>
                  </a:moveTo>
                  <a:lnTo>
                    <a:pt x="1" y="23"/>
                  </a:lnTo>
                  <a:cubicBezTo>
                    <a:pt x="47" y="160"/>
                    <a:pt x="184" y="229"/>
                    <a:pt x="321" y="229"/>
                  </a:cubicBezTo>
                  <a:lnTo>
                    <a:pt x="3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90"/>
            <p:cNvSpPr/>
            <p:nvPr/>
          </p:nvSpPr>
          <p:spPr>
            <a:xfrm>
              <a:off x="3564725" y="5326975"/>
              <a:ext cx="7450" cy="4250"/>
            </a:xfrm>
            <a:custGeom>
              <a:avLst/>
              <a:gdLst/>
              <a:ahLst/>
              <a:cxnLst/>
              <a:rect l="l" t="t" r="r" b="b"/>
              <a:pathLst>
                <a:path w="298" h="170" extrusionOk="0">
                  <a:moveTo>
                    <a:pt x="46" y="1"/>
                  </a:moveTo>
                  <a:cubicBezTo>
                    <a:pt x="31" y="1"/>
                    <a:pt x="15" y="2"/>
                    <a:pt x="1" y="5"/>
                  </a:cubicBezTo>
                  <a:cubicBezTo>
                    <a:pt x="41" y="105"/>
                    <a:pt x="150" y="169"/>
                    <a:pt x="253" y="169"/>
                  </a:cubicBezTo>
                  <a:cubicBezTo>
                    <a:pt x="268" y="169"/>
                    <a:pt x="283" y="168"/>
                    <a:pt x="298" y="165"/>
                  </a:cubicBezTo>
                  <a:cubicBezTo>
                    <a:pt x="258" y="65"/>
                    <a:pt x="149" y="1"/>
                    <a:pt x="46"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90"/>
            <p:cNvSpPr/>
            <p:nvPr/>
          </p:nvSpPr>
          <p:spPr>
            <a:xfrm>
              <a:off x="3609325" y="5332375"/>
              <a:ext cx="6875" cy="3300"/>
            </a:xfrm>
            <a:custGeom>
              <a:avLst/>
              <a:gdLst/>
              <a:ahLst/>
              <a:cxnLst/>
              <a:rect l="l" t="t" r="r" b="b"/>
              <a:pathLst>
                <a:path w="275" h="132" extrusionOk="0">
                  <a:moveTo>
                    <a:pt x="78" y="0"/>
                  </a:moveTo>
                  <a:cubicBezTo>
                    <a:pt x="51" y="0"/>
                    <a:pt x="24" y="6"/>
                    <a:pt x="0" y="18"/>
                  </a:cubicBezTo>
                  <a:lnTo>
                    <a:pt x="275" y="132"/>
                  </a:lnTo>
                  <a:cubicBezTo>
                    <a:pt x="241" y="47"/>
                    <a:pt x="157" y="0"/>
                    <a:pt x="78"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90"/>
            <p:cNvSpPr/>
            <p:nvPr/>
          </p:nvSpPr>
          <p:spPr>
            <a:xfrm>
              <a:off x="3103400" y="4981225"/>
              <a:ext cx="5175" cy="5175"/>
            </a:xfrm>
            <a:custGeom>
              <a:avLst/>
              <a:gdLst/>
              <a:ahLst/>
              <a:cxnLst/>
              <a:rect l="l" t="t" r="r" b="b"/>
              <a:pathLst>
                <a:path w="207" h="207" extrusionOk="0">
                  <a:moveTo>
                    <a:pt x="0" y="1"/>
                  </a:moveTo>
                  <a:cubicBezTo>
                    <a:pt x="0" y="138"/>
                    <a:pt x="69" y="206"/>
                    <a:pt x="206" y="206"/>
                  </a:cubicBez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90"/>
            <p:cNvSpPr/>
            <p:nvPr/>
          </p:nvSpPr>
          <p:spPr>
            <a:xfrm>
              <a:off x="3116550" y="5000100"/>
              <a:ext cx="5175" cy="8600"/>
            </a:xfrm>
            <a:custGeom>
              <a:avLst/>
              <a:gdLst/>
              <a:ahLst/>
              <a:cxnLst/>
              <a:rect l="l" t="t" r="r" b="b"/>
              <a:pathLst>
                <a:path w="207" h="344" extrusionOk="0">
                  <a:moveTo>
                    <a:pt x="0" y="0"/>
                  </a:moveTo>
                  <a:lnTo>
                    <a:pt x="23" y="252"/>
                  </a:lnTo>
                  <a:lnTo>
                    <a:pt x="115" y="343"/>
                  </a:lnTo>
                  <a:lnTo>
                    <a:pt x="206" y="252"/>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90"/>
            <p:cNvSpPr/>
            <p:nvPr/>
          </p:nvSpPr>
          <p:spPr>
            <a:xfrm>
              <a:off x="3116550" y="5005800"/>
              <a:ext cx="5175" cy="6325"/>
            </a:xfrm>
            <a:custGeom>
              <a:avLst/>
              <a:gdLst/>
              <a:ahLst/>
              <a:cxnLst/>
              <a:rect l="l" t="t" r="r" b="b"/>
              <a:pathLst>
                <a:path w="207" h="253" extrusionOk="0">
                  <a:moveTo>
                    <a:pt x="23" y="1"/>
                  </a:moveTo>
                  <a:cubicBezTo>
                    <a:pt x="0" y="115"/>
                    <a:pt x="69" y="230"/>
                    <a:pt x="160" y="252"/>
                  </a:cubicBezTo>
                  <a:cubicBezTo>
                    <a:pt x="183" y="184"/>
                    <a:pt x="206" y="92"/>
                    <a:pt x="2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90"/>
            <p:cNvSpPr/>
            <p:nvPr/>
          </p:nvSpPr>
          <p:spPr>
            <a:xfrm>
              <a:off x="4350550" y="4197275"/>
              <a:ext cx="128875" cy="333000"/>
            </a:xfrm>
            <a:custGeom>
              <a:avLst/>
              <a:gdLst/>
              <a:ahLst/>
              <a:cxnLst/>
              <a:rect l="l" t="t" r="r" b="b"/>
              <a:pathLst>
                <a:path w="5155" h="13320" extrusionOk="0">
                  <a:moveTo>
                    <a:pt x="358" y="0"/>
                  </a:moveTo>
                  <a:cubicBezTo>
                    <a:pt x="1" y="0"/>
                    <a:pt x="72" y="329"/>
                    <a:pt x="9" y="580"/>
                  </a:cubicBezTo>
                  <a:cubicBezTo>
                    <a:pt x="32" y="694"/>
                    <a:pt x="55" y="809"/>
                    <a:pt x="78" y="923"/>
                  </a:cubicBezTo>
                  <a:cubicBezTo>
                    <a:pt x="124" y="1037"/>
                    <a:pt x="147" y="1152"/>
                    <a:pt x="169" y="1243"/>
                  </a:cubicBezTo>
                  <a:cubicBezTo>
                    <a:pt x="215" y="1495"/>
                    <a:pt x="284" y="1701"/>
                    <a:pt x="421" y="1906"/>
                  </a:cubicBezTo>
                  <a:cubicBezTo>
                    <a:pt x="947" y="2432"/>
                    <a:pt x="1358" y="3073"/>
                    <a:pt x="1610" y="3781"/>
                  </a:cubicBezTo>
                  <a:cubicBezTo>
                    <a:pt x="2776" y="6800"/>
                    <a:pt x="3874" y="9818"/>
                    <a:pt x="4285" y="13042"/>
                  </a:cubicBezTo>
                  <a:cubicBezTo>
                    <a:pt x="4369" y="13210"/>
                    <a:pt x="4472" y="13320"/>
                    <a:pt x="4664" y="13320"/>
                  </a:cubicBezTo>
                  <a:cubicBezTo>
                    <a:pt x="4682" y="13320"/>
                    <a:pt x="4700" y="13319"/>
                    <a:pt x="4720" y="13317"/>
                  </a:cubicBezTo>
                  <a:cubicBezTo>
                    <a:pt x="4926" y="13042"/>
                    <a:pt x="4949" y="12699"/>
                    <a:pt x="4811" y="12402"/>
                  </a:cubicBezTo>
                  <a:cubicBezTo>
                    <a:pt x="4651" y="12105"/>
                    <a:pt x="4788" y="11853"/>
                    <a:pt x="5154" y="11808"/>
                  </a:cubicBezTo>
                  <a:cubicBezTo>
                    <a:pt x="4834" y="10390"/>
                    <a:pt x="4491" y="8995"/>
                    <a:pt x="4057" y="7600"/>
                  </a:cubicBezTo>
                  <a:cubicBezTo>
                    <a:pt x="3942" y="7074"/>
                    <a:pt x="3759" y="6571"/>
                    <a:pt x="3485" y="6114"/>
                  </a:cubicBezTo>
                  <a:cubicBezTo>
                    <a:pt x="3211" y="5657"/>
                    <a:pt x="3028" y="5153"/>
                    <a:pt x="2913" y="4650"/>
                  </a:cubicBezTo>
                  <a:cubicBezTo>
                    <a:pt x="2479" y="3027"/>
                    <a:pt x="1862" y="1495"/>
                    <a:pt x="695" y="260"/>
                  </a:cubicBezTo>
                  <a:cubicBezTo>
                    <a:pt x="627" y="169"/>
                    <a:pt x="558" y="100"/>
                    <a:pt x="467" y="8"/>
                  </a:cubicBezTo>
                  <a:cubicBezTo>
                    <a:pt x="427" y="3"/>
                    <a:pt x="391" y="0"/>
                    <a:pt x="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90"/>
            <p:cNvSpPr/>
            <p:nvPr/>
          </p:nvSpPr>
          <p:spPr>
            <a:xfrm>
              <a:off x="4147250" y="4003675"/>
              <a:ext cx="214975" cy="214400"/>
            </a:xfrm>
            <a:custGeom>
              <a:avLst/>
              <a:gdLst/>
              <a:ahLst/>
              <a:cxnLst/>
              <a:rect l="l" t="t" r="r" b="b"/>
              <a:pathLst>
                <a:path w="8599" h="8576" extrusionOk="0">
                  <a:moveTo>
                    <a:pt x="870" y="1"/>
                  </a:moveTo>
                  <a:lnTo>
                    <a:pt x="870" y="1"/>
                  </a:lnTo>
                  <a:cubicBezTo>
                    <a:pt x="1" y="389"/>
                    <a:pt x="710" y="732"/>
                    <a:pt x="893" y="1098"/>
                  </a:cubicBezTo>
                  <a:cubicBezTo>
                    <a:pt x="2150" y="1830"/>
                    <a:pt x="3111" y="2905"/>
                    <a:pt x="4163" y="3911"/>
                  </a:cubicBezTo>
                  <a:cubicBezTo>
                    <a:pt x="4780" y="4780"/>
                    <a:pt x="5878" y="5214"/>
                    <a:pt x="6335" y="6243"/>
                  </a:cubicBezTo>
                  <a:cubicBezTo>
                    <a:pt x="6403" y="6312"/>
                    <a:pt x="6472" y="6403"/>
                    <a:pt x="6564" y="6472"/>
                  </a:cubicBezTo>
                  <a:cubicBezTo>
                    <a:pt x="6632" y="6563"/>
                    <a:pt x="6701" y="6632"/>
                    <a:pt x="6769" y="6701"/>
                  </a:cubicBezTo>
                  <a:cubicBezTo>
                    <a:pt x="6907" y="6838"/>
                    <a:pt x="7021" y="6975"/>
                    <a:pt x="7112" y="7135"/>
                  </a:cubicBezTo>
                  <a:cubicBezTo>
                    <a:pt x="7158" y="7227"/>
                    <a:pt x="7204" y="7318"/>
                    <a:pt x="7272" y="7387"/>
                  </a:cubicBezTo>
                  <a:cubicBezTo>
                    <a:pt x="7341" y="7501"/>
                    <a:pt x="7410" y="7638"/>
                    <a:pt x="7478" y="7752"/>
                  </a:cubicBezTo>
                  <a:cubicBezTo>
                    <a:pt x="7524" y="7821"/>
                    <a:pt x="7593" y="7913"/>
                    <a:pt x="7638" y="7981"/>
                  </a:cubicBezTo>
                  <a:cubicBezTo>
                    <a:pt x="7775" y="8118"/>
                    <a:pt x="7867" y="8301"/>
                    <a:pt x="7981" y="8461"/>
                  </a:cubicBezTo>
                  <a:cubicBezTo>
                    <a:pt x="8027" y="8530"/>
                    <a:pt x="8118" y="8576"/>
                    <a:pt x="8233" y="8576"/>
                  </a:cubicBezTo>
                  <a:lnTo>
                    <a:pt x="8347" y="8507"/>
                  </a:lnTo>
                  <a:cubicBezTo>
                    <a:pt x="8370" y="8233"/>
                    <a:pt x="8324" y="7935"/>
                    <a:pt x="8599" y="7752"/>
                  </a:cubicBezTo>
                  <a:cubicBezTo>
                    <a:pt x="8004" y="6769"/>
                    <a:pt x="7295" y="5855"/>
                    <a:pt x="6541" y="4986"/>
                  </a:cubicBezTo>
                  <a:cubicBezTo>
                    <a:pt x="5786" y="4094"/>
                    <a:pt x="4940" y="3293"/>
                    <a:pt x="4025" y="2607"/>
                  </a:cubicBezTo>
                  <a:cubicBezTo>
                    <a:pt x="3751" y="2402"/>
                    <a:pt x="3522" y="2173"/>
                    <a:pt x="3294" y="1921"/>
                  </a:cubicBezTo>
                  <a:cubicBezTo>
                    <a:pt x="2539" y="1213"/>
                    <a:pt x="1807" y="481"/>
                    <a:pt x="870" y="1"/>
                  </a:cubicBezTo>
                  <a:close/>
                </a:path>
              </a:pathLst>
            </a:custGeom>
            <a:solidFill>
              <a:srgbClr val="B83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90"/>
            <p:cNvSpPr/>
            <p:nvPr/>
          </p:nvSpPr>
          <p:spPr>
            <a:xfrm>
              <a:off x="4096375" y="3965950"/>
              <a:ext cx="78350" cy="66325"/>
            </a:xfrm>
            <a:custGeom>
              <a:avLst/>
              <a:gdLst/>
              <a:ahLst/>
              <a:cxnLst/>
              <a:rect l="l" t="t" r="r" b="b"/>
              <a:pathLst>
                <a:path w="3134" h="2653" extrusionOk="0">
                  <a:moveTo>
                    <a:pt x="618" y="0"/>
                  </a:moveTo>
                  <a:cubicBezTo>
                    <a:pt x="1" y="343"/>
                    <a:pt x="252" y="1075"/>
                    <a:pt x="1" y="1555"/>
                  </a:cubicBezTo>
                  <a:cubicBezTo>
                    <a:pt x="115" y="2081"/>
                    <a:pt x="527" y="2264"/>
                    <a:pt x="1007" y="2379"/>
                  </a:cubicBezTo>
                  <a:cubicBezTo>
                    <a:pt x="1327" y="2379"/>
                    <a:pt x="1670" y="2424"/>
                    <a:pt x="1990" y="2516"/>
                  </a:cubicBezTo>
                  <a:cubicBezTo>
                    <a:pt x="2218" y="2544"/>
                    <a:pt x="2455" y="2653"/>
                    <a:pt x="2696" y="2653"/>
                  </a:cubicBezTo>
                  <a:cubicBezTo>
                    <a:pt x="2841" y="2653"/>
                    <a:pt x="2987" y="2613"/>
                    <a:pt x="3133" y="2493"/>
                  </a:cubicBezTo>
                  <a:cubicBezTo>
                    <a:pt x="3019" y="2333"/>
                    <a:pt x="2882" y="2173"/>
                    <a:pt x="2768" y="1990"/>
                  </a:cubicBezTo>
                  <a:cubicBezTo>
                    <a:pt x="2630" y="1830"/>
                    <a:pt x="2676" y="1578"/>
                    <a:pt x="2882" y="1487"/>
                  </a:cubicBezTo>
                  <a:cubicBezTo>
                    <a:pt x="2219" y="869"/>
                    <a:pt x="1464" y="366"/>
                    <a:pt x="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90"/>
            <p:cNvSpPr/>
            <p:nvPr/>
          </p:nvSpPr>
          <p:spPr>
            <a:xfrm>
              <a:off x="4040925" y="3939650"/>
              <a:ext cx="70350" cy="63475"/>
            </a:xfrm>
            <a:custGeom>
              <a:avLst/>
              <a:gdLst/>
              <a:ahLst/>
              <a:cxnLst/>
              <a:rect l="l" t="t" r="r" b="b"/>
              <a:pathLst>
                <a:path w="2814" h="2539" extrusionOk="0">
                  <a:moveTo>
                    <a:pt x="1098" y="1"/>
                  </a:moveTo>
                  <a:cubicBezTo>
                    <a:pt x="481" y="206"/>
                    <a:pt x="801" y="481"/>
                    <a:pt x="1075" y="732"/>
                  </a:cubicBezTo>
                  <a:cubicBezTo>
                    <a:pt x="1056" y="735"/>
                    <a:pt x="1037" y="736"/>
                    <a:pt x="1017" y="736"/>
                  </a:cubicBezTo>
                  <a:cubicBezTo>
                    <a:pt x="831" y="736"/>
                    <a:pt x="614" y="642"/>
                    <a:pt x="423" y="642"/>
                  </a:cubicBezTo>
                  <a:cubicBezTo>
                    <a:pt x="242" y="642"/>
                    <a:pt x="85" y="726"/>
                    <a:pt x="1" y="1052"/>
                  </a:cubicBezTo>
                  <a:cubicBezTo>
                    <a:pt x="618" y="1830"/>
                    <a:pt x="1281" y="2470"/>
                    <a:pt x="2333" y="2539"/>
                  </a:cubicBezTo>
                  <a:cubicBezTo>
                    <a:pt x="2630" y="2242"/>
                    <a:pt x="2767" y="1807"/>
                    <a:pt x="2722" y="1373"/>
                  </a:cubicBezTo>
                  <a:cubicBezTo>
                    <a:pt x="2676" y="1258"/>
                    <a:pt x="2722" y="1121"/>
                    <a:pt x="2813" y="1052"/>
                  </a:cubicBezTo>
                  <a:cubicBezTo>
                    <a:pt x="2333" y="595"/>
                    <a:pt x="1738" y="229"/>
                    <a:pt x="1098" y="1"/>
                  </a:cubicBezTo>
                  <a:close/>
                </a:path>
              </a:pathLst>
            </a:custGeom>
            <a:solidFill>
              <a:srgbClr val="DD78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90"/>
            <p:cNvSpPr/>
            <p:nvPr/>
          </p:nvSpPr>
          <p:spPr>
            <a:xfrm>
              <a:off x="3891150" y="3869025"/>
              <a:ext cx="132650" cy="57325"/>
            </a:xfrm>
            <a:custGeom>
              <a:avLst/>
              <a:gdLst/>
              <a:ahLst/>
              <a:cxnLst/>
              <a:rect l="l" t="t" r="r" b="b"/>
              <a:pathLst>
                <a:path w="5306" h="2293" extrusionOk="0">
                  <a:moveTo>
                    <a:pt x="294" y="0"/>
                  </a:moveTo>
                  <a:cubicBezTo>
                    <a:pt x="211" y="0"/>
                    <a:pt x="127" y="19"/>
                    <a:pt x="46" y="59"/>
                  </a:cubicBezTo>
                  <a:cubicBezTo>
                    <a:pt x="1" y="150"/>
                    <a:pt x="1" y="287"/>
                    <a:pt x="46" y="402"/>
                  </a:cubicBezTo>
                  <a:cubicBezTo>
                    <a:pt x="366" y="790"/>
                    <a:pt x="824" y="859"/>
                    <a:pt x="1235" y="1042"/>
                  </a:cubicBezTo>
                  <a:cubicBezTo>
                    <a:pt x="2333" y="1522"/>
                    <a:pt x="3522" y="1728"/>
                    <a:pt x="4597" y="2277"/>
                  </a:cubicBezTo>
                  <a:cubicBezTo>
                    <a:pt x="4707" y="2277"/>
                    <a:pt x="4822" y="2293"/>
                    <a:pt x="4927" y="2293"/>
                  </a:cubicBezTo>
                  <a:cubicBezTo>
                    <a:pt x="5127" y="2293"/>
                    <a:pt x="5291" y="2234"/>
                    <a:pt x="5306" y="1888"/>
                  </a:cubicBezTo>
                  <a:cubicBezTo>
                    <a:pt x="3796" y="1111"/>
                    <a:pt x="2219" y="493"/>
                    <a:pt x="595" y="82"/>
                  </a:cubicBezTo>
                  <a:cubicBezTo>
                    <a:pt x="505" y="30"/>
                    <a:pt x="401" y="0"/>
                    <a:pt x="294" y="0"/>
                  </a:cubicBezTo>
                  <a:close/>
                </a:path>
              </a:pathLst>
            </a:custGeom>
            <a:solidFill>
              <a:srgbClr val="E59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90"/>
            <p:cNvSpPr/>
            <p:nvPr/>
          </p:nvSpPr>
          <p:spPr>
            <a:xfrm>
              <a:off x="3773400" y="3853275"/>
              <a:ext cx="121775" cy="35725"/>
            </a:xfrm>
            <a:custGeom>
              <a:avLst/>
              <a:gdLst/>
              <a:ahLst/>
              <a:cxnLst/>
              <a:rect l="l" t="t" r="r" b="b"/>
              <a:pathLst>
                <a:path w="4871" h="1429" extrusionOk="0">
                  <a:moveTo>
                    <a:pt x="866" y="1"/>
                  </a:moveTo>
                  <a:cubicBezTo>
                    <a:pt x="577" y="1"/>
                    <a:pt x="289" y="9"/>
                    <a:pt x="0" y="26"/>
                  </a:cubicBezTo>
                  <a:lnTo>
                    <a:pt x="0" y="231"/>
                  </a:lnTo>
                  <a:cubicBezTo>
                    <a:pt x="0" y="346"/>
                    <a:pt x="23" y="437"/>
                    <a:pt x="46" y="529"/>
                  </a:cubicBezTo>
                  <a:lnTo>
                    <a:pt x="114" y="666"/>
                  </a:lnTo>
                  <a:cubicBezTo>
                    <a:pt x="160" y="757"/>
                    <a:pt x="206" y="872"/>
                    <a:pt x="252" y="963"/>
                  </a:cubicBezTo>
                  <a:cubicBezTo>
                    <a:pt x="274" y="1055"/>
                    <a:pt x="343" y="1146"/>
                    <a:pt x="389" y="1238"/>
                  </a:cubicBezTo>
                  <a:cubicBezTo>
                    <a:pt x="480" y="1329"/>
                    <a:pt x="572" y="1375"/>
                    <a:pt x="686" y="1420"/>
                  </a:cubicBezTo>
                  <a:cubicBezTo>
                    <a:pt x="724" y="1426"/>
                    <a:pt x="763" y="1429"/>
                    <a:pt x="803" y="1429"/>
                  </a:cubicBezTo>
                  <a:cubicBezTo>
                    <a:pt x="931" y="1429"/>
                    <a:pt x="1067" y="1399"/>
                    <a:pt x="1189" y="1329"/>
                  </a:cubicBezTo>
                  <a:cubicBezTo>
                    <a:pt x="1514" y="895"/>
                    <a:pt x="1920" y="807"/>
                    <a:pt x="2344" y="807"/>
                  </a:cubicBezTo>
                  <a:cubicBezTo>
                    <a:pt x="2635" y="807"/>
                    <a:pt x="2935" y="849"/>
                    <a:pt x="3224" y="849"/>
                  </a:cubicBezTo>
                  <a:cubicBezTo>
                    <a:pt x="3534" y="862"/>
                    <a:pt x="3844" y="979"/>
                    <a:pt x="4145" y="979"/>
                  </a:cubicBezTo>
                  <a:cubicBezTo>
                    <a:pt x="4354" y="979"/>
                    <a:pt x="4559" y="922"/>
                    <a:pt x="4756" y="734"/>
                  </a:cubicBezTo>
                  <a:cubicBezTo>
                    <a:pt x="4779" y="734"/>
                    <a:pt x="4825" y="712"/>
                    <a:pt x="4848" y="666"/>
                  </a:cubicBezTo>
                  <a:cubicBezTo>
                    <a:pt x="4871" y="620"/>
                    <a:pt x="4848" y="574"/>
                    <a:pt x="4756" y="529"/>
                  </a:cubicBezTo>
                  <a:cubicBezTo>
                    <a:pt x="3482" y="173"/>
                    <a:pt x="2177" y="1"/>
                    <a:pt x="866" y="1"/>
                  </a:cubicBezTo>
                  <a:close/>
                </a:path>
              </a:pathLst>
            </a:custGeom>
            <a:solidFill>
              <a:srgbClr val="E28A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90"/>
            <p:cNvSpPr/>
            <p:nvPr/>
          </p:nvSpPr>
          <p:spPr>
            <a:xfrm>
              <a:off x="3992325" y="3916225"/>
              <a:ext cx="78325" cy="52325"/>
            </a:xfrm>
            <a:custGeom>
              <a:avLst/>
              <a:gdLst/>
              <a:ahLst/>
              <a:cxnLst/>
              <a:rect l="l" t="t" r="r" b="b"/>
              <a:pathLst>
                <a:path w="3133" h="2093" extrusionOk="0">
                  <a:moveTo>
                    <a:pt x="1236" y="0"/>
                  </a:moveTo>
                  <a:cubicBezTo>
                    <a:pt x="1125" y="206"/>
                    <a:pt x="948" y="225"/>
                    <a:pt x="765" y="225"/>
                  </a:cubicBezTo>
                  <a:cubicBezTo>
                    <a:pt x="724" y="225"/>
                    <a:pt x="683" y="224"/>
                    <a:pt x="641" y="224"/>
                  </a:cubicBezTo>
                  <a:cubicBezTo>
                    <a:pt x="603" y="224"/>
                    <a:pt x="564" y="225"/>
                    <a:pt x="527" y="229"/>
                  </a:cubicBezTo>
                  <a:lnTo>
                    <a:pt x="367" y="320"/>
                  </a:lnTo>
                  <a:cubicBezTo>
                    <a:pt x="1" y="892"/>
                    <a:pt x="435" y="846"/>
                    <a:pt x="801" y="892"/>
                  </a:cubicBezTo>
                  <a:cubicBezTo>
                    <a:pt x="834" y="898"/>
                    <a:pt x="870" y="901"/>
                    <a:pt x="908" y="901"/>
                  </a:cubicBezTo>
                  <a:cubicBezTo>
                    <a:pt x="1041" y="901"/>
                    <a:pt x="1198" y="868"/>
                    <a:pt x="1334" y="868"/>
                  </a:cubicBezTo>
                  <a:cubicBezTo>
                    <a:pt x="1557" y="868"/>
                    <a:pt x="1724" y="956"/>
                    <a:pt x="1647" y="1418"/>
                  </a:cubicBezTo>
                  <a:cubicBezTo>
                    <a:pt x="1533" y="1532"/>
                    <a:pt x="1464" y="1692"/>
                    <a:pt x="1464" y="1875"/>
                  </a:cubicBezTo>
                  <a:cubicBezTo>
                    <a:pt x="1554" y="2016"/>
                    <a:pt x="1651" y="2092"/>
                    <a:pt x="1758" y="2092"/>
                  </a:cubicBezTo>
                  <a:cubicBezTo>
                    <a:pt x="1843" y="2092"/>
                    <a:pt x="1935" y="2045"/>
                    <a:pt x="2036" y="1944"/>
                  </a:cubicBezTo>
                  <a:cubicBezTo>
                    <a:pt x="2113" y="1845"/>
                    <a:pt x="2194" y="1815"/>
                    <a:pt x="2281" y="1815"/>
                  </a:cubicBezTo>
                  <a:cubicBezTo>
                    <a:pt x="2376" y="1815"/>
                    <a:pt x="2477" y="1851"/>
                    <a:pt x="2585" y="1875"/>
                  </a:cubicBezTo>
                  <a:cubicBezTo>
                    <a:pt x="2752" y="1917"/>
                    <a:pt x="2871" y="1942"/>
                    <a:pt x="2951" y="1942"/>
                  </a:cubicBezTo>
                  <a:cubicBezTo>
                    <a:pt x="3133" y="1942"/>
                    <a:pt x="3115" y="1813"/>
                    <a:pt x="3019" y="1464"/>
                  </a:cubicBezTo>
                  <a:cubicBezTo>
                    <a:pt x="2951" y="1281"/>
                    <a:pt x="2836" y="1098"/>
                    <a:pt x="3042" y="938"/>
                  </a:cubicBezTo>
                  <a:cubicBezTo>
                    <a:pt x="2493" y="549"/>
                    <a:pt x="1876" y="252"/>
                    <a:pt x="1236" y="0"/>
                  </a:cubicBezTo>
                  <a:close/>
                </a:path>
              </a:pathLst>
            </a:custGeom>
            <a:solidFill>
              <a:srgbClr val="ECA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90"/>
            <p:cNvSpPr/>
            <p:nvPr/>
          </p:nvSpPr>
          <p:spPr>
            <a:xfrm>
              <a:off x="3892300" y="3866125"/>
              <a:ext cx="13750" cy="5525"/>
            </a:xfrm>
            <a:custGeom>
              <a:avLst/>
              <a:gdLst/>
              <a:ahLst/>
              <a:cxnLst/>
              <a:rect l="l" t="t" r="r" b="b"/>
              <a:pathLst>
                <a:path w="550" h="221" extrusionOk="0">
                  <a:moveTo>
                    <a:pt x="126" y="1"/>
                  </a:moveTo>
                  <a:cubicBezTo>
                    <a:pt x="84" y="1"/>
                    <a:pt x="42" y="5"/>
                    <a:pt x="0" y="15"/>
                  </a:cubicBezTo>
                  <a:lnTo>
                    <a:pt x="0" y="220"/>
                  </a:lnTo>
                  <a:lnTo>
                    <a:pt x="549" y="198"/>
                  </a:lnTo>
                  <a:cubicBezTo>
                    <a:pt x="440" y="70"/>
                    <a:pt x="287" y="1"/>
                    <a:pt x="126" y="1"/>
                  </a:cubicBezTo>
                  <a:close/>
                </a:path>
              </a:pathLst>
            </a:custGeom>
            <a:solidFill>
              <a:srgbClr val="EDA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90"/>
            <p:cNvSpPr/>
            <p:nvPr/>
          </p:nvSpPr>
          <p:spPr>
            <a:xfrm>
              <a:off x="4362200" y="4197475"/>
              <a:ext cx="5750" cy="6300"/>
            </a:xfrm>
            <a:custGeom>
              <a:avLst/>
              <a:gdLst/>
              <a:ahLst/>
              <a:cxnLst/>
              <a:rect l="l" t="t" r="r" b="b"/>
              <a:pathLst>
                <a:path w="230" h="252" extrusionOk="0">
                  <a:moveTo>
                    <a:pt x="1" y="0"/>
                  </a:moveTo>
                  <a:lnTo>
                    <a:pt x="229" y="252"/>
                  </a:lnTo>
                  <a:cubicBezTo>
                    <a:pt x="229" y="138"/>
                    <a:pt x="138" y="23"/>
                    <a:pt x="1" y="0"/>
                  </a:cubicBezTo>
                  <a:close/>
                </a:path>
              </a:pathLst>
            </a:custGeom>
            <a:solidFill>
              <a:srgbClr val="B83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90"/>
            <p:cNvSpPr/>
            <p:nvPr/>
          </p:nvSpPr>
          <p:spPr>
            <a:xfrm>
              <a:off x="3302900" y="3903075"/>
              <a:ext cx="199550" cy="108625"/>
            </a:xfrm>
            <a:custGeom>
              <a:avLst/>
              <a:gdLst/>
              <a:ahLst/>
              <a:cxnLst/>
              <a:rect l="l" t="t" r="r" b="b"/>
              <a:pathLst>
                <a:path w="7982" h="4345" extrusionOk="0">
                  <a:moveTo>
                    <a:pt x="6541" y="0"/>
                  </a:moveTo>
                  <a:cubicBezTo>
                    <a:pt x="6289" y="526"/>
                    <a:pt x="5809" y="618"/>
                    <a:pt x="5306" y="755"/>
                  </a:cubicBezTo>
                  <a:cubicBezTo>
                    <a:pt x="4117" y="1029"/>
                    <a:pt x="2973" y="1601"/>
                    <a:pt x="2013" y="2378"/>
                  </a:cubicBezTo>
                  <a:cubicBezTo>
                    <a:pt x="1830" y="2607"/>
                    <a:pt x="1556" y="2721"/>
                    <a:pt x="1281" y="2767"/>
                  </a:cubicBezTo>
                  <a:cubicBezTo>
                    <a:pt x="915" y="3087"/>
                    <a:pt x="550" y="3384"/>
                    <a:pt x="207" y="3727"/>
                  </a:cubicBezTo>
                  <a:cubicBezTo>
                    <a:pt x="1" y="3933"/>
                    <a:pt x="92" y="4093"/>
                    <a:pt x="527" y="4253"/>
                  </a:cubicBezTo>
                  <a:cubicBezTo>
                    <a:pt x="572" y="4314"/>
                    <a:pt x="649" y="4345"/>
                    <a:pt x="722" y="4345"/>
                  </a:cubicBezTo>
                  <a:cubicBezTo>
                    <a:pt x="758" y="4345"/>
                    <a:pt x="794" y="4337"/>
                    <a:pt x="824" y="4322"/>
                  </a:cubicBezTo>
                  <a:cubicBezTo>
                    <a:pt x="984" y="4253"/>
                    <a:pt x="1121" y="4162"/>
                    <a:pt x="1258" y="4070"/>
                  </a:cubicBezTo>
                  <a:cubicBezTo>
                    <a:pt x="2265" y="3407"/>
                    <a:pt x="3431" y="3041"/>
                    <a:pt x="4437" y="2401"/>
                  </a:cubicBezTo>
                  <a:cubicBezTo>
                    <a:pt x="5535" y="1669"/>
                    <a:pt x="6952" y="1464"/>
                    <a:pt x="7958" y="526"/>
                  </a:cubicBezTo>
                  <a:cubicBezTo>
                    <a:pt x="7981" y="320"/>
                    <a:pt x="7913" y="137"/>
                    <a:pt x="7775" y="0"/>
                  </a:cubicBezTo>
                  <a:close/>
                </a:path>
              </a:pathLst>
            </a:custGeom>
            <a:solidFill>
              <a:srgbClr val="F0A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90"/>
            <p:cNvSpPr/>
            <p:nvPr/>
          </p:nvSpPr>
          <p:spPr>
            <a:xfrm>
              <a:off x="3164175" y="4048800"/>
              <a:ext cx="114750" cy="117550"/>
            </a:xfrm>
            <a:custGeom>
              <a:avLst/>
              <a:gdLst/>
              <a:ahLst/>
              <a:cxnLst/>
              <a:rect l="l" t="t" r="r" b="b"/>
              <a:pathLst>
                <a:path w="4590" h="4702" extrusionOk="0">
                  <a:moveTo>
                    <a:pt x="4280" y="1"/>
                  </a:moveTo>
                  <a:cubicBezTo>
                    <a:pt x="4217" y="1"/>
                    <a:pt x="4152" y="28"/>
                    <a:pt x="4086" y="94"/>
                  </a:cubicBezTo>
                  <a:cubicBezTo>
                    <a:pt x="3515" y="665"/>
                    <a:pt x="2737" y="1031"/>
                    <a:pt x="2303" y="1763"/>
                  </a:cubicBezTo>
                  <a:cubicBezTo>
                    <a:pt x="2074" y="2174"/>
                    <a:pt x="1731" y="2495"/>
                    <a:pt x="1319" y="2700"/>
                  </a:cubicBezTo>
                  <a:cubicBezTo>
                    <a:pt x="1182" y="2700"/>
                    <a:pt x="1091" y="2815"/>
                    <a:pt x="1068" y="2952"/>
                  </a:cubicBezTo>
                  <a:cubicBezTo>
                    <a:pt x="1068" y="3203"/>
                    <a:pt x="954" y="3432"/>
                    <a:pt x="725" y="3569"/>
                  </a:cubicBezTo>
                  <a:cubicBezTo>
                    <a:pt x="405" y="3775"/>
                    <a:pt x="176" y="4072"/>
                    <a:pt x="39" y="4438"/>
                  </a:cubicBezTo>
                  <a:cubicBezTo>
                    <a:pt x="1" y="4609"/>
                    <a:pt x="42" y="4701"/>
                    <a:pt x="188" y="4701"/>
                  </a:cubicBezTo>
                  <a:cubicBezTo>
                    <a:pt x="218" y="4701"/>
                    <a:pt x="252" y="4698"/>
                    <a:pt x="290" y="4690"/>
                  </a:cubicBezTo>
                  <a:cubicBezTo>
                    <a:pt x="1571" y="3203"/>
                    <a:pt x="2760" y="1649"/>
                    <a:pt x="4384" y="505"/>
                  </a:cubicBezTo>
                  <a:cubicBezTo>
                    <a:pt x="4452" y="414"/>
                    <a:pt x="4521" y="322"/>
                    <a:pt x="4589" y="208"/>
                  </a:cubicBezTo>
                  <a:cubicBezTo>
                    <a:pt x="4501" y="90"/>
                    <a:pt x="4394" y="1"/>
                    <a:pt x="4280" y="1"/>
                  </a:cubicBezTo>
                  <a:close/>
                </a:path>
              </a:pathLst>
            </a:custGeom>
            <a:solidFill>
              <a:srgbClr val="E385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90"/>
            <p:cNvSpPr/>
            <p:nvPr/>
          </p:nvSpPr>
          <p:spPr>
            <a:xfrm>
              <a:off x="3286900" y="4009975"/>
              <a:ext cx="37750" cy="32025"/>
            </a:xfrm>
            <a:custGeom>
              <a:avLst/>
              <a:gdLst/>
              <a:ahLst/>
              <a:cxnLst/>
              <a:rect l="l" t="t" r="r" b="b"/>
              <a:pathLst>
                <a:path w="1510" h="1281" extrusionOk="0">
                  <a:moveTo>
                    <a:pt x="1167" y="0"/>
                  </a:moveTo>
                  <a:cubicBezTo>
                    <a:pt x="984" y="458"/>
                    <a:pt x="435" y="503"/>
                    <a:pt x="161" y="869"/>
                  </a:cubicBezTo>
                  <a:cubicBezTo>
                    <a:pt x="46" y="1029"/>
                    <a:pt x="1" y="1144"/>
                    <a:pt x="183" y="1281"/>
                  </a:cubicBezTo>
                  <a:cubicBezTo>
                    <a:pt x="687" y="1075"/>
                    <a:pt x="1121" y="732"/>
                    <a:pt x="1441" y="297"/>
                  </a:cubicBezTo>
                  <a:cubicBezTo>
                    <a:pt x="1464" y="297"/>
                    <a:pt x="1487" y="275"/>
                    <a:pt x="1487" y="183"/>
                  </a:cubicBezTo>
                  <a:cubicBezTo>
                    <a:pt x="1510" y="115"/>
                    <a:pt x="1464" y="46"/>
                    <a:pt x="1418" y="0"/>
                  </a:cubicBezTo>
                  <a:close/>
                </a:path>
              </a:pathLst>
            </a:custGeom>
            <a:solidFill>
              <a:srgbClr val="DF7E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90"/>
            <p:cNvSpPr/>
            <p:nvPr/>
          </p:nvSpPr>
          <p:spPr>
            <a:xfrm>
              <a:off x="3172000" y="4105950"/>
              <a:ext cx="25175" cy="16650"/>
            </a:xfrm>
            <a:custGeom>
              <a:avLst/>
              <a:gdLst/>
              <a:ahLst/>
              <a:cxnLst/>
              <a:rect l="l" t="t" r="r" b="b"/>
              <a:pathLst>
                <a:path w="1007" h="666" extrusionOk="0">
                  <a:moveTo>
                    <a:pt x="708" y="1"/>
                  </a:moveTo>
                  <a:cubicBezTo>
                    <a:pt x="649" y="1"/>
                    <a:pt x="571" y="20"/>
                    <a:pt x="458" y="49"/>
                  </a:cubicBezTo>
                  <a:lnTo>
                    <a:pt x="0" y="163"/>
                  </a:lnTo>
                  <a:lnTo>
                    <a:pt x="0" y="414"/>
                  </a:lnTo>
                  <a:lnTo>
                    <a:pt x="755" y="666"/>
                  </a:lnTo>
                  <a:lnTo>
                    <a:pt x="1006" y="414"/>
                  </a:lnTo>
                  <a:cubicBezTo>
                    <a:pt x="880" y="98"/>
                    <a:pt x="841" y="1"/>
                    <a:pt x="708" y="1"/>
                  </a:cubicBezTo>
                  <a:close/>
                </a:path>
              </a:pathLst>
            </a:custGeom>
            <a:solidFill>
              <a:srgbClr val="F0B0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90"/>
            <p:cNvSpPr/>
            <p:nvPr/>
          </p:nvSpPr>
          <p:spPr>
            <a:xfrm>
              <a:off x="3070250" y="4174750"/>
              <a:ext cx="67475" cy="114775"/>
            </a:xfrm>
            <a:custGeom>
              <a:avLst/>
              <a:gdLst/>
              <a:ahLst/>
              <a:cxnLst/>
              <a:rect l="l" t="t" r="r" b="b"/>
              <a:pathLst>
                <a:path w="2699" h="4591" extrusionOk="0">
                  <a:moveTo>
                    <a:pt x="2343" y="0"/>
                  </a:moveTo>
                  <a:cubicBezTo>
                    <a:pt x="2215" y="0"/>
                    <a:pt x="2110" y="129"/>
                    <a:pt x="2058" y="338"/>
                  </a:cubicBezTo>
                  <a:cubicBezTo>
                    <a:pt x="2012" y="544"/>
                    <a:pt x="1898" y="727"/>
                    <a:pt x="1967" y="932"/>
                  </a:cubicBezTo>
                  <a:cubicBezTo>
                    <a:pt x="1989" y="1047"/>
                    <a:pt x="2035" y="1252"/>
                    <a:pt x="1898" y="1252"/>
                  </a:cubicBezTo>
                  <a:cubicBezTo>
                    <a:pt x="1166" y="1321"/>
                    <a:pt x="1029" y="2053"/>
                    <a:pt x="549" y="2419"/>
                  </a:cubicBezTo>
                  <a:cubicBezTo>
                    <a:pt x="572" y="3059"/>
                    <a:pt x="480" y="3676"/>
                    <a:pt x="46" y="4179"/>
                  </a:cubicBezTo>
                  <a:cubicBezTo>
                    <a:pt x="0" y="4568"/>
                    <a:pt x="274" y="4568"/>
                    <a:pt x="549" y="4591"/>
                  </a:cubicBezTo>
                  <a:cubicBezTo>
                    <a:pt x="1486" y="3516"/>
                    <a:pt x="2378" y="2419"/>
                    <a:pt x="2561" y="909"/>
                  </a:cubicBezTo>
                  <a:cubicBezTo>
                    <a:pt x="2584" y="749"/>
                    <a:pt x="2607" y="589"/>
                    <a:pt x="2653" y="429"/>
                  </a:cubicBezTo>
                  <a:cubicBezTo>
                    <a:pt x="2698" y="269"/>
                    <a:pt x="2630" y="86"/>
                    <a:pt x="2470" y="41"/>
                  </a:cubicBezTo>
                  <a:cubicBezTo>
                    <a:pt x="2426" y="13"/>
                    <a:pt x="2383" y="0"/>
                    <a:pt x="2343" y="0"/>
                  </a:cubicBezTo>
                  <a:close/>
                </a:path>
              </a:pathLst>
            </a:custGeom>
            <a:solidFill>
              <a:srgbClr val="F0A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90"/>
            <p:cNvSpPr/>
            <p:nvPr/>
          </p:nvSpPr>
          <p:spPr>
            <a:xfrm>
              <a:off x="3079950" y="4160325"/>
              <a:ext cx="91500" cy="137775"/>
            </a:xfrm>
            <a:custGeom>
              <a:avLst/>
              <a:gdLst/>
              <a:ahLst/>
              <a:cxnLst/>
              <a:rect l="l" t="t" r="r" b="b"/>
              <a:pathLst>
                <a:path w="3660" h="5511" extrusionOk="0">
                  <a:moveTo>
                    <a:pt x="3019" y="0"/>
                  </a:moveTo>
                  <a:cubicBezTo>
                    <a:pt x="2928" y="23"/>
                    <a:pt x="2836" y="69"/>
                    <a:pt x="2745" y="137"/>
                  </a:cubicBezTo>
                  <a:lnTo>
                    <a:pt x="2676" y="252"/>
                  </a:lnTo>
                  <a:cubicBezTo>
                    <a:pt x="2653" y="732"/>
                    <a:pt x="2745" y="1235"/>
                    <a:pt x="2173" y="1509"/>
                  </a:cubicBezTo>
                  <a:cubicBezTo>
                    <a:pt x="1624" y="2744"/>
                    <a:pt x="961" y="3910"/>
                    <a:pt x="161" y="5008"/>
                  </a:cubicBezTo>
                  <a:cubicBezTo>
                    <a:pt x="24" y="5305"/>
                    <a:pt x="1" y="5511"/>
                    <a:pt x="412" y="5511"/>
                  </a:cubicBezTo>
                  <a:cubicBezTo>
                    <a:pt x="1190" y="4208"/>
                    <a:pt x="1990" y="2904"/>
                    <a:pt x="2768" y="1601"/>
                  </a:cubicBezTo>
                  <a:cubicBezTo>
                    <a:pt x="3042" y="1143"/>
                    <a:pt x="3362" y="686"/>
                    <a:pt x="3659" y="252"/>
                  </a:cubicBezTo>
                  <a:lnTo>
                    <a:pt x="3408" y="0"/>
                  </a:lnTo>
                  <a:close/>
                </a:path>
              </a:pathLst>
            </a:custGeom>
            <a:solidFill>
              <a:srgbClr val="E793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90"/>
            <p:cNvSpPr/>
            <p:nvPr/>
          </p:nvSpPr>
          <p:spPr>
            <a:xfrm>
              <a:off x="3135400" y="4151300"/>
              <a:ext cx="24050" cy="15325"/>
            </a:xfrm>
            <a:custGeom>
              <a:avLst/>
              <a:gdLst/>
              <a:ahLst/>
              <a:cxnLst/>
              <a:rect l="l" t="t" r="r" b="b"/>
              <a:pathLst>
                <a:path w="962" h="613" extrusionOk="0">
                  <a:moveTo>
                    <a:pt x="510" y="1"/>
                  </a:moveTo>
                  <a:cubicBezTo>
                    <a:pt x="325" y="1"/>
                    <a:pt x="148" y="103"/>
                    <a:pt x="69" y="293"/>
                  </a:cubicBezTo>
                  <a:cubicBezTo>
                    <a:pt x="1" y="544"/>
                    <a:pt x="275" y="567"/>
                    <a:pt x="458" y="613"/>
                  </a:cubicBezTo>
                  <a:cubicBezTo>
                    <a:pt x="595" y="453"/>
                    <a:pt x="824" y="498"/>
                    <a:pt x="961" y="361"/>
                  </a:cubicBezTo>
                  <a:cubicBezTo>
                    <a:pt x="893" y="247"/>
                    <a:pt x="847" y="132"/>
                    <a:pt x="755" y="64"/>
                  </a:cubicBezTo>
                  <a:cubicBezTo>
                    <a:pt x="678" y="21"/>
                    <a:pt x="593" y="1"/>
                    <a:pt x="510" y="1"/>
                  </a:cubicBezTo>
                  <a:close/>
                </a:path>
              </a:pathLst>
            </a:custGeom>
            <a:solidFill>
              <a:srgbClr val="F0A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90"/>
            <p:cNvSpPr/>
            <p:nvPr/>
          </p:nvSpPr>
          <p:spPr>
            <a:xfrm>
              <a:off x="3626475" y="3858525"/>
              <a:ext cx="153225" cy="29125"/>
            </a:xfrm>
            <a:custGeom>
              <a:avLst/>
              <a:gdLst/>
              <a:ahLst/>
              <a:cxnLst/>
              <a:rect l="l" t="t" r="r" b="b"/>
              <a:pathLst>
                <a:path w="6129" h="1165" extrusionOk="0">
                  <a:moveTo>
                    <a:pt x="3980" y="0"/>
                  </a:moveTo>
                  <a:cubicBezTo>
                    <a:pt x="2788" y="0"/>
                    <a:pt x="1609" y="299"/>
                    <a:pt x="412" y="319"/>
                  </a:cubicBezTo>
                  <a:cubicBezTo>
                    <a:pt x="320" y="342"/>
                    <a:pt x="206" y="456"/>
                    <a:pt x="115" y="524"/>
                  </a:cubicBezTo>
                  <a:cubicBezTo>
                    <a:pt x="0" y="845"/>
                    <a:pt x="160" y="1028"/>
                    <a:pt x="412" y="1165"/>
                  </a:cubicBezTo>
                  <a:cubicBezTo>
                    <a:pt x="1063" y="1073"/>
                    <a:pt x="1713" y="1042"/>
                    <a:pt x="2365" y="1042"/>
                  </a:cubicBezTo>
                  <a:cubicBezTo>
                    <a:pt x="3500" y="1042"/>
                    <a:pt x="4638" y="1136"/>
                    <a:pt x="5786" y="1165"/>
                  </a:cubicBezTo>
                  <a:cubicBezTo>
                    <a:pt x="6083" y="936"/>
                    <a:pt x="5717" y="456"/>
                    <a:pt x="6129" y="273"/>
                  </a:cubicBezTo>
                  <a:lnTo>
                    <a:pt x="5877" y="21"/>
                  </a:lnTo>
                  <a:cubicBezTo>
                    <a:pt x="5572" y="21"/>
                    <a:pt x="5267" y="42"/>
                    <a:pt x="4962" y="42"/>
                  </a:cubicBezTo>
                  <a:cubicBezTo>
                    <a:pt x="4810" y="42"/>
                    <a:pt x="4657" y="37"/>
                    <a:pt x="4505" y="21"/>
                  </a:cubicBezTo>
                  <a:cubicBezTo>
                    <a:pt x="4330" y="7"/>
                    <a:pt x="4155" y="0"/>
                    <a:pt x="3980" y="0"/>
                  </a:cubicBezTo>
                  <a:close/>
                </a:path>
              </a:pathLst>
            </a:custGeom>
            <a:solidFill>
              <a:srgbClr val="EB9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90"/>
            <p:cNvSpPr/>
            <p:nvPr/>
          </p:nvSpPr>
          <p:spPr>
            <a:xfrm>
              <a:off x="3497850" y="3871575"/>
              <a:ext cx="137800" cy="46375"/>
            </a:xfrm>
            <a:custGeom>
              <a:avLst/>
              <a:gdLst/>
              <a:ahLst/>
              <a:cxnLst/>
              <a:rect l="l" t="t" r="r" b="b"/>
              <a:pathLst>
                <a:path w="5512" h="1855" extrusionOk="0">
                  <a:moveTo>
                    <a:pt x="3864" y="0"/>
                  </a:moveTo>
                  <a:cubicBezTo>
                    <a:pt x="3238" y="0"/>
                    <a:pt x="2618" y="40"/>
                    <a:pt x="2013" y="277"/>
                  </a:cubicBezTo>
                  <a:cubicBezTo>
                    <a:pt x="1441" y="551"/>
                    <a:pt x="961" y="1031"/>
                    <a:pt x="252" y="1031"/>
                  </a:cubicBezTo>
                  <a:lnTo>
                    <a:pt x="0" y="1260"/>
                  </a:lnTo>
                  <a:lnTo>
                    <a:pt x="0" y="1763"/>
                  </a:lnTo>
                  <a:cubicBezTo>
                    <a:pt x="61" y="1824"/>
                    <a:pt x="143" y="1855"/>
                    <a:pt x="224" y="1855"/>
                  </a:cubicBezTo>
                  <a:cubicBezTo>
                    <a:pt x="265" y="1855"/>
                    <a:pt x="305" y="1847"/>
                    <a:pt x="343" y="1832"/>
                  </a:cubicBezTo>
                  <a:cubicBezTo>
                    <a:pt x="984" y="1512"/>
                    <a:pt x="1670" y="1557"/>
                    <a:pt x="2333" y="1512"/>
                  </a:cubicBezTo>
                  <a:cubicBezTo>
                    <a:pt x="3179" y="1352"/>
                    <a:pt x="4002" y="917"/>
                    <a:pt x="4894" y="871"/>
                  </a:cubicBezTo>
                  <a:cubicBezTo>
                    <a:pt x="4925" y="877"/>
                    <a:pt x="4956" y="879"/>
                    <a:pt x="4987" y="879"/>
                  </a:cubicBezTo>
                  <a:cubicBezTo>
                    <a:pt x="5224" y="879"/>
                    <a:pt x="5430" y="728"/>
                    <a:pt x="5511" y="506"/>
                  </a:cubicBezTo>
                  <a:lnTo>
                    <a:pt x="5260" y="2"/>
                  </a:lnTo>
                  <a:cubicBezTo>
                    <a:pt x="5116" y="8"/>
                    <a:pt x="4973" y="11"/>
                    <a:pt x="4829" y="11"/>
                  </a:cubicBezTo>
                  <a:cubicBezTo>
                    <a:pt x="4507" y="11"/>
                    <a:pt x="4185" y="0"/>
                    <a:pt x="3864" y="0"/>
                  </a:cubicBezTo>
                  <a:close/>
                </a:path>
              </a:pathLst>
            </a:custGeom>
            <a:solidFill>
              <a:srgbClr val="EEA7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90"/>
            <p:cNvSpPr/>
            <p:nvPr/>
          </p:nvSpPr>
          <p:spPr>
            <a:xfrm>
              <a:off x="3057100" y="4278650"/>
              <a:ext cx="33750" cy="51475"/>
            </a:xfrm>
            <a:custGeom>
              <a:avLst/>
              <a:gdLst/>
              <a:ahLst/>
              <a:cxnLst/>
              <a:rect l="l" t="t" r="r" b="b"/>
              <a:pathLst>
                <a:path w="1350" h="2059" extrusionOk="0">
                  <a:moveTo>
                    <a:pt x="572" y="1"/>
                  </a:moveTo>
                  <a:cubicBezTo>
                    <a:pt x="0" y="252"/>
                    <a:pt x="69" y="778"/>
                    <a:pt x="69" y="1258"/>
                  </a:cubicBezTo>
                  <a:cubicBezTo>
                    <a:pt x="297" y="1350"/>
                    <a:pt x="480" y="1533"/>
                    <a:pt x="572" y="1761"/>
                  </a:cubicBezTo>
                  <a:cubicBezTo>
                    <a:pt x="663" y="1876"/>
                    <a:pt x="686" y="2036"/>
                    <a:pt x="846" y="2059"/>
                  </a:cubicBezTo>
                  <a:cubicBezTo>
                    <a:pt x="1006" y="1921"/>
                    <a:pt x="1098" y="1716"/>
                    <a:pt x="1075" y="1510"/>
                  </a:cubicBezTo>
                  <a:cubicBezTo>
                    <a:pt x="1029" y="1441"/>
                    <a:pt x="846" y="1304"/>
                    <a:pt x="1121" y="1304"/>
                  </a:cubicBezTo>
                  <a:cubicBezTo>
                    <a:pt x="1258" y="1167"/>
                    <a:pt x="1349" y="984"/>
                    <a:pt x="1326" y="778"/>
                  </a:cubicBezTo>
                  <a:cubicBezTo>
                    <a:pt x="1143" y="664"/>
                    <a:pt x="1052" y="481"/>
                    <a:pt x="1075" y="275"/>
                  </a:cubicBezTo>
                  <a:lnTo>
                    <a:pt x="1075" y="275"/>
                  </a:lnTo>
                  <a:cubicBezTo>
                    <a:pt x="1057" y="277"/>
                    <a:pt x="1040" y="278"/>
                    <a:pt x="1023" y="278"/>
                  </a:cubicBezTo>
                  <a:cubicBezTo>
                    <a:pt x="838" y="278"/>
                    <a:pt x="676" y="168"/>
                    <a:pt x="572" y="1"/>
                  </a:cubicBezTo>
                  <a:close/>
                </a:path>
              </a:pathLst>
            </a:custGeom>
            <a:solidFill>
              <a:srgbClr val="EC9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90"/>
            <p:cNvSpPr/>
            <p:nvPr/>
          </p:nvSpPr>
          <p:spPr>
            <a:xfrm>
              <a:off x="3052525" y="4310675"/>
              <a:ext cx="6300" cy="6300"/>
            </a:xfrm>
            <a:custGeom>
              <a:avLst/>
              <a:gdLst/>
              <a:ahLst/>
              <a:cxnLst/>
              <a:rect l="l" t="t" r="r" b="b"/>
              <a:pathLst>
                <a:path w="252" h="252" extrusionOk="0">
                  <a:moveTo>
                    <a:pt x="252" y="0"/>
                  </a:moveTo>
                  <a:lnTo>
                    <a:pt x="0" y="252"/>
                  </a:lnTo>
                  <a:close/>
                </a:path>
              </a:pathLst>
            </a:custGeom>
            <a:solidFill>
              <a:srgbClr val="EC9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90"/>
            <p:cNvSpPr/>
            <p:nvPr/>
          </p:nvSpPr>
          <p:spPr>
            <a:xfrm>
              <a:off x="4160975" y="5094775"/>
              <a:ext cx="115500" cy="100025"/>
            </a:xfrm>
            <a:custGeom>
              <a:avLst/>
              <a:gdLst/>
              <a:ahLst/>
              <a:cxnLst/>
              <a:rect l="l" t="t" r="r" b="b"/>
              <a:pathLst>
                <a:path w="4620" h="4001" extrusionOk="0">
                  <a:moveTo>
                    <a:pt x="4391" y="0"/>
                  </a:moveTo>
                  <a:cubicBezTo>
                    <a:pt x="4370" y="0"/>
                    <a:pt x="4347" y="3"/>
                    <a:pt x="4322" y="9"/>
                  </a:cubicBezTo>
                  <a:cubicBezTo>
                    <a:pt x="4139" y="55"/>
                    <a:pt x="3957" y="169"/>
                    <a:pt x="3819" y="329"/>
                  </a:cubicBezTo>
                  <a:cubicBezTo>
                    <a:pt x="3408" y="695"/>
                    <a:pt x="3065" y="1175"/>
                    <a:pt x="2539" y="1473"/>
                  </a:cubicBezTo>
                  <a:cubicBezTo>
                    <a:pt x="2150" y="1770"/>
                    <a:pt x="1761" y="2067"/>
                    <a:pt x="1350" y="2319"/>
                  </a:cubicBezTo>
                  <a:cubicBezTo>
                    <a:pt x="1144" y="2433"/>
                    <a:pt x="984" y="2570"/>
                    <a:pt x="847" y="2753"/>
                  </a:cubicBezTo>
                  <a:cubicBezTo>
                    <a:pt x="732" y="2890"/>
                    <a:pt x="595" y="2982"/>
                    <a:pt x="435" y="3073"/>
                  </a:cubicBezTo>
                  <a:cubicBezTo>
                    <a:pt x="115" y="3302"/>
                    <a:pt x="1" y="3622"/>
                    <a:pt x="275" y="3896"/>
                  </a:cubicBezTo>
                  <a:cubicBezTo>
                    <a:pt x="356" y="3971"/>
                    <a:pt x="432" y="4000"/>
                    <a:pt x="505" y="4000"/>
                  </a:cubicBezTo>
                  <a:cubicBezTo>
                    <a:pt x="699" y="4000"/>
                    <a:pt x="870" y="3797"/>
                    <a:pt x="1052" y="3713"/>
                  </a:cubicBezTo>
                  <a:cubicBezTo>
                    <a:pt x="1167" y="3553"/>
                    <a:pt x="1418" y="3599"/>
                    <a:pt x="1533" y="3462"/>
                  </a:cubicBezTo>
                  <a:cubicBezTo>
                    <a:pt x="1624" y="3073"/>
                    <a:pt x="2059" y="3142"/>
                    <a:pt x="2287" y="2959"/>
                  </a:cubicBezTo>
                  <a:cubicBezTo>
                    <a:pt x="2424" y="2799"/>
                    <a:pt x="2653" y="2890"/>
                    <a:pt x="2767" y="2707"/>
                  </a:cubicBezTo>
                  <a:cubicBezTo>
                    <a:pt x="2973" y="2433"/>
                    <a:pt x="3179" y="2204"/>
                    <a:pt x="3431" y="1976"/>
                  </a:cubicBezTo>
                  <a:cubicBezTo>
                    <a:pt x="3979" y="1518"/>
                    <a:pt x="4185" y="832"/>
                    <a:pt x="4597" y="261"/>
                  </a:cubicBezTo>
                  <a:cubicBezTo>
                    <a:pt x="4620" y="192"/>
                    <a:pt x="4597" y="101"/>
                    <a:pt x="4551" y="55"/>
                  </a:cubicBezTo>
                  <a:cubicBezTo>
                    <a:pt x="4501" y="21"/>
                    <a:pt x="4451" y="0"/>
                    <a:pt x="4391" y="0"/>
                  </a:cubicBezTo>
                  <a:close/>
                </a:path>
              </a:pathLst>
            </a:custGeom>
            <a:solidFill>
              <a:srgbClr val="CB5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90"/>
            <p:cNvSpPr/>
            <p:nvPr/>
          </p:nvSpPr>
          <p:spPr>
            <a:xfrm>
              <a:off x="4322750" y="4886325"/>
              <a:ext cx="92075" cy="145075"/>
            </a:xfrm>
            <a:custGeom>
              <a:avLst/>
              <a:gdLst/>
              <a:ahLst/>
              <a:cxnLst/>
              <a:rect l="l" t="t" r="r" b="b"/>
              <a:pathLst>
                <a:path w="3683" h="5803" extrusionOk="0">
                  <a:moveTo>
                    <a:pt x="3591" y="1"/>
                  </a:moveTo>
                  <a:cubicBezTo>
                    <a:pt x="2150" y="641"/>
                    <a:pt x="2219" y="2242"/>
                    <a:pt x="1441" y="3316"/>
                  </a:cubicBezTo>
                  <a:cubicBezTo>
                    <a:pt x="1383" y="3521"/>
                    <a:pt x="1287" y="3632"/>
                    <a:pt x="1148" y="3632"/>
                  </a:cubicBezTo>
                  <a:cubicBezTo>
                    <a:pt x="1070" y="3632"/>
                    <a:pt x="977" y="3597"/>
                    <a:pt x="870" y="3522"/>
                  </a:cubicBezTo>
                  <a:cubicBezTo>
                    <a:pt x="824" y="3499"/>
                    <a:pt x="773" y="3488"/>
                    <a:pt x="718" y="3488"/>
                  </a:cubicBezTo>
                  <a:cubicBezTo>
                    <a:pt x="664" y="3488"/>
                    <a:pt x="607" y="3499"/>
                    <a:pt x="550" y="3522"/>
                  </a:cubicBezTo>
                  <a:cubicBezTo>
                    <a:pt x="390" y="3682"/>
                    <a:pt x="298" y="3865"/>
                    <a:pt x="252" y="4094"/>
                  </a:cubicBezTo>
                  <a:cubicBezTo>
                    <a:pt x="207" y="4254"/>
                    <a:pt x="230" y="4414"/>
                    <a:pt x="344" y="4551"/>
                  </a:cubicBezTo>
                  <a:lnTo>
                    <a:pt x="344" y="4803"/>
                  </a:lnTo>
                  <a:cubicBezTo>
                    <a:pt x="207" y="5146"/>
                    <a:pt x="1" y="5603"/>
                    <a:pt x="412" y="5763"/>
                  </a:cubicBezTo>
                  <a:cubicBezTo>
                    <a:pt x="470" y="5790"/>
                    <a:pt x="521" y="5802"/>
                    <a:pt x="567" y="5802"/>
                  </a:cubicBezTo>
                  <a:cubicBezTo>
                    <a:pt x="830" y="5802"/>
                    <a:pt x="920" y="5406"/>
                    <a:pt x="1076" y="5191"/>
                  </a:cubicBezTo>
                  <a:cubicBezTo>
                    <a:pt x="1167" y="5077"/>
                    <a:pt x="1236" y="4917"/>
                    <a:pt x="1327" y="4780"/>
                  </a:cubicBezTo>
                  <a:cubicBezTo>
                    <a:pt x="2059" y="4025"/>
                    <a:pt x="2631" y="3111"/>
                    <a:pt x="2996" y="2104"/>
                  </a:cubicBezTo>
                  <a:cubicBezTo>
                    <a:pt x="3019" y="2082"/>
                    <a:pt x="3065" y="2059"/>
                    <a:pt x="3088" y="2013"/>
                  </a:cubicBezTo>
                  <a:cubicBezTo>
                    <a:pt x="3156" y="1761"/>
                    <a:pt x="3271" y="1487"/>
                    <a:pt x="3385" y="1236"/>
                  </a:cubicBezTo>
                  <a:cubicBezTo>
                    <a:pt x="3522" y="938"/>
                    <a:pt x="3591" y="618"/>
                    <a:pt x="3614" y="298"/>
                  </a:cubicBezTo>
                  <a:cubicBezTo>
                    <a:pt x="3637" y="298"/>
                    <a:pt x="3660" y="275"/>
                    <a:pt x="3660" y="207"/>
                  </a:cubicBezTo>
                  <a:cubicBezTo>
                    <a:pt x="3682" y="115"/>
                    <a:pt x="3660" y="46"/>
                    <a:pt x="35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90"/>
            <p:cNvSpPr/>
            <p:nvPr/>
          </p:nvSpPr>
          <p:spPr>
            <a:xfrm>
              <a:off x="4314175" y="5005800"/>
              <a:ext cx="41775" cy="46400"/>
            </a:xfrm>
            <a:custGeom>
              <a:avLst/>
              <a:gdLst/>
              <a:ahLst/>
              <a:cxnLst/>
              <a:rect l="l" t="t" r="r" b="b"/>
              <a:pathLst>
                <a:path w="1671" h="1856" extrusionOk="0">
                  <a:moveTo>
                    <a:pt x="664" y="1"/>
                  </a:moveTo>
                  <a:cubicBezTo>
                    <a:pt x="184" y="458"/>
                    <a:pt x="1" y="1144"/>
                    <a:pt x="161" y="1784"/>
                  </a:cubicBezTo>
                  <a:cubicBezTo>
                    <a:pt x="172" y="1833"/>
                    <a:pt x="204" y="1855"/>
                    <a:pt x="251" y="1855"/>
                  </a:cubicBezTo>
                  <a:cubicBezTo>
                    <a:pt x="493" y="1855"/>
                    <a:pt x="1143" y="1262"/>
                    <a:pt x="1487" y="573"/>
                  </a:cubicBezTo>
                  <a:cubicBezTo>
                    <a:pt x="1556" y="390"/>
                    <a:pt x="1624" y="207"/>
                    <a:pt x="1670" y="1"/>
                  </a:cubicBezTo>
                  <a:lnTo>
                    <a:pt x="1670" y="1"/>
                  </a:lnTo>
                  <a:cubicBezTo>
                    <a:pt x="1533" y="92"/>
                    <a:pt x="1396" y="207"/>
                    <a:pt x="1281" y="321"/>
                  </a:cubicBezTo>
                  <a:cubicBezTo>
                    <a:pt x="1190" y="435"/>
                    <a:pt x="1121" y="595"/>
                    <a:pt x="1007" y="733"/>
                  </a:cubicBezTo>
                  <a:cubicBezTo>
                    <a:pt x="970" y="770"/>
                    <a:pt x="917" y="807"/>
                    <a:pt x="849" y="807"/>
                  </a:cubicBezTo>
                  <a:cubicBezTo>
                    <a:pt x="834" y="807"/>
                    <a:pt x="818" y="805"/>
                    <a:pt x="801" y="801"/>
                  </a:cubicBezTo>
                  <a:cubicBezTo>
                    <a:pt x="755" y="801"/>
                    <a:pt x="687" y="687"/>
                    <a:pt x="687" y="618"/>
                  </a:cubicBezTo>
                  <a:cubicBezTo>
                    <a:pt x="664" y="412"/>
                    <a:pt x="664" y="207"/>
                    <a:pt x="664" y="1"/>
                  </a:cubicBezTo>
                  <a:close/>
                </a:path>
              </a:pathLst>
            </a:custGeom>
            <a:solidFill>
              <a:srgbClr val="CB4F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90"/>
            <p:cNvSpPr/>
            <p:nvPr/>
          </p:nvSpPr>
          <p:spPr>
            <a:xfrm>
              <a:off x="4181550" y="5129200"/>
              <a:ext cx="42900" cy="30125"/>
            </a:xfrm>
            <a:custGeom>
              <a:avLst/>
              <a:gdLst/>
              <a:ahLst/>
              <a:cxnLst/>
              <a:rect l="l" t="t" r="r" b="b"/>
              <a:pathLst>
                <a:path w="1716" h="1205" extrusionOk="0">
                  <a:moveTo>
                    <a:pt x="1339" y="1"/>
                  </a:moveTo>
                  <a:cubicBezTo>
                    <a:pt x="1291" y="1"/>
                    <a:pt x="1245" y="18"/>
                    <a:pt x="1213" y="50"/>
                  </a:cubicBezTo>
                  <a:cubicBezTo>
                    <a:pt x="1144" y="164"/>
                    <a:pt x="1053" y="256"/>
                    <a:pt x="961" y="324"/>
                  </a:cubicBezTo>
                  <a:lnTo>
                    <a:pt x="1" y="1102"/>
                  </a:lnTo>
                  <a:cubicBezTo>
                    <a:pt x="58" y="1170"/>
                    <a:pt x="144" y="1205"/>
                    <a:pt x="232" y="1205"/>
                  </a:cubicBezTo>
                  <a:cubicBezTo>
                    <a:pt x="321" y="1205"/>
                    <a:pt x="412" y="1170"/>
                    <a:pt x="481" y="1102"/>
                  </a:cubicBezTo>
                  <a:cubicBezTo>
                    <a:pt x="1167" y="1102"/>
                    <a:pt x="1510" y="690"/>
                    <a:pt x="1716" y="96"/>
                  </a:cubicBezTo>
                  <a:lnTo>
                    <a:pt x="1487" y="73"/>
                  </a:lnTo>
                  <a:cubicBezTo>
                    <a:pt x="1450" y="24"/>
                    <a:pt x="1394" y="1"/>
                    <a:pt x="1339" y="1"/>
                  </a:cubicBezTo>
                  <a:close/>
                </a:path>
              </a:pathLst>
            </a:custGeom>
            <a:solidFill>
              <a:srgbClr val="BB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90"/>
            <p:cNvSpPr/>
            <p:nvPr/>
          </p:nvSpPr>
          <p:spPr>
            <a:xfrm>
              <a:off x="4322750" y="4985650"/>
              <a:ext cx="8025" cy="13900"/>
            </a:xfrm>
            <a:custGeom>
              <a:avLst/>
              <a:gdLst/>
              <a:ahLst/>
              <a:cxnLst/>
              <a:rect l="l" t="t" r="r" b="b"/>
              <a:pathLst>
                <a:path w="321" h="556" extrusionOk="0">
                  <a:moveTo>
                    <a:pt x="207" y="1"/>
                  </a:moveTo>
                  <a:cubicBezTo>
                    <a:pt x="161" y="1"/>
                    <a:pt x="115" y="18"/>
                    <a:pt x="92" y="52"/>
                  </a:cubicBezTo>
                  <a:cubicBezTo>
                    <a:pt x="24" y="98"/>
                    <a:pt x="1" y="189"/>
                    <a:pt x="47" y="258"/>
                  </a:cubicBezTo>
                  <a:lnTo>
                    <a:pt x="321" y="555"/>
                  </a:lnTo>
                  <a:lnTo>
                    <a:pt x="321" y="52"/>
                  </a:lnTo>
                  <a:cubicBezTo>
                    <a:pt x="298" y="18"/>
                    <a:pt x="252" y="1"/>
                    <a:pt x="207" y="1"/>
                  </a:cubicBezTo>
                  <a:close/>
                </a:path>
              </a:pathLst>
            </a:custGeom>
            <a:solidFill>
              <a:srgbClr val="991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90"/>
            <p:cNvSpPr/>
            <p:nvPr/>
          </p:nvSpPr>
          <p:spPr>
            <a:xfrm>
              <a:off x="4218150" y="5162375"/>
              <a:ext cx="12600" cy="6375"/>
            </a:xfrm>
            <a:custGeom>
              <a:avLst/>
              <a:gdLst/>
              <a:ahLst/>
              <a:cxnLst/>
              <a:rect l="l" t="t" r="r" b="b"/>
              <a:pathLst>
                <a:path w="504" h="255" extrusionOk="0">
                  <a:moveTo>
                    <a:pt x="451" y="0"/>
                  </a:moveTo>
                  <a:cubicBezTo>
                    <a:pt x="267" y="0"/>
                    <a:pt x="105" y="109"/>
                    <a:pt x="0" y="255"/>
                  </a:cubicBezTo>
                  <a:lnTo>
                    <a:pt x="503" y="255"/>
                  </a:lnTo>
                  <a:lnTo>
                    <a:pt x="503" y="3"/>
                  </a:lnTo>
                  <a:cubicBezTo>
                    <a:pt x="486" y="1"/>
                    <a:pt x="468" y="0"/>
                    <a:pt x="451" y="0"/>
                  </a:cubicBez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90"/>
            <p:cNvSpPr/>
            <p:nvPr/>
          </p:nvSpPr>
          <p:spPr>
            <a:xfrm>
              <a:off x="4211275" y="5125300"/>
              <a:ext cx="7475" cy="6300"/>
            </a:xfrm>
            <a:custGeom>
              <a:avLst/>
              <a:gdLst/>
              <a:ahLst/>
              <a:cxnLst/>
              <a:rect l="l" t="t" r="r" b="b"/>
              <a:pathLst>
                <a:path w="299" h="252" extrusionOk="0">
                  <a:moveTo>
                    <a:pt x="298" y="0"/>
                  </a:moveTo>
                  <a:cubicBezTo>
                    <a:pt x="161" y="0"/>
                    <a:pt x="47" y="91"/>
                    <a:pt x="1" y="229"/>
                  </a:cubicBezTo>
                  <a:lnTo>
                    <a:pt x="275" y="252"/>
                  </a:lnTo>
                  <a:cubicBezTo>
                    <a:pt x="275" y="160"/>
                    <a:pt x="298" y="91"/>
                    <a:pt x="298" y="0"/>
                  </a:cubicBezTo>
                  <a:close/>
                </a:path>
              </a:pathLst>
            </a:custGeom>
            <a:solidFill>
              <a:srgbClr val="CB5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90"/>
            <p:cNvSpPr/>
            <p:nvPr/>
          </p:nvSpPr>
          <p:spPr>
            <a:xfrm>
              <a:off x="3040525" y="4384400"/>
              <a:ext cx="18875" cy="57200"/>
            </a:xfrm>
            <a:custGeom>
              <a:avLst/>
              <a:gdLst/>
              <a:ahLst/>
              <a:cxnLst/>
              <a:rect l="l" t="t" r="r" b="b"/>
              <a:pathLst>
                <a:path w="755" h="2288" extrusionOk="0">
                  <a:moveTo>
                    <a:pt x="549" y="1"/>
                  </a:moveTo>
                  <a:cubicBezTo>
                    <a:pt x="206" y="618"/>
                    <a:pt x="23" y="1304"/>
                    <a:pt x="23" y="2013"/>
                  </a:cubicBezTo>
                  <a:cubicBezTo>
                    <a:pt x="0" y="2082"/>
                    <a:pt x="137" y="2196"/>
                    <a:pt x="229" y="2288"/>
                  </a:cubicBezTo>
                  <a:cubicBezTo>
                    <a:pt x="503" y="1579"/>
                    <a:pt x="686" y="824"/>
                    <a:pt x="755" y="69"/>
                  </a:cubicBezTo>
                  <a:cubicBezTo>
                    <a:pt x="686" y="47"/>
                    <a:pt x="549" y="1"/>
                    <a:pt x="549" y="1"/>
                  </a:cubicBezTo>
                  <a:close/>
                </a:path>
              </a:pathLst>
            </a:custGeom>
            <a:solidFill>
              <a:srgbClr val="E391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90"/>
            <p:cNvSpPr/>
            <p:nvPr/>
          </p:nvSpPr>
          <p:spPr>
            <a:xfrm>
              <a:off x="3052525" y="4323250"/>
              <a:ext cx="25750" cy="44025"/>
            </a:xfrm>
            <a:custGeom>
              <a:avLst/>
              <a:gdLst/>
              <a:ahLst/>
              <a:cxnLst/>
              <a:rect l="l" t="t" r="r" b="b"/>
              <a:pathLst>
                <a:path w="1030" h="1761" extrusionOk="0">
                  <a:moveTo>
                    <a:pt x="755" y="0"/>
                  </a:moveTo>
                  <a:cubicBezTo>
                    <a:pt x="526" y="366"/>
                    <a:pt x="480" y="846"/>
                    <a:pt x="206" y="1235"/>
                  </a:cubicBezTo>
                  <a:cubicBezTo>
                    <a:pt x="0" y="1509"/>
                    <a:pt x="297" y="1647"/>
                    <a:pt x="503" y="1761"/>
                  </a:cubicBezTo>
                  <a:cubicBezTo>
                    <a:pt x="755" y="1304"/>
                    <a:pt x="938" y="800"/>
                    <a:pt x="1029" y="275"/>
                  </a:cubicBezTo>
                  <a:lnTo>
                    <a:pt x="755" y="0"/>
                  </a:lnTo>
                  <a:close/>
                </a:path>
              </a:pathLst>
            </a:custGeom>
            <a:solidFill>
              <a:srgbClr val="E389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90"/>
            <p:cNvSpPr/>
            <p:nvPr/>
          </p:nvSpPr>
          <p:spPr>
            <a:xfrm>
              <a:off x="4337625" y="4498000"/>
              <a:ext cx="138925" cy="476400"/>
            </a:xfrm>
            <a:custGeom>
              <a:avLst/>
              <a:gdLst/>
              <a:ahLst/>
              <a:cxnLst/>
              <a:rect l="l" t="t" r="r" b="b"/>
              <a:pathLst>
                <a:path w="5557" h="19056" extrusionOk="0">
                  <a:moveTo>
                    <a:pt x="3818" y="0"/>
                  </a:moveTo>
                  <a:cubicBezTo>
                    <a:pt x="3554" y="0"/>
                    <a:pt x="3528" y="202"/>
                    <a:pt x="3453" y="785"/>
                  </a:cubicBezTo>
                  <a:cubicBezTo>
                    <a:pt x="3430" y="945"/>
                    <a:pt x="3225" y="945"/>
                    <a:pt x="3133" y="1082"/>
                  </a:cubicBezTo>
                  <a:cubicBezTo>
                    <a:pt x="2904" y="2157"/>
                    <a:pt x="3156" y="3186"/>
                    <a:pt x="3476" y="4215"/>
                  </a:cubicBezTo>
                  <a:cubicBezTo>
                    <a:pt x="3613" y="4398"/>
                    <a:pt x="3705" y="4626"/>
                    <a:pt x="3751" y="4855"/>
                  </a:cubicBezTo>
                  <a:lnTo>
                    <a:pt x="3751" y="5198"/>
                  </a:lnTo>
                  <a:cubicBezTo>
                    <a:pt x="3842" y="5632"/>
                    <a:pt x="3522" y="6067"/>
                    <a:pt x="3705" y="6524"/>
                  </a:cubicBezTo>
                  <a:cubicBezTo>
                    <a:pt x="3765" y="6591"/>
                    <a:pt x="3839" y="6607"/>
                    <a:pt x="3919" y="6607"/>
                  </a:cubicBezTo>
                  <a:cubicBezTo>
                    <a:pt x="3992" y="6607"/>
                    <a:pt x="4071" y="6594"/>
                    <a:pt x="4148" y="6594"/>
                  </a:cubicBezTo>
                  <a:cubicBezTo>
                    <a:pt x="4277" y="6594"/>
                    <a:pt x="4404" y="6630"/>
                    <a:pt x="4505" y="6822"/>
                  </a:cubicBezTo>
                  <a:cubicBezTo>
                    <a:pt x="3933" y="7256"/>
                    <a:pt x="3796" y="7805"/>
                    <a:pt x="4208" y="8491"/>
                  </a:cubicBezTo>
                  <a:cubicBezTo>
                    <a:pt x="4437" y="8902"/>
                    <a:pt x="4299" y="9291"/>
                    <a:pt x="3979" y="9611"/>
                  </a:cubicBezTo>
                  <a:cubicBezTo>
                    <a:pt x="3911" y="9703"/>
                    <a:pt x="3865" y="9794"/>
                    <a:pt x="3842" y="9909"/>
                  </a:cubicBezTo>
                  <a:cubicBezTo>
                    <a:pt x="3751" y="10297"/>
                    <a:pt x="3156" y="10526"/>
                    <a:pt x="3270" y="10800"/>
                  </a:cubicBezTo>
                  <a:cubicBezTo>
                    <a:pt x="3509" y="11397"/>
                    <a:pt x="3324" y="11495"/>
                    <a:pt x="3064" y="11495"/>
                  </a:cubicBezTo>
                  <a:cubicBezTo>
                    <a:pt x="2935" y="11495"/>
                    <a:pt x="2789" y="11472"/>
                    <a:pt x="2665" y="11472"/>
                  </a:cubicBezTo>
                  <a:cubicBezTo>
                    <a:pt x="2559" y="11472"/>
                    <a:pt x="2470" y="11489"/>
                    <a:pt x="2424" y="11555"/>
                  </a:cubicBezTo>
                  <a:cubicBezTo>
                    <a:pt x="2173" y="12332"/>
                    <a:pt x="2058" y="13156"/>
                    <a:pt x="1395" y="13773"/>
                  </a:cubicBezTo>
                  <a:cubicBezTo>
                    <a:pt x="1395" y="12721"/>
                    <a:pt x="2722" y="11715"/>
                    <a:pt x="1395" y="10732"/>
                  </a:cubicBezTo>
                  <a:cubicBezTo>
                    <a:pt x="1300" y="10695"/>
                    <a:pt x="1201" y="10677"/>
                    <a:pt x="1102" y="10677"/>
                  </a:cubicBezTo>
                  <a:cubicBezTo>
                    <a:pt x="891" y="10677"/>
                    <a:pt x="682" y="10759"/>
                    <a:pt x="526" y="10915"/>
                  </a:cubicBezTo>
                  <a:cubicBezTo>
                    <a:pt x="252" y="11143"/>
                    <a:pt x="252" y="11463"/>
                    <a:pt x="183" y="11761"/>
                  </a:cubicBezTo>
                  <a:cubicBezTo>
                    <a:pt x="0" y="13247"/>
                    <a:pt x="366" y="14711"/>
                    <a:pt x="229" y="16197"/>
                  </a:cubicBezTo>
                  <a:cubicBezTo>
                    <a:pt x="229" y="16311"/>
                    <a:pt x="229" y="16426"/>
                    <a:pt x="229" y="16540"/>
                  </a:cubicBezTo>
                  <a:cubicBezTo>
                    <a:pt x="252" y="17089"/>
                    <a:pt x="938" y="17500"/>
                    <a:pt x="435" y="18163"/>
                  </a:cubicBezTo>
                  <a:cubicBezTo>
                    <a:pt x="275" y="18392"/>
                    <a:pt x="595" y="18758"/>
                    <a:pt x="824" y="18987"/>
                  </a:cubicBezTo>
                  <a:cubicBezTo>
                    <a:pt x="892" y="19009"/>
                    <a:pt x="938" y="19032"/>
                    <a:pt x="984" y="19055"/>
                  </a:cubicBezTo>
                  <a:cubicBezTo>
                    <a:pt x="1350" y="18689"/>
                    <a:pt x="1304" y="18049"/>
                    <a:pt x="1830" y="17752"/>
                  </a:cubicBezTo>
                  <a:cubicBezTo>
                    <a:pt x="1967" y="17683"/>
                    <a:pt x="1967" y="17386"/>
                    <a:pt x="1990" y="17180"/>
                  </a:cubicBezTo>
                  <a:cubicBezTo>
                    <a:pt x="2013" y="16929"/>
                    <a:pt x="1990" y="16608"/>
                    <a:pt x="2241" y="16517"/>
                  </a:cubicBezTo>
                  <a:cubicBezTo>
                    <a:pt x="2653" y="16311"/>
                    <a:pt x="2676" y="15808"/>
                    <a:pt x="2996" y="15557"/>
                  </a:cubicBezTo>
                  <a:cubicBezTo>
                    <a:pt x="3293" y="14871"/>
                    <a:pt x="3613" y="14230"/>
                    <a:pt x="4002" y="13590"/>
                  </a:cubicBezTo>
                  <a:cubicBezTo>
                    <a:pt x="4391" y="12721"/>
                    <a:pt x="4642" y="11829"/>
                    <a:pt x="4734" y="10892"/>
                  </a:cubicBezTo>
                  <a:cubicBezTo>
                    <a:pt x="4734" y="10640"/>
                    <a:pt x="4780" y="10412"/>
                    <a:pt x="4848" y="10160"/>
                  </a:cubicBezTo>
                  <a:cubicBezTo>
                    <a:pt x="5328" y="8948"/>
                    <a:pt x="5557" y="7622"/>
                    <a:pt x="5511" y="6318"/>
                  </a:cubicBezTo>
                  <a:cubicBezTo>
                    <a:pt x="5237" y="4375"/>
                    <a:pt x="5168" y="2385"/>
                    <a:pt x="4665" y="465"/>
                  </a:cubicBezTo>
                  <a:cubicBezTo>
                    <a:pt x="4642" y="350"/>
                    <a:pt x="4574" y="236"/>
                    <a:pt x="4482" y="144"/>
                  </a:cubicBezTo>
                  <a:cubicBezTo>
                    <a:pt x="4165" y="57"/>
                    <a:pt x="3958" y="0"/>
                    <a:pt x="3818" y="0"/>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90"/>
            <p:cNvSpPr/>
            <p:nvPr/>
          </p:nvSpPr>
          <p:spPr>
            <a:xfrm>
              <a:off x="4443950" y="4504350"/>
              <a:ext cx="37175" cy="151050"/>
            </a:xfrm>
            <a:custGeom>
              <a:avLst/>
              <a:gdLst/>
              <a:ahLst/>
              <a:cxnLst/>
              <a:rect l="l" t="t" r="r" b="b"/>
              <a:pathLst>
                <a:path w="1487" h="6042" extrusionOk="0">
                  <a:moveTo>
                    <a:pt x="316" y="0"/>
                  </a:moveTo>
                  <a:cubicBezTo>
                    <a:pt x="290" y="0"/>
                    <a:pt x="261" y="2"/>
                    <a:pt x="229" y="5"/>
                  </a:cubicBezTo>
                  <a:cubicBezTo>
                    <a:pt x="229" y="371"/>
                    <a:pt x="1" y="714"/>
                    <a:pt x="344" y="1057"/>
                  </a:cubicBezTo>
                  <a:cubicBezTo>
                    <a:pt x="549" y="1262"/>
                    <a:pt x="504" y="1583"/>
                    <a:pt x="481" y="1880"/>
                  </a:cubicBezTo>
                  <a:cubicBezTo>
                    <a:pt x="458" y="2497"/>
                    <a:pt x="549" y="3115"/>
                    <a:pt x="732" y="3686"/>
                  </a:cubicBezTo>
                  <a:cubicBezTo>
                    <a:pt x="915" y="4281"/>
                    <a:pt x="1030" y="4898"/>
                    <a:pt x="1007" y="5516"/>
                  </a:cubicBezTo>
                  <a:cubicBezTo>
                    <a:pt x="984" y="5721"/>
                    <a:pt x="1098" y="5904"/>
                    <a:pt x="1258" y="6042"/>
                  </a:cubicBezTo>
                  <a:cubicBezTo>
                    <a:pt x="1350" y="5813"/>
                    <a:pt x="1487" y="5584"/>
                    <a:pt x="1373" y="5356"/>
                  </a:cubicBezTo>
                  <a:cubicBezTo>
                    <a:pt x="1144" y="4853"/>
                    <a:pt x="1258" y="4327"/>
                    <a:pt x="1213" y="3824"/>
                  </a:cubicBezTo>
                  <a:cubicBezTo>
                    <a:pt x="732" y="2932"/>
                    <a:pt x="1281" y="1948"/>
                    <a:pt x="984" y="1034"/>
                  </a:cubicBezTo>
                  <a:lnTo>
                    <a:pt x="732" y="759"/>
                  </a:lnTo>
                  <a:cubicBezTo>
                    <a:pt x="427" y="629"/>
                    <a:pt x="849" y="0"/>
                    <a:pt x="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90"/>
            <p:cNvSpPr/>
            <p:nvPr/>
          </p:nvSpPr>
          <p:spPr>
            <a:xfrm>
              <a:off x="4410225" y="4836600"/>
              <a:ext cx="27475" cy="57200"/>
            </a:xfrm>
            <a:custGeom>
              <a:avLst/>
              <a:gdLst/>
              <a:ahLst/>
              <a:cxnLst/>
              <a:rect l="l" t="t" r="r" b="b"/>
              <a:pathLst>
                <a:path w="1099" h="2288" extrusionOk="0">
                  <a:moveTo>
                    <a:pt x="1098" y="0"/>
                  </a:moveTo>
                  <a:lnTo>
                    <a:pt x="1098" y="0"/>
                  </a:lnTo>
                  <a:cubicBezTo>
                    <a:pt x="961" y="160"/>
                    <a:pt x="824" y="298"/>
                    <a:pt x="664" y="435"/>
                  </a:cubicBezTo>
                  <a:cubicBezTo>
                    <a:pt x="229" y="663"/>
                    <a:pt x="0" y="1167"/>
                    <a:pt x="92" y="1647"/>
                  </a:cubicBezTo>
                  <a:lnTo>
                    <a:pt x="92" y="2013"/>
                  </a:lnTo>
                  <a:cubicBezTo>
                    <a:pt x="92" y="2104"/>
                    <a:pt x="115" y="2196"/>
                    <a:pt x="115" y="2287"/>
                  </a:cubicBezTo>
                  <a:cubicBezTo>
                    <a:pt x="664" y="1624"/>
                    <a:pt x="1075" y="892"/>
                    <a:pt x="1098" y="0"/>
                  </a:cubicBezTo>
                  <a:close/>
                </a:path>
              </a:pathLst>
            </a:custGeom>
            <a:solidFill>
              <a:srgbClr val="CC52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90"/>
            <p:cNvSpPr/>
            <p:nvPr/>
          </p:nvSpPr>
          <p:spPr>
            <a:xfrm>
              <a:off x="4459400" y="4530175"/>
              <a:ext cx="18300" cy="69775"/>
            </a:xfrm>
            <a:custGeom>
              <a:avLst/>
              <a:gdLst/>
              <a:ahLst/>
              <a:cxnLst/>
              <a:rect l="l" t="t" r="r" b="b"/>
              <a:pathLst>
                <a:path w="732" h="2791" extrusionOk="0">
                  <a:moveTo>
                    <a:pt x="366" y="1"/>
                  </a:moveTo>
                  <a:lnTo>
                    <a:pt x="366" y="1"/>
                  </a:lnTo>
                  <a:cubicBezTo>
                    <a:pt x="389" y="229"/>
                    <a:pt x="366" y="481"/>
                    <a:pt x="320" y="710"/>
                  </a:cubicBezTo>
                  <a:cubicBezTo>
                    <a:pt x="0" y="1487"/>
                    <a:pt x="206" y="2150"/>
                    <a:pt x="617" y="2791"/>
                  </a:cubicBezTo>
                  <a:cubicBezTo>
                    <a:pt x="732" y="2036"/>
                    <a:pt x="526" y="1258"/>
                    <a:pt x="617" y="504"/>
                  </a:cubicBezTo>
                  <a:cubicBezTo>
                    <a:pt x="663" y="298"/>
                    <a:pt x="549" y="92"/>
                    <a:pt x="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90"/>
            <p:cNvSpPr/>
            <p:nvPr/>
          </p:nvSpPr>
          <p:spPr>
            <a:xfrm>
              <a:off x="3008500" y="4621225"/>
              <a:ext cx="25175" cy="27900"/>
            </a:xfrm>
            <a:custGeom>
              <a:avLst/>
              <a:gdLst/>
              <a:ahLst/>
              <a:cxnLst/>
              <a:rect l="l" t="t" r="r" b="b"/>
              <a:pathLst>
                <a:path w="1007" h="1116" extrusionOk="0">
                  <a:moveTo>
                    <a:pt x="678" y="0"/>
                  </a:moveTo>
                  <a:cubicBezTo>
                    <a:pt x="610" y="0"/>
                    <a:pt x="543" y="28"/>
                    <a:pt x="481" y="109"/>
                  </a:cubicBezTo>
                  <a:cubicBezTo>
                    <a:pt x="366" y="269"/>
                    <a:pt x="183" y="360"/>
                    <a:pt x="0" y="360"/>
                  </a:cubicBezTo>
                  <a:cubicBezTo>
                    <a:pt x="46" y="1001"/>
                    <a:pt x="481" y="1115"/>
                    <a:pt x="1007" y="1115"/>
                  </a:cubicBezTo>
                  <a:lnTo>
                    <a:pt x="1007" y="109"/>
                  </a:lnTo>
                  <a:cubicBezTo>
                    <a:pt x="895" y="67"/>
                    <a:pt x="784" y="0"/>
                    <a:pt x="678" y="0"/>
                  </a:cubicBezTo>
                  <a:close/>
                </a:path>
              </a:pathLst>
            </a:custGeom>
            <a:solidFill>
              <a:srgbClr val="C651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90"/>
            <p:cNvSpPr/>
            <p:nvPr/>
          </p:nvSpPr>
          <p:spPr>
            <a:xfrm>
              <a:off x="4022075" y="5156725"/>
              <a:ext cx="171525" cy="121775"/>
            </a:xfrm>
            <a:custGeom>
              <a:avLst/>
              <a:gdLst/>
              <a:ahLst/>
              <a:cxnLst/>
              <a:rect l="l" t="t" r="r" b="b"/>
              <a:pathLst>
                <a:path w="6861" h="4871" extrusionOk="0">
                  <a:moveTo>
                    <a:pt x="6380" y="1"/>
                  </a:moveTo>
                  <a:lnTo>
                    <a:pt x="6357" y="24"/>
                  </a:lnTo>
                  <a:cubicBezTo>
                    <a:pt x="6265" y="92"/>
                    <a:pt x="6174" y="161"/>
                    <a:pt x="6083" y="252"/>
                  </a:cubicBezTo>
                  <a:cubicBezTo>
                    <a:pt x="6014" y="344"/>
                    <a:pt x="5922" y="412"/>
                    <a:pt x="5808" y="481"/>
                  </a:cubicBezTo>
                  <a:cubicBezTo>
                    <a:pt x="5534" y="595"/>
                    <a:pt x="5282" y="755"/>
                    <a:pt x="5099" y="1007"/>
                  </a:cubicBezTo>
                  <a:cubicBezTo>
                    <a:pt x="5008" y="1578"/>
                    <a:pt x="4573" y="1693"/>
                    <a:pt x="4093" y="1739"/>
                  </a:cubicBezTo>
                  <a:cubicBezTo>
                    <a:pt x="3316" y="1853"/>
                    <a:pt x="2607" y="2196"/>
                    <a:pt x="2035" y="2722"/>
                  </a:cubicBezTo>
                  <a:cubicBezTo>
                    <a:pt x="1806" y="3248"/>
                    <a:pt x="1326" y="3385"/>
                    <a:pt x="846" y="3522"/>
                  </a:cubicBezTo>
                  <a:cubicBezTo>
                    <a:pt x="503" y="3614"/>
                    <a:pt x="91" y="3682"/>
                    <a:pt x="0" y="4140"/>
                  </a:cubicBezTo>
                  <a:cubicBezTo>
                    <a:pt x="83" y="4618"/>
                    <a:pt x="284" y="4871"/>
                    <a:pt x="622" y="4871"/>
                  </a:cubicBezTo>
                  <a:cubicBezTo>
                    <a:pt x="753" y="4871"/>
                    <a:pt x="903" y="4833"/>
                    <a:pt x="1075" y="4757"/>
                  </a:cubicBezTo>
                  <a:cubicBezTo>
                    <a:pt x="1372" y="4688"/>
                    <a:pt x="1646" y="4597"/>
                    <a:pt x="1898" y="4460"/>
                  </a:cubicBezTo>
                  <a:cubicBezTo>
                    <a:pt x="2584" y="3842"/>
                    <a:pt x="3590" y="3774"/>
                    <a:pt x="4253" y="3088"/>
                  </a:cubicBezTo>
                  <a:cubicBezTo>
                    <a:pt x="4368" y="2973"/>
                    <a:pt x="4642" y="3019"/>
                    <a:pt x="4848" y="2973"/>
                  </a:cubicBezTo>
                  <a:cubicBezTo>
                    <a:pt x="5099" y="2539"/>
                    <a:pt x="5488" y="2196"/>
                    <a:pt x="5922" y="1967"/>
                  </a:cubicBezTo>
                  <a:cubicBezTo>
                    <a:pt x="6220" y="1807"/>
                    <a:pt x="6448" y="1556"/>
                    <a:pt x="6608" y="1258"/>
                  </a:cubicBezTo>
                  <a:lnTo>
                    <a:pt x="6608" y="1258"/>
                  </a:lnTo>
                  <a:cubicBezTo>
                    <a:pt x="6448" y="1281"/>
                    <a:pt x="6288" y="1304"/>
                    <a:pt x="6128" y="1327"/>
                  </a:cubicBezTo>
                  <a:cubicBezTo>
                    <a:pt x="6060" y="1327"/>
                    <a:pt x="5922" y="1304"/>
                    <a:pt x="5922" y="1258"/>
                  </a:cubicBezTo>
                  <a:cubicBezTo>
                    <a:pt x="5900" y="1167"/>
                    <a:pt x="5877" y="984"/>
                    <a:pt x="5922" y="938"/>
                  </a:cubicBezTo>
                  <a:cubicBezTo>
                    <a:pt x="6060" y="847"/>
                    <a:pt x="6197" y="778"/>
                    <a:pt x="6334" y="732"/>
                  </a:cubicBezTo>
                  <a:cubicBezTo>
                    <a:pt x="6426" y="664"/>
                    <a:pt x="6494" y="572"/>
                    <a:pt x="6586" y="504"/>
                  </a:cubicBezTo>
                  <a:lnTo>
                    <a:pt x="6860" y="1"/>
                  </a:ln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90"/>
            <p:cNvSpPr/>
            <p:nvPr/>
          </p:nvSpPr>
          <p:spPr>
            <a:xfrm>
              <a:off x="3772825" y="5281075"/>
              <a:ext cx="197250" cy="57475"/>
            </a:xfrm>
            <a:custGeom>
              <a:avLst/>
              <a:gdLst/>
              <a:ahLst/>
              <a:cxnLst/>
              <a:rect l="l" t="t" r="r" b="b"/>
              <a:pathLst>
                <a:path w="7890" h="2299" extrusionOk="0">
                  <a:moveTo>
                    <a:pt x="7241" y="0"/>
                  </a:moveTo>
                  <a:cubicBezTo>
                    <a:pt x="7066" y="0"/>
                    <a:pt x="6871" y="42"/>
                    <a:pt x="6700" y="80"/>
                  </a:cubicBezTo>
                  <a:cubicBezTo>
                    <a:pt x="5520" y="860"/>
                    <a:pt x="4242" y="1349"/>
                    <a:pt x="2868" y="1349"/>
                  </a:cubicBezTo>
                  <a:cubicBezTo>
                    <a:pt x="2751" y="1349"/>
                    <a:pt x="2634" y="1345"/>
                    <a:pt x="2516" y="1338"/>
                  </a:cubicBezTo>
                  <a:cubicBezTo>
                    <a:pt x="2698" y="1086"/>
                    <a:pt x="3476" y="926"/>
                    <a:pt x="2721" y="400"/>
                  </a:cubicBezTo>
                  <a:lnTo>
                    <a:pt x="2721" y="400"/>
                  </a:lnTo>
                  <a:cubicBezTo>
                    <a:pt x="2424" y="492"/>
                    <a:pt x="2173" y="698"/>
                    <a:pt x="1852" y="766"/>
                  </a:cubicBezTo>
                  <a:cubicBezTo>
                    <a:pt x="1761" y="812"/>
                    <a:pt x="1669" y="858"/>
                    <a:pt x="1578" y="903"/>
                  </a:cubicBezTo>
                  <a:cubicBezTo>
                    <a:pt x="1418" y="995"/>
                    <a:pt x="1212" y="1041"/>
                    <a:pt x="1052" y="1109"/>
                  </a:cubicBezTo>
                  <a:lnTo>
                    <a:pt x="778" y="1201"/>
                  </a:lnTo>
                  <a:cubicBezTo>
                    <a:pt x="572" y="1269"/>
                    <a:pt x="389" y="1338"/>
                    <a:pt x="206" y="1429"/>
                  </a:cubicBezTo>
                  <a:cubicBezTo>
                    <a:pt x="115" y="1498"/>
                    <a:pt x="46" y="1589"/>
                    <a:pt x="0" y="1681"/>
                  </a:cubicBezTo>
                  <a:cubicBezTo>
                    <a:pt x="51" y="2098"/>
                    <a:pt x="242" y="2185"/>
                    <a:pt x="469" y="2185"/>
                  </a:cubicBezTo>
                  <a:cubicBezTo>
                    <a:pt x="630" y="2185"/>
                    <a:pt x="810" y="2141"/>
                    <a:pt x="970" y="2141"/>
                  </a:cubicBezTo>
                  <a:cubicBezTo>
                    <a:pt x="1090" y="2141"/>
                    <a:pt x="1199" y="2165"/>
                    <a:pt x="1281" y="2253"/>
                  </a:cubicBezTo>
                  <a:cubicBezTo>
                    <a:pt x="1349" y="2275"/>
                    <a:pt x="1441" y="2298"/>
                    <a:pt x="1509" y="2298"/>
                  </a:cubicBezTo>
                  <a:cubicBezTo>
                    <a:pt x="1578" y="2275"/>
                    <a:pt x="1669" y="2253"/>
                    <a:pt x="1738" y="2253"/>
                  </a:cubicBezTo>
                  <a:cubicBezTo>
                    <a:pt x="1830" y="2184"/>
                    <a:pt x="1944" y="2115"/>
                    <a:pt x="2012" y="2047"/>
                  </a:cubicBezTo>
                  <a:lnTo>
                    <a:pt x="2264" y="2047"/>
                  </a:lnTo>
                  <a:cubicBezTo>
                    <a:pt x="2516" y="2127"/>
                    <a:pt x="2773" y="2167"/>
                    <a:pt x="3027" y="2167"/>
                  </a:cubicBezTo>
                  <a:cubicBezTo>
                    <a:pt x="3282" y="2167"/>
                    <a:pt x="3533" y="2127"/>
                    <a:pt x="3773" y="2047"/>
                  </a:cubicBezTo>
                  <a:cubicBezTo>
                    <a:pt x="4346" y="1781"/>
                    <a:pt x="4937" y="1533"/>
                    <a:pt x="5563" y="1533"/>
                  </a:cubicBezTo>
                  <a:cubicBezTo>
                    <a:pt x="5637" y="1533"/>
                    <a:pt x="5711" y="1536"/>
                    <a:pt x="5785" y="1544"/>
                  </a:cubicBezTo>
                  <a:cubicBezTo>
                    <a:pt x="6220" y="1544"/>
                    <a:pt x="6449" y="1224"/>
                    <a:pt x="6792" y="1041"/>
                  </a:cubicBezTo>
                  <a:cubicBezTo>
                    <a:pt x="7089" y="766"/>
                    <a:pt x="7889" y="1063"/>
                    <a:pt x="7752" y="377"/>
                  </a:cubicBezTo>
                  <a:cubicBezTo>
                    <a:pt x="7698" y="83"/>
                    <a:pt x="7489" y="0"/>
                    <a:pt x="72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90"/>
            <p:cNvSpPr/>
            <p:nvPr/>
          </p:nvSpPr>
          <p:spPr>
            <a:xfrm>
              <a:off x="3928300" y="5255050"/>
              <a:ext cx="120650" cy="51475"/>
            </a:xfrm>
            <a:custGeom>
              <a:avLst/>
              <a:gdLst/>
              <a:ahLst/>
              <a:cxnLst/>
              <a:rect l="l" t="t" r="r" b="b"/>
              <a:pathLst>
                <a:path w="4826" h="2059" extrusionOk="0">
                  <a:moveTo>
                    <a:pt x="3682" y="1"/>
                  </a:moveTo>
                  <a:cubicBezTo>
                    <a:pt x="3256" y="149"/>
                    <a:pt x="2860" y="387"/>
                    <a:pt x="2409" y="387"/>
                  </a:cubicBezTo>
                  <a:cubicBezTo>
                    <a:pt x="2303" y="387"/>
                    <a:pt x="2195" y="374"/>
                    <a:pt x="2082" y="344"/>
                  </a:cubicBezTo>
                  <a:cubicBezTo>
                    <a:pt x="1396" y="412"/>
                    <a:pt x="710" y="572"/>
                    <a:pt x="70" y="847"/>
                  </a:cubicBezTo>
                  <a:cubicBezTo>
                    <a:pt x="1" y="1053"/>
                    <a:pt x="138" y="1144"/>
                    <a:pt x="321" y="1213"/>
                  </a:cubicBezTo>
                  <a:cubicBezTo>
                    <a:pt x="359" y="1216"/>
                    <a:pt x="396" y="1217"/>
                    <a:pt x="434" y="1217"/>
                  </a:cubicBezTo>
                  <a:cubicBezTo>
                    <a:pt x="777" y="1217"/>
                    <a:pt x="1122" y="1100"/>
                    <a:pt x="1485" y="1100"/>
                  </a:cubicBezTo>
                  <a:cubicBezTo>
                    <a:pt x="1664" y="1100"/>
                    <a:pt x="1847" y="1128"/>
                    <a:pt x="2036" y="1213"/>
                  </a:cubicBezTo>
                  <a:cubicBezTo>
                    <a:pt x="2036" y="1487"/>
                    <a:pt x="1647" y="1716"/>
                    <a:pt x="1830" y="2059"/>
                  </a:cubicBezTo>
                  <a:cubicBezTo>
                    <a:pt x="2585" y="1784"/>
                    <a:pt x="3339" y="1487"/>
                    <a:pt x="4071" y="1190"/>
                  </a:cubicBezTo>
                  <a:cubicBezTo>
                    <a:pt x="4346" y="1075"/>
                    <a:pt x="4666" y="1098"/>
                    <a:pt x="4826" y="824"/>
                  </a:cubicBezTo>
                  <a:lnTo>
                    <a:pt x="4826" y="824"/>
                  </a:lnTo>
                  <a:cubicBezTo>
                    <a:pt x="4760" y="837"/>
                    <a:pt x="4699" y="842"/>
                    <a:pt x="4643" y="842"/>
                  </a:cubicBezTo>
                  <a:cubicBezTo>
                    <a:pt x="4186" y="842"/>
                    <a:pt x="4005" y="456"/>
                    <a:pt x="3842" y="69"/>
                  </a:cubicBezTo>
                  <a:lnTo>
                    <a:pt x="3682" y="1"/>
                  </a:lnTo>
                  <a:close/>
                </a:path>
              </a:pathLst>
            </a:custGeom>
            <a:solidFill>
              <a:srgbClr val="B032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90"/>
            <p:cNvSpPr/>
            <p:nvPr/>
          </p:nvSpPr>
          <p:spPr>
            <a:xfrm>
              <a:off x="3934025" y="5275075"/>
              <a:ext cx="62900" cy="31450"/>
            </a:xfrm>
            <a:custGeom>
              <a:avLst/>
              <a:gdLst/>
              <a:ahLst/>
              <a:cxnLst/>
              <a:rect l="l" t="t" r="r" b="b"/>
              <a:pathLst>
                <a:path w="2516" h="1258" extrusionOk="0">
                  <a:moveTo>
                    <a:pt x="1628" y="1"/>
                  </a:moveTo>
                  <a:cubicBezTo>
                    <a:pt x="1103" y="1"/>
                    <a:pt x="606" y="274"/>
                    <a:pt x="92" y="274"/>
                  </a:cubicBezTo>
                  <a:lnTo>
                    <a:pt x="1" y="389"/>
                  </a:lnTo>
                  <a:lnTo>
                    <a:pt x="92" y="503"/>
                  </a:lnTo>
                  <a:lnTo>
                    <a:pt x="344" y="503"/>
                  </a:lnTo>
                  <a:cubicBezTo>
                    <a:pt x="371" y="508"/>
                    <a:pt x="400" y="510"/>
                    <a:pt x="431" y="510"/>
                  </a:cubicBezTo>
                  <a:cubicBezTo>
                    <a:pt x="559" y="510"/>
                    <a:pt x="712" y="476"/>
                    <a:pt x="840" y="476"/>
                  </a:cubicBezTo>
                  <a:cubicBezTo>
                    <a:pt x="966" y="476"/>
                    <a:pt x="1068" y="509"/>
                    <a:pt x="1098" y="640"/>
                  </a:cubicBezTo>
                  <a:cubicBezTo>
                    <a:pt x="1212" y="1006"/>
                    <a:pt x="709" y="938"/>
                    <a:pt x="504" y="1075"/>
                  </a:cubicBezTo>
                  <a:cubicBezTo>
                    <a:pt x="458" y="1143"/>
                    <a:pt x="389" y="1189"/>
                    <a:pt x="344" y="1258"/>
                  </a:cubicBezTo>
                  <a:lnTo>
                    <a:pt x="1601" y="1258"/>
                  </a:lnTo>
                  <a:cubicBezTo>
                    <a:pt x="1761" y="869"/>
                    <a:pt x="2127" y="663"/>
                    <a:pt x="2424" y="389"/>
                  </a:cubicBezTo>
                  <a:cubicBezTo>
                    <a:pt x="2516" y="297"/>
                    <a:pt x="2470" y="137"/>
                    <a:pt x="2356" y="92"/>
                  </a:cubicBezTo>
                  <a:cubicBezTo>
                    <a:pt x="2196" y="46"/>
                    <a:pt x="2036" y="23"/>
                    <a:pt x="1876" y="23"/>
                  </a:cubicBezTo>
                  <a:cubicBezTo>
                    <a:pt x="1792" y="7"/>
                    <a:pt x="1710" y="1"/>
                    <a:pt x="1628" y="1"/>
                  </a:cubicBezTo>
                  <a:close/>
                </a:path>
              </a:pathLst>
            </a:custGeom>
            <a:solidFill>
              <a:srgbClr val="C34C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90"/>
            <p:cNvSpPr/>
            <p:nvPr/>
          </p:nvSpPr>
          <p:spPr>
            <a:xfrm>
              <a:off x="3660775" y="5298150"/>
              <a:ext cx="157100" cy="40125"/>
            </a:xfrm>
            <a:custGeom>
              <a:avLst/>
              <a:gdLst/>
              <a:ahLst/>
              <a:cxnLst/>
              <a:rect l="l" t="t" r="r" b="b"/>
              <a:pathLst>
                <a:path w="6284" h="1605" extrusionOk="0">
                  <a:moveTo>
                    <a:pt x="6089" y="0"/>
                  </a:moveTo>
                  <a:cubicBezTo>
                    <a:pt x="6044" y="0"/>
                    <a:pt x="5989" y="12"/>
                    <a:pt x="5923" y="37"/>
                  </a:cubicBezTo>
                  <a:lnTo>
                    <a:pt x="5283" y="106"/>
                  </a:lnTo>
                  <a:cubicBezTo>
                    <a:pt x="5092" y="198"/>
                    <a:pt x="4894" y="220"/>
                    <a:pt x="4693" y="220"/>
                  </a:cubicBezTo>
                  <a:cubicBezTo>
                    <a:pt x="4492" y="220"/>
                    <a:pt x="4289" y="198"/>
                    <a:pt x="4088" y="198"/>
                  </a:cubicBezTo>
                  <a:cubicBezTo>
                    <a:pt x="3888" y="198"/>
                    <a:pt x="3689" y="220"/>
                    <a:pt x="3499" y="312"/>
                  </a:cubicBezTo>
                  <a:cubicBezTo>
                    <a:pt x="3432" y="405"/>
                    <a:pt x="3334" y="452"/>
                    <a:pt x="3233" y="452"/>
                  </a:cubicBezTo>
                  <a:cubicBezTo>
                    <a:pt x="3160" y="452"/>
                    <a:pt x="3085" y="428"/>
                    <a:pt x="3019" y="380"/>
                  </a:cubicBezTo>
                  <a:cubicBezTo>
                    <a:pt x="2984" y="329"/>
                    <a:pt x="2924" y="303"/>
                    <a:pt x="2868" y="303"/>
                  </a:cubicBezTo>
                  <a:cubicBezTo>
                    <a:pt x="2849" y="303"/>
                    <a:pt x="2830" y="306"/>
                    <a:pt x="2813" y="312"/>
                  </a:cubicBezTo>
                  <a:cubicBezTo>
                    <a:pt x="2451" y="240"/>
                    <a:pt x="2090" y="180"/>
                    <a:pt x="1728" y="180"/>
                  </a:cubicBezTo>
                  <a:cubicBezTo>
                    <a:pt x="1404" y="180"/>
                    <a:pt x="1079" y="228"/>
                    <a:pt x="755" y="358"/>
                  </a:cubicBezTo>
                  <a:cubicBezTo>
                    <a:pt x="686" y="586"/>
                    <a:pt x="1098" y="815"/>
                    <a:pt x="709" y="998"/>
                  </a:cubicBezTo>
                  <a:cubicBezTo>
                    <a:pt x="458" y="1089"/>
                    <a:pt x="183" y="1089"/>
                    <a:pt x="0" y="1341"/>
                  </a:cubicBezTo>
                  <a:cubicBezTo>
                    <a:pt x="138" y="1501"/>
                    <a:pt x="343" y="1570"/>
                    <a:pt x="549" y="1592"/>
                  </a:cubicBezTo>
                  <a:cubicBezTo>
                    <a:pt x="611" y="1601"/>
                    <a:pt x="672" y="1604"/>
                    <a:pt x="733" y="1604"/>
                  </a:cubicBezTo>
                  <a:cubicBezTo>
                    <a:pt x="1183" y="1604"/>
                    <a:pt x="1589" y="1401"/>
                    <a:pt x="2013" y="1341"/>
                  </a:cubicBezTo>
                  <a:cubicBezTo>
                    <a:pt x="2120" y="1191"/>
                    <a:pt x="2166" y="1041"/>
                    <a:pt x="2359" y="1041"/>
                  </a:cubicBezTo>
                  <a:cubicBezTo>
                    <a:pt x="2373" y="1041"/>
                    <a:pt x="2387" y="1042"/>
                    <a:pt x="2401" y="1044"/>
                  </a:cubicBezTo>
                  <a:cubicBezTo>
                    <a:pt x="2607" y="1089"/>
                    <a:pt x="2790" y="1112"/>
                    <a:pt x="2996" y="1112"/>
                  </a:cubicBezTo>
                  <a:lnTo>
                    <a:pt x="3819" y="1112"/>
                  </a:lnTo>
                  <a:cubicBezTo>
                    <a:pt x="3933" y="1112"/>
                    <a:pt x="4025" y="1112"/>
                    <a:pt x="4139" y="1089"/>
                  </a:cubicBezTo>
                  <a:cubicBezTo>
                    <a:pt x="4368" y="1066"/>
                    <a:pt x="4574" y="975"/>
                    <a:pt x="4757" y="815"/>
                  </a:cubicBezTo>
                  <a:cubicBezTo>
                    <a:pt x="4962" y="632"/>
                    <a:pt x="5305" y="815"/>
                    <a:pt x="5511" y="609"/>
                  </a:cubicBezTo>
                  <a:cubicBezTo>
                    <a:pt x="5648" y="426"/>
                    <a:pt x="5877" y="472"/>
                    <a:pt x="6037" y="358"/>
                  </a:cubicBezTo>
                  <a:lnTo>
                    <a:pt x="6266" y="358"/>
                  </a:lnTo>
                  <a:cubicBezTo>
                    <a:pt x="6284" y="144"/>
                    <a:pt x="6246" y="0"/>
                    <a:pt x="60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90"/>
            <p:cNvSpPr/>
            <p:nvPr/>
          </p:nvSpPr>
          <p:spPr>
            <a:xfrm>
              <a:off x="3633325" y="5295075"/>
              <a:ext cx="97775" cy="37175"/>
            </a:xfrm>
            <a:custGeom>
              <a:avLst/>
              <a:gdLst/>
              <a:ahLst/>
              <a:cxnLst/>
              <a:rect l="l" t="t" r="r" b="b"/>
              <a:pathLst>
                <a:path w="3911" h="1487" extrusionOk="0">
                  <a:moveTo>
                    <a:pt x="824" y="0"/>
                  </a:moveTo>
                  <a:cubicBezTo>
                    <a:pt x="664" y="138"/>
                    <a:pt x="389" y="46"/>
                    <a:pt x="252" y="229"/>
                  </a:cubicBezTo>
                  <a:cubicBezTo>
                    <a:pt x="184" y="549"/>
                    <a:pt x="92" y="869"/>
                    <a:pt x="1" y="1144"/>
                  </a:cubicBezTo>
                  <a:lnTo>
                    <a:pt x="1" y="1327"/>
                  </a:lnTo>
                  <a:lnTo>
                    <a:pt x="92" y="1441"/>
                  </a:lnTo>
                  <a:lnTo>
                    <a:pt x="1075" y="1487"/>
                  </a:lnTo>
                  <a:lnTo>
                    <a:pt x="2082" y="1464"/>
                  </a:lnTo>
                  <a:cubicBezTo>
                    <a:pt x="2265" y="1258"/>
                    <a:pt x="2265" y="938"/>
                    <a:pt x="2082" y="732"/>
                  </a:cubicBezTo>
                  <a:cubicBezTo>
                    <a:pt x="2013" y="572"/>
                    <a:pt x="2082" y="481"/>
                    <a:pt x="2219" y="481"/>
                  </a:cubicBezTo>
                  <a:cubicBezTo>
                    <a:pt x="2768" y="435"/>
                    <a:pt x="3339" y="435"/>
                    <a:pt x="3911" y="435"/>
                  </a:cubicBezTo>
                  <a:cubicBezTo>
                    <a:pt x="3705" y="252"/>
                    <a:pt x="3454" y="298"/>
                    <a:pt x="3225" y="275"/>
                  </a:cubicBezTo>
                  <a:cubicBezTo>
                    <a:pt x="2425" y="206"/>
                    <a:pt x="1601" y="229"/>
                    <a:pt x="824" y="0"/>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90"/>
            <p:cNvSpPr/>
            <p:nvPr/>
          </p:nvSpPr>
          <p:spPr>
            <a:xfrm>
              <a:off x="3712800" y="5319075"/>
              <a:ext cx="92050" cy="21175"/>
            </a:xfrm>
            <a:custGeom>
              <a:avLst/>
              <a:gdLst/>
              <a:ahLst/>
              <a:cxnLst/>
              <a:rect l="l" t="t" r="r" b="b"/>
              <a:pathLst>
                <a:path w="3682" h="847" extrusionOk="0">
                  <a:moveTo>
                    <a:pt x="2653" y="1"/>
                  </a:moveTo>
                  <a:lnTo>
                    <a:pt x="1921" y="24"/>
                  </a:lnTo>
                  <a:cubicBezTo>
                    <a:pt x="1887" y="69"/>
                    <a:pt x="1841" y="92"/>
                    <a:pt x="1795" y="92"/>
                  </a:cubicBezTo>
                  <a:cubicBezTo>
                    <a:pt x="1749" y="92"/>
                    <a:pt x="1704" y="69"/>
                    <a:pt x="1669" y="24"/>
                  </a:cubicBezTo>
                  <a:lnTo>
                    <a:pt x="1418" y="24"/>
                  </a:lnTo>
                  <a:cubicBezTo>
                    <a:pt x="1347" y="107"/>
                    <a:pt x="1251" y="147"/>
                    <a:pt x="1156" y="147"/>
                  </a:cubicBezTo>
                  <a:cubicBezTo>
                    <a:pt x="1068" y="147"/>
                    <a:pt x="981" y="113"/>
                    <a:pt x="915" y="47"/>
                  </a:cubicBezTo>
                  <a:lnTo>
                    <a:pt x="160" y="24"/>
                  </a:lnTo>
                  <a:cubicBezTo>
                    <a:pt x="0" y="161"/>
                    <a:pt x="0" y="390"/>
                    <a:pt x="160" y="527"/>
                  </a:cubicBezTo>
                  <a:cubicBezTo>
                    <a:pt x="371" y="639"/>
                    <a:pt x="591" y="668"/>
                    <a:pt x="814" y="668"/>
                  </a:cubicBezTo>
                  <a:cubicBezTo>
                    <a:pt x="1046" y="668"/>
                    <a:pt x="1282" y="637"/>
                    <a:pt x="1511" y="637"/>
                  </a:cubicBezTo>
                  <a:cubicBezTo>
                    <a:pt x="1732" y="637"/>
                    <a:pt x="1947" y="666"/>
                    <a:pt x="2150" y="778"/>
                  </a:cubicBezTo>
                  <a:lnTo>
                    <a:pt x="2904" y="778"/>
                  </a:lnTo>
                  <a:cubicBezTo>
                    <a:pt x="2939" y="824"/>
                    <a:pt x="2990" y="847"/>
                    <a:pt x="3041" y="847"/>
                  </a:cubicBezTo>
                  <a:cubicBezTo>
                    <a:pt x="3093" y="847"/>
                    <a:pt x="3144" y="824"/>
                    <a:pt x="3179" y="778"/>
                  </a:cubicBezTo>
                  <a:lnTo>
                    <a:pt x="3682" y="755"/>
                  </a:lnTo>
                  <a:cubicBezTo>
                    <a:pt x="3505" y="520"/>
                    <a:pt x="3262" y="503"/>
                    <a:pt x="3023" y="503"/>
                  </a:cubicBezTo>
                  <a:cubicBezTo>
                    <a:pt x="2983" y="503"/>
                    <a:pt x="2943" y="504"/>
                    <a:pt x="2904" y="504"/>
                  </a:cubicBezTo>
                  <a:cubicBezTo>
                    <a:pt x="2470" y="504"/>
                    <a:pt x="2607" y="252"/>
                    <a:pt x="2653" y="1"/>
                  </a:cubicBezTo>
                  <a:close/>
                </a:path>
              </a:pathLst>
            </a:custGeom>
            <a:solidFill>
              <a:srgbClr val="BE4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90"/>
            <p:cNvSpPr/>
            <p:nvPr/>
          </p:nvSpPr>
          <p:spPr>
            <a:xfrm>
              <a:off x="3716800" y="5331575"/>
              <a:ext cx="50325" cy="6475"/>
            </a:xfrm>
            <a:custGeom>
              <a:avLst/>
              <a:gdLst/>
              <a:ahLst/>
              <a:cxnLst/>
              <a:rect l="l" t="t" r="r" b="b"/>
              <a:pathLst>
                <a:path w="2013" h="259" extrusionOk="0">
                  <a:moveTo>
                    <a:pt x="1426" y="0"/>
                  </a:moveTo>
                  <a:cubicBezTo>
                    <a:pt x="1400" y="0"/>
                    <a:pt x="1375" y="2"/>
                    <a:pt x="1349" y="4"/>
                  </a:cubicBezTo>
                  <a:lnTo>
                    <a:pt x="0" y="4"/>
                  </a:lnTo>
                  <a:cubicBezTo>
                    <a:pt x="124" y="168"/>
                    <a:pt x="302" y="259"/>
                    <a:pt x="487" y="259"/>
                  </a:cubicBezTo>
                  <a:cubicBezTo>
                    <a:pt x="507" y="259"/>
                    <a:pt x="528" y="258"/>
                    <a:pt x="549" y="255"/>
                  </a:cubicBezTo>
                  <a:lnTo>
                    <a:pt x="2013" y="255"/>
                  </a:lnTo>
                  <a:cubicBezTo>
                    <a:pt x="1869" y="91"/>
                    <a:pt x="1651" y="0"/>
                    <a:pt x="1426"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90"/>
            <p:cNvSpPr/>
            <p:nvPr/>
          </p:nvSpPr>
          <p:spPr>
            <a:xfrm>
              <a:off x="3578450" y="5312075"/>
              <a:ext cx="40625" cy="13325"/>
            </a:xfrm>
            <a:custGeom>
              <a:avLst/>
              <a:gdLst/>
              <a:ahLst/>
              <a:cxnLst/>
              <a:rect l="l" t="t" r="r" b="b"/>
              <a:pathLst>
                <a:path w="1625" h="533" extrusionOk="0">
                  <a:moveTo>
                    <a:pt x="840" y="1"/>
                  </a:moveTo>
                  <a:cubicBezTo>
                    <a:pt x="796" y="1"/>
                    <a:pt x="753" y="3"/>
                    <a:pt x="709" y="6"/>
                  </a:cubicBezTo>
                  <a:cubicBezTo>
                    <a:pt x="688" y="4"/>
                    <a:pt x="667" y="4"/>
                    <a:pt x="645" y="4"/>
                  </a:cubicBezTo>
                  <a:cubicBezTo>
                    <a:pt x="412" y="4"/>
                    <a:pt x="168" y="115"/>
                    <a:pt x="1" y="304"/>
                  </a:cubicBezTo>
                  <a:cubicBezTo>
                    <a:pt x="138" y="464"/>
                    <a:pt x="344" y="532"/>
                    <a:pt x="549" y="532"/>
                  </a:cubicBezTo>
                  <a:lnTo>
                    <a:pt x="1533" y="532"/>
                  </a:lnTo>
                  <a:cubicBezTo>
                    <a:pt x="1624" y="418"/>
                    <a:pt x="1601" y="258"/>
                    <a:pt x="1487" y="189"/>
                  </a:cubicBezTo>
                  <a:cubicBezTo>
                    <a:pt x="1294" y="55"/>
                    <a:pt x="1070" y="1"/>
                    <a:pt x="840"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90"/>
            <p:cNvSpPr/>
            <p:nvPr/>
          </p:nvSpPr>
          <p:spPr>
            <a:xfrm>
              <a:off x="3565300" y="5306500"/>
              <a:ext cx="32600" cy="13175"/>
            </a:xfrm>
            <a:custGeom>
              <a:avLst/>
              <a:gdLst/>
              <a:ahLst/>
              <a:cxnLst/>
              <a:rect l="l" t="t" r="r" b="b"/>
              <a:pathLst>
                <a:path w="1304" h="527" extrusionOk="0">
                  <a:moveTo>
                    <a:pt x="782" y="1"/>
                  </a:moveTo>
                  <a:cubicBezTo>
                    <a:pt x="593" y="1"/>
                    <a:pt x="377" y="76"/>
                    <a:pt x="161" y="138"/>
                  </a:cubicBezTo>
                  <a:cubicBezTo>
                    <a:pt x="46" y="229"/>
                    <a:pt x="1" y="367"/>
                    <a:pt x="46" y="504"/>
                  </a:cubicBezTo>
                  <a:lnTo>
                    <a:pt x="527" y="527"/>
                  </a:lnTo>
                  <a:lnTo>
                    <a:pt x="1304" y="504"/>
                  </a:lnTo>
                  <a:cubicBezTo>
                    <a:pt x="1203" y="114"/>
                    <a:pt x="1013" y="1"/>
                    <a:pt x="782" y="1"/>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90"/>
            <p:cNvSpPr/>
            <p:nvPr/>
          </p:nvSpPr>
          <p:spPr>
            <a:xfrm>
              <a:off x="3707650" y="5316425"/>
              <a:ext cx="9175" cy="15250"/>
            </a:xfrm>
            <a:custGeom>
              <a:avLst/>
              <a:gdLst/>
              <a:ahLst/>
              <a:cxnLst/>
              <a:rect l="l" t="t" r="r" b="b"/>
              <a:pathLst>
                <a:path w="367" h="610" extrusionOk="0">
                  <a:moveTo>
                    <a:pt x="209" y="1"/>
                  </a:moveTo>
                  <a:cubicBezTo>
                    <a:pt x="125" y="1"/>
                    <a:pt x="52" y="81"/>
                    <a:pt x="23" y="153"/>
                  </a:cubicBezTo>
                  <a:cubicBezTo>
                    <a:pt x="0" y="290"/>
                    <a:pt x="92" y="473"/>
                    <a:pt x="138" y="610"/>
                  </a:cubicBezTo>
                  <a:lnTo>
                    <a:pt x="366" y="610"/>
                  </a:lnTo>
                  <a:lnTo>
                    <a:pt x="366" y="107"/>
                  </a:lnTo>
                  <a:cubicBezTo>
                    <a:pt x="315" y="30"/>
                    <a:pt x="260" y="1"/>
                    <a:pt x="209"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90"/>
            <p:cNvSpPr/>
            <p:nvPr/>
          </p:nvSpPr>
          <p:spPr>
            <a:xfrm>
              <a:off x="3616750" y="5315200"/>
              <a:ext cx="18900" cy="12775"/>
            </a:xfrm>
            <a:custGeom>
              <a:avLst/>
              <a:gdLst/>
              <a:ahLst/>
              <a:cxnLst/>
              <a:rect l="l" t="t" r="r" b="b"/>
              <a:pathLst>
                <a:path w="756" h="511" extrusionOk="0">
                  <a:moveTo>
                    <a:pt x="448" y="0"/>
                  </a:moveTo>
                  <a:cubicBezTo>
                    <a:pt x="318" y="0"/>
                    <a:pt x="162" y="82"/>
                    <a:pt x="1" y="179"/>
                  </a:cubicBezTo>
                  <a:lnTo>
                    <a:pt x="1" y="407"/>
                  </a:lnTo>
                  <a:cubicBezTo>
                    <a:pt x="62" y="407"/>
                    <a:pt x="112" y="418"/>
                    <a:pt x="167" y="418"/>
                  </a:cubicBezTo>
                  <a:cubicBezTo>
                    <a:pt x="194" y="418"/>
                    <a:pt x="222" y="415"/>
                    <a:pt x="252" y="407"/>
                  </a:cubicBezTo>
                  <a:cubicBezTo>
                    <a:pt x="321" y="476"/>
                    <a:pt x="412" y="510"/>
                    <a:pt x="504" y="510"/>
                  </a:cubicBezTo>
                  <a:cubicBezTo>
                    <a:pt x="595" y="510"/>
                    <a:pt x="687" y="476"/>
                    <a:pt x="755" y="407"/>
                  </a:cubicBezTo>
                  <a:cubicBezTo>
                    <a:pt x="707" y="104"/>
                    <a:pt x="594" y="0"/>
                    <a:pt x="448" y="0"/>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90"/>
            <p:cNvSpPr/>
            <p:nvPr/>
          </p:nvSpPr>
          <p:spPr>
            <a:xfrm>
              <a:off x="3623050" y="5325950"/>
              <a:ext cx="12600" cy="5450"/>
            </a:xfrm>
            <a:custGeom>
              <a:avLst/>
              <a:gdLst/>
              <a:ahLst/>
              <a:cxnLst/>
              <a:rect l="l" t="t" r="r" b="b"/>
              <a:pathLst>
                <a:path w="504" h="218" extrusionOk="0">
                  <a:moveTo>
                    <a:pt x="0" y="0"/>
                  </a:moveTo>
                  <a:cubicBezTo>
                    <a:pt x="76" y="132"/>
                    <a:pt x="229" y="218"/>
                    <a:pt x="396" y="218"/>
                  </a:cubicBezTo>
                  <a:cubicBezTo>
                    <a:pt x="431" y="218"/>
                    <a:pt x="467" y="214"/>
                    <a:pt x="503" y="206"/>
                  </a:cubicBezTo>
                  <a:lnTo>
                    <a:pt x="503" y="0"/>
                  </a:ln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90"/>
            <p:cNvSpPr/>
            <p:nvPr/>
          </p:nvSpPr>
          <p:spPr>
            <a:xfrm>
              <a:off x="3560150" y="5311075"/>
              <a:ext cx="6325" cy="8025"/>
            </a:xfrm>
            <a:custGeom>
              <a:avLst/>
              <a:gdLst/>
              <a:ahLst/>
              <a:cxnLst/>
              <a:rect l="l" t="t" r="r" b="b"/>
              <a:pathLst>
                <a:path w="253" h="321" extrusionOk="0">
                  <a:moveTo>
                    <a:pt x="138" y="1"/>
                  </a:moveTo>
                  <a:lnTo>
                    <a:pt x="1" y="92"/>
                  </a:lnTo>
                  <a:cubicBezTo>
                    <a:pt x="1" y="161"/>
                    <a:pt x="1" y="252"/>
                    <a:pt x="1" y="321"/>
                  </a:cubicBezTo>
                  <a:lnTo>
                    <a:pt x="252" y="321"/>
                  </a:lnTo>
                  <a:lnTo>
                    <a:pt x="252" y="69"/>
                  </a:lnTo>
                  <a:lnTo>
                    <a:pt x="138" y="1"/>
                  </a:ln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90"/>
            <p:cNvSpPr/>
            <p:nvPr/>
          </p:nvSpPr>
          <p:spPr>
            <a:xfrm>
              <a:off x="3785400" y="5338525"/>
              <a:ext cx="7450" cy="3025"/>
            </a:xfrm>
            <a:custGeom>
              <a:avLst/>
              <a:gdLst/>
              <a:ahLst/>
              <a:cxnLst/>
              <a:rect l="l" t="t" r="r" b="b"/>
              <a:pathLst>
                <a:path w="298" h="121" extrusionOk="0">
                  <a:moveTo>
                    <a:pt x="0" y="0"/>
                  </a:moveTo>
                  <a:cubicBezTo>
                    <a:pt x="46" y="80"/>
                    <a:pt x="92" y="120"/>
                    <a:pt x="140" y="120"/>
                  </a:cubicBezTo>
                  <a:cubicBezTo>
                    <a:pt x="189" y="120"/>
                    <a:pt x="240" y="80"/>
                    <a:pt x="298"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90"/>
            <p:cNvSpPr/>
            <p:nvPr/>
          </p:nvSpPr>
          <p:spPr>
            <a:xfrm>
              <a:off x="3081850" y="4905300"/>
              <a:ext cx="219950" cy="262475"/>
            </a:xfrm>
            <a:custGeom>
              <a:avLst/>
              <a:gdLst/>
              <a:ahLst/>
              <a:cxnLst/>
              <a:rect l="l" t="t" r="r" b="b"/>
              <a:pathLst>
                <a:path w="8798" h="10499" extrusionOk="0">
                  <a:moveTo>
                    <a:pt x="785" y="0"/>
                  </a:moveTo>
                  <a:cubicBezTo>
                    <a:pt x="1" y="0"/>
                    <a:pt x="480" y="765"/>
                    <a:pt x="519" y="1277"/>
                  </a:cubicBezTo>
                  <a:cubicBezTo>
                    <a:pt x="794" y="1574"/>
                    <a:pt x="977" y="1917"/>
                    <a:pt x="1091" y="2283"/>
                  </a:cubicBezTo>
                  <a:cubicBezTo>
                    <a:pt x="1068" y="2717"/>
                    <a:pt x="1457" y="2923"/>
                    <a:pt x="1594" y="3289"/>
                  </a:cubicBezTo>
                  <a:cubicBezTo>
                    <a:pt x="1937" y="3632"/>
                    <a:pt x="1960" y="4089"/>
                    <a:pt x="2143" y="4524"/>
                  </a:cubicBezTo>
                  <a:cubicBezTo>
                    <a:pt x="2211" y="4798"/>
                    <a:pt x="2349" y="5073"/>
                    <a:pt x="2577" y="5256"/>
                  </a:cubicBezTo>
                  <a:cubicBezTo>
                    <a:pt x="3240" y="5804"/>
                    <a:pt x="3812" y="6468"/>
                    <a:pt x="4224" y="7222"/>
                  </a:cubicBezTo>
                  <a:cubicBezTo>
                    <a:pt x="4384" y="7474"/>
                    <a:pt x="4590" y="7680"/>
                    <a:pt x="4864" y="7817"/>
                  </a:cubicBezTo>
                  <a:cubicBezTo>
                    <a:pt x="5276" y="7977"/>
                    <a:pt x="5619" y="8297"/>
                    <a:pt x="5870" y="8686"/>
                  </a:cubicBezTo>
                  <a:cubicBezTo>
                    <a:pt x="6282" y="9417"/>
                    <a:pt x="6991" y="9852"/>
                    <a:pt x="7699" y="10286"/>
                  </a:cubicBezTo>
                  <a:cubicBezTo>
                    <a:pt x="7881" y="10392"/>
                    <a:pt x="8032" y="10498"/>
                    <a:pt x="8207" y="10498"/>
                  </a:cubicBezTo>
                  <a:cubicBezTo>
                    <a:pt x="8296" y="10498"/>
                    <a:pt x="8391" y="10470"/>
                    <a:pt x="8500" y="10401"/>
                  </a:cubicBezTo>
                  <a:cubicBezTo>
                    <a:pt x="8797" y="10195"/>
                    <a:pt x="8683" y="9875"/>
                    <a:pt x="8568" y="9623"/>
                  </a:cubicBezTo>
                  <a:cubicBezTo>
                    <a:pt x="8431" y="9189"/>
                    <a:pt x="8225" y="8777"/>
                    <a:pt x="8111" y="8343"/>
                  </a:cubicBezTo>
                  <a:cubicBezTo>
                    <a:pt x="7791" y="7451"/>
                    <a:pt x="7036" y="6902"/>
                    <a:pt x="6510" y="6193"/>
                  </a:cubicBezTo>
                  <a:cubicBezTo>
                    <a:pt x="5802" y="5301"/>
                    <a:pt x="5024" y="4478"/>
                    <a:pt x="4315" y="3586"/>
                  </a:cubicBezTo>
                  <a:cubicBezTo>
                    <a:pt x="4132" y="3403"/>
                    <a:pt x="3972" y="3198"/>
                    <a:pt x="3835" y="2969"/>
                  </a:cubicBezTo>
                  <a:cubicBezTo>
                    <a:pt x="3789" y="2855"/>
                    <a:pt x="3744" y="2763"/>
                    <a:pt x="3698" y="2672"/>
                  </a:cubicBezTo>
                  <a:cubicBezTo>
                    <a:pt x="3629" y="2580"/>
                    <a:pt x="3538" y="2512"/>
                    <a:pt x="3469" y="2443"/>
                  </a:cubicBezTo>
                  <a:cubicBezTo>
                    <a:pt x="3378" y="2374"/>
                    <a:pt x="3263" y="2329"/>
                    <a:pt x="3172" y="2283"/>
                  </a:cubicBezTo>
                  <a:cubicBezTo>
                    <a:pt x="2463" y="1757"/>
                    <a:pt x="1754" y="1254"/>
                    <a:pt x="1480" y="362"/>
                  </a:cubicBezTo>
                  <a:cubicBezTo>
                    <a:pt x="1434" y="248"/>
                    <a:pt x="1365" y="156"/>
                    <a:pt x="1274" y="65"/>
                  </a:cubicBezTo>
                  <a:cubicBezTo>
                    <a:pt x="1073" y="20"/>
                    <a:pt x="912" y="0"/>
                    <a:pt x="7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90"/>
            <p:cNvSpPr/>
            <p:nvPr/>
          </p:nvSpPr>
          <p:spPr>
            <a:xfrm>
              <a:off x="3202875" y="5100025"/>
              <a:ext cx="145975" cy="100450"/>
            </a:xfrm>
            <a:custGeom>
              <a:avLst/>
              <a:gdLst/>
              <a:ahLst/>
              <a:cxnLst/>
              <a:rect l="l" t="t" r="r" b="b"/>
              <a:pathLst>
                <a:path w="5839" h="4018" extrusionOk="0">
                  <a:moveTo>
                    <a:pt x="157" y="0"/>
                  </a:moveTo>
                  <a:cubicBezTo>
                    <a:pt x="106" y="0"/>
                    <a:pt x="54" y="2"/>
                    <a:pt x="0" y="5"/>
                  </a:cubicBezTo>
                  <a:cubicBezTo>
                    <a:pt x="229" y="256"/>
                    <a:pt x="412" y="508"/>
                    <a:pt x="640" y="759"/>
                  </a:cubicBezTo>
                  <a:cubicBezTo>
                    <a:pt x="869" y="965"/>
                    <a:pt x="1006" y="1217"/>
                    <a:pt x="1029" y="1514"/>
                  </a:cubicBezTo>
                  <a:cubicBezTo>
                    <a:pt x="1098" y="1606"/>
                    <a:pt x="1189" y="1674"/>
                    <a:pt x="1281" y="1766"/>
                  </a:cubicBezTo>
                  <a:cubicBezTo>
                    <a:pt x="1624" y="1994"/>
                    <a:pt x="1898" y="2314"/>
                    <a:pt x="2310" y="2497"/>
                  </a:cubicBezTo>
                  <a:cubicBezTo>
                    <a:pt x="2493" y="2520"/>
                    <a:pt x="2676" y="2635"/>
                    <a:pt x="2767" y="2795"/>
                  </a:cubicBezTo>
                  <a:cubicBezTo>
                    <a:pt x="2881" y="3000"/>
                    <a:pt x="3064" y="3160"/>
                    <a:pt x="3270" y="3275"/>
                  </a:cubicBezTo>
                  <a:cubicBezTo>
                    <a:pt x="3407" y="3412"/>
                    <a:pt x="3636" y="3366"/>
                    <a:pt x="3773" y="3526"/>
                  </a:cubicBezTo>
                  <a:cubicBezTo>
                    <a:pt x="4070" y="3778"/>
                    <a:pt x="4459" y="3755"/>
                    <a:pt x="4779" y="3869"/>
                  </a:cubicBezTo>
                  <a:cubicBezTo>
                    <a:pt x="5059" y="3971"/>
                    <a:pt x="5267" y="4017"/>
                    <a:pt x="5416" y="4017"/>
                  </a:cubicBezTo>
                  <a:cubicBezTo>
                    <a:pt x="5838" y="4017"/>
                    <a:pt x="5776" y="3638"/>
                    <a:pt x="5488" y="3046"/>
                  </a:cubicBezTo>
                  <a:cubicBezTo>
                    <a:pt x="5397" y="2978"/>
                    <a:pt x="5282" y="2909"/>
                    <a:pt x="5191" y="2863"/>
                  </a:cubicBezTo>
                  <a:cubicBezTo>
                    <a:pt x="5054" y="2772"/>
                    <a:pt x="4916" y="2657"/>
                    <a:pt x="4802" y="2543"/>
                  </a:cubicBezTo>
                  <a:cubicBezTo>
                    <a:pt x="4436" y="2200"/>
                    <a:pt x="4139" y="1811"/>
                    <a:pt x="3910" y="1354"/>
                  </a:cubicBezTo>
                  <a:cubicBezTo>
                    <a:pt x="3713" y="1025"/>
                    <a:pt x="3621" y="528"/>
                    <a:pt x="3089" y="528"/>
                  </a:cubicBezTo>
                  <a:cubicBezTo>
                    <a:pt x="3067" y="528"/>
                    <a:pt x="3043" y="529"/>
                    <a:pt x="3019" y="531"/>
                  </a:cubicBezTo>
                  <a:cubicBezTo>
                    <a:pt x="2950" y="1102"/>
                    <a:pt x="3316" y="1537"/>
                    <a:pt x="3522" y="2040"/>
                  </a:cubicBezTo>
                  <a:cubicBezTo>
                    <a:pt x="3590" y="2177"/>
                    <a:pt x="3682" y="2360"/>
                    <a:pt x="3499" y="2452"/>
                  </a:cubicBezTo>
                  <a:cubicBezTo>
                    <a:pt x="3447" y="2472"/>
                    <a:pt x="3391" y="2483"/>
                    <a:pt x="3335" y="2483"/>
                  </a:cubicBezTo>
                  <a:cubicBezTo>
                    <a:pt x="3266" y="2483"/>
                    <a:pt x="3196" y="2467"/>
                    <a:pt x="3133" y="2429"/>
                  </a:cubicBezTo>
                  <a:cubicBezTo>
                    <a:pt x="2401" y="1788"/>
                    <a:pt x="1464" y="1354"/>
                    <a:pt x="961" y="439"/>
                  </a:cubicBezTo>
                  <a:cubicBezTo>
                    <a:pt x="782" y="81"/>
                    <a:pt x="499" y="0"/>
                    <a:pt x="1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90"/>
            <p:cNvSpPr/>
            <p:nvPr/>
          </p:nvSpPr>
          <p:spPr>
            <a:xfrm>
              <a:off x="3034800" y="4753700"/>
              <a:ext cx="62900" cy="116275"/>
            </a:xfrm>
            <a:custGeom>
              <a:avLst/>
              <a:gdLst/>
              <a:ahLst/>
              <a:cxnLst/>
              <a:rect l="l" t="t" r="r" b="b"/>
              <a:pathLst>
                <a:path w="2516" h="4651" extrusionOk="0">
                  <a:moveTo>
                    <a:pt x="503" y="1"/>
                  </a:moveTo>
                  <a:lnTo>
                    <a:pt x="503" y="1"/>
                  </a:lnTo>
                  <a:cubicBezTo>
                    <a:pt x="435" y="275"/>
                    <a:pt x="526" y="618"/>
                    <a:pt x="206" y="824"/>
                  </a:cubicBezTo>
                  <a:cubicBezTo>
                    <a:pt x="0" y="1647"/>
                    <a:pt x="526" y="2219"/>
                    <a:pt x="892" y="2836"/>
                  </a:cubicBezTo>
                  <a:cubicBezTo>
                    <a:pt x="938" y="2928"/>
                    <a:pt x="1006" y="3019"/>
                    <a:pt x="1075" y="3088"/>
                  </a:cubicBezTo>
                  <a:cubicBezTo>
                    <a:pt x="1121" y="3179"/>
                    <a:pt x="1189" y="3271"/>
                    <a:pt x="1258" y="3339"/>
                  </a:cubicBezTo>
                  <a:cubicBezTo>
                    <a:pt x="1304" y="3431"/>
                    <a:pt x="1349" y="3522"/>
                    <a:pt x="1418" y="3591"/>
                  </a:cubicBezTo>
                  <a:cubicBezTo>
                    <a:pt x="1487" y="3842"/>
                    <a:pt x="1601" y="4094"/>
                    <a:pt x="1738" y="4300"/>
                  </a:cubicBezTo>
                  <a:cubicBezTo>
                    <a:pt x="1910" y="4371"/>
                    <a:pt x="2092" y="4650"/>
                    <a:pt x="2254" y="4650"/>
                  </a:cubicBezTo>
                  <a:cubicBezTo>
                    <a:pt x="2350" y="4650"/>
                    <a:pt x="2439" y="4552"/>
                    <a:pt x="2516" y="4254"/>
                  </a:cubicBezTo>
                  <a:cubicBezTo>
                    <a:pt x="2241" y="3659"/>
                    <a:pt x="2058" y="2996"/>
                    <a:pt x="1647" y="2516"/>
                  </a:cubicBezTo>
                  <a:cubicBezTo>
                    <a:pt x="1167" y="1967"/>
                    <a:pt x="984" y="1327"/>
                    <a:pt x="778" y="664"/>
                  </a:cubicBezTo>
                  <a:cubicBezTo>
                    <a:pt x="755" y="412"/>
                    <a:pt x="641" y="184"/>
                    <a:pt x="5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90"/>
            <p:cNvSpPr/>
            <p:nvPr/>
          </p:nvSpPr>
          <p:spPr>
            <a:xfrm>
              <a:off x="3023375" y="4774275"/>
              <a:ext cx="42325" cy="57550"/>
            </a:xfrm>
            <a:custGeom>
              <a:avLst/>
              <a:gdLst/>
              <a:ahLst/>
              <a:cxnLst/>
              <a:rect l="l" t="t" r="r" b="b"/>
              <a:pathLst>
                <a:path w="1693" h="2302" extrusionOk="0">
                  <a:moveTo>
                    <a:pt x="663" y="1"/>
                  </a:moveTo>
                  <a:lnTo>
                    <a:pt x="663" y="24"/>
                  </a:lnTo>
                  <a:cubicBezTo>
                    <a:pt x="0" y="207"/>
                    <a:pt x="320" y="641"/>
                    <a:pt x="434" y="1007"/>
                  </a:cubicBezTo>
                  <a:cubicBezTo>
                    <a:pt x="434" y="1350"/>
                    <a:pt x="457" y="1670"/>
                    <a:pt x="457" y="1990"/>
                  </a:cubicBezTo>
                  <a:lnTo>
                    <a:pt x="686" y="1990"/>
                  </a:lnTo>
                  <a:cubicBezTo>
                    <a:pt x="958" y="2045"/>
                    <a:pt x="1173" y="2301"/>
                    <a:pt x="1456" y="2301"/>
                  </a:cubicBezTo>
                  <a:cubicBezTo>
                    <a:pt x="1530" y="2301"/>
                    <a:pt x="1608" y="2284"/>
                    <a:pt x="1692" y="2242"/>
                  </a:cubicBezTo>
                  <a:cubicBezTo>
                    <a:pt x="1349" y="1487"/>
                    <a:pt x="1006" y="755"/>
                    <a:pt x="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90"/>
            <p:cNvSpPr/>
            <p:nvPr/>
          </p:nvSpPr>
          <p:spPr>
            <a:xfrm>
              <a:off x="3025075" y="4742275"/>
              <a:ext cx="17175" cy="57200"/>
            </a:xfrm>
            <a:custGeom>
              <a:avLst/>
              <a:gdLst/>
              <a:ahLst/>
              <a:cxnLst/>
              <a:rect l="l" t="t" r="r" b="b"/>
              <a:pathLst>
                <a:path w="687" h="2288" extrusionOk="0">
                  <a:moveTo>
                    <a:pt x="161" y="0"/>
                  </a:moveTo>
                  <a:cubicBezTo>
                    <a:pt x="92" y="0"/>
                    <a:pt x="1" y="92"/>
                    <a:pt x="1" y="138"/>
                  </a:cubicBezTo>
                  <a:cubicBezTo>
                    <a:pt x="46" y="709"/>
                    <a:pt x="92" y="1281"/>
                    <a:pt x="115" y="1853"/>
                  </a:cubicBezTo>
                  <a:cubicBezTo>
                    <a:pt x="138" y="2035"/>
                    <a:pt x="229" y="2173"/>
                    <a:pt x="366" y="2287"/>
                  </a:cubicBezTo>
                  <a:cubicBezTo>
                    <a:pt x="389" y="1944"/>
                    <a:pt x="229" y="1555"/>
                    <a:pt x="595" y="1281"/>
                  </a:cubicBezTo>
                  <a:cubicBezTo>
                    <a:pt x="687" y="846"/>
                    <a:pt x="435" y="481"/>
                    <a:pt x="344" y="92"/>
                  </a:cubicBezTo>
                  <a:cubicBezTo>
                    <a:pt x="298" y="23"/>
                    <a:pt x="229" y="0"/>
                    <a:pt x="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90"/>
            <p:cNvSpPr/>
            <p:nvPr/>
          </p:nvSpPr>
          <p:spPr>
            <a:xfrm>
              <a:off x="3038800" y="4728550"/>
              <a:ext cx="8025" cy="20600"/>
            </a:xfrm>
            <a:custGeom>
              <a:avLst/>
              <a:gdLst/>
              <a:ahLst/>
              <a:cxnLst/>
              <a:rect l="l" t="t" r="r" b="b"/>
              <a:pathLst>
                <a:path w="321" h="824" extrusionOk="0">
                  <a:moveTo>
                    <a:pt x="92" y="1"/>
                  </a:moveTo>
                  <a:lnTo>
                    <a:pt x="92" y="1"/>
                  </a:lnTo>
                  <a:cubicBezTo>
                    <a:pt x="69" y="298"/>
                    <a:pt x="0" y="595"/>
                    <a:pt x="298" y="824"/>
                  </a:cubicBezTo>
                  <a:cubicBezTo>
                    <a:pt x="321" y="549"/>
                    <a:pt x="252" y="252"/>
                    <a:pt x="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90"/>
            <p:cNvSpPr/>
            <p:nvPr/>
          </p:nvSpPr>
          <p:spPr>
            <a:xfrm>
              <a:off x="3059375" y="4865025"/>
              <a:ext cx="66350" cy="74500"/>
            </a:xfrm>
            <a:custGeom>
              <a:avLst/>
              <a:gdLst/>
              <a:ahLst/>
              <a:cxnLst/>
              <a:rect l="l" t="t" r="r" b="b"/>
              <a:pathLst>
                <a:path w="2654" h="2980" extrusionOk="0">
                  <a:moveTo>
                    <a:pt x="799" y="1"/>
                  </a:moveTo>
                  <a:cubicBezTo>
                    <a:pt x="687" y="1"/>
                    <a:pt x="579" y="45"/>
                    <a:pt x="504" y="121"/>
                  </a:cubicBezTo>
                  <a:lnTo>
                    <a:pt x="1" y="624"/>
                  </a:lnTo>
                  <a:cubicBezTo>
                    <a:pt x="527" y="1333"/>
                    <a:pt x="938" y="2088"/>
                    <a:pt x="1235" y="2911"/>
                  </a:cubicBezTo>
                  <a:cubicBezTo>
                    <a:pt x="1270" y="2956"/>
                    <a:pt x="1321" y="2979"/>
                    <a:pt x="1373" y="2979"/>
                  </a:cubicBezTo>
                  <a:cubicBezTo>
                    <a:pt x="1424" y="2979"/>
                    <a:pt x="1476" y="2956"/>
                    <a:pt x="1510" y="2911"/>
                  </a:cubicBezTo>
                  <a:cubicBezTo>
                    <a:pt x="1578" y="2659"/>
                    <a:pt x="1876" y="2408"/>
                    <a:pt x="1510" y="2156"/>
                  </a:cubicBezTo>
                  <a:cubicBezTo>
                    <a:pt x="1350" y="2042"/>
                    <a:pt x="1464" y="1950"/>
                    <a:pt x="1578" y="1882"/>
                  </a:cubicBezTo>
                  <a:cubicBezTo>
                    <a:pt x="1673" y="1797"/>
                    <a:pt x="1767" y="1766"/>
                    <a:pt x="1861" y="1766"/>
                  </a:cubicBezTo>
                  <a:cubicBezTo>
                    <a:pt x="1996" y="1766"/>
                    <a:pt x="2130" y="1828"/>
                    <a:pt x="2264" y="1882"/>
                  </a:cubicBezTo>
                  <a:cubicBezTo>
                    <a:pt x="2653" y="578"/>
                    <a:pt x="1624" y="395"/>
                    <a:pt x="870" y="7"/>
                  </a:cubicBezTo>
                  <a:cubicBezTo>
                    <a:pt x="846" y="3"/>
                    <a:pt x="822" y="1"/>
                    <a:pt x="7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90"/>
            <p:cNvSpPr/>
            <p:nvPr/>
          </p:nvSpPr>
          <p:spPr>
            <a:xfrm>
              <a:off x="3090250" y="4937200"/>
              <a:ext cx="19450" cy="25750"/>
            </a:xfrm>
            <a:custGeom>
              <a:avLst/>
              <a:gdLst/>
              <a:ahLst/>
              <a:cxnLst/>
              <a:rect l="l" t="t" r="r" b="b"/>
              <a:pathLst>
                <a:path w="778" h="1030" extrusionOk="0">
                  <a:moveTo>
                    <a:pt x="0" y="1"/>
                  </a:moveTo>
                  <a:lnTo>
                    <a:pt x="755" y="1030"/>
                  </a:lnTo>
                  <a:cubicBezTo>
                    <a:pt x="778" y="573"/>
                    <a:pt x="709" y="207"/>
                    <a:pt x="252" y="1"/>
                  </a:cubicBezTo>
                  <a:close/>
                </a:path>
              </a:pathLst>
            </a:custGeom>
            <a:solidFill>
              <a:srgbClr val="CB51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90"/>
            <p:cNvSpPr/>
            <p:nvPr/>
          </p:nvSpPr>
          <p:spPr>
            <a:xfrm>
              <a:off x="3829975" y="5332225"/>
              <a:ext cx="37200" cy="6900"/>
            </a:xfrm>
            <a:custGeom>
              <a:avLst/>
              <a:gdLst/>
              <a:ahLst/>
              <a:cxnLst/>
              <a:rect l="l" t="t" r="r" b="b"/>
              <a:pathLst>
                <a:path w="1488" h="276" extrusionOk="0">
                  <a:moveTo>
                    <a:pt x="1" y="1"/>
                  </a:moveTo>
                  <a:cubicBezTo>
                    <a:pt x="218" y="184"/>
                    <a:pt x="481" y="275"/>
                    <a:pt x="744" y="275"/>
                  </a:cubicBezTo>
                  <a:cubicBezTo>
                    <a:pt x="1007" y="275"/>
                    <a:pt x="1270" y="184"/>
                    <a:pt x="1487" y="1"/>
                  </a:cubicBezTo>
                  <a:close/>
                </a:path>
              </a:pathLst>
            </a:custGeom>
            <a:solidFill>
              <a:srgbClr val="BE4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90"/>
            <p:cNvSpPr/>
            <p:nvPr/>
          </p:nvSpPr>
          <p:spPr>
            <a:xfrm>
              <a:off x="3816275" y="5332225"/>
              <a:ext cx="7450" cy="5175"/>
            </a:xfrm>
            <a:custGeom>
              <a:avLst/>
              <a:gdLst/>
              <a:ahLst/>
              <a:cxnLst/>
              <a:rect l="l" t="t" r="r" b="b"/>
              <a:pathLst>
                <a:path w="298" h="207" extrusionOk="0">
                  <a:moveTo>
                    <a:pt x="0" y="207"/>
                  </a:moveTo>
                  <a:lnTo>
                    <a:pt x="297" y="1"/>
                  </a:lnTo>
                  <a:close/>
                </a:path>
              </a:pathLst>
            </a:custGeom>
            <a:solidFill>
              <a:srgbClr val="BE4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90"/>
            <p:cNvSpPr/>
            <p:nvPr/>
          </p:nvSpPr>
          <p:spPr>
            <a:xfrm>
              <a:off x="3297200" y="5169300"/>
              <a:ext cx="83475" cy="53775"/>
            </a:xfrm>
            <a:custGeom>
              <a:avLst/>
              <a:gdLst/>
              <a:ahLst/>
              <a:cxnLst/>
              <a:rect l="l" t="t" r="r" b="b"/>
              <a:pathLst>
                <a:path w="3339" h="2151" extrusionOk="0">
                  <a:moveTo>
                    <a:pt x="1738" y="1"/>
                  </a:moveTo>
                  <a:cubicBezTo>
                    <a:pt x="1647" y="69"/>
                    <a:pt x="1486" y="92"/>
                    <a:pt x="1486" y="252"/>
                  </a:cubicBezTo>
                  <a:cubicBezTo>
                    <a:pt x="1578" y="481"/>
                    <a:pt x="1829" y="710"/>
                    <a:pt x="1692" y="938"/>
                  </a:cubicBezTo>
                  <a:cubicBezTo>
                    <a:pt x="1640" y="1044"/>
                    <a:pt x="1577" y="1080"/>
                    <a:pt x="1509" y="1080"/>
                  </a:cubicBezTo>
                  <a:cubicBezTo>
                    <a:pt x="1371" y="1080"/>
                    <a:pt x="1213" y="931"/>
                    <a:pt x="1075" y="915"/>
                  </a:cubicBezTo>
                  <a:lnTo>
                    <a:pt x="0" y="755"/>
                  </a:lnTo>
                  <a:lnTo>
                    <a:pt x="0" y="755"/>
                  </a:lnTo>
                  <a:cubicBezTo>
                    <a:pt x="160" y="1075"/>
                    <a:pt x="503" y="1258"/>
                    <a:pt x="869" y="1258"/>
                  </a:cubicBezTo>
                  <a:cubicBezTo>
                    <a:pt x="1281" y="1281"/>
                    <a:pt x="1464" y="1579"/>
                    <a:pt x="1532" y="1967"/>
                  </a:cubicBezTo>
                  <a:lnTo>
                    <a:pt x="1761" y="1990"/>
                  </a:lnTo>
                  <a:cubicBezTo>
                    <a:pt x="1955" y="2100"/>
                    <a:pt x="2176" y="2151"/>
                    <a:pt x="2401" y="2151"/>
                  </a:cubicBezTo>
                  <a:cubicBezTo>
                    <a:pt x="2600" y="2151"/>
                    <a:pt x="2803" y="2111"/>
                    <a:pt x="2996" y="2036"/>
                  </a:cubicBezTo>
                  <a:cubicBezTo>
                    <a:pt x="3339" y="1601"/>
                    <a:pt x="2904" y="1304"/>
                    <a:pt x="2813" y="961"/>
                  </a:cubicBezTo>
                  <a:cubicBezTo>
                    <a:pt x="2515" y="572"/>
                    <a:pt x="2241" y="161"/>
                    <a:pt x="1738" y="1"/>
                  </a:cubicBezTo>
                  <a:close/>
                </a:path>
              </a:pathLst>
            </a:custGeom>
            <a:solidFill>
              <a:srgbClr val="C95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90"/>
            <p:cNvSpPr/>
            <p:nvPr/>
          </p:nvSpPr>
          <p:spPr>
            <a:xfrm>
              <a:off x="3234875" y="5143575"/>
              <a:ext cx="25175" cy="18900"/>
            </a:xfrm>
            <a:custGeom>
              <a:avLst/>
              <a:gdLst/>
              <a:ahLst/>
              <a:cxnLst/>
              <a:rect l="l" t="t" r="r" b="b"/>
              <a:pathLst>
                <a:path w="1007" h="756" extrusionOk="0">
                  <a:moveTo>
                    <a:pt x="1" y="1"/>
                  </a:moveTo>
                  <a:lnTo>
                    <a:pt x="229" y="504"/>
                  </a:lnTo>
                  <a:lnTo>
                    <a:pt x="504" y="755"/>
                  </a:lnTo>
                  <a:lnTo>
                    <a:pt x="732" y="755"/>
                  </a:lnTo>
                  <a:lnTo>
                    <a:pt x="1007" y="732"/>
                  </a:lnTo>
                  <a:cubicBezTo>
                    <a:pt x="755" y="389"/>
                    <a:pt x="504"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90"/>
            <p:cNvSpPr/>
            <p:nvPr/>
          </p:nvSpPr>
          <p:spPr>
            <a:xfrm>
              <a:off x="3284625" y="5181250"/>
              <a:ext cx="12600" cy="6950"/>
            </a:xfrm>
            <a:custGeom>
              <a:avLst/>
              <a:gdLst/>
              <a:ahLst/>
              <a:cxnLst/>
              <a:rect l="l" t="t" r="r" b="b"/>
              <a:pathLst>
                <a:path w="504" h="278" extrusionOk="0">
                  <a:moveTo>
                    <a:pt x="52" y="0"/>
                  </a:moveTo>
                  <a:cubicBezTo>
                    <a:pt x="35" y="0"/>
                    <a:pt x="18" y="1"/>
                    <a:pt x="0" y="3"/>
                  </a:cubicBezTo>
                  <a:cubicBezTo>
                    <a:pt x="92" y="186"/>
                    <a:pt x="297" y="277"/>
                    <a:pt x="503" y="277"/>
                  </a:cubicBezTo>
                  <a:cubicBezTo>
                    <a:pt x="399" y="110"/>
                    <a:pt x="237" y="0"/>
                    <a:pt x="52" y="0"/>
                  </a:cubicBezTo>
                  <a:close/>
                </a:path>
              </a:pathLst>
            </a:custGeom>
            <a:solidFill>
              <a:srgbClr val="C95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90"/>
            <p:cNvSpPr/>
            <p:nvPr/>
          </p:nvSpPr>
          <p:spPr>
            <a:xfrm>
              <a:off x="4197575" y="5168725"/>
              <a:ext cx="20600" cy="12600"/>
            </a:xfrm>
            <a:custGeom>
              <a:avLst/>
              <a:gdLst/>
              <a:ahLst/>
              <a:cxnLst/>
              <a:rect l="l" t="t" r="r" b="b"/>
              <a:pathLst>
                <a:path w="824" h="504" extrusionOk="0">
                  <a:moveTo>
                    <a:pt x="366" y="1"/>
                  </a:moveTo>
                  <a:cubicBezTo>
                    <a:pt x="0" y="24"/>
                    <a:pt x="0" y="47"/>
                    <a:pt x="69" y="504"/>
                  </a:cubicBezTo>
                  <a:cubicBezTo>
                    <a:pt x="343" y="367"/>
                    <a:pt x="640" y="298"/>
                    <a:pt x="823" y="1"/>
                  </a:cubicBez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90"/>
            <p:cNvSpPr/>
            <p:nvPr/>
          </p:nvSpPr>
          <p:spPr>
            <a:xfrm>
              <a:off x="4187275" y="5181250"/>
              <a:ext cx="12025" cy="6450"/>
            </a:xfrm>
            <a:custGeom>
              <a:avLst/>
              <a:gdLst/>
              <a:ahLst/>
              <a:cxnLst/>
              <a:rect l="l" t="t" r="r" b="b"/>
              <a:pathLst>
                <a:path w="481" h="258" extrusionOk="0">
                  <a:moveTo>
                    <a:pt x="428" y="0"/>
                  </a:moveTo>
                  <a:cubicBezTo>
                    <a:pt x="244" y="0"/>
                    <a:pt x="84" y="108"/>
                    <a:pt x="0" y="254"/>
                  </a:cubicBezTo>
                  <a:cubicBezTo>
                    <a:pt x="19" y="257"/>
                    <a:pt x="38" y="258"/>
                    <a:pt x="56" y="258"/>
                  </a:cubicBezTo>
                  <a:cubicBezTo>
                    <a:pt x="224" y="258"/>
                    <a:pt x="398" y="167"/>
                    <a:pt x="481" y="3"/>
                  </a:cubicBezTo>
                  <a:cubicBezTo>
                    <a:pt x="463" y="1"/>
                    <a:pt x="446" y="0"/>
                    <a:pt x="428" y="0"/>
                  </a:cubicBez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90"/>
            <p:cNvSpPr/>
            <p:nvPr/>
          </p:nvSpPr>
          <p:spPr>
            <a:xfrm>
              <a:off x="3467550" y="5257100"/>
              <a:ext cx="180100" cy="68300"/>
            </a:xfrm>
            <a:custGeom>
              <a:avLst/>
              <a:gdLst/>
              <a:ahLst/>
              <a:cxnLst/>
              <a:rect l="l" t="t" r="r" b="b"/>
              <a:pathLst>
                <a:path w="7204" h="2732" extrusionOk="0">
                  <a:moveTo>
                    <a:pt x="1105" y="1"/>
                  </a:moveTo>
                  <a:cubicBezTo>
                    <a:pt x="981" y="1"/>
                    <a:pt x="857" y="11"/>
                    <a:pt x="732" y="33"/>
                  </a:cubicBezTo>
                  <a:cubicBezTo>
                    <a:pt x="0" y="285"/>
                    <a:pt x="46" y="719"/>
                    <a:pt x="458" y="1222"/>
                  </a:cubicBezTo>
                  <a:cubicBezTo>
                    <a:pt x="938" y="1291"/>
                    <a:pt x="1304" y="1565"/>
                    <a:pt x="1693" y="1748"/>
                  </a:cubicBezTo>
                  <a:cubicBezTo>
                    <a:pt x="2058" y="1977"/>
                    <a:pt x="2493" y="1817"/>
                    <a:pt x="2836" y="2022"/>
                  </a:cubicBezTo>
                  <a:cubicBezTo>
                    <a:pt x="3225" y="2114"/>
                    <a:pt x="3636" y="2000"/>
                    <a:pt x="3956" y="2251"/>
                  </a:cubicBezTo>
                  <a:cubicBezTo>
                    <a:pt x="4005" y="2256"/>
                    <a:pt x="4055" y="2258"/>
                    <a:pt x="4105" y="2258"/>
                  </a:cubicBezTo>
                  <a:cubicBezTo>
                    <a:pt x="4261" y="2258"/>
                    <a:pt x="4421" y="2239"/>
                    <a:pt x="4575" y="2239"/>
                  </a:cubicBezTo>
                  <a:cubicBezTo>
                    <a:pt x="4809" y="2239"/>
                    <a:pt x="5031" y="2283"/>
                    <a:pt x="5214" y="2503"/>
                  </a:cubicBezTo>
                  <a:lnTo>
                    <a:pt x="5969" y="2503"/>
                  </a:lnTo>
                  <a:cubicBezTo>
                    <a:pt x="6055" y="2503"/>
                    <a:pt x="6144" y="2496"/>
                    <a:pt x="6231" y="2496"/>
                  </a:cubicBezTo>
                  <a:cubicBezTo>
                    <a:pt x="6419" y="2496"/>
                    <a:pt x="6598" y="2528"/>
                    <a:pt x="6723" y="2731"/>
                  </a:cubicBezTo>
                  <a:cubicBezTo>
                    <a:pt x="7066" y="2457"/>
                    <a:pt x="7203" y="2160"/>
                    <a:pt x="6975" y="1771"/>
                  </a:cubicBezTo>
                  <a:cubicBezTo>
                    <a:pt x="6883" y="1657"/>
                    <a:pt x="6769" y="1542"/>
                    <a:pt x="6609" y="1497"/>
                  </a:cubicBezTo>
                  <a:cubicBezTo>
                    <a:pt x="6472" y="1405"/>
                    <a:pt x="6357" y="1314"/>
                    <a:pt x="6220" y="1245"/>
                  </a:cubicBezTo>
                  <a:lnTo>
                    <a:pt x="6083" y="1176"/>
                  </a:lnTo>
                  <a:lnTo>
                    <a:pt x="5786" y="993"/>
                  </a:lnTo>
                  <a:cubicBezTo>
                    <a:pt x="5075" y="821"/>
                    <a:pt x="4384" y="486"/>
                    <a:pt x="3638" y="486"/>
                  </a:cubicBezTo>
                  <a:cubicBezTo>
                    <a:pt x="3592" y="486"/>
                    <a:pt x="3545" y="488"/>
                    <a:pt x="3499" y="490"/>
                  </a:cubicBezTo>
                  <a:cubicBezTo>
                    <a:pt x="2927" y="468"/>
                    <a:pt x="2424" y="239"/>
                    <a:pt x="1875" y="125"/>
                  </a:cubicBezTo>
                  <a:cubicBezTo>
                    <a:pt x="1627" y="47"/>
                    <a:pt x="1368" y="1"/>
                    <a:pt x="11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90"/>
            <p:cNvSpPr/>
            <p:nvPr/>
          </p:nvSpPr>
          <p:spPr>
            <a:xfrm>
              <a:off x="3401225" y="5234625"/>
              <a:ext cx="89775" cy="53050"/>
            </a:xfrm>
            <a:custGeom>
              <a:avLst/>
              <a:gdLst/>
              <a:ahLst/>
              <a:cxnLst/>
              <a:rect l="l" t="t" r="r" b="b"/>
              <a:pathLst>
                <a:path w="3591" h="2122" extrusionOk="0">
                  <a:moveTo>
                    <a:pt x="687" y="0"/>
                  </a:moveTo>
                  <a:cubicBezTo>
                    <a:pt x="635" y="0"/>
                    <a:pt x="584" y="6"/>
                    <a:pt x="527" y="17"/>
                  </a:cubicBezTo>
                  <a:cubicBezTo>
                    <a:pt x="1" y="360"/>
                    <a:pt x="275" y="635"/>
                    <a:pt x="618" y="886"/>
                  </a:cubicBezTo>
                  <a:lnTo>
                    <a:pt x="870" y="1138"/>
                  </a:lnTo>
                  <a:cubicBezTo>
                    <a:pt x="1007" y="1298"/>
                    <a:pt x="1236" y="1229"/>
                    <a:pt x="1373" y="1389"/>
                  </a:cubicBezTo>
                  <a:cubicBezTo>
                    <a:pt x="1441" y="1481"/>
                    <a:pt x="1533" y="1549"/>
                    <a:pt x="1602" y="1641"/>
                  </a:cubicBezTo>
                  <a:cubicBezTo>
                    <a:pt x="1703" y="1618"/>
                    <a:pt x="1799" y="1608"/>
                    <a:pt x="1892" y="1608"/>
                  </a:cubicBezTo>
                  <a:cubicBezTo>
                    <a:pt x="2362" y="1608"/>
                    <a:pt x="2728" y="1873"/>
                    <a:pt x="3111" y="2121"/>
                  </a:cubicBezTo>
                  <a:cubicBezTo>
                    <a:pt x="3111" y="1755"/>
                    <a:pt x="2745" y="1321"/>
                    <a:pt x="3362" y="1115"/>
                  </a:cubicBezTo>
                  <a:cubicBezTo>
                    <a:pt x="3591" y="863"/>
                    <a:pt x="2996" y="841"/>
                    <a:pt x="3202" y="589"/>
                  </a:cubicBezTo>
                  <a:cubicBezTo>
                    <a:pt x="2905" y="315"/>
                    <a:pt x="2493" y="292"/>
                    <a:pt x="2105" y="177"/>
                  </a:cubicBezTo>
                  <a:cubicBezTo>
                    <a:pt x="2036" y="219"/>
                    <a:pt x="1967" y="233"/>
                    <a:pt x="1899" y="233"/>
                  </a:cubicBezTo>
                  <a:cubicBezTo>
                    <a:pt x="1739" y="233"/>
                    <a:pt x="1579" y="155"/>
                    <a:pt x="1419" y="155"/>
                  </a:cubicBezTo>
                  <a:cubicBezTo>
                    <a:pt x="1236" y="109"/>
                    <a:pt x="1030" y="86"/>
                    <a:pt x="847" y="17"/>
                  </a:cubicBezTo>
                  <a:cubicBezTo>
                    <a:pt x="790" y="6"/>
                    <a:pt x="738" y="0"/>
                    <a:pt x="687" y="0"/>
                  </a:cubicBezTo>
                  <a:close/>
                </a:path>
              </a:pathLst>
            </a:custGeom>
            <a:solidFill>
              <a:srgbClr val="C3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90"/>
            <p:cNvSpPr/>
            <p:nvPr/>
          </p:nvSpPr>
          <p:spPr>
            <a:xfrm>
              <a:off x="3509850" y="5300425"/>
              <a:ext cx="32050" cy="9425"/>
            </a:xfrm>
            <a:custGeom>
              <a:avLst/>
              <a:gdLst/>
              <a:ahLst/>
              <a:cxnLst/>
              <a:rect l="l" t="t" r="r" b="b"/>
              <a:pathLst>
                <a:path w="1282" h="377" extrusionOk="0">
                  <a:moveTo>
                    <a:pt x="643" y="1"/>
                  </a:moveTo>
                  <a:cubicBezTo>
                    <a:pt x="480" y="1"/>
                    <a:pt x="312" y="22"/>
                    <a:pt x="148" y="22"/>
                  </a:cubicBezTo>
                  <a:cubicBezTo>
                    <a:pt x="98" y="22"/>
                    <a:pt x="49" y="20"/>
                    <a:pt x="1" y="15"/>
                  </a:cubicBezTo>
                  <a:lnTo>
                    <a:pt x="1" y="15"/>
                  </a:lnTo>
                  <a:cubicBezTo>
                    <a:pt x="183" y="289"/>
                    <a:pt x="481" y="244"/>
                    <a:pt x="755" y="267"/>
                  </a:cubicBezTo>
                  <a:cubicBezTo>
                    <a:pt x="839" y="334"/>
                    <a:pt x="947" y="376"/>
                    <a:pt x="1053" y="376"/>
                  </a:cubicBezTo>
                  <a:cubicBezTo>
                    <a:pt x="1092" y="376"/>
                    <a:pt x="1130" y="370"/>
                    <a:pt x="1167" y="358"/>
                  </a:cubicBezTo>
                  <a:cubicBezTo>
                    <a:pt x="1212" y="312"/>
                    <a:pt x="1235" y="289"/>
                    <a:pt x="1281" y="244"/>
                  </a:cubicBezTo>
                  <a:cubicBezTo>
                    <a:pt x="1092" y="43"/>
                    <a:pt x="872" y="1"/>
                    <a:pt x="643" y="1"/>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90"/>
            <p:cNvSpPr/>
            <p:nvPr/>
          </p:nvSpPr>
          <p:spPr>
            <a:xfrm>
              <a:off x="3539000" y="5303950"/>
              <a:ext cx="27475" cy="9450"/>
            </a:xfrm>
            <a:custGeom>
              <a:avLst/>
              <a:gdLst/>
              <a:ahLst/>
              <a:cxnLst/>
              <a:rect l="l" t="t" r="r" b="b"/>
              <a:pathLst>
                <a:path w="1099" h="378" extrusionOk="0">
                  <a:moveTo>
                    <a:pt x="482" y="0"/>
                  </a:moveTo>
                  <a:cubicBezTo>
                    <a:pt x="357" y="0"/>
                    <a:pt x="231" y="33"/>
                    <a:pt x="115" y="103"/>
                  </a:cubicBezTo>
                  <a:lnTo>
                    <a:pt x="92" y="126"/>
                  </a:lnTo>
                  <a:cubicBezTo>
                    <a:pt x="69" y="126"/>
                    <a:pt x="46" y="148"/>
                    <a:pt x="24" y="194"/>
                  </a:cubicBezTo>
                  <a:cubicBezTo>
                    <a:pt x="1" y="240"/>
                    <a:pt x="24" y="309"/>
                    <a:pt x="115" y="331"/>
                  </a:cubicBezTo>
                  <a:lnTo>
                    <a:pt x="847" y="377"/>
                  </a:lnTo>
                  <a:lnTo>
                    <a:pt x="1098" y="354"/>
                  </a:lnTo>
                  <a:cubicBezTo>
                    <a:pt x="962" y="127"/>
                    <a:pt x="725" y="0"/>
                    <a:pt x="482" y="0"/>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90"/>
            <p:cNvSpPr/>
            <p:nvPr/>
          </p:nvSpPr>
          <p:spPr>
            <a:xfrm>
              <a:off x="3528725" y="5307075"/>
              <a:ext cx="13175" cy="5825"/>
            </a:xfrm>
            <a:custGeom>
              <a:avLst/>
              <a:gdLst/>
              <a:ahLst/>
              <a:cxnLst/>
              <a:rect l="l" t="t" r="r" b="b"/>
              <a:pathLst>
                <a:path w="527" h="233" extrusionOk="0">
                  <a:moveTo>
                    <a:pt x="0" y="1"/>
                  </a:moveTo>
                  <a:cubicBezTo>
                    <a:pt x="103" y="144"/>
                    <a:pt x="279" y="233"/>
                    <a:pt x="463" y="233"/>
                  </a:cubicBezTo>
                  <a:cubicBezTo>
                    <a:pt x="484" y="233"/>
                    <a:pt x="505" y="232"/>
                    <a:pt x="526" y="229"/>
                  </a:cubicBezTo>
                  <a:lnTo>
                    <a:pt x="503" y="1"/>
                  </a:ln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90"/>
            <p:cNvSpPr/>
            <p:nvPr/>
          </p:nvSpPr>
          <p:spPr>
            <a:xfrm>
              <a:off x="3341200" y="5212750"/>
              <a:ext cx="100650" cy="44050"/>
            </a:xfrm>
            <a:custGeom>
              <a:avLst/>
              <a:gdLst/>
              <a:ahLst/>
              <a:cxnLst/>
              <a:rect l="l" t="t" r="r" b="b"/>
              <a:pathLst>
                <a:path w="4026" h="1762" extrusionOk="0">
                  <a:moveTo>
                    <a:pt x="1236" y="1"/>
                  </a:moveTo>
                  <a:cubicBezTo>
                    <a:pt x="1058" y="214"/>
                    <a:pt x="844" y="255"/>
                    <a:pt x="621" y="255"/>
                  </a:cubicBezTo>
                  <a:cubicBezTo>
                    <a:pt x="479" y="255"/>
                    <a:pt x="334" y="238"/>
                    <a:pt x="192" y="238"/>
                  </a:cubicBezTo>
                  <a:cubicBezTo>
                    <a:pt x="127" y="238"/>
                    <a:pt x="63" y="242"/>
                    <a:pt x="1" y="252"/>
                  </a:cubicBezTo>
                  <a:cubicBezTo>
                    <a:pt x="961" y="824"/>
                    <a:pt x="1967" y="1327"/>
                    <a:pt x="2996" y="1761"/>
                  </a:cubicBezTo>
                  <a:cubicBezTo>
                    <a:pt x="2745" y="1167"/>
                    <a:pt x="2745" y="1167"/>
                    <a:pt x="3248" y="1007"/>
                  </a:cubicBezTo>
                  <a:cubicBezTo>
                    <a:pt x="3522" y="984"/>
                    <a:pt x="3842" y="1030"/>
                    <a:pt x="4025" y="755"/>
                  </a:cubicBezTo>
                  <a:cubicBezTo>
                    <a:pt x="3660" y="412"/>
                    <a:pt x="3156" y="481"/>
                    <a:pt x="2768" y="206"/>
                  </a:cubicBezTo>
                  <a:cubicBezTo>
                    <a:pt x="2653" y="254"/>
                    <a:pt x="2543" y="273"/>
                    <a:pt x="2435" y="273"/>
                  </a:cubicBezTo>
                  <a:cubicBezTo>
                    <a:pt x="2025" y="273"/>
                    <a:pt x="1652" y="1"/>
                    <a:pt x="1236" y="1"/>
                  </a:cubicBezTo>
                  <a:close/>
                </a:path>
              </a:pathLst>
            </a:custGeom>
            <a:solidFill>
              <a:srgbClr val="BB39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90"/>
            <p:cNvSpPr/>
            <p:nvPr/>
          </p:nvSpPr>
          <p:spPr>
            <a:xfrm>
              <a:off x="3422375" y="5262975"/>
              <a:ext cx="12600" cy="6400"/>
            </a:xfrm>
            <a:custGeom>
              <a:avLst/>
              <a:gdLst/>
              <a:ahLst/>
              <a:cxnLst/>
              <a:rect l="l" t="t" r="r" b="b"/>
              <a:pathLst>
                <a:path w="504" h="256" extrusionOk="0">
                  <a:moveTo>
                    <a:pt x="63" y="0"/>
                  </a:moveTo>
                  <a:cubicBezTo>
                    <a:pt x="42" y="0"/>
                    <a:pt x="22" y="2"/>
                    <a:pt x="1" y="4"/>
                  </a:cubicBezTo>
                  <a:lnTo>
                    <a:pt x="1" y="255"/>
                  </a:lnTo>
                  <a:lnTo>
                    <a:pt x="504" y="255"/>
                  </a:lnTo>
                  <a:cubicBezTo>
                    <a:pt x="401" y="91"/>
                    <a:pt x="243" y="0"/>
                    <a:pt x="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90"/>
            <p:cNvSpPr/>
            <p:nvPr/>
          </p:nvSpPr>
          <p:spPr>
            <a:xfrm>
              <a:off x="3039950" y="4819750"/>
              <a:ext cx="38325" cy="48325"/>
            </a:xfrm>
            <a:custGeom>
              <a:avLst/>
              <a:gdLst/>
              <a:ahLst/>
              <a:cxnLst/>
              <a:rect l="l" t="t" r="r" b="b"/>
              <a:pathLst>
                <a:path w="1533" h="1933" extrusionOk="0">
                  <a:moveTo>
                    <a:pt x="309" y="0"/>
                  </a:moveTo>
                  <a:cubicBezTo>
                    <a:pt x="192" y="0"/>
                    <a:pt x="78" y="61"/>
                    <a:pt x="23" y="171"/>
                  </a:cubicBezTo>
                  <a:cubicBezTo>
                    <a:pt x="160" y="308"/>
                    <a:pt x="160" y="537"/>
                    <a:pt x="23" y="674"/>
                  </a:cubicBezTo>
                  <a:cubicBezTo>
                    <a:pt x="0" y="766"/>
                    <a:pt x="0" y="834"/>
                    <a:pt x="23" y="926"/>
                  </a:cubicBezTo>
                  <a:cubicBezTo>
                    <a:pt x="114" y="994"/>
                    <a:pt x="183" y="1109"/>
                    <a:pt x="252" y="1177"/>
                  </a:cubicBezTo>
                  <a:cubicBezTo>
                    <a:pt x="412" y="1429"/>
                    <a:pt x="480" y="1772"/>
                    <a:pt x="755" y="1932"/>
                  </a:cubicBezTo>
                  <a:cubicBezTo>
                    <a:pt x="1532" y="1749"/>
                    <a:pt x="1418" y="1223"/>
                    <a:pt x="1258" y="674"/>
                  </a:cubicBezTo>
                  <a:cubicBezTo>
                    <a:pt x="1166" y="606"/>
                    <a:pt x="1098" y="514"/>
                    <a:pt x="1029" y="423"/>
                  </a:cubicBezTo>
                  <a:lnTo>
                    <a:pt x="526" y="80"/>
                  </a:lnTo>
                  <a:cubicBezTo>
                    <a:pt x="463" y="26"/>
                    <a:pt x="386" y="0"/>
                    <a:pt x="3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90"/>
            <p:cNvSpPr/>
            <p:nvPr/>
          </p:nvSpPr>
          <p:spPr>
            <a:xfrm>
              <a:off x="3058800" y="4837175"/>
              <a:ext cx="22325" cy="30900"/>
            </a:xfrm>
            <a:custGeom>
              <a:avLst/>
              <a:gdLst/>
              <a:ahLst/>
              <a:cxnLst/>
              <a:rect l="l" t="t" r="r" b="b"/>
              <a:pathLst>
                <a:path w="893" h="1236" extrusionOk="0">
                  <a:moveTo>
                    <a:pt x="504" y="0"/>
                  </a:moveTo>
                  <a:cubicBezTo>
                    <a:pt x="458" y="115"/>
                    <a:pt x="367" y="252"/>
                    <a:pt x="389" y="343"/>
                  </a:cubicBezTo>
                  <a:cubicBezTo>
                    <a:pt x="595" y="801"/>
                    <a:pt x="207" y="983"/>
                    <a:pt x="1" y="1235"/>
                  </a:cubicBezTo>
                  <a:lnTo>
                    <a:pt x="755" y="1235"/>
                  </a:lnTo>
                  <a:cubicBezTo>
                    <a:pt x="893" y="1098"/>
                    <a:pt x="893" y="869"/>
                    <a:pt x="755" y="732"/>
                  </a:cubicBezTo>
                  <a:cubicBezTo>
                    <a:pt x="710" y="480"/>
                    <a:pt x="778" y="160"/>
                    <a:pt x="5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90"/>
            <p:cNvSpPr/>
            <p:nvPr/>
          </p:nvSpPr>
          <p:spPr>
            <a:xfrm>
              <a:off x="3040525" y="4824025"/>
              <a:ext cx="6300" cy="12600"/>
            </a:xfrm>
            <a:custGeom>
              <a:avLst/>
              <a:gdLst/>
              <a:ahLst/>
              <a:cxnLst/>
              <a:rect l="l" t="t" r="r" b="b"/>
              <a:pathLst>
                <a:path w="252" h="504" extrusionOk="0">
                  <a:moveTo>
                    <a:pt x="0" y="0"/>
                  </a:moveTo>
                  <a:cubicBezTo>
                    <a:pt x="0" y="183"/>
                    <a:pt x="0" y="343"/>
                    <a:pt x="0" y="503"/>
                  </a:cubicBezTo>
                  <a:cubicBezTo>
                    <a:pt x="229" y="343"/>
                    <a:pt x="252" y="183"/>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90"/>
            <p:cNvSpPr/>
            <p:nvPr/>
          </p:nvSpPr>
          <p:spPr>
            <a:xfrm>
              <a:off x="3040525" y="4842875"/>
              <a:ext cx="5725" cy="6325"/>
            </a:xfrm>
            <a:custGeom>
              <a:avLst/>
              <a:gdLst/>
              <a:ahLst/>
              <a:cxnLst/>
              <a:rect l="l" t="t" r="r" b="b"/>
              <a:pathLst>
                <a:path w="229" h="253" extrusionOk="0">
                  <a:moveTo>
                    <a:pt x="0" y="1"/>
                  </a:moveTo>
                  <a:lnTo>
                    <a:pt x="229" y="252"/>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90"/>
            <p:cNvSpPr/>
            <p:nvPr/>
          </p:nvSpPr>
          <p:spPr>
            <a:xfrm>
              <a:off x="3228600" y="5137300"/>
              <a:ext cx="6300" cy="6300"/>
            </a:xfrm>
            <a:custGeom>
              <a:avLst/>
              <a:gdLst/>
              <a:ahLst/>
              <a:cxnLst/>
              <a:rect l="l" t="t" r="r" b="b"/>
              <a:pathLst>
                <a:path w="252" h="252" extrusionOk="0">
                  <a:moveTo>
                    <a:pt x="0" y="0"/>
                  </a:moveTo>
                  <a:lnTo>
                    <a:pt x="252" y="25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90"/>
            <p:cNvSpPr/>
            <p:nvPr/>
          </p:nvSpPr>
          <p:spPr>
            <a:xfrm>
              <a:off x="3434950" y="5269350"/>
              <a:ext cx="6325" cy="5750"/>
            </a:xfrm>
            <a:custGeom>
              <a:avLst/>
              <a:gdLst/>
              <a:ahLst/>
              <a:cxnLst/>
              <a:rect l="l" t="t" r="r" b="b"/>
              <a:pathLst>
                <a:path w="253" h="230" extrusionOk="0">
                  <a:moveTo>
                    <a:pt x="1" y="0"/>
                  </a:moveTo>
                  <a:cubicBezTo>
                    <a:pt x="92" y="92"/>
                    <a:pt x="161" y="160"/>
                    <a:pt x="253" y="229"/>
                  </a:cubicBezTo>
                  <a:cubicBezTo>
                    <a:pt x="161" y="160"/>
                    <a:pt x="92" y="69"/>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90"/>
            <p:cNvSpPr/>
            <p:nvPr/>
          </p:nvSpPr>
          <p:spPr>
            <a:xfrm>
              <a:off x="4309050" y="4182450"/>
              <a:ext cx="153800" cy="340900"/>
            </a:xfrm>
            <a:custGeom>
              <a:avLst/>
              <a:gdLst/>
              <a:ahLst/>
              <a:cxnLst/>
              <a:rect l="l" t="t" r="r" b="b"/>
              <a:pathLst>
                <a:path w="6152" h="13636" extrusionOk="0">
                  <a:moveTo>
                    <a:pt x="655" y="1"/>
                  </a:moveTo>
                  <a:cubicBezTo>
                    <a:pt x="635" y="1"/>
                    <a:pt x="615" y="3"/>
                    <a:pt x="595" y="7"/>
                  </a:cubicBezTo>
                  <a:cubicBezTo>
                    <a:pt x="389" y="53"/>
                    <a:pt x="206" y="167"/>
                    <a:pt x="69" y="327"/>
                  </a:cubicBezTo>
                  <a:cubicBezTo>
                    <a:pt x="0" y="601"/>
                    <a:pt x="46" y="876"/>
                    <a:pt x="183" y="1105"/>
                  </a:cubicBezTo>
                  <a:cubicBezTo>
                    <a:pt x="229" y="1219"/>
                    <a:pt x="274" y="1310"/>
                    <a:pt x="343" y="1402"/>
                  </a:cubicBezTo>
                  <a:cubicBezTo>
                    <a:pt x="572" y="1836"/>
                    <a:pt x="983" y="2179"/>
                    <a:pt x="1143" y="2682"/>
                  </a:cubicBezTo>
                  <a:cubicBezTo>
                    <a:pt x="1692" y="4146"/>
                    <a:pt x="2195" y="5632"/>
                    <a:pt x="2790" y="7073"/>
                  </a:cubicBezTo>
                  <a:cubicBezTo>
                    <a:pt x="2858" y="7164"/>
                    <a:pt x="2973" y="7210"/>
                    <a:pt x="3110" y="7210"/>
                  </a:cubicBezTo>
                  <a:cubicBezTo>
                    <a:pt x="3727" y="6890"/>
                    <a:pt x="3316" y="6387"/>
                    <a:pt x="3384" y="5929"/>
                  </a:cubicBezTo>
                  <a:lnTo>
                    <a:pt x="3384" y="5929"/>
                  </a:lnTo>
                  <a:cubicBezTo>
                    <a:pt x="3773" y="7896"/>
                    <a:pt x="4894" y="9657"/>
                    <a:pt x="5054" y="11692"/>
                  </a:cubicBezTo>
                  <a:cubicBezTo>
                    <a:pt x="5099" y="12149"/>
                    <a:pt x="5305" y="12561"/>
                    <a:pt x="5648" y="12881"/>
                  </a:cubicBezTo>
                  <a:cubicBezTo>
                    <a:pt x="5968" y="13041"/>
                    <a:pt x="5831" y="13498"/>
                    <a:pt x="6151" y="13635"/>
                  </a:cubicBezTo>
                  <a:cubicBezTo>
                    <a:pt x="6083" y="12881"/>
                    <a:pt x="6151" y="12080"/>
                    <a:pt x="5762" y="11372"/>
                  </a:cubicBezTo>
                  <a:cubicBezTo>
                    <a:pt x="5671" y="11212"/>
                    <a:pt x="5671" y="11052"/>
                    <a:pt x="5762" y="10891"/>
                  </a:cubicBezTo>
                  <a:cubicBezTo>
                    <a:pt x="5831" y="10754"/>
                    <a:pt x="5831" y="10571"/>
                    <a:pt x="5762" y="10411"/>
                  </a:cubicBezTo>
                  <a:cubicBezTo>
                    <a:pt x="5237" y="9725"/>
                    <a:pt x="5259" y="8879"/>
                    <a:pt x="5008" y="8102"/>
                  </a:cubicBezTo>
                  <a:cubicBezTo>
                    <a:pt x="4848" y="7622"/>
                    <a:pt x="4528" y="7256"/>
                    <a:pt x="4413" y="6775"/>
                  </a:cubicBezTo>
                  <a:cubicBezTo>
                    <a:pt x="4299" y="6204"/>
                    <a:pt x="4093" y="5655"/>
                    <a:pt x="3842" y="5152"/>
                  </a:cubicBezTo>
                  <a:cubicBezTo>
                    <a:pt x="3544" y="4672"/>
                    <a:pt x="3704" y="3986"/>
                    <a:pt x="3201" y="3597"/>
                  </a:cubicBezTo>
                  <a:cubicBezTo>
                    <a:pt x="3201" y="2888"/>
                    <a:pt x="2698" y="2614"/>
                    <a:pt x="2150" y="2362"/>
                  </a:cubicBezTo>
                  <a:cubicBezTo>
                    <a:pt x="1921" y="2065"/>
                    <a:pt x="1967" y="1608"/>
                    <a:pt x="1646" y="1356"/>
                  </a:cubicBezTo>
                  <a:cubicBezTo>
                    <a:pt x="1189" y="1310"/>
                    <a:pt x="1532" y="716"/>
                    <a:pt x="1143" y="601"/>
                  </a:cubicBezTo>
                  <a:cubicBezTo>
                    <a:pt x="983" y="487"/>
                    <a:pt x="1029" y="236"/>
                    <a:pt x="892" y="98"/>
                  </a:cubicBezTo>
                  <a:cubicBezTo>
                    <a:pt x="835" y="42"/>
                    <a:pt x="748" y="1"/>
                    <a:pt x="6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90"/>
            <p:cNvSpPr/>
            <p:nvPr/>
          </p:nvSpPr>
          <p:spPr>
            <a:xfrm>
              <a:off x="4350200" y="4216350"/>
              <a:ext cx="12600" cy="25175"/>
            </a:xfrm>
            <a:custGeom>
              <a:avLst/>
              <a:gdLst/>
              <a:ahLst/>
              <a:cxnLst/>
              <a:rect l="l" t="t" r="r" b="b"/>
              <a:pathLst>
                <a:path w="504" h="1007" extrusionOk="0">
                  <a:moveTo>
                    <a:pt x="0" y="0"/>
                  </a:moveTo>
                  <a:cubicBezTo>
                    <a:pt x="0" y="389"/>
                    <a:pt x="183" y="755"/>
                    <a:pt x="504" y="1006"/>
                  </a:cubicBezTo>
                  <a:cubicBezTo>
                    <a:pt x="504" y="778"/>
                    <a:pt x="481" y="503"/>
                    <a:pt x="481" y="252"/>
                  </a:cubicBezTo>
                  <a:cubicBezTo>
                    <a:pt x="412" y="160"/>
                    <a:pt x="298" y="92"/>
                    <a:pt x="229" y="0"/>
                  </a:cubicBez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90"/>
            <p:cNvSpPr/>
            <p:nvPr/>
          </p:nvSpPr>
          <p:spPr>
            <a:xfrm>
              <a:off x="4355925" y="4216350"/>
              <a:ext cx="6300" cy="6875"/>
            </a:xfrm>
            <a:custGeom>
              <a:avLst/>
              <a:gdLst/>
              <a:ahLst/>
              <a:cxnLst/>
              <a:rect l="l" t="t" r="r" b="b"/>
              <a:pathLst>
                <a:path w="252" h="275" extrusionOk="0">
                  <a:moveTo>
                    <a:pt x="252" y="274"/>
                  </a:moveTo>
                  <a:lnTo>
                    <a:pt x="0" y="0"/>
                  </a:lnTo>
                  <a:close/>
                </a:path>
              </a:pathLst>
            </a:custGeom>
            <a:solidFill>
              <a:srgbClr val="B83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90"/>
            <p:cNvSpPr/>
            <p:nvPr/>
          </p:nvSpPr>
          <p:spPr>
            <a:xfrm>
              <a:off x="4233575" y="4092850"/>
              <a:ext cx="94925" cy="100000"/>
            </a:xfrm>
            <a:custGeom>
              <a:avLst/>
              <a:gdLst/>
              <a:ahLst/>
              <a:cxnLst/>
              <a:rect l="l" t="t" r="r" b="b"/>
              <a:pathLst>
                <a:path w="3797" h="4000" extrusionOk="0">
                  <a:moveTo>
                    <a:pt x="462" y="0"/>
                  </a:moveTo>
                  <a:cubicBezTo>
                    <a:pt x="291" y="0"/>
                    <a:pt x="139" y="100"/>
                    <a:pt x="24" y="344"/>
                  </a:cubicBezTo>
                  <a:cubicBezTo>
                    <a:pt x="1" y="458"/>
                    <a:pt x="24" y="573"/>
                    <a:pt x="46" y="687"/>
                  </a:cubicBezTo>
                  <a:cubicBezTo>
                    <a:pt x="161" y="870"/>
                    <a:pt x="321" y="1007"/>
                    <a:pt x="435" y="1190"/>
                  </a:cubicBezTo>
                  <a:cubicBezTo>
                    <a:pt x="504" y="1281"/>
                    <a:pt x="549" y="1350"/>
                    <a:pt x="618" y="1464"/>
                  </a:cubicBezTo>
                  <a:cubicBezTo>
                    <a:pt x="664" y="1556"/>
                    <a:pt x="710" y="1647"/>
                    <a:pt x="778" y="1739"/>
                  </a:cubicBezTo>
                  <a:cubicBezTo>
                    <a:pt x="1281" y="2310"/>
                    <a:pt x="1487" y="3065"/>
                    <a:pt x="2150" y="3499"/>
                  </a:cubicBezTo>
                  <a:cubicBezTo>
                    <a:pt x="2242" y="3591"/>
                    <a:pt x="2333" y="3660"/>
                    <a:pt x="2402" y="3728"/>
                  </a:cubicBezTo>
                  <a:cubicBezTo>
                    <a:pt x="2493" y="3797"/>
                    <a:pt x="2585" y="3865"/>
                    <a:pt x="2676" y="3911"/>
                  </a:cubicBezTo>
                  <a:cubicBezTo>
                    <a:pt x="2749" y="3971"/>
                    <a:pt x="2834" y="4000"/>
                    <a:pt x="2921" y="4000"/>
                  </a:cubicBezTo>
                  <a:cubicBezTo>
                    <a:pt x="3000" y="4000"/>
                    <a:pt x="3081" y="3977"/>
                    <a:pt x="3156" y="3934"/>
                  </a:cubicBezTo>
                  <a:cubicBezTo>
                    <a:pt x="3175" y="3936"/>
                    <a:pt x="3193" y="3937"/>
                    <a:pt x="3212" y="3937"/>
                  </a:cubicBezTo>
                  <a:cubicBezTo>
                    <a:pt x="3380" y="3937"/>
                    <a:pt x="3557" y="3847"/>
                    <a:pt x="3659" y="3682"/>
                  </a:cubicBezTo>
                  <a:cubicBezTo>
                    <a:pt x="3797" y="3362"/>
                    <a:pt x="3522" y="3179"/>
                    <a:pt x="3408" y="2928"/>
                  </a:cubicBezTo>
                  <a:cubicBezTo>
                    <a:pt x="3316" y="2859"/>
                    <a:pt x="3225" y="2768"/>
                    <a:pt x="3156" y="2676"/>
                  </a:cubicBezTo>
                  <a:cubicBezTo>
                    <a:pt x="2768" y="1945"/>
                    <a:pt x="2379" y="1236"/>
                    <a:pt x="1578" y="870"/>
                  </a:cubicBezTo>
                  <a:cubicBezTo>
                    <a:pt x="1304" y="733"/>
                    <a:pt x="1121" y="412"/>
                    <a:pt x="892" y="161"/>
                  </a:cubicBezTo>
                  <a:cubicBezTo>
                    <a:pt x="742" y="61"/>
                    <a:pt x="596" y="0"/>
                    <a:pt x="4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90"/>
            <p:cNvSpPr/>
            <p:nvPr/>
          </p:nvSpPr>
          <p:spPr>
            <a:xfrm>
              <a:off x="4143250" y="4021725"/>
              <a:ext cx="112650" cy="88300"/>
            </a:xfrm>
            <a:custGeom>
              <a:avLst/>
              <a:gdLst/>
              <a:ahLst/>
              <a:cxnLst/>
              <a:rect l="l" t="t" r="r" b="b"/>
              <a:pathLst>
                <a:path w="4506" h="3532" extrusionOk="0">
                  <a:moveTo>
                    <a:pt x="134" y="0"/>
                  </a:moveTo>
                  <a:cubicBezTo>
                    <a:pt x="90" y="0"/>
                    <a:pt x="46" y="3"/>
                    <a:pt x="1" y="10"/>
                  </a:cubicBezTo>
                  <a:cubicBezTo>
                    <a:pt x="435" y="925"/>
                    <a:pt x="1258" y="1451"/>
                    <a:pt x="1967" y="2114"/>
                  </a:cubicBezTo>
                  <a:cubicBezTo>
                    <a:pt x="2516" y="2640"/>
                    <a:pt x="2882" y="3418"/>
                    <a:pt x="3751" y="3532"/>
                  </a:cubicBezTo>
                  <a:cubicBezTo>
                    <a:pt x="3911" y="3052"/>
                    <a:pt x="3911" y="3052"/>
                    <a:pt x="4505" y="3029"/>
                  </a:cubicBezTo>
                  <a:cubicBezTo>
                    <a:pt x="4368" y="2594"/>
                    <a:pt x="3819" y="2571"/>
                    <a:pt x="3614" y="2206"/>
                  </a:cubicBezTo>
                  <a:cubicBezTo>
                    <a:pt x="3088" y="1222"/>
                    <a:pt x="2150" y="765"/>
                    <a:pt x="1258" y="262"/>
                  </a:cubicBezTo>
                  <a:cubicBezTo>
                    <a:pt x="869" y="241"/>
                    <a:pt x="516" y="0"/>
                    <a:pt x="134" y="0"/>
                  </a:cubicBezTo>
                  <a:close/>
                </a:path>
              </a:pathLst>
            </a:custGeom>
            <a:solidFill>
              <a:srgbClr val="CA4F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90"/>
            <p:cNvSpPr/>
            <p:nvPr/>
          </p:nvSpPr>
          <p:spPr>
            <a:xfrm>
              <a:off x="4333050" y="4197475"/>
              <a:ext cx="17175" cy="18900"/>
            </a:xfrm>
            <a:custGeom>
              <a:avLst/>
              <a:gdLst/>
              <a:ahLst/>
              <a:cxnLst/>
              <a:rect l="l" t="t" r="r" b="b"/>
              <a:pathLst>
                <a:path w="687" h="756" extrusionOk="0">
                  <a:moveTo>
                    <a:pt x="183" y="0"/>
                  </a:moveTo>
                  <a:cubicBezTo>
                    <a:pt x="206" y="161"/>
                    <a:pt x="343" y="298"/>
                    <a:pt x="229" y="458"/>
                  </a:cubicBezTo>
                  <a:cubicBezTo>
                    <a:pt x="0" y="755"/>
                    <a:pt x="252" y="755"/>
                    <a:pt x="435" y="755"/>
                  </a:cubicBezTo>
                  <a:lnTo>
                    <a:pt x="686" y="755"/>
                  </a:lnTo>
                  <a:cubicBezTo>
                    <a:pt x="641" y="161"/>
                    <a:pt x="641" y="161"/>
                    <a:pt x="183" y="0"/>
                  </a:cubicBez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90"/>
            <p:cNvSpPr/>
            <p:nvPr/>
          </p:nvSpPr>
          <p:spPr>
            <a:xfrm>
              <a:off x="4318750" y="4166600"/>
              <a:ext cx="12600" cy="18325"/>
            </a:xfrm>
            <a:custGeom>
              <a:avLst/>
              <a:gdLst/>
              <a:ahLst/>
              <a:cxnLst/>
              <a:rect l="l" t="t" r="r" b="b"/>
              <a:pathLst>
                <a:path w="504" h="733" extrusionOk="0">
                  <a:moveTo>
                    <a:pt x="1" y="1"/>
                  </a:moveTo>
                  <a:lnTo>
                    <a:pt x="1" y="1"/>
                  </a:lnTo>
                  <a:cubicBezTo>
                    <a:pt x="24" y="252"/>
                    <a:pt x="92" y="504"/>
                    <a:pt x="252" y="732"/>
                  </a:cubicBezTo>
                  <a:lnTo>
                    <a:pt x="504" y="732"/>
                  </a:lnTo>
                  <a:cubicBezTo>
                    <a:pt x="504" y="412"/>
                    <a:pt x="298" y="92"/>
                    <a:pt x="1" y="1"/>
                  </a:cubicBez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90"/>
            <p:cNvSpPr/>
            <p:nvPr/>
          </p:nvSpPr>
          <p:spPr>
            <a:xfrm>
              <a:off x="4330200" y="4184900"/>
              <a:ext cx="7450" cy="12600"/>
            </a:xfrm>
            <a:custGeom>
              <a:avLst/>
              <a:gdLst/>
              <a:ahLst/>
              <a:cxnLst/>
              <a:rect l="l" t="t" r="r" b="b"/>
              <a:pathLst>
                <a:path w="298" h="504" extrusionOk="0">
                  <a:moveTo>
                    <a:pt x="46" y="0"/>
                  </a:moveTo>
                  <a:lnTo>
                    <a:pt x="46" y="0"/>
                  </a:lnTo>
                  <a:cubicBezTo>
                    <a:pt x="0" y="206"/>
                    <a:pt x="114" y="412"/>
                    <a:pt x="297" y="503"/>
                  </a:cubicBezTo>
                  <a:cubicBezTo>
                    <a:pt x="297" y="298"/>
                    <a:pt x="206" y="115"/>
                    <a:pt x="46" y="0"/>
                  </a:cubicBez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90"/>
            <p:cNvSpPr/>
            <p:nvPr/>
          </p:nvSpPr>
          <p:spPr>
            <a:xfrm>
              <a:off x="4312475" y="4160325"/>
              <a:ext cx="6300" cy="6300"/>
            </a:xfrm>
            <a:custGeom>
              <a:avLst/>
              <a:gdLst/>
              <a:ahLst/>
              <a:cxnLst/>
              <a:rect l="l" t="t" r="r" b="b"/>
              <a:pathLst>
                <a:path w="252" h="252" extrusionOk="0">
                  <a:moveTo>
                    <a:pt x="252" y="252"/>
                  </a:moveTo>
                  <a:lnTo>
                    <a:pt x="0" y="0"/>
                  </a:ln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90"/>
            <p:cNvSpPr/>
            <p:nvPr/>
          </p:nvSpPr>
          <p:spPr>
            <a:xfrm>
              <a:off x="4123825" y="4017525"/>
              <a:ext cx="116075" cy="106800"/>
            </a:xfrm>
            <a:custGeom>
              <a:avLst/>
              <a:gdLst/>
              <a:ahLst/>
              <a:cxnLst/>
              <a:rect l="l" t="t" r="r" b="b"/>
              <a:pathLst>
                <a:path w="4643" h="4272" extrusionOk="0">
                  <a:moveTo>
                    <a:pt x="295" y="0"/>
                  </a:moveTo>
                  <a:cubicBezTo>
                    <a:pt x="196" y="0"/>
                    <a:pt x="98" y="55"/>
                    <a:pt x="0" y="224"/>
                  </a:cubicBezTo>
                  <a:cubicBezTo>
                    <a:pt x="160" y="407"/>
                    <a:pt x="320" y="590"/>
                    <a:pt x="503" y="750"/>
                  </a:cubicBezTo>
                  <a:cubicBezTo>
                    <a:pt x="1715" y="1665"/>
                    <a:pt x="2813" y="2717"/>
                    <a:pt x="3796" y="3860"/>
                  </a:cubicBezTo>
                  <a:cubicBezTo>
                    <a:pt x="3933" y="4020"/>
                    <a:pt x="4093" y="4157"/>
                    <a:pt x="4253" y="4272"/>
                  </a:cubicBezTo>
                  <a:cubicBezTo>
                    <a:pt x="4414" y="4226"/>
                    <a:pt x="4551" y="4134"/>
                    <a:pt x="4619" y="3974"/>
                  </a:cubicBezTo>
                  <a:cubicBezTo>
                    <a:pt x="4642" y="3883"/>
                    <a:pt x="4619" y="3768"/>
                    <a:pt x="4528" y="3700"/>
                  </a:cubicBezTo>
                  <a:cubicBezTo>
                    <a:pt x="4253" y="3334"/>
                    <a:pt x="3910" y="3037"/>
                    <a:pt x="3545" y="2785"/>
                  </a:cubicBezTo>
                  <a:cubicBezTo>
                    <a:pt x="3270" y="2602"/>
                    <a:pt x="3019" y="2374"/>
                    <a:pt x="2836" y="2099"/>
                  </a:cubicBezTo>
                  <a:cubicBezTo>
                    <a:pt x="2241" y="1367"/>
                    <a:pt x="1532" y="727"/>
                    <a:pt x="778" y="178"/>
                  </a:cubicBezTo>
                  <a:cubicBezTo>
                    <a:pt x="610" y="136"/>
                    <a:pt x="451" y="0"/>
                    <a:pt x="295" y="0"/>
                  </a:cubicBezTo>
                  <a:close/>
                </a:path>
              </a:pathLst>
            </a:custGeom>
            <a:solidFill>
              <a:srgbClr val="B63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90"/>
            <p:cNvSpPr/>
            <p:nvPr/>
          </p:nvSpPr>
          <p:spPr>
            <a:xfrm>
              <a:off x="3798550" y="3865400"/>
              <a:ext cx="206950" cy="60700"/>
            </a:xfrm>
            <a:custGeom>
              <a:avLst/>
              <a:gdLst/>
              <a:ahLst/>
              <a:cxnLst/>
              <a:rect l="l" t="t" r="r" b="b"/>
              <a:pathLst>
                <a:path w="8278" h="2428" extrusionOk="0">
                  <a:moveTo>
                    <a:pt x="1671" y="1"/>
                  </a:moveTo>
                  <a:cubicBezTo>
                    <a:pt x="1314" y="1"/>
                    <a:pt x="955" y="23"/>
                    <a:pt x="599" y="23"/>
                  </a:cubicBezTo>
                  <a:cubicBezTo>
                    <a:pt x="537" y="23"/>
                    <a:pt x="474" y="22"/>
                    <a:pt x="412" y="21"/>
                  </a:cubicBezTo>
                  <a:cubicBezTo>
                    <a:pt x="69" y="21"/>
                    <a:pt x="46" y="272"/>
                    <a:pt x="92" y="547"/>
                  </a:cubicBezTo>
                  <a:cubicBezTo>
                    <a:pt x="115" y="615"/>
                    <a:pt x="46" y="684"/>
                    <a:pt x="0" y="753"/>
                  </a:cubicBezTo>
                  <a:cubicBezTo>
                    <a:pt x="249" y="1096"/>
                    <a:pt x="578" y="1133"/>
                    <a:pt x="917" y="1133"/>
                  </a:cubicBezTo>
                  <a:cubicBezTo>
                    <a:pt x="1008" y="1133"/>
                    <a:pt x="1100" y="1130"/>
                    <a:pt x="1191" y="1130"/>
                  </a:cubicBezTo>
                  <a:cubicBezTo>
                    <a:pt x="1414" y="1130"/>
                    <a:pt x="1634" y="1146"/>
                    <a:pt x="1830" y="1256"/>
                  </a:cubicBezTo>
                  <a:cubicBezTo>
                    <a:pt x="2058" y="1256"/>
                    <a:pt x="2287" y="1278"/>
                    <a:pt x="2516" y="1347"/>
                  </a:cubicBezTo>
                  <a:cubicBezTo>
                    <a:pt x="2549" y="1354"/>
                    <a:pt x="2582" y="1357"/>
                    <a:pt x="2616" y="1357"/>
                  </a:cubicBezTo>
                  <a:cubicBezTo>
                    <a:pt x="2697" y="1357"/>
                    <a:pt x="2778" y="1340"/>
                    <a:pt x="2859" y="1324"/>
                  </a:cubicBezTo>
                  <a:cubicBezTo>
                    <a:pt x="3384" y="1416"/>
                    <a:pt x="3888" y="1644"/>
                    <a:pt x="4413" y="1759"/>
                  </a:cubicBezTo>
                  <a:cubicBezTo>
                    <a:pt x="5379" y="1983"/>
                    <a:pt x="6305" y="2428"/>
                    <a:pt x="7290" y="2428"/>
                  </a:cubicBezTo>
                  <a:cubicBezTo>
                    <a:pt x="7612" y="2428"/>
                    <a:pt x="7940" y="2380"/>
                    <a:pt x="8278" y="2262"/>
                  </a:cubicBezTo>
                  <a:cubicBezTo>
                    <a:pt x="8095" y="1782"/>
                    <a:pt x="7638" y="1759"/>
                    <a:pt x="7272" y="1644"/>
                  </a:cubicBezTo>
                  <a:cubicBezTo>
                    <a:pt x="6334" y="1324"/>
                    <a:pt x="5397" y="1027"/>
                    <a:pt x="4459" y="707"/>
                  </a:cubicBezTo>
                  <a:cubicBezTo>
                    <a:pt x="4185" y="638"/>
                    <a:pt x="3933" y="478"/>
                    <a:pt x="3750" y="249"/>
                  </a:cubicBezTo>
                  <a:cubicBezTo>
                    <a:pt x="3683" y="256"/>
                    <a:pt x="3616" y="258"/>
                    <a:pt x="3549" y="258"/>
                  </a:cubicBezTo>
                  <a:cubicBezTo>
                    <a:pt x="3366" y="258"/>
                    <a:pt x="3186" y="237"/>
                    <a:pt x="3019" y="204"/>
                  </a:cubicBezTo>
                  <a:cubicBezTo>
                    <a:pt x="2579" y="37"/>
                    <a:pt x="2126" y="1"/>
                    <a:pt x="1671" y="1"/>
                  </a:cubicBezTo>
                  <a:close/>
                </a:path>
              </a:pathLst>
            </a:custGeom>
            <a:solidFill>
              <a:srgbClr val="EDA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90"/>
            <p:cNvSpPr/>
            <p:nvPr/>
          </p:nvSpPr>
          <p:spPr>
            <a:xfrm>
              <a:off x="3620175" y="3875750"/>
              <a:ext cx="249275" cy="26775"/>
            </a:xfrm>
            <a:custGeom>
              <a:avLst/>
              <a:gdLst/>
              <a:ahLst/>
              <a:cxnLst/>
              <a:rect l="l" t="t" r="r" b="b"/>
              <a:pathLst>
                <a:path w="9971" h="1071" extrusionOk="0">
                  <a:moveTo>
                    <a:pt x="3231" y="0"/>
                  </a:moveTo>
                  <a:cubicBezTo>
                    <a:pt x="3046" y="0"/>
                    <a:pt x="2861" y="23"/>
                    <a:pt x="2676" y="64"/>
                  </a:cubicBezTo>
                  <a:cubicBezTo>
                    <a:pt x="1990" y="178"/>
                    <a:pt x="1304" y="224"/>
                    <a:pt x="618" y="316"/>
                  </a:cubicBezTo>
                  <a:lnTo>
                    <a:pt x="115" y="590"/>
                  </a:lnTo>
                  <a:cubicBezTo>
                    <a:pt x="92" y="590"/>
                    <a:pt x="47" y="613"/>
                    <a:pt x="24" y="659"/>
                  </a:cubicBezTo>
                  <a:cubicBezTo>
                    <a:pt x="1" y="704"/>
                    <a:pt x="24" y="773"/>
                    <a:pt x="115" y="819"/>
                  </a:cubicBezTo>
                  <a:cubicBezTo>
                    <a:pt x="949" y="780"/>
                    <a:pt x="1783" y="593"/>
                    <a:pt x="2631" y="593"/>
                  </a:cubicBezTo>
                  <a:cubicBezTo>
                    <a:pt x="2783" y="593"/>
                    <a:pt x="2935" y="599"/>
                    <a:pt x="3088" y="613"/>
                  </a:cubicBezTo>
                  <a:cubicBezTo>
                    <a:pt x="3614" y="659"/>
                    <a:pt x="4163" y="659"/>
                    <a:pt x="4688" y="704"/>
                  </a:cubicBezTo>
                  <a:cubicBezTo>
                    <a:pt x="5855" y="773"/>
                    <a:pt x="6998" y="842"/>
                    <a:pt x="8141" y="979"/>
                  </a:cubicBezTo>
                  <a:cubicBezTo>
                    <a:pt x="8522" y="1040"/>
                    <a:pt x="8914" y="1070"/>
                    <a:pt x="9302" y="1070"/>
                  </a:cubicBezTo>
                  <a:cubicBezTo>
                    <a:pt x="9496" y="1070"/>
                    <a:pt x="9689" y="1063"/>
                    <a:pt x="9879" y="1047"/>
                  </a:cubicBezTo>
                  <a:cubicBezTo>
                    <a:pt x="9902" y="1047"/>
                    <a:pt x="9925" y="1025"/>
                    <a:pt x="9948" y="979"/>
                  </a:cubicBezTo>
                  <a:cubicBezTo>
                    <a:pt x="9971" y="933"/>
                    <a:pt x="9948" y="887"/>
                    <a:pt x="9879" y="842"/>
                  </a:cubicBezTo>
                  <a:lnTo>
                    <a:pt x="9651" y="842"/>
                  </a:lnTo>
                  <a:cubicBezTo>
                    <a:pt x="9513" y="704"/>
                    <a:pt x="9285" y="750"/>
                    <a:pt x="9147" y="590"/>
                  </a:cubicBezTo>
                  <a:cubicBezTo>
                    <a:pt x="8699" y="573"/>
                    <a:pt x="8263" y="364"/>
                    <a:pt x="7813" y="364"/>
                  </a:cubicBezTo>
                  <a:cubicBezTo>
                    <a:pt x="7643" y="364"/>
                    <a:pt x="7471" y="394"/>
                    <a:pt x="7295" y="476"/>
                  </a:cubicBezTo>
                  <a:cubicBezTo>
                    <a:pt x="7272" y="476"/>
                    <a:pt x="7204" y="361"/>
                    <a:pt x="7135" y="316"/>
                  </a:cubicBezTo>
                  <a:lnTo>
                    <a:pt x="6609" y="316"/>
                  </a:lnTo>
                  <a:cubicBezTo>
                    <a:pt x="6564" y="247"/>
                    <a:pt x="6472" y="201"/>
                    <a:pt x="6381" y="178"/>
                  </a:cubicBezTo>
                  <a:cubicBezTo>
                    <a:pt x="6266" y="201"/>
                    <a:pt x="6175" y="247"/>
                    <a:pt x="6129" y="316"/>
                  </a:cubicBezTo>
                  <a:cubicBezTo>
                    <a:pt x="5959" y="331"/>
                    <a:pt x="5789" y="338"/>
                    <a:pt x="5620" y="338"/>
                  </a:cubicBezTo>
                  <a:cubicBezTo>
                    <a:pt x="5037" y="338"/>
                    <a:pt x="4460" y="252"/>
                    <a:pt x="3911" y="110"/>
                  </a:cubicBezTo>
                  <a:cubicBezTo>
                    <a:pt x="3684" y="34"/>
                    <a:pt x="3458" y="0"/>
                    <a:pt x="3231" y="0"/>
                  </a:cubicBezTo>
                  <a:close/>
                </a:path>
              </a:pathLst>
            </a:custGeom>
            <a:solidFill>
              <a:srgbClr val="E18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90"/>
            <p:cNvSpPr/>
            <p:nvPr/>
          </p:nvSpPr>
          <p:spPr>
            <a:xfrm>
              <a:off x="3757950" y="3865325"/>
              <a:ext cx="28050" cy="18900"/>
            </a:xfrm>
            <a:custGeom>
              <a:avLst/>
              <a:gdLst/>
              <a:ahLst/>
              <a:cxnLst/>
              <a:rect l="l" t="t" r="r" b="b"/>
              <a:pathLst>
                <a:path w="1122" h="756" extrusionOk="0">
                  <a:moveTo>
                    <a:pt x="870" y="1"/>
                  </a:moveTo>
                  <a:cubicBezTo>
                    <a:pt x="618" y="24"/>
                    <a:pt x="367" y="24"/>
                    <a:pt x="138" y="70"/>
                  </a:cubicBezTo>
                  <a:cubicBezTo>
                    <a:pt x="69" y="92"/>
                    <a:pt x="24" y="161"/>
                    <a:pt x="1" y="252"/>
                  </a:cubicBezTo>
                  <a:cubicBezTo>
                    <a:pt x="1" y="321"/>
                    <a:pt x="46" y="390"/>
                    <a:pt x="115" y="435"/>
                  </a:cubicBezTo>
                  <a:cubicBezTo>
                    <a:pt x="275" y="527"/>
                    <a:pt x="504" y="550"/>
                    <a:pt x="618" y="756"/>
                  </a:cubicBezTo>
                  <a:lnTo>
                    <a:pt x="870" y="756"/>
                  </a:lnTo>
                  <a:cubicBezTo>
                    <a:pt x="961" y="687"/>
                    <a:pt x="1053" y="595"/>
                    <a:pt x="1121" y="504"/>
                  </a:cubicBezTo>
                  <a:cubicBezTo>
                    <a:pt x="1121" y="413"/>
                    <a:pt x="1121" y="344"/>
                    <a:pt x="1121" y="252"/>
                  </a:cubicBezTo>
                  <a:cubicBezTo>
                    <a:pt x="1030" y="184"/>
                    <a:pt x="938" y="92"/>
                    <a:pt x="870" y="1"/>
                  </a:cubicBezTo>
                  <a:close/>
                </a:path>
              </a:pathLst>
            </a:custGeom>
            <a:solidFill>
              <a:srgbClr val="F1A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90"/>
            <p:cNvSpPr/>
            <p:nvPr/>
          </p:nvSpPr>
          <p:spPr>
            <a:xfrm>
              <a:off x="3779675" y="3865325"/>
              <a:ext cx="6325" cy="6325"/>
            </a:xfrm>
            <a:custGeom>
              <a:avLst/>
              <a:gdLst/>
              <a:ahLst/>
              <a:cxnLst/>
              <a:rect l="l" t="t" r="r" b="b"/>
              <a:pathLst>
                <a:path w="253" h="253" extrusionOk="0">
                  <a:moveTo>
                    <a:pt x="252" y="252"/>
                  </a:moveTo>
                  <a:lnTo>
                    <a:pt x="1" y="1"/>
                  </a:lnTo>
                  <a:close/>
                </a:path>
              </a:pathLst>
            </a:custGeom>
            <a:solidFill>
              <a:srgbClr val="EDA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90"/>
            <p:cNvSpPr/>
            <p:nvPr/>
          </p:nvSpPr>
          <p:spPr>
            <a:xfrm>
              <a:off x="3779675" y="3877900"/>
              <a:ext cx="6325" cy="6325"/>
            </a:xfrm>
            <a:custGeom>
              <a:avLst/>
              <a:gdLst/>
              <a:ahLst/>
              <a:cxnLst/>
              <a:rect l="l" t="t" r="r" b="b"/>
              <a:pathLst>
                <a:path w="253" h="253" extrusionOk="0">
                  <a:moveTo>
                    <a:pt x="252" y="1"/>
                  </a:moveTo>
                  <a:lnTo>
                    <a:pt x="1" y="253"/>
                  </a:lnTo>
                  <a:lnTo>
                    <a:pt x="252" y="253"/>
                  </a:lnTo>
                  <a:cubicBezTo>
                    <a:pt x="252" y="161"/>
                    <a:pt x="252" y="92"/>
                    <a:pt x="252" y="1"/>
                  </a:cubicBezTo>
                  <a:close/>
                </a:path>
              </a:pathLst>
            </a:custGeom>
            <a:solidFill>
              <a:srgbClr val="EDA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90"/>
            <p:cNvSpPr/>
            <p:nvPr/>
          </p:nvSpPr>
          <p:spPr>
            <a:xfrm>
              <a:off x="3867150" y="3894225"/>
              <a:ext cx="169225" cy="66600"/>
            </a:xfrm>
            <a:custGeom>
              <a:avLst/>
              <a:gdLst/>
              <a:ahLst/>
              <a:cxnLst/>
              <a:rect l="l" t="t" r="r" b="b"/>
              <a:pathLst>
                <a:path w="6769" h="2664" extrusionOk="0">
                  <a:moveTo>
                    <a:pt x="399" y="0"/>
                  </a:moveTo>
                  <a:cubicBezTo>
                    <a:pt x="267" y="0"/>
                    <a:pt x="133" y="29"/>
                    <a:pt x="0" y="103"/>
                  </a:cubicBezTo>
                  <a:lnTo>
                    <a:pt x="0" y="308"/>
                  </a:lnTo>
                  <a:cubicBezTo>
                    <a:pt x="686" y="606"/>
                    <a:pt x="1395" y="880"/>
                    <a:pt x="2104" y="1086"/>
                  </a:cubicBezTo>
                  <a:cubicBezTo>
                    <a:pt x="3476" y="1360"/>
                    <a:pt x="4825" y="1680"/>
                    <a:pt x="6037" y="2504"/>
                  </a:cubicBezTo>
                  <a:cubicBezTo>
                    <a:pt x="6197" y="2572"/>
                    <a:pt x="6334" y="2618"/>
                    <a:pt x="6517" y="2664"/>
                  </a:cubicBezTo>
                  <a:lnTo>
                    <a:pt x="6769" y="2366"/>
                  </a:lnTo>
                  <a:cubicBezTo>
                    <a:pt x="6631" y="2138"/>
                    <a:pt x="6449" y="1932"/>
                    <a:pt x="6197" y="1795"/>
                  </a:cubicBezTo>
                  <a:cubicBezTo>
                    <a:pt x="6128" y="1726"/>
                    <a:pt x="6014" y="1680"/>
                    <a:pt x="5923" y="1635"/>
                  </a:cubicBezTo>
                  <a:lnTo>
                    <a:pt x="5763" y="1612"/>
                  </a:lnTo>
                  <a:cubicBezTo>
                    <a:pt x="5374" y="1520"/>
                    <a:pt x="5374" y="1520"/>
                    <a:pt x="5511" y="1109"/>
                  </a:cubicBezTo>
                  <a:cubicBezTo>
                    <a:pt x="4048" y="994"/>
                    <a:pt x="2584" y="697"/>
                    <a:pt x="1189" y="217"/>
                  </a:cubicBezTo>
                  <a:cubicBezTo>
                    <a:pt x="942" y="124"/>
                    <a:pt x="674" y="0"/>
                    <a:pt x="399" y="0"/>
                  </a:cubicBezTo>
                  <a:close/>
                </a:path>
              </a:pathLst>
            </a:custGeom>
            <a:solidFill>
              <a:srgbClr val="E28C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90"/>
            <p:cNvSpPr/>
            <p:nvPr/>
          </p:nvSpPr>
          <p:spPr>
            <a:xfrm>
              <a:off x="4011200" y="3928800"/>
              <a:ext cx="39475" cy="24600"/>
            </a:xfrm>
            <a:custGeom>
              <a:avLst/>
              <a:gdLst/>
              <a:ahLst/>
              <a:cxnLst/>
              <a:rect l="l" t="t" r="r" b="b"/>
              <a:pathLst>
                <a:path w="1579" h="984" extrusionOk="0">
                  <a:moveTo>
                    <a:pt x="389" y="0"/>
                  </a:moveTo>
                  <a:cubicBezTo>
                    <a:pt x="233" y="0"/>
                    <a:pt x="89" y="87"/>
                    <a:pt x="1" y="229"/>
                  </a:cubicBezTo>
                  <a:cubicBezTo>
                    <a:pt x="115" y="297"/>
                    <a:pt x="161" y="412"/>
                    <a:pt x="252" y="480"/>
                  </a:cubicBezTo>
                  <a:cubicBezTo>
                    <a:pt x="389" y="778"/>
                    <a:pt x="687" y="983"/>
                    <a:pt x="1007" y="983"/>
                  </a:cubicBezTo>
                  <a:cubicBezTo>
                    <a:pt x="1098" y="983"/>
                    <a:pt x="1167" y="983"/>
                    <a:pt x="1258" y="961"/>
                  </a:cubicBezTo>
                  <a:cubicBezTo>
                    <a:pt x="1373" y="938"/>
                    <a:pt x="1464" y="892"/>
                    <a:pt x="1578" y="846"/>
                  </a:cubicBezTo>
                  <a:cubicBezTo>
                    <a:pt x="1555" y="755"/>
                    <a:pt x="1510" y="640"/>
                    <a:pt x="1441" y="549"/>
                  </a:cubicBezTo>
                  <a:cubicBezTo>
                    <a:pt x="1190" y="297"/>
                    <a:pt x="869" y="114"/>
                    <a:pt x="526" y="23"/>
                  </a:cubicBezTo>
                  <a:cubicBezTo>
                    <a:pt x="480" y="8"/>
                    <a:pt x="434" y="0"/>
                    <a:pt x="389" y="0"/>
                  </a:cubicBezTo>
                  <a:close/>
                </a:path>
              </a:pathLst>
            </a:custGeom>
            <a:solidFill>
              <a:srgbClr val="F0BE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90"/>
            <p:cNvSpPr/>
            <p:nvPr/>
          </p:nvSpPr>
          <p:spPr>
            <a:xfrm>
              <a:off x="4230150" y="4116300"/>
              <a:ext cx="152075" cy="245925"/>
            </a:xfrm>
            <a:custGeom>
              <a:avLst/>
              <a:gdLst/>
              <a:ahLst/>
              <a:cxnLst/>
              <a:rect l="l" t="t" r="r" b="b"/>
              <a:pathLst>
                <a:path w="6083" h="9837" extrusionOk="0">
                  <a:moveTo>
                    <a:pt x="275" y="0"/>
                  </a:moveTo>
                  <a:lnTo>
                    <a:pt x="0" y="298"/>
                  </a:lnTo>
                  <a:cubicBezTo>
                    <a:pt x="732" y="1258"/>
                    <a:pt x="1487" y="2196"/>
                    <a:pt x="2219" y="3156"/>
                  </a:cubicBezTo>
                  <a:cubicBezTo>
                    <a:pt x="3293" y="4619"/>
                    <a:pt x="4208" y="6197"/>
                    <a:pt x="4917" y="7867"/>
                  </a:cubicBezTo>
                  <a:cubicBezTo>
                    <a:pt x="5191" y="8507"/>
                    <a:pt x="5351" y="9216"/>
                    <a:pt x="5786" y="9787"/>
                  </a:cubicBezTo>
                  <a:cubicBezTo>
                    <a:pt x="5828" y="9819"/>
                    <a:pt x="5876" y="9836"/>
                    <a:pt x="5921" y="9836"/>
                  </a:cubicBezTo>
                  <a:cubicBezTo>
                    <a:pt x="5973" y="9836"/>
                    <a:pt x="6023" y="9813"/>
                    <a:pt x="6060" y="9764"/>
                  </a:cubicBezTo>
                  <a:cubicBezTo>
                    <a:pt x="6083" y="9604"/>
                    <a:pt x="6060" y="9444"/>
                    <a:pt x="6014" y="9284"/>
                  </a:cubicBezTo>
                  <a:cubicBezTo>
                    <a:pt x="5763" y="8667"/>
                    <a:pt x="5466" y="8072"/>
                    <a:pt x="5534" y="7386"/>
                  </a:cubicBezTo>
                  <a:cubicBezTo>
                    <a:pt x="5534" y="7318"/>
                    <a:pt x="5511" y="7226"/>
                    <a:pt x="5466" y="7158"/>
                  </a:cubicBezTo>
                  <a:cubicBezTo>
                    <a:pt x="4894" y="6563"/>
                    <a:pt x="4871" y="5740"/>
                    <a:pt x="4528" y="5031"/>
                  </a:cubicBezTo>
                  <a:cubicBezTo>
                    <a:pt x="4048" y="4757"/>
                    <a:pt x="3682" y="4299"/>
                    <a:pt x="3545" y="3751"/>
                  </a:cubicBezTo>
                  <a:cubicBezTo>
                    <a:pt x="3225" y="3476"/>
                    <a:pt x="2973" y="3133"/>
                    <a:pt x="2790" y="2767"/>
                  </a:cubicBezTo>
                  <a:cubicBezTo>
                    <a:pt x="2699" y="2676"/>
                    <a:pt x="2630" y="2584"/>
                    <a:pt x="2562" y="2493"/>
                  </a:cubicBezTo>
                  <a:cubicBezTo>
                    <a:pt x="2447" y="2127"/>
                    <a:pt x="1921" y="2081"/>
                    <a:pt x="1830" y="1715"/>
                  </a:cubicBezTo>
                  <a:cubicBezTo>
                    <a:pt x="1715" y="1212"/>
                    <a:pt x="1258" y="938"/>
                    <a:pt x="1029" y="503"/>
                  </a:cubicBezTo>
                  <a:cubicBezTo>
                    <a:pt x="938" y="412"/>
                    <a:pt x="869" y="343"/>
                    <a:pt x="778" y="252"/>
                  </a:cubicBezTo>
                  <a:cubicBezTo>
                    <a:pt x="664" y="92"/>
                    <a:pt x="481" y="0"/>
                    <a:pt x="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90"/>
            <p:cNvSpPr/>
            <p:nvPr/>
          </p:nvSpPr>
          <p:spPr>
            <a:xfrm>
              <a:off x="4381650" y="4365675"/>
              <a:ext cx="56050" cy="260725"/>
            </a:xfrm>
            <a:custGeom>
              <a:avLst/>
              <a:gdLst/>
              <a:ahLst/>
              <a:cxnLst/>
              <a:rect l="l" t="t" r="r" b="b"/>
              <a:pathLst>
                <a:path w="2242" h="10429" extrusionOk="0">
                  <a:moveTo>
                    <a:pt x="348" y="0"/>
                  </a:moveTo>
                  <a:cubicBezTo>
                    <a:pt x="250" y="0"/>
                    <a:pt x="159" y="43"/>
                    <a:pt x="92" y="110"/>
                  </a:cubicBezTo>
                  <a:lnTo>
                    <a:pt x="0" y="293"/>
                  </a:lnTo>
                  <a:cubicBezTo>
                    <a:pt x="275" y="1390"/>
                    <a:pt x="549" y="2465"/>
                    <a:pt x="869" y="3540"/>
                  </a:cubicBezTo>
                  <a:cubicBezTo>
                    <a:pt x="1029" y="4066"/>
                    <a:pt x="1052" y="4614"/>
                    <a:pt x="892" y="5140"/>
                  </a:cubicBezTo>
                  <a:cubicBezTo>
                    <a:pt x="572" y="6101"/>
                    <a:pt x="709" y="7015"/>
                    <a:pt x="961" y="7953"/>
                  </a:cubicBezTo>
                  <a:cubicBezTo>
                    <a:pt x="1189" y="8776"/>
                    <a:pt x="1486" y="9553"/>
                    <a:pt x="1807" y="10308"/>
                  </a:cubicBezTo>
                  <a:cubicBezTo>
                    <a:pt x="1852" y="10388"/>
                    <a:pt x="1932" y="10428"/>
                    <a:pt x="2015" y="10428"/>
                  </a:cubicBezTo>
                  <a:cubicBezTo>
                    <a:pt x="2098" y="10428"/>
                    <a:pt x="2184" y="10388"/>
                    <a:pt x="2241" y="10308"/>
                  </a:cubicBezTo>
                  <a:cubicBezTo>
                    <a:pt x="2241" y="10239"/>
                    <a:pt x="2241" y="10148"/>
                    <a:pt x="2241" y="10079"/>
                  </a:cubicBezTo>
                  <a:cubicBezTo>
                    <a:pt x="2081" y="9942"/>
                    <a:pt x="2150" y="9714"/>
                    <a:pt x="1990" y="9576"/>
                  </a:cubicBezTo>
                  <a:cubicBezTo>
                    <a:pt x="1509" y="8524"/>
                    <a:pt x="1692" y="7404"/>
                    <a:pt x="1486" y="6306"/>
                  </a:cubicBezTo>
                  <a:cubicBezTo>
                    <a:pt x="2150" y="4134"/>
                    <a:pt x="1486" y="2122"/>
                    <a:pt x="640" y="155"/>
                  </a:cubicBezTo>
                  <a:lnTo>
                    <a:pt x="457" y="18"/>
                  </a:lnTo>
                  <a:cubicBezTo>
                    <a:pt x="421" y="6"/>
                    <a:pt x="384" y="0"/>
                    <a:pt x="3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90"/>
            <p:cNvSpPr/>
            <p:nvPr/>
          </p:nvSpPr>
          <p:spPr>
            <a:xfrm>
              <a:off x="3409525" y="3890200"/>
              <a:ext cx="214100" cy="76800"/>
            </a:xfrm>
            <a:custGeom>
              <a:avLst/>
              <a:gdLst/>
              <a:ahLst/>
              <a:cxnLst/>
              <a:rect l="l" t="t" r="r" b="b"/>
              <a:pathLst>
                <a:path w="8564" h="3072" extrusionOk="0">
                  <a:moveTo>
                    <a:pt x="8288" y="1"/>
                  </a:moveTo>
                  <a:cubicBezTo>
                    <a:pt x="7838" y="1"/>
                    <a:pt x="7404" y="93"/>
                    <a:pt x="6986" y="264"/>
                  </a:cubicBezTo>
                  <a:cubicBezTo>
                    <a:pt x="6597" y="424"/>
                    <a:pt x="6209" y="538"/>
                    <a:pt x="5797" y="538"/>
                  </a:cubicBezTo>
                  <a:cubicBezTo>
                    <a:pt x="5157" y="835"/>
                    <a:pt x="4357" y="447"/>
                    <a:pt x="3785" y="1018"/>
                  </a:cubicBezTo>
                  <a:lnTo>
                    <a:pt x="3533" y="1018"/>
                  </a:lnTo>
                  <a:cubicBezTo>
                    <a:pt x="3396" y="1155"/>
                    <a:pt x="3213" y="1270"/>
                    <a:pt x="3030" y="1361"/>
                  </a:cubicBezTo>
                  <a:cubicBezTo>
                    <a:pt x="1978" y="1704"/>
                    <a:pt x="1041" y="2322"/>
                    <a:pt x="35" y="2779"/>
                  </a:cubicBezTo>
                  <a:cubicBezTo>
                    <a:pt x="0" y="2951"/>
                    <a:pt x="18" y="3072"/>
                    <a:pt x="146" y="3072"/>
                  </a:cubicBezTo>
                  <a:cubicBezTo>
                    <a:pt x="188" y="3072"/>
                    <a:pt x="241" y="3059"/>
                    <a:pt x="309" y="3030"/>
                  </a:cubicBezTo>
                  <a:cubicBezTo>
                    <a:pt x="1247" y="2619"/>
                    <a:pt x="2161" y="2184"/>
                    <a:pt x="3099" y="1773"/>
                  </a:cubicBezTo>
                  <a:cubicBezTo>
                    <a:pt x="3465" y="1590"/>
                    <a:pt x="3853" y="1430"/>
                    <a:pt x="4265" y="1361"/>
                  </a:cubicBezTo>
                  <a:cubicBezTo>
                    <a:pt x="5729" y="1133"/>
                    <a:pt x="7123" y="607"/>
                    <a:pt x="8564" y="241"/>
                  </a:cubicBezTo>
                  <a:lnTo>
                    <a:pt x="8564" y="12"/>
                  </a:lnTo>
                  <a:cubicBezTo>
                    <a:pt x="8471" y="4"/>
                    <a:pt x="8379" y="1"/>
                    <a:pt x="8288" y="1"/>
                  </a:cubicBezTo>
                  <a:close/>
                </a:path>
              </a:pathLst>
            </a:custGeom>
            <a:solidFill>
              <a:srgbClr val="E080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90"/>
            <p:cNvSpPr/>
            <p:nvPr/>
          </p:nvSpPr>
          <p:spPr>
            <a:xfrm>
              <a:off x="3815700" y="5281675"/>
              <a:ext cx="120650" cy="43325"/>
            </a:xfrm>
            <a:custGeom>
              <a:avLst/>
              <a:gdLst/>
              <a:ahLst/>
              <a:cxnLst/>
              <a:rect l="l" t="t" r="r" b="b"/>
              <a:pathLst>
                <a:path w="4826" h="1733" extrusionOk="0">
                  <a:moveTo>
                    <a:pt x="3951" y="0"/>
                  </a:moveTo>
                  <a:cubicBezTo>
                    <a:pt x="3620" y="0"/>
                    <a:pt x="3282" y="69"/>
                    <a:pt x="2951" y="69"/>
                  </a:cubicBezTo>
                  <a:cubicBezTo>
                    <a:pt x="2827" y="69"/>
                    <a:pt x="2705" y="60"/>
                    <a:pt x="2584" y="33"/>
                  </a:cubicBezTo>
                  <a:cubicBezTo>
                    <a:pt x="2081" y="102"/>
                    <a:pt x="1578" y="171"/>
                    <a:pt x="1075" y="262"/>
                  </a:cubicBezTo>
                  <a:cubicBezTo>
                    <a:pt x="869" y="308"/>
                    <a:pt x="709" y="399"/>
                    <a:pt x="526" y="468"/>
                  </a:cubicBezTo>
                  <a:cubicBezTo>
                    <a:pt x="555" y="539"/>
                    <a:pt x="592" y="575"/>
                    <a:pt x="644" y="575"/>
                  </a:cubicBezTo>
                  <a:cubicBezTo>
                    <a:pt x="675" y="575"/>
                    <a:pt x="712" y="562"/>
                    <a:pt x="755" y="536"/>
                  </a:cubicBezTo>
                  <a:cubicBezTo>
                    <a:pt x="869" y="559"/>
                    <a:pt x="983" y="514"/>
                    <a:pt x="1098" y="628"/>
                  </a:cubicBezTo>
                  <a:cubicBezTo>
                    <a:pt x="1189" y="719"/>
                    <a:pt x="1075" y="834"/>
                    <a:pt x="1006" y="925"/>
                  </a:cubicBezTo>
                  <a:cubicBezTo>
                    <a:pt x="801" y="1222"/>
                    <a:pt x="435" y="1222"/>
                    <a:pt x="137" y="1382"/>
                  </a:cubicBezTo>
                  <a:cubicBezTo>
                    <a:pt x="69" y="1405"/>
                    <a:pt x="0" y="1497"/>
                    <a:pt x="0" y="1565"/>
                  </a:cubicBezTo>
                  <a:cubicBezTo>
                    <a:pt x="0" y="1692"/>
                    <a:pt x="86" y="1733"/>
                    <a:pt x="179" y="1733"/>
                  </a:cubicBezTo>
                  <a:cubicBezTo>
                    <a:pt x="203" y="1733"/>
                    <a:pt x="228" y="1730"/>
                    <a:pt x="252" y="1725"/>
                  </a:cubicBezTo>
                  <a:cubicBezTo>
                    <a:pt x="618" y="1657"/>
                    <a:pt x="961" y="1565"/>
                    <a:pt x="1304" y="1474"/>
                  </a:cubicBezTo>
                  <a:cubicBezTo>
                    <a:pt x="1441" y="1663"/>
                    <a:pt x="1582" y="1726"/>
                    <a:pt x="1724" y="1726"/>
                  </a:cubicBezTo>
                  <a:cubicBezTo>
                    <a:pt x="1959" y="1726"/>
                    <a:pt x="2196" y="1554"/>
                    <a:pt x="2424" y="1497"/>
                  </a:cubicBezTo>
                  <a:cubicBezTo>
                    <a:pt x="3133" y="1337"/>
                    <a:pt x="3842" y="1085"/>
                    <a:pt x="4505" y="742"/>
                  </a:cubicBezTo>
                  <a:cubicBezTo>
                    <a:pt x="4688" y="651"/>
                    <a:pt x="4802" y="468"/>
                    <a:pt x="4825" y="262"/>
                  </a:cubicBezTo>
                  <a:lnTo>
                    <a:pt x="4802" y="262"/>
                  </a:lnTo>
                  <a:cubicBezTo>
                    <a:pt x="4532" y="55"/>
                    <a:pt x="4245" y="0"/>
                    <a:pt x="3951" y="0"/>
                  </a:cubicBezTo>
                  <a:close/>
                </a:path>
              </a:pathLst>
            </a:custGeom>
            <a:solidFill>
              <a:srgbClr val="E290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90"/>
            <p:cNvSpPr/>
            <p:nvPr/>
          </p:nvSpPr>
          <p:spPr>
            <a:xfrm>
              <a:off x="4322750" y="4816475"/>
              <a:ext cx="29200" cy="158500"/>
            </a:xfrm>
            <a:custGeom>
              <a:avLst/>
              <a:gdLst/>
              <a:ahLst/>
              <a:cxnLst/>
              <a:rect l="l" t="t" r="r" b="b"/>
              <a:pathLst>
                <a:path w="1168" h="6340" extrusionOk="0">
                  <a:moveTo>
                    <a:pt x="442" y="1"/>
                  </a:moveTo>
                  <a:cubicBezTo>
                    <a:pt x="424" y="1"/>
                    <a:pt x="407" y="2"/>
                    <a:pt x="390" y="5"/>
                  </a:cubicBezTo>
                  <a:cubicBezTo>
                    <a:pt x="1" y="279"/>
                    <a:pt x="390" y="760"/>
                    <a:pt x="115" y="1057"/>
                  </a:cubicBezTo>
                  <a:cubicBezTo>
                    <a:pt x="69" y="1354"/>
                    <a:pt x="69" y="1629"/>
                    <a:pt x="115" y="1926"/>
                  </a:cubicBezTo>
                  <a:cubicBezTo>
                    <a:pt x="481" y="3115"/>
                    <a:pt x="298" y="4350"/>
                    <a:pt x="344" y="5584"/>
                  </a:cubicBezTo>
                  <a:cubicBezTo>
                    <a:pt x="550" y="5790"/>
                    <a:pt x="298" y="6156"/>
                    <a:pt x="595" y="6339"/>
                  </a:cubicBezTo>
                  <a:lnTo>
                    <a:pt x="824" y="6316"/>
                  </a:lnTo>
                  <a:lnTo>
                    <a:pt x="961" y="6179"/>
                  </a:lnTo>
                  <a:cubicBezTo>
                    <a:pt x="1167" y="5402"/>
                    <a:pt x="938" y="4601"/>
                    <a:pt x="1076" y="3801"/>
                  </a:cubicBezTo>
                  <a:cubicBezTo>
                    <a:pt x="1076" y="3732"/>
                    <a:pt x="1076" y="3664"/>
                    <a:pt x="1076" y="3572"/>
                  </a:cubicBezTo>
                  <a:cubicBezTo>
                    <a:pt x="916" y="2452"/>
                    <a:pt x="938" y="1308"/>
                    <a:pt x="710" y="188"/>
                  </a:cubicBezTo>
                  <a:cubicBezTo>
                    <a:pt x="670" y="68"/>
                    <a:pt x="560" y="1"/>
                    <a:pt x="442" y="1"/>
                  </a:cubicBezTo>
                  <a:close/>
                </a:path>
              </a:pathLst>
            </a:custGeom>
            <a:solidFill>
              <a:srgbClr val="B23D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90"/>
            <p:cNvSpPr/>
            <p:nvPr/>
          </p:nvSpPr>
          <p:spPr>
            <a:xfrm>
              <a:off x="3078250" y="4855450"/>
              <a:ext cx="96050" cy="114950"/>
            </a:xfrm>
            <a:custGeom>
              <a:avLst/>
              <a:gdLst/>
              <a:ahLst/>
              <a:cxnLst/>
              <a:rect l="l" t="t" r="r" b="b"/>
              <a:pathLst>
                <a:path w="3842" h="4598" extrusionOk="0">
                  <a:moveTo>
                    <a:pt x="0" y="1"/>
                  </a:moveTo>
                  <a:lnTo>
                    <a:pt x="0" y="504"/>
                  </a:lnTo>
                  <a:cubicBezTo>
                    <a:pt x="458" y="687"/>
                    <a:pt x="869" y="984"/>
                    <a:pt x="1212" y="1350"/>
                  </a:cubicBezTo>
                  <a:cubicBezTo>
                    <a:pt x="1418" y="1602"/>
                    <a:pt x="1532" y="1922"/>
                    <a:pt x="1509" y="2265"/>
                  </a:cubicBezTo>
                  <a:cubicBezTo>
                    <a:pt x="1967" y="3157"/>
                    <a:pt x="2653" y="3934"/>
                    <a:pt x="3499" y="4529"/>
                  </a:cubicBezTo>
                  <a:cubicBezTo>
                    <a:pt x="3567" y="4574"/>
                    <a:pt x="3659" y="4597"/>
                    <a:pt x="3750" y="4597"/>
                  </a:cubicBezTo>
                  <a:lnTo>
                    <a:pt x="3842" y="4483"/>
                  </a:lnTo>
                  <a:cubicBezTo>
                    <a:pt x="3842" y="4391"/>
                    <a:pt x="3819" y="4323"/>
                    <a:pt x="3773" y="4231"/>
                  </a:cubicBezTo>
                  <a:cubicBezTo>
                    <a:pt x="3179" y="3339"/>
                    <a:pt x="2607" y="2448"/>
                    <a:pt x="2012" y="1579"/>
                  </a:cubicBezTo>
                  <a:cubicBezTo>
                    <a:pt x="1692" y="1030"/>
                    <a:pt x="1281" y="573"/>
                    <a:pt x="801" y="184"/>
                  </a:cubicBezTo>
                  <a:cubicBezTo>
                    <a:pt x="749" y="269"/>
                    <a:pt x="686" y="354"/>
                    <a:pt x="600" y="354"/>
                  </a:cubicBezTo>
                  <a:cubicBezTo>
                    <a:pt x="570" y="354"/>
                    <a:pt x="538" y="344"/>
                    <a:pt x="503" y="321"/>
                  </a:cubicBezTo>
                  <a:cubicBezTo>
                    <a:pt x="320" y="230"/>
                    <a:pt x="160" y="115"/>
                    <a:pt x="0" y="1"/>
                  </a:cubicBezTo>
                  <a:close/>
                </a:path>
              </a:pathLst>
            </a:custGeom>
            <a:solidFill>
              <a:srgbClr val="B43F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90"/>
            <p:cNvSpPr/>
            <p:nvPr/>
          </p:nvSpPr>
          <p:spPr>
            <a:xfrm>
              <a:off x="3239225" y="5055050"/>
              <a:ext cx="101425" cy="120575"/>
            </a:xfrm>
            <a:custGeom>
              <a:avLst/>
              <a:gdLst/>
              <a:ahLst/>
              <a:cxnLst/>
              <a:rect l="l" t="t" r="r" b="b"/>
              <a:pathLst>
                <a:path w="4057" h="4823" extrusionOk="0">
                  <a:moveTo>
                    <a:pt x="201" y="1"/>
                  </a:moveTo>
                  <a:cubicBezTo>
                    <a:pt x="49" y="1"/>
                    <a:pt x="0" y="111"/>
                    <a:pt x="55" y="295"/>
                  </a:cubicBezTo>
                  <a:cubicBezTo>
                    <a:pt x="238" y="569"/>
                    <a:pt x="444" y="798"/>
                    <a:pt x="673" y="1026"/>
                  </a:cubicBezTo>
                  <a:cubicBezTo>
                    <a:pt x="1061" y="1392"/>
                    <a:pt x="1359" y="1827"/>
                    <a:pt x="1565" y="2307"/>
                  </a:cubicBezTo>
                  <a:cubicBezTo>
                    <a:pt x="1930" y="2673"/>
                    <a:pt x="2228" y="3107"/>
                    <a:pt x="2456" y="3587"/>
                  </a:cubicBezTo>
                  <a:cubicBezTo>
                    <a:pt x="2616" y="3999"/>
                    <a:pt x="2914" y="4342"/>
                    <a:pt x="3302" y="4571"/>
                  </a:cubicBezTo>
                  <a:cubicBezTo>
                    <a:pt x="3394" y="4639"/>
                    <a:pt x="3485" y="4731"/>
                    <a:pt x="3577" y="4799"/>
                  </a:cubicBezTo>
                  <a:cubicBezTo>
                    <a:pt x="3645" y="4799"/>
                    <a:pt x="3737" y="4822"/>
                    <a:pt x="3805" y="4822"/>
                  </a:cubicBezTo>
                  <a:lnTo>
                    <a:pt x="4057" y="4571"/>
                  </a:lnTo>
                  <a:cubicBezTo>
                    <a:pt x="3577" y="4273"/>
                    <a:pt x="3165" y="3839"/>
                    <a:pt x="2891" y="3336"/>
                  </a:cubicBezTo>
                  <a:cubicBezTo>
                    <a:pt x="2182" y="2124"/>
                    <a:pt x="1336" y="1004"/>
                    <a:pt x="330" y="20"/>
                  </a:cubicBezTo>
                  <a:cubicBezTo>
                    <a:pt x="281" y="7"/>
                    <a:pt x="238" y="1"/>
                    <a:pt x="201" y="1"/>
                  </a:cubicBezTo>
                  <a:close/>
                </a:path>
              </a:pathLst>
            </a:custGeom>
            <a:solidFill>
              <a:srgbClr val="B742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90"/>
            <p:cNvSpPr/>
            <p:nvPr/>
          </p:nvSpPr>
          <p:spPr>
            <a:xfrm>
              <a:off x="3169700" y="4967375"/>
              <a:ext cx="77775" cy="95625"/>
            </a:xfrm>
            <a:custGeom>
              <a:avLst/>
              <a:gdLst/>
              <a:ahLst/>
              <a:cxnLst/>
              <a:rect l="l" t="t" r="r" b="b"/>
              <a:pathLst>
                <a:path w="3111" h="3825" extrusionOk="0">
                  <a:moveTo>
                    <a:pt x="215" y="0"/>
                  </a:moveTo>
                  <a:cubicBezTo>
                    <a:pt x="167" y="0"/>
                    <a:pt x="115" y="17"/>
                    <a:pt x="69" y="52"/>
                  </a:cubicBezTo>
                  <a:cubicBezTo>
                    <a:pt x="69" y="52"/>
                    <a:pt x="47" y="74"/>
                    <a:pt x="24" y="120"/>
                  </a:cubicBezTo>
                  <a:cubicBezTo>
                    <a:pt x="1" y="189"/>
                    <a:pt x="24" y="257"/>
                    <a:pt x="69" y="303"/>
                  </a:cubicBezTo>
                  <a:cubicBezTo>
                    <a:pt x="92" y="395"/>
                    <a:pt x="92" y="463"/>
                    <a:pt x="92" y="555"/>
                  </a:cubicBezTo>
                  <a:cubicBezTo>
                    <a:pt x="207" y="760"/>
                    <a:pt x="367" y="920"/>
                    <a:pt x="573" y="1058"/>
                  </a:cubicBezTo>
                  <a:cubicBezTo>
                    <a:pt x="595" y="1172"/>
                    <a:pt x="595" y="1332"/>
                    <a:pt x="664" y="1401"/>
                  </a:cubicBezTo>
                  <a:cubicBezTo>
                    <a:pt x="1373" y="2224"/>
                    <a:pt x="2105" y="3024"/>
                    <a:pt x="2813" y="3825"/>
                  </a:cubicBezTo>
                  <a:lnTo>
                    <a:pt x="3111" y="3550"/>
                  </a:lnTo>
                  <a:lnTo>
                    <a:pt x="595" y="303"/>
                  </a:lnTo>
                  <a:cubicBezTo>
                    <a:pt x="504" y="234"/>
                    <a:pt x="412" y="143"/>
                    <a:pt x="344" y="52"/>
                  </a:cubicBezTo>
                  <a:cubicBezTo>
                    <a:pt x="310" y="17"/>
                    <a:pt x="264" y="0"/>
                    <a:pt x="215" y="0"/>
                  </a:cubicBezTo>
                  <a:close/>
                </a:path>
              </a:pathLst>
            </a:custGeom>
            <a:solidFill>
              <a:srgbClr val="C151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90"/>
            <p:cNvSpPr/>
            <p:nvPr/>
          </p:nvSpPr>
          <p:spPr>
            <a:xfrm>
              <a:off x="4367925" y="4623375"/>
              <a:ext cx="72050" cy="102425"/>
            </a:xfrm>
            <a:custGeom>
              <a:avLst/>
              <a:gdLst/>
              <a:ahLst/>
              <a:cxnLst/>
              <a:rect l="l" t="t" r="r" b="b"/>
              <a:pathLst>
                <a:path w="2882" h="4097" extrusionOk="0">
                  <a:moveTo>
                    <a:pt x="2356" y="0"/>
                  </a:moveTo>
                  <a:cubicBezTo>
                    <a:pt x="2401" y="640"/>
                    <a:pt x="2218" y="1258"/>
                    <a:pt x="1830" y="1761"/>
                  </a:cubicBezTo>
                  <a:cubicBezTo>
                    <a:pt x="1349" y="2538"/>
                    <a:pt x="732" y="3201"/>
                    <a:pt x="0" y="3773"/>
                  </a:cubicBezTo>
                  <a:cubicBezTo>
                    <a:pt x="46" y="3933"/>
                    <a:pt x="160" y="4047"/>
                    <a:pt x="320" y="4093"/>
                  </a:cubicBezTo>
                  <a:cubicBezTo>
                    <a:pt x="349" y="4096"/>
                    <a:pt x="377" y="4097"/>
                    <a:pt x="405" y="4097"/>
                  </a:cubicBezTo>
                  <a:cubicBezTo>
                    <a:pt x="647" y="4097"/>
                    <a:pt x="870" y="4010"/>
                    <a:pt x="1075" y="3887"/>
                  </a:cubicBezTo>
                  <a:cubicBezTo>
                    <a:pt x="1189" y="3796"/>
                    <a:pt x="1304" y="3682"/>
                    <a:pt x="1395" y="3567"/>
                  </a:cubicBezTo>
                  <a:cubicBezTo>
                    <a:pt x="1555" y="3339"/>
                    <a:pt x="1692" y="3156"/>
                    <a:pt x="1853" y="2973"/>
                  </a:cubicBezTo>
                  <a:lnTo>
                    <a:pt x="1967" y="2858"/>
                  </a:lnTo>
                  <a:cubicBezTo>
                    <a:pt x="2013" y="2767"/>
                    <a:pt x="2081" y="2698"/>
                    <a:pt x="2127" y="2607"/>
                  </a:cubicBezTo>
                  <a:cubicBezTo>
                    <a:pt x="2264" y="2401"/>
                    <a:pt x="2356" y="2172"/>
                    <a:pt x="2447" y="1944"/>
                  </a:cubicBezTo>
                  <a:cubicBezTo>
                    <a:pt x="2493" y="1852"/>
                    <a:pt x="2516" y="1761"/>
                    <a:pt x="2539" y="1669"/>
                  </a:cubicBezTo>
                  <a:lnTo>
                    <a:pt x="2539" y="1509"/>
                  </a:lnTo>
                  <a:cubicBezTo>
                    <a:pt x="2653" y="1006"/>
                    <a:pt x="2882" y="526"/>
                    <a:pt x="2767" y="0"/>
                  </a:cubicBezTo>
                  <a:close/>
                </a:path>
              </a:pathLst>
            </a:custGeom>
            <a:solidFill>
              <a:srgbClr val="BF50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90"/>
            <p:cNvSpPr/>
            <p:nvPr/>
          </p:nvSpPr>
          <p:spPr>
            <a:xfrm>
              <a:off x="3327725" y="3959650"/>
              <a:ext cx="89550" cy="51450"/>
            </a:xfrm>
            <a:custGeom>
              <a:avLst/>
              <a:gdLst/>
              <a:ahLst/>
              <a:cxnLst/>
              <a:rect l="l" t="t" r="r" b="b"/>
              <a:pathLst>
                <a:path w="3582" h="2058" extrusionOk="0">
                  <a:moveTo>
                    <a:pt x="3284" y="1"/>
                  </a:moveTo>
                  <a:cubicBezTo>
                    <a:pt x="2964" y="184"/>
                    <a:pt x="2644" y="344"/>
                    <a:pt x="2346" y="527"/>
                  </a:cubicBezTo>
                  <a:cubicBezTo>
                    <a:pt x="2072" y="778"/>
                    <a:pt x="1729" y="916"/>
                    <a:pt x="1363" y="961"/>
                  </a:cubicBezTo>
                  <a:cubicBezTo>
                    <a:pt x="769" y="1007"/>
                    <a:pt x="403" y="1350"/>
                    <a:pt x="37" y="1739"/>
                  </a:cubicBezTo>
                  <a:cubicBezTo>
                    <a:pt x="1" y="1955"/>
                    <a:pt x="36" y="2058"/>
                    <a:pt x="187" y="2058"/>
                  </a:cubicBezTo>
                  <a:cubicBezTo>
                    <a:pt x="227" y="2058"/>
                    <a:pt x="276" y="2051"/>
                    <a:pt x="334" y="2036"/>
                  </a:cubicBezTo>
                  <a:cubicBezTo>
                    <a:pt x="1409" y="1442"/>
                    <a:pt x="2552" y="961"/>
                    <a:pt x="3581" y="252"/>
                  </a:cubicBezTo>
                  <a:lnTo>
                    <a:pt x="3284" y="1"/>
                  </a:lnTo>
                  <a:close/>
                </a:path>
              </a:pathLst>
            </a:custGeom>
            <a:solidFill>
              <a:srgbClr val="E48C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90"/>
            <p:cNvSpPr/>
            <p:nvPr/>
          </p:nvSpPr>
          <p:spPr>
            <a:xfrm>
              <a:off x="3551575" y="5265925"/>
              <a:ext cx="102350" cy="34975"/>
            </a:xfrm>
            <a:custGeom>
              <a:avLst/>
              <a:gdLst/>
              <a:ahLst/>
              <a:cxnLst/>
              <a:rect l="l" t="t" r="r" b="b"/>
              <a:pathLst>
                <a:path w="4094" h="1399" extrusionOk="0">
                  <a:moveTo>
                    <a:pt x="594" y="0"/>
                  </a:moveTo>
                  <a:cubicBezTo>
                    <a:pt x="458" y="0"/>
                    <a:pt x="321" y="8"/>
                    <a:pt x="184" y="23"/>
                  </a:cubicBezTo>
                  <a:cubicBezTo>
                    <a:pt x="47" y="92"/>
                    <a:pt x="1" y="252"/>
                    <a:pt x="115" y="366"/>
                  </a:cubicBezTo>
                  <a:cubicBezTo>
                    <a:pt x="961" y="412"/>
                    <a:pt x="1784" y="595"/>
                    <a:pt x="2585" y="892"/>
                  </a:cubicBezTo>
                  <a:cubicBezTo>
                    <a:pt x="2699" y="961"/>
                    <a:pt x="2791" y="1052"/>
                    <a:pt x="2859" y="1144"/>
                  </a:cubicBezTo>
                  <a:cubicBezTo>
                    <a:pt x="2951" y="1212"/>
                    <a:pt x="3019" y="1281"/>
                    <a:pt x="3111" y="1372"/>
                  </a:cubicBezTo>
                  <a:lnTo>
                    <a:pt x="3591" y="1395"/>
                  </a:lnTo>
                  <a:cubicBezTo>
                    <a:pt x="3612" y="1397"/>
                    <a:pt x="3633" y="1399"/>
                    <a:pt x="3653" y="1399"/>
                  </a:cubicBezTo>
                  <a:cubicBezTo>
                    <a:pt x="3833" y="1399"/>
                    <a:pt x="3991" y="1310"/>
                    <a:pt x="4094" y="1166"/>
                  </a:cubicBezTo>
                  <a:lnTo>
                    <a:pt x="3682" y="1098"/>
                  </a:lnTo>
                  <a:cubicBezTo>
                    <a:pt x="3568" y="1075"/>
                    <a:pt x="3431" y="983"/>
                    <a:pt x="3362" y="892"/>
                  </a:cubicBezTo>
                  <a:cubicBezTo>
                    <a:pt x="2791" y="412"/>
                    <a:pt x="2082" y="297"/>
                    <a:pt x="1396" y="92"/>
                  </a:cubicBezTo>
                  <a:cubicBezTo>
                    <a:pt x="1136" y="31"/>
                    <a:pt x="867" y="0"/>
                    <a:pt x="5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90"/>
            <p:cNvSpPr/>
            <p:nvPr/>
          </p:nvSpPr>
          <p:spPr>
            <a:xfrm>
              <a:off x="4321050" y="4757375"/>
              <a:ext cx="38900" cy="60375"/>
            </a:xfrm>
            <a:custGeom>
              <a:avLst/>
              <a:gdLst/>
              <a:ahLst/>
              <a:cxnLst/>
              <a:rect l="l" t="t" r="r" b="b"/>
              <a:pathLst>
                <a:path w="1556" h="2415" extrusionOk="0">
                  <a:moveTo>
                    <a:pt x="1062" y="0"/>
                  </a:moveTo>
                  <a:cubicBezTo>
                    <a:pt x="904" y="0"/>
                    <a:pt x="746" y="58"/>
                    <a:pt x="618" y="174"/>
                  </a:cubicBezTo>
                  <a:cubicBezTo>
                    <a:pt x="229" y="471"/>
                    <a:pt x="641" y="814"/>
                    <a:pt x="595" y="1134"/>
                  </a:cubicBezTo>
                  <a:cubicBezTo>
                    <a:pt x="572" y="1409"/>
                    <a:pt x="343" y="1546"/>
                    <a:pt x="160" y="1706"/>
                  </a:cubicBezTo>
                  <a:cubicBezTo>
                    <a:pt x="46" y="1820"/>
                    <a:pt x="0" y="1980"/>
                    <a:pt x="46" y="2140"/>
                  </a:cubicBezTo>
                  <a:cubicBezTo>
                    <a:pt x="115" y="2300"/>
                    <a:pt x="252" y="2392"/>
                    <a:pt x="412" y="2415"/>
                  </a:cubicBezTo>
                  <a:lnTo>
                    <a:pt x="641" y="2415"/>
                  </a:lnTo>
                  <a:cubicBezTo>
                    <a:pt x="1166" y="2278"/>
                    <a:pt x="892" y="1706"/>
                    <a:pt x="1144" y="1431"/>
                  </a:cubicBezTo>
                  <a:cubicBezTo>
                    <a:pt x="1166" y="1157"/>
                    <a:pt x="1121" y="860"/>
                    <a:pt x="1372" y="677"/>
                  </a:cubicBezTo>
                  <a:cubicBezTo>
                    <a:pt x="1555" y="540"/>
                    <a:pt x="1555" y="265"/>
                    <a:pt x="1418" y="105"/>
                  </a:cubicBezTo>
                  <a:cubicBezTo>
                    <a:pt x="1308" y="35"/>
                    <a:pt x="1185" y="0"/>
                    <a:pt x="1062" y="0"/>
                  </a:cubicBezTo>
                  <a:close/>
                </a:path>
              </a:pathLst>
            </a:custGeom>
            <a:solidFill>
              <a:srgbClr val="B13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90"/>
            <p:cNvSpPr/>
            <p:nvPr/>
          </p:nvSpPr>
          <p:spPr>
            <a:xfrm>
              <a:off x="3361800" y="5193325"/>
              <a:ext cx="48600" cy="34950"/>
            </a:xfrm>
            <a:custGeom>
              <a:avLst/>
              <a:gdLst/>
              <a:ahLst/>
              <a:cxnLst/>
              <a:rect l="l" t="t" r="r" b="b"/>
              <a:pathLst>
                <a:path w="1944" h="1398" extrusionOk="0">
                  <a:moveTo>
                    <a:pt x="229" y="0"/>
                  </a:moveTo>
                  <a:cubicBezTo>
                    <a:pt x="114" y="69"/>
                    <a:pt x="0" y="114"/>
                    <a:pt x="92" y="275"/>
                  </a:cubicBezTo>
                  <a:cubicBezTo>
                    <a:pt x="183" y="457"/>
                    <a:pt x="320" y="618"/>
                    <a:pt x="412" y="778"/>
                  </a:cubicBezTo>
                  <a:cubicBezTo>
                    <a:pt x="549" y="938"/>
                    <a:pt x="663" y="1098"/>
                    <a:pt x="800" y="1235"/>
                  </a:cubicBezTo>
                  <a:cubicBezTo>
                    <a:pt x="884" y="1297"/>
                    <a:pt x="1005" y="1398"/>
                    <a:pt x="1078" y="1398"/>
                  </a:cubicBezTo>
                  <a:cubicBezTo>
                    <a:pt x="1085" y="1398"/>
                    <a:pt x="1092" y="1397"/>
                    <a:pt x="1098" y="1395"/>
                  </a:cubicBezTo>
                  <a:cubicBezTo>
                    <a:pt x="1395" y="1281"/>
                    <a:pt x="1761" y="1349"/>
                    <a:pt x="1944" y="983"/>
                  </a:cubicBezTo>
                  <a:cubicBezTo>
                    <a:pt x="1578" y="640"/>
                    <a:pt x="1052" y="572"/>
                    <a:pt x="663" y="275"/>
                  </a:cubicBezTo>
                  <a:cubicBezTo>
                    <a:pt x="595" y="183"/>
                    <a:pt x="503" y="137"/>
                    <a:pt x="412" y="92"/>
                  </a:cubicBezTo>
                  <a:cubicBezTo>
                    <a:pt x="366" y="23"/>
                    <a:pt x="297" y="0"/>
                    <a:pt x="2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90"/>
            <p:cNvSpPr/>
            <p:nvPr/>
          </p:nvSpPr>
          <p:spPr>
            <a:xfrm>
              <a:off x="4020925" y="5224750"/>
              <a:ext cx="59475" cy="32050"/>
            </a:xfrm>
            <a:custGeom>
              <a:avLst/>
              <a:gdLst/>
              <a:ahLst/>
              <a:cxnLst/>
              <a:rect l="l" t="t" r="r" b="b"/>
              <a:pathLst>
                <a:path w="2379" h="1282" extrusionOk="0">
                  <a:moveTo>
                    <a:pt x="2081" y="1"/>
                  </a:moveTo>
                  <a:lnTo>
                    <a:pt x="137" y="801"/>
                  </a:lnTo>
                  <a:cubicBezTo>
                    <a:pt x="69" y="870"/>
                    <a:pt x="23" y="961"/>
                    <a:pt x="0" y="1053"/>
                  </a:cubicBezTo>
                  <a:cubicBezTo>
                    <a:pt x="0" y="1144"/>
                    <a:pt x="46" y="1236"/>
                    <a:pt x="137" y="1281"/>
                  </a:cubicBezTo>
                  <a:cubicBezTo>
                    <a:pt x="366" y="1121"/>
                    <a:pt x="663" y="1030"/>
                    <a:pt x="938" y="1030"/>
                  </a:cubicBezTo>
                  <a:cubicBezTo>
                    <a:pt x="969" y="1032"/>
                    <a:pt x="999" y="1034"/>
                    <a:pt x="1029" y="1034"/>
                  </a:cubicBezTo>
                  <a:cubicBezTo>
                    <a:pt x="1549" y="1034"/>
                    <a:pt x="1895" y="671"/>
                    <a:pt x="2241" y="390"/>
                  </a:cubicBezTo>
                  <a:cubicBezTo>
                    <a:pt x="2378" y="275"/>
                    <a:pt x="2241" y="92"/>
                    <a:pt x="20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90"/>
            <p:cNvSpPr/>
            <p:nvPr/>
          </p:nvSpPr>
          <p:spPr>
            <a:xfrm>
              <a:off x="4337050" y="4717700"/>
              <a:ext cx="38325" cy="41175"/>
            </a:xfrm>
            <a:custGeom>
              <a:avLst/>
              <a:gdLst/>
              <a:ahLst/>
              <a:cxnLst/>
              <a:rect l="l" t="t" r="r" b="b"/>
              <a:pathLst>
                <a:path w="1533" h="1647" extrusionOk="0">
                  <a:moveTo>
                    <a:pt x="1235" y="0"/>
                  </a:moveTo>
                  <a:cubicBezTo>
                    <a:pt x="961" y="92"/>
                    <a:pt x="732" y="297"/>
                    <a:pt x="641" y="572"/>
                  </a:cubicBezTo>
                  <a:cubicBezTo>
                    <a:pt x="526" y="755"/>
                    <a:pt x="412" y="915"/>
                    <a:pt x="298" y="1075"/>
                  </a:cubicBezTo>
                  <a:cubicBezTo>
                    <a:pt x="1" y="1532"/>
                    <a:pt x="275" y="1601"/>
                    <a:pt x="641" y="1646"/>
                  </a:cubicBezTo>
                  <a:cubicBezTo>
                    <a:pt x="1212" y="1646"/>
                    <a:pt x="1258" y="1166"/>
                    <a:pt x="1441" y="800"/>
                  </a:cubicBezTo>
                  <a:cubicBezTo>
                    <a:pt x="1464" y="686"/>
                    <a:pt x="1510" y="572"/>
                    <a:pt x="1533" y="457"/>
                  </a:cubicBezTo>
                  <a:lnTo>
                    <a:pt x="1533" y="274"/>
                  </a:lnTo>
                  <a:lnTo>
                    <a:pt x="12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90"/>
            <p:cNvSpPr/>
            <p:nvPr/>
          </p:nvSpPr>
          <p:spPr>
            <a:xfrm>
              <a:off x="3880300" y="5274825"/>
              <a:ext cx="56050" cy="13525"/>
            </a:xfrm>
            <a:custGeom>
              <a:avLst/>
              <a:gdLst/>
              <a:ahLst/>
              <a:cxnLst/>
              <a:rect l="l" t="t" r="r" b="b"/>
              <a:pathLst>
                <a:path w="2242" h="541" extrusionOk="0">
                  <a:moveTo>
                    <a:pt x="1698" y="0"/>
                  </a:moveTo>
                  <a:cubicBezTo>
                    <a:pt x="1127" y="0"/>
                    <a:pt x="547" y="112"/>
                    <a:pt x="0" y="307"/>
                  </a:cubicBezTo>
                  <a:cubicBezTo>
                    <a:pt x="161" y="468"/>
                    <a:pt x="356" y="540"/>
                    <a:pt x="571" y="540"/>
                  </a:cubicBezTo>
                  <a:cubicBezTo>
                    <a:pt x="602" y="540"/>
                    <a:pt x="632" y="539"/>
                    <a:pt x="663" y="536"/>
                  </a:cubicBezTo>
                  <a:lnTo>
                    <a:pt x="2241" y="536"/>
                  </a:lnTo>
                  <a:cubicBezTo>
                    <a:pt x="2241" y="445"/>
                    <a:pt x="2241" y="353"/>
                    <a:pt x="2241" y="284"/>
                  </a:cubicBezTo>
                  <a:lnTo>
                    <a:pt x="1990" y="10"/>
                  </a:lnTo>
                  <a:cubicBezTo>
                    <a:pt x="1893" y="3"/>
                    <a:pt x="1796" y="0"/>
                    <a:pt x="16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90"/>
            <p:cNvSpPr/>
            <p:nvPr/>
          </p:nvSpPr>
          <p:spPr>
            <a:xfrm>
              <a:off x="4181550" y="4864600"/>
              <a:ext cx="29200" cy="25300"/>
            </a:xfrm>
            <a:custGeom>
              <a:avLst/>
              <a:gdLst/>
              <a:ahLst/>
              <a:cxnLst/>
              <a:rect l="l" t="t" r="r" b="b"/>
              <a:pathLst>
                <a:path w="1168" h="1012" extrusionOk="0">
                  <a:moveTo>
                    <a:pt x="595" y="1"/>
                  </a:moveTo>
                  <a:cubicBezTo>
                    <a:pt x="321" y="1"/>
                    <a:pt x="1" y="321"/>
                    <a:pt x="47" y="572"/>
                  </a:cubicBezTo>
                  <a:cubicBezTo>
                    <a:pt x="92" y="824"/>
                    <a:pt x="298" y="1007"/>
                    <a:pt x="550" y="1007"/>
                  </a:cubicBezTo>
                  <a:cubicBezTo>
                    <a:pt x="572" y="1010"/>
                    <a:pt x="594" y="1012"/>
                    <a:pt x="616" y="1012"/>
                  </a:cubicBezTo>
                  <a:cubicBezTo>
                    <a:pt x="893" y="1012"/>
                    <a:pt x="1167" y="761"/>
                    <a:pt x="1167" y="550"/>
                  </a:cubicBezTo>
                  <a:cubicBezTo>
                    <a:pt x="1098" y="275"/>
                    <a:pt x="870" y="47"/>
                    <a:pt x="5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90"/>
            <p:cNvSpPr/>
            <p:nvPr/>
          </p:nvSpPr>
          <p:spPr>
            <a:xfrm>
              <a:off x="3980325" y="5247950"/>
              <a:ext cx="43475" cy="21425"/>
            </a:xfrm>
            <a:custGeom>
              <a:avLst/>
              <a:gdLst/>
              <a:ahLst/>
              <a:cxnLst/>
              <a:rect l="l" t="t" r="r" b="b"/>
              <a:pathLst>
                <a:path w="1739" h="857" extrusionOk="0">
                  <a:moveTo>
                    <a:pt x="1515" y="0"/>
                  </a:moveTo>
                  <a:cubicBezTo>
                    <a:pt x="1474" y="0"/>
                    <a:pt x="1434" y="10"/>
                    <a:pt x="1396" y="33"/>
                  </a:cubicBezTo>
                  <a:lnTo>
                    <a:pt x="1" y="605"/>
                  </a:lnTo>
                  <a:cubicBezTo>
                    <a:pt x="92" y="719"/>
                    <a:pt x="252" y="811"/>
                    <a:pt x="412" y="834"/>
                  </a:cubicBezTo>
                  <a:cubicBezTo>
                    <a:pt x="487" y="849"/>
                    <a:pt x="559" y="856"/>
                    <a:pt x="628" y="856"/>
                  </a:cubicBezTo>
                  <a:cubicBezTo>
                    <a:pt x="1067" y="856"/>
                    <a:pt x="1403" y="571"/>
                    <a:pt x="1739" y="353"/>
                  </a:cubicBezTo>
                  <a:lnTo>
                    <a:pt x="1739" y="102"/>
                  </a:lnTo>
                  <a:cubicBezTo>
                    <a:pt x="1678" y="41"/>
                    <a:pt x="1596" y="0"/>
                    <a:pt x="15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90"/>
            <p:cNvSpPr/>
            <p:nvPr/>
          </p:nvSpPr>
          <p:spPr>
            <a:xfrm>
              <a:off x="4124400" y="5181300"/>
              <a:ext cx="31450" cy="22900"/>
            </a:xfrm>
            <a:custGeom>
              <a:avLst/>
              <a:gdLst/>
              <a:ahLst/>
              <a:cxnLst/>
              <a:rect l="l" t="t" r="r" b="b"/>
              <a:pathLst>
                <a:path w="1258" h="916" extrusionOk="0">
                  <a:moveTo>
                    <a:pt x="1006" y="1"/>
                  </a:moveTo>
                  <a:lnTo>
                    <a:pt x="0" y="756"/>
                  </a:lnTo>
                  <a:cubicBezTo>
                    <a:pt x="92" y="824"/>
                    <a:pt x="206" y="916"/>
                    <a:pt x="297" y="916"/>
                  </a:cubicBezTo>
                  <a:cubicBezTo>
                    <a:pt x="526" y="870"/>
                    <a:pt x="778" y="801"/>
                    <a:pt x="1006" y="710"/>
                  </a:cubicBezTo>
                  <a:cubicBezTo>
                    <a:pt x="1258" y="595"/>
                    <a:pt x="1235" y="435"/>
                    <a:pt x="1006" y="1"/>
                  </a:cubicBezTo>
                  <a:close/>
                </a:path>
              </a:pathLst>
            </a:custGeom>
            <a:solidFill>
              <a:srgbClr val="B841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90"/>
            <p:cNvSpPr/>
            <p:nvPr/>
          </p:nvSpPr>
          <p:spPr>
            <a:xfrm>
              <a:off x="3475550" y="5248775"/>
              <a:ext cx="47750" cy="15425"/>
            </a:xfrm>
            <a:custGeom>
              <a:avLst/>
              <a:gdLst/>
              <a:ahLst/>
              <a:cxnLst/>
              <a:rect l="l" t="t" r="r" b="b"/>
              <a:pathLst>
                <a:path w="1910" h="617" extrusionOk="0">
                  <a:moveTo>
                    <a:pt x="229" y="0"/>
                  </a:moveTo>
                  <a:cubicBezTo>
                    <a:pt x="69" y="92"/>
                    <a:pt x="1" y="183"/>
                    <a:pt x="161" y="320"/>
                  </a:cubicBezTo>
                  <a:cubicBezTo>
                    <a:pt x="229" y="389"/>
                    <a:pt x="298" y="480"/>
                    <a:pt x="389" y="549"/>
                  </a:cubicBezTo>
                  <a:lnTo>
                    <a:pt x="1624" y="572"/>
                  </a:lnTo>
                  <a:cubicBezTo>
                    <a:pt x="1691" y="603"/>
                    <a:pt x="1744" y="617"/>
                    <a:pt x="1784" y="617"/>
                  </a:cubicBezTo>
                  <a:cubicBezTo>
                    <a:pt x="1894" y="617"/>
                    <a:pt x="1909" y="511"/>
                    <a:pt x="1876" y="343"/>
                  </a:cubicBezTo>
                  <a:cubicBezTo>
                    <a:pt x="1350" y="137"/>
                    <a:pt x="801" y="23"/>
                    <a:pt x="229" y="0"/>
                  </a:cubicBezTo>
                  <a:close/>
                </a:path>
              </a:pathLst>
            </a:custGeom>
            <a:solidFill>
              <a:srgbClr val="B641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90"/>
            <p:cNvSpPr/>
            <p:nvPr/>
          </p:nvSpPr>
          <p:spPr>
            <a:xfrm>
              <a:off x="3516150" y="5257025"/>
              <a:ext cx="37750" cy="18075"/>
            </a:xfrm>
            <a:custGeom>
              <a:avLst/>
              <a:gdLst/>
              <a:ahLst/>
              <a:cxnLst/>
              <a:rect l="l" t="t" r="r" b="b"/>
              <a:pathLst>
                <a:path w="1510" h="723" extrusionOk="0">
                  <a:moveTo>
                    <a:pt x="390" y="1"/>
                  </a:moveTo>
                  <a:cubicBezTo>
                    <a:pt x="344" y="1"/>
                    <a:pt x="298" y="4"/>
                    <a:pt x="252" y="13"/>
                  </a:cubicBezTo>
                  <a:lnTo>
                    <a:pt x="0" y="242"/>
                  </a:lnTo>
                  <a:cubicBezTo>
                    <a:pt x="457" y="585"/>
                    <a:pt x="1029" y="585"/>
                    <a:pt x="1509" y="722"/>
                  </a:cubicBezTo>
                  <a:lnTo>
                    <a:pt x="1509" y="493"/>
                  </a:lnTo>
                  <a:cubicBezTo>
                    <a:pt x="1509" y="333"/>
                    <a:pt x="1349" y="333"/>
                    <a:pt x="1258" y="242"/>
                  </a:cubicBezTo>
                  <a:cubicBezTo>
                    <a:pt x="979" y="182"/>
                    <a:pt x="699" y="1"/>
                    <a:pt x="390" y="1"/>
                  </a:cubicBezTo>
                  <a:close/>
                </a:path>
              </a:pathLst>
            </a:custGeom>
            <a:solidFill>
              <a:srgbClr val="C14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90"/>
            <p:cNvSpPr/>
            <p:nvPr/>
          </p:nvSpPr>
          <p:spPr>
            <a:xfrm>
              <a:off x="3747675" y="5301350"/>
              <a:ext cx="44600" cy="5275"/>
            </a:xfrm>
            <a:custGeom>
              <a:avLst/>
              <a:gdLst/>
              <a:ahLst/>
              <a:cxnLst/>
              <a:rect l="l" t="t" r="r" b="b"/>
              <a:pathLst>
                <a:path w="1784" h="211" extrusionOk="0">
                  <a:moveTo>
                    <a:pt x="435" y="1"/>
                  </a:moveTo>
                  <a:cubicBezTo>
                    <a:pt x="274" y="1"/>
                    <a:pt x="114" y="92"/>
                    <a:pt x="0" y="207"/>
                  </a:cubicBezTo>
                  <a:lnTo>
                    <a:pt x="1235" y="207"/>
                  </a:lnTo>
                  <a:cubicBezTo>
                    <a:pt x="1256" y="209"/>
                    <a:pt x="1277" y="210"/>
                    <a:pt x="1298" y="210"/>
                  </a:cubicBezTo>
                  <a:cubicBezTo>
                    <a:pt x="1482" y="210"/>
                    <a:pt x="1661" y="124"/>
                    <a:pt x="1784" y="1"/>
                  </a:cubicBezTo>
                  <a:close/>
                </a:path>
              </a:pathLst>
            </a:custGeom>
            <a:solidFill>
              <a:srgbClr val="B03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90"/>
            <p:cNvSpPr/>
            <p:nvPr/>
          </p:nvSpPr>
          <p:spPr>
            <a:xfrm>
              <a:off x="4319900" y="4809500"/>
              <a:ext cx="14325" cy="33400"/>
            </a:xfrm>
            <a:custGeom>
              <a:avLst/>
              <a:gdLst/>
              <a:ahLst/>
              <a:cxnLst/>
              <a:rect l="l" t="t" r="r" b="b"/>
              <a:pathLst>
                <a:path w="573" h="1336" extrusionOk="0">
                  <a:moveTo>
                    <a:pt x="107" y="1"/>
                  </a:moveTo>
                  <a:cubicBezTo>
                    <a:pt x="72" y="1"/>
                    <a:pt x="36" y="41"/>
                    <a:pt x="1" y="124"/>
                  </a:cubicBezTo>
                  <a:cubicBezTo>
                    <a:pt x="1" y="536"/>
                    <a:pt x="69" y="947"/>
                    <a:pt x="206" y="1336"/>
                  </a:cubicBezTo>
                  <a:cubicBezTo>
                    <a:pt x="572" y="1061"/>
                    <a:pt x="412" y="673"/>
                    <a:pt x="458" y="330"/>
                  </a:cubicBezTo>
                  <a:cubicBezTo>
                    <a:pt x="366" y="261"/>
                    <a:pt x="298" y="170"/>
                    <a:pt x="206" y="101"/>
                  </a:cubicBezTo>
                  <a:cubicBezTo>
                    <a:pt x="173" y="35"/>
                    <a:pt x="140" y="1"/>
                    <a:pt x="1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90"/>
            <p:cNvSpPr/>
            <p:nvPr/>
          </p:nvSpPr>
          <p:spPr>
            <a:xfrm>
              <a:off x="3422375" y="5231625"/>
              <a:ext cx="30900" cy="12600"/>
            </a:xfrm>
            <a:custGeom>
              <a:avLst/>
              <a:gdLst/>
              <a:ahLst/>
              <a:cxnLst/>
              <a:rect l="l" t="t" r="r" b="b"/>
              <a:pathLst>
                <a:path w="1236" h="504" extrusionOk="0">
                  <a:moveTo>
                    <a:pt x="778" y="0"/>
                  </a:moveTo>
                  <a:cubicBezTo>
                    <a:pt x="736" y="4"/>
                    <a:pt x="692" y="5"/>
                    <a:pt x="647" y="5"/>
                  </a:cubicBezTo>
                  <a:cubicBezTo>
                    <a:pt x="612" y="5"/>
                    <a:pt x="577" y="4"/>
                    <a:pt x="542" y="4"/>
                  </a:cubicBezTo>
                  <a:cubicBezTo>
                    <a:pt x="336" y="4"/>
                    <a:pt x="133" y="21"/>
                    <a:pt x="1" y="252"/>
                  </a:cubicBezTo>
                  <a:cubicBezTo>
                    <a:pt x="138" y="389"/>
                    <a:pt x="367" y="343"/>
                    <a:pt x="504" y="480"/>
                  </a:cubicBezTo>
                  <a:cubicBezTo>
                    <a:pt x="606" y="489"/>
                    <a:pt x="708" y="504"/>
                    <a:pt x="805" y="504"/>
                  </a:cubicBezTo>
                  <a:cubicBezTo>
                    <a:pt x="970" y="504"/>
                    <a:pt x="1121" y="461"/>
                    <a:pt x="1236" y="275"/>
                  </a:cubicBezTo>
                  <a:cubicBezTo>
                    <a:pt x="1099" y="160"/>
                    <a:pt x="984" y="0"/>
                    <a:pt x="7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90"/>
            <p:cNvSpPr/>
            <p:nvPr/>
          </p:nvSpPr>
          <p:spPr>
            <a:xfrm>
              <a:off x="4325050" y="4956075"/>
              <a:ext cx="13750" cy="30900"/>
            </a:xfrm>
            <a:custGeom>
              <a:avLst/>
              <a:gdLst/>
              <a:ahLst/>
              <a:cxnLst/>
              <a:rect l="l" t="t" r="r" b="b"/>
              <a:pathLst>
                <a:path w="550" h="1236" extrusionOk="0">
                  <a:moveTo>
                    <a:pt x="252" y="0"/>
                  </a:moveTo>
                  <a:cubicBezTo>
                    <a:pt x="206" y="69"/>
                    <a:pt x="183" y="138"/>
                    <a:pt x="206" y="229"/>
                  </a:cubicBezTo>
                  <a:cubicBezTo>
                    <a:pt x="46" y="458"/>
                    <a:pt x="183" y="778"/>
                    <a:pt x="23" y="1007"/>
                  </a:cubicBezTo>
                  <a:cubicBezTo>
                    <a:pt x="0" y="1075"/>
                    <a:pt x="0" y="1167"/>
                    <a:pt x="23" y="1235"/>
                  </a:cubicBezTo>
                  <a:lnTo>
                    <a:pt x="229" y="1235"/>
                  </a:lnTo>
                  <a:cubicBezTo>
                    <a:pt x="389" y="1144"/>
                    <a:pt x="503" y="961"/>
                    <a:pt x="503" y="755"/>
                  </a:cubicBezTo>
                  <a:cubicBezTo>
                    <a:pt x="458" y="481"/>
                    <a:pt x="549" y="183"/>
                    <a:pt x="252" y="0"/>
                  </a:cubicBezTo>
                  <a:close/>
                </a:path>
              </a:pathLst>
            </a:custGeom>
            <a:solidFill>
              <a:srgbClr val="971E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90"/>
            <p:cNvSpPr/>
            <p:nvPr/>
          </p:nvSpPr>
          <p:spPr>
            <a:xfrm>
              <a:off x="3547575" y="5262375"/>
              <a:ext cx="38900" cy="7000"/>
            </a:xfrm>
            <a:custGeom>
              <a:avLst/>
              <a:gdLst/>
              <a:ahLst/>
              <a:cxnLst/>
              <a:rect l="l" t="t" r="r" b="b"/>
              <a:pathLst>
                <a:path w="1556" h="280" extrusionOk="0">
                  <a:moveTo>
                    <a:pt x="707" y="1"/>
                  </a:moveTo>
                  <a:cubicBezTo>
                    <a:pt x="473" y="1"/>
                    <a:pt x="234" y="28"/>
                    <a:pt x="1" y="28"/>
                  </a:cubicBezTo>
                  <a:lnTo>
                    <a:pt x="275" y="279"/>
                  </a:lnTo>
                  <a:lnTo>
                    <a:pt x="1556" y="234"/>
                  </a:lnTo>
                  <a:cubicBezTo>
                    <a:pt x="1289" y="43"/>
                    <a:pt x="1001" y="1"/>
                    <a:pt x="7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90"/>
            <p:cNvSpPr/>
            <p:nvPr/>
          </p:nvSpPr>
          <p:spPr>
            <a:xfrm>
              <a:off x="3808250" y="5293350"/>
              <a:ext cx="26325" cy="13750"/>
            </a:xfrm>
            <a:custGeom>
              <a:avLst/>
              <a:gdLst/>
              <a:ahLst/>
              <a:cxnLst/>
              <a:rect l="l" t="t" r="r" b="b"/>
              <a:pathLst>
                <a:path w="1053" h="550" extrusionOk="0">
                  <a:moveTo>
                    <a:pt x="847" y="1"/>
                  </a:moveTo>
                  <a:cubicBezTo>
                    <a:pt x="550" y="69"/>
                    <a:pt x="230" y="1"/>
                    <a:pt x="1" y="252"/>
                  </a:cubicBezTo>
                  <a:lnTo>
                    <a:pt x="367" y="550"/>
                  </a:lnTo>
                  <a:cubicBezTo>
                    <a:pt x="618" y="412"/>
                    <a:pt x="916" y="367"/>
                    <a:pt x="1053" y="69"/>
                  </a:cubicBezTo>
                  <a:cubicBezTo>
                    <a:pt x="984" y="69"/>
                    <a:pt x="893" y="47"/>
                    <a:pt x="847"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90"/>
            <p:cNvSpPr/>
            <p:nvPr/>
          </p:nvSpPr>
          <p:spPr>
            <a:xfrm>
              <a:off x="4337050" y="4743975"/>
              <a:ext cx="20600" cy="18325"/>
            </a:xfrm>
            <a:custGeom>
              <a:avLst/>
              <a:gdLst/>
              <a:ahLst/>
              <a:cxnLst/>
              <a:rect l="l" t="t" r="r" b="b"/>
              <a:pathLst>
                <a:path w="824" h="733" extrusionOk="0">
                  <a:moveTo>
                    <a:pt x="298" y="1"/>
                  </a:moveTo>
                  <a:cubicBezTo>
                    <a:pt x="1" y="138"/>
                    <a:pt x="46" y="435"/>
                    <a:pt x="1" y="687"/>
                  </a:cubicBezTo>
                  <a:lnTo>
                    <a:pt x="755" y="733"/>
                  </a:lnTo>
                  <a:cubicBezTo>
                    <a:pt x="778" y="733"/>
                    <a:pt x="801" y="710"/>
                    <a:pt x="824" y="641"/>
                  </a:cubicBezTo>
                  <a:cubicBezTo>
                    <a:pt x="824" y="573"/>
                    <a:pt x="801" y="504"/>
                    <a:pt x="755" y="458"/>
                  </a:cubicBezTo>
                  <a:cubicBezTo>
                    <a:pt x="481" y="435"/>
                    <a:pt x="275" y="344"/>
                    <a:pt x="298" y="1"/>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90"/>
            <p:cNvSpPr/>
            <p:nvPr/>
          </p:nvSpPr>
          <p:spPr>
            <a:xfrm>
              <a:off x="4359350" y="4624500"/>
              <a:ext cx="8600" cy="8025"/>
            </a:xfrm>
            <a:custGeom>
              <a:avLst/>
              <a:gdLst/>
              <a:ahLst/>
              <a:cxnLst/>
              <a:rect l="l" t="t" r="r" b="b"/>
              <a:pathLst>
                <a:path w="344" h="321" extrusionOk="0">
                  <a:moveTo>
                    <a:pt x="138" y="1"/>
                  </a:moveTo>
                  <a:cubicBezTo>
                    <a:pt x="46" y="47"/>
                    <a:pt x="0" y="115"/>
                    <a:pt x="69" y="207"/>
                  </a:cubicBezTo>
                  <a:cubicBezTo>
                    <a:pt x="138" y="252"/>
                    <a:pt x="206" y="275"/>
                    <a:pt x="275" y="321"/>
                  </a:cubicBezTo>
                  <a:cubicBezTo>
                    <a:pt x="298" y="229"/>
                    <a:pt x="343" y="138"/>
                    <a:pt x="343" y="92"/>
                  </a:cubicBezTo>
                  <a:cubicBezTo>
                    <a:pt x="343" y="47"/>
                    <a:pt x="206" y="47"/>
                    <a:pt x="1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90"/>
            <p:cNvSpPr/>
            <p:nvPr/>
          </p:nvSpPr>
          <p:spPr>
            <a:xfrm>
              <a:off x="4325050" y="4785725"/>
              <a:ext cx="12025" cy="14300"/>
            </a:xfrm>
            <a:custGeom>
              <a:avLst/>
              <a:gdLst/>
              <a:ahLst/>
              <a:cxnLst/>
              <a:rect l="l" t="t" r="r" b="b"/>
              <a:pathLst>
                <a:path w="481" h="572" extrusionOk="0">
                  <a:moveTo>
                    <a:pt x="458" y="0"/>
                  </a:moveTo>
                  <a:lnTo>
                    <a:pt x="458" y="0"/>
                  </a:lnTo>
                  <a:cubicBezTo>
                    <a:pt x="252" y="137"/>
                    <a:pt x="92" y="343"/>
                    <a:pt x="0" y="572"/>
                  </a:cubicBezTo>
                  <a:cubicBezTo>
                    <a:pt x="389" y="572"/>
                    <a:pt x="481" y="320"/>
                    <a:pt x="4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90"/>
            <p:cNvSpPr/>
            <p:nvPr/>
          </p:nvSpPr>
          <p:spPr>
            <a:xfrm>
              <a:off x="3322350" y="4003675"/>
              <a:ext cx="13175" cy="14325"/>
            </a:xfrm>
            <a:custGeom>
              <a:avLst/>
              <a:gdLst/>
              <a:ahLst/>
              <a:cxnLst/>
              <a:rect l="l" t="t" r="r" b="b"/>
              <a:pathLst>
                <a:path w="527" h="573" extrusionOk="0">
                  <a:moveTo>
                    <a:pt x="252" y="1"/>
                  </a:moveTo>
                  <a:lnTo>
                    <a:pt x="0" y="252"/>
                  </a:lnTo>
                  <a:cubicBezTo>
                    <a:pt x="23" y="367"/>
                    <a:pt x="46" y="458"/>
                    <a:pt x="46" y="572"/>
                  </a:cubicBezTo>
                  <a:lnTo>
                    <a:pt x="526" y="275"/>
                  </a:lnTo>
                  <a:lnTo>
                    <a:pt x="252" y="1"/>
                  </a:lnTo>
                  <a:close/>
                </a:path>
              </a:pathLst>
            </a:custGeom>
            <a:solidFill>
              <a:srgbClr val="ED9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90"/>
            <p:cNvSpPr/>
            <p:nvPr/>
          </p:nvSpPr>
          <p:spPr>
            <a:xfrm>
              <a:off x="4323900" y="4961800"/>
              <a:ext cx="9750" cy="19450"/>
            </a:xfrm>
            <a:custGeom>
              <a:avLst/>
              <a:gdLst/>
              <a:ahLst/>
              <a:cxnLst/>
              <a:rect l="l" t="t" r="r" b="b"/>
              <a:pathLst>
                <a:path w="390" h="778" extrusionOk="0">
                  <a:moveTo>
                    <a:pt x="252" y="0"/>
                  </a:moveTo>
                  <a:lnTo>
                    <a:pt x="252" y="0"/>
                  </a:lnTo>
                  <a:cubicBezTo>
                    <a:pt x="69" y="206"/>
                    <a:pt x="1" y="503"/>
                    <a:pt x="69" y="778"/>
                  </a:cubicBezTo>
                  <a:cubicBezTo>
                    <a:pt x="298" y="595"/>
                    <a:pt x="389" y="252"/>
                    <a:pt x="2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90"/>
            <p:cNvSpPr/>
            <p:nvPr/>
          </p:nvSpPr>
          <p:spPr>
            <a:xfrm>
              <a:off x="4373650" y="4360400"/>
              <a:ext cx="15450" cy="12600"/>
            </a:xfrm>
            <a:custGeom>
              <a:avLst/>
              <a:gdLst/>
              <a:ahLst/>
              <a:cxnLst/>
              <a:rect l="l" t="t" r="r" b="b"/>
              <a:pathLst>
                <a:path w="618" h="504" extrusionOk="0">
                  <a:moveTo>
                    <a:pt x="320" y="0"/>
                  </a:moveTo>
                  <a:lnTo>
                    <a:pt x="23" y="23"/>
                  </a:lnTo>
                  <a:cubicBezTo>
                    <a:pt x="0" y="206"/>
                    <a:pt x="114" y="412"/>
                    <a:pt x="297" y="504"/>
                  </a:cubicBezTo>
                  <a:lnTo>
                    <a:pt x="343" y="435"/>
                  </a:lnTo>
                  <a:cubicBezTo>
                    <a:pt x="389" y="366"/>
                    <a:pt x="457" y="298"/>
                    <a:pt x="549" y="252"/>
                  </a:cubicBezTo>
                  <a:lnTo>
                    <a:pt x="572" y="229"/>
                  </a:lnTo>
                  <a:cubicBezTo>
                    <a:pt x="595" y="229"/>
                    <a:pt x="595" y="183"/>
                    <a:pt x="595" y="138"/>
                  </a:cubicBezTo>
                  <a:cubicBezTo>
                    <a:pt x="617" y="92"/>
                    <a:pt x="595" y="23"/>
                    <a:pt x="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90"/>
            <p:cNvSpPr/>
            <p:nvPr/>
          </p:nvSpPr>
          <p:spPr>
            <a:xfrm>
              <a:off x="4156975" y="4288375"/>
              <a:ext cx="8025" cy="8475"/>
            </a:xfrm>
            <a:custGeom>
              <a:avLst/>
              <a:gdLst/>
              <a:ahLst/>
              <a:cxnLst/>
              <a:rect l="l" t="t" r="r" b="b"/>
              <a:pathLst>
                <a:path w="321" h="339" extrusionOk="0">
                  <a:moveTo>
                    <a:pt x="69" y="0"/>
                  </a:moveTo>
                  <a:cubicBezTo>
                    <a:pt x="23" y="69"/>
                    <a:pt x="1" y="137"/>
                    <a:pt x="1" y="229"/>
                  </a:cubicBezTo>
                  <a:cubicBezTo>
                    <a:pt x="1" y="296"/>
                    <a:pt x="50" y="338"/>
                    <a:pt x="112" y="338"/>
                  </a:cubicBezTo>
                  <a:cubicBezTo>
                    <a:pt x="134" y="338"/>
                    <a:pt x="159" y="333"/>
                    <a:pt x="183" y="320"/>
                  </a:cubicBezTo>
                  <a:cubicBezTo>
                    <a:pt x="298" y="275"/>
                    <a:pt x="321" y="206"/>
                    <a:pt x="252" y="115"/>
                  </a:cubicBezTo>
                  <a:cubicBezTo>
                    <a:pt x="206" y="69"/>
                    <a:pt x="138" y="23"/>
                    <a:pt x="69" y="0"/>
                  </a:cubicBezTo>
                  <a:close/>
                </a:path>
              </a:pathLst>
            </a:custGeom>
            <a:solidFill>
              <a:srgbClr val="EE9D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90"/>
            <p:cNvSpPr/>
            <p:nvPr/>
          </p:nvSpPr>
          <p:spPr>
            <a:xfrm>
              <a:off x="3078825" y="4307800"/>
              <a:ext cx="6300" cy="8600"/>
            </a:xfrm>
            <a:custGeom>
              <a:avLst/>
              <a:gdLst/>
              <a:ahLst/>
              <a:cxnLst/>
              <a:rect l="l" t="t" r="r" b="b"/>
              <a:pathLst>
                <a:path w="252" h="344" extrusionOk="0">
                  <a:moveTo>
                    <a:pt x="69" y="1"/>
                  </a:moveTo>
                  <a:cubicBezTo>
                    <a:pt x="69" y="69"/>
                    <a:pt x="0" y="138"/>
                    <a:pt x="23" y="207"/>
                  </a:cubicBezTo>
                  <a:cubicBezTo>
                    <a:pt x="46" y="275"/>
                    <a:pt x="137" y="298"/>
                    <a:pt x="206" y="344"/>
                  </a:cubicBezTo>
                  <a:cubicBezTo>
                    <a:pt x="229" y="275"/>
                    <a:pt x="252" y="207"/>
                    <a:pt x="252" y="138"/>
                  </a:cubicBezTo>
                  <a:lnTo>
                    <a:pt x="69" y="1"/>
                  </a:lnTo>
                  <a:close/>
                </a:path>
              </a:pathLst>
            </a:custGeom>
            <a:solidFill>
              <a:srgbClr val="DE76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90"/>
            <p:cNvSpPr/>
            <p:nvPr/>
          </p:nvSpPr>
          <p:spPr>
            <a:xfrm>
              <a:off x="4077725" y="5157725"/>
              <a:ext cx="4950" cy="3600"/>
            </a:xfrm>
            <a:custGeom>
              <a:avLst/>
              <a:gdLst/>
              <a:ahLst/>
              <a:cxnLst/>
              <a:rect l="l" t="t" r="r" b="b"/>
              <a:pathLst>
                <a:path w="198" h="144" extrusionOk="0">
                  <a:moveTo>
                    <a:pt x="85" y="0"/>
                  </a:moveTo>
                  <a:cubicBezTo>
                    <a:pt x="24" y="0"/>
                    <a:pt x="0" y="41"/>
                    <a:pt x="38" y="98"/>
                  </a:cubicBezTo>
                  <a:cubicBezTo>
                    <a:pt x="38" y="144"/>
                    <a:pt x="84" y="144"/>
                    <a:pt x="129" y="144"/>
                  </a:cubicBezTo>
                  <a:lnTo>
                    <a:pt x="198" y="75"/>
                  </a:lnTo>
                  <a:cubicBezTo>
                    <a:pt x="175" y="52"/>
                    <a:pt x="152" y="6"/>
                    <a:pt x="129" y="6"/>
                  </a:cubicBezTo>
                  <a:cubicBezTo>
                    <a:pt x="113" y="2"/>
                    <a:pt x="98" y="0"/>
                    <a:pt x="85" y="0"/>
                  </a:cubicBezTo>
                  <a:close/>
                </a:path>
              </a:pathLst>
            </a:custGeom>
            <a:solidFill>
              <a:srgbClr val="F3D1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90"/>
            <p:cNvSpPr/>
            <p:nvPr/>
          </p:nvSpPr>
          <p:spPr>
            <a:xfrm>
              <a:off x="4318750" y="4799450"/>
              <a:ext cx="6325" cy="13150"/>
            </a:xfrm>
            <a:custGeom>
              <a:avLst/>
              <a:gdLst/>
              <a:ahLst/>
              <a:cxnLst/>
              <a:rect l="l" t="t" r="r" b="b"/>
              <a:pathLst>
                <a:path w="253" h="526" extrusionOk="0">
                  <a:moveTo>
                    <a:pt x="252" y="0"/>
                  </a:moveTo>
                  <a:cubicBezTo>
                    <a:pt x="1" y="91"/>
                    <a:pt x="69" y="343"/>
                    <a:pt x="47" y="526"/>
                  </a:cubicBezTo>
                  <a:cubicBezTo>
                    <a:pt x="115" y="526"/>
                    <a:pt x="184" y="526"/>
                    <a:pt x="252" y="503"/>
                  </a:cubicBezTo>
                  <a:lnTo>
                    <a:pt x="2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90"/>
            <p:cNvSpPr/>
            <p:nvPr/>
          </p:nvSpPr>
          <p:spPr>
            <a:xfrm>
              <a:off x="3736225" y="5306500"/>
              <a:ext cx="12025" cy="5225"/>
            </a:xfrm>
            <a:custGeom>
              <a:avLst/>
              <a:gdLst/>
              <a:ahLst/>
              <a:cxnLst/>
              <a:rect l="l" t="t" r="r" b="b"/>
              <a:pathLst>
                <a:path w="481" h="209" extrusionOk="0">
                  <a:moveTo>
                    <a:pt x="481" y="1"/>
                  </a:moveTo>
                  <a:lnTo>
                    <a:pt x="1" y="69"/>
                  </a:lnTo>
                  <a:cubicBezTo>
                    <a:pt x="83" y="162"/>
                    <a:pt x="161" y="208"/>
                    <a:pt x="234" y="208"/>
                  </a:cubicBezTo>
                  <a:cubicBezTo>
                    <a:pt x="323" y="208"/>
                    <a:pt x="405" y="139"/>
                    <a:pt x="481" y="1"/>
                  </a:cubicBezTo>
                  <a:close/>
                </a:path>
              </a:pathLst>
            </a:custGeom>
            <a:solidFill>
              <a:srgbClr val="B03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90"/>
            <p:cNvSpPr/>
            <p:nvPr/>
          </p:nvSpPr>
          <p:spPr>
            <a:xfrm>
              <a:off x="4205575" y="5131000"/>
              <a:ext cx="6300" cy="6325"/>
            </a:xfrm>
            <a:custGeom>
              <a:avLst/>
              <a:gdLst/>
              <a:ahLst/>
              <a:cxnLst/>
              <a:rect l="l" t="t" r="r" b="b"/>
              <a:pathLst>
                <a:path w="252" h="253" extrusionOk="0">
                  <a:moveTo>
                    <a:pt x="252" y="1"/>
                  </a:moveTo>
                  <a:lnTo>
                    <a:pt x="252" y="1"/>
                  </a:lnTo>
                  <a:cubicBezTo>
                    <a:pt x="115" y="24"/>
                    <a:pt x="23" y="115"/>
                    <a:pt x="0" y="252"/>
                  </a:cubicBezTo>
                  <a:lnTo>
                    <a:pt x="252" y="1"/>
                  </a:lnTo>
                  <a:close/>
                </a:path>
              </a:pathLst>
            </a:custGeom>
            <a:solidFill>
              <a:srgbClr val="CB5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90"/>
            <p:cNvSpPr/>
            <p:nvPr/>
          </p:nvSpPr>
          <p:spPr>
            <a:xfrm>
              <a:off x="4174125" y="5157300"/>
              <a:ext cx="6875" cy="5750"/>
            </a:xfrm>
            <a:custGeom>
              <a:avLst/>
              <a:gdLst/>
              <a:ahLst/>
              <a:cxnLst/>
              <a:rect l="l" t="t" r="r" b="b"/>
              <a:pathLst>
                <a:path w="275" h="230" extrusionOk="0">
                  <a:moveTo>
                    <a:pt x="275" y="1"/>
                  </a:moveTo>
                  <a:lnTo>
                    <a:pt x="275" y="1"/>
                  </a:lnTo>
                  <a:cubicBezTo>
                    <a:pt x="138" y="23"/>
                    <a:pt x="46" y="115"/>
                    <a:pt x="1" y="229"/>
                  </a:cubicBezTo>
                  <a:lnTo>
                    <a:pt x="275" y="1"/>
                  </a:lnTo>
                  <a:close/>
                </a:path>
              </a:pathLst>
            </a:custGeom>
            <a:solidFill>
              <a:srgbClr val="BB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90"/>
            <p:cNvSpPr/>
            <p:nvPr/>
          </p:nvSpPr>
          <p:spPr>
            <a:xfrm>
              <a:off x="4167275" y="5162450"/>
              <a:ext cx="6875" cy="6300"/>
            </a:xfrm>
            <a:custGeom>
              <a:avLst/>
              <a:gdLst/>
              <a:ahLst/>
              <a:cxnLst/>
              <a:rect l="l" t="t" r="r" b="b"/>
              <a:pathLst>
                <a:path w="275" h="252" extrusionOk="0">
                  <a:moveTo>
                    <a:pt x="275" y="0"/>
                  </a:moveTo>
                  <a:lnTo>
                    <a:pt x="0" y="252"/>
                  </a:lnTo>
                  <a:close/>
                </a:path>
              </a:pathLst>
            </a:custGeom>
            <a:solidFill>
              <a:srgbClr val="BB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90"/>
            <p:cNvSpPr/>
            <p:nvPr/>
          </p:nvSpPr>
          <p:spPr>
            <a:xfrm>
              <a:off x="3372075" y="5195525"/>
              <a:ext cx="6325" cy="4675"/>
            </a:xfrm>
            <a:custGeom>
              <a:avLst/>
              <a:gdLst/>
              <a:ahLst/>
              <a:cxnLst/>
              <a:rect l="l" t="t" r="r" b="b"/>
              <a:pathLst>
                <a:path w="253" h="187" extrusionOk="0">
                  <a:moveTo>
                    <a:pt x="36" y="0"/>
                  </a:moveTo>
                  <a:cubicBezTo>
                    <a:pt x="25" y="0"/>
                    <a:pt x="13" y="1"/>
                    <a:pt x="1" y="4"/>
                  </a:cubicBezTo>
                  <a:cubicBezTo>
                    <a:pt x="46" y="118"/>
                    <a:pt x="138" y="187"/>
                    <a:pt x="252" y="187"/>
                  </a:cubicBezTo>
                  <a:cubicBezTo>
                    <a:pt x="232" y="84"/>
                    <a:pt x="138" y="0"/>
                    <a:pt x="36" y="0"/>
                  </a:cubicBezTo>
                  <a:close/>
                </a:path>
              </a:pathLst>
            </a:custGeom>
            <a:solidFill>
              <a:srgbClr val="C95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90"/>
            <p:cNvSpPr/>
            <p:nvPr/>
          </p:nvSpPr>
          <p:spPr>
            <a:xfrm>
              <a:off x="4015200" y="5244425"/>
              <a:ext cx="9175" cy="6075"/>
            </a:xfrm>
            <a:custGeom>
              <a:avLst/>
              <a:gdLst/>
              <a:ahLst/>
              <a:cxnLst/>
              <a:rect l="l" t="t" r="r" b="b"/>
              <a:pathLst>
                <a:path w="367" h="243" extrusionOk="0">
                  <a:moveTo>
                    <a:pt x="270" y="0"/>
                  </a:moveTo>
                  <a:cubicBezTo>
                    <a:pt x="152" y="0"/>
                    <a:pt x="55" y="66"/>
                    <a:pt x="1" y="174"/>
                  </a:cubicBezTo>
                  <a:lnTo>
                    <a:pt x="344" y="243"/>
                  </a:lnTo>
                  <a:cubicBezTo>
                    <a:pt x="344" y="174"/>
                    <a:pt x="366" y="83"/>
                    <a:pt x="366" y="14"/>
                  </a:cubicBezTo>
                  <a:cubicBezTo>
                    <a:pt x="333" y="5"/>
                    <a:pt x="301" y="0"/>
                    <a:pt x="270" y="0"/>
                  </a:cubicBez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90"/>
            <p:cNvSpPr/>
            <p:nvPr/>
          </p:nvSpPr>
          <p:spPr>
            <a:xfrm>
              <a:off x="3931175" y="5258475"/>
              <a:ext cx="3450" cy="3475"/>
            </a:xfrm>
            <a:custGeom>
              <a:avLst/>
              <a:gdLst/>
              <a:ahLst/>
              <a:cxnLst/>
              <a:rect l="l" t="t" r="r" b="b"/>
              <a:pathLst>
                <a:path w="138" h="139" extrusionOk="0">
                  <a:moveTo>
                    <a:pt x="69" y="1"/>
                  </a:moveTo>
                  <a:cubicBezTo>
                    <a:pt x="46" y="1"/>
                    <a:pt x="23" y="24"/>
                    <a:pt x="0" y="47"/>
                  </a:cubicBezTo>
                  <a:lnTo>
                    <a:pt x="69" y="138"/>
                  </a:lnTo>
                  <a:lnTo>
                    <a:pt x="137" y="70"/>
                  </a:lnTo>
                  <a:cubicBezTo>
                    <a:pt x="115" y="47"/>
                    <a:pt x="92" y="1"/>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90"/>
            <p:cNvSpPr/>
            <p:nvPr/>
          </p:nvSpPr>
          <p:spPr>
            <a:xfrm>
              <a:off x="3635625" y="5288225"/>
              <a:ext cx="8025" cy="5150"/>
            </a:xfrm>
            <a:custGeom>
              <a:avLst/>
              <a:gdLst/>
              <a:ahLst/>
              <a:cxnLst/>
              <a:rect l="l" t="t" r="r" b="b"/>
              <a:pathLst>
                <a:path w="321" h="206" extrusionOk="0">
                  <a:moveTo>
                    <a:pt x="0" y="0"/>
                  </a:moveTo>
                  <a:cubicBezTo>
                    <a:pt x="46" y="114"/>
                    <a:pt x="183" y="206"/>
                    <a:pt x="320" y="206"/>
                  </a:cubicBezTo>
                  <a:lnTo>
                    <a:pt x="0" y="0"/>
                  </a:ln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90"/>
            <p:cNvSpPr/>
            <p:nvPr/>
          </p:nvSpPr>
          <p:spPr>
            <a:xfrm>
              <a:off x="3171425" y="4961225"/>
              <a:ext cx="6875" cy="6875"/>
            </a:xfrm>
            <a:custGeom>
              <a:avLst/>
              <a:gdLst/>
              <a:ahLst/>
              <a:cxnLst/>
              <a:rect l="l" t="t" r="r" b="b"/>
              <a:pathLst>
                <a:path w="275" h="275" extrusionOk="0">
                  <a:moveTo>
                    <a:pt x="23" y="0"/>
                  </a:moveTo>
                  <a:cubicBezTo>
                    <a:pt x="23" y="92"/>
                    <a:pt x="0" y="183"/>
                    <a:pt x="0" y="275"/>
                  </a:cubicBezTo>
                  <a:lnTo>
                    <a:pt x="275" y="275"/>
                  </a:lnTo>
                  <a:cubicBezTo>
                    <a:pt x="275" y="137"/>
                    <a:pt x="161" y="23"/>
                    <a:pt x="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90"/>
            <p:cNvSpPr/>
            <p:nvPr/>
          </p:nvSpPr>
          <p:spPr>
            <a:xfrm>
              <a:off x="3178275" y="4968075"/>
              <a:ext cx="5750" cy="6900"/>
            </a:xfrm>
            <a:custGeom>
              <a:avLst/>
              <a:gdLst/>
              <a:ahLst/>
              <a:cxnLst/>
              <a:rect l="l" t="t" r="r" b="b"/>
              <a:pathLst>
                <a:path w="230" h="276" extrusionOk="0">
                  <a:moveTo>
                    <a:pt x="1" y="1"/>
                  </a:moveTo>
                  <a:lnTo>
                    <a:pt x="230" y="275"/>
                  </a:lnTo>
                  <a:cubicBezTo>
                    <a:pt x="207" y="138"/>
                    <a:pt x="115" y="46"/>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90"/>
            <p:cNvSpPr/>
            <p:nvPr/>
          </p:nvSpPr>
          <p:spPr>
            <a:xfrm>
              <a:off x="3146850" y="4160075"/>
              <a:ext cx="12600" cy="6625"/>
            </a:xfrm>
            <a:custGeom>
              <a:avLst/>
              <a:gdLst/>
              <a:ahLst/>
              <a:cxnLst/>
              <a:rect l="l" t="t" r="r" b="b"/>
              <a:pathLst>
                <a:path w="504" h="265" extrusionOk="0">
                  <a:moveTo>
                    <a:pt x="412" y="0"/>
                  </a:moveTo>
                  <a:cubicBezTo>
                    <a:pt x="239" y="0"/>
                    <a:pt x="78" y="106"/>
                    <a:pt x="0" y="262"/>
                  </a:cubicBezTo>
                  <a:cubicBezTo>
                    <a:pt x="18" y="264"/>
                    <a:pt x="35" y="265"/>
                    <a:pt x="53" y="265"/>
                  </a:cubicBezTo>
                  <a:cubicBezTo>
                    <a:pt x="237" y="265"/>
                    <a:pt x="399" y="156"/>
                    <a:pt x="503" y="10"/>
                  </a:cubicBezTo>
                  <a:cubicBezTo>
                    <a:pt x="473" y="3"/>
                    <a:pt x="442" y="0"/>
                    <a:pt x="412" y="0"/>
                  </a:cubicBezTo>
                  <a:close/>
                </a:path>
              </a:pathLst>
            </a:custGeom>
            <a:solidFill>
              <a:srgbClr val="ED9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90"/>
            <p:cNvSpPr/>
            <p:nvPr/>
          </p:nvSpPr>
          <p:spPr>
            <a:xfrm>
              <a:off x="3503550" y="3903075"/>
              <a:ext cx="50350" cy="12025"/>
            </a:xfrm>
            <a:custGeom>
              <a:avLst/>
              <a:gdLst/>
              <a:ahLst/>
              <a:cxnLst/>
              <a:rect l="l" t="t" r="r" b="b"/>
              <a:pathLst>
                <a:path w="2014" h="481" extrusionOk="0">
                  <a:moveTo>
                    <a:pt x="801" y="0"/>
                  </a:moveTo>
                  <a:cubicBezTo>
                    <a:pt x="458" y="0"/>
                    <a:pt x="138" y="183"/>
                    <a:pt x="1" y="480"/>
                  </a:cubicBezTo>
                  <a:cubicBezTo>
                    <a:pt x="501" y="418"/>
                    <a:pt x="962" y="223"/>
                    <a:pt x="1455" y="223"/>
                  </a:cubicBezTo>
                  <a:cubicBezTo>
                    <a:pt x="1504" y="223"/>
                    <a:pt x="1552" y="225"/>
                    <a:pt x="1602" y="229"/>
                  </a:cubicBezTo>
                  <a:cubicBezTo>
                    <a:pt x="1762" y="229"/>
                    <a:pt x="1922" y="137"/>
                    <a:pt x="2013" y="0"/>
                  </a:cubicBezTo>
                  <a:close/>
                </a:path>
              </a:pathLst>
            </a:custGeom>
            <a:solidFill>
              <a:srgbClr val="E692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90"/>
            <p:cNvSpPr/>
            <p:nvPr/>
          </p:nvSpPr>
          <p:spPr>
            <a:xfrm>
              <a:off x="4180975" y="5168725"/>
              <a:ext cx="6325" cy="6325"/>
            </a:xfrm>
            <a:custGeom>
              <a:avLst/>
              <a:gdLst/>
              <a:ahLst/>
              <a:cxnLst/>
              <a:rect l="l" t="t" r="r" b="b"/>
              <a:pathLst>
                <a:path w="253" h="253" extrusionOk="0">
                  <a:moveTo>
                    <a:pt x="1" y="252"/>
                  </a:moveTo>
                  <a:lnTo>
                    <a:pt x="252" y="1"/>
                  </a:lnTo>
                  <a:close/>
                </a:path>
              </a:pathLst>
            </a:custGeom>
            <a:solidFill>
              <a:srgbClr val="BB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90"/>
            <p:cNvSpPr/>
            <p:nvPr/>
          </p:nvSpPr>
          <p:spPr>
            <a:xfrm>
              <a:off x="4343350" y="4971075"/>
              <a:ext cx="18875" cy="18900"/>
            </a:xfrm>
            <a:custGeom>
              <a:avLst/>
              <a:gdLst/>
              <a:ahLst/>
              <a:cxnLst/>
              <a:rect l="l" t="t" r="r" b="b"/>
              <a:pathLst>
                <a:path w="755" h="756" extrusionOk="0">
                  <a:moveTo>
                    <a:pt x="377" y="1"/>
                  </a:moveTo>
                  <a:cubicBezTo>
                    <a:pt x="240" y="1"/>
                    <a:pt x="103" y="52"/>
                    <a:pt x="0" y="155"/>
                  </a:cubicBezTo>
                  <a:cubicBezTo>
                    <a:pt x="23" y="269"/>
                    <a:pt x="46" y="384"/>
                    <a:pt x="92" y="498"/>
                  </a:cubicBezTo>
                  <a:cubicBezTo>
                    <a:pt x="183" y="670"/>
                    <a:pt x="286" y="755"/>
                    <a:pt x="389" y="755"/>
                  </a:cubicBezTo>
                  <a:cubicBezTo>
                    <a:pt x="492" y="755"/>
                    <a:pt x="595" y="670"/>
                    <a:pt x="686" y="498"/>
                  </a:cubicBezTo>
                  <a:cubicBezTo>
                    <a:pt x="732" y="384"/>
                    <a:pt x="755" y="269"/>
                    <a:pt x="755" y="155"/>
                  </a:cubicBezTo>
                  <a:cubicBezTo>
                    <a:pt x="652" y="52"/>
                    <a:pt x="515" y="1"/>
                    <a:pt x="377" y="1"/>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90"/>
            <p:cNvSpPr/>
            <p:nvPr/>
          </p:nvSpPr>
          <p:spPr>
            <a:xfrm>
              <a:off x="4382225" y="4649350"/>
              <a:ext cx="80625" cy="155050"/>
            </a:xfrm>
            <a:custGeom>
              <a:avLst/>
              <a:gdLst/>
              <a:ahLst/>
              <a:cxnLst/>
              <a:rect l="l" t="t" r="r" b="b"/>
              <a:pathLst>
                <a:path w="3225" h="6202" extrusionOk="0">
                  <a:moveTo>
                    <a:pt x="1940" y="3450"/>
                  </a:moveTo>
                  <a:cubicBezTo>
                    <a:pt x="1991" y="3527"/>
                    <a:pt x="2062" y="3603"/>
                    <a:pt x="2137" y="3671"/>
                  </a:cubicBezTo>
                  <a:lnTo>
                    <a:pt x="2137" y="3671"/>
                  </a:lnTo>
                  <a:cubicBezTo>
                    <a:pt x="2123" y="3668"/>
                    <a:pt x="2109" y="3666"/>
                    <a:pt x="2095" y="3666"/>
                  </a:cubicBezTo>
                  <a:cubicBezTo>
                    <a:pt x="2052" y="3666"/>
                    <a:pt x="2012" y="3683"/>
                    <a:pt x="1989" y="3717"/>
                  </a:cubicBezTo>
                  <a:cubicBezTo>
                    <a:pt x="1962" y="3773"/>
                    <a:pt x="1926" y="3803"/>
                    <a:pt x="1891" y="3803"/>
                  </a:cubicBezTo>
                  <a:cubicBezTo>
                    <a:pt x="1869" y="3803"/>
                    <a:pt x="1847" y="3790"/>
                    <a:pt x="1829" y="3763"/>
                  </a:cubicBezTo>
                  <a:cubicBezTo>
                    <a:pt x="1898" y="3740"/>
                    <a:pt x="1989" y="3763"/>
                    <a:pt x="2012" y="3672"/>
                  </a:cubicBezTo>
                  <a:cubicBezTo>
                    <a:pt x="2012" y="3593"/>
                    <a:pt x="1978" y="3514"/>
                    <a:pt x="1940" y="3450"/>
                  </a:cubicBezTo>
                  <a:close/>
                  <a:moveTo>
                    <a:pt x="2792" y="0"/>
                  </a:moveTo>
                  <a:cubicBezTo>
                    <a:pt x="2717" y="0"/>
                    <a:pt x="2644" y="19"/>
                    <a:pt x="2584" y="59"/>
                  </a:cubicBezTo>
                  <a:cubicBezTo>
                    <a:pt x="2378" y="196"/>
                    <a:pt x="2172" y="333"/>
                    <a:pt x="1967" y="470"/>
                  </a:cubicBezTo>
                  <a:lnTo>
                    <a:pt x="1738" y="722"/>
                  </a:lnTo>
                  <a:cubicBezTo>
                    <a:pt x="1646" y="973"/>
                    <a:pt x="1555" y="1225"/>
                    <a:pt x="1463" y="1476"/>
                  </a:cubicBezTo>
                  <a:cubicBezTo>
                    <a:pt x="1372" y="1568"/>
                    <a:pt x="1303" y="1659"/>
                    <a:pt x="1212" y="1728"/>
                  </a:cubicBezTo>
                  <a:cubicBezTo>
                    <a:pt x="1029" y="1957"/>
                    <a:pt x="892" y="2208"/>
                    <a:pt x="800" y="2460"/>
                  </a:cubicBezTo>
                  <a:cubicBezTo>
                    <a:pt x="503" y="3146"/>
                    <a:pt x="434" y="3900"/>
                    <a:pt x="0" y="4541"/>
                  </a:cubicBezTo>
                  <a:cubicBezTo>
                    <a:pt x="23" y="4655"/>
                    <a:pt x="69" y="4746"/>
                    <a:pt x="114" y="4861"/>
                  </a:cubicBezTo>
                  <a:cubicBezTo>
                    <a:pt x="229" y="5066"/>
                    <a:pt x="389" y="5227"/>
                    <a:pt x="549" y="5387"/>
                  </a:cubicBezTo>
                  <a:lnTo>
                    <a:pt x="709" y="5478"/>
                  </a:lnTo>
                  <a:cubicBezTo>
                    <a:pt x="869" y="5501"/>
                    <a:pt x="1006" y="5547"/>
                    <a:pt x="1166" y="5615"/>
                  </a:cubicBezTo>
                  <a:cubicBezTo>
                    <a:pt x="1281" y="5730"/>
                    <a:pt x="1395" y="5844"/>
                    <a:pt x="1486" y="5981"/>
                  </a:cubicBezTo>
                  <a:cubicBezTo>
                    <a:pt x="1581" y="6108"/>
                    <a:pt x="1676" y="6202"/>
                    <a:pt x="1802" y="6202"/>
                  </a:cubicBezTo>
                  <a:cubicBezTo>
                    <a:pt x="1858" y="6202"/>
                    <a:pt x="1919" y="6183"/>
                    <a:pt x="1989" y="6141"/>
                  </a:cubicBezTo>
                  <a:cubicBezTo>
                    <a:pt x="2218" y="6004"/>
                    <a:pt x="2081" y="5775"/>
                    <a:pt x="2012" y="5592"/>
                  </a:cubicBezTo>
                  <a:cubicBezTo>
                    <a:pt x="1967" y="5409"/>
                    <a:pt x="1875" y="5227"/>
                    <a:pt x="1784" y="5044"/>
                  </a:cubicBezTo>
                  <a:cubicBezTo>
                    <a:pt x="1509" y="4746"/>
                    <a:pt x="1715" y="4632"/>
                    <a:pt x="1944" y="4518"/>
                  </a:cubicBezTo>
                  <a:cubicBezTo>
                    <a:pt x="2396" y="4247"/>
                    <a:pt x="2401" y="4243"/>
                    <a:pt x="2224" y="3736"/>
                  </a:cubicBezTo>
                  <a:lnTo>
                    <a:pt x="2224" y="3736"/>
                  </a:lnTo>
                  <a:cubicBezTo>
                    <a:pt x="2453" y="3580"/>
                    <a:pt x="2790" y="3577"/>
                    <a:pt x="2835" y="3214"/>
                  </a:cubicBezTo>
                  <a:cubicBezTo>
                    <a:pt x="2881" y="2871"/>
                    <a:pt x="2973" y="2551"/>
                    <a:pt x="2721" y="2254"/>
                  </a:cubicBezTo>
                  <a:cubicBezTo>
                    <a:pt x="2584" y="2048"/>
                    <a:pt x="2470" y="1842"/>
                    <a:pt x="2355" y="1636"/>
                  </a:cubicBezTo>
                  <a:cubicBezTo>
                    <a:pt x="2401" y="1476"/>
                    <a:pt x="2515" y="1316"/>
                    <a:pt x="2675" y="1248"/>
                  </a:cubicBezTo>
                  <a:cubicBezTo>
                    <a:pt x="2927" y="1065"/>
                    <a:pt x="3087" y="836"/>
                    <a:pt x="3156" y="539"/>
                  </a:cubicBezTo>
                  <a:cubicBezTo>
                    <a:pt x="3224" y="379"/>
                    <a:pt x="3178" y="196"/>
                    <a:pt x="3064" y="82"/>
                  </a:cubicBezTo>
                  <a:cubicBezTo>
                    <a:pt x="2987" y="30"/>
                    <a:pt x="2888" y="0"/>
                    <a:pt x="2792" y="0"/>
                  </a:cubicBezTo>
                  <a:close/>
                </a:path>
              </a:pathLst>
            </a:custGeom>
            <a:solidFill>
              <a:srgbClr val="E68D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90"/>
            <p:cNvSpPr/>
            <p:nvPr/>
          </p:nvSpPr>
          <p:spPr>
            <a:xfrm>
              <a:off x="4377075" y="4317075"/>
              <a:ext cx="74325" cy="206275"/>
            </a:xfrm>
            <a:custGeom>
              <a:avLst/>
              <a:gdLst/>
              <a:ahLst/>
              <a:cxnLst/>
              <a:rect l="l" t="t" r="r" b="b"/>
              <a:pathLst>
                <a:path w="2973" h="8251" extrusionOk="0">
                  <a:moveTo>
                    <a:pt x="396" y="1"/>
                  </a:moveTo>
                  <a:cubicBezTo>
                    <a:pt x="324" y="1"/>
                    <a:pt x="251" y="14"/>
                    <a:pt x="183" y="41"/>
                  </a:cubicBezTo>
                  <a:cubicBezTo>
                    <a:pt x="0" y="201"/>
                    <a:pt x="115" y="339"/>
                    <a:pt x="160" y="476"/>
                  </a:cubicBezTo>
                  <a:cubicBezTo>
                    <a:pt x="252" y="704"/>
                    <a:pt x="366" y="933"/>
                    <a:pt x="480" y="1162"/>
                  </a:cubicBezTo>
                  <a:cubicBezTo>
                    <a:pt x="595" y="1368"/>
                    <a:pt x="480" y="1551"/>
                    <a:pt x="412" y="1733"/>
                  </a:cubicBezTo>
                  <a:cubicBezTo>
                    <a:pt x="412" y="1825"/>
                    <a:pt x="412" y="1894"/>
                    <a:pt x="435" y="1962"/>
                  </a:cubicBezTo>
                  <a:cubicBezTo>
                    <a:pt x="801" y="2694"/>
                    <a:pt x="1212" y="3403"/>
                    <a:pt x="1189" y="4249"/>
                  </a:cubicBezTo>
                  <a:cubicBezTo>
                    <a:pt x="1212" y="4500"/>
                    <a:pt x="1281" y="4752"/>
                    <a:pt x="1372" y="4958"/>
                  </a:cubicBezTo>
                  <a:cubicBezTo>
                    <a:pt x="1624" y="5621"/>
                    <a:pt x="1715" y="6330"/>
                    <a:pt x="1669" y="7016"/>
                  </a:cubicBezTo>
                  <a:cubicBezTo>
                    <a:pt x="1647" y="7427"/>
                    <a:pt x="1669" y="7839"/>
                    <a:pt x="1669" y="8250"/>
                  </a:cubicBezTo>
                  <a:lnTo>
                    <a:pt x="1784" y="8250"/>
                  </a:lnTo>
                  <a:cubicBezTo>
                    <a:pt x="1810" y="8243"/>
                    <a:pt x="1846" y="8241"/>
                    <a:pt x="1885" y="8241"/>
                  </a:cubicBezTo>
                  <a:cubicBezTo>
                    <a:pt x="1924" y="8241"/>
                    <a:pt x="1967" y="8243"/>
                    <a:pt x="2007" y="8243"/>
                  </a:cubicBezTo>
                  <a:cubicBezTo>
                    <a:pt x="2170" y="8243"/>
                    <a:pt x="2302" y="8212"/>
                    <a:pt x="2058" y="7907"/>
                  </a:cubicBezTo>
                  <a:cubicBezTo>
                    <a:pt x="1944" y="7793"/>
                    <a:pt x="1921" y="7610"/>
                    <a:pt x="1990" y="7450"/>
                  </a:cubicBezTo>
                  <a:cubicBezTo>
                    <a:pt x="2050" y="7365"/>
                    <a:pt x="2130" y="7338"/>
                    <a:pt x="2215" y="7338"/>
                  </a:cubicBezTo>
                  <a:cubicBezTo>
                    <a:pt x="2291" y="7338"/>
                    <a:pt x="2371" y="7360"/>
                    <a:pt x="2447" y="7381"/>
                  </a:cubicBezTo>
                  <a:cubicBezTo>
                    <a:pt x="2584" y="7427"/>
                    <a:pt x="2767" y="7473"/>
                    <a:pt x="2904" y="7496"/>
                  </a:cubicBezTo>
                  <a:cubicBezTo>
                    <a:pt x="2973" y="7107"/>
                    <a:pt x="2721" y="6787"/>
                    <a:pt x="2607" y="6467"/>
                  </a:cubicBezTo>
                  <a:cubicBezTo>
                    <a:pt x="2516" y="6147"/>
                    <a:pt x="2630" y="5735"/>
                    <a:pt x="2630" y="5369"/>
                  </a:cubicBezTo>
                  <a:cubicBezTo>
                    <a:pt x="2630" y="5209"/>
                    <a:pt x="2561" y="5049"/>
                    <a:pt x="2493" y="4912"/>
                  </a:cubicBezTo>
                  <a:cubicBezTo>
                    <a:pt x="2355" y="4638"/>
                    <a:pt x="2287" y="4295"/>
                    <a:pt x="2058" y="4157"/>
                  </a:cubicBezTo>
                  <a:cubicBezTo>
                    <a:pt x="1624" y="3883"/>
                    <a:pt x="2127" y="3586"/>
                    <a:pt x="1944" y="3311"/>
                  </a:cubicBezTo>
                  <a:cubicBezTo>
                    <a:pt x="1578" y="2671"/>
                    <a:pt x="1326" y="1939"/>
                    <a:pt x="1258" y="1208"/>
                  </a:cubicBezTo>
                  <a:cubicBezTo>
                    <a:pt x="1166" y="842"/>
                    <a:pt x="1029" y="522"/>
                    <a:pt x="846" y="201"/>
                  </a:cubicBezTo>
                  <a:cubicBezTo>
                    <a:pt x="734" y="73"/>
                    <a:pt x="565" y="1"/>
                    <a:pt x="3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90"/>
            <p:cNvSpPr/>
            <p:nvPr/>
          </p:nvSpPr>
          <p:spPr>
            <a:xfrm>
              <a:off x="4359350" y="4764325"/>
              <a:ext cx="45175" cy="94725"/>
            </a:xfrm>
            <a:custGeom>
              <a:avLst/>
              <a:gdLst/>
              <a:ahLst/>
              <a:cxnLst/>
              <a:rect l="l" t="t" r="r" b="b"/>
              <a:pathLst>
                <a:path w="1807" h="3789" extrusionOk="0">
                  <a:moveTo>
                    <a:pt x="868" y="1"/>
                  </a:moveTo>
                  <a:cubicBezTo>
                    <a:pt x="822" y="1"/>
                    <a:pt x="776" y="11"/>
                    <a:pt x="732" y="33"/>
                  </a:cubicBezTo>
                  <a:lnTo>
                    <a:pt x="618" y="124"/>
                  </a:lnTo>
                  <a:cubicBezTo>
                    <a:pt x="572" y="353"/>
                    <a:pt x="252" y="650"/>
                    <a:pt x="572" y="788"/>
                  </a:cubicBezTo>
                  <a:cubicBezTo>
                    <a:pt x="1052" y="971"/>
                    <a:pt x="984" y="1199"/>
                    <a:pt x="801" y="1542"/>
                  </a:cubicBezTo>
                  <a:cubicBezTo>
                    <a:pt x="663" y="1748"/>
                    <a:pt x="481" y="1931"/>
                    <a:pt x="366" y="2137"/>
                  </a:cubicBezTo>
                  <a:cubicBezTo>
                    <a:pt x="275" y="2343"/>
                    <a:pt x="503" y="2663"/>
                    <a:pt x="138" y="2800"/>
                  </a:cubicBezTo>
                  <a:cubicBezTo>
                    <a:pt x="23" y="2823"/>
                    <a:pt x="0" y="3006"/>
                    <a:pt x="92" y="3120"/>
                  </a:cubicBezTo>
                  <a:cubicBezTo>
                    <a:pt x="183" y="3211"/>
                    <a:pt x="275" y="3303"/>
                    <a:pt x="343" y="3394"/>
                  </a:cubicBezTo>
                  <a:cubicBezTo>
                    <a:pt x="448" y="3563"/>
                    <a:pt x="553" y="3789"/>
                    <a:pt x="747" y="3789"/>
                  </a:cubicBezTo>
                  <a:cubicBezTo>
                    <a:pt x="764" y="3789"/>
                    <a:pt x="782" y="3787"/>
                    <a:pt x="801" y="3783"/>
                  </a:cubicBezTo>
                  <a:cubicBezTo>
                    <a:pt x="1121" y="3715"/>
                    <a:pt x="869" y="3463"/>
                    <a:pt x="892" y="3280"/>
                  </a:cubicBezTo>
                  <a:cubicBezTo>
                    <a:pt x="915" y="2983"/>
                    <a:pt x="1029" y="2617"/>
                    <a:pt x="1281" y="2525"/>
                  </a:cubicBezTo>
                  <a:cubicBezTo>
                    <a:pt x="1807" y="2365"/>
                    <a:pt x="1670" y="2000"/>
                    <a:pt x="1624" y="1657"/>
                  </a:cubicBezTo>
                  <a:cubicBezTo>
                    <a:pt x="1601" y="1405"/>
                    <a:pt x="1624" y="1153"/>
                    <a:pt x="1624" y="902"/>
                  </a:cubicBezTo>
                  <a:lnTo>
                    <a:pt x="1624" y="879"/>
                  </a:lnTo>
                  <a:cubicBezTo>
                    <a:pt x="1418" y="650"/>
                    <a:pt x="1304" y="376"/>
                    <a:pt x="1121" y="124"/>
                  </a:cubicBezTo>
                  <a:cubicBezTo>
                    <a:pt x="1059" y="47"/>
                    <a:pt x="965" y="1"/>
                    <a:pt x="868" y="1"/>
                  </a:cubicBezTo>
                  <a:close/>
                </a:path>
              </a:pathLst>
            </a:custGeom>
            <a:solidFill>
              <a:srgbClr val="E68D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90"/>
            <p:cNvSpPr/>
            <p:nvPr/>
          </p:nvSpPr>
          <p:spPr>
            <a:xfrm>
              <a:off x="4335325" y="4792575"/>
              <a:ext cx="17750" cy="113225"/>
            </a:xfrm>
            <a:custGeom>
              <a:avLst/>
              <a:gdLst/>
              <a:ahLst/>
              <a:cxnLst/>
              <a:rect l="l" t="t" r="r" b="b"/>
              <a:pathLst>
                <a:path w="710" h="4529" extrusionOk="0">
                  <a:moveTo>
                    <a:pt x="573" y="1"/>
                  </a:moveTo>
                  <a:lnTo>
                    <a:pt x="573" y="1"/>
                  </a:lnTo>
                  <a:cubicBezTo>
                    <a:pt x="230" y="252"/>
                    <a:pt x="321" y="732"/>
                    <a:pt x="70" y="1007"/>
                  </a:cubicBezTo>
                  <a:cubicBezTo>
                    <a:pt x="1" y="2104"/>
                    <a:pt x="344" y="3156"/>
                    <a:pt x="390" y="4231"/>
                  </a:cubicBezTo>
                  <a:cubicBezTo>
                    <a:pt x="390" y="4345"/>
                    <a:pt x="504" y="4437"/>
                    <a:pt x="573" y="4528"/>
                  </a:cubicBezTo>
                  <a:cubicBezTo>
                    <a:pt x="618" y="4437"/>
                    <a:pt x="710" y="4300"/>
                    <a:pt x="710" y="4208"/>
                  </a:cubicBezTo>
                  <a:cubicBezTo>
                    <a:pt x="618" y="3522"/>
                    <a:pt x="687" y="2836"/>
                    <a:pt x="618" y="2173"/>
                  </a:cubicBezTo>
                  <a:cubicBezTo>
                    <a:pt x="550" y="1464"/>
                    <a:pt x="550" y="732"/>
                    <a:pt x="5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90"/>
            <p:cNvSpPr/>
            <p:nvPr/>
          </p:nvSpPr>
          <p:spPr>
            <a:xfrm>
              <a:off x="4342775" y="4911475"/>
              <a:ext cx="24600" cy="63500"/>
            </a:xfrm>
            <a:custGeom>
              <a:avLst/>
              <a:gdLst/>
              <a:ahLst/>
              <a:cxnLst/>
              <a:rect l="l" t="t" r="r" b="b"/>
              <a:pathLst>
                <a:path w="984" h="2540" extrusionOk="0">
                  <a:moveTo>
                    <a:pt x="275" y="1"/>
                  </a:moveTo>
                  <a:cubicBezTo>
                    <a:pt x="92" y="184"/>
                    <a:pt x="0" y="435"/>
                    <a:pt x="46" y="687"/>
                  </a:cubicBezTo>
                  <a:cubicBezTo>
                    <a:pt x="46" y="1304"/>
                    <a:pt x="23" y="1922"/>
                    <a:pt x="23" y="2539"/>
                  </a:cubicBezTo>
                  <a:lnTo>
                    <a:pt x="778" y="2539"/>
                  </a:lnTo>
                  <a:cubicBezTo>
                    <a:pt x="778" y="2288"/>
                    <a:pt x="686" y="2059"/>
                    <a:pt x="526" y="1876"/>
                  </a:cubicBezTo>
                  <a:cubicBezTo>
                    <a:pt x="343" y="1693"/>
                    <a:pt x="458" y="1510"/>
                    <a:pt x="526" y="1304"/>
                  </a:cubicBezTo>
                  <a:cubicBezTo>
                    <a:pt x="595" y="1098"/>
                    <a:pt x="983" y="1236"/>
                    <a:pt x="915" y="961"/>
                  </a:cubicBezTo>
                  <a:cubicBezTo>
                    <a:pt x="869" y="801"/>
                    <a:pt x="640" y="710"/>
                    <a:pt x="480" y="573"/>
                  </a:cubicBezTo>
                  <a:cubicBezTo>
                    <a:pt x="343" y="412"/>
                    <a:pt x="275" y="207"/>
                    <a:pt x="2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90"/>
            <p:cNvSpPr/>
            <p:nvPr/>
          </p:nvSpPr>
          <p:spPr>
            <a:xfrm>
              <a:off x="4355350" y="4717700"/>
              <a:ext cx="40025" cy="56600"/>
            </a:xfrm>
            <a:custGeom>
              <a:avLst/>
              <a:gdLst/>
              <a:ahLst/>
              <a:cxnLst/>
              <a:rect l="l" t="t" r="r" b="b"/>
              <a:pathLst>
                <a:path w="1601" h="2264" extrusionOk="0">
                  <a:moveTo>
                    <a:pt x="1532" y="0"/>
                  </a:moveTo>
                  <a:cubicBezTo>
                    <a:pt x="1258" y="23"/>
                    <a:pt x="1006" y="114"/>
                    <a:pt x="801" y="274"/>
                  </a:cubicBezTo>
                  <a:lnTo>
                    <a:pt x="778" y="274"/>
                  </a:lnTo>
                  <a:cubicBezTo>
                    <a:pt x="686" y="343"/>
                    <a:pt x="618" y="435"/>
                    <a:pt x="549" y="526"/>
                  </a:cubicBezTo>
                  <a:cubicBezTo>
                    <a:pt x="275" y="800"/>
                    <a:pt x="389" y="1281"/>
                    <a:pt x="23" y="1532"/>
                  </a:cubicBezTo>
                  <a:lnTo>
                    <a:pt x="23" y="1784"/>
                  </a:lnTo>
                  <a:cubicBezTo>
                    <a:pt x="23" y="1944"/>
                    <a:pt x="23" y="2104"/>
                    <a:pt x="0" y="2264"/>
                  </a:cubicBezTo>
                  <a:lnTo>
                    <a:pt x="778" y="2012"/>
                  </a:lnTo>
                  <a:cubicBezTo>
                    <a:pt x="1304" y="1509"/>
                    <a:pt x="1235" y="732"/>
                    <a:pt x="1601" y="160"/>
                  </a:cubicBezTo>
                  <a:cubicBezTo>
                    <a:pt x="1578" y="114"/>
                    <a:pt x="1555" y="46"/>
                    <a:pt x="1532" y="0"/>
                  </a:cubicBezTo>
                  <a:close/>
                </a:path>
              </a:pathLst>
            </a:custGeom>
            <a:solidFill>
              <a:srgbClr val="DB7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90"/>
            <p:cNvSpPr/>
            <p:nvPr/>
          </p:nvSpPr>
          <p:spPr>
            <a:xfrm>
              <a:off x="4430800" y="4605075"/>
              <a:ext cx="7450" cy="12600"/>
            </a:xfrm>
            <a:custGeom>
              <a:avLst/>
              <a:gdLst/>
              <a:ahLst/>
              <a:cxnLst/>
              <a:rect l="l" t="t" r="r" b="b"/>
              <a:pathLst>
                <a:path w="298" h="504" extrusionOk="0">
                  <a:moveTo>
                    <a:pt x="24" y="0"/>
                  </a:moveTo>
                  <a:cubicBezTo>
                    <a:pt x="1" y="206"/>
                    <a:pt x="92" y="389"/>
                    <a:pt x="275" y="503"/>
                  </a:cubicBezTo>
                  <a:cubicBezTo>
                    <a:pt x="298" y="298"/>
                    <a:pt x="206" y="92"/>
                    <a:pt x="24" y="0"/>
                  </a:cubicBezTo>
                  <a:close/>
                </a:path>
              </a:pathLst>
            </a:custGeom>
            <a:solidFill>
              <a:srgbClr val="BF50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90"/>
            <p:cNvSpPr/>
            <p:nvPr/>
          </p:nvSpPr>
          <p:spPr>
            <a:xfrm>
              <a:off x="3779675" y="5313175"/>
              <a:ext cx="18900" cy="5800"/>
            </a:xfrm>
            <a:custGeom>
              <a:avLst/>
              <a:gdLst/>
              <a:ahLst/>
              <a:cxnLst/>
              <a:rect l="l" t="t" r="r" b="b"/>
              <a:pathLst>
                <a:path w="756" h="232" extrusionOk="0">
                  <a:moveTo>
                    <a:pt x="478" y="1"/>
                  </a:moveTo>
                  <a:cubicBezTo>
                    <a:pt x="295" y="1"/>
                    <a:pt x="123" y="31"/>
                    <a:pt x="1" y="214"/>
                  </a:cubicBezTo>
                  <a:cubicBezTo>
                    <a:pt x="92" y="222"/>
                    <a:pt x="186" y="232"/>
                    <a:pt x="278" y="232"/>
                  </a:cubicBezTo>
                  <a:cubicBezTo>
                    <a:pt x="460" y="232"/>
                    <a:pt x="633" y="191"/>
                    <a:pt x="755" y="8"/>
                  </a:cubicBezTo>
                  <a:cubicBezTo>
                    <a:pt x="664" y="8"/>
                    <a:pt x="570" y="1"/>
                    <a:pt x="478"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90"/>
            <p:cNvSpPr/>
            <p:nvPr/>
          </p:nvSpPr>
          <p:spPr>
            <a:xfrm>
              <a:off x="3798550" y="5306800"/>
              <a:ext cx="13175" cy="6600"/>
            </a:xfrm>
            <a:custGeom>
              <a:avLst/>
              <a:gdLst/>
              <a:ahLst/>
              <a:cxnLst/>
              <a:rect l="l" t="t" r="r" b="b"/>
              <a:pathLst>
                <a:path w="527" h="264" extrusionOk="0">
                  <a:moveTo>
                    <a:pt x="422" y="0"/>
                  </a:moveTo>
                  <a:cubicBezTo>
                    <a:pt x="253" y="0"/>
                    <a:pt x="95" y="92"/>
                    <a:pt x="0" y="263"/>
                  </a:cubicBezTo>
                  <a:cubicBezTo>
                    <a:pt x="206" y="263"/>
                    <a:pt x="389" y="172"/>
                    <a:pt x="526" y="12"/>
                  </a:cubicBezTo>
                  <a:cubicBezTo>
                    <a:pt x="491" y="4"/>
                    <a:pt x="457" y="0"/>
                    <a:pt x="422"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90"/>
            <p:cNvSpPr/>
            <p:nvPr/>
          </p:nvSpPr>
          <p:spPr>
            <a:xfrm>
              <a:off x="3685350" y="5313375"/>
              <a:ext cx="11450" cy="18300"/>
            </a:xfrm>
            <a:custGeom>
              <a:avLst/>
              <a:gdLst/>
              <a:ahLst/>
              <a:cxnLst/>
              <a:rect l="l" t="t" r="r" b="b"/>
              <a:pathLst>
                <a:path w="458" h="732" extrusionOk="0">
                  <a:moveTo>
                    <a:pt x="1" y="0"/>
                  </a:moveTo>
                  <a:lnTo>
                    <a:pt x="1" y="732"/>
                  </a:lnTo>
                  <a:cubicBezTo>
                    <a:pt x="115" y="618"/>
                    <a:pt x="206" y="526"/>
                    <a:pt x="298" y="389"/>
                  </a:cubicBezTo>
                  <a:cubicBezTo>
                    <a:pt x="458" y="92"/>
                    <a:pt x="298" y="0"/>
                    <a:pt x="1"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90"/>
            <p:cNvSpPr/>
            <p:nvPr/>
          </p:nvSpPr>
          <p:spPr>
            <a:xfrm>
              <a:off x="3735650" y="5319650"/>
              <a:ext cx="12600" cy="4525"/>
            </a:xfrm>
            <a:custGeom>
              <a:avLst/>
              <a:gdLst/>
              <a:ahLst/>
              <a:cxnLst/>
              <a:rect l="l" t="t" r="r" b="b"/>
              <a:pathLst>
                <a:path w="504" h="181" extrusionOk="0">
                  <a:moveTo>
                    <a:pt x="1" y="1"/>
                  </a:moveTo>
                  <a:cubicBezTo>
                    <a:pt x="79" y="123"/>
                    <a:pt x="163" y="181"/>
                    <a:pt x="246" y="181"/>
                  </a:cubicBezTo>
                  <a:cubicBezTo>
                    <a:pt x="334" y="181"/>
                    <a:pt x="422" y="118"/>
                    <a:pt x="504" y="1"/>
                  </a:cubicBezTo>
                  <a:close/>
                </a:path>
              </a:pathLst>
            </a:custGeom>
            <a:solidFill>
              <a:srgbClr val="B03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90"/>
            <p:cNvSpPr/>
            <p:nvPr/>
          </p:nvSpPr>
          <p:spPr>
            <a:xfrm>
              <a:off x="3754525" y="5319650"/>
              <a:ext cx="6300" cy="2600"/>
            </a:xfrm>
            <a:custGeom>
              <a:avLst/>
              <a:gdLst/>
              <a:ahLst/>
              <a:cxnLst/>
              <a:rect l="l" t="t" r="r" b="b"/>
              <a:pathLst>
                <a:path w="252" h="104" extrusionOk="0">
                  <a:moveTo>
                    <a:pt x="0" y="1"/>
                  </a:moveTo>
                  <a:cubicBezTo>
                    <a:pt x="46" y="69"/>
                    <a:pt x="92" y="104"/>
                    <a:pt x="135" y="104"/>
                  </a:cubicBezTo>
                  <a:cubicBezTo>
                    <a:pt x="178" y="104"/>
                    <a:pt x="218" y="69"/>
                    <a:pt x="252" y="1"/>
                  </a:cubicBezTo>
                  <a:close/>
                </a:path>
              </a:pathLst>
            </a:custGeom>
            <a:solidFill>
              <a:srgbClr val="B03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90"/>
            <p:cNvSpPr/>
            <p:nvPr/>
          </p:nvSpPr>
          <p:spPr>
            <a:xfrm>
              <a:off x="3108550" y="4912050"/>
              <a:ext cx="57175" cy="56650"/>
            </a:xfrm>
            <a:custGeom>
              <a:avLst/>
              <a:gdLst/>
              <a:ahLst/>
              <a:cxnLst/>
              <a:rect l="l" t="t" r="r" b="b"/>
              <a:pathLst>
                <a:path w="2287" h="2266" extrusionOk="0">
                  <a:moveTo>
                    <a:pt x="297" y="1"/>
                  </a:moveTo>
                  <a:cubicBezTo>
                    <a:pt x="183" y="252"/>
                    <a:pt x="0" y="481"/>
                    <a:pt x="297" y="778"/>
                  </a:cubicBezTo>
                  <a:cubicBezTo>
                    <a:pt x="709" y="1167"/>
                    <a:pt x="1212" y="1487"/>
                    <a:pt x="1486" y="2013"/>
                  </a:cubicBezTo>
                  <a:cubicBezTo>
                    <a:pt x="1624" y="2248"/>
                    <a:pt x="1912" y="2265"/>
                    <a:pt x="2164" y="2265"/>
                  </a:cubicBezTo>
                  <a:cubicBezTo>
                    <a:pt x="2207" y="2265"/>
                    <a:pt x="2248" y="2265"/>
                    <a:pt x="2287" y="2265"/>
                  </a:cubicBezTo>
                  <a:cubicBezTo>
                    <a:pt x="1875" y="1716"/>
                    <a:pt x="1464" y="1167"/>
                    <a:pt x="1029" y="641"/>
                  </a:cubicBezTo>
                  <a:cubicBezTo>
                    <a:pt x="800" y="412"/>
                    <a:pt x="549" y="184"/>
                    <a:pt x="2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90"/>
            <p:cNvSpPr/>
            <p:nvPr/>
          </p:nvSpPr>
          <p:spPr>
            <a:xfrm>
              <a:off x="3170850" y="4980650"/>
              <a:ext cx="13175" cy="13175"/>
            </a:xfrm>
            <a:custGeom>
              <a:avLst/>
              <a:gdLst/>
              <a:ahLst/>
              <a:cxnLst/>
              <a:rect l="l" t="t" r="r" b="b"/>
              <a:pathLst>
                <a:path w="527" h="527" extrusionOk="0">
                  <a:moveTo>
                    <a:pt x="46" y="1"/>
                  </a:moveTo>
                  <a:lnTo>
                    <a:pt x="46" y="1"/>
                  </a:lnTo>
                  <a:cubicBezTo>
                    <a:pt x="1" y="298"/>
                    <a:pt x="229" y="527"/>
                    <a:pt x="527" y="527"/>
                  </a:cubicBezTo>
                  <a:cubicBezTo>
                    <a:pt x="435" y="275"/>
                    <a:pt x="275" y="92"/>
                    <a:pt x="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90"/>
            <p:cNvSpPr/>
            <p:nvPr/>
          </p:nvSpPr>
          <p:spPr>
            <a:xfrm>
              <a:off x="3165700" y="4968075"/>
              <a:ext cx="6325" cy="6325"/>
            </a:xfrm>
            <a:custGeom>
              <a:avLst/>
              <a:gdLst/>
              <a:ahLst/>
              <a:cxnLst/>
              <a:rect l="l" t="t" r="r" b="b"/>
              <a:pathLst>
                <a:path w="253" h="253" extrusionOk="0">
                  <a:moveTo>
                    <a:pt x="252" y="1"/>
                  </a:moveTo>
                  <a:lnTo>
                    <a:pt x="1" y="24"/>
                  </a:lnTo>
                  <a:lnTo>
                    <a:pt x="252" y="252"/>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90"/>
            <p:cNvSpPr/>
            <p:nvPr/>
          </p:nvSpPr>
          <p:spPr>
            <a:xfrm>
              <a:off x="3321775" y="5169300"/>
              <a:ext cx="6875" cy="5750"/>
            </a:xfrm>
            <a:custGeom>
              <a:avLst/>
              <a:gdLst/>
              <a:ahLst/>
              <a:cxnLst/>
              <a:rect l="l" t="t" r="r" b="b"/>
              <a:pathLst>
                <a:path w="275" h="230" extrusionOk="0">
                  <a:moveTo>
                    <a:pt x="0" y="1"/>
                  </a:moveTo>
                  <a:lnTo>
                    <a:pt x="275" y="229"/>
                  </a:lnTo>
                  <a:close/>
                </a:path>
              </a:pathLst>
            </a:custGeom>
            <a:solidFill>
              <a:srgbClr val="C95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90"/>
            <p:cNvSpPr/>
            <p:nvPr/>
          </p:nvSpPr>
          <p:spPr>
            <a:xfrm>
              <a:off x="3065675" y="4830300"/>
              <a:ext cx="5725" cy="6325"/>
            </a:xfrm>
            <a:custGeom>
              <a:avLst/>
              <a:gdLst/>
              <a:ahLst/>
              <a:cxnLst/>
              <a:rect l="l" t="t" r="r" b="b"/>
              <a:pathLst>
                <a:path w="229" h="253" extrusionOk="0">
                  <a:moveTo>
                    <a:pt x="229" y="252"/>
                  </a:moveTo>
                  <a:cubicBezTo>
                    <a:pt x="137" y="184"/>
                    <a:pt x="69" y="92"/>
                    <a:pt x="0" y="1"/>
                  </a:cubicBezTo>
                  <a:cubicBezTo>
                    <a:pt x="69" y="92"/>
                    <a:pt x="137" y="184"/>
                    <a:pt x="229" y="2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90"/>
            <p:cNvSpPr/>
            <p:nvPr/>
          </p:nvSpPr>
          <p:spPr>
            <a:xfrm>
              <a:off x="3616175" y="5288225"/>
              <a:ext cx="6900" cy="6300"/>
            </a:xfrm>
            <a:custGeom>
              <a:avLst/>
              <a:gdLst/>
              <a:ahLst/>
              <a:cxnLst/>
              <a:rect l="l" t="t" r="r" b="b"/>
              <a:pathLst>
                <a:path w="276" h="252" extrusionOk="0">
                  <a:moveTo>
                    <a:pt x="1" y="0"/>
                  </a:moveTo>
                  <a:lnTo>
                    <a:pt x="275" y="252"/>
                  </a:lnTo>
                  <a:cubicBezTo>
                    <a:pt x="229" y="114"/>
                    <a:pt x="138" y="23"/>
                    <a:pt x="1" y="0"/>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90"/>
            <p:cNvSpPr/>
            <p:nvPr/>
          </p:nvSpPr>
          <p:spPr>
            <a:xfrm>
              <a:off x="3623050" y="5294500"/>
              <a:ext cx="6300" cy="5750"/>
            </a:xfrm>
            <a:custGeom>
              <a:avLst/>
              <a:gdLst/>
              <a:ahLst/>
              <a:cxnLst/>
              <a:rect l="l" t="t" r="r" b="b"/>
              <a:pathLst>
                <a:path w="252" h="230" extrusionOk="0">
                  <a:moveTo>
                    <a:pt x="0" y="1"/>
                  </a:moveTo>
                  <a:lnTo>
                    <a:pt x="252" y="229"/>
                  </a:ln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90"/>
            <p:cNvSpPr/>
            <p:nvPr/>
          </p:nvSpPr>
          <p:spPr>
            <a:xfrm>
              <a:off x="3422375" y="5237825"/>
              <a:ext cx="12600" cy="6125"/>
            </a:xfrm>
            <a:custGeom>
              <a:avLst/>
              <a:gdLst/>
              <a:ahLst/>
              <a:cxnLst/>
              <a:rect l="l" t="t" r="r" b="b"/>
              <a:pathLst>
                <a:path w="504" h="245" extrusionOk="0">
                  <a:moveTo>
                    <a:pt x="64" y="0"/>
                  </a:moveTo>
                  <a:cubicBezTo>
                    <a:pt x="43" y="0"/>
                    <a:pt x="22" y="1"/>
                    <a:pt x="1" y="4"/>
                  </a:cubicBezTo>
                  <a:cubicBezTo>
                    <a:pt x="96" y="155"/>
                    <a:pt x="253" y="244"/>
                    <a:pt x="408" y="244"/>
                  </a:cubicBezTo>
                  <a:cubicBezTo>
                    <a:pt x="441" y="244"/>
                    <a:pt x="473" y="240"/>
                    <a:pt x="504" y="232"/>
                  </a:cubicBezTo>
                  <a:cubicBezTo>
                    <a:pt x="422" y="89"/>
                    <a:pt x="248" y="0"/>
                    <a:pt x="64" y="0"/>
                  </a:cubicBezTo>
                  <a:close/>
                </a:path>
              </a:pathLst>
            </a:custGeom>
            <a:solidFill>
              <a:srgbClr val="BB39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90"/>
            <p:cNvSpPr/>
            <p:nvPr/>
          </p:nvSpPr>
          <p:spPr>
            <a:xfrm>
              <a:off x="4316475" y="4210050"/>
              <a:ext cx="26900" cy="33950"/>
            </a:xfrm>
            <a:custGeom>
              <a:avLst/>
              <a:gdLst/>
              <a:ahLst/>
              <a:cxnLst/>
              <a:rect l="l" t="t" r="r" b="b"/>
              <a:pathLst>
                <a:path w="1076" h="1358" extrusionOk="0">
                  <a:moveTo>
                    <a:pt x="92" y="1"/>
                  </a:moveTo>
                  <a:lnTo>
                    <a:pt x="92" y="1"/>
                  </a:lnTo>
                  <a:cubicBezTo>
                    <a:pt x="0" y="549"/>
                    <a:pt x="343" y="892"/>
                    <a:pt x="641" y="1281"/>
                  </a:cubicBezTo>
                  <a:cubicBezTo>
                    <a:pt x="673" y="1338"/>
                    <a:pt x="718" y="1358"/>
                    <a:pt x="769" y="1358"/>
                  </a:cubicBezTo>
                  <a:cubicBezTo>
                    <a:pt x="860" y="1358"/>
                    <a:pt x="972" y="1296"/>
                    <a:pt x="1075" y="1281"/>
                  </a:cubicBezTo>
                  <a:lnTo>
                    <a:pt x="92" y="1"/>
                  </a:ln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90"/>
            <p:cNvSpPr/>
            <p:nvPr/>
          </p:nvSpPr>
          <p:spPr>
            <a:xfrm>
              <a:off x="4299325" y="4185475"/>
              <a:ext cx="19450" cy="24600"/>
            </a:xfrm>
            <a:custGeom>
              <a:avLst/>
              <a:gdLst/>
              <a:ahLst/>
              <a:cxnLst/>
              <a:rect l="l" t="t" r="r" b="b"/>
              <a:pathLst>
                <a:path w="778" h="984" extrusionOk="0">
                  <a:moveTo>
                    <a:pt x="23" y="0"/>
                  </a:moveTo>
                  <a:lnTo>
                    <a:pt x="23" y="0"/>
                  </a:lnTo>
                  <a:cubicBezTo>
                    <a:pt x="0" y="526"/>
                    <a:pt x="115" y="961"/>
                    <a:pt x="778" y="984"/>
                  </a:cubicBezTo>
                  <a:cubicBezTo>
                    <a:pt x="755" y="732"/>
                    <a:pt x="663" y="458"/>
                    <a:pt x="526" y="229"/>
                  </a:cubicBezTo>
                  <a:lnTo>
                    <a:pt x="23" y="0"/>
                  </a:ln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90"/>
            <p:cNvSpPr/>
            <p:nvPr/>
          </p:nvSpPr>
          <p:spPr>
            <a:xfrm>
              <a:off x="4237000" y="4109875"/>
              <a:ext cx="13125" cy="12800"/>
            </a:xfrm>
            <a:custGeom>
              <a:avLst/>
              <a:gdLst/>
              <a:ahLst/>
              <a:cxnLst/>
              <a:rect l="l" t="t" r="r" b="b"/>
              <a:pathLst>
                <a:path w="525" h="512" extrusionOk="0">
                  <a:moveTo>
                    <a:pt x="70" y="0"/>
                  </a:moveTo>
                  <a:cubicBezTo>
                    <a:pt x="48" y="0"/>
                    <a:pt x="25" y="2"/>
                    <a:pt x="1" y="6"/>
                  </a:cubicBezTo>
                  <a:lnTo>
                    <a:pt x="1" y="257"/>
                  </a:lnTo>
                  <a:cubicBezTo>
                    <a:pt x="105" y="404"/>
                    <a:pt x="267" y="512"/>
                    <a:pt x="452" y="512"/>
                  </a:cubicBezTo>
                  <a:cubicBezTo>
                    <a:pt x="469" y="512"/>
                    <a:pt x="486" y="511"/>
                    <a:pt x="504" y="509"/>
                  </a:cubicBezTo>
                  <a:cubicBezTo>
                    <a:pt x="525" y="235"/>
                    <a:pt x="333" y="0"/>
                    <a:pt x="70" y="0"/>
                  </a:cubicBezTo>
                  <a:close/>
                </a:path>
              </a:pathLst>
            </a:custGeom>
            <a:solidFill>
              <a:srgbClr val="CA4F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90"/>
            <p:cNvSpPr/>
            <p:nvPr/>
          </p:nvSpPr>
          <p:spPr>
            <a:xfrm>
              <a:off x="4249600" y="4122600"/>
              <a:ext cx="6300" cy="6300"/>
            </a:xfrm>
            <a:custGeom>
              <a:avLst/>
              <a:gdLst/>
              <a:ahLst/>
              <a:cxnLst/>
              <a:rect l="l" t="t" r="r" b="b"/>
              <a:pathLst>
                <a:path w="252" h="252" extrusionOk="0">
                  <a:moveTo>
                    <a:pt x="0" y="0"/>
                  </a:moveTo>
                  <a:cubicBezTo>
                    <a:pt x="69" y="91"/>
                    <a:pt x="160" y="183"/>
                    <a:pt x="251" y="251"/>
                  </a:cubicBezTo>
                  <a:cubicBezTo>
                    <a:pt x="160" y="160"/>
                    <a:pt x="69" y="91"/>
                    <a:pt x="0" y="0"/>
                  </a:cubicBezTo>
                  <a:close/>
                </a:path>
              </a:pathLst>
            </a:custGeom>
            <a:solidFill>
              <a:srgbClr val="CA4F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90"/>
            <p:cNvSpPr/>
            <p:nvPr/>
          </p:nvSpPr>
          <p:spPr>
            <a:xfrm>
              <a:off x="4294175" y="4179175"/>
              <a:ext cx="5750" cy="6325"/>
            </a:xfrm>
            <a:custGeom>
              <a:avLst/>
              <a:gdLst/>
              <a:ahLst/>
              <a:cxnLst/>
              <a:rect l="l" t="t" r="r" b="b"/>
              <a:pathLst>
                <a:path w="230" h="253" extrusionOk="0">
                  <a:moveTo>
                    <a:pt x="229" y="252"/>
                  </a:moveTo>
                  <a:lnTo>
                    <a:pt x="1" y="1"/>
                  </a:ln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90"/>
            <p:cNvSpPr/>
            <p:nvPr/>
          </p:nvSpPr>
          <p:spPr>
            <a:xfrm>
              <a:off x="3848850" y="3890800"/>
              <a:ext cx="12600" cy="6100"/>
            </a:xfrm>
            <a:custGeom>
              <a:avLst/>
              <a:gdLst/>
              <a:ahLst/>
              <a:cxnLst/>
              <a:rect l="l" t="t" r="r" b="b"/>
              <a:pathLst>
                <a:path w="504" h="244" extrusionOk="0">
                  <a:moveTo>
                    <a:pt x="84" y="1"/>
                  </a:moveTo>
                  <a:cubicBezTo>
                    <a:pt x="56" y="1"/>
                    <a:pt x="28" y="4"/>
                    <a:pt x="0" y="11"/>
                  </a:cubicBezTo>
                  <a:cubicBezTo>
                    <a:pt x="83" y="155"/>
                    <a:pt x="257" y="243"/>
                    <a:pt x="441" y="243"/>
                  </a:cubicBezTo>
                  <a:cubicBezTo>
                    <a:pt x="461" y="243"/>
                    <a:pt x="482" y="242"/>
                    <a:pt x="504" y="240"/>
                  </a:cubicBezTo>
                  <a:cubicBezTo>
                    <a:pt x="406" y="104"/>
                    <a:pt x="243" y="1"/>
                    <a:pt x="84" y="1"/>
                  </a:cubicBezTo>
                  <a:close/>
                </a:path>
              </a:pathLst>
            </a:custGeom>
            <a:solidFill>
              <a:srgbClr val="E28C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90"/>
            <p:cNvSpPr/>
            <p:nvPr/>
          </p:nvSpPr>
          <p:spPr>
            <a:xfrm>
              <a:off x="4011200" y="3934500"/>
              <a:ext cx="6325" cy="6325"/>
            </a:xfrm>
            <a:custGeom>
              <a:avLst/>
              <a:gdLst/>
              <a:ahLst/>
              <a:cxnLst/>
              <a:rect l="l" t="t" r="r" b="b"/>
              <a:pathLst>
                <a:path w="253" h="253" extrusionOk="0">
                  <a:moveTo>
                    <a:pt x="1" y="1"/>
                  </a:moveTo>
                  <a:lnTo>
                    <a:pt x="252" y="252"/>
                  </a:lnTo>
                  <a:close/>
                </a:path>
              </a:pathLst>
            </a:custGeom>
            <a:solidFill>
              <a:srgbClr val="ECA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90"/>
            <p:cNvSpPr/>
            <p:nvPr/>
          </p:nvSpPr>
          <p:spPr>
            <a:xfrm>
              <a:off x="4382225" y="4366675"/>
              <a:ext cx="5150" cy="5175"/>
            </a:xfrm>
            <a:custGeom>
              <a:avLst/>
              <a:gdLst/>
              <a:ahLst/>
              <a:cxnLst/>
              <a:rect l="l" t="t" r="r" b="b"/>
              <a:pathLst>
                <a:path w="206" h="207" extrusionOk="0">
                  <a:moveTo>
                    <a:pt x="0" y="207"/>
                  </a:moveTo>
                  <a:lnTo>
                    <a:pt x="2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90"/>
            <p:cNvSpPr/>
            <p:nvPr/>
          </p:nvSpPr>
          <p:spPr>
            <a:xfrm>
              <a:off x="3857425" y="5293450"/>
              <a:ext cx="49175" cy="18900"/>
            </a:xfrm>
            <a:custGeom>
              <a:avLst/>
              <a:gdLst/>
              <a:ahLst/>
              <a:cxnLst/>
              <a:rect l="l" t="t" r="r" b="b"/>
              <a:pathLst>
                <a:path w="1967" h="756" extrusionOk="0">
                  <a:moveTo>
                    <a:pt x="1205" y="0"/>
                  </a:moveTo>
                  <a:cubicBezTo>
                    <a:pt x="926" y="0"/>
                    <a:pt x="629" y="197"/>
                    <a:pt x="298" y="294"/>
                  </a:cubicBezTo>
                  <a:cubicBezTo>
                    <a:pt x="115" y="340"/>
                    <a:pt x="0" y="454"/>
                    <a:pt x="69" y="614"/>
                  </a:cubicBezTo>
                  <a:cubicBezTo>
                    <a:pt x="129" y="694"/>
                    <a:pt x="223" y="756"/>
                    <a:pt x="321" y="756"/>
                  </a:cubicBezTo>
                  <a:cubicBezTo>
                    <a:pt x="336" y="756"/>
                    <a:pt x="351" y="754"/>
                    <a:pt x="366" y="751"/>
                  </a:cubicBezTo>
                  <a:cubicBezTo>
                    <a:pt x="847" y="660"/>
                    <a:pt x="1327" y="546"/>
                    <a:pt x="1784" y="431"/>
                  </a:cubicBezTo>
                  <a:cubicBezTo>
                    <a:pt x="1853" y="408"/>
                    <a:pt x="1898" y="317"/>
                    <a:pt x="1921" y="248"/>
                  </a:cubicBezTo>
                  <a:cubicBezTo>
                    <a:pt x="1967" y="65"/>
                    <a:pt x="1830" y="65"/>
                    <a:pt x="1715" y="43"/>
                  </a:cubicBezTo>
                  <a:cubicBezTo>
                    <a:pt x="1578" y="20"/>
                    <a:pt x="1464" y="20"/>
                    <a:pt x="1350" y="20"/>
                  </a:cubicBezTo>
                  <a:cubicBezTo>
                    <a:pt x="1302" y="6"/>
                    <a:pt x="1254" y="0"/>
                    <a:pt x="1205" y="0"/>
                  </a:cubicBezTo>
                  <a:close/>
                </a:path>
              </a:pathLst>
            </a:custGeom>
            <a:solidFill>
              <a:srgbClr val="ECA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90"/>
            <p:cNvSpPr/>
            <p:nvPr/>
          </p:nvSpPr>
          <p:spPr>
            <a:xfrm>
              <a:off x="4399925" y="4693100"/>
              <a:ext cx="12600" cy="20625"/>
            </a:xfrm>
            <a:custGeom>
              <a:avLst/>
              <a:gdLst/>
              <a:ahLst/>
              <a:cxnLst/>
              <a:rect l="l" t="t" r="r" b="b"/>
              <a:pathLst>
                <a:path w="504" h="825" extrusionOk="0">
                  <a:moveTo>
                    <a:pt x="504" y="1"/>
                  </a:moveTo>
                  <a:lnTo>
                    <a:pt x="504" y="1"/>
                  </a:lnTo>
                  <a:cubicBezTo>
                    <a:pt x="184" y="92"/>
                    <a:pt x="1" y="412"/>
                    <a:pt x="1" y="733"/>
                  </a:cubicBezTo>
                  <a:lnTo>
                    <a:pt x="138" y="824"/>
                  </a:lnTo>
                  <a:lnTo>
                    <a:pt x="252" y="733"/>
                  </a:lnTo>
                  <a:cubicBezTo>
                    <a:pt x="344" y="481"/>
                    <a:pt x="412" y="229"/>
                    <a:pt x="504" y="1"/>
                  </a:cubicBezTo>
                  <a:close/>
                </a:path>
              </a:pathLst>
            </a:custGeom>
            <a:solidFill>
              <a:srgbClr val="DB7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90"/>
            <p:cNvSpPr/>
            <p:nvPr/>
          </p:nvSpPr>
          <p:spPr>
            <a:xfrm>
              <a:off x="4425650" y="4661100"/>
              <a:ext cx="5750" cy="6300"/>
            </a:xfrm>
            <a:custGeom>
              <a:avLst/>
              <a:gdLst/>
              <a:ahLst/>
              <a:cxnLst/>
              <a:rect l="l" t="t" r="r" b="b"/>
              <a:pathLst>
                <a:path w="230" h="252" extrusionOk="0">
                  <a:moveTo>
                    <a:pt x="230" y="0"/>
                  </a:moveTo>
                  <a:lnTo>
                    <a:pt x="1" y="252"/>
                  </a:ln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90"/>
            <p:cNvSpPr/>
            <p:nvPr/>
          </p:nvSpPr>
          <p:spPr>
            <a:xfrm>
              <a:off x="4412500" y="4686250"/>
              <a:ext cx="6325" cy="6300"/>
            </a:xfrm>
            <a:custGeom>
              <a:avLst/>
              <a:gdLst/>
              <a:ahLst/>
              <a:cxnLst/>
              <a:rect l="l" t="t" r="r" b="b"/>
              <a:pathLst>
                <a:path w="253" h="252" extrusionOk="0">
                  <a:moveTo>
                    <a:pt x="252" y="0"/>
                  </a:moveTo>
                  <a:lnTo>
                    <a:pt x="1" y="252"/>
                  </a:lnTo>
                  <a:close/>
                </a:path>
              </a:pathLst>
            </a:custGeom>
            <a:solidFill>
              <a:srgbClr val="DB7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90"/>
            <p:cNvSpPr/>
            <p:nvPr/>
          </p:nvSpPr>
          <p:spPr>
            <a:xfrm>
              <a:off x="4393650" y="4711400"/>
              <a:ext cx="7650" cy="6700"/>
            </a:xfrm>
            <a:custGeom>
              <a:avLst/>
              <a:gdLst/>
              <a:ahLst/>
              <a:cxnLst/>
              <a:rect l="l" t="t" r="r" b="b"/>
              <a:pathLst>
                <a:path w="306" h="268" extrusionOk="0">
                  <a:moveTo>
                    <a:pt x="252" y="1"/>
                  </a:moveTo>
                  <a:lnTo>
                    <a:pt x="0" y="252"/>
                  </a:lnTo>
                  <a:cubicBezTo>
                    <a:pt x="46" y="262"/>
                    <a:pt x="86" y="268"/>
                    <a:pt x="122" y="268"/>
                  </a:cubicBezTo>
                  <a:cubicBezTo>
                    <a:pt x="248" y="268"/>
                    <a:pt x="305" y="197"/>
                    <a:pt x="252" y="1"/>
                  </a:cubicBezTo>
                  <a:close/>
                </a:path>
              </a:pathLst>
            </a:custGeom>
            <a:solidFill>
              <a:srgbClr val="DB7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90"/>
            <p:cNvSpPr/>
            <p:nvPr/>
          </p:nvSpPr>
          <p:spPr>
            <a:xfrm>
              <a:off x="4369625" y="4724550"/>
              <a:ext cx="5750" cy="6325"/>
            </a:xfrm>
            <a:custGeom>
              <a:avLst/>
              <a:gdLst/>
              <a:ahLst/>
              <a:cxnLst/>
              <a:rect l="l" t="t" r="r" b="b"/>
              <a:pathLst>
                <a:path w="230" h="253" extrusionOk="0">
                  <a:moveTo>
                    <a:pt x="230" y="0"/>
                  </a:moveTo>
                  <a:lnTo>
                    <a:pt x="230" y="0"/>
                  </a:lnTo>
                  <a:cubicBezTo>
                    <a:pt x="92" y="23"/>
                    <a:pt x="1" y="138"/>
                    <a:pt x="1" y="252"/>
                  </a:cubicBezTo>
                  <a:lnTo>
                    <a:pt x="230" y="0"/>
                  </a:lnTo>
                  <a:close/>
                </a:path>
              </a:pathLst>
            </a:custGeom>
            <a:solidFill>
              <a:srgbClr val="BF50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90"/>
            <p:cNvSpPr/>
            <p:nvPr/>
          </p:nvSpPr>
          <p:spPr>
            <a:xfrm>
              <a:off x="4374775" y="4711975"/>
              <a:ext cx="32050" cy="56050"/>
            </a:xfrm>
            <a:custGeom>
              <a:avLst/>
              <a:gdLst/>
              <a:ahLst/>
              <a:cxnLst/>
              <a:rect l="l" t="t" r="r" b="b"/>
              <a:pathLst>
                <a:path w="1282" h="2242" extrusionOk="0">
                  <a:moveTo>
                    <a:pt x="1007" y="0"/>
                  </a:moveTo>
                  <a:lnTo>
                    <a:pt x="755" y="229"/>
                  </a:lnTo>
                  <a:cubicBezTo>
                    <a:pt x="389" y="732"/>
                    <a:pt x="1" y="1212"/>
                    <a:pt x="161" y="1898"/>
                  </a:cubicBezTo>
                  <a:cubicBezTo>
                    <a:pt x="184" y="2013"/>
                    <a:pt x="69" y="2127"/>
                    <a:pt x="1" y="2241"/>
                  </a:cubicBezTo>
                  <a:lnTo>
                    <a:pt x="504" y="2241"/>
                  </a:lnTo>
                  <a:cubicBezTo>
                    <a:pt x="527" y="2081"/>
                    <a:pt x="527" y="1921"/>
                    <a:pt x="550" y="1761"/>
                  </a:cubicBezTo>
                  <a:cubicBezTo>
                    <a:pt x="595" y="1487"/>
                    <a:pt x="1098" y="1578"/>
                    <a:pt x="1007" y="1327"/>
                  </a:cubicBezTo>
                  <a:cubicBezTo>
                    <a:pt x="915" y="1121"/>
                    <a:pt x="961" y="869"/>
                    <a:pt x="1121" y="686"/>
                  </a:cubicBezTo>
                  <a:cubicBezTo>
                    <a:pt x="1236" y="481"/>
                    <a:pt x="1281" y="229"/>
                    <a:pt x="1258" y="0"/>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90"/>
            <p:cNvSpPr/>
            <p:nvPr/>
          </p:nvSpPr>
          <p:spPr>
            <a:xfrm>
              <a:off x="4415375" y="4722675"/>
              <a:ext cx="16025" cy="13900"/>
            </a:xfrm>
            <a:custGeom>
              <a:avLst/>
              <a:gdLst/>
              <a:ahLst/>
              <a:cxnLst/>
              <a:rect l="l" t="t" r="r" b="b"/>
              <a:pathLst>
                <a:path w="641" h="556" extrusionOk="0">
                  <a:moveTo>
                    <a:pt x="187" y="1"/>
                  </a:moveTo>
                  <a:cubicBezTo>
                    <a:pt x="126" y="1"/>
                    <a:pt x="56" y="34"/>
                    <a:pt x="0" y="53"/>
                  </a:cubicBezTo>
                  <a:cubicBezTo>
                    <a:pt x="46" y="121"/>
                    <a:pt x="46" y="213"/>
                    <a:pt x="92" y="258"/>
                  </a:cubicBezTo>
                  <a:cubicBezTo>
                    <a:pt x="275" y="373"/>
                    <a:pt x="458" y="464"/>
                    <a:pt x="641" y="556"/>
                  </a:cubicBezTo>
                  <a:cubicBezTo>
                    <a:pt x="641" y="304"/>
                    <a:pt x="480" y="75"/>
                    <a:pt x="229" y="7"/>
                  </a:cubicBezTo>
                  <a:cubicBezTo>
                    <a:pt x="216" y="3"/>
                    <a:pt x="202" y="1"/>
                    <a:pt x="187" y="1"/>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90"/>
            <p:cNvSpPr/>
            <p:nvPr/>
          </p:nvSpPr>
          <p:spPr>
            <a:xfrm>
              <a:off x="4386775" y="4768000"/>
              <a:ext cx="13750" cy="18875"/>
            </a:xfrm>
            <a:custGeom>
              <a:avLst/>
              <a:gdLst/>
              <a:ahLst/>
              <a:cxnLst/>
              <a:rect l="l" t="t" r="r" b="b"/>
              <a:pathLst>
                <a:path w="550" h="755" extrusionOk="0">
                  <a:moveTo>
                    <a:pt x="24" y="0"/>
                  </a:moveTo>
                  <a:cubicBezTo>
                    <a:pt x="1" y="320"/>
                    <a:pt x="207" y="641"/>
                    <a:pt x="527" y="755"/>
                  </a:cubicBezTo>
                  <a:cubicBezTo>
                    <a:pt x="550" y="412"/>
                    <a:pt x="344" y="115"/>
                    <a:pt x="24" y="0"/>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90"/>
            <p:cNvSpPr/>
            <p:nvPr/>
          </p:nvSpPr>
          <p:spPr>
            <a:xfrm>
              <a:off x="4423375" y="4742850"/>
              <a:ext cx="8025" cy="5050"/>
            </a:xfrm>
            <a:custGeom>
              <a:avLst/>
              <a:gdLst/>
              <a:ahLst/>
              <a:cxnLst/>
              <a:rect l="l" t="t" r="r" b="b"/>
              <a:pathLst>
                <a:path w="321" h="202" extrusionOk="0">
                  <a:moveTo>
                    <a:pt x="321" y="0"/>
                  </a:moveTo>
                  <a:cubicBezTo>
                    <a:pt x="229" y="0"/>
                    <a:pt x="160" y="23"/>
                    <a:pt x="92" y="23"/>
                  </a:cubicBezTo>
                  <a:cubicBezTo>
                    <a:pt x="46" y="46"/>
                    <a:pt x="0" y="69"/>
                    <a:pt x="0" y="92"/>
                  </a:cubicBezTo>
                  <a:cubicBezTo>
                    <a:pt x="0" y="159"/>
                    <a:pt x="49" y="201"/>
                    <a:pt x="103" y="201"/>
                  </a:cubicBezTo>
                  <a:cubicBezTo>
                    <a:pt x="122" y="201"/>
                    <a:pt x="142" y="195"/>
                    <a:pt x="160" y="183"/>
                  </a:cubicBezTo>
                  <a:cubicBezTo>
                    <a:pt x="229" y="115"/>
                    <a:pt x="275" y="69"/>
                    <a:pt x="321" y="0"/>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90"/>
            <p:cNvSpPr/>
            <p:nvPr/>
          </p:nvSpPr>
          <p:spPr>
            <a:xfrm>
              <a:off x="4431375" y="4736550"/>
              <a:ext cx="6325" cy="6325"/>
            </a:xfrm>
            <a:custGeom>
              <a:avLst/>
              <a:gdLst/>
              <a:ahLst/>
              <a:cxnLst/>
              <a:rect l="l" t="t" r="r" b="b"/>
              <a:pathLst>
                <a:path w="253" h="253" extrusionOk="0">
                  <a:moveTo>
                    <a:pt x="1" y="1"/>
                  </a:moveTo>
                  <a:lnTo>
                    <a:pt x="1" y="252"/>
                  </a:lnTo>
                  <a:lnTo>
                    <a:pt x="252" y="252"/>
                  </a:lnTo>
                  <a:lnTo>
                    <a:pt x="1" y="1"/>
                  </a:ln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2" name="Google Shape;3832;p90"/>
          <p:cNvGrpSpPr/>
          <p:nvPr/>
        </p:nvGrpSpPr>
        <p:grpSpPr>
          <a:xfrm>
            <a:off x="3691115" y="2088656"/>
            <a:ext cx="731506" cy="717577"/>
            <a:chOff x="2986200" y="3849900"/>
            <a:chExt cx="1502375" cy="1505300"/>
          </a:xfrm>
        </p:grpSpPr>
        <p:sp>
          <p:nvSpPr>
            <p:cNvPr id="3833" name="Google Shape;3833;p90"/>
            <p:cNvSpPr/>
            <p:nvPr/>
          </p:nvSpPr>
          <p:spPr>
            <a:xfrm>
              <a:off x="3165700" y="3969225"/>
              <a:ext cx="170400" cy="149375"/>
            </a:xfrm>
            <a:custGeom>
              <a:avLst/>
              <a:gdLst/>
              <a:ahLst/>
              <a:cxnLst/>
              <a:rect l="l" t="t" r="r" b="b"/>
              <a:pathLst>
                <a:path w="6816" h="5975" extrusionOk="0">
                  <a:moveTo>
                    <a:pt x="6505" y="1"/>
                  </a:moveTo>
                  <a:cubicBezTo>
                    <a:pt x="6411" y="1"/>
                    <a:pt x="6319" y="45"/>
                    <a:pt x="6243" y="121"/>
                  </a:cubicBezTo>
                  <a:cubicBezTo>
                    <a:pt x="5832" y="441"/>
                    <a:pt x="5306" y="647"/>
                    <a:pt x="4940" y="1059"/>
                  </a:cubicBezTo>
                  <a:cubicBezTo>
                    <a:pt x="4620" y="1470"/>
                    <a:pt x="4208" y="1836"/>
                    <a:pt x="3728" y="2110"/>
                  </a:cubicBezTo>
                  <a:cubicBezTo>
                    <a:pt x="3362" y="2751"/>
                    <a:pt x="2813" y="3277"/>
                    <a:pt x="2150" y="3597"/>
                  </a:cubicBezTo>
                  <a:cubicBezTo>
                    <a:pt x="2013" y="3665"/>
                    <a:pt x="1807" y="3665"/>
                    <a:pt x="1716" y="3780"/>
                  </a:cubicBezTo>
                  <a:cubicBezTo>
                    <a:pt x="1167" y="4397"/>
                    <a:pt x="481" y="4923"/>
                    <a:pt x="1" y="5632"/>
                  </a:cubicBezTo>
                  <a:cubicBezTo>
                    <a:pt x="69" y="5723"/>
                    <a:pt x="161" y="5769"/>
                    <a:pt x="275" y="5815"/>
                  </a:cubicBezTo>
                  <a:cubicBezTo>
                    <a:pt x="322" y="5812"/>
                    <a:pt x="370" y="5810"/>
                    <a:pt x="417" y="5810"/>
                  </a:cubicBezTo>
                  <a:cubicBezTo>
                    <a:pt x="735" y="5810"/>
                    <a:pt x="1051" y="5875"/>
                    <a:pt x="1350" y="5975"/>
                  </a:cubicBezTo>
                  <a:cubicBezTo>
                    <a:pt x="1944" y="5861"/>
                    <a:pt x="2242" y="5403"/>
                    <a:pt x="2585" y="4992"/>
                  </a:cubicBezTo>
                  <a:cubicBezTo>
                    <a:pt x="3134" y="4374"/>
                    <a:pt x="3682" y="3780"/>
                    <a:pt x="4528" y="3528"/>
                  </a:cubicBezTo>
                  <a:cubicBezTo>
                    <a:pt x="4803" y="3460"/>
                    <a:pt x="5031" y="3277"/>
                    <a:pt x="5146" y="3002"/>
                  </a:cubicBezTo>
                  <a:cubicBezTo>
                    <a:pt x="5283" y="2431"/>
                    <a:pt x="6060" y="2316"/>
                    <a:pt x="6106" y="1676"/>
                  </a:cubicBezTo>
                  <a:cubicBezTo>
                    <a:pt x="5809" y="921"/>
                    <a:pt x="6746" y="761"/>
                    <a:pt x="6815" y="190"/>
                  </a:cubicBezTo>
                  <a:cubicBezTo>
                    <a:pt x="6769" y="75"/>
                    <a:pt x="6678" y="7"/>
                    <a:pt x="6564" y="7"/>
                  </a:cubicBezTo>
                  <a:cubicBezTo>
                    <a:pt x="6544" y="3"/>
                    <a:pt x="6524" y="1"/>
                    <a:pt x="6505" y="1"/>
                  </a:cubicBezTo>
                  <a:close/>
                </a:path>
              </a:pathLst>
            </a:custGeom>
            <a:solidFill>
              <a:srgbClr val="ED9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90"/>
            <p:cNvSpPr/>
            <p:nvPr/>
          </p:nvSpPr>
          <p:spPr>
            <a:xfrm>
              <a:off x="3081100" y="4113225"/>
              <a:ext cx="116075" cy="123725"/>
            </a:xfrm>
            <a:custGeom>
              <a:avLst/>
              <a:gdLst/>
              <a:ahLst/>
              <a:cxnLst/>
              <a:rect l="l" t="t" r="r" b="b"/>
              <a:pathLst>
                <a:path w="4643" h="4949" extrusionOk="0">
                  <a:moveTo>
                    <a:pt x="3880" y="0"/>
                  </a:moveTo>
                  <a:cubicBezTo>
                    <a:pt x="3844" y="0"/>
                    <a:pt x="3809" y="3"/>
                    <a:pt x="3774" y="9"/>
                  </a:cubicBezTo>
                  <a:cubicBezTo>
                    <a:pt x="3362" y="32"/>
                    <a:pt x="3270" y="558"/>
                    <a:pt x="2859" y="581"/>
                  </a:cubicBezTo>
                  <a:cubicBezTo>
                    <a:pt x="2516" y="878"/>
                    <a:pt x="2196" y="1175"/>
                    <a:pt x="1921" y="1495"/>
                  </a:cubicBezTo>
                  <a:cubicBezTo>
                    <a:pt x="1533" y="2021"/>
                    <a:pt x="1235" y="2593"/>
                    <a:pt x="892" y="3142"/>
                  </a:cubicBezTo>
                  <a:cubicBezTo>
                    <a:pt x="938" y="3142"/>
                    <a:pt x="938" y="3188"/>
                    <a:pt x="938" y="3233"/>
                  </a:cubicBezTo>
                  <a:cubicBezTo>
                    <a:pt x="938" y="3302"/>
                    <a:pt x="892" y="3348"/>
                    <a:pt x="801" y="3370"/>
                  </a:cubicBezTo>
                  <a:cubicBezTo>
                    <a:pt x="435" y="3599"/>
                    <a:pt x="298" y="3988"/>
                    <a:pt x="115" y="4354"/>
                  </a:cubicBezTo>
                  <a:cubicBezTo>
                    <a:pt x="46" y="4445"/>
                    <a:pt x="1" y="4560"/>
                    <a:pt x="1" y="4674"/>
                  </a:cubicBezTo>
                  <a:cubicBezTo>
                    <a:pt x="1" y="4811"/>
                    <a:pt x="92" y="4903"/>
                    <a:pt x="206" y="4948"/>
                  </a:cubicBezTo>
                  <a:cubicBezTo>
                    <a:pt x="824" y="4445"/>
                    <a:pt x="1624" y="4171"/>
                    <a:pt x="1853" y="3256"/>
                  </a:cubicBezTo>
                  <a:cubicBezTo>
                    <a:pt x="1866" y="3213"/>
                    <a:pt x="1880" y="3196"/>
                    <a:pt x="1897" y="3196"/>
                  </a:cubicBezTo>
                  <a:cubicBezTo>
                    <a:pt x="1960" y="3196"/>
                    <a:pt x="2052" y="3450"/>
                    <a:pt x="2191" y="3450"/>
                  </a:cubicBezTo>
                  <a:cubicBezTo>
                    <a:pt x="2207" y="3450"/>
                    <a:pt x="2224" y="3447"/>
                    <a:pt x="2241" y="3439"/>
                  </a:cubicBezTo>
                  <a:cubicBezTo>
                    <a:pt x="2836" y="3302"/>
                    <a:pt x="2905" y="2867"/>
                    <a:pt x="2813" y="2364"/>
                  </a:cubicBezTo>
                  <a:cubicBezTo>
                    <a:pt x="2669" y="2028"/>
                    <a:pt x="2760" y="1939"/>
                    <a:pt x="2938" y="1939"/>
                  </a:cubicBezTo>
                  <a:cubicBezTo>
                    <a:pt x="3014" y="1939"/>
                    <a:pt x="3106" y="1955"/>
                    <a:pt x="3202" y="1976"/>
                  </a:cubicBezTo>
                  <a:cubicBezTo>
                    <a:pt x="3316" y="1976"/>
                    <a:pt x="3431" y="1953"/>
                    <a:pt x="3522" y="1884"/>
                  </a:cubicBezTo>
                  <a:cubicBezTo>
                    <a:pt x="3911" y="1427"/>
                    <a:pt x="4642" y="1175"/>
                    <a:pt x="4482" y="352"/>
                  </a:cubicBezTo>
                  <a:cubicBezTo>
                    <a:pt x="4363" y="133"/>
                    <a:pt x="4121" y="0"/>
                    <a:pt x="3880" y="0"/>
                  </a:cubicBezTo>
                  <a:close/>
                </a:path>
              </a:pathLst>
            </a:custGeom>
            <a:solidFill>
              <a:srgbClr val="ED9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90"/>
            <p:cNvSpPr/>
            <p:nvPr/>
          </p:nvSpPr>
          <p:spPr>
            <a:xfrm>
              <a:off x="3541875" y="3849900"/>
              <a:ext cx="233825" cy="33175"/>
            </a:xfrm>
            <a:custGeom>
              <a:avLst/>
              <a:gdLst/>
              <a:ahLst/>
              <a:cxnLst/>
              <a:rect l="l" t="t" r="r" b="b"/>
              <a:pathLst>
                <a:path w="9353" h="1327" extrusionOk="0">
                  <a:moveTo>
                    <a:pt x="6837" y="1"/>
                  </a:moveTo>
                  <a:cubicBezTo>
                    <a:pt x="5968" y="1"/>
                    <a:pt x="5122" y="115"/>
                    <a:pt x="4253" y="161"/>
                  </a:cubicBezTo>
                  <a:cubicBezTo>
                    <a:pt x="3425" y="458"/>
                    <a:pt x="2557" y="597"/>
                    <a:pt x="1668" y="597"/>
                  </a:cubicBezTo>
                  <a:cubicBezTo>
                    <a:pt x="1600" y="597"/>
                    <a:pt x="1532" y="597"/>
                    <a:pt x="1464" y="595"/>
                  </a:cubicBezTo>
                  <a:cubicBezTo>
                    <a:pt x="960" y="618"/>
                    <a:pt x="480" y="732"/>
                    <a:pt x="23" y="938"/>
                  </a:cubicBezTo>
                  <a:cubicBezTo>
                    <a:pt x="0" y="1212"/>
                    <a:pt x="229" y="1281"/>
                    <a:pt x="435" y="1327"/>
                  </a:cubicBezTo>
                  <a:cubicBezTo>
                    <a:pt x="1464" y="1235"/>
                    <a:pt x="2538" y="1258"/>
                    <a:pt x="3567" y="1098"/>
                  </a:cubicBezTo>
                  <a:cubicBezTo>
                    <a:pt x="3887" y="1007"/>
                    <a:pt x="4230" y="1030"/>
                    <a:pt x="4528" y="961"/>
                  </a:cubicBezTo>
                  <a:cubicBezTo>
                    <a:pt x="6060" y="572"/>
                    <a:pt x="7638" y="961"/>
                    <a:pt x="9147" y="526"/>
                  </a:cubicBezTo>
                  <a:cubicBezTo>
                    <a:pt x="9284" y="458"/>
                    <a:pt x="9353" y="275"/>
                    <a:pt x="9261" y="161"/>
                  </a:cubicBezTo>
                  <a:cubicBezTo>
                    <a:pt x="8461" y="92"/>
                    <a:pt x="7683" y="1"/>
                    <a:pt x="6837" y="1"/>
                  </a:cubicBezTo>
                  <a:close/>
                </a:path>
              </a:pathLst>
            </a:custGeom>
            <a:solidFill>
              <a:srgbClr val="E182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90"/>
            <p:cNvSpPr/>
            <p:nvPr/>
          </p:nvSpPr>
          <p:spPr>
            <a:xfrm>
              <a:off x="3326350" y="3901200"/>
              <a:ext cx="141800" cy="74375"/>
            </a:xfrm>
            <a:custGeom>
              <a:avLst/>
              <a:gdLst/>
              <a:ahLst/>
              <a:cxnLst/>
              <a:rect l="l" t="t" r="r" b="b"/>
              <a:pathLst>
                <a:path w="5672" h="2975" extrusionOk="0">
                  <a:moveTo>
                    <a:pt x="5485" y="1"/>
                  </a:moveTo>
                  <a:cubicBezTo>
                    <a:pt x="5425" y="1"/>
                    <a:pt x="5363" y="18"/>
                    <a:pt x="5305" y="52"/>
                  </a:cubicBezTo>
                  <a:cubicBezTo>
                    <a:pt x="3590" y="510"/>
                    <a:pt x="1990" y="1287"/>
                    <a:pt x="595" y="2339"/>
                  </a:cubicBezTo>
                  <a:cubicBezTo>
                    <a:pt x="503" y="2430"/>
                    <a:pt x="412" y="2522"/>
                    <a:pt x="298" y="2568"/>
                  </a:cubicBezTo>
                  <a:cubicBezTo>
                    <a:pt x="229" y="2590"/>
                    <a:pt x="160" y="2613"/>
                    <a:pt x="92" y="2636"/>
                  </a:cubicBezTo>
                  <a:cubicBezTo>
                    <a:pt x="69" y="2636"/>
                    <a:pt x="69" y="2659"/>
                    <a:pt x="23" y="2705"/>
                  </a:cubicBezTo>
                  <a:cubicBezTo>
                    <a:pt x="0" y="2751"/>
                    <a:pt x="23" y="2796"/>
                    <a:pt x="92" y="2842"/>
                  </a:cubicBezTo>
                  <a:lnTo>
                    <a:pt x="343" y="2842"/>
                  </a:lnTo>
                  <a:cubicBezTo>
                    <a:pt x="462" y="2937"/>
                    <a:pt x="575" y="2974"/>
                    <a:pt x="682" y="2974"/>
                  </a:cubicBezTo>
                  <a:cubicBezTo>
                    <a:pt x="886" y="2974"/>
                    <a:pt x="1070" y="2840"/>
                    <a:pt x="1235" y="2705"/>
                  </a:cubicBezTo>
                  <a:cubicBezTo>
                    <a:pt x="2264" y="1950"/>
                    <a:pt x="3453" y="1379"/>
                    <a:pt x="4711" y="1036"/>
                  </a:cubicBezTo>
                  <a:cubicBezTo>
                    <a:pt x="5077" y="967"/>
                    <a:pt x="5420" y="738"/>
                    <a:pt x="5626" y="418"/>
                  </a:cubicBezTo>
                  <a:cubicBezTo>
                    <a:pt x="5671" y="304"/>
                    <a:pt x="5671" y="189"/>
                    <a:pt x="5648" y="52"/>
                  </a:cubicBezTo>
                  <a:cubicBezTo>
                    <a:pt x="5603" y="18"/>
                    <a:pt x="5545" y="1"/>
                    <a:pt x="5485" y="1"/>
                  </a:cubicBezTo>
                  <a:close/>
                </a:path>
              </a:pathLst>
            </a:custGeom>
            <a:solidFill>
              <a:srgbClr val="E79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90"/>
            <p:cNvSpPr/>
            <p:nvPr/>
          </p:nvSpPr>
          <p:spPr>
            <a:xfrm>
              <a:off x="3032100" y="4260825"/>
              <a:ext cx="45325" cy="88525"/>
            </a:xfrm>
            <a:custGeom>
              <a:avLst/>
              <a:gdLst/>
              <a:ahLst/>
              <a:cxnLst/>
              <a:rect l="l" t="t" r="r" b="b"/>
              <a:pathLst>
                <a:path w="1813" h="3541" extrusionOk="0">
                  <a:moveTo>
                    <a:pt x="1444" y="1"/>
                  </a:moveTo>
                  <a:cubicBezTo>
                    <a:pt x="1420" y="1"/>
                    <a:pt x="1394" y="2"/>
                    <a:pt x="1366" y="5"/>
                  </a:cubicBezTo>
                  <a:cubicBezTo>
                    <a:pt x="1343" y="73"/>
                    <a:pt x="1320" y="142"/>
                    <a:pt x="1320" y="188"/>
                  </a:cubicBezTo>
                  <a:cubicBezTo>
                    <a:pt x="1252" y="302"/>
                    <a:pt x="1160" y="416"/>
                    <a:pt x="1069" y="485"/>
                  </a:cubicBezTo>
                  <a:cubicBezTo>
                    <a:pt x="817" y="988"/>
                    <a:pt x="566" y="1491"/>
                    <a:pt x="314" y="1994"/>
                  </a:cubicBezTo>
                  <a:cubicBezTo>
                    <a:pt x="223" y="2383"/>
                    <a:pt x="131" y="2794"/>
                    <a:pt x="40" y="3206"/>
                  </a:cubicBezTo>
                  <a:cubicBezTo>
                    <a:pt x="1" y="3465"/>
                    <a:pt x="80" y="3541"/>
                    <a:pt x="189" y="3541"/>
                  </a:cubicBezTo>
                  <a:cubicBezTo>
                    <a:pt x="272" y="3541"/>
                    <a:pt x="372" y="3497"/>
                    <a:pt x="451" y="3458"/>
                  </a:cubicBezTo>
                  <a:cubicBezTo>
                    <a:pt x="771" y="3275"/>
                    <a:pt x="863" y="2909"/>
                    <a:pt x="1000" y="2566"/>
                  </a:cubicBezTo>
                  <a:cubicBezTo>
                    <a:pt x="1069" y="2406"/>
                    <a:pt x="1137" y="2268"/>
                    <a:pt x="1206" y="2108"/>
                  </a:cubicBezTo>
                  <a:cubicBezTo>
                    <a:pt x="1252" y="1994"/>
                    <a:pt x="1275" y="1903"/>
                    <a:pt x="1297" y="1788"/>
                  </a:cubicBezTo>
                  <a:cubicBezTo>
                    <a:pt x="1366" y="1468"/>
                    <a:pt x="1480" y="1171"/>
                    <a:pt x="1663" y="896"/>
                  </a:cubicBezTo>
                  <a:cubicBezTo>
                    <a:pt x="1709" y="805"/>
                    <a:pt x="1732" y="691"/>
                    <a:pt x="1755" y="576"/>
                  </a:cubicBezTo>
                  <a:cubicBezTo>
                    <a:pt x="1733" y="319"/>
                    <a:pt x="1813" y="1"/>
                    <a:pt x="1444" y="1"/>
                  </a:cubicBezTo>
                  <a:close/>
                </a:path>
              </a:pathLst>
            </a:custGeom>
            <a:solidFill>
              <a:srgbClr val="E48D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90"/>
            <p:cNvSpPr/>
            <p:nvPr/>
          </p:nvSpPr>
          <p:spPr>
            <a:xfrm>
              <a:off x="3496700" y="3873350"/>
              <a:ext cx="51475" cy="28600"/>
            </a:xfrm>
            <a:custGeom>
              <a:avLst/>
              <a:gdLst/>
              <a:ahLst/>
              <a:cxnLst/>
              <a:rect l="l" t="t" r="r" b="b"/>
              <a:pathLst>
                <a:path w="2059" h="1144" extrusionOk="0">
                  <a:moveTo>
                    <a:pt x="1807" y="0"/>
                  </a:moveTo>
                  <a:cubicBezTo>
                    <a:pt x="1213" y="206"/>
                    <a:pt x="549" y="297"/>
                    <a:pt x="1" y="640"/>
                  </a:cubicBezTo>
                  <a:cubicBezTo>
                    <a:pt x="23" y="823"/>
                    <a:pt x="138" y="983"/>
                    <a:pt x="298" y="1052"/>
                  </a:cubicBezTo>
                  <a:cubicBezTo>
                    <a:pt x="389" y="1098"/>
                    <a:pt x="504" y="1143"/>
                    <a:pt x="618" y="1143"/>
                  </a:cubicBezTo>
                  <a:cubicBezTo>
                    <a:pt x="1190" y="1006"/>
                    <a:pt x="1853" y="938"/>
                    <a:pt x="2059" y="206"/>
                  </a:cubicBezTo>
                  <a:lnTo>
                    <a:pt x="1807" y="0"/>
                  </a:lnTo>
                  <a:close/>
                </a:path>
              </a:pathLst>
            </a:custGeom>
            <a:solidFill>
              <a:srgbClr val="E692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90"/>
            <p:cNvSpPr/>
            <p:nvPr/>
          </p:nvSpPr>
          <p:spPr>
            <a:xfrm>
              <a:off x="3066250" y="4227775"/>
              <a:ext cx="27450" cy="51475"/>
            </a:xfrm>
            <a:custGeom>
              <a:avLst/>
              <a:gdLst/>
              <a:ahLst/>
              <a:cxnLst/>
              <a:rect l="l" t="t" r="r" b="b"/>
              <a:pathLst>
                <a:path w="1098" h="2059" extrusionOk="0">
                  <a:moveTo>
                    <a:pt x="606" y="0"/>
                  </a:moveTo>
                  <a:cubicBezTo>
                    <a:pt x="572" y="0"/>
                    <a:pt x="537" y="23"/>
                    <a:pt x="503" y="69"/>
                  </a:cubicBezTo>
                  <a:lnTo>
                    <a:pt x="0" y="1327"/>
                  </a:lnTo>
                  <a:cubicBezTo>
                    <a:pt x="274" y="1510"/>
                    <a:pt x="206" y="1784"/>
                    <a:pt x="206" y="2058"/>
                  </a:cubicBezTo>
                  <a:cubicBezTo>
                    <a:pt x="1098" y="1670"/>
                    <a:pt x="1098" y="1052"/>
                    <a:pt x="709" y="298"/>
                  </a:cubicBezTo>
                  <a:lnTo>
                    <a:pt x="709" y="69"/>
                  </a:lnTo>
                  <a:cubicBezTo>
                    <a:pt x="675" y="23"/>
                    <a:pt x="640" y="0"/>
                    <a:pt x="606" y="0"/>
                  </a:cubicBezTo>
                  <a:close/>
                </a:path>
              </a:pathLst>
            </a:custGeom>
            <a:solidFill>
              <a:srgbClr val="EC9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90"/>
            <p:cNvSpPr/>
            <p:nvPr/>
          </p:nvSpPr>
          <p:spPr>
            <a:xfrm>
              <a:off x="3219450" y="4021975"/>
              <a:ext cx="39475" cy="37175"/>
            </a:xfrm>
            <a:custGeom>
              <a:avLst/>
              <a:gdLst/>
              <a:ahLst/>
              <a:cxnLst/>
              <a:rect l="l" t="t" r="r" b="b"/>
              <a:pathLst>
                <a:path w="1579" h="1487" extrusionOk="0">
                  <a:moveTo>
                    <a:pt x="1578" y="0"/>
                  </a:moveTo>
                  <a:lnTo>
                    <a:pt x="1578" y="0"/>
                  </a:lnTo>
                  <a:cubicBezTo>
                    <a:pt x="938" y="343"/>
                    <a:pt x="526" y="984"/>
                    <a:pt x="0" y="1487"/>
                  </a:cubicBezTo>
                  <a:cubicBezTo>
                    <a:pt x="892" y="1372"/>
                    <a:pt x="1372" y="824"/>
                    <a:pt x="1578" y="0"/>
                  </a:cubicBezTo>
                  <a:close/>
                </a:path>
              </a:pathLst>
            </a:custGeom>
            <a:solidFill>
              <a:srgbClr val="E489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90"/>
            <p:cNvSpPr/>
            <p:nvPr/>
          </p:nvSpPr>
          <p:spPr>
            <a:xfrm>
              <a:off x="3258900" y="3995675"/>
              <a:ext cx="33175" cy="26325"/>
            </a:xfrm>
            <a:custGeom>
              <a:avLst/>
              <a:gdLst/>
              <a:ahLst/>
              <a:cxnLst/>
              <a:rect l="l" t="t" r="r" b="b"/>
              <a:pathLst>
                <a:path w="1327" h="1053" extrusionOk="0">
                  <a:moveTo>
                    <a:pt x="1212" y="1"/>
                  </a:moveTo>
                  <a:cubicBezTo>
                    <a:pt x="686" y="183"/>
                    <a:pt x="252" y="549"/>
                    <a:pt x="0" y="1052"/>
                  </a:cubicBezTo>
                  <a:cubicBezTo>
                    <a:pt x="640" y="1052"/>
                    <a:pt x="892" y="481"/>
                    <a:pt x="1326" y="183"/>
                  </a:cubicBezTo>
                  <a:lnTo>
                    <a:pt x="1212" y="1"/>
                  </a:lnTo>
                  <a:close/>
                </a:path>
              </a:pathLst>
            </a:custGeom>
            <a:solidFill>
              <a:srgbClr val="E58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90"/>
            <p:cNvSpPr/>
            <p:nvPr/>
          </p:nvSpPr>
          <p:spPr>
            <a:xfrm>
              <a:off x="3464125" y="3891625"/>
              <a:ext cx="40600" cy="18550"/>
            </a:xfrm>
            <a:custGeom>
              <a:avLst/>
              <a:gdLst/>
              <a:ahLst/>
              <a:cxnLst/>
              <a:rect l="l" t="t" r="r" b="b"/>
              <a:pathLst>
                <a:path w="1624" h="742" extrusionOk="0">
                  <a:moveTo>
                    <a:pt x="846" y="1"/>
                  </a:moveTo>
                  <a:lnTo>
                    <a:pt x="92" y="229"/>
                  </a:lnTo>
                  <a:cubicBezTo>
                    <a:pt x="92" y="229"/>
                    <a:pt x="46" y="252"/>
                    <a:pt x="23" y="275"/>
                  </a:cubicBezTo>
                  <a:cubicBezTo>
                    <a:pt x="0" y="344"/>
                    <a:pt x="23" y="412"/>
                    <a:pt x="69" y="435"/>
                  </a:cubicBezTo>
                  <a:cubicBezTo>
                    <a:pt x="284" y="635"/>
                    <a:pt x="561" y="742"/>
                    <a:pt x="845" y="742"/>
                  </a:cubicBezTo>
                  <a:cubicBezTo>
                    <a:pt x="983" y="742"/>
                    <a:pt x="1123" y="716"/>
                    <a:pt x="1258" y="664"/>
                  </a:cubicBezTo>
                  <a:cubicBezTo>
                    <a:pt x="1464" y="572"/>
                    <a:pt x="1624" y="481"/>
                    <a:pt x="1601" y="207"/>
                  </a:cubicBezTo>
                  <a:lnTo>
                    <a:pt x="1578" y="207"/>
                  </a:lnTo>
                  <a:cubicBezTo>
                    <a:pt x="1372" y="1"/>
                    <a:pt x="1075" y="184"/>
                    <a:pt x="846" y="1"/>
                  </a:cubicBezTo>
                  <a:close/>
                </a:path>
              </a:pathLst>
            </a:custGeom>
            <a:solidFill>
              <a:srgbClr val="E692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90"/>
            <p:cNvSpPr/>
            <p:nvPr/>
          </p:nvSpPr>
          <p:spPr>
            <a:xfrm>
              <a:off x="3152550" y="4110000"/>
              <a:ext cx="22325" cy="21775"/>
            </a:xfrm>
            <a:custGeom>
              <a:avLst/>
              <a:gdLst/>
              <a:ahLst/>
              <a:cxnLst/>
              <a:rect l="l" t="t" r="r" b="b"/>
              <a:pathLst>
                <a:path w="893" h="871" extrusionOk="0">
                  <a:moveTo>
                    <a:pt x="527" y="1"/>
                  </a:moveTo>
                  <a:cubicBezTo>
                    <a:pt x="275" y="184"/>
                    <a:pt x="92" y="435"/>
                    <a:pt x="1" y="733"/>
                  </a:cubicBezTo>
                  <a:cubicBezTo>
                    <a:pt x="55" y="814"/>
                    <a:pt x="117" y="871"/>
                    <a:pt x="192" y="871"/>
                  </a:cubicBezTo>
                  <a:cubicBezTo>
                    <a:pt x="244" y="871"/>
                    <a:pt x="301" y="844"/>
                    <a:pt x="367" y="778"/>
                  </a:cubicBezTo>
                  <a:cubicBezTo>
                    <a:pt x="504" y="595"/>
                    <a:pt x="641" y="412"/>
                    <a:pt x="778" y="230"/>
                  </a:cubicBezTo>
                  <a:cubicBezTo>
                    <a:pt x="801" y="230"/>
                    <a:pt x="824" y="207"/>
                    <a:pt x="870" y="161"/>
                  </a:cubicBezTo>
                  <a:cubicBezTo>
                    <a:pt x="893" y="115"/>
                    <a:pt x="870" y="69"/>
                    <a:pt x="778" y="1"/>
                  </a:cubicBezTo>
                  <a:close/>
                </a:path>
              </a:pathLst>
            </a:custGeom>
            <a:solidFill>
              <a:srgbClr val="E68F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90"/>
            <p:cNvSpPr/>
            <p:nvPr/>
          </p:nvSpPr>
          <p:spPr>
            <a:xfrm>
              <a:off x="3485850" y="3889350"/>
              <a:ext cx="17725" cy="7650"/>
            </a:xfrm>
            <a:custGeom>
              <a:avLst/>
              <a:gdLst/>
              <a:ahLst/>
              <a:cxnLst/>
              <a:rect l="l" t="t" r="r" b="b"/>
              <a:pathLst>
                <a:path w="709" h="306" extrusionOk="0">
                  <a:moveTo>
                    <a:pt x="435" y="0"/>
                  </a:moveTo>
                  <a:lnTo>
                    <a:pt x="0" y="92"/>
                  </a:lnTo>
                  <a:cubicBezTo>
                    <a:pt x="122" y="275"/>
                    <a:pt x="285" y="305"/>
                    <a:pt x="454" y="305"/>
                  </a:cubicBezTo>
                  <a:cubicBezTo>
                    <a:pt x="539" y="305"/>
                    <a:pt x="625" y="298"/>
                    <a:pt x="709" y="298"/>
                  </a:cubicBezTo>
                  <a:lnTo>
                    <a:pt x="435" y="0"/>
                  </a:lnTo>
                  <a:close/>
                </a:path>
              </a:pathLst>
            </a:custGeom>
            <a:solidFill>
              <a:srgbClr val="D972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90"/>
            <p:cNvSpPr/>
            <p:nvPr/>
          </p:nvSpPr>
          <p:spPr>
            <a:xfrm>
              <a:off x="3078825" y="4222050"/>
              <a:ext cx="5150" cy="6900"/>
            </a:xfrm>
            <a:custGeom>
              <a:avLst/>
              <a:gdLst/>
              <a:ahLst/>
              <a:cxnLst/>
              <a:rect l="l" t="t" r="r" b="b"/>
              <a:pathLst>
                <a:path w="206" h="276" extrusionOk="0">
                  <a:moveTo>
                    <a:pt x="206" y="1"/>
                  </a:moveTo>
                  <a:lnTo>
                    <a:pt x="0" y="275"/>
                  </a:lnTo>
                  <a:lnTo>
                    <a:pt x="206" y="275"/>
                  </a:lnTo>
                  <a:lnTo>
                    <a:pt x="206" y="1"/>
                  </a:lnTo>
                  <a:close/>
                </a:path>
              </a:pathLst>
            </a:custGeom>
            <a:solidFill>
              <a:srgbClr val="F0A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90"/>
            <p:cNvSpPr/>
            <p:nvPr/>
          </p:nvSpPr>
          <p:spPr>
            <a:xfrm>
              <a:off x="3058800" y="4265500"/>
              <a:ext cx="6325" cy="7450"/>
            </a:xfrm>
            <a:custGeom>
              <a:avLst/>
              <a:gdLst/>
              <a:ahLst/>
              <a:cxnLst/>
              <a:rect l="l" t="t" r="r" b="b"/>
              <a:pathLst>
                <a:path w="253" h="298" extrusionOk="0">
                  <a:moveTo>
                    <a:pt x="252" y="1"/>
                  </a:moveTo>
                  <a:cubicBezTo>
                    <a:pt x="161" y="92"/>
                    <a:pt x="69" y="206"/>
                    <a:pt x="1" y="298"/>
                  </a:cubicBezTo>
                  <a:cubicBezTo>
                    <a:pt x="69" y="206"/>
                    <a:pt x="161" y="92"/>
                    <a:pt x="252" y="1"/>
                  </a:cubicBezTo>
                  <a:close/>
                </a:path>
              </a:pathLst>
            </a:custGeom>
            <a:solidFill>
              <a:srgbClr val="EC9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90"/>
            <p:cNvSpPr/>
            <p:nvPr/>
          </p:nvSpPr>
          <p:spPr>
            <a:xfrm>
              <a:off x="3458975" y="3897350"/>
              <a:ext cx="7450" cy="5750"/>
            </a:xfrm>
            <a:custGeom>
              <a:avLst/>
              <a:gdLst/>
              <a:ahLst/>
              <a:cxnLst/>
              <a:rect l="l" t="t" r="r" b="b"/>
              <a:pathLst>
                <a:path w="298" h="230" extrusionOk="0">
                  <a:moveTo>
                    <a:pt x="298" y="0"/>
                  </a:moveTo>
                  <a:lnTo>
                    <a:pt x="0" y="206"/>
                  </a:lnTo>
                  <a:lnTo>
                    <a:pt x="298" y="229"/>
                  </a:lnTo>
                  <a:cubicBezTo>
                    <a:pt x="275" y="161"/>
                    <a:pt x="275" y="69"/>
                    <a:pt x="298" y="0"/>
                  </a:cubicBezTo>
                  <a:close/>
                </a:path>
              </a:pathLst>
            </a:custGeom>
            <a:solidFill>
              <a:srgbClr val="F0A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90"/>
            <p:cNvSpPr/>
            <p:nvPr/>
          </p:nvSpPr>
          <p:spPr>
            <a:xfrm>
              <a:off x="3333775" y="3959650"/>
              <a:ext cx="7450" cy="5750"/>
            </a:xfrm>
            <a:custGeom>
              <a:avLst/>
              <a:gdLst/>
              <a:ahLst/>
              <a:cxnLst/>
              <a:rect l="l" t="t" r="r" b="b"/>
              <a:pathLst>
                <a:path w="298" h="230" extrusionOk="0">
                  <a:moveTo>
                    <a:pt x="298" y="1"/>
                  </a:moveTo>
                  <a:lnTo>
                    <a:pt x="1" y="230"/>
                  </a:lnTo>
                  <a:close/>
                </a:path>
              </a:pathLst>
            </a:custGeom>
            <a:solidFill>
              <a:srgbClr val="F0A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90"/>
            <p:cNvSpPr/>
            <p:nvPr/>
          </p:nvSpPr>
          <p:spPr>
            <a:xfrm>
              <a:off x="3322350" y="3967100"/>
              <a:ext cx="6300" cy="5150"/>
            </a:xfrm>
            <a:custGeom>
              <a:avLst/>
              <a:gdLst/>
              <a:ahLst/>
              <a:cxnLst/>
              <a:rect l="l" t="t" r="r" b="b"/>
              <a:pathLst>
                <a:path w="252" h="206" extrusionOk="0">
                  <a:moveTo>
                    <a:pt x="252" y="0"/>
                  </a:moveTo>
                  <a:lnTo>
                    <a:pt x="0" y="206"/>
                  </a:lnTo>
                  <a:lnTo>
                    <a:pt x="252" y="206"/>
                  </a:lnTo>
                  <a:lnTo>
                    <a:pt x="252" y="0"/>
                  </a:lnTo>
                  <a:close/>
                </a:path>
              </a:pathLst>
            </a:custGeom>
            <a:solidFill>
              <a:srgbClr val="F0A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90"/>
            <p:cNvSpPr/>
            <p:nvPr/>
          </p:nvSpPr>
          <p:spPr>
            <a:xfrm>
              <a:off x="3101675" y="4191750"/>
              <a:ext cx="7475" cy="5750"/>
            </a:xfrm>
            <a:custGeom>
              <a:avLst/>
              <a:gdLst/>
              <a:ahLst/>
              <a:cxnLst/>
              <a:rect l="l" t="t" r="r" b="b"/>
              <a:pathLst>
                <a:path w="299" h="230" extrusionOk="0">
                  <a:moveTo>
                    <a:pt x="69" y="1"/>
                  </a:moveTo>
                  <a:lnTo>
                    <a:pt x="69" y="1"/>
                  </a:lnTo>
                  <a:cubicBezTo>
                    <a:pt x="24" y="69"/>
                    <a:pt x="1" y="161"/>
                    <a:pt x="1" y="229"/>
                  </a:cubicBezTo>
                  <a:cubicBezTo>
                    <a:pt x="115" y="184"/>
                    <a:pt x="298" y="161"/>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90"/>
            <p:cNvSpPr/>
            <p:nvPr/>
          </p:nvSpPr>
          <p:spPr>
            <a:xfrm>
              <a:off x="4215850" y="4934775"/>
              <a:ext cx="193825" cy="236275"/>
            </a:xfrm>
            <a:custGeom>
              <a:avLst/>
              <a:gdLst/>
              <a:ahLst/>
              <a:cxnLst/>
              <a:rect l="l" t="t" r="r" b="b"/>
              <a:pathLst>
                <a:path w="7753" h="9451" extrusionOk="0">
                  <a:moveTo>
                    <a:pt x="7395" y="0"/>
                  </a:moveTo>
                  <a:cubicBezTo>
                    <a:pt x="7131" y="0"/>
                    <a:pt x="6900" y="192"/>
                    <a:pt x="6838" y="441"/>
                  </a:cubicBezTo>
                  <a:cubicBezTo>
                    <a:pt x="6518" y="1310"/>
                    <a:pt x="5900" y="1950"/>
                    <a:pt x="5420" y="2682"/>
                  </a:cubicBezTo>
                  <a:cubicBezTo>
                    <a:pt x="5192" y="3185"/>
                    <a:pt x="5077" y="3779"/>
                    <a:pt x="4483" y="4054"/>
                  </a:cubicBezTo>
                  <a:cubicBezTo>
                    <a:pt x="4323" y="3596"/>
                    <a:pt x="4666" y="3276"/>
                    <a:pt x="4734" y="2888"/>
                  </a:cubicBezTo>
                  <a:cubicBezTo>
                    <a:pt x="4734" y="2773"/>
                    <a:pt x="4711" y="2659"/>
                    <a:pt x="4688" y="2545"/>
                  </a:cubicBezTo>
                  <a:cubicBezTo>
                    <a:pt x="4597" y="2385"/>
                    <a:pt x="4414" y="2270"/>
                    <a:pt x="4231" y="2270"/>
                  </a:cubicBezTo>
                  <a:cubicBezTo>
                    <a:pt x="3271" y="3551"/>
                    <a:pt x="2493" y="4968"/>
                    <a:pt x="1304" y="6089"/>
                  </a:cubicBezTo>
                  <a:cubicBezTo>
                    <a:pt x="824" y="6523"/>
                    <a:pt x="252" y="6912"/>
                    <a:pt x="24" y="7552"/>
                  </a:cubicBezTo>
                  <a:cubicBezTo>
                    <a:pt x="1" y="7690"/>
                    <a:pt x="24" y="7804"/>
                    <a:pt x="69" y="7895"/>
                  </a:cubicBezTo>
                  <a:cubicBezTo>
                    <a:pt x="161" y="7964"/>
                    <a:pt x="298" y="8010"/>
                    <a:pt x="412" y="8010"/>
                  </a:cubicBezTo>
                  <a:cubicBezTo>
                    <a:pt x="1030" y="7895"/>
                    <a:pt x="1327" y="7301"/>
                    <a:pt x="1830" y="6958"/>
                  </a:cubicBezTo>
                  <a:lnTo>
                    <a:pt x="1830" y="6958"/>
                  </a:lnTo>
                  <a:cubicBezTo>
                    <a:pt x="1556" y="7827"/>
                    <a:pt x="687" y="8216"/>
                    <a:pt x="458" y="9062"/>
                  </a:cubicBezTo>
                  <a:cubicBezTo>
                    <a:pt x="458" y="9176"/>
                    <a:pt x="481" y="9290"/>
                    <a:pt x="550" y="9382"/>
                  </a:cubicBezTo>
                  <a:cubicBezTo>
                    <a:pt x="595" y="9427"/>
                    <a:pt x="653" y="9450"/>
                    <a:pt x="710" y="9450"/>
                  </a:cubicBezTo>
                  <a:cubicBezTo>
                    <a:pt x="767" y="9450"/>
                    <a:pt x="824" y="9427"/>
                    <a:pt x="870" y="9382"/>
                  </a:cubicBezTo>
                  <a:cubicBezTo>
                    <a:pt x="1304" y="9153"/>
                    <a:pt x="1670" y="8810"/>
                    <a:pt x="1967" y="8421"/>
                  </a:cubicBezTo>
                  <a:cubicBezTo>
                    <a:pt x="2379" y="7850"/>
                    <a:pt x="2813" y="7301"/>
                    <a:pt x="3316" y="6798"/>
                  </a:cubicBezTo>
                  <a:cubicBezTo>
                    <a:pt x="4757" y="5380"/>
                    <a:pt x="6015" y="3779"/>
                    <a:pt x="7044" y="2042"/>
                  </a:cubicBezTo>
                  <a:cubicBezTo>
                    <a:pt x="7341" y="1538"/>
                    <a:pt x="7661" y="1058"/>
                    <a:pt x="7661" y="441"/>
                  </a:cubicBezTo>
                  <a:cubicBezTo>
                    <a:pt x="7753" y="235"/>
                    <a:pt x="7661" y="98"/>
                    <a:pt x="7478" y="6"/>
                  </a:cubicBezTo>
                  <a:cubicBezTo>
                    <a:pt x="7450" y="2"/>
                    <a:pt x="7422" y="0"/>
                    <a:pt x="7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90"/>
            <p:cNvSpPr/>
            <p:nvPr/>
          </p:nvSpPr>
          <p:spPr>
            <a:xfrm>
              <a:off x="2990200" y="4309700"/>
              <a:ext cx="87500" cy="286875"/>
            </a:xfrm>
            <a:custGeom>
              <a:avLst/>
              <a:gdLst/>
              <a:ahLst/>
              <a:cxnLst/>
              <a:rect l="l" t="t" r="r" b="b"/>
              <a:pathLst>
                <a:path w="3500" h="11475" extrusionOk="0">
                  <a:moveTo>
                    <a:pt x="2945" y="1"/>
                  </a:moveTo>
                  <a:cubicBezTo>
                    <a:pt x="2886" y="1"/>
                    <a:pt x="2820" y="13"/>
                    <a:pt x="2745" y="39"/>
                  </a:cubicBezTo>
                  <a:lnTo>
                    <a:pt x="2516" y="291"/>
                  </a:lnTo>
                  <a:cubicBezTo>
                    <a:pt x="2402" y="565"/>
                    <a:pt x="2310" y="885"/>
                    <a:pt x="2173" y="1160"/>
                  </a:cubicBezTo>
                  <a:cubicBezTo>
                    <a:pt x="2117" y="1286"/>
                    <a:pt x="2034" y="1387"/>
                    <a:pt x="1931" y="1387"/>
                  </a:cubicBezTo>
                  <a:cubicBezTo>
                    <a:pt x="1867" y="1387"/>
                    <a:pt x="1795" y="1348"/>
                    <a:pt x="1716" y="1251"/>
                  </a:cubicBezTo>
                  <a:cubicBezTo>
                    <a:pt x="1556" y="1388"/>
                    <a:pt x="1487" y="1594"/>
                    <a:pt x="1533" y="1800"/>
                  </a:cubicBezTo>
                  <a:cubicBezTo>
                    <a:pt x="1944" y="2280"/>
                    <a:pt x="1533" y="2692"/>
                    <a:pt x="1373" y="3103"/>
                  </a:cubicBezTo>
                  <a:cubicBezTo>
                    <a:pt x="1167" y="3469"/>
                    <a:pt x="1418" y="3995"/>
                    <a:pt x="961" y="4247"/>
                  </a:cubicBezTo>
                  <a:cubicBezTo>
                    <a:pt x="801" y="4384"/>
                    <a:pt x="732" y="4590"/>
                    <a:pt x="755" y="4795"/>
                  </a:cubicBezTo>
                  <a:cubicBezTo>
                    <a:pt x="1007" y="5161"/>
                    <a:pt x="687" y="5527"/>
                    <a:pt x="732" y="5893"/>
                  </a:cubicBezTo>
                  <a:cubicBezTo>
                    <a:pt x="732" y="5930"/>
                    <a:pt x="762" y="6055"/>
                    <a:pt x="702" y="6055"/>
                  </a:cubicBezTo>
                  <a:cubicBezTo>
                    <a:pt x="688" y="6055"/>
                    <a:pt x="668" y="6048"/>
                    <a:pt x="641" y="6030"/>
                  </a:cubicBezTo>
                  <a:cubicBezTo>
                    <a:pt x="572" y="6030"/>
                    <a:pt x="572" y="5824"/>
                    <a:pt x="458" y="5756"/>
                  </a:cubicBezTo>
                  <a:cubicBezTo>
                    <a:pt x="207" y="6076"/>
                    <a:pt x="275" y="6442"/>
                    <a:pt x="275" y="6830"/>
                  </a:cubicBezTo>
                  <a:cubicBezTo>
                    <a:pt x="412" y="7882"/>
                    <a:pt x="275" y="8957"/>
                    <a:pt x="275" y="10009"/>
                  </a:cubicBezTo>
                  <a:cubicBezTo>
                    <a:pt x="252" y="10581"/>
                    <a:pt x="1" y="11427"/>
                    <a:pt x="961" y="11472"/>
                  </a:cubicBezTo>
                  <a:cubicBezTo>
                    <a:pt x="986" y="11474"/>
                    <a:pt x="1010" y="11474"/>
                    <a:pt x="1034" y="11474"/>
                  </a:cubicBezTo>
                  <a:cubicBezTo>
                    <a:pt x="1913" y="11474"/>
                    <a:pt x="1761" y="10657"/>
                    <a:pt x="1761" y="10100"/>
                  </a:cubicBezTo>
                  <a:cubicBezTo>
                    <a:pt x="1761" y="9231"/>
                    <a:pt x="1830" y="8362"/>
                    <a:pt x="1830" y="7471"/>
                  </a:cubicBezTo>
                  <a:cubicBezTo>
                    <a:pt x="1830" y="7105"/>
                    <a:pt x="1693" y="6602"/>
                    <a:pt x="2196" y="6327"/>
                  </a:cubicBezTo>
                  <a:cubicBezTo>
                    <a:pt x="2516" y="6122"/>
                    <a:pt x="2516" y="5779"/>
                    <a:pt x="2470" y="5436"/>
                  </a:cubicBezTo>
                  <a:cubicBezTo>
                    <a:pt x="2265" y="4612"/>
                    <a:pt x="2425" y="3766"/>
                    <a:pt x="2928" y="3103"/>
                  </a:cubicBezTo>
                  <a:cubicBezTo>
                    <a:pt x="3156" y="2920"/>
                    <a:pt x="3271" y="2623"/>
                    <a:pt x="3179" y="2349"/>
                  </a:cubicBezTo>
                  <a:cubicBezTo>
                    <a:pt x="2836" y="1663"/>
                    <a:pt x="3499" y="1114"/>
                    <a:pt x="3408" y="451"/>
                  </a:cubicBezTo>
                  <a:cubicBezTo>
                    <a:pt x="3316" y="211"/>
                    <a:pt x="3194" y="1"/>
                    <a:pt x="2945" y="1"/>
                  </a:cubicBezTo>
                  <a:close/>
                </a:path>
              </a:pathLst>
            </a:custGeom>
            <a:solidFill>
              <a:srgbClr val="EEA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90"/>
            <p:cNvSpPr/>
            <p:nvPr/>
          </p:nvSpPr>
          <p:spPr>
            <a:xfrm>
              <a:off x="4390225" y="4490025"/>
              <a:ext cx="98350" cy="455775"/>
            </a:xfrm>
            <a:custGeom>
              <a:avLst/>
              <a:gdLst/>
              <a:ahLst/>
              <a:cxnLst/>
              <a:rect l="l" t="t" r="r" b="b"/>
              <a:pathLst>
                <a:path w="3934" h="18231" extrusionOk="0">
                  <a:moveTo>
                    <a:pt x="3280" y="1"/>
                  </a:moveTo>
                  <a:cubicBezTo>
                    <a:pt x="3054" y="1"/>
                    <a:pt x="3007" y="263"/>
                    <a:pt x="2973" y="486"/>
                  </a:cubicBezTo>
                  <a:cubicBezTo>
                    <a:pt x="2904" y="806"/>
                    <a:pt x="3019" y="1127"/>
                    <a:pt x="2996" y="1447"/>
                  </a:cubicBezTo>
                  <a:cubicBezTo>
                    <a:pt x="2996" y="1561"/>
                    <a:pt x="2996" y="1675"/>
                    <a:pt x="3019" y="1790"/>
                  </a:cubicBezTo>
                  <a:cubicBezTo>
                    <a:pt x="3064" y="2682"/>
                    <a:pt x="3179" y="3596"/>
                    <a:pt x="3087" y="4511"/>
                  </a:cubicBezTo>
                  <a:cubicBezTo>
                    <a:pt x="3019" y="5243"/>
                    <a:pt x="3293" y="5974"/>
                    <a:pt x="3110" y="6729"/>
                  </a:cubicBezTo>
                  <a:cubicBezTo>
                    <a:pt x="2973" y="9107"/>
                    <a:pt x="2287" y="11394"/>
                    <a:pt x="1624" y="13680"/>
                  </a:cubicBezTo>
                  <a:cubicBezTo>
                    <a:pt x="1555" y="14572"/>
                    <a:pt x="1121" y="15327"/>
                    <a:pt x="709" y="16104"/>
                  </a:cubicBezTo>
                  <a:cubicBezTo>
                    <a:pt x="618" y="16699"/>
                    <a:pt x="0" y="17202"/>
                    <a:pt x="389" y="17865"/>
                  </a:cubicBezTo>
                  <a:lnTo>
                    <a:pt x="686" y="18231"/>
                  </a:lnTo>
                  <a:cubicBezTo>
                    <a:pt x="1098" y="17751"/>
                    <a:pt x="1098" y="17019"/>
                    <a:pt x="1601" y="16584"/>
                  </a:cubicBezTo>
                  <a:cubicBezTo>
                    <a:pt x="1829" y="15921"/>
                    <a:pt x="1921" y="15190"/>
                    <a:pt x="2401" y="14618"/>
                  </a:cubicBezTo>
                  <a:cubicBezTo>
                    <a:pt x="2378" y="14435"/>
                    <a:pt x="2470" y="14229"/>
                    <a:pt x="2630" y="14115"/>
                  </a:cubicBezTo>
                  <a:lnTo>
                    <a:pt x="3110" y="12331"/>
                  </a:lnTo>
                  <a:cubicBezTo>
                    <a:pt x="3224" y="11714"/>
                    <a:pt x="3339" y="11096"/>
                    <a:pt x="3430" y="10479"/>
                  </a:cubicBezTo>
                  <a:cubicBezTo>
                    <a:pt x="3613" y="9267"/>
                    <a:pt x="3933" y="8055"/>
                    <a:pt x="3933" y="6798"/>
                  </a:cubicBezTo>
                  <a:cubicBezTo>
                    <a:pt x="3933" y="5814"/>
                    <a:pt x="3796" y="4808"/>
                    <a:pt x="3842" y="3802"/>
                  </a:cubicBezTo>
                  <a:cubicBezTo>
                    <a:pt x="3865" y="2567"/>
                    <a:pt x="3682" y="1332"/>
                    <a:pt x="3567" y="98"/>
                  </a:cubicBezTo>
                  <a:cubicBezTo>
                    <a:pt x="3448" y="29"/>
                    <a:pt x="3354" y="1"/>
                    <a:pt x="32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90"/>
            <p:cNvSpPr/>
            <p:nvPr/>
          </p:nvSpPr>
          <p:spPr>
            <a:xfrm>
              <a:off x="2986200" y="4453575"/>
              <a:ext cx="61775" cy="214975"/>
            </a:xfrm>
            <a:custGeom>
              <a:avLst/>
              <a:gdLst/>
              <a:ahLst/>
              <a:cxnLst/>
              <a:rect l="l" t="t" r="r" b="b"/>
              <a:pathLst>
                <a:path w="2471" h="8599" extrusionOk="0">
                  <a:moveTo>
                    <a:pt x="1967" y="1"/>
                  </a:moveTo>
                  <a:lnTo>
                    <a:pt x="1967" y="1"/>
                  </a:lnTo>
                  <a:cubicBezTo>
                    <a:pt x="1921" y="252"/>
                    <a:pt x="1990" y="550"/>
                    <a:pt x="1853" y="732"/>
                  </a:cubicBezTo>
                  <a:cubicBezTo>
                    <a:pt x="1533" y="1144"/>
                    <a:pt x="1647" y="1578"/>
                    <a:pt x="1647" y="2013"/>
                  </a:cubicBezTo>
                  <a:cubicBezTo>
                    <a:pt x="1647" y="3042"/>
                    <a:pt x="1578" y="4071"/>
                    <a:pt x="1556" y="5077"/>
                  </a:cubicBezTo>
                  <a:cubicBezTo>
                    <a:pt x="1556" y="5329"/>
                    <a:pt x="1533" y="5489"/>
                    <a:pt x="1258" y="5512"/>
                  </a:cubicBezTo>
                  <a:cubicBezTo>
                    <a:pt x="1217" y="5517"/>
                    <a:pt x="1179" y="5519"/>
                    <a:pt x="1142" y="5519"/>
                  </a:cubicBezTo>
                  <a:cubicBezTo>
                    <a:pt x="849" y="5519"/>
                    <a:pt x="684" y="5359"/>
                    <a:pt x="664" y="5054"/>
                  </a:cubicBezTo>
                  <a:cubicBezTo>
                    <a:pt x="618" y="4711"/>
                    <a:pt x="618" y="4391"/>
                    <a:pt x="664" y="4048"/>
                  </a:cubicBezTo>
                  <a:cubicBezTo>
                    <a:pt x="870" y="3225"/>
                    <a:pt x="641" y="2425"/>
                    <a:pt x="641" y="1601"/>
                  </a:cubicBezTo>
                  <a:cubicBezTo>
                    <a:pt x="664" y="1396"/>
                    <a:pt x="595" y="1190"/>
                    <a:pt x="435" y="1053"/>
                  </a:cubicBezTo>
                  <a:cubicBezTo>
                    <a:pt x="344" y="1921"/>
                    <a:pt x="69" y="2768"/>
                    <a:pt x="252" y="3636"/>
                  </a:cubicBezTo>
                  <a:cubicBezTo>
                    <a:pt x="1" y="5146"/>
                    <a:pt x="229" y="6655"/>
                    <a:pt x="161" y="8141"/>
                  </a:cubicBezTo>
                  <a:cubicBezTo>
                    <a:pt x="161" y="8278"/>
                    <a:pt x="298" y="8438"/>
                    <a:pt x="367" y="8599"/>
                  </a:cubicBezTo>
                  <a:cubicBezTo>
                    <a:pt x="847" y="8324"/>
                    <a:pt x="549" y="7592"/>
                    <a:pt x="1098" y="7364"/>
                  </a:cubicBezTo>
                  <a:cubicBezTo>
                    <a:pt x="1464" y="7044"/>
                    <a:pt x="1967" y="6929"/>
                    <a:pt x="2173" y="6449"/>
                  </a:cubicBezTo>
                  <a:cubicBezTo>
                    <a:pt x="2447" y="4848"/>
                    <a:pt x="2150" y="3225"/>
                    <a:pt x="2402" y="1624"/>
                  </a:cubicBezTo>
                  <a:cubicBezTo>
                    <a:pt x="2447" y="1258"/>
                    <a:pt x="2470" y="870"/>
                    <a:pt x="2173" y="572"/>
                  </a:cubicBezTo>
                  <a:cubicBezTo>
                    <a:pt x="2127" y="367"/>
                    <a:pt x="2242" y="138"/>
                    <a:pt x="1967" y="1"/>
                  </a:cubicBezTo>
                  <a:close/>
                </a:path>
              </a:pathLst>
            </a:custGeom>
            <a:solidFill>
              <a:srgbClr val="E38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90"/>
            <p:cNvSpPr/>
            <p:nvPr/>
          </p:nvSpPr>
          <p:spPr>
            <a:xfrm>
              <a:off x="2994775" y="4630225"/>
              <a:ext cx="58350" cy="103925"/>
            </a:xfrm>
            <a:custGeom>
              <a:avLst/>
              <a:gdLst/>
              <a:ahLst/>
              <a:cxnLst/>
              <a:rect l="l" t="t" r="r" b="b"/>
              <a:pathLst>
                <a:path w="2334" h="4157" extrusionOk="0">
                  <a:moveTo>
                    <a:pt x="549" y="0"/>
                  </a:moveTo>
                  <a:cubicBezTo>
                    <a:pt x="344" y="0"/>
                    <a:pt x="138" y="69"/>
                    <a:pt x="115" y="321"/>
                  </a:cubicBezTo>
                  <a:cubicBezTo>
                    <a:pt x="69" y="709"/>
                    <a:pt x="46" y="1121"/>
                    <a:pt x="1" y="1533"/>
                  </a:cubicBezTo>
                  <a:cubicBezTo>
                    <a:pt x="115" y="2379"/>
                    <a:pt x="184" y="3248"/>
                    <a:pt x="527" y="4071"/>
                  </a:cubicBezTo>
                  <a:cubicBezTo>
                    <a:pt x="749" y="4115"/>
                    <a:pt x="967" y="4156"/>
                    <a:pt x="1176" y="4156"/>
                  </a:cubicBezTo>
                  <a:cubicBezTo>
                    <a:pt x="1504" y="4156"/>
                    <a:pt x="1807" y="4055"/>
                    <a:pt x="2059" y="3705"/>
                  </a:cubicBezTo>
                  <a:cubicBezTo>
                    <a:pt x="2242" y="2699"/>
                    <a:pt x="2333" y="1693"/>
                    <a:pt x="1761" y="755"/>
                  </a:cubicBezTo>
                  <a:cubicBezTo>
                    <a:pt x="1418" y="412"/>
                    <a:pt x="892" y="366"/>
                    <a:pt x="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90"/>
            <p:cNvSpPr/>
            <p:nvPr/>
          </p:nvSpPr>
          <p:spPr>
            <a:xfrm>
              <a:off x="3915725" y="5226700"/>
              <a:ext cx="229850" cy="101450"/>
            </a:xfrm>
            <a:custGeom>
              <a:avLst/>
              <a:gdLst/>
              <a:ahLst/>
              <a:cxnLst/>
              <a:rect l="l" t="t" r="r" b="b"/>
              <a:pathLst>
                <a:path w="9194" h="4058" extrusionOk="0">
                  <a:moveTo>
                    <a:pt x="8696" y="0"/>
                  </a:moveTo>
                  <a:cubicBezTo>
                    <a:pt x="8415" y="0"/>
                    <a:pt x="8169" y="167"/>
                    <a:pt x="7913" y="312"/>
                  </a:cubicBezTo>
                  <a:cubicBezTo>
                    <a:pt x="7021" y="792"/>
                    <a:pt x="6175" y="1295"/>
                    <a:pt x="5260" y="1729"/>
                  </a:cubicBezTo>
                  <a:cubicBezTo>
                    <a:pt x="4254" y="2141"/>
                    <a:pt x="3248" y="2530"/>
                    <a:pt x="2196" y="2850"/>
                  </a:cubicBezTo>
                  <a:cubicBezTo>
                    <a:pt x="1830" y="2873"/>
                    <a:pt x="1441" y="2895"/>
                    <a:pt x="1076" y="2964"/>
                  </a:cubicBezTo>
                  <a:cubicBezTo>
                    <a:pt x="618" y="3078"/>
                    <a:pt x="230" y="3353"/>
                    <a:pt x="1" y="3764"/>
                  </a:cubicBezTo>
                  <a:cubicBezTo>
                    <a:pt x="57" y="3987"/>
                    <a:pt x="172" y="4058"/>
                    <a:pt x="315" y="4058"/>
                  </a:cubicBezTo>
                  <a:cubicBezTo>
                    <a:pt x="407" y="4058"/>
                    <a:pt x="511" y="4029"/>
                    <a:pt x="618" y="3993"/>
                  </a:cubicBezTo>
                  <a:cubicBezTo>
                    <a:pt x="1190" y="3924"/>
                    <a:pt x="1762" y="3879"/>
                    <a:pt x="2333" y="3742"/>
                  </a:cubicBezTo>
                  <a:cubicBezTo>
                    <a:pt x="4437" y="3238"/>
                    <a:pt x="6289" y="2164"/>
                    <a:pt x="8187" y="1180"/>
                  </a:cubicBezTo>
                  <a:cubicBezTo>
                    <a:pt x="8439" y="1020"/>
                    <a:pt x="8644" y="837"/>
                    <a:pt x="8850" y="632"/>
                  </a:cubicBezTo>
                  <a:cubicBezTo>
                    <a:pt x="8942" y="586"/>
                    <a:pt x="9010" y="517"/>
                    <a:pt x="9102" y="449"/>
                  </a:cubicBezTo>
                  <a:cubicBezTo>
                    <a:pt x="9193" y="357"/>
                    <a:pt x="9170" y="197"/>
                    <a:pt x="9079" y="106"/>
                  </a:cubicBezTo>
                  <a:cubicBezTo>
                    <a:pt x="8942" y="31"/>
                    <a:pt x="8816" y="0"/>
                    <a:pt x="8696" y="0"/>
                  </a:cubicBezTo>
                  <a:close/>
                </a:path>
              </a:pathLst>
            </a:custGeom>
            <a:solidFill>
              <a:srgbClr val="9820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90"/>
            <p:cNvSpPr/>
            <p:nvPr/>
          </p:nvSpPr>
          <p:spPr>
            <a:xfrm>
              <a:off x="3558450" y="5313950"/>
              <a:ext cx="261850" cy="41250"/>
            </a:xfrm>
            <a:custGeom>
              <a:avLst/>
              <a:gdLst/>
              <a:ahLst/>
              <a:cxnLst/>
              <a:rect l="l" t="t" r="r" b="b"/>
              <a:pathLst>
                <a:path w="10474" h="1650" extrusionOk="0">
                  <a:moveTo>
                    <a:pt x="389" y="0"/>
                  </a:moveTo>
                  <a:cubicBezTo>
                    <a:pt x="275" y="23"/>
                    <a:pt x="160" y="69"/>
                    <a:pt x="69" y="137"/>
                  </a:cubicBezTo>
                  <a:lnTo>
                    <a:pt x="0" y="297"/>
                  </a:lnTo>
                  <a:lnTo>
                    <a:pt x="69" y="457"/>
                  </a:lnTo>
                  <a:cubicBezTo>
                    <a:pt x="115" y="503"/>
                    <a:pt x="183" y="526"/>
                    <a:pt x="252" y="526"/>
                  </a:cubicBezTo>
                  <a:cubicBezTo>
                    <a:pt x="266" y="524"/>
                    <a:pt x="280" y="522"/>
                    <a:pt x="293" y="522"/>
                  </a:cubicBezTo>
                  <a:cubicBezTo>
                    <a:pt x="404" y="522"/>
                    <a:pt x="467" y="604"/>
                    <a:pt x="549" y="686"/>
                  </a:cubicBezTo>
                  <a:lnTo>
                    <a:pt x="1006" y="777"/>
                  </a:lnTo>
                  <a:cubicBezTo>
                    <a:pt x="1109" y="812"/>
                    <a:pt x="1218" y="829"/>
                    <a:pt x="1329" y="829"/>
                  </a:cubicBezTo>
                  <a:cubicBezTo>
                    <a:pt x="1441" y="829"/>
                    <a:pt x="1555" y="812"/>
                    <a:pt x="1669" y="777"/>
                  </a:cubicBezTo>
                  <a:lnTo>
                    <a:pt x="2035" y="777"/>
                  </a:lnTo>
                  <a:cubicBezTo>
                    <a:pt x="2127" y="800"/>
                    <a:pt x="2218" y="846"/>
                    <a:pt x="2310" y="892"/>
                  </a:cubicBezTo>
                  <a:cubicBezTo>
                    <a:pt x="2499" y="968"/>
                    <a:pt x="2704" y="1012"/>
                    <a:pt x="2912" y="1012"/>
                  </a:cubicBezTo>
                  <a:cubicBezTo>
                    <a:pt x="2955" y="1012"/>
                    <a:pt x="2998" y="1010"/>
                    <a:pt x="3041" y="1006"/>
                  </a:cubicBezTo>
                  <a:cubicBezTo>
                    <a:pt x="3202" y="1098"/>
                    <a:pt x="3407" y="1052"/>
                    <a:pt x="3567" y="1189"/>
                  </a:cubicBezTo>
                  <a:cubicBezTo>
                    <a:pt x="4081" y="1298"/>
                    <a:pt x="4594" y="1428"/>
                    <a:pt x="5122" y="1428"/>
                  </a:cubicBezTo>
                  <a:cubicBezTo>
                    <a:pt x="5370" y="1428"/>
                    <a:pt x="5621" y="1399"/>
                    <a:pt x="5877" y="1326"/>
                  </a:cubicBezTo>
                  <a:cubicBezTo>
                    <a:pt x="5934" y="1303"/>
                    <a:pt x="5997" y="1292"/>
                    <a:pt x="6060" y="1292"/>
                  </a:cubicBezTo>
                  <a:cubicBezTo>
                    <a:pt x="6123" y="1292"/>
                    <a:pt x="6186" y="1303"/>
                    <a:pt x="6243" y="1326"/>
                  </a:cubicBezTo>
                  <a:cubicBezTo>
                    <a:pt x="6928" y="1559"/>
                    <a:pt x="7626" y="1649"/>
                    <a:pt x="8326" y="1649"/>
                  </a:cubicBezTo>
                  <a:cubicBezTo>
                    <a:pt x="9003" y="1649"/>
                    <a:pt x="9684" y="1564"/>
                    <a:pt x="10359" y="1441"/>
                  </a:cubicBezTo>
                  <a:cubicBezTo>
                    <a:pt x="10473" y="1189"/>
                    <a:pt x="10336" y="1029"/>
                    <a:pt x="10153" y="869"/>
                  </a:cubicBezTo>
                  <a:cubicBezTo>
                    <a:pt x="10062" y="823"/>
                    <a:pt x="9947" y="777"/>
                    <a:pt x="9856" y="755"/>
                  </a:cubicBezTo>
                  <a:cubicBezTo>
                    <a:pt x="9696" y="755"/>
                    <a:pt x="9536" y="777"/>
                    <a:pt x="9376" y="823"/>
                  </a:cubicBezTo>
                  <a:cubicBezTo>
                    <a:pt x="9306" y="876"/>
                    <a:pt x="9239" y="898"/>
                    <a:pt x="9175" y="898"/>
                  </a:cubicBezTo>
                  <a:cubicBezTo>
                    <a:pt x="9070" y="898"/>
                    <a:pt x="8971" y="839"/>
                    <a:pt x="8872" y="755"/>
                  </a:cubicBezTo>
                  <a:cubicBezTo>
                    <a:pt x="8667" y="686"/>
                    <a:pt x="8461" y="663"/>
                    <a:pt x="8232" y="663"/>
                  </a:cubicBezTo>
                  <a:cubicBezTo>
                    <a:pt x="8127" y="659"/>
                    <a:pt x="8020" y="658"/>
                    <a:pt x="7913" y="658"/>
                  </a:cubicBezTo>
                  <a:cubicBezTo>
                    <a:pt x="7796" y="658"/>
                    <a:pt x="7679" y="659"/>
                    <a:pt x="7561" y="659"/>
                  </a:cubicBezTo>
                  <a:cubicBezTo>
                    <a:pt x="7204" y="659"/>
                    <a:pt x="6845" y="647"/>
                    <a:pt x="6494" y="549"/>
                  </a:cubicBezTo>
                  <a:lnTo>
                    <a:pt x="6311" y="503"/>
                  </a:lnTo>
                  <a:cubicBezTo>
                    <a:pt x="6197" y="503"/>
                    <a:pt x="6083" y="480"/>
                    <a:pt x="5968" y="480"/>
                  </a:cubicBezTo>
                  <a:cubicBezTo>
                    <a:pt x="5570" y="539"/>
                    <a:pt x="5162" y="636"/>
                    <a:pt x="4757" y="636"/>
                  </a:cubicBezTo>
                  <a:cubicBezTo>
                    <a:pt x="4534" y="636"/>
                    <a:pt x="4312" y="607"/>
                    <a:pt x="4093" y="526"/>
                  </a:cubicBezTo>
                  <a:cubicBezTo>
                    <a:pt x="3796" y="457"/>
                    <a:pt x="3522" y="412"/>
                    <a:pt x="3224" y="412"/>
                  </a:cubicBezTo>
                  <a:cubicBezTo>
                    <a:pt x="2996" y="389"/>
                    <a:pt x="2790" y="343"/>
                    <a:pt x="2561" y="274"/>
                  </a:cubicBezTo>
                  <a:cubicBezTo>
                    <a:pt x="2447" y="252"/>
                    <a:pt x="2355" y="229"/>
                    <a:pt x="2241" y="206"/>
                  </a:cubicBezTo>
                  <a:cubicBezTo>
                    <a:pt x="1784" y="206"/>
                    <a:pt x="1349" y="137"/>
                    <a:pt x="915" y="46"/>
                  </a:cubicBezTo>
                  <a:cubicBezTo>
                    <a:pt x="732" y="0"/>
                    <a:pt x="572" y="0"/>
                    <a:pt x="389" y="0"/>
                  </a:cubicBezTo>
                  <a:close/>
                </a:path>
              </a:pathLst>
            </a:custGeom>
            <a:solidFill>
              <a:srgbClr val="9525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90"/>
            <p:cNvSpPr/>
            <p:nvPr/>
          </p:nvSpPr>
          <p:spPr>
            <a:xfrm>
              <a:off x="3106250" y="4986150"/>
              <a:ext cx="132650" cy="154625"/>
            </a:xfrm>
            <a:custGeom>
              <a:avLst/>
              <a:gdLst/>
              <a:ahLst/>
              <a:cxnLst/>
              <a:rect l="l" t="t" r="r" b="b"/>
              <a:pathLst>
                <a:path w="5306" h="6185" extrusionOk="0">
                  <a:moveTo>
                    <a:pt x="702" y="1"/>
                  </a:moveTo>
                  <a:cubicBezTo>
                    <a:pt x="543" y="1"/>
                    <a:pt x="452" y="125"/>
                    <a:pt x="412" y="284"/>
                  </a:cubicBezTo>
                  <a:lnTo>
                    <a:pt x="412" y="558"/>
                  </a:lnTo>
                  <a:cubicBezTo>
                    <a:pt x="458" y="627"/>
                    <a:pt x="481" y="718"/>
                    <a:pt x="504" y="810"/>
                  </a:cubicBezTo>
                  <a:cubicBezTo>
                    <a:pt x="504" y="878"/>
                    <a:pt x="527" y="970"/>
                    <a:pt x="595" y="1038"/>
                  </a:cubicBezTo>
                  <a:cubicBezTo>
                    <a:pt x="664" y="1290"/>
                    <a:pt x="595" y="1564"/>
                    <a:pt x="389" y="1702"/>
                  </a:cubicBezTo>
                  <a:cubicBezTo>
                    <a:pt x="1" y="2045"/>
                    <a:pt x="69" y="2205"/>
                    <a:pt x="504" y="2388"/>
                  </a:cubicBezTo>
                  <a:cubicBezTo>
                    <a:pt x="641" y="2456"/>
                    <a:pt x="801" y="2525"/>
                    <a:pt x="984" y="2548"/>
                  </a:cubicBezTo>
                  <a:cubicBezTo>
                    <a:pt x="1001" y="2547"/>
                    <a:pt x="1018" y="2546"/>
                    <a:pt x="1035" y="2546"/>
                  </a:cubicBezTo>
                  <a:cubicBezTo>
                    <a:pt x="1481" y="2546"/>
                    <a:pt x="1703" y="2834"/>
                    <a:pt x="1967" y="3165"/>
                  </a:cubicBezTo>
                  <a:cubicBezTo>
                    <a:pt x="2790" y="4148"/>
                    <a:pt x="3659" y="5132"/>
                    <a:pt x="4505" y="6092"/>
                  </a:cubicBezTo>
                  <a:cubicBezTo>
                    <a:pt x="4557" y="6156"/>
                    <a:pt x="4623" y="6184"/>
                    <a:pt x="4691" y="6184"/>
                  </a:cubicBezTo>
                  <a:cubicBezTo>
                    <a:pt x="4744" y="6184"/>
                    <a:pt x="4799" y="6168"/>
                    <a:pt x="4848" y="6138"/>
                  </a:cubicBezTo>
                  <a:cubicBezTo>
                    <a:pt x="5306" y="5223"/>
                    <a:pt x="4391" y="4971"/>
                    <a:pt x="4071" y="4423"/>
                  </a:cubicBezTo>
                  <a:cubicBezTo>
                    <a:pt x="2973" y="2959"/>
                    <a:pt x="1624" y="1656"/>
                    <a:pt x="778" y="9"/>
                  </a:cubicBezTo>
                  <a:cubicBezTo>
                    <a:pt x="751" y="3"/>
                    <a:pt x="726" y="1"/>
                    <a:pt x="7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90"/>
            <p:cNvSpPr/>
            <p:nvPr/>
          </p:nvSpPr>
          <p:spPr>
            <a:xfrm>
              <a:off x="3007925" y="4723975"/>
              <a:ext cx="44625" cy="107375"/>
            </a:xfrm>
            <a:custGeom>
              <a:avLst/>
              <a:gdLst/>
              <a:ahLst/>
              <a:cxnLst/>
              <a:rect l="l" t="t" r="r" b="b"/>
              <a:pathLst>
                <a:path w="1785" h="4295" extrusionOk="0">
                  <a:moveTo>
                    <a:pt x="1327" y="1"/>
                  </a:moveTo>
                  <a:cubicBezTo>
                    <a:pt x="1131" y="66"/>
                    <a:pt x="958" y="178"/>
                    <a:pt x="758" y="178"/>
                  </a:cubicBezTo>
                  <a:cubicBezTo>
                    <a:pt x="679" y="178"/>
                    <a:pt x="595" y="161"/>
                    <a:pt x="504" y="115"/>
                  </a:cubicBezTo>
                  <a:cubicBezTo>
                    <a:pt x="441" y="84"/>
                    <a:pt x="384" y="70"/>
                    <a:pt x="332" y="70"/>
                  </a:cubicBezTo>
                  <a:cubicBezTo>
                    <a:pt x="191" y="70"/>
                    <a:pt x="84" y="171"/>
                    <a:pt x="1" y="321"/>
                  </a:cubicBezTo>
                  <a:cubicBezTo>
                    <a:pt x="1" y="1258"/>
                    <a:pt x="161" y="2196"/>
                    <a:pt x="504" y="3088"/>
                  </a:cubicBezTo>
                  <a:cubicBezTo>
                    <a:pt x="618" y="3476"/>
                    <a:pt x="709" y="3865"/>
                    <a:pt x="778" y="4277"/>
                  </a:cubicBezTo>
                  <a:cubicBezTo>
                    <a:pt x="819" y="4289"/>
                    <a:pt x="856" y="4295"/>
                    <a:pt x="890" y="4295"/>
                  </a:cubicBezTo>
                  <a:cubicBezTo>
                    <a:pt x="1047" y="4295"/>
                    <a:pt x="1137" y="4175"/>
                    <a:pt x="1213" y="4025"/>
                  </a:cubicBezTo>
                  <a:cubicBezTo>
                    <a:pt x="1304" y="3728"/>
                    <a:pt x="1327" y="3408"/>
                    <a:pt x="1235" y="3110"/>
                  </a:cubicBezTo>
                  <a:cubicBezTo>
                    <a:pt x="1098" y="2653"/>
                    <a:pt x="1030" y="2173"/>
                    <a:pt x="1030" y="1670"/>
                  </a:cubicBezTo>
                  <a:cubicBezTo>
                    <a:pt x="1030" y="1601"/>
                    <a:pt x="961" y="1510"/>
                    <a:pt x="1030" y="1441"/>
                  </a:cubicBezTo>
                  <a:cubicBezTo>
                    <a:pt x="1030" y="1601"/>
                    <a:pt x="1075" y="1761"/>
                    <a:pt x="1121" y="1899"/>
                  </a:cubicBezTo>
                  <a:cubicBezTo>
                    <a:pt x="1190" y="1990"/>
                    <a:pt x="1304" y="2059"/>
                    <a:pt x="1418" y="2059"/>
                  </a:cubicBezTo>
                  <a:cubicBezTo>
                    <a:pt x="1738" y="1921"/>
                    <a:pt x="1784" y="1647"/>
                    <a:pt x="1784" y="1350"/>
                  </a:cubicBezTo>
                  <a:cubicBezTo>
                    <a:pt x="1761" y="1235"/>
                    <a:pt x="1738" y="1121"/>
                    <a:pt x="1716" y="1030"/>
                  </a:cubicBezTo>
                  <a:cubicBezTo>
                    <a:pt x="1624" y="778"/>
                    <a:pt x="1556" y="504"/>
                    <a:pt x="1487" y="252"/>
                  </a:cubicBezTo>
                  <a:cubicBezTo>
                    <a:pt x="1464" y="161"/>
                    <a:pt x="1395" y="69"/>
                    <a:pt x="13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90"/>
            <p:cNvSpPr/>
            <p:nvPr/>
          </p:nvSpPr>
          <p:spPr>
            <a:xfrm>
              <a:off x="3048525" y="4878900"/>
              <a:ext cx="77775" cy="114350"/>
            </a:xfrm>
            <a:custGeom>
              <a:avLst/>
              <a:gdLst/>
              <a:ahLst/>
              <a:cxnLst/>
              <a:rect l="l" t="t" r="r" b="b"/>
              <a:pathLst>
                <a:path w="3111" h="4574" extrusionOk="0">
                  <a:moveTo>
                    <a:pt x="366" y="0"/>
                  </a:moveTo>
                  <a:cubicBezTo>
                    <a:pt x="160" y="46"/>
                    <a:pt x="0" y="115"/>
                    <a:pt x="137" y="366"/>
                  </a:cubicBezTo>
                  <a:cubicBezTo>
                    <a:pt x="618" y="1715"/>
                    <a:pt x="1326" y="2973"/>
                    <a:pt x="2195" y="4094"/>
                  </a:cubicBezTo>
                  <a:cubicBezTo>
                    <a:pt x="2264" y="4162"/>
                    <a:pt x="2333" y="4231"/>
                    <a:pt x="2401" y="4299"/>
                  </a:cubicBezTo>
                  <a:lnTo>
                    <a:pt x="2721" y="4574"/>
                  </a:lnTo>
                  <a:lnTo>
                    <a:pt x="2927" y="4345"/>
                  </a:lnTo>
                  <a:cubicBezTo>
                    <a:pt x="3110" y="3888"/>
                    <a:pt x="2721" y="3613"/>
                    <a:pt x="2584" y="3270"/>
                  </a:cubicBezTo>
                  <a:cubicBezTo>
                    <a:pt x="2378" y="2859"/>
                    <a:pt x="2104" y="2516"/>
                    <a:pt x="1875" y="2127"/>
                  </a:cubicBezTo>
                  <a:cubicBezTo>
                    <a:pt x="1509" y="1304"/>
                    <a:pt x="1304" y="389"/>
                    <a:pt x="3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90"/>
            <p:cNvSpPr/>
            <p:nvPr/>
          </p:nvSpPr>
          <p:spPr>
            <a:xfrm>
              <a:off x="3810550" y="5313475"/>
              <a:ext cx="120650" cy="38375"/>
            </a:xfrm>
            <a:custGeom>
              <a:avLst/>
              <a:gdLst/>
              <a:ahLst/>
              <a:cxnLst/>
              <a:rect l="l" t="t" r="r" b="b"/>
              <a:pathLst>
                <a:path w="4826" h="1535" extrusionOk="0">
                  <a:moveTo>
                    <a:pt x="3598" y="1"/>
                  </a:moveTo>
                  <a:cubicBezTo>
                    <a:pt x="3174" y="1"/>
                    <a:pt x="2774" y="258"/>
                    <a:pt x="2356" y="408"/>
                  </a:cubicBezTo>
                  <a:cubicBezTo>
                    <a:pt x="2071" y="597"/>
                    <a:pt x="1744" y="699"/>
                    <a:pt x="1410" y="699"/>
                  </a:cubicBezTo>
                  <a:cubicBezTo>
                    <a:pt x="1260" y="699"/>
                    <a:pt x="1109" y="679"/>
                    <a:pt x="961" y="636"/>
                  </a:cubicBezTo>
                  <a:cubicBezTo>
                    <a:pt x="869" y="614"/>
                    <a:pt x="755" y="614"/>
                    <a:pt x="641" y="614"/>
                  </a:cubicBezTo>
                  <a:cubicBezTo>
                    <a:pt x="503" y="636"/>
                    <a:pt x="343" y="705"/>
                    <a:pt x="229" y="774"/>
                  </a:cubicBezTo>
                  <a:cubicBezTo>
                    <a:pt x="138" y="842"/>
                    <a:pt x="69" y="911"/>
                    <a:pt x="0" y="1002"/>
                  </a:cubicBezTo>
                  <a:cubicBezTo>
                    <a:pt x="92" y="1162"/>
                    <a:pt x="183" y="1322"/>
                    <a:pt x="275" y="1482"/>
                  </a:cubicBezTo>
                  <a:cubicBezTo>
                    <a:pt x="503" y="1518"/>
                    <a:pt x="733" y="1535"/>
                    <a:pt x="965" y="1535"/>
                  </a:cubicBezTo>
                  <a:cubicBezTo>
                    <a:pt x="1640" y="1535"/>
                    <a:pt x="2320" y="1389"/>
                    <a:pt x="2950" y="1117"/>
                  </a:cubicBezTo>
                  <a:cubicBezTo>
                    <a:pt x="3362" y="957"/>
                    <a:pt x="3796" y="819"/>
                    <a:pt x="4254" y="774"/>
                  </a:cubicBezTo>
                  <a:cubicBezTo>
                    <a:pt x="4459" y="751"/>
                    <a:pt x="4665" y="682"/>
                    <a:pt x="4825" y="545"/>
                  </a:cubicBezTo>
                  <a:cubicBezTo>
                    <a:pt x="4619" y="476"/>
                    <a:pt x="4414" y="476"/>
                    <a:pt x="4299" y="271"/>
                  </a:cubicBezTo>
                  <a:cubicBezTo>
                    <a:pt x="4054" y="73"/>
                    <a:pt x="3823" y="1"/>
                    <a:pt x="3598"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90"/>
            <p:cNvSpPr/>
            <p:nvPr/>
          </p:nvSpPr>
          <p:spPr>
            <a:xfrm>
              <a:off x="3250875" y="5157800"/>
              <a:ext cx="89225" cy="66975"/>
            </a:xfrm>
            <a:custGeom>
              <a:avLst/>
              <a:gdLst/>
              <a:ahLst/>
              <a:cxnLst/>
              <a:rect l="l" t="t" r="r" b="b"/>
              <a:pathLst>
                <a:path w="3569" h="2679" extrusionOk="0">
                  <a:moveTo>
                    <a:pt x="419" y="0"/>
                  </a:moveTo>
                  <a:cubicBezTo>
                    <a:pt x="395" y="0"/>
                    <a:pt x="370" y="1"/>
                    <a:pt x="344" y="3"/>
                  </a:cubicBezTo>
                  <a:cubicBezTo>
                    <a:pt x="230" y="26"/>
                    <a:pt x="138" y="95"/>
                    <a:pt x="47" y="163"/>
                  </a:cubicBezTo>
                  <a:cubicBezTo>
                    <a:pt x="24" y="163"/>
                    <a:pt x="1" y="186"/>
                    <a:pt x="1" y="255"/>
                  </a:cubicBezTo>
                  <a:cubicBezTo>
                    <a:pt x="1" y="346"/>
                    <a:pt x="24" y="415"/>
                    <a:pt x="92" y="461"/>
                  </a:cubicBezTo>
                  <a:cubicBezTo>
                    <a:pt x="458" y="895"/>
                    <a:pt x="733" y="1421"/>
                    <a:pt x="1259" y="1696"/>
                  </a:cubicBezTo>
                  <a:cubicBezTo>
                    <a:pt x="1876" y="2039"/>
                    <a:pt x="2493" y="2359"/>
                    <a:pt x="3111" y="2679"/>
                  </a:cubicBezTo>
                  <a:cubicBezTo>
                    <a:pt x="3294" y="2656"/>
                    <a:pt x="3431" y="2542"/>
                    <a:pt x="3500" y="2382"/>
                  </a:cubicBezTo>
                  <a:cubicBezTo>
                    <a:pt x="3568" y="1398"/>
                    <a:pt x="2653" y="1558"/>
                    <a:pt x="2173" y="1192"/>
                  </a:cubicBezTo>
                  <a:cubicBezTo>
                    <a:pt x="2059" y="1147"/>
                    <a:pt x="1967" y="1101"/>
                    <a:pt x="1876" y="1032"/>
                  </a:cubicBezTo>
                  <a:cubicBezTo>
                    <a:pt x="1693" y="941"/>
                    <a:pt x="1533" y="827"/>
                    <a:pt x="1373" y="689"/>
                  </a:cubicBezTo>
                  <a:cubicBezTo>
                    <a:pt x="1090" y="407"/>
                    <a:pt x="890"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90"/>
            <p:cNvSpPr/>
            <p:nvPr/>
          </p:nvSpPr>
          <p:spPr>
            <a:xfrm>
              <a:off x="4142675" y="5164600"/>
              <a:ext cx="95500" cy="73325"/>
            </a:xfrm>
            <a:custGeom>
              <a:avLst/>
              <a:gdLst/>
              <a:ahLst/>
              <a:cxnLst/>
              <a:rect l="l" t="t" r="r" b="b"/>
              <a:pathLst>
                <a:path w="3820" h="2933" extrusionOk="0">
                  <a:moveTo>
                    <a:pt x="3210" y="0"/>
                  </a:moveTo>
                  <a:cubicBezTo>
                    <a:pt x="3185" y="0"/>
                    <a:pt x="3160" y="2"/>
                    <a:pt x="3134" y="6"/>
                  </a:cubicBezTo>
                  <a:cubicBezTo>
                    <a:pt x="3042" y="29"/>
                    <a:pt x="2928" y="52"/>
                    <a:pt x="2859" y="97"/>
                  </a:cubicBezTo>
                  <a:cubicBezTo>
                    <a:pt x="2676" y="189"/>
                    <a:pt x="2493" y="303"/>
                    <a:pt x="2333" y="417"/>
                  </a:cubicBezTo>
                  <a:lnTo>
                    <a:pt x="2105" y="577"/>
                  </a:lnTo>
                  <a:cubicBezTo>
                    <a:pt x="1967" y="646"/>
                    <a:pt x="1830" y="738"/>
                    <a:pt x="1716" y="806"/>
                  </a:cubicBezTo>
                  <a:cubicBezTo>
                    <a:pt x="1624" y="852"/>
                    <a:pt x="1533" y="920"/>
                    <a:pt x="1464" y="989"/>
                  </a:cubicBezTo>
                  <a:cubicBezTo>
                    <a:pt x="961" y="1538"/>
                    <a:pt x="1" y="1675"/>
                    <a:pt x="24" y="2635"/>
                  </a:cubicBezTo>
                  <a:lnTo>
                    <a:pt x="24" y="2933"/>
                  </a:lnTo>
                  <a:cubicBezTo>
                    <a:pt x="1419" y="2178"/>
                    <a:pt x="2676" y="1263"/>
                    <a:pt x="3820" y="166"/>
                  </a:cubicBezTo>
                  <a:lnTo>
                    <a:pt x="3545" y="166"/>
                  </a:lnTo>
                  <a:cubicBezTo>
                    <a:pt x="3449" y="51"/>
                    <a:pt x="3338" y="0"/>
                    <a:pt x="32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90"/>
            <p:cNvSpPr/>
            <p:nvPr/>
          </p:nvSpPr>
          <p:spPr>
            <a:xfrm>
              <a:off x="3433825" y="5269725"/>
              <a:ext cx="128650" cy="52825"/>
            </a:xfrm>
            <a:custGeom>
              <a:avLst/>
              <a:gdLst/>
              <a:ahLst/>
              <a:cxnLst/>
              <a:rect l="l" t="t" r="r" b="b"/>
              <a:pathLst>
                <a:path w="5146" h="2113" extrusionOk="0">
                  <a:moveTo>
                    <a:pt x="804" y="0"/>
                  </a:moveTo>
                  <a:cubicBezTo>
                    <a:pt x="656" y="0"/>
                    <a:pt x="503" y="29"/>
                    <a:pt x="343" y="100"/>
                  </a:cubicBezTo>
                  <a:cubicBezTo>
                    <a:pt x="160" y="168"/>
                    <a:pt x="46" y="328"/>
                    <a:pt x="0" y="511"/>
                  </a:cubicBezTo>
                  <a:cubicBezTo>
                    <a:pt x="46" y="580"/>
                    <a:pt x="92" y="649"/>
                    <a:pt x="160" y="694"/>
                  </a:cubicBezTo>
                  <a:cubicBezTo>
                    <a:pt x="1327" y="1106"/>
                    <a:pt x="2470" y="1540"/>
                    <a:pt x="3636" y="1952"/>
                  </a:cubicBezTo>
                  <a:cubicBezTo>
                    <a:pt x="3842" y="1998"/>
                    <a:pt x="4048" y="2021"/>
                    <a:pt x="4253" y="2021"/>
                  </a:cubicBezTo>
                  <a:cubicBezTo>
                    <a:pt x="4369" y="2083"/>
                    <a:pt x="4494" y="2113"/>
                    <a:pt x="4620" y="2113"/>
                  </a:cubicBezTo>
                  <a:cubicBezTo>
                    <a:pt x="4768" y="2113"/>
                    <a:pt x="4918" y="2072"/>
                    <a:pt x="5054" y="1998"/>
                  </a:cubicBezTo>
                  <a:cubicBezTo>
                    <a:pt x="5145" y="1906"/>
                    <a:pt x="5145" y="1769"/>
                    <a:pt x="5077" y="1678"/>
                  </a:cubicBezTo>
                  <a:cubicBezTo>
                    <a:pt x="4894" y="1540"/>
                    <a:pt x="4665" y="1449"/>
                    <a:pt x="4436" y="1449"/>
                  </a:cubicBezTo>
                  <a:cubicBezTo>
                    <a:pt x="4231" y="1426"/>
                    <a:pt x="4002" y="1380"/>
                    <a:pt x="3819" y="1312"/>
                  </a:cubicBezTo>
                  <a:cubicBezTo>
                    <a:pt x="3545" y="1243"/>
                    <a:pt x="3316" y="1129"/>
                    <a:pt x="3087" y="992"/>
                  </a:cubicBezTo>
                  <a:cubicBezTo>
                    <a:pt x="2699" y="740"/>
                    <a:pt x="2310" y="534"/>
                    <a:pt x="1875" y="374"/>
                  </a:cubicBezTo>
                  <a:cubicBezTo>
                    <a:pt x="1530" y="193"/>
                    <a:pt x="1184" y="0"/>
                    <a:pt x="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90"/>
            <p:cNvSpPr/>
            <p:nvPr/>
          </p:nvSpPr>
          <p:spPr>
            <a:xfrm>
              <a:off x="3328625" y="5216550"/>
              <a:ext cx="98500" cy="55450"/>
            </a:xfrm>
            <a:custGeom>
              <a:avLst/>
              <a:gdLst/>
              <a:ahLst/>
              <a:cxnLst/>
              <a:rect l="l" t="t" r="r" b="b"/>
              <a:pathLst>
                <a:path w="3940" h="2218" extrusionOk="0">
                  <a:moveTo>
                    <a:pt x="532" y="0"/>
                  </a:moveTo>
                  <a:cubicBezTo>
                    <a:pt x="447" y="0"/>
                    <a:pt x="361" y="26"/>
                    <a:pt x="275" y="77"/>
                  </a:cubicBezTo>
                  <a:lnTo>
                    <a:pt x="1" y="329"/>
                  </a:lnTo>
                  <a:cubicBezTo>
                    <a:pt x="161" y="557"/>
                    <a:pt x="390" y="740"/>
                    <a:pt x="664" y="832"/>
                  </a:cubicBezTo>
                  <a:cubicBezTo>
                    <a:pt x="1601" y="1289"/>
                    <a:pt x="2516" y="1724"/>
                    <a:pt x="3431" y="2158"/>
                  </a:cubicBezTo>
                  <a:cubicBezTo>
                    <a:pt x="3484" y="2199"/>
                    <a:pt x="3544" y="2218"/>
                    <a:pt x="3604" y="2218"/>
                  </a:cubicBezTo>
                  <a:cubicBezTo>
                    <a:pt x="3776" y="2218"/>
                    <a:pt x="3939" y="2065"/>
                    <a:pt x="3888" y="1861"/>
                  </a:cubicBezTo>
                  <a:lnTo>
                    <a:pt x="3865" y="1701"/>
                  </a:lnTo>
                  <a:cubicBezTo>
                    <a:pt x="3774" y="1541"/>
                    <a:pt x="3659" y="1426"/>
                    <a:pt x="3499" y="1358"/>
                  </a:cubicBezTo>
                  <a:cubicBezTo>
                    <a:pt x="2585" y="809"/>
                    <a:pt x="1624" y="352"/>
                    <a:pt x="618" y="9"/>
                  </a:cubicBezTo>
                  <a:cubicBezTo>
                    <a:pt x="590" y="3"/>
                    <a:pt x="561" y="0"/>
                    <a:pt x="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90"/>
            <p:cNvSpPr/>
            <p:nvPr/>
          </p:nvSpPr>
          <p:spPr>
            <a:xfrm>
              <a:off x="3027925" y="4822300"/>
              <a:ext cx="45200" cy="65775"/>
            </a:xfrm>
            <a:custGeom>
              <a:avLst/>
              <a:gdLst/>
              <a:ahLst/>
              <a:cxnLst/>
              <a:rect l="l" t="t" r="r" b="b"/>
              <a:pathLst>
                <a:path w="1808" h="2631" extrusionOk="0">
                  <a:moveTo>
                    <a:pt x="413" y="1"/>
                  </a:moveTo>
                  <a:lnTo>
                    <a:pt x="275" y="46"/>
                  </a:lnTo>
                  <a:lnTo>
                    <a:pt x="1" y="321"/>
                  </a:lnTo>
                  <a:cubicBezTo>
                    <a:pt x="70" y="595"/>
                    <a:pt x="161" y="847"/>
                    <a:pt x="230" y="1121"/>
                  </a:cubicBezTo>
                  <a:cubicBezTo>
                    <a:pt x="367" y="1670"/>
                    <a:pt x="595" y="2196"/>
                    <a:pt x="961" y="2630"/>
                  </a:cubicBezTo>
                  <a:lnTo>
                    <a:pt x="1259" y="2333"/>
                  </a:lnTo>
                  <a:cubicBezTo>
                    <a:pt x="1556" y="2310"/>
                    <a:pt x="1785" y="2219"/>
                    <a:pt x="1807" y="1876"/>
                  </a:cubicBezTo>
                  <a:cubicBezTo>
                    <a:pt x="1716" y="1739"/>
                    <a:pt x="1602" y="1647"/>
                    <a:pt x="1442" y="1578"/>
                  </a:cubicBezTo>
                  <a:cubicBezTo>
                    <a:pt x="1259" y="1464"/>
                    <a:pt x="1099" y="1304"/>
                    <a:pt x="984" y="1121"/>
                  </a:cubicBezTo>
                  <a:cubicBezTo>
                    <a:pt x="893" y="1007"/>
                    <a:pt x="824" y="892"/>
                    <a:pt x="778" y="755"/>
                  </a:cubicBezTo>
                  <a:cubicBezTo>
                    <a:pt x="756" y="641"/>
                    <a:pt x="733" y="549"/>
                    <a:pt x="710" y="458"/>
                  </a:cubicBezTo>
                  <a:cubicBezTo>
                    <a:pt x="687" y="321"/>
                    <a:pt x="641" y="184"/>
                    <a:pt x="550" y="69"/>
                  </a:cubicBezTo>
                  <a:lnTo>
                    <a:pt x="413" y="1"/>
                  </a:lnTo>
                  <a:close/>
                </a:path>
              </a:pathLst>
            </a:custGeom>
            <a:solidFill>
              <a:srgbClr val="AA45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90"/>
            <p:cNvSpPr/>
            <p:nvPr/>
          </p:nvSpPr>
          <p:spPr>
            <a:xfrm>
              <a:off x="3001075" y="4429575"/>
              <a:ext cx="17750" cy="38325"/>
            </a:xfrm>
            <a:custGeom>
              <a:avLst/>
              <a:gdLst/>
              <a:ahLst/>
              <a:cxnLst/>
              <a:rect l="l" t="t" r="r" b="b"/>
              <a:pathLst>
                <a:path w="710" h="1533" extrusionOk="0">
                  <a:moveTo>
                    <a:pt x="343" y="0"/>
                  </a:moveTo>
                  <a:cubicBezTo>
                    <a:pt x="229" y="320"/>
                    <a:pt x="137" y="641"/>
                    <a:pt x="46" y="938"/>
                  </a:cubicBezTo>
                  <a:cubicBezTo>
                    <a:pt x="46" y="984"/>
                    <a:pt x="46" y="1029"/>
                    <a:pt x="46" y="1075"/>
                  </a:cubicBezTo>
                  <a:cubicBezTo>
                    <a:pt x="92" y="1235"/>
                    <a:pt x="0" y="1532"/>
                    <a:pt x="275" y="1532"/>
                  </a:cubicBezTo>
                  <a:cubicBezTo>
                    <a:pt x="458" y="1532"/>
                    <a:pt x="526" y="1304"/>
                    <a:pt x="526" y="1144"/>
                  </a:cubicBezTo>
                  <a:cubicBezTo>
                    <a:pt x="549" y="778"/>
                    <a:pt x="709" y="343"/>
                    <a:pt x="343" y="0"/>
                  </a:cubicBezTo>
                  <a:close/>
                </a:path>
              </a:pathLst>
            </a:custGeom>
            <a:solidFill>
              <a:srgbClr val="E69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90"/>
            <p:cNvSpPr/>
            <p:nvPr/>
          </p:nvSpPr>
          <p:spPr>
            <a:xfrm>
              <a:off x="3013650" y="4383825"/>
              <a:ext cx="15450" cy="34550"/>
            </a:xfrm>
            <a:custGeom>
              <a:avLst/>
              <a:gdLst/>
              <a:ahLst/>
              <a:cxnLst/>
              <a:rect l="l" t="t" r="r" b="b"/>
              <a:pathLst>
                <a:path w="618" h="1382" extrusionOk="0">
                  <a:moveTo>
                    <a:pt x="435" y="1"/>
                  </a:moveTo>
                  <a:cubicBezTo>
                    <a:pt x="383" y="1"/>
                    <a:pt x="332" y="24"/>
                    <a:pt x="298" y="70"/>
                  </a:cubicBezTo>
                  <a:cubicBezTo>
                    <a:pt x="115" y="435"/>
                    <a:pt x="0" y="870"/>
                    <a:pt x="23" y="1304"/>
                  </a:cubicBezTo>
                  <a:cubicBezTo>
                    <a:pt x="71" y="1353"/>
                    <a:pt x="126" y="1382"/>
                    <a:pt x="177" y="1382"/>
                  </a:cubicBezTo>
                  <a:cubicBezTo>
                    <a:pt x="223" y="1382"/>
                    <a:pt x="265" y="1358"/>
                    <a:pt x="298" y="1304"/>
                  </a:cubicBezTo>
                  <a:cubicBezTo>
                    <a:pt x="526" y="939"/>
                    <a:pt x="618" y="504"/>
                    <a:pt x="572" y="70"/>
                  </a:cubicBezTo>
                  <a:cubicBezTo>
                    <a:pt x="538" y="24"/>
                    <a:pt x="486" y="1"/>
                    <a:pt x="435" y="1"/>
                  </a:cubicBezTo>
                  <a:close/>
                </a:path>
              </a:pathLst>
            </a:custGeom>
            <a:solidFill>
              <a:srgbClr val="DF83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90"/>
            <p:cNvSpPr/>
            <p:nvPr/>
          </p:nvSpPr>
          <p:spPr>
            <a:xfrm>
              <a:off x="3021650" y="4354675"/>
              <a:ext cx="20600" cy="30900"/>
            </a:xfrm>
            <a:custGeom>
              <a:avLst/>
              <a:gdLst/>
              <a:ahLst/>
              <a:cxnLst/>
              <a:rect l="l" t="t" r="r" b="b"/>
              <a:pathLst>
                <a:path w="824" h="1236" extrusionOk="0">
                  <a:moveTo>
                    <a:pt x="275" y="1"/>
                  </a:moveTo>
                  <a:cubicBezTo>
                    <a:pt x="252" y="229"/>
                    <a:pt x="229" y="458"/>
                    <a:pt x="229" y="710"/>
                  </a:cubicBezTo>
                  <a:cubicBezTo>
                    <a:pt x="160" y="801"/>
                    <a:pt x="115" y="893"/>
                    <a:pt x="46" y="984"/>
                  </a:cubicBezTo>
                  <a:lnTo>
                    <a:pt x="0" y="1236"/>
                  </a:lnTo>
                  <a:lnTo>
                    <a:pt x="252" y="1236"/>
                  </a:lnTo>
                  <a:cubicBezTo>
                    <a:pt x="824" y="527"/>
                    <a:pt x="824" y="481"/>
                    <a:pt x="275" y="1"/>
                  </a:cubicBezTo>
                  <a:close/>
                </a:path>
              </a:pathLst>
            </a:custGeom>
            <a:solidFill>
              <a:srgbClr val="E28A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90"/>
            <p:cNvSpPr/>
            <p:nvPr/>
          </p:nvSpPr>
          <p:spPr>
            <a:xfrm>
              <a:off x="3218875" y="5137300"/>
              <a:ext cx="24025" cy="20600"/>
            </a:xfrm>
            <a:custGeom>
              <a:avLst/>
              <a:gdLst/>
              <a:ahLst/>
              <a:cxnLst/>
              <a:rect l="l" t="t" r="r" b="b"/>
              <a:pathLst>
                <a:path w="961" h="824" extrusionOk="0">
                  <a:moveTo>
                    <a:pt x="389" y="0"/>
                  </a:moveTo>
                  <a:lnTo>
                    <a:pt x="0" y="46"/>
                  </a:lnTo>
                  <a:cubicBezTo>
                    <a:pt x="160" y="389"/>
                    <a:pt x="458" y="686"/>
                    <a:pt x="801" y="823"/>
                  </a:cubicBezTo>
                  <a:cubicBezTo>
                    <a:pt x="892" y="823"/>
                    <a:pt x="961" y="755"/>
                    <a:pt x="961" y="663"/>
                  </a:cubicBezTo>
                  <a:cubicBezTo>
                    <a:pt x="961" y="526"/>
                    <a:pt x="892" y="389"/>
                    <a:pt x="824" y="297"/>
                  </a:cubicBezTo>
                  <a:cubicBezTo>
                    <a:pt x="778" y="252"/>
                    <a:pt x="755" y="229"/>
                    <a:pt x="732" y="183"/>
                  </a:cubicBezTo>
                  <a:cubicBezTo>
                    <a:pt x="664" y="137"/>
                    <a:pt x="595" y="69"/>
                    <a:pt x="503" y="46"/>
                  </a:cubicBezTo>
                  <a:lnTo>
                    <a:pt x="3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90"/>
            <p:cNvSpPr/>
            <p:nvPr/>
          </p:nvSpPr>
          <p:spPr>
            <a:xfrm>
              <a:off x="3420675" y="5265225"/>
              <a:ext cx="20600" cy="17300"/>
            </a:xfrm>
            <a:custGeom>
              <a:avLst/>
              <a:gdLst/>
              <a:ahLst/>
              <a:cxnLst/>
              <a:rect l="l" t="t" r="r" b="b"/>
              <a:pathLst>
                <a:path w="824" h="692" extrusionOk="0">
                  <a:moveTo>
                    <a:pt x="344" y="1"/>
                  </a:moveTo>
                  <a:cubicBezTo>
                    <a:pt x="240" y="1"/>
                    <a:pt x="129" y="66"/>
                    <a:pt x="69" y="165"/>
                  </a:cubicBezTo>
                  <a:cubicBezTo>
                    <a:pt x="46" y="165"/>
                    <a:pt x="46" y="188"/>
                    <a:pt x="23" y="234"/>
                  </a:cubicBezTo>
                  <a:cubicBezTo>
                    <a:pt x="0" y="280"/>
                    <a:pt x="23" y="325"/>
                    <a:pt x="69" y="394"/>
                  </a:cubicBezTo>
                  <a:lnTo>
                    <a:pt x="526" y="691"/>
                  </a:lnTo>
                  <a:lnTo>
                    <a:pt x="824" y="417"/>
                  </a:lnTo>
                  <a:cubicBezTo>
                    <a:pt x="824" y="371"/>
                    <a:pt x="824" y="325"/>
                    <a:pt x="801" y="280"/>
                  </a:cubicBezTo>
                  <a:cubicBezTo>
                    <a:pt x="755" y="211"/>
                    <a:pt x="709" y="143"/>
                    <a:pt x="641" y="97"/>
                  </a:cubicBezTo>
                  <a:cubicBezTo>
                    <a:pt x="549" y="51"/>
                    <a:pt x="481" y="28"/>
                    <a:pt x="389" y="5"/>
                  </a:cubicBezTo>
                  <a:cubicBezTo>
                    <a:pt x="374" y="2"/>
                    <a:pt x="359" y="1"/>
                    <a:pt x="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90"/>
            <p:cNvSpPr/>
            <p:nvPr/>
          </p:nvSpPr>
          <p:spPr>
            <a:xfrm>
              <a:off x="3540150" y="5319075"/>
              <a:ext cx="20025" cy="6425"/>
            </a:xfrm>
            <a:custGeom>
              <a:avLst/>
              <a:gdLst/>
              <a:ahLst/>
              <a:cxnLst/>
              <a:rect l="l" t="t" r="r" b="b"/>
              <a:pathLst>
                <a:path w="801" h="257" extrusionOk="0">
                  <a:moveTo>
                    <a:pt x="801" y="1"/>
                  </a:moveTo>
                  <a:lnTo>
                    <a:pt x="0" y="47"/>
                  </a:lnTo>
                  <a:cubicBezTo>
                    <a:pt x="201" y="187"/>
                    <a:pt x="453" y="257"/>
                    <a:pt x="697" y="257"/>
                  </a:cubicBezTo>
                  <a:cubicBezTo>
                    <a:pt x="732" y="257"/>
                    <a:pt x="766" y="255"/>
                    <a:pt x="801" y="252"/>
                  </a:cubicBezTo>
                  <a:lnTo>
                    <a:pt x="801" y="1"/>
                  </a:ln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90"/>
            <p:cNvSpPr/>
            <p:nvPr/>
          </p:nvSpPr>
          <p:spPr>
            <a:xfrm>
              <a:off x="3583600" y="5333375"/>
              <a:ext cx="16025" cy="3450"/>
            </a:xfrm>
            <a:custGeom>
              <a:avLst/>
              <a:gdLst/>
              <a:ahLst/>
              <a:cxnLst/>
              <a:rect l="l" t="t" r="r" b="b"/>
              <a:pathLst>
                <a:path w="641" h="138" extrusionOk="0">
                  <a:moveTo>
                    <a:pt x="0" y="0"/>
                  </a:moveTo>
                  <a:cubicBezTo>
                    <a:pt x="80" y="92"/>
                    <a:pt x="200" y="138"/>
                    <a:pt x="320" y="138"/>
                  </a:cubicBezTo>
                  <a:cubicBezTo>
                    <a:pt x="441" y="138"/>
                    <a:pt x="561" y="92"/>
                    <a:pt x="641"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90"/>
            <p:cNvSpPr/>
            <p:nvPr/>
          </p:nvSpPr>
          <p:spPr>
            <a:xfrm>
              <a:off x="3634475" y="5338450"/>
              <a:ext cx="13175" cy="5575"/>
            </a:xfrm>
            <a:custGeom>
              <a:avLst/>
              <a:gdLst/>
              <a:ahLst/>
              <a:cxnLst/>
              <a:rect l="l" t="t" r="r" b="b"/>
              <a:pathLst>
                <a:path w="527" h="223" extrusionOk="0">
                  <a:moveTo>
                    <a:pt x="147" y="0"/>
                  </a:moveTo>
                  <a:cubicBezTo>
                    <a:pt x="97" y="0"/>
                    <a:pt x="47" y="9"/>
                    <a:pt x="0" y="26"/>
                  </a:cubicBezTo>
                  <a:cubicBezTo>
                    <a:pt x="91" y="154"/>
                    <a:pt x="240" y="223"/>
                    <a:pt x="401" y="223"/>
                  </a:cubicBezTo>
                  <a:cubicBezTo>
                    <a:pt x="442" y="223"/>
                    <a:pt x="484" y="218"/>
                    <a:pt x="526" y="209"/>
                  </a:cubicBezTo>
                  <a:cubicBezTo>
                    <a:pt x="441" y="73"/>
                    <a:pt x="293" y="0"/>
                    <a:pt x="147"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90"/>
            <p:cNvSpPr/>
            <p:nvPr/>
          </p:nvSpPr>
          <p:spPr>
            <a:xfrm>
              <a:off x="3238875" y="5156025"/>
              <a:ext cx="9175" cy="7600"/>
            </a:xfrm>
            <a:custGeom>
              <a:avLst/>
              <a:gdLst/>
              <a:ahLst/>
              <a:cxnLst/>
              <a:rect l="l" t="t" r="r" b="b"/>
              <a:pathLst>
                <a:path w="367" h="304" extrusionOk="0">
                  <a:moveTo>
                    <a:pt x="126" y="0"/>
                  </a:moveTo>
                  <a:cubicBezTo>
                    <a:pt x="107" y="0"/>
                    <a:pt x="88" y="2"/>
                    <a:pt x="69" y="6"/>
                  </a:cubicBezTo>
                  <a:lnTo>
                    <a:pt x="1" y="74"/>
                  </a:lnTo>
                  <a:cubicBezTo>
                    <a:pt x="46" y="212"/>
                    <a:pt x="161" y="280"/>
                    <a:pt x="298" y="303"/>
                  </a:cubicBezTo>
                  <a:cubicBezTo>
                    <a:pt x="321" y="257"/>
                    <a:pt x="344" y="212"/>
                    <a:pt x="367" y="143"/>
                  </a:cubicBezTo>
                  <a:cubicBezTo>
                    <a:pt x="309" y="48"/>
                    <a:pt x="221" y="0"/>
                    <a:pt x="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90"/>
            <p:cNvSpPr/>
            <p:nvPr/>
          </p:nvSpPr>
          <p:spPr>
            <a:xfrm>
              <a:off x="3246325" y="5161150"/>
              <a:ext cx="6875" cy="8175"/>
            </a:xfrm>
            <a:custGeom>
              <a:avLst/>
              <a:gdLst/>
              <a:ahLst/>
              <a:cxnLst/>
              <a:rect l="l" t="t" r="r" b="b"/>
              <a:pathLst>
                <a:path w="275" h="327" extrusionOk="0">
                  <a:moveTo>
                    <a:pt x="160" y="1"/>
                  </a:moveTo>
                  <a:cubicBezTo>
                    <a:pt x="120" y="1"/>
                    <a:pt x="80" y="18"/>
                    <a:pt x="46" y="52"/>
                  </a:cubicBezTo>
                  <a:lnTo>
                    <a:pt x="0" y="98"/>
                  </a:lnTo>
                  <a:cubicBezTo>
                    <a:pt x="46" y="212"/>
                    <a:pt x="137" y="304"/>
                    <a:pt x="274" y="327"/>
                  </a:cubicBezTo>
                  <a:lnTo>
                    <a:pt x="274" y="52"/>
                  </a:lnTo>
                  <a:cubicBezTo>
                    <a:pt x="240" y="18"/>
                    <a:pt x="200" y="1"/>
                    <a:pt x="1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90"/>
            <p:cNvSpPr/>
            <p:nvPr/>
          </p:nvSpPr>
          <p:spPr>
            <a:xfrm>
              <a:off x="3022800" y="4372400"/>
              <a:ext cx="4600" cy="6900"/>
            </a:xfrm>
            <a:custGeom>
              <a:avLst/>
              <a:gdLst/>
              <a:ahLst/>
              <a:cxnLst/>
              <a:rect l="l" t="t" r="r" b="b"/>
              <a:pathLst>
                <a:path w="184" h="276" extrusionOk="0">
                  <a:moveTo>
                    <a:pt x="183" y="1"/>
                  </a:moveTo>
                  <a:cubicBezTo>
                    <a:pt x="114" y="92"/>
                    <a:pt x="69" y="184"/>
                    <a:pt x="0" y="275"/>
                  </a:cubicBezTo>
                  <a:cubicBezTo>
                    <a:pt x="69" y="184"/>
                    <a:pt x="114" y="92"/>
                    <a:pt x="183" y="1"/>
                  </a:cubicBezTo>
                  <a:close/>
                </a:path>
              </a:pathLst>
            </a:custGeom>
            <a:solidFill>
              <a:srgbClr val="EEA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90"/>
            <p:cNvSpPr/>
            <p:nvPr/>
          </p:nvSpPr>
          <p:spPr>
            <a:xfrm>
              <a:off x="4136975" y="5237900"/>
              <a:ext cx="6300" cy="4600"/>
            </a:xfrm>
            <a:custGeom>
              <a:avLst/>
              <a:gdLst/>
              <a:ahLst/>
              <a:cxnLst/>
              <a:rect l="l" t="t" r="r" b="b"/>
              <a:pathLst>
                <a:path w="252" h="184" extrusionOk="0">
                  <a:moveTo>
                    <a:pt x="252" y="1"/>
                  </a:moveTo>
                  <a:lnTo>
                    <a:pt x="0" y="184"/>
                  </a:lnTo>
                  <a:cubicBezTo>
                    <a:pt x="115" y="184"/>
                    <a:pt x="206" y="115"/>
                    <a:pt x="2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90"/>
            <p:cNvSpPr/>
            <p:nvPr/>
          </p:nvSpPr>
          <p:spPr>
            <a:xfrm>
              <a:off x="3414375" y="5269350"/>
              <a:ext cx="8025" cy="5750"/>
            </a:xfrm>
            <a:custGeom>
              <a:avLst/>
              <a:gdLst/>
              <a:ahLst/>
              <a:cxnLst/>
              <a:rect l="l" t="t" r="r" b="b"/>
              <a:pathLst>
                <a:path w="321" h="230" extrusionOk="0">
                  <a:moveTo>
                    <a:pt x="321" y="0"/>
                  </a:moveTo>
                  <a:lnTo>
                    <a:pt x="1" y="23"/>
                  </a:lnTo>
                  <a:cubicBezTo>
                    <a:pt x="47" y="160"/>
                    <a:pt x="184" y="229"/>
                    <a:pt x="321" y="229"/>
                  </a:cubicBezTo>
                  <a:lnTo>
                    <a:pt x="3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90"/>
            <p:cNvSpPr/>
            <p:nvPr/>
          </p:nvSpPr>
          <p:spPr>
            <a:xfrm>
              <a:off x="3564725" y="5326975"/>
              <a:ext cx="7450" cy="4250"/>
            </a:xfrm>
            <a:custGeom>
              <a:avLst/>
              <a:gdLst/>
              <a:ahLst/>
              <a:cxnLst/>
              <a:rect l="l" t="t" r="r" b="b"/>
              <a:pathLst>
                <a:path w="298" h="170" extrusionOk="0">
                  <a:moveTo>
                    <a:pt x="46" y="1"/>
                  </a:moveTo>
                  <a:cubicBezTo>
                    <a:pt x="31" y="1"/>
                    <a:pt x="15" y="2"/>
                    <a:pt x="1" y="5"/>
                  </a:cubicBezTo>
                  <a:cubicBezTo>
                    <a:pt x="41" y="105"/>
                    <a:pt x="150" y="169"/>
                    <a:pt x="253" y="169"/>
                  </a:cubicBezTo>
                  <a:cubicBezTo>
                    <a:pt x="268" y="169"/>
                    <a:pt x="283" y="168"/>
                    <a:pt x="298" y="165"/>
                  </a:cubicBezTo>
                  <a:cubicBezTo>
                    <a:pt x="258" y="65"/>
                    <a:pt x="149" y="1"/>
                    <a:pt x="46"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90"/>
            <p:cNvSpPr/>
            <p:nvPr/>
          </p:nvSpPr>
          <p:spPr>
            <a:xfrm>
              <a:off x="3609325" y="5332375"/>
              <a:ext cx="6875" cy="3300"/>
            </a:xfrm>
            <a:custGeom>
              <a:avLst/>
              <a:gdLst/>
              <a:ahLst/>
              <a:cxnLst/>
              <a:rect l="l" t="t" r="r" b="b"/>
              <a:pathLst>
                <a:path w="275" h="132" extrusionOk="0">
                  <a:moveTo>
                    <a:pt x="78" y="0"/>
                  </a:moveTo>
                  <a:cubicBezTo>
                    <a:pt x="51" y="0"/>
                    <a:pt x="24" y="6"/>
                    <a:pt x="0" y="18"/>
                  </a:cubicBezTo>
                  <a:lnTo>
                    <a:pt x="275" y="132"/>
                  </a:lnTo>
                  <a:cubicBezTo>
                    <a:pt x="241" y="47"/>
                    <a:pt x="157" y="0"/>
                    <a:pt x="78"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90"/>
            <p:cNvSpPr/>
            <p:nvPr/>
          </p:nvSpPr>
          <p:spPr>
            <a:xfrm>
              <a:off x="3103400" y="4981225"/>
              <a:ext cx="5175" cy="5175"/>
            </a:xfrm>
            <a:custGeom>
              <a:avLst/>
              <a:gdLst/>
              <a:ahLst/>
              <a:cxnLst/>
              <a:rect l="l" t="t" r="r" b="b"/>
              <a:pathLst>
                <a:path w="207" h="207" extrusionOk="0">
                  <a:moveTo>
                    <a:pt x="0" y="1"/>
                  </a:moveTo>
                  <a:cubicBezTo>
                    <a:pt x="0" y="138"/>
                    <a:pt x="69" y="206"/>
                    <a:pt x="206" y="206"/>
                  </a:cubicBez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90"/>
            <p:cNvSpPr/>
            <p:nvPr/>
          </p:nvSpPr>
          <p:spPr>
            <a:xfrm>
              <a:off x="3116550" y="5000100"/>
              <a:ext cx="5175" cy="8600"/>
            </a:xfrm>
            <a:custGeom>
              <a:avLst/>
              <a:gdLst/>
              <a:ahLst/>
              <a:cxnLst/>
              <a:rect l="l" t="t" r="r" b="b"/>
              <a:pathLst>
                <a:path w="207" h="344" extrusionOk="0">
                  <a:moveTo>
                    <a:pt x="0" y="0"/>
                  </a:moveTo>
                  <a:lnTo>
                    <a:pt x="23" y="252"/>
                  </a:lnTo>
                  <a:lnTo>
                    <a:pt x="115" y="343"/>
                  </a:lnTo>
                  <a:lnTo>
                    <a:pt x="206" y="252"/>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90"/>
            <p:cNvSpPr/>
            <p:nvPr/>
          </p:nvSpPr>
          <p:spPr>
            <a:xfrm>
              <a:off x="3116550" y="5005800"/>
              <a:ext cx="5175" cy="6325"/>
            </a:xfrm>
            <a:custGeom>
              <a:avLst/>
              <a:gdLst/>
              <a:ahLst/>
              <a:cxnLst/>
              <a:rect l="l" t="t" r="r" b="b"/>
              <a:pathLst>
                <a:path w="207" h="253" extrusionOk="0">
                  <a:moveTo>
                    <a:pt x="23" y="1"/>
                  </a:moveTo>
                  <a:cubicBezTo>
                    <a:pt x="0" y="115"/>
                    <a:pt x="69" y="230"/>
                    <a:pt x="160" y="252"/>
                  </a:cubicBezTo>
                  <a:cubicBezTo>
                    <a:pt x="183" y="184"/>
                    <a:pt x="206" y="92"/>
                    <a:pt x="2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90"/>
            <p:cNvSpPr/>
            <p:nvPr/>
          </p:nvSpPr>
          <p:spPr>
            <a:xfrm>
              <a:off x="4350550" y="4197275"/>
              <a:ext cx="128875" cy="333000"/>
            </a:xfrm>
            <a:custGeom>
              <a:avLst/>
              <a:gdLst/>
              <a:ahLst/>
              <a:cxnLst/>
              <a:rect l="l" t="t" r="r" b="b"/>
              <a:pathLst>
                <a:path w="5155" h="13320" extrusionOk="0">
                  <a:moveTo>
                    <a:pt x="358" y="0"/>
                  </a:moveTo>
                  <a:cubicBezTo>
                    <a:pt x="1" y="0"/>
                    <a:pt x="72" y="329"/>
                    <a:pt x="9" y="580"/>
                  </a:cubicBezTo>
                  <a:cubicBezTo>
                    <a:pt x="32" y="694"/>
                    <a:pt x="55" y="809"/>
                    <a:pt x="78" y="923"/>
                  </a:cubicBezTo>
                  <a:cubicBezTo>
                    <a:pt x="124" y="1037"/>
                    <a:pt x="147" y="1152"/>
                    <a:pt x="169" y="1243"/>
                  </a:cubicBezTo>
                  <a:cubicBezTo>
                    <a:pt x="215" y="1495"/>
                    <a:pt x="284" y="1701"/>
                    <a:pt x="421" y="1906"/>
                  </a:cubicBezTo>
                  <a:cubicBezTo>
                    <a:pt x="947" y="2432"/>
                    <a:pt x="1358" y="3073"/>
                    <a:pt x="1610" y="3781"/>
                  </a:cubicBezTo>
                  <a:cubicBezTo>
                    <a:pt x="2776" y="6800"/>
                    <a:pt x="3874" y="9818"/>
                    <a:pt x="4285" y="13042"/>
                  </a:cubicBezTo>
                  <a:cubicBezTo>
                    <a:pt x="4369" y="13210"/>
                    <a:pt x="4472" y="13320"/>
                    <a:pt x="4664" y="13320"/>
                  </a:cubicBezTo>
                  <a:cubicBezTo>
                    <a:pt x="4682" y="13320"/>
                    <a:pt x="4700" y="13319"/>
                    <a:pt x="4720" y="13317"/>
                  </a:cubicBezTo>
                  <a:cubicBezTo>
                    <a:pt x="4926" y="13042"/>
                    <a:pt x="4949" y="12699"/>
                    <a:pt x="4811" y="12402"/>
                  </a:cubicBezTo>
                  <a:cubicBezTo>
                    <a:pt x="4651" y="12105"/>
                    <a:pt x="4788" y="11853"/>
                    <a:pt x="5154" y="11808"/>
                  </a:cubicBezTo>
                  <a:cubicBezTo>
                    <a:pt x="4834" y="10390"/>
                    <a:pt x="4491" y="8995"/>
                    <a:pt x="4057" y="7600"/>
                  </a:cubicBezTo>
                  <a:cubicBezTo>
                    <a:pt x="3942" y="7074"/>
                    <a:pt x="3759" y="6571"/>
                    <a:pt x="3485" y="6114"/>
                  </a:cubicBezTo>
                  <a:cubicBezTo>
                    <a:pt x="3211" y="5657"/>
                    <a:pt x="3028" y="5153"/>
                    <a:pt x="2913" y="4650"/>
                  </a:cubicBezTo>
                  <a:cubicBezTo>
                    <a:pt x="2479" y="3027"/>
                    <a:pt x="1862" y="1495"/>
                    <a:pt x="695" y="260"/>
                  </a:cubicBezTo>
                  <a:cubicBezTo>
                    <a:pt x="627" y="169"/>
                    <a:pt x="558" y="100"/>
                    <a:pt x="467" y="8"/>
                  </a:cubicBezTo>
                  <a:cubicBezTo>
                    <a:pt x="427" y="3"/>
                    <a:pt x="391" y="0"/>
                    <a:pt x="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90"/>
            <p:cNvSpPr/>
            <p:nvPr/>
          </p:nvSpPr>
          <p:spPr>
            <a:xfrm>
              <a:off x="4147250" y="4003675"/>
              <a:ext cx="214975" cy="214400"/>
            </a:xfrm>
            <a:custGeom>
              <a:avLst/>
              <a:gdLst/>
              <a:ahLst/>
              <a:cxnLst/>
              <a:rect l="l" t="t" r="r" b="b"/>
              <a:pathLst>
                <a:path w="8599" h="8576" extrusionOk="0">
                  <a:moveTo>
                    <a:pt x="870" y="1"/>
                  </a:moveTo>
                  <a:lnTo>
                    <a:pt x="870" y="1"/>
                  </a:lnTo>
                  <a:cubicBezTo>
                    <a:pt x="1" y="389"/>
                    <a:pt x="710" y="732"/>
                    <a:pt x="893" y="1098"/>
                  </a:cubicBezTo>
                  <a:cubicBezTo>
                    <a:pt x="2150" y="1830"/>
                    <a:pt x="3111" y="2905"/>
                    <a:pt x="4163" y="3911"/>
                  </a:cubicBezTo>
                  <a:cubicBezTo>
                    <a:pt x="4780" y="4780"/>
                    <a:pt x="5878" y="5214"/>
                    <a:pt x="6335" y="6243"/>
                  </a:cubicBezTo>
                  <a:cubicBezTo>
                    <a:pt x="6403" y="6312"/>
                    <a:pt x="6472" y="6403"/>
                    <a:pt x="6564" y="6472"/>
                  </a:cubicBezTo>
                  <a:cubicBezTo>
                    <a:pt x="6632" y="6563"/>
                    <a:pt x="6701" y="6632"/>
                    <a:pt x="6769" y="6701"/>
                  </a:cubicBezTo>
                  <a:cubicBezTo>
                    <a:pt x="6907" y="6838"/>
                    <a:pt x="7021" y="6975"/>
                    <a:pt x="7112" y="7135"/>
                  </a:cubicBezTo>
                  <a:cubicBezTo>
                    <a:pt x="7158" y="7227"/>
                    <a:pt x="7204" y="7318"/>
                    <a:pt x="7272" y="7387"/>
                  </a:cubicBezTo>
                  <a:cubicBezTo>
                    <a:pt x="7341" y="7501"/>
                    <a:pt x="7410" y="7638"/>
                    <a:pt x="7478" y="7752"/>
                  </a:cubicBezTo>
                  <a:cubicBezTo>
                    <a:pt x="7524" y="7821"/>
                    <a:pt x="7593" y="7913"/>
                    <a:pt x="7638" y="7981"/>
                  </a:cubicBezTo>
                  <a:cubicBezTo>
                    <a:pt x="7775" y="8118"/>
                    <a:pt x="7867" y="8301"/>
                    <a:pt x="7981" y="8461"/>
                  </a:cubicBezTo>
                  <a:cubicBezTo>
                    <a:pt x="8027" y="8530"/>
                    <a:pt x="8118" y="8576"/>
                    <a:pt x="8233" y="8576"/>
                  </a:cubicBezTo>
                  <a:lnTo>
                    <a:pt x="8347" y="8507"/>
                  </a:lnTo>
                  <a:cubicBezTo>
                    <a:pt x="8370" y="8233"/>
                    <a:pt x="8324" y="7935"/>
                    <a:pt x="8599" y="7752"/>
                  </a:cubicBezTo>
                  <a:cubicBezTo>
                    <a:pt x="8004" y="6769"/>
                    <a:pt x="7295" y="5855"/>
                    <a:pt x="6541" y="4986"/>
                  </a:cubicBezTo>
                  <a:cubicBezTo>
                    <a:pt x="5786" y="4094"/>
                    <a:pt x="4940" y="3293"/>
                    <a:pt x="4025" y="2607"/>
                  </a:cubicBezTo>
                  <a:cubicBezTo>
                    <a:pt x="3751" y="2402"/>
                    <a:pt x="3522" y="2173"/>
                    <a:pt x="3294" y="1921"/>
                  </a:cubicBezTo>
                  <a:cubicBezTo>
                    <a:pt x="2539" y="1213"/>
                    <a:pt x="1807" y="481"/>
                    <a:pt x="870" y="1"/>
                  </a:cubicBezTo>
                  <a:close/>
                </a:path>
              </a:pathLst>
            </a:custGeom>
            <a:solidFill>
              <a:srgbClr val="B83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90"/>
            <p:cNvSpPr/>
            <p:nvPr/>
          </p:nvSpPr>
          <p:spPr>
            <a:xfrm>
              <a:off x="4096375" y="3965950"/>
              <a:ext cx="78350" cy="66325"/>
            </a:xfrm>
            <a:custGeom>
              <a:avLst/>
              <a:gdLst/>
              <a:ahLst/>
              <a:cxnLst/>
              <a:rect l="l" t="t" r="r" b="b"/>
              <a:pathLst>
                <a:path w="3134" h="2653" extrusionOk="0">
                  <a:moveTo>
                    <a:pt x="618" y="0"/>
                  </a:moveTo>
                  <a:cubicBezTo>
                    <a:pt x="1" y="343"/>
                    <a:pt x="252" y="1075"/>
                    <a:pt x="1" y="1555"/>
                  </a:cubicBezTo>
                  <a:cubicBezTo>
                    <a:pt x="115" y="2081"/>
                    <a:pt x="527" y="2264"/>
                    <a:pt x="1007" y="2379"/>
                  </a:cubicBezTo>
                  <a:cubicBezTo>
                    <a:pt x="1327" y="2379"/>
                    <a:pt x="1670" y="2424"/>
                    <a:pt x="1990" y="2516"/>
                  </a:cubicBezTo>
                  <a:cubicBezTo>
                    <a:pt x="2218" y="2544"/>
                    <a:pt x="2455" y="2653"/>
                    <a:pt x="2696" y="2653"/>
                  </a:cubicBezTo>
                  <a:cubicBezTo>
                    <a:pt x="2841" y="2653"/>
                    <a:pt x="2987" y="2613"/>
                    <a:pt x="3133" y="2493"/>
                  </a:cubicBezTo>
                  <a:cubicBezTo>
                    <a:pt x="3019" y="2333"/>
                    <a:pt x="2882" y="2173"/>
                    <a:pt x="2768" y="1990"/>
                  </a:cubicBezTo>
                  <a:cubicBezTo>
                    <a:pt x="2630" y="1830"/>
                    <a:pt x="2676" y="1578"/>
                    <a:pt x="2882" y="1487"/>
                  </a:cubicBezTo>
                  <a:cubicBezTo>
                    <a:pt x="2219" y="869"/>
                    <a:pt x="1464" y="366"/>
                    <a:pt x="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90"/>
            <p:cNvSpPr/>
            <p:nvPr/>
          </p:nvSpPr>
          <p:spPr>
            <a:xfrm>
              <a:off x="4040925" y="3939650"/>
              <a:ext cx="70350" cy="63475"/>
            </a:xfrm>
            <a:custGeom>
              <a:avLst/>
              <a:gdLst/>
              <a:ahLst/>
              <a:cxnLst/>
              <a:rect l="l" t="t" r="r" b="b"/>
              <a:pathLst>
                <a:path w="2814" h="2539" extrusionOk="0">
                  <a:moveTo>
                    <a:pt x="1098" y="1"/>
                  </a:moveTo>
                  <a:cubicBezTo>
                    <a:pt x="481" y="206"/>
                    <a:pt x="801" y="481"/>
                    <a:pt x="1075" y="732"/>
                  </a:cubicBezTo>
                  <a:cubicBezTo>
                    <a:pt x="1056" y="735"/>
                    <a:pt x="1037" y="736"/>
                    <a:pt x="1017" y="736"/>
                  </a:cubicBezTo>
                  <a:cubicBezTo>
                    <a:pt x="831" y="736"/>
                    <a:pt x="614" y="642"/>
                    <a:pt x="423" y="642"/>
                  </a:cubicBezTo>
                  <a:cubicBezTo>
                    <a:pt x="242" y="642"/>
                    <a:pt x="85" y="726"/>
                    <a:pt x="1" y="1052"/>
                  </a:cubicBezTo>
                  <a:cubicBezTo>
                    <a:pt x="618" y="1830"/>
                    <a:pt x="1281" y="2470"/>
                    <a:pt x="2333" y="2539"/>
                  </a:cubicBezTo>
                  <a:cubicBezTo>
                    <a:pt x="2630" y="2242"/>
                    <a:pt x="2767" y="1807"/>
                    <a:pt x="2722" y="1373"/>
                  </a:cubicBezTo>
                  <a:cubicBezTo>
                    <a:pt x="2676" y="1258"/>
                    <a:pt x="2722" y="1121"/>
                    <a:pt x="2813" y="1052"/>
                  </a:cubicBezTo>
                  <a:cubicBezTo>
                    <a:pt x="2333" y="595"/>
                    <a:pt x="1738" y="229"/>
                    <a:pt x="1098" y="1"/>
                  </a:cubicBezTo>
                  <a:close/>
                </a:path>
              </a:pathLst>
            </a:custGeom>
            <a:solidFill>
              <a:srgbClr val="DD78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90"/>
            <p:cNvSpPr/>
            <p:nvPr/>
          </p:nvSpPr>
          <p:spPr>
            <a:xfrm>
              <a:off x="3891150" y="3869025"/>
              <a:ext cx="132650" cy="57325"/>
            </a:xfrm>
            <a:custGeom>
              <a:avLst/>
              <a:gdLst/>
              <a:ahLst/>
              <a:cxnLst/>
              <a:rect l="l" t="t" r="r" b="b"/>
              <a:pathLst>
                <a:path w="5306" h="2293" extrusionOk="0">
                  <a:moveTo>
                    <a:pt x="294" y="0"/>
                  </a:moveTo>
                  <a:cubicBezTo>
                    <a:pt x="211" y="0"/>
                    <a:pt x="127" y="19"/>
                    <a:pt x="46" y="59"/>
                  </a:cubicBezTo>
                  <a:cubicBezTo>
                    <a:pt x="1" y="150"/>
                    <a:pt x="1" y="287"/>
                    <a:pt x="46" y="402"/>
                  </a:cubicBezTo>
                  <a:cubicBezTo>
                    <a:pt x="366" y="790"/>
                    <a:pt x="824" y="859"/>
                    <a:pt x="1235" y="1042"/>
                  </a:cubicBezTo>
                  <a:cubicBezTo>
                    <a:pt x="2333" y="1522"/>
                    <a:pt x="3522" y="1728"/>
                    <a:pt x="4597" y="2277"/>
                  </a:cubicBezTo>
                  <a:cubicBezTo>
                    <a:pt x="4707" y="2277"/>
                    <a:pt x="4822" y="2293"/>
                    <a:pt x="4927" y="2293"/>
                  </a:cubicBezTo>
                  <a:cubicBezTo>
                    <a:pt x="5127" y="2293"/>
                    <a:pt x="5291" y="2234"/>
                    <a:pt x="5306" y="1888"/>
                  </a:cubicBezTo>
                  <a:cubicBezTo>
                    <a:pt x="3796" y="1111"/>
                    <a:pt x="2219" y="493"/>
                    <a:pt x="595" y="82"/>
                  </a:cubicBezTo>
                  <a:cubicBezTo>
                    <a:pt x="505" y="30"/>
                    <a:pt x="401" y="0"/>
                    <a:pt x="294" y="0"/>
                  </a:cubicBezTo>
                  <a:close/>
                </a:path>
              </a:pathLst>
            </a:custGeom>
            <a:solidFill>
              <a:srgbClr val="E59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90"/>
            <p:cNvSpPr/>
            <p:nvPr/>
          </p:nvSpPr>
          <p:spPr>
            <a:xfrm>
              <a:off x="3773400" y="3853275"/>
              <a:ext cx="121775" cy="35725"/>
            </a:xfrm>
            <a:custGeom>
              <a:avLst/>
              <a:gdLst/>
              <a:ahLst/>
              <a:cxnLst/>
              <a:rect l="l" t="t" r="r" b="b"/>
              <a:pathLst>
                <a:path w="4871" h="1429" extrusionOk="0">
                  <a:moveTo>
                    <a:pt x="866" y="1"/>
                  </a:moveTo>
                  <a:cubicBezTo>
                    <a:pt x="577" y="1"/>
                    <a:pt x="289" y="9"/>
                    <a:pt x="0" y="26"/>
                  </a:cubicBezTo>
                  <a:lnTo>
                    <a:pt x="0" y="231"/>
                  </a:lnTo>
                  <a:cubicBezTo>
                    <a:pt x="0" y="346"/>
                    <a:pt x="23" y="437"/>
                    <a:pt x="46" y="529"/>
                  </a:cubicBezTo>
                  <a:lnTo>
                    <a:pt x="114" y="666"/>
                  </a:lnTo>
                  <a:cubicBezTo>
                    <a:pt x="160" y="757"/>
                    <a:pt x="206" y="872"/>
                    <a:pt x="252" y="963"/>
                  </a:cubicBezTo>
                  <a:cubicBezTo>
                    <a:pt x="274" y="1055"/>
                    <a:pt x="343" y="1146"/>
                    <a:pt x="389" y="1238"/>
                  </a:cubicBezTo>
                  <a:cubicBezTo>
                    <a:pt x="480" y="1329"/>
                    <a:pt x="572" y="1375"/>
                    <a:pt x="686" y="1420"/>
                  </a:cubicBezTo>
                  <a:cubicBezTo>
                    <a:pt x="724" y="1426"/>
                    <a:pt x="763" y="1429"/>
                    <a:pt x="803" y="1429"/>
                  </a:cubicBezTo>
                  <a:cubicBezTo>
                    <a:pt x="931" y="1429"/>
                    <a:pt x="1067" y="1399"/>
                    <a:pt x="1189" y="1329"/>
                  </a:cubicBezTo>
                  <a:cubicBezTo>
                    <a:pt x="1514" y="895"/>
                    <a:pt x="1920" y="807"/>
                    <a:pt x="2344" y="807"/>
                  </a:cubicBezTo>
                  <a:cubicBezTo>
                    <a:pt x="2635" y="807"/>
                    <a:pt x="2935" y="849"/>
                    <a:pt x="3224" y="849"/>
                  </a:cubicBezTo>
                  <a:cubicBezTo>
                    <a:pt x="3534" y="862"/>
                    <a:pt x="3844" y="979"/>
                    <a:pt x="4145" y="979"/>
                  </a:cubicBezTo>
                  <a:cubicBezTo>
                    <a:pt x="4354" y="979"/>
                    <a:pt x="4559" y="922"/>
                    <a:pt x="4756" y="734"/>
                  </a:cubicBezTo>
                  <a:cubicBezTo>
                    <a:pt x="4779" y="734"/>
                    <a:pt x="4825" y="712"/>
                    <a:pt x="4848" y="666"/>
                  </a:cubicBezTo>
                  <a:cubicBezTo>
                    <a:pt x="4871" y="620"/>
                    <a:pt x="4848" y="574"/>
                    <a:pt x="4756" y="529"/>
                  </a:cubicBezTo>
                  <a:cubicBezTo>
                    <a:pt x="3482" y="173"/>
                    <a:pt x="2177" y="1"/>
                    <a:pt x="866" y="1"/>
                  </a:cubicBezTo>
                  <a:close/>
                </a:path>
              </a:pathLst>
            </a:custGeom>
            <a:solidFill>
              <a:srgbClr val="E28A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90"/>
            <p:cNvSpPr/>
            <p:nvPr/>
          </p:nvSpPr>
          <p:spPr>
            <a:xfrm>
              <a:off x="3992325" y="3916225"/>
              <a:ext cx="78325" cy="52325"/>
            </a:xfrm>
            <a:custGeom>
              <a:avLst/>
              <a:gdLst/>
              <a:ahLst/>
              <a:cxnLst/>
              <a:rect l="l" t="t" r="r" b="b"/>
              <a:pathLst>
                <a:path w="3133" h="2093" extrusionOk="0">
                  <a:moveTo>
                    <a:pt x="1236" y="0"/>
                  </a:moveTo>
                  <a:cubicBezTo>
                    <a:pt x="1125" y="206"/>
                    <a:pt x="948" y="225"/>
                    <a:pt x="765" y="225"/>
                  </a:cubicBezTo>
                  <a:cubicBezTo>
                    <a:pt x="724" y="225"/>
                    <a:pt x="683" y="224"/>
                    <a:pt x="641" y="224"/>
                  </a:cubicBezTo>
                  <a:cubicBezTo>
                    <a:pt x="603" y="224"/>
                    <a:pt x="564" y="225"/>
                    <a:pt x="527" y="229"/>
                  </a:cubicBezTo>
                  <a:lnTo>
                    <a:pt x="367" y="320"/>
                  </a:lnTo>
                  <a:cubicBezTo>
                    <a:pt x="1" y="892"/>
                    <a:pt x="435" y="846"/>
                    <a:pt x="801" y="892"/>
                  </a:cubicBezTo>
                  <a:cubicBezTo>
                    <a:pt x="834" y="898"/>
                    <a:pt x="870" y="901"/>
                    <a:pt x="908" y="901"/>
                  </a:cubicBezTo>
                  <a:cubicBezTo>
                    <a:pt x="1041" y="901"/>
                    <a:pt x="1198" y="868"/>
                    <a:pt x="1334" y="868"/>
                  </a:cubicBezTo>
                  <a:cubicBezTo>
                    <a:pt x="1557" y="868"/>
                    <a:pt x="1724" y="956"/>
                    <a:pt x="1647" y="1418"/>
                  </a:cubicBezTo>
                  <a:cubicBezTo>
                    <a:pt x="1533" y="1532"/>
                    <a:pt x="1464" y="1692"/>
                    <a:pt x="1464" y="1875"/>
                  </a:cubicBezTo>
                  <a:cubicBezTo>
                    <a:pt x="1554" y="2016"/>
                    <a:pt x="1651" y="2092"/>
                    <a:pt x="1758" y="2092"/>
                  </a:cubicBezTo>
                  <a:cubicBezTo>
                    <a:pt x="1843" y="2092"/>
                    <a:pt x="1935" y="2045"/>
                    <a:pt x="2036" y="1944"/>
                  </a:cubicBezTo>
                  <a:cubicBezTo>
                    <a:pt x="2113" y="1845"/>
                    <a:pt x="2194" y="1815"/>
                    <a:pt x="2281" y="1815"/>
                  </a:cubicBezTo>
                  <a:cubicBezTo>
                    <a:pt x="2376" y="1815"/>
                    <a:pt x="2477" y="1851"/>
                    <a:pt x="2585" y="1875"/>
                  </a:cubicBezTo>
                  <a:cubicBezTo>
                    <a:pt x="2752" y="1917"/>
                    <a:pt x="2871" y="1942"/>
                    <a:pt x="2951" y="1942"/>
                  </a:cubicBezTo>
                  <a:cubicBezTo>
                    <a:pt x="3133" y="1942"/>
                    <a:pt x="3115" y="1813"/>
                    <a:pt x="3019" y="1464"/>
                  </a:cubicBezTo>
                  <a:cubicBezTo>
                    <a:pt x="2951" y="1281"/>
                    <a:pt x="2836" y="1098"/>
                    <a:pt x="3042" y="938"/>
                  </a:cubicBezTo>
                  <a:cubicBezTo>
                    <a:pt x="2493" y="549"/>
                    <a:pt x="1876" y="252"/>
                    <a:pt x="1236" y="0"/>
                  </a:cubicBezTo>
                  <a:close/>
                </a:path>
              </a:pathLst>
            </a:custGeom>
            <a:solidFill>
              <a:srgbClr val="ECA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90"/>
            <p:cNvSpPr/>
            <p:nvPr/>
          </p:nvSpPr>
          <p:spPr>
            <a:xfrm>
              <a:off x="3892300" y="3866125"/>
              <a:ext cx="13750" cy="5525"/>
            </a:xfrm>
            <a:custGeom>
              <a:avLst/>
              <a:gdLst/>
              <a:ahLst/>
              <a:cxnLst/>
              <a:rect l="l" t="t" r="r" b="b"/>
              <a:pathLst>
                <a:path w="550" h="221" extrusionOk="0">
                  <a:moveTo>
                    <a:pt x="126" y="1"/>
                  </a:moveTo>
                  <a:cubicBezTo>
                    <a:pt x="84" y="1"/>
                    <a:pt x="42" y="5"/>
                    <a:pt x="0" y="15"/>
                  </a:cubicBezTo>
                  <a:lnTo>
                    <a:pt x="0" y="220"/>
                  </a:lnTo>
                  <a:lnTo>
                    <a:pt x="549" y="198"/>
                  </a:lnTo>
                  <a:cubicBezTo>
                    <a:pt x="440" y="70"/>
                    <a:pt x="287" y="1"/>
                    <a:pt x="126" y="1"/>
                  </a:cubicBezTo>
                  <a:close/>
                </a:path>
              </a:pathLst>
            </a:custGeom>
            <a:solidFill>
              <a:srgbClr val="EDA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90"/>
            <p:cNvSpPr/>
            <p:nvPr/>
          </p:nvSpPr>
          <p:spPr>
            <a:xfrm>
              <a:off x="4362200" y="4197475"/>
              <a:ext cx="5750" cy="6300"/>
            </a:xfrm>
            <a:custGeom>
              <a:avLst/>
              <a:gdLst/>
              <a:ahLst/>
              <a:cxnLst/>
              <a:rect l="l" t="t" r="r" b="b"/>
              <a:pathLst>
                <a:path w="230" h="252" extrusionOk="0">
                  <a:moveTo>
                    <a:pt x="1" y="0"/>
                  </a:moveTo>
                  <a:lnTo>
                    <a:pt x="229" y="252"/>
                  </a:lnTo>
                  <a:cubicBezTo>
                    <a:pt x="229" y="138"/>
                    <a:pt x="138" y="23"/>
                    <a:pt x="1" y="0"/>
                  </a:cubicBezTo>
                  <a:close/>
                </a:path>
              </a:pathLst>
            </a:custGeom>
            <a:solidFill>
              <a:srgbClr val="B83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90"/>
            <p:cNvSpPr/>
            <p:nvPr/>
          </p:nvSpPr>
          <p:spPr>
            <a:xfrm>
              <a:off x="3302900" y="3903075"/>
              <a:ext cx="199550" cy="108625"/>
            </a:xfrm>
            <a:custGeom>
              <a:avLst/>
              <a:gdLst/>
              <a:ahLst/>
              <a:cxnLst/>
              <a:rect l="l" t="t" r="r" b="b"/>
              <a:pathLst>
                <a:path w="7982" h="4345" extrusionOk="0">
                  <a:moveTo>
                    <a:pt x="6541" y="0"/>
                  </a:moveTo>
                  <a:cubicBezTo>
                    <a:pt x="6289" y="526"/>
                    <a:pt x="5809" y="618"/>
                    <a:pt x="5306" y="755"/>
                  </a:cubicBezTo>
                  <a:cubicBezTo>
                    <a:pt x="4117" y="1029"/>
                    <a:pt x="2973" y="1601"/>
                    <a:pt x="2013" y="2378"/>
                  </a:cubicBezTo>
                  <a:cubicBezTo>
                    <a:pt x="1830" y="2607"/>
                    <a:pt x="1556" y="2721"/>
                    <a:pt x="1281" y="2767"/>
                  </a:cubicBezTo>
                  <a:cubicBezTo>
                    <a:pt x="915" y="3087"/>
                    <a:pt x="550" y="3384"/>
                    <a:pt x="207" y="3727"/>
                  </a:cubicBezTo>
                  <a:cubicBezTo>
                    <a:pt x="1" y="3933"/>
                    <a:pt x="92" y="4093"/>
                    <a:pt x="527" y="4253"/>
                  </a:cubicBezTo>
                  <a:cubicBezTo>
                    <a:pt x="572" y="4314"/>
                    <a:pt x="649" y="4345"/>
                    <a:pt x="722" y="4345"/>
                  </a:cubicBezTo>
                  <a:cubicBezTo>
                    <a:pt x="758" y="4345"/>
                    <a:pt x="794" y="4337"/>
                    <a:pt x="824" y="4322"/>
                  </a:cubicBezTo>
                  <a:cubicBezTo>
                    <a:pt x="984" y="4253"/>
                    <a:pt x="1121" y="4162"/>
                    <a:pt x="1258" y="4070"/>
                  </a:cubicBezTo>
                  <a:cubicBezTo>
                    <a:pt x="2265" y="3407"/>
                    <a:pt x="3431" y="3041"/>
                    <a:pt x="4437" y="2401"/>
                  </a:cubicBezTo>
                  <a:cubicBezTo>
                    <a:pt x="5535" y="1669"/>
                    <a:pt x="6952" y="1464"/>
                    <a:pt x="7958" y="526"/>
                  </a:cubicBezTo>
                  <a:cubicBezTo>
                    <a:pt x="7981" y="320"/>
                    <a:pt x="7913" y="137"/>
                    <a:pt x="7775" y="0"/>
                  </a:cubicBezTo>
                  <a:close/>
                </a:path>
              </a:pathLst>
            </a:custGeom>
            <a:solidFill>
              <a:srgbClr val="F0A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90"/>
            <p:cNvSpPr/>
            <p:nvPr/>
          </p:nvSpPr>
          <p:spPr>
            <a:xfrm>
              <a:off x="3164175" y="4048800"/>
              <a:ext cx="114750" cy="117550"/>
            </a:xfrm>
            <a:custGeom>
              <a:avLst/>
              <a:gdLst/>
              <a:ahLst/>
              <a:cxnLst/>
              <a:rect l="l" t="t" r="r" b="b"/>
              <a:pathLst>
                <a:path w="4590" h="4702" extrusionOk="0">
                  <a:moveTo>
                    <a:pt x="4280" y="1"/>
                  </a:moveTo>
                  <a:cubicBezTo>
                    <a:pt x="4217" y="1"/>
                    <a:pt x="4152" y="28"/>
                    <a:pt x="4086" y="94"/>
                  </a:cubicBezTo>
                  <a:cubicBezTo>
                    <a:pt x="3515" y="665"/>
                    <a:pt x="2737" y="1031"/>
                    <a:pt x="2303" y="1763"/>
                  </a:cubicBezTo>
                  <a:cubicBezTo>
                    <a:pt x="2074" y="2174"/>
                    <a:pt x="1731" y="2495"/>
                    <a:pt x="1319" y="2700"/>
                  </a:cubicBezTo>
                  <a:cubicBezTo>
                    <a:pt x="1182" y="2700"/>
                    <a:pt x="1091" y="2815"/>
                    <a:pt x="1068" y="2952"/>
                  </a:cubicBezTo>
                  <a:cubicBezTo>
                    <a:pt x="1068" y="3203"/>
                    <a:pt x="954" y="3432"/>
                    <a:pt x="725" y="3569"/>
                  </a:cubicBezTo>
                  <a:cubicBezTo>
                    <a:pt x="405" y="3775"/>
                    <a:pt x="176" y="4072"/>
                    <a:pt x="39" y="4438"/>
                  </a:cubicBezTo>
                  <a:cubicBezTo>
                    <a:pt x="1" y="4609"/>
                    <a:pt x="42" y="4701"/>
                    <a:pt x="188" y="4701"/>
                  </a:cubicBezTo>
                  <a:cubicBezTo>
                    <a:pt x="218" y="4701"/>
                    <a:pt x="252" y="4698"/>
                    <a:pt x="290" y="4690"/>
                  </a:cubicBezTo>
                  <a:cubicBezTo>
                    <a:pt x="1571" y="3203"/>
                    <a:pt x="2760" y="1649"/>
                    <a:pt x="4384" y="505"/>
                  </a:cubicBezTo>
                  <a:cubicBezTo>
                    <a:pt x="4452" y="414"/>
                    <a:pt x="4521" y="322"/>
                    <a:pt x="4589" y="208"/>
                  </a:cubicBezTo>
                  <a:cubicBezTo>
                    <a:pt x="4501" y="90"/>
                    <a:pt x="4394" y="1"/>
                    <a:pt x="4280" y="1"/>
                  </a:cubicBezTo>
                  <a:close/>
                </a:path>
              </a:pathLst>
            </a:custGeom>
            <a:solidFill>
              <a:srgbClr val="E385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90"/>
            <p:cNvSpPr/>
            <p:nvPr/>
          </p:nvSpPr>
          <p:spPr>
            <a:xfrm>
              <a:off x="3286900" y="4009975"/>
              <a:ext cx="37750" cy="32025"/>
            </a:xfrm>
            <a:custGeom>
              <a:avLst/>
              <a:gdLst/>
              <a:ahLst/>
              <a:cxnLst/>
              <a:rect l="l" t="t" r="r" b="b"/>
              <a:pathLst>
                <a:path w="1510" h="1281" extrusionOk="0">
                  <a:moveTo>
                    <a:pt x="1167" y="0"/>
                  </a:moveTo>
                  <a:cubicBezTo>
                    <a:pt x="984" y="458"/>
                    <a:pt x="435" y="503"/>
                    <a:pt x="161" y="869"/>
                  </a:cubicBezTo>
                  <a:cubicBezTo>
                    <a:pt x="46" y="1029"/>
                    <a:pt x="1" y="1144"/>
                    <a:pt x="183" y="1281"/>
                  </a:cubicBezTo>
                  <a:cubicBezTo>
                    <a:pt x="687" y="1075"/>
                    <a:pt x="1121" y="732"/>
                    <a:pt x="1441" y="297"/>
                  </a:cubicBezTo>
                  <a:cubicBezTo>
                    <a:pt x="1464" y="297"/>
                    <a:pt x="1487" y="275"/>
                    <a:pt x="1487" y="183"/>
                  </a:cubicBezTo>
                  <a:cubicBezTo>
                    <a:pt x="1510" y="115"/>
                    <a:pt x="1464" y="46"/>
                    <a:pt x="1418" y="0"/>
                  </a:cubicBezTo>
                  <a:close/>
                </a:path>
              </a:pathLst>
            </a:custGeom>
            <a:solidFill>
              <a:srgbClr val="DF7E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90"/>
            <p:cNvSpPr/>
            <p:nvPr/>
          </p:nvSpPr>
          <p:spPr>
            <a:xfrm>
              <a:off x="3172000" y="4105950"/>
              <a:ext cx="25175" cy="16650"/>
            </a:xfrm>
            <a:custGeom>
              <a:avLst/>
              <a:gdLst/>
              <a:ahLst/>
              <a:cxnLst/>
              <a:rect l="l" t="t" r="r" b="b"/>
              <a:pathLst>
                <a:path w="1007" h="666" extrusionOk="0">
                  <a:moveTo>
                    <a:pt x="708" y="1"/>
                  </a:moveTo>
                  <a:cubicBezTo>
                    <a:pt x="649" y="1"/>
                    <a:pt x="571" y="20"/>
                    <a:pt x="458" y="49"/>
                  </a:cubicBezTo>
                  <a:lnTo>
                    <a:pt x="0" y="163"/>
                  </a:lnTo>
                  <a:lnTo>
                    <a:pt x="0" y="414"/>
                  </a:lnTo>
                  <a:lnTo>
                    <a:pt x="755" y="666"/>
                  </a:lnTo>
                  <a:lnTo>
                    <a:pt x="1006" y="414"/>
                  </a:lnTo>
                  <a:cubicBezTo>
                    <a:pt x="880" y="98"/>
                    <a:pt x="841" y="1"/>
                    <a:pt x="708" y="1"/>
                  </a:cubicBezTo>
                  <a:close/>
                </a:path>
              </a:pathLst>
            </a:custGeom>
            <a:solidFill>
              <a:srgbClr val="F0B0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90"/>
            <p:cNvSpPr/>
            <p:nvPr/>
          </p:nvSpPr>
          <p:spPr>
            <a:xfrm>
              <a:off x="3070250" y="4174750"/>
              <a:ext cx="67475" cy="114775"/>
            </a:xfrm>
            <a:custGeom>
              <a:avLst/>
              <a:gdLst/>
              <a:ahLst/>
              <a:cxnLst/>
              <a:rect l="l" t="t" r="r" b="b"/>
              <a:pathLst>
                <a:path w="2699" h="4591" extrusionOk="0">
                  <a:moveTo>
                    <a:pt x="2343" y="0"/>
                  </a:moveTo>
                  <a:cubicBezTo>
                    <a:pt x="2215" y="0"/>
                    <a:pt x="2110" y="129"/>
                    <a:pt x="2058" y="338"/>
                  </a:cubicBezTo>
                  <a:cubicBezTo>
                    <a:pt x="2012" y="544"/>
                    <a:pt x="1898" y="727"/>
                    <a:pt x="1967" y="932"/>
                  </a:cubicBezTo>
                  <a:cubicBezTo>
                    <a:pt x="1989" y="1047"/>
                    <a:pt x="2035" y="1252"/>
                    <a:pt x="1898" y="1252"/>
                  </a:cubicBezTo>
                  <a:cubicBezTo>
                    <a:pt x="1166" y="1321"/>
                    <a:pt x="1029" y="2053"/>
                    <a:pt x="549" y="2419"/>
                  </a:cubicBezTo>
                  <a:cubicBezTo>
                    <a:pt x="572" y="3059"/>
                    <a:pt x="480" y="3676"/>
                    <a:pt x="46" y="4179"/>
                  </a:cubicBezTo>
                  <a:cubicBezTo>
                    <a:pt x="0" y="4568"/>
                    <a:pt x="274" y="4568"/>
                    <a:pt x="549" y="4591"/>
                  </a:cubicBezTo>
                  <a:cubicBezTo>
                    <a:pt x="1486" y="3516"/>
                    <a:pt x="2378" y="2419"/>
                    <a:pt x="2561" y="909"/>
                  </a:cubicBezTo>
                  <a:cubicBezTo>
                    <a:pt x="2584" y="749"/>
                    <a:pt x="2607" y="589"/>
                    <a:pt x="2653" y="429"/>
                  </a:cubicBezTo>
                  <a:cubicBezTo>
                    <a:pt x="2698" y="269"/>
                    <a:pt x="2630" y="86"/>
                    <a:pt x="2470" y="41"/>
                  </a:cubicBezTo>
                  <a:cubicBezTo>
                    <a:pt x="2426" y="13"/>
                    <a:pt x="2383" y="0"/>
                    <a:pt x="2343" y="0"/>
                  </a:cubicBezTo>
                  <a:close/>
                </a:path>
              </a:pathLst>
            </a:custGeom>
            <a:solidFill>
              <a:srgbClr val="F0A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90"/>
            <p:cNvSpPr/>
            <p:nvPr/>
          </p:nvSpPr>
          <p:spPr>
            <a:xfrm>
              <a:off x="3079950" y="4160325"/>
              <a:ext cx="91500" cy="137775"/>
            </a:xfrm>
            <a:custGeom>
              <a:avLst/>
              <a:gdLst/>
              <a:ahLst/>
              <a:cxnLst/>
              <a:rect l="l" t="t" r="r" b="b"/>
              <a:pathLst>
                <a:path w="3660" h="5511" extrusionOk="0">
                  <a:moveTo>
                    <a:pt x="3019" y="0"/>
                  </a:moveTo>
                  <a:cubicBezTo>
                    <a:pt x="2928" y="23"/>
                    <a:pt x="2836" y="69"/>
                    <a:pt x="2745" y="137"/>
                  </a:cubicBezTo>
                  <a:lnTo>
                    <a:pt x="2676" y="252"/>
                  </a:lnTo>
                  <a:cubicBezTo>
                    <a:pt x="2653" y="732"/>
                    <a:pt x="2745" y="1235"/>
                    <a:pt x="2173" y="1509"/>
                  </a:cubicBezTo>
                  <a:cubicBezTo>
                    <a:pt x="1624" y="2744"/>
                    <a:pt x="961" y="3910"/>
                    <a:pt x="161" y="5008"/>
                  </a:cubicBezTo>
                  <a:cubicBezTo>
                    <a:pt x="24" y="5305"/>
                    <a:pt x="1" y="5511"/>
                    <a:pt x="412" y="5511"/>
                  </a:cubicBezTo>
                  <a:cubicBezTo>
                    <a:pt x="1190" y="4208"/>
                    <a:pt x="1990" y="2904"/>
                    <a:pt x="2768" y="1601"/>
                  </a:cubicBezTo>
                  <a:cubicBezTo>
                    <a:pt x="3042" y="1143"/>
                    <a:pt x="3362" y="686"/>
                    <a:pt x="3659" y="252"/>
                  </a:cubicBezTo>
                  <a:lnTo>
                    <a:pt x="3408" y="0"/>
                  </a:lnTo>
                  <a:close/>
                </a:path>
              </a:pathLst>
            </a:custGeom>
            <a:solidFill>
              <a:srgbClr val="E793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90"/>
            <p:cNvSpPr/>
            <p:nvPr/>
          </p:nvSpPr>
          <p:spPr>
            <a:xfrm>
              <a:off x="3135400" y="4151300"/>
              <a:ext cx="24050" cy="15325"/>
            </a:xfrm>
            <a:custGeom>
              <a:avLst/>
              <a:gdLst/>
              <a:ahLst/>
              <a:cxnLst/>
              <a:rect l="l" t="t" r="r" b="b"/>
              <a:pathLst>
                <a:path w="962" h="613" extrusionOk="0">
                  <a:moveTo>
                    <a:pt x="510" y="1"/>
                  </a:moveTo>
                  <a:cubicBezTo>
                    <a:pt x="325" y="1"/>
                    <a:pt x="148" y="103"/>
                    <a:pt x="69" y="293"/>
                  </a:cubicBezTo>
                  <a:cubicBezTo>
                    <a:pt x="1" y="544"/>
                    <a:pt x="275" y="567"/>
                    <a:pt x="458" y="613"/>
                  </a:cubicBezTo>
                  <a:cubicBezTo>
                    <a:pt x="595" y="453"/>
                    <a:pt x="824" y="498"/>
                    <a:pt x="961" y="361"/>
                  </a:cubicBezTo>
                  <a:cubicBezTo>
                    <a:pt x="893" y="247"/>
                    <a:pt x="847" y="132"/>
                    <a:pt x="755" y="64"/>
                  </a:cubicBezTo>
                  <a:cubicBezTo>
                    <a:pt x="678" y="21"/>
                    <a:pt x="593" y="1"/>
                    <a:pt x="510" y="1"/>
                  </a:cubicBezTo>
                  <a:close/>
                </a:path>
              </a:pathLst>
            </a:custGeom>
            <a:solidFill>
              <a:srgbClr val="F0A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90"/>
            <p:cNvSpPr/>
            <p:nvPr/>
          </p:nvSpPr>
          <p:spPr>
            <a:xfrm>
              <a:off x="3626475" y="3858525"/>
              <a:ext cx="153225" cy="29125"/>
            </a:xfrm>
            <a:custGeom>
              <a:avLst/>
              <a:gdLst/>
              <a:ahLst/>
              <a:cxnLst/>
              <a:rect l="l" t="t" r="r" b="b"/>
              <a:pathLst>
                <a:path w="6129" h="1165" extrusionOk="0">
                  <a:moveTo>
                    <a:pt x="3980" y="0"/>
                  </a:moveTo>
                  <a:cubicBezTo>
                    <a:pt x="2788" y="0"/>
                    <a:pt x="1609" y="299"/>
                    <a:pt x="412" y="319"/>
                  </a:cubicBezTo>
                  <a:cubicBezTo>
                    <a:pt x="320" y="342"/>
                    <a:pt x="206" y="456"/>
                    <a:pt x="115" y="524"/>
                  </a:cubicBezTo>
                  <a:cubicBezTo>
                    <a:pt x="0" y="845"/>
                    <a:pt x="160" y="1028"/>
                    <a:pt x="412" y="1165"/>
                  </a:cubicBezTo>
                  <a:cubicBezTo>
                    <a:pt x="1063" y="1073"/>
                    <a:pt x="1713" y="1042"/>
                    <a:pt x="2365" y="1042"/>
                  </a:cubicBezTo>
                  <a:cubicBezTo>
                    <a:pt x="3500" y="1042"/>
                    <a:pt x="4638" y="1136"/>
                    <a:pt x="5786" y="1165"/>
                  </a:cubicBezTo>
                  <a:cubicBezTo>
                    <a:pt x="6083" y="936"/>
                    <a:pt x="5717" y="456"/>
                    <a:pt x="6129" y="273"/>
                  </a:cubicBezTo>
                  <a:lnTo>
                    <a:pt x="5877" y="21"/>
                  </a:lnTo>
                  <a:cubicBezTo>
                    <a:pt x="5572" y="21"/>
                    <a:pt x="5267" y="42"/>
                    <a:pt x="4962" y="42"/>
                  </a:cubicBezTo>
                  <a:cubicBezTo>
                    <a:pt x="4810" y="42"/>
                    <a:pt x="4657" y="37"/>
                    <a:pt x="4505" y="21"/>
                  </a:cubicBezTo>
                  <a:cubicBezTo>
                    <a:pt x="4330" y="7"/>
                    <a:pt x="4155" y="0"/>
                    <a:pt x="3980" y="0"/>
                  </a:cubicBezTo>
                  <a:close/>
                </a:path>
              </a:pathLst>
            </a:custGeom>
            <a:solidFill>
              <a:srgbClr val="EB9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90"/>
            <p:cNvSpPr/>
            <p:nvPr/>
          </p:nvSpPr>
          <p:spPr>
            <a:xfrm>
              <a:off x="3497850" y="3871575"/>
              <a:ext cx="137800" cy="46375"/>
            </a:xfrm>
            <a:custGeom>
              <a:avLst/>
              <a:gdLst/>
              <a:ahLst/>
              <a:cxnLst/>
              <a:rect l="l" t="t" r="r" b="b"/>
              <a:pathLst>
                <a:path w="5512" h="1855" extrusionOk="0">
                  <a:moveTo>
                    <a:pt x="3864" y="0"/>
                  </a:moveTo>
                  <a:cubicBezTo>
                    <a:pt x="3238" y="0"/>
                    <a:pt x="2618" y="40"/>
                    <a:pt x="2013" y="277"/>
                  </a:cubicBezTo>
                  <a:cubicBezTo>
                    <a:pt x="1441" y="551"/>
                    <a:pt x="961" y="1031"/>
                    <a:pt x="252" y="1031"/>
                  </a:cubicBezTo>
                  <a:lnTo>
                    <a:pt x="0" y="1260"/>
                  </a:lnTo>
                  <a:lnTo>
                    <a:pt x="0" y="1763"/>
                  </a:lnTo>
                  <a:cubicBezTo>
                    <a:pt x="61" y="1824"/>
                    <a:pt x="143" y="1855"/>
                    <a:pt x="224" y="1855"/>
                  </a:cubicBezTo>
                  <a:cubicBezTo>
                    <a:pt x="265" y="1855"/>
                    <a:pt x="305" y="1847"/>
                    <a:pt x="343" y="1832"/>
                  </a:cubicBezTo>
                  <a:cubicBezTo>
                    <a:pt x="984" y="1512"/>
                    <a:pt x="1670" y="1557"/>
                    <a:pt x="2333" y="1512"/>
                  </a:cubicBezTo>
                  <a:cubicBezTo>
                    <a:pt x="3179" y="1352"/>
                    <a:pt x="4002" y="917"/>
                    <a:pt x="4894" y="871"/>
                  </a:cubicBezTo>
                  <a:cubicBezTo>
                    <a:pt x="4925" y="877"/>
                    <a:pt x="4956" y="879"/>
                    <a:pt x="4987" y="879"/>
                  </a:cubicBezTo>
                  <a:cubicBezTo>
                    <a:pt x="5224" y="879"/>
                    <a:pt x="5430" y="728"/>
                    <a:pt x="5511" y="506"/>
                  </a:cubicBezTo>
                  <a:lnTo>
                    <a:pt x="5260" y="2"/>
                  </a:lnTo>
                  <a:cubicBezTo>
                    <a:pt x="5116" y="8"/>
                    <a:pt x="4973" y="11"/>
                    <a:pt x="4829" y="11"/>
                  </a:cubicBezTo>
                  <a:cubicBezTo>
                    <a:pt x="4507" y="11"/>
                    <a:pt x="4185" y="0"/>
                    <a:pt x="3864" y="0"/>
                  </a:cubicBezTo>
                  <a:close/>
                </a:path>
              </a:pathLst>
            </a:custGeom>
            <a:solidFill>
              <a:srgbClr val="EEA7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90"/>
            <p:cNvSpPr/>
            <p:nvPr/>
          </p:nvSpPr>
          <p:spPr>
            <a:xfrm>
              <a:off x="3057100" y="4278650"/>
              <a:ext cx="33750" cy="51475"/>
            </a:xfrm>
            <a:custGeom>
              <a:avLst/>
              <a:gdLst/>
              <a:ahLst/>
              <a:cxnLst/>
              <a:rect l="l" t="t" r="r" b="b"/>
              <a:pathLst>
                <a:path w="1350" h="2059" extrusionOk="0">
                  <a:moveTo>
                    <a:pt x="572" y="1"/>
                  </a:moveTo>
                  <a:cubicBezTo>
                    <a:pt x="0" y="252"/>
                    <a:pt x="69" y="778"/>
                    <a:pt x="69" y="1258"/>
                  </a:cubicBezTo>
                  <a:cubicBezTo>
                    <a:pt x="297" y="1350"/>
                    <a:pt x="480" y="1533"/>
                    <a:pt x="572" y="1761"/>
                  </a:cubicBezTo>
                  <a:cubicBezTo>
                    <a:pt x="663" y="1876"/>
                    <a:pt x="686" y="2036"/>
                    <a:pt x="846" y="2059"/>
                  </a:cubicBezTo>
                  <a:cubicBezTo>
                    <a:pt x="1006" y="1921"/>
                    <a:pt x="1098" y="1716"/>
                    <a:pt x="1075" y="1510"/>
                  </a:cubicBezTo>
                  <a:cubicBezTo>
                    <a:pt x="1029" y="1441"/>
                    <a:pt x="846" y="1304"/>
                    <a:pt x="1121" y="1304"/>
                  </a:cubicBezTo>
                  <a:cubicBezTo>
                    <a:pt x="1258" y="1167"/>
                    <a:pt x="1349" y="984"/>
                    <a:pt x="1326" y="778"/>
                  </a:cubicBezTo>
                  <a:cubicBezTo>
                    <a:pt x="1143" y="664"/>
                    <a:pt x="1052" y="481"/>
                    <a:pt x="1075" y="275"/>
                  </a:cubicBezTo>
                  <a:lnTo>
                    <a:pt x="1075" y="275"/>
                  </a:lnTo>
                  <a:cubicBezTo>
                    <a:pt x="1057" y="277"/>
                    <a:pt x="1040" y="278"/>
                    <a:pt x="1023" y="278"/>
                  </a:cubicBezTo>
                  <a:cubicBezTo>
                    <a:pt x="838" y="278"/>
                    <a:pt x="676" y="168"/>
                    <a:pt x="572" y="1"/>
                  </a:cubicBezTo>
                  <a:close/>
                </a:path>
              </a:pathLst>
            </a:custGeom>
            <a:solidFill>
              <a:srgbClr val="EC9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90"/>
            <p:cNvSpPr/>
            <p:nvPr/>
          </p:nvSpPr>
          <p:spPr>
            <a:xfrm>
              <a:off x="3052525" y="4310675"/>
              <a:ext cx="6300" cy="6300"/>
            </a:xfrm>
            <a:custGeom>
              <a:avLst/>
              <a:gdLst/>
              <a:ahLst/>
              <a:cxnLst/>
              <a:rect l="l" t="t" r="r" b="b"/>
              <a:pathLst>
                <a:path w="252" h="252" extrusionOk="0">
                  <a:moveTo>
                    <a:pt x="252" y="0"/>
                  </a:moveTo>
                  <a:lnTo>
                    <a:pt x="0" y="252"/>
                  </a:lnTo>
                  <a:close/>
                </a:path>
              </a:pathLst>
            </a:custGeom>
            <a:solidFill>
              <a:srgbClr val="EC9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90"/>
            <p:cNvSpPr/>
            <p:nvPr/>
          </p:nvSpPr>
          <p:spPr>
            <a:xfrm>
              <a:off x="4160975" y="5094775"/>
              <a:ext cx="115500" cy="100025"/>
            </a:xfrm>
            <a:custGeom>
              <a:avLst/>
              <a:gdLst/>
              <a:ahLst/>
              <a:cxnLst/>
              <a:rect l="l" t="t" r="r" b="b"/>
              <a:pathLst>
                <a:path w="4620" h="4001" extrusionOk="0">
                  <a:moveTo>
                    <a:pt x="4391" y="0"/>
                  </a:moveTo>
                  <a:cubicBezTo>
                    <a:pt x="4370" y="0"/>
                    <a:pt x="4347" y="3"/>
                    <a:pt x="4322" y="9"/>
                  </a:cubicBezTo>
                  <a:cubicBezTo>
                    <a:pt x="4139" y="55"/>
                    <a:pt x="3957" y="169"/>
                    <a:pt x="3819" y="329"/>
                  </a:cubicBezTo>
                  <a:cubicBezTo>
                    <a:pt x="3408" y="695"/>
                    <a:pt x="3065" y="1175"/>
                    <a:pt x="2539" y="1473"/>
                  </a:cubicBezTo>
                  <a:cubicBezTo>
                    <a:pt x="2150" y="1770"/>
                    <a:pt x="1761" y="2067"/>
                    <a:pt x="1350" y="2319"/>
                  </a:cubicBezTo>
                  <a:cubicBezTo>
                    <a:pt x="1144" y="2433"/>
                    <a:pt x="984" y="2570"/>
                    <a:pt x="847" y="2753"/>
                  </a:cubicBezTo>
                  <a:cubicBezTo>
                    <a:pt x="732" y="2890"/>
                    <a:pt x="595" y="2982"/>
                    <a:pt x="435" y="3073"/>
                  </a:cubicBezTo>
                  <a:cubicBezTo>
                    <a:pt x="115" y="3302"/>
                    <a:pt x="1" y="3622"/>
                    <a:pt x="275" y="3896"/>
                  </a:cubicBezTo>
                  <a:cubicBezTo>
                    <a:pt x="356" y="3971"/>
                    <a:pt x="432" y="4000"/>
                    <a:pt x="505" y="4000"/>
                  </a:cubicBezTo>
                  <a:cubicBezTo>
                    <a:pt x="699" y="4000"/>
                    <a:pt x="870" y="3797"/>
                    <a:pt x="1052" y="3713"/>
                  </a:cubicBezTo>
                  <a:cubicBezTo>
                    <a:pt x="1167" y="3553"/>
                    <a:pt x="1418" y="3599"/>
                    <a:pt x="1533" y="3462"/>
                  </a:cubicBezTo>
                  <a:cubicBezTo>
                    <a:pt x="1624" y="3073"/>
                    <a:pt x="2059" y="3142"/>
                    <a:pt x="2287" y="2959"/>
                  </a:cubicBezTo>
                  <a:cubicBezTo>
                    <a:pt x="2424" y="2799"/>
                    <a:pt x="2653" y="2890"/>
                    <a:pt x="2767" y="2707"/>
                  </a:cubicBezTo>
                  <a:cubicBezTo>
                    <a:pt x="2973" y="2433"/>
                    <a:pt x="3179" y="2204"/>
                    <a:pt x="3431" y="1976"/>
                  </a:cubicBezTo>
                  <a:cubicBezTo>
                    <a:pt x="3979" y="1518"/>
                    <a:pt x="4185" y="832"/>
                    <a:pt x="4597" y="261"/>
                  </a:cubicBezTo>
                  <a:cubicBezTo>
                    <a:pt x="4620" y="192"/>
                    <a:pt x="4597" y="101"/>
                    <a:pt x="4551" y="55"/>
                  </a:cubicBezTo>
                  <a:cubicBezTo>
                    <a:pt x="4501" y="21"/>
                    <a:pt x="4451" y="0"/>
                    <a:pt x="4391" y="0"/>
                  </a:cubicBezTo>
                  <a:close/>
                </a:path>
              </a:pathLst>
            </a:custGeom>
            <a:solidFill>
              <a:srgbClr val="CB5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90"/>
            <p:cNvSpPr/>
            <p:nvPr/>
          </p:nvSpPr>
          <p:spPr>
            <a:xfrm>
              <a:off x="4322750" y="4886325"/>
              <a:ext cx="92075" cy="145075"/>
            </a:xfrm>
            <a:custGeom>
              <a:avLst/>
              <a:gdLst/>
              <a:ahLst/>
              <a:cxnLst/>
              <a:rect l="l" t="t" r="r" b="b"/>
              <a:pathLst>
                <a:path w="3683" h="5803" extrusionOk="0">
                  <a:moveTo>
                    <a:pt x="3591" y="1"/>
                  </a:moveTo>
                  <a:cubicBezTo>
                    <a:pt x="2150" y="641"/>
                    <a:pt x="2219" y="2242"/>
                    <a:pt x="1441" y="3316"/>
                  </a:cubicBezTo>
                  <a:cubicBezTo>
                    <a:pt x="1383" y="3521"/>
                    <a:pt x="1287" y="3632"/>
                    <a:pt x="1148" y="3632"/>
                  </a:cubicBezTo>
                  <a:cubicBezTo>
                    <a:pt x="1070" y="3632"/>
                    <a:pt x="977" y="3597"/>
                    <a:pt x="870" y="3522"/>
                  </a:cubicBezTo>
                  <a:cubicBezTo>
                    <a:pt x="824" y="3499"/>
                    <a:pt x="773" y="3488"/>
                    <a:pt x="718" y="3488"/>
                  </a:cubicBezTo>
                  <a:cubicBezTo>
                    <a:pt x="664" y="3488"/>
                    <a:pt x="607" y="3499"/>
                    <a:pt x="550" y="3522"/>
                  </a:cubicBezTo>
                  <a:cubicBezTo>
                    <a:pt x="390" y="3682"/>
                    <a:pt x="298" y="3865"/>
                    <a:pt x="252" y="4094"/>
                  </a:cubicBezTo>
                  <a:cubicBezTo>
                    <a:pt x="207" y="4254"/>
                    <a:pt x="230" y="4414"/>
                    <a:pt x="344" y="4551"/>
                  </a:cubicBezTo>
                  <a:lnTo>
                    <a:pt x="344" y="4803"/>
                  </a:lnTo>
                  <a:cubicBezTo>
                    <a:pt x="207" y="5146"/>
                    <a:pt x="1" y="5603"/>
                    <a:pt x="412" y="5763"/>
                  </a:cubicBezTo>
                  <a:cubicBezTo>
                    <a:pt x="470" y="5790"/>
                    <a:pt x="521" y="5802"/>
                    <a:pt x="567" y="5802"/>
                  </a:cubicBezTo>
                  <a:cubicBezTo>
                    <a:pt x="830" y="5802"/>
                    <a:pt x="920" y="5406"/>
                    <a:pt x="1076" y="5191"/>
                  </a:cubicBezTo>
                  <a:cubicBezTo>
                    <a:pt x="1167" y="5077"/>
                    <a:pt x="1236" y="4917"/>
                    <a:pt x="1327" y="4780"/>
                  </a:cubicBezTo>
                  <a:cubicBezTo>
                    <a:pt x="2059" y="4025"/>
                    <a:pt x="2631" y="3111"/>
                    <a:pt x="2996" y="2104"/>
                  </a:cubicBezTo>
                  <a:cubicBezTo>
                    <a:pt x="3019" y="2082"/>
                    <a:pt x="3065" y="2059"/>
                    <a:pt x="3088" y="2013"/>
                  </a:cubicBezTo>
                  <a:cubicBezTo>
                    <a:pt x="3156" y="1761"/>
                    <a:pt x="3271" y="1487"/>
                    <a:pt x="3385" y="1236"/>
                  </a:cubicBezTo>
                  <a:cubicBezTo>
                    <a:pt x="3522" y="938"/>
                    <a:pt x="3591" y="618"/>
                    <a:pt x="3614" y="298"/>
                  </a:cubicBezTo>
                  <a:cubicBezTo>
                    <a:pt x="3637" y="298"/>
                    <a:pt x="3660" y="275"/>
                    <a:pt x="3660" y="207"/>
                  </a:cubicBezTo>
                  <a:cubicBezTo>
                    <a:pt x="3682" y="115"/>
                    <a:pt x="3660" y="46"/>
                    <a:pt x="35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90"/>
            <p:cNvSpPr/>
            <p:nvPr/>
          </p:nvSpPr>
          <p:spPr>
            <a:xfrm>
              <a:off x="4314175" y="5005800"/>
              <a:ext cx="41775" cy="46400"/>
            </a:xfrm>
            <a:custGeom>
              <a:avLst/>
              <a:gdLst/>
              <a:ahLst/>
              <a:cxnLst/>
              <a:rect l="l" t="t" r="r" b="b"/>
              <a:pathLst>
                <a:path w="1671" h="1856" extrusionOk="0">
                  <a:moveTo>
                    <a:pt x="664" y="1"/>
                  </a:moveTo>
                  <a:cubicBezTo>
                    <a:pt x="184" y="458"/>
                    <a:pt x="1" y="1144"/>
                    <a:pt x="161" y="1784"/>
                  </a:cubicBezTo>
                  <a:cubicBezTo>
                    <a:pt x="172" y="1833"/>
                    <a:pt x="204" y="1855"/>
                    <a:pt x="251" y="1855"/>
                  </a:cubicBezTo>
                  <a:cubicBezTo>
                    <a:pt x="493" y="1855"/>
                    <a:pt x="1143" y="1262"/>
                    <a:pt x="1487" y="573"/>
                  </a:cubicBezTo>
                  <a:cubicBezTo>
                    <a:pt x="1556" y="390"/>
                    <a:pt x="1624" y="207"/>
                    <a:pt x="1670" y="1"/>
                  </a:cubicBezTo>
                  <a:lnTo>
                    <a:pt x="1670" y="1"/>
                  </a:lnTo>
                  <a:cubicBezTo>
                    <a:pt x="1533" y="92"/>
                    <a:pt x="1396" y="207"/>
                    <a:pt x="1281" y="321"/>
                  </a:cubicBezTo>
                  <a:cubicBezTo>
                    <a:pt x="1190" y="435"/>
                    <a:pt x="1121" y="595"/>
                    <a:pt x="1007" y="733"/>
                  </a:cubicBezTo>
                  <a:cubicBezTo>
                    <a:pt x="970" y="770"/>
                    <a:pt x="917" y="807"/>
                    <a:pt x="849" y="807"/>
                  </a:cubicBezTo>
                  <a:cubicBezTo>
                    <a:pt x="834" y="807"/>
                    <a:pt x="818" y="805"/>
                    <a:pt x="801" y="801"/>
                  </a:cubicBezTo>
                  <a:cubicBezTo>
                    <a:pt x="755" y="801"/>
                    <a:pt x="687" y="687"/>
                    <a:pt x="687" y="618"/>
                  </a:cubicBezTo>
                  <a:cubicBezTo>
                    <a:pt x="664" y="412"/>
                    <a:pt x="664" y="207"/>
                    <a:pt x="664" y="1"/>
                  </a:cubicBezTo>
                  <a:close/>
                </a:path>
              </a:pathLst>
            </a:custGeom>
            <a:solidFill>
              <a:srgbClr val="CB4F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90"/>
            <p:cNvSpPr/>
            <p:nvPr/>
          </p:nvSpPr>
          <p:spPr>
            <a:xfrm>
              <a:off x="4181550" y="5129200"/>
              <a:ext cx="42900" cy="30125"/>
            </a:xfrm>
            <a:custGeom>
              <a:avLst/>
              <a:gdLst/>
              <a:ahLst/>
              <a:cxnLst/>
              <a:rect l="l" t="t" r="r" b="b"/>
              <a:pathLst>
                <a:path w="1716" h="1205" extrusionOk="0">
                  <a:moveTo>
                    <a:pt x="1339" y="1"/>
                  </a:moveTo>
                  <a:cubicBezTo>
                    <a:pt x="1291" y="1"/>
                    <a:pt x="1245" y="18"/>
                    <a:pt x="1213" y="50"/>
                  </a:cubicBezTo>
                  <a:cubicBezTo>
                    <a:pt x="1144" y="164"/>
                    <a:pt x="1053" y="256"/>
                    <a:pt x="961" y="324"/>
                  </a:cubicBezTo>
                  <a:lnTo>
                    <a:pt x="1" y="1102"/>
                  </a:lnTo>
                  <a:cubicBezTo>
                    <a:pt x="58" y="1170"/>
                    <a:pt x="144" y="1205"/>
                    <a:pt x="232" y="1205"/>
                  </a:cubicBezTo>
                  <a:cubicBezTo>
                    <a:pt x="321" y="1205"/>
                    <a:pt x="412" y="1170"/>
                    <a:pt x="481" y="1102"/>
                  </a:cubicBezTo>
                  <a:cubicBezTo>
                    <a:pt x="1167" y="1102"/>
                    <a:pt x="1510" y="690"/>
                    <a:pt x="1716" y="96"/>
                  </a:cubicBezTo>
                  <a:lnTo>
                    <a:pt x="1487" y="73"/>
                  </a:lnTo>
                  <a:cubicBezTo>
                    <a:pt x="1450" y="24"/>
                    <a:pt x="1394" y="1"/>
                    <a:pt x="1339" y="1"/>
                  </a:cubicBezTo>
                  <a:close/>
                </a:path>
              </a:pathLst>
            </a:custGeom>
            <a:solidFill>
              <a:srgbClr val="BB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90"/>
            <p:cNvSpPr/>
            <p:nvPr/>
          </p:nvSpPr>
          <p:spPr>
            <a:xfrm>
              <a:off x="4322750" y="4985650"/>
              <a:ext cx="8025" cy="13900"/>
            </a:xfrm>
            <a:custGeom>
              <a:avLst/>
              <a:gdLst/>
              <a:ahLst/>
              <a:cxnLst/>
              <a:rect l="l" t="t" r="r" b="b"/>
              <a:pathLst>
                <a:path w="321" h="556" extrusionOk="0">
                  <a:moveTo>
                    <a:pt x="207" y="1"/>
                  </a:moveTo>
                  <a:cubicBezTo>
                    <a:pt x="161" y="1"/>
                    <a:pt x="115" y="18"/>
                    <a:pt x="92" y="52"/>
                  </a:cubicBezTo>
                  <a:cubicBezTo>
                    <a:pt x="24" y="98"/>
                    <a:pt x="1" y="189"/>
                    <a:pt x="47" y="258"/>
                  </a:cubicBezTo>
                  <a:lnTo>
                    <a:pt x="321" y="555"/>
                  </a:lnTo>
                  <a:lnTo>
                    <a:pt x="321" y="52"/>
                  </a:lnTo>
                  <a:cubicBezTo>
                    <a:pt x="298" y="18"/>
                    <a:pt x="252" y="1"/>
                    <a:pt x="207" y="1"/>
                  </a:cubicBezTo>
                  <a:close/>
                </a:path>
              </a:pathLst>
            </a:custGeom>
            <a:solidFill>
              <a:srgbClr val="991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90"/>
            <p:cNvSpPr/>
            <p:nvPr/>
          </p:nvSpPr>
          <p:spPr>
            <a:xfrm>
              <a:off x="4218150" y="5162375"/>
              <a:ext cx="12600" cy="6375"/>
            </a:xfrm>
            <a:custGeom>
              <a:avLst/>
              <a:gdLst/>
              <a:ahLst/>
              <a:cxnLst/>
              <a:rect l="l" t="t" r="r" b="b"/>
              <a:pathLst>
                <a:path w="504" h="255" extrusionOk="0">
                  <a:moveTo>
                    <a:pt x="451" y="0"/>
                  </a:moveTo>
                  <a:cubicBezTo>
                    <a:pt x="267" y="0"/>
                    <a:pt x="105" y="109"/>
                    <a:pt x="0" y="255"/>
                  </a:cubicBezTo>
                  <a:lnTo>
                    <a:pt x="503" y="255"/>
                  </a:lnTo>
                  <a:lnTo>
                    <a:pt x="503" y="3"/>
                  </a:lnTo>
                  <a:cubicBezTo>
                    <a:pt x="486" y="1"/>
                    <a:pt x="468" y="0"/>
                    <a:pt x="451" y="0"/>
                  </a:cubicBez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90"/>
            <p:cNvSpPr/>
            <p:nvPr/>
          </p:nvSpPr>
          <p:spPr>
            <a:xfrm>
              <a:off x="4211275" y="5125300"/>
              <a:ext cx="7475" cy="6300"/>
            </a:xfrm>
            <a:custGeom>
              <a:avLst/>
              <a:gdLst/>
              <a:ahLst/>
              <a:cxnLst/>
              <a:rect l="l" t="t" r="r" b="b"/>
              <a:pathLst>
                <a:path w="299" h="252" extrusionOk="0">
                  <a:moveTo>
                    <a:pt x="298" y="0"/>
                  </a:moveTo>
                  <a:cubicBezTo>
                    <a:pt x="161" y="0"/>
                    <a:pt x="47" y="91"/>
                    <a:pt x="1" y="229"/>
                  </a:cubicBezTo>
                  <a:lnTo>
                    <a:pt x="275" y="252"/>
                  </a:lnTo>
                  <a:cubicBezTo>
                    <a:pt x="275" y="160"/>
                    <a:pt x="298" y="91"/>
                    <a:pt x="298" y="0"/>
                  </a:cubicBezTo>
                  <a:close/>
                </a:path>
              </a:pathLst>
            </a:custGeom>
            <a:solidFill>
              <a:srgbClr val="CB5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90"/>
            <p:cNvSpPr/>
            <p:nvPr/>
          </p:nvSpPr>
          <p:spPr>
            <a:xfrm>
              <a:off x="3040525" y="4384400"/>
              <a:ext cx="18875" cy="57200"/>
            </a:xfrm>
            <a:custGeom>
              <a:avLst/>
              <a:gdLst/>
              <a:ahLst/>
              <a:cxnLst/>
              <a:rect l="l" t="t" r="r" b="b"/>
              <a:pathLst>
                <a:path w="755" h="2288" extrusionOk="0">
                  <a:moveTo>
                    <a:pt x="549" y="1"/>
                  </a:moveTo>
                  <a:cubicBezTo>
                    <a:pt x="206" y="618"/>
                    <a:pt x="23" y="1304"/>
                    <a:pt x="23" y="2013"/>
                  </a:cubicBezTo>
                  <a:cubicBezTo>
                    <a:pt x="0" y="2082"/>
                    <a:pt x="137" y="2196"/>
                    <a:pt x="229" y="2288"/>
                  </a:cubicBezTo>
                  <a:cubicBezTo>
                    <a:pt x="503" y="1579"/>
                    <a:pt x="686" y="824"/>
                    <a:pt x="755" y="69"/>
                  </a:cubicBezTo>
                  <a:cubicBezTo>
                    <a:pt x="686" y="47"/>
                    <a:pt x="549" y="1"/>
                    <a:pt x="549" y="1"/>
                  </a:cubicBezTo>
                  <a:close/>
                </a:path>
              </a:pathLst>
            </a:custGeom>
            <a:solidFill>
              <a:srgbClr val="E391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90"/>
            <p:cNvSpPr/>
            <p:nvPr/>
          </p:nvSpPr>
          <p:spPr>
            <a:xfrm>
              <a:off x="3052525" y="4323250"/>
              <a:ext cx="25750" cy="44025"/>
            </a:xfrm>
            <a:custGeom>
              <a:avLst/>
              <a:gdLst/>
              <a:ahLst/>
              <a:cxnLst/>
              <a:rect l="l" t="t" r="r" b="b"/>
              <a:pathLst>
                <a:path w="1030" h="1761" extrusionOk="0">
                  <a:moveTo>
                    <a:pt x="755" y="0"/>
                  </a:moveTo>
                  <a:cubicBezTo>
                    <a:pt x="526" y="366"/>
                    <a:pt x="480" y="846"/>
                    <a:pt x="206" y="1235"/>
                  </a:cubicBezTo>
                  <a:cubicBezTo>
                    <a:pt x="0" y="1509"/>
                    <a:pt x="297" y="1647"/>
                    <a:pt x="503" y="1761"/>
                  </a:cubicBezTo>
                  <a:cubicBezTo>
                    <a:pt x="755" y="1304"/>
                    <a:pt x="938" y="800"/>
                    <a:pt x="1029" y="275"/>
                  </a:cubicBezTo>
                  <a:lnTo>
                    <a:pt x="755" y="0"/>
                  </a:lnTo>
                  <a:close/>
                </a:path>
              </a:pathLst>
            </a:custGeom>
            <a:solidFill>
              <a:srgbClr val="E389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90"/>
            <p:cNvSpPr/>
            <p:nvPr/>
          </p:nvSpPr>
          <p:spPr>
            <a:xfrm>
              <a:off x="4337625" y="4498000"/>
              <a:ext cx="138925" cy="476400"/>
            </a:xfrm>
            <a:custGeom>
              <a:avLst/>
              <a:gdLst/>
              <a:ahLst/>
              <a:cxnLst/>
              <a:rect l="l" t="t" r="r" b="b"/>
              <a:pathLst>
                <a:path w="5557" h="19056" extrusionOk="0">
                  <a:moveTo>
                    <a:pt x="3818" y="0"/>
                  </a:moveTo>
                  <a:cubicBezTo>
                    <a:pt x="3554" y="0"/>
                    <a:pt x="3528" y="202"/>
                    <a:pt x="3453" y="785"/>
                  </a:cubicBezTo>
                  <a:cubicBezTo>
                    <a:pt x="3430" y="945"/>
                    <a:pt x="3225" y="945"/>
                    <a:pt x="3133" y="1082"/>
                  </a:cubicBezTo>
                  <a:cubicBezTo>
                    <a:pt x="2904" y="2157"/>
                    <a:pt x="3156" y="3186"/>
                    <a:pt x="3476" y="4215"/>
                  </a:cubicBezTo>
                  <a:cubicBezTo>
                    <a:pt x="3613" y="4398"/>
                    <a:pt x="3705" y="4626"/>
                    <a:pt x="3751" y="4855"/>
                  </a:cubicBezTo>
                  <a:lnTo>
                    <a:pt x="3751" y="5198"/>
                  </a:lnTo>
                  <a:cubicBezTo>
                    <a:pt x="3842" y="5632"/>
                    <a:pt x="3522" y="6067"/>
                    <a:pt x="3705" y="6524"/>
                  </a:cubicBezTo>
                  <a:cubicBezTo>
                    <a:pt x="3765" y="6591"/>
                    <a:pt x="3839" y="6607"/>
                    <a:pt x="3919" y="6607"/>
                  </a:cubicBezTo>
                  <a:cubicBezTo>
                    <a:pt x="3992" y="6607"/>
                    <a:pt x="4071" y="6594"/>
                    <a:pt x="4148" y="6594"/>
                  </a:cubicBezTo>
                  <a:cubicBezTo>
                    <a:pt x="4277" y="6594"/>
                    <a:pt x="4404" y="6630"/>
                    <a:pt x="4505" y="6822"/>
                  </a:cubicBezTo>
                  <a:cubicBezTo>
                    <a:pt x="3933" y="7256"/>
                    <a:pt x="3796" y="7805"/>
                    <a:pt x="4208" y="8491"/>
                  </a:cubicBezTo>
                  <a:cubicBezTo>
                    <a:pt x="4437" y="8902"/>
                    <a:pt x="4299" y="9291"/>
                    <a:pt x="3979" y="9611"/>
                  </a:cubicBezTo>
                  <a:cubicBezTo>
                    <a:pt x="3911" y="9703"/>
                    <a:pt x="3865" y="9794"/>
                    <a:pt x="3842" y="9909"/>
                  </a:cubicBezTo>
                  <a:cubicBezTo>
                    <a:pt x="3751" y="10297"/>
                    <a:pt x="3156" y="10526"/>
                    <a:pt x="3270" y="10800"/>
                  </a:cubicBezTo>
                  <a:cubicBezTo>
                    <a:pt x="3509" y="11397"/>
                    <a:pt x="3324" y="11495"/>
                    <a:pt x="3064" y="11495"/>
                  </a:cubicBezTo>
                  <a:cubicBezTo>
                    <a:pt x="2935" y="11495"/>
                    <a:pt x="2789" y="11472"/>
                    <a:pt x="2665" y="11472"/>
                  </a:cubicBezTo>
                  <a:cubicBezTo>
                    <a:pt x="2559" y="11472"/>
                    <a:pt x="2470" y="11489"/>
                    <a:pt x="2424" y="11555"/>
                  </a:cubicBezTo>
                  <a:cubicBezTo>
                    <a:pt x="2173" y="12332"/>
                    <a:pt x="2058" y="13156"/>
                    <a:pt x="1395" y="13773"/>
                  </a:cubicBezTo>
                  <a:cubicBezTo>
                    <a:pt x="1395" y="12721"/>
                    <a:pt x="2722" y="11715"/>
                    <a:pt x="1395" y="10732"/>
                  </a:cubicBezTo>
                  <a:cubicBezTo>
                    <a:pt x="1300" y="10695"/>
                    <a:pt x="1201" y="10677"/>
                    <a:pt x="1102" y="10677"/>
                  </a:cubicBezTo>
                  <a:cubicBezTo>
                    <a:pt x="891" y="10677"/>
                    <a:pt x="682" y="10759"/>
                    <a:pt x="526" y="10915"/>
                  </a:cubicBezTo>
                  <a:cubicBezTo>
                    <a:pt x="252" y="11143"/>
                    <a:pt x="252" y="11463"/>
                    <a:pt x="183" y="11761"/>
                  </a:cubicBezTo>
                  <a:cubicBezTo>
                    <a:pt x="0" y="13247"/>
                    <a:pt x="366" y="14711"/>
                    <a:pt x="229" y="16197"/>
                  </a:cubicBezTo>
                  <a:cubicBezTo>
                    <a:pt x="229" y="16311"/>
                    <a:pt x="229" y="16426"/>
                    <a:pt x="229" y="16540"/>
                  </a:cubicBezTo>
                  <a:cubicBezTo>
                    <a:pt x="252" y="17089"/>
                    <a:pt x="938" y="17500"/>
                    <a:pt x="435" y="18163"/>
                  </a:cubicBezTo>
                  <a:cubicBezTo>
                    <a:pt x="275" y="18392"/>
                    <a:pt x="595" y="18758"/>
                    <a:pt x="824" y="18987"/>
                  </a:cubicBezTo>
                  <a:cubicBezTo>
                    <a:pt x="892" y="19009"/>
                    <a:pt x="938" y="19032"/>
                    <a:pt x="984" y="19055"/>
                  </a:cubicBezTo>
                  <a:cubicBezTo>
                    <a:pt x="1350" y="18689"/>
                    <a:pt x="1304" y="18049"/>
                    <a:pt x="1830" y="17752"/>
                  </a:cubicBezTo>
                  <a:cubicBezTo>
                    <a:pt x="1967" y="17683"/>
                    <a:pt x="1967" y="17386"/>
                    <a:pt x="1990" y="17180"/>
                  </a:cubicBezTo>
                  <a:cubicBezTo>
                    <a:pt x="2013" y="16929"/>
                    <a:pt x="1990" y="16608"/>
                    <a:pt x="2241" y="16517"/>
                  </a:cubicBezTo>
                  <a:cubicBezTo>
                    <a:pt x="2653" y="16311"/>
                    <a:pt x="2676" y="15808"/>
                    <a:pt x="2996" y="15557"/>
                  </a:cubicBezTo>
                  <a:cubicBezTo>
                    <a:pt x="3293" y="14871"/>
                    <a:pt x="3613" y="14230"/>
                    <a:pt x="4002" y="13590"/>
                  </a:cubicBezTo>
                  <a:cubicBezTo>
                    <a:pt x="4391" y="12721"/>
                    <a:pt x="4642" y="11829"/>
                    <a:pt x="4734" y="10892"/>
                  </a:cubicBezTo>
                  <a:cubicBezTo>
                    <a:pt x="4734" y="10640"/>
                    <a:pt x="4780" y="10412"/>
                    <a:pt x="4848" y="10160"/>
                  </a:cubicBezTo>
                  <a:cubicBezTo>
                    <a:pt x="5328" y="8948"/>
                    <a:pt x="5557" y="7622"/>
                    <a:pt x="5511" y="6318"/>
                  </a:cubicBezTo>
                  <a:cubicBezTo>
                    <a:pt x="5237" y="4375"/>
                    <a:pt x="5168" y="2385"/>
                    <a:pt x="4665" y="465"/>
                  </a:cubicBezTo>
                  <a:cubicBezTo>
                    <a:pt x="4642" y="350"/>
                    <a:pt x="4574" y="236"/>
                    <a:pt x="4482" y="144"/>
                  </a:cubicBezTo>
                  <a:cubicBezTo>
                    <a:pt x="4165" y="57"/>
                    <a:pt x="3958" y="0"/>
                    <a:pt x="3818" y="0"/>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90"/>
            <p:cNvSpPr/>
            <p:nvPr/>
          </p:nvSpPr>
          <p:spPr>
            <a:xfrm>
              <a:off x="4443950" y="4504350"/>
              <a:ext cx="37175" cy="151050"/>
            </a:xfrm>
            <a:custGeom>
              <a:avLst/>
              <a:gdLst/>
              <a:ahLst/>
              <a:cxnLst/>
              <a:rect l="l" t="t" r="r" b="b"/>
              <a:pathLst>
                <a:path w="1487" h="6042" extrusionOk="0">
                  <a:moveTo>
                    <a:pt x="316" y="0"/>
                  </a:moveTo>
                  <a:cubicBezTo>
                    <a:pt x="290" y="0"/>
                    <a:pt x="261" y="2"/>
                    <a:pt x="229" y="5"/>
                  </a:cubicBezTo>
                  <a:cubicBezTo>
                    <a:pt x="229" y="371"/>
                    <a:pt x="1" y="714"/>
                    <a:pt x="344" y="1057"/>
                  </a:cubicBezTo>
                  <a:cubicBezTo>
                    <a:pt x="549" y="1262"/>
                    <a:pt x="504" y="1583"/>
                    <a:pt x="481" y="1880"/>
                  </a:cubicBezTo>
                  <a:cubicBezTo>
                    <a:pt x="458" y="2497"/>
                    <a:pt x="549" y="3115"/>
                    <a:pt x="732" y="3686"/>
                  </a:cubicBezTo>
                  <a:cubicBezTo>
                    <a:pt x="915" y="4281"/>
                    <a:pt x="1030" y="4898"/>
                    <a:pt x="1007" y="5516"/>
                  </a:cubicBezTo>
                  <a:cubicBezTo>
                    <a:pt x="984" y="5721"/>
                    <a:pt x="1098" y="5904"/>
                    <a:pt x="1258" y="6042"/>
                  </a:cubicBezTo>
                  <a:cubicBezTo>
                    <a:pt x="1350" y="5813"/>
                    <a:pt x="1487" y="5584"/>
                    <a:pt x="1373" y="5356"/>
                  </a:cubicBezTo>
                  <a:cubicBezTo>
                    <a:pt x="1144" y="4853"/>
                    <a:pt x="1258" y="4327"/>
                    <a:pt x="1213" y="3824"/>
                  </a:cubicBezTo>
                  <a:cubicBezTo>
                    <a:pt x="732" y="2932"/>
                    <a:pt x="1281" y="1948"/>
                    <a:pt x="984" y="1034"/>
                  </a:cubicBezTo>
                  <a:lnTo>
                    <a:pt x="732" y="759"/>
                  </a:lnTo>
                  <a:cubicBezTo>
                    <a:pt x="427" y="629"/>
                    <a:pt x="849" y="0"/>
                    <a:pt x="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90"/>
            <p:cNvSpPr/>
            <p:nvPr/>
          </p:nvSpPr>
          <p:spPr>
            <a:xfrm>
              <a:off x="4410225" y="4836600"/>
              <a:ext cx="27475" cy="57200"/>
            </a:xfrm>
            <a:custGeom>
              <a:avLst/>
              <a:gdLst/>
              <a:ahLst/>
              <a:cxnLst/>
              <a:rect l="l" t="t" r="r" b="b"/>
              <a:pathLst>
                <a:path w="1099" h="2288" extrusionOk="0">
                  <a:moveTo>
                    <a:pt x="1098" y="0"/>
                  </a:moveTo>
                  <a:lnTo>
                    <a:pt x="1098" y="0"/>
                  </a:lnTo>
                  <a:cubicBezTo>
                    <a:pt x="961" y="160"/>
                    <a:pt x="824" y="298"/>
                    <a:pt x="664" y="435"/>
                  </a:cubicBezTo>
                  <a:cubicBezTo>
                    <a:pt x="229" y="663"/>
                    <a:pt x="0" y="1167"/>
                    <a:pt x="92" y="1647"/>
                  </a:cubicBezTo>
                  <a:lnTo>
                    <a:pt x="92" y="2013"/>
                  </a:lnTo>
                  <a:cubicBezTo>
                    <a:pt x="92" y="2104"/>
                    <a:pt x="115" y="2196"/>
                    <a:pt x="115" y="2287"/>
                  </a:cubicBezTo>
                  <a:cubicBezTo>
                    <a:pt x="664" y="1624"/>
                    <a:pt x="1075" y="892"/>
                    <a:pt x="1098" y="0"/>
                  </a:cubicBezTo>
                  <a:close/>
                </a:path>
              </a:pathLst>
            </a:custGeom>
            <a:solidFill>
              <a:srgbClr val="CC52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90"/>
            <p:cNvSpPr/>
            <p:nvPr/>
          </p:nvSpPr>
          <p:spPr>
            <a:xfrm>
              <a:off x="4459400" y="4530175"/>
              <a:ext cx="18300" cy="69775"/>
            </a:xfrm>
            <a:custGeom>
              <a:avLst/>
              <a:gdLst/>
              <a:ahLst/>
              <a:cxnLst/>
              <a:rect l="l" t="t" r="r" b="b"/>
              <a:pathLst>
                <a:path w="732" h="2791" extrusionOk="0">
                  <a:moveTo>
                    <a:pt x="366" y="1"/>
                  </a:moveTo>
                  <a:lnTo>
                    <a:pt x="366" y="1"/>
                  </a:lnTo>
                  <a:cubicBezTo>
                    <a:pt x="389" y="229"/>
                    <a:pt x="366" y="481"/>
                    <a:pt x="320" y="710"/>
                  </a:cubicBezTo>
                  <a:cubicBezTo>
                    <a:pt x="0" y="1487"/>
                    <a:pt x="206" y="2150"/>
                    <a:pt x="617" y="2791"/>
                  </a:cubicBezTo>
                  <a:cubicBezTo>
                    <a:pt x="732" y="2036"/>
                    <a:pt x="526" y="1258"/>
                    <a:pt x="617" y="504"/>
                  </a:cubicBezTo>
                  <a:cubicBezTo>
                    <a:pt x="663" y="298"/>
                    <a:pt x="549" y="92"/>
                    <a:pt x="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90"/>
            <p:cNvSpPr/>
            <p:nvPr/>
          </p:nvSpPr>
          <p:spPr>
            <a:xfrm>
              <a:off x="3008500" y="4621225"/>
              <a:ext cx="25175" cy="27900"/>
            </a:xfrm>
            <a:custGeom>
              <a:avLst/>
              <a:gdLst/>
              <a:ahLst/>
              <a:cxnLst/>
              <a:rect l="l" t="t" r="r" b="b"/>
              <a:pathLst>
                <a:path w="1007" h="1116" extrusionOk="0">
                  <a:moveTo>
                    <a:pt x="678" y="0"/>
                  </a:moveTo>
                  <a:cubicBezTo>
                    <a:pt x="610" y="0"/>
                    <a:pt x="543" y="28"/>
                    <a:pt x="481" y="109"/>
                  </a:cubicBezTo>
                  <a:cubicBezTo>
                    <a:pt x="366" y="269"/>
                    <a:pt x="183" y="360"/>
                    <a:pt x="0" y="360"/>
                  </a:cubicBezTo>
                  <a:cubicBezTo>
                    <a:pt x="46" y="1001"/>
                    <a:pt x="481" y="1115"/>
                    <a:pt x="1007" y="1115"/>
                  </a:cubicBezTo>
                  <a:lnTo>
                    <a:pt x="1007" y="109"/>
                  </a:lnTo>
                  <a:cubicBezTo>
                    <a:pt x="895" y="67"/>
                    <a:pt x="784" y="0"/>
                    <a:pt x="678" y="0"/>
                  </a:cubicBezTo>
                  <a:close/>
                </a:path>
              </a:pathLst>
            </a:custGeom>
            <a:solidFill>
              <a:srgbClr val="C651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90"/>
            <p:cNvSpPr/>
            <p:nvPr/>
          </p:nvSpPr>
          <p:spPr>
            <a:xfrm>
              <a:off x="4022075" y="5156725"/>
              <a:ext cx="171525" cy="121775"/>
            </a:xfrm>
            <a:custGeom>
              <a:avLst/>
              <a:gdLst/>
              <a:ahLst/>
              <a:cxnLst/>
              <a:rect l="l" t="t" r="r" b="b"/>
              <a:pathLst>
                <a:path w="6861" h="4871" extrusionOk="0">
                  <a:moveTo>
                    <a:pt x="6380" y="1"/>
                  </a:moveTo>
                  <a:lnTo>
                    <a:pt x="6357" y="24"/>
                  </a:lnTo>
                  <a:cubicBezTo>
                    <a:pt x="6265" y="92"/>
                    <a:pt x="6174" y="161"/>
                    <a:pt x="6083" y="252"/>
                  </a:cubicBezTo>
                  <a:cubicBezTo>
                    <a:pt x="6014" y="344"/>
                    <a:pt x="5922" y="412"/>
                    <a:pt x="5808" y="481"/>
                  </a:cubicBezTo>
                  <a:cubicBezTo>
                    <a:pt x="5534" y="595"/>
                    <a:pt x="5282" y="755"/>
                    <a:pt x="5099" y="1007"/>
                  </a:cubicBezTo>
                  <a:cubicBezTo>
                    <a:pt x="5008" y="1578"/>
                    <a:pt x="4573" y="1693"/>
                    <a:pt x="4093" y="1739"/>
                  </a:cubicBezTo>
                  <a:cubicBezTo>
                    <a:pt x="3316" y="1853"/>
                    <a:pt x="2607" y="2196"/>
                    <a:pt x="2035" y="2722"/>
                  </a:cubicBezTo>
                  <a:cubicBezTo>
                    <a:pt x="1806" y="3248"/>
                    <a:pt x="1326" y="3385"/>
                    <a:pt x="846" y="3522"/>
                  </a:cubicBezTo>
                  <a:cubicBezTo>
                    <a:pt x="503" y="3614"/>
                    <a:pt x="91" y="3682"/>
                    <a:pt x="0" y="4140"/>
                  </a:cubicBezTo>
                  <a:cubicBezTo>
                    <a:pt x="83" y="4618"/>
                    <a:pt x="284" y="4871"/>
                    <a:pt x="622" y="4871"/>
                  </a:cubicBezTo>
                  <a:cubicBezTo>
                    <a:pt x="753" y="4871"/>
                    <a:pt x="903" y="4833"/>
                    <a:pt x="1075" y="4757"/>
                  </a:cubicBezTo>
                  <a:cubicBezTo>
                    <a:pt x="1372" y="4688"/>
                    <a:pt x="1646" y="4597"/>
                    <a:pt x="1898" y="4460"/>
                  </a:cubicBezTo>
                  <a:cubicBezTo>
                    <a:pt x="2584" y="3842"/>
                    <a:pt x="3590" y="3774"/>
                    <a:pt x="4253" y="3088"/>
                  </a:cubicBezTo>
                  <a:cubicBezTo>
                    <a:pt x="4368" y="2973"/>
                    <a:pt x="4642" y="3019"/>
                    <a:pt x="4848" y="2973"/>
                  </a:cubicBezTo>
                  <a:cubicBezTo>
                    <a:pt x="5099" y="2539"/>
                    <a:pt x="5488" y="2196"/>
                    <a:pt x="5922" y="1967"/>
                  </a:cubicBezTo>
                  <a:cubicBezTo>
                    <a:pt x="6220" y="1807"/>
                    <a:pt x="6448" y="1556"/>
                    <a:pt x="6608" y="1258"/>
                  </a:cubicBezTo>
                  <a:lnTo>
                    <a:pt x="6608" y="1258"/>
                  </a:lnTo>
                  <a:cubicBezTo>
                    <a:pt x="6448" y="1281"/>
                    <a:pt x="6288" y="1304"/>
                    <a:pt x="6128" y="1327"/>
                  </a:cubicBezTo>
                  <a:cubicBezTo>
                    <a:pt x="6060" y="1327"/>
                    <a:pt x="5922" y="1304"/>
                    <a:pt x="5922" y="1258"/>
                  </a:cubicBezTo>
                  <a:cubicBezTo>
                    <a:pt x="5900" y="1167"/>
                    <a:pt x="5877" y="984"/>
                    <a:pt x="5922" y="938"/>
                  </a:cubicBezTo>
                  <a:cubicBezTo>
                    <a:pt x="6060" y="847"/>
                    <a:pt x="6197" y="778"/>
                    <a:pt x="6334" y="732"/>
                  </a:cubicBezTo>
                  <a:cubicBezTo>
                    <a:pt x="6426" y="664"/>
                    <a:pt x="6494" y="572"/>
                    <a:pt x="6586" y="504"/>
                  </a:cubicBezTo>
                  <a:lnTo>
                    <a:pt x="6860" y="1"/>
                  </a:ln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90"/>
            <p:cNvSpPr/>
            <p:nvPr/>
          </p:nvSpPr>
          <p:spPr>
            <a:xfrm>
              <a:off x="3772825" y="5281075"/>
              <a:ext cx="197250" cy="57475"/>
            </a:xfrm>
            <a:custGeom>
              <a:avLst/>
              <a:gdLst/>
              <a:ahLst/>
              <a:cxnLst/>
              <a:rect l="l" t="t" r="r" b="b"/>
              <a:pathLst>
                <a:path w="7890" h="2299" extrusionOk="0">
                  <a:moveTo>
                    <a:pt x="7241" y="0"/>
                  </a:moveTo>
                  <a:cubicBezTo>
                    <a:pt x="7066" y="0"/>
                    <a:pt x="6871" y="42"/>
                    <a:pt x="6700" y="80"/>
                  </a:cubicBezTo>
                  <a:cubicBezTo>
                    <a:pt x="5520" y="860"/>
                    <a:pt x="4242" y="1349"/>
                    <a:pt x="2868" y="1349"/>
                  </a:cubicBezTo>
                  <a:cubicBezTo>
                    <a:pt x="2751" y="1349"/>
                    <a:pt x="2634" y="1345"/>
                    <a:pt x="2516" y="1338"/>
                  </a:cubicBezTo>
                  <a:cubicBezTo>
                    <a:pt x="2698" y="1086"/>
                    <a:pt x="3476" y="926"/>
                    <a:pt x="2721" y="400"/>
                  </a:cubicBezTo>
                  <a:lnTo>
                    <a:pt x="2721" y="400"/>
                  </a:lnTo>
                  <a:cubicBezTo>
                    <a:pt x="2424" y="492"/>
                    <a:pt x="2173" y="698"/>
                    <a:pt x="1852" y="766"/>
                  </a:cubicBezTo>
                  <a:cubicBezTo>
                    <a:pt x="1761" y="812"/>
                    <a:pt x="1669" y="858"/>
                    <a:pt x="1578" y="903"/>
                  </a:cubicBezTo>
                  <a:cubicBezTo>
                    <a:pt x="1418" y="995"/>
                    <a:pt x="1212" y="1041"/>
                    <a:pt x="1052" y="1109"/>
                  </a:cubicBezTo>
                  <a:lnTo>
                    <a:pt x="778" y="1201"/>
                  </a:lnTo>
                  <a:cubicBezTo>
                    <a:pt x="572" y="1269"/>
                    <a:pt x="389" y="1338"/>
                    <a:pt x="206" y="1429"/>
                  </a:cubicBezTo>
                  <a:cubicBezTo>
                    <a:pt x="115" y="1498"/>
                    <a:pt x="46" y="1589"/>
                    <a:pt x="0" y="1681"/>
                  </a:cubicBezTo>
                  <a:cubicBezTo>
                    <a:pt x="51" y="2098"/>
                    <a:pt x="242" y="2185"/>
                    <a:pt x="469" y="2185"/>
                  </a:cubicBezTo>
                  <a:cubicBezTo>
                    <a:pt x="630" y="2185"/>
                    <a:pt x="810" y="2141"/>
                    <a:pt x="970" y="2141"/>
                  </a:cubicBezTo>
                  <a:cubicBezTo>
                    <a:pt x="1090" y="2141"/>
                    <a:pt x="1199" y="2165"/>
                    <a:pt x="1281" y="2253"/>
                  </a:cubicBezTo>
                  <a:cubicBezTo>
                    <a:pt x="1349" y="2275"/>
                    <a:pt x="1441" y="2298"/>
                    <a:pt x="1509" y="2298"/>
                  </a:cubicBezTo>
                  <a:cubicBezTo>
                    <a:pt x="1578" y="2275"/>
                    <a:pt x="1669" y="2253"/>
                    <a:pt x="1738" y="2253"/>
                  </a:cubicBezTo>
                  <a:cubicBezTo>
                    <a:pt x="1830" y="2184"/>
                    <a:pt x="1944" y="2115"/>
                    <a:pt x="2012" y="2047"/>
                  </a:cubicBezTo>
                  <a:lnTo>
                    <a:pt x="2264" y="2047"/>
                  </a:lnTo>
                  <a:cubicBezTo>
                    <a:pt x="2516" y="2127"/>
                    <a:pt x="2773" y="2167"/>
                    <a:pt x="3027" y="2167"/>
                  </a:cubicBezTo>
                  <a:cubicBezTo>
                    <a:pt x="3282" y="2167"/>
                    <a:pt x="3533" y="2127"/>
                    <a:pt x="3773" y="2047"/>
                  </a:cubicBezTo>
                  <a:cubicBezTo>
                    <a:pt x="4346" y="1781"/>
                    <a:pt x="4937" y="1533"/>
                    <a:pt x="5563" y="1533"/>
                  </a:cubicBezTo>
                  <a:cubicBezTo>
                    <a:pt x="5637" y="1533"/>
                    <a:pt x="5711" y="1536"/>
                    <a:pt x="5785" y="1544"/>
                  </a:cubicBezTo>
                  <a:cubicBezTo>
                    <a:pt x="6220" y="1544"/>
                    <a:pt x="6449" y="1224"/>
                    <a:pt x="6792" y="1041"/>
                  </a:cubicBezTo>
                  <a:cubicBezTo>
                    <a:pt x="7089" y="766"/>
                    <a:pt x="7889" y="1063"/>
                    <a:pt x="7752" y="377"/>
                  </a:cubicBezTo>
                  <a:cubicBezTo>
                    <a:pt x="7698" y="83"/>
                    <a:pt x="7489" y="0"/>
                    <a:pt x="72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90"/>
            <p:cNvSpPr/>
            <p:nvPr/>
          </p:nvSpPr>
          <p:spPr>
            <a:xfrm>
              <a:off x="3928300" y="5255050"/>
              <a:ext cx="120650" cy="51475"/>
            </a:xfrm>
            <a:custGeom>
              <a:avLst/>
              <a:gdLst/>
              <a:ahLst/>
              <a:cxnLst/>
              <a:rect l="l" t="t" r="r" b="b"/>
              <a:pathLst>
                <a:path w="4826" h="2059" extrusionOk="0">
                  <a:moveTo>
                    <a:pt x="3682" y="1"/>
                  </a:moveTo>
                  <a:cubicBezTo>
                    <a:pt x="3256" y="149"/>
                    <a:pt x="2860" y="387"/>
                    <a:pt x="2409" y="387"/>
                  </a:cubicBezTo>
                  <a:cubicBezTo>
                    <a:pt x="2303" y="387"/>
                    <a:pt x="2195" y="374"/>
                    <a:pt x="2082" y="344"/>
                  </a:cubicBezTo>
                  <a:cubicBezTo>
                    <a:pt x="1396" y="412"/>
                    <a:pt x="710" y="572"/>
                    <a:pt x="70" y="847"/>
                  </a:cubicBezTo>
                  <a:cubicBezTo>
                    <a:pt x="1" y="1053"/>
                    <a:pt x="138" y="1144"/>
                    <a:pt x="321" y="1213"/>
                  </a:cubicBezTo>
                  <a:cubicBezTo>
                    <a:pt x="359" y="1216"/>
                    <a:pt x="396" y="1217"/>
                    <a:pt x="434" y="1217"/>
                  </a:cubicBezTo>
                  <a:cubicBezTo>
                    <a:pt x="777" y="1217"/>
                    <a:pt x="1122" y="1100"/>
                    <a:pt x="1485" y="1100"/>
                  </a:cubicBezTo>
                  <a:cubicBezTo>
                    <a:pt x="1664" y="1100"/>
                    <a:pt x="1847" y="1128"/>
                    <a:pt x="2036" y="1213"/>
                  </a:cubicBezTo>
                  <a:cubicBezTo>
                    <a:pt x="2036" y="1487"/>
                    <a:pt x="1647" y="1716"/>
                    <a:pt x="1830" y="2059"/>
                  </a:cubicBezTo>
                  <a:cubicBezTo>
                    <a:pt x="2585" y="1784"/>
                    <a:pt x="3339" y="1487"/>
                    <a:pt x="4071" y="1190"/>
                  </a:cubicBezTo>
                  <a:cubicBezTo>
                    <a:pt x="4346" y="1075"/>
                    <a:pt x="4666" y="1098"/>
                    <a:pt x="4826" y="824"/>
                  </a:cubicBezTo>
                  <a:lnTo>
                    <a:pt x="4826" y="824"/>
                  </a:lnTo>
                  <a:cubicBezTo>
                    <a:pt x="4760" y="837"/>
                    <a:pt x="4699" y="842"/>
                    <a:pt x="4643" y="842"/>
                  </a:cubicBezTo>
                  <a:cubicBezTo>
                    <a:pt x="4186" y="842"/>
                    <a:pt x="4005" y="456"/>
                    <a:pt x="3842" y="69"/>
                  </a:cubicBezTo>
                  <a:lnTo>
                    <a:pt x="3682" y="1"/>
                  </a:lnTo>
                  <a:close/>
                </a:path>
              </a:pathLst>
            </a:custGeom>
            <a:solidFill>
              <a:srgbClr val="B032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90"/>
            <p:cNvSpPr/>
            <p:nvPr/>
          </p:nvSpPr>
          <p:spPr>
            <a:xfrm>
              <a:off x="3934025" y="5275075"/>
              <a:ext cx="62900" cy="31450"/>
            </a:xfrm>
            <a:custGeom>
              <a:avLst/>
              <a:gdLst/>
              <a:ahLst/>
              <a:cxnLst/>
              <a:rect l="l" t="t" r="r" b="b"/>
              <a:pathLst>
                <a:path w="2516" h="1258" extrusionOk="0">
                  <a:moveTo>
                    <a:pt x="1628" y="1"/>
                  </a:moveTo>
                  <a:cubicBezTo>
                    <a:pt x="1103" y="1"/>
                    <a:pt x="606" y="274"/>
                    <a:pt x="92" y="274"/>
                  </a:cubicBezTo>
                  <a:lnTo>
                    <a:pt x="1" y="389"/>
                  </a:lnTo>
                  <a:lnTo>
                    <a:pt x="92" y="503"/>
                  </a:lnTo>
                  <a:lnTo>
                    <a:pt x="344" y="503"/>
                  </a:lnTo>
                  <a:cubicBezTo>
                    <a:pt x="371" y="508"/>
                    <a:pt x="400" y="510"/>
                    <a:pt x="431" y="510"/>
                  </a:cubicBezTo>
                  <a:cubicBezTo>
                    <a:pt x="559" y="510"/>
                    <a:pt x="712" y="476"/>
                    <a:pt x="840" y="476"/>
                  </a:cubicBezTo>
                  <a:cubicBezTo>
                    <a:pt x="966" y="476"/>
                    <a:pt x="1068" y="509"/>
                    <a:pt x="1098" y="640"/>
                  </a:cubicBezTo>
                  <a:cubicBezTo>
                    <a:pt x="1212" y="1006"/>
                    <a:pt x="709" y="938"/>
                    <a:pt x="504" y="1075"/>
                  </a:cubicBezTo>
                  <a:cubicBezTo>
                    <a:pt x="458" y="1143"/>
                    <a:pt x="389" y="1189"/>
                    <a:pt x="344" y="1258"/>
                  </a:cubicBezTo>
                  <a:lnTo>
                    <a:pt x="1601" y="1258"/>
                  </a:lnTo>
                  <a:cubicBezTo>
                    <a:pt x="1761" y="869"/>
                    <a:pt x="2127" y="663"/>
                    <a:pt x="2424" y="389"/>
                  </a:cubicBezTo>
                  <a:cubicBezTo>
                    <a:pt x="2516" y="297"/>
                    <a:pt x="2470" y="137"/>
                    <a:pt x="2356" y="92"/>
                  </a:cubicBezTo>
                  <a:cubicBezTo>
                    <a:pt x="2196" y="46"/>
                    <a:pt x="2036" y="23"/>
                    <a:pt x="1876" y="23"/>
                  </a:cubicBezTo>
                  <a:cubicBezTo>
                    <a:pt x="1792" y="7"/>
                    <a:pt x="1710" y="1"/>
                    <a:pt x="1628" y="1"/>
                  </a:cubicBezTo>
                  <a:close/>
                </a:path>
              </a:pathLst>
            </a:custGeom>
            <a:solidFill>
              <a:srgbClr val="C34C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90"/>
            <p:cNvSpPr/>
            <p:nvPr/>
          </p:nvSpPr>
          <p:spPr>
            <a:xfrm>
              <a:off x="3660775" y="5298150"/>
              <a:ext cx="157100" cy="40125"/>
            </a:xfrm>
            <a:custGeom>
              <a:avLst/>
              <a:gdLst/>
              <a:ahLst/>
              <a:cxnLst/>
              <a:rect l="l" t="t" r="r" b="b"/>
              <a:pathLst>
                <a:path w="6284" h="1605" extrusionOk="0">
                  <a:moveTo>
                    <a:pt x="6089" y="0"/>
                  </a:moveTo>
                  <a:cubicBezTo>
                    <a:pt x="6044" y="0"/>
                    <a:pt x="5989" y="12"/>
                    <a:pt x="5923" y="37"/>
                  </a:cubicBezTo>
                  <a:lnTo>
                    <a:pt x="5283" y="106"/>
                  </a:lnTo>
                  <a:cubicBezTo>
                    <a:pt x="5092" y="198"/>
                    <a:pt x="4894" y="220"/>
                    <a:pt x="4693" y="220"/>
                  </a:cubicBezTo>
                  <a:cubicBezTo>
                    <a:pt x="4492" y="220"/>
                    <a:pt x="4289" y="198"/>
                    <a:pt x="4088" y="198"/>
                  </a:cubicBezTo>
                  <a:cubicBezTo>
                    <a:pt x="3888" y="198"/>
                    <a:pt x="3689" y="220"/>
                    <a:pt x="3499" y="312"/>
                  </a:cubicBezTo>
                  <a:cubicBezTo>
                    <a:pt x="3432" y="405"/>
                    <a:pt x="3334" y="452"/>
                    <a:pt x="3233" y="452"/>
                  </a:cubicBezTo>
                  <a:cubicBezTo>
                    <a:pt x="3160" y="452"/>
                    <a:pt x="3085" y="428"/>
                    <a:pt x="3019" y="380"/>
                  </a:cubicBezTo>
                  <a:cubicBezTo>
                    <a:pt x="2984" y="329"/>
                    <a:pt x="2924" y="303"/>
                    <a:pt x="2868" y="303"/>
                  </a:cubicBezTo>
                  <a:cubicBezTo>
                    <a:pt x="2849" y="303"/>
                    <a:pt x="2830" y="306"/>
                    <a:pt x="2813" y="312"/>
                  </a:cubicBezTo>
                  <a:cubicBezTo>
                    <a:pt x="2451" y="240"/>
                    <a:pt x="2090" y="180"/>
                    <a:pt x="1728" y="180"/>
                  </a:cubicBezTo>
                  <a:cubicBezTo>
                    <a:pt x="1404" y="180"/>
                    <a:pt x="1079" y="228"/>
                    <a:pt x="755" y="358"/>
                  </a:cubicBezTo>
                  <a:cubicBezTo>
                    <a:pt x="686" y="586"/>
                    <a:pt x="1098" y="815"/>
                    <a:pt x="709" y="998"/>
                  </a:cubicBezTo>
                  <a:cubicBezTo>
                    <a:pt x="458" y="1089"/>
                    <a:pt x="183" y="1089"/>
                    <a:pt x="0" y="1341"/>
                  </a:cubicBezTo>
                  <a:cubicBezTo>
                    <a:pt x="138" y="1501"/>
                    <a:pt x="343" y="1570"/>
                    <a:pt x="549" y="1592"/>
                  </a:cubicBezTo>
                  <a:cubicBezTo>
                    <a:pt x="611" y="1601"/>
                    <a:pt x="672" y="1604"/>
                    <a:pt x="733" y="1604"/>
                  </a:cubicBezTo>
                  <a:cubicBezTo>
                    <a:pt x="1183" y="1604"/>
                    <a:pt x="1589" y="1401"/>
                    <a:pt x="2013" y="1341"/>
                  </a:cubicBezTo>
                  <a:cubicBezTo>
                    <a:pt x="2120" y="1191"/>
                    <a:pt x="2166" y="1041"/>
                    <a:pt x="2359" y="1041"/>
                  </a:cubicBezTo>
                  <a:cubicBezTo>
                    <a:pt x="2373" y="1041"/>
                    <a:pt x="2387" y="1042"/>
                    <a:pt x="2401" y="1044"/>
                  </a:cubicBezTo>
                  <a:cubicBezTo>
                    <a:pt x="2607" y="1089"/>
                    <a:pt x="2790" y="1112"/>
                    <a:pt x="2996" y="1112"/>
                  </a:cubicBezTo>
                  <a:lnTo>
                    <a:pt x="3819" y="1112"/>
                  </a:lnTo>
                  <a:cubicBezTo>
                    <a:pt x="3933" y="1112"/>
                    <a:pt x="4025" y="1112"/>
                    <a:pt x="4139" y="1089"/>
                  </a:cubicBezTo>
                  <a:cubicBezTo>
                    <a:pt x="4368" y="1066"/>
                    <a:pt x="4574" y="975"/>
                    <a:pt x="4757" y="815"/>
                  </a:cubicBezTo>
                  <a:cubicBezTo>
                    <a:pt x="4962" y="632"/>
                    <a:pt x="5305" y="815"/>
                    <a:pt x="5511" y="609"/>
                  </a:cubicBezTo>
                  <a:cubicBezTo>
                    <a:pt x="5648" y="426"/>
                    <a:pt x="5877" y="472"/>
                    <a:pt x="6037" y="358"/>
                  </a:cubicBezTo>
                  <a:lnTo>
                    <a:pt x="6266" y="358"/>
                  </a:lnTo>
                  <a:cubicBezTo>
                    <a:pt x="6284" y="144"/>
                    <a:pt x="6246" y="0"/>
                    <a:pt x="60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90"/>
            <p:cNvSpPr/>
            <p:nvPr/>
          </p:nvSpPr>
          <p:spPr>
            <a:xfrm>
              <a:off x="3633325" y="5295075"/>
              <a:ext cx="97775" cy="37175"/>
            </a:xfrm>
            <a:custGeom>
              <a:avLst/>
              <a:gdLst/>
              <a:ahLst/>
              <a:cxnLst/>
              <a:rect l="l" t="t" r="r" b="b"/>
              <a:pathLst>
                <a:path w="3911" h="1487" extrusionOk="0">
                  <a:moveTo>
                    <a:pt x="824" y="0"/>
                  </a:moveTo>
                  <a:cubicBezTo>
                    <a:pt x="664" y="138"/>
                    <a:pt x="389" y="46"/>
                    <a:pt x="252" y="229"/>
                  </a:cubicBezTo>
                  <a:cubicBezTo>
                    <a:pt x="184" y="549"/>
                    <a:pt x="92" y="869"/>
                    <a:pt x="1" y="1144"/>
                  </a:cubicBezTo>
                  <a:lnTo>
                    <a:pt x="1" y="1327"/>
                  </a:lnTo>
                  <a:lnTo>
                    <a:pt x="92" y="1441"/>
                  </a:lnTo>
                  <a:lnTo>
                    <a:pt x="1075" y="1487"/>
                  </a:lnTo>
                  <a:lnTo>
                    <a:pt x="2082" y="1464"/>
                  </a:lnTo>
                  <a:cubicBezTo>
                    <a:pt x="2265" y="1258"/>
                    <a:pt x="2265" y="938"/>
                    <a:pt x="2082" y="732"/>
                  </a:cubicBezTo>
                  <a:cubicBezTo>
                    <a:pt x="2013" y="572"/>
                    <a:pt x="2082" y="481"/>
                    <a:pt x="2219" y="481"/>
                  </a:cubicBezTo>
                  <a:cubicBezTo>
                    <a:pt x="2768" y="435"/>
                    <a:pt x="3339" y="435"/>
                    <a:pt x="3911" y="435"/>
                  </a:cubicBezTo>
                  <a:cubicBezTo>
                    <a:pt x="3705" y="252"/>
                    <a:pt x="3454" y="298"/>
                    <a:pt x="3225" y="275"/>
                  </a:cubicBezTo>
                  <a:cubicBezTo>
                    <a:pt x="2425" y="206"/>
                    <a:pt x="1601" y="229"/>
                    <a:pt x="824" y="0"/>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90"/>
            <p:cNvSpPr/>
            <p:nvPr/>
          </p:nvSpPr>
          <p:spPr>
            <a:xfrm>
              <a:off x="3712800" y="5319075"/>
              <a:ext cx="92050" cy="21175"/>
            </a:xfrm>
            <a:custGeom>
              <a:avLst/>
              <a:gdLst/>
              <a:ahLst/>
              <a:cxnLst/>
              <a:rect l="l" t="t" r="r" b="b"/>
              <a:pathLst>
                <a:path w="3682" h="847" extrusionOk="0">
                  <a:moveTo>
                    <a:pt x="2653" y="1"/>
                  </a:moveTo>
                  <a:lnTo>
                    <a:pt x="1921" y="24"/>
                  </a:lnTo>
                  <a:cubicBezTo>
                    <a:pt x="1887" y="69"/>
                    <a:pt x="1841" y="92"/>
                    <a:pt x="1795" y="92"/>
                  </a:cubicBezTo>
                  <a:cubicBezTo>
                    <a:pt x="1749" y="92"/>
                    <a:pt x="1704" y="69"/>
                    <a:pt x="1669" y="24"/>
                  </a:cubicBezTo>
                  <a:lnTo>
                    <a:pt x="1418" y="24"/>
                  </a:lnTo>
                  <a:cubicBezTo>
                    <a:pt x="1347" y="107"/>
                    <a:pt x="1251" y="147"/>
                    <a:pt x="1156" y="147"/>
                  </a:cubicBezTo>
                  <a:cubicBezTo>
                    <a:pt x="1068" y="147"/>
                    <a:pt x="981" y="113"/>
                    <a:pt x="915" y="47"/>
                  </a:cubicBezTo>
                  <a:lnTo>
                    <a:pt x="160" y="24"/>
                  </a:lnTo>
                  <a:cubicBezTo>
                    <a:pt x="0" y="161"/>
                    <a:pt x="0" y="390"/>
                    <a:pt x="160" y="527"/>
                  </a:cubicBezTo>
                  <a:cubicBezTo>
                    <a:pt x="371" y="639"/>
                    <a:pt x="591" y="668"/>
                    <a:pt x="814" y="668"/>
                  </a:cubicBezTo>
                  <a:cubicBezTo>
                    <a:pt x="1046" y="668"/>
                    <a:pt x="1282" y="637"/>
                    <a:pt x="1511" y="637"/>
                  </a:cubicBezTo>
                  <a:cubicBezTo>
                    <a:pt x="1732" y="637"/>
                    <a:pt x="1947" y="666"/>
                    <a:pt x="2150" y="778"/>
                  </a:cubicBezTo>
                  <a:lnTo>
                    <a:pt x="2904" y="778"/>
                  </a:lnTo>
                  <a:cubicBezTo>
                    <a:pt x="2939" y="824"/>
                    <a:pt x="2990" y="847"/>
                    <a:pt x="3041" y="847"/>
                  </a:cubicBezTo>
                  <a:cubicBezTo>
                    <a:pt x="3093" y="847"/>
                    <a:pt x="3144" y="824"/>
                    <a:pt x="3179" y="778"/>
                  </a:cubicBezTo>
                  <a:lnTo>
                    <a:pt x="3682" y="755"/>
                  </a:lnTo>
                  <a:cubicBezTo>
                    <a:pt x="3505" y="520"/>
                    <a:pt x="3262" y="503"/>
                    <a:pt x="3023" y="503"/>
                  </a:cubicBezTo>
                  <a:cubicBezTo>
                    <a:pt x="2983" y="503"/>
                    <a:pt x="2943" y="504"/>
                    <a:pt x="2904" y="504"/>
                  </a:cubicBezTo>
                  <a:cubicBezTo>
                    <a:pt x="2470" y="504"/>
                    <a:pt x="2607" y="252"/>
                    <a:pt x="2653" y="1"/>
                  </a:cubicBezTo>
                  <a:close/>
                </a:path>
              </a:pathLst>
            </a:custGeom>
            <a:solidFill>
              <a:srgbClr val="BE4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90"/>
            <p:cNvSpPr/>
            <p:nvPr/>
          </p:nvSpPr>
          <p:spPr>
            <a:xfrm>
              <a:off x="3716800" y="5331575"/>
              <a:ext cx="50325" cy="6475"/>
            </a:xfrm>
            <a:custGeom>
              <a:avLst/>
              <a:gdLst/>
              <a:ahLst/>
              <a:cxnLst/>
              <a:rect l="l" t="t" r="r" b="b"/>
              <a:pathLst>
                <a:path w="2013" h="259" extrusionOk="0">
                  <a:moveTo>
                    <a:pt x="1426" y="0"/>
                  </a:moveTo>
                  <a:cubicBezTo>
                    <a:pt x="1400" y="0"/>
                    <a:pt x="1375" y="2"/>
                    <a:pt x="1349" y="4"/>
                  </a:cubicBezTo>
                  <a:lnTo>
                    <a:pt x="0" y="4"/>
                  </a:lnTo>
                  <a:cubicBezTo>
                    <a:pt x="124" y="168"/>
                    <a:pt x="302" y="259"/>
                    <a:pt x="487" y="259"/>
                  </a:cubicBezTo>
                  <a:cubicBezTo>
                    <a:pt x="507" y="259"/>
                    <a:pt x="528" y="258"/>
                    <a:pt x="549" y="255"/>
                  </a:cubicBezTo>
                  <a:lnTo>
                    <a:pt x="2013" y="255"/>
                  </a:lnTo>
                  <a:cubicBezTo>
                    <a:pt x="1869" y="91"/>
                    <a:pt x="1651" y="0"/>
                    <a:pt x="1426"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90"/>
            <p:cNvSpPr/>
            <p:nvPr/>
          </p:nvSpPr>
          <p:spPr>
            <a:xfrm>
              <a:off x="3578450" y="5312075"/>
              <a:ext cx="40625" cy="13325"/>
            </a:xfrm>
            <a:custGeom>
              <a:avLst/>
              <a:gdLst/>
              <a:ahLst/>
              <a:cxnLst/>
              <a:rect l="l" t="t" r="r" b="b"/>
              <a:pathLst>
                <a:path w="1625" h="533" extrusionOk="0">
                  <a:moveTo>
                    <a:pt x="840" y="1"/>
                  </a:moveTo>
                  <a:cubicBezTo>
                    <a:pt x="796" y="1"/>
                    <a:pt x="753" y="3"/>
                    <a:pt x="709" y="6"/>
                  </a:cubicBezTo>
                  <a:cubicBezTo>
                    <a:pt x="688" y="4"/>
                    <a:pt x="667" y="4"/>
                    <a:pt x="645" y="4"/>
                  </a:cubicBezTo>
                  <a:cubicBezTo>
                    <a:pt x="412" y="4"/>
                    <a:pt x="168" y="115"/>
                    <a:pt x="1" y="304"/>
                  </a:cubicBezTo>
                  <a:cubicBezTo>
                    <a:pt x="138" y="464"/>
                    <a:pt x="344" y="532"/>
                    <a:pt x="549" y="532"/>
                  </a:cubicBezTo>
                  <a:lnTo>
                    <a:pt x="1533" y="532"/>
                  </a:lnTo>
                  <a:cubicBezTo>
                    <a:pt x="1624" y="418"/>
                    <a:pt x="1601" y="258"/>
                    <a:pt x="1487" y="189"/>
                  </a:cubicBezTo>
                  <a:cubicBezTo>
                    <a:pt x="1294" y="55"/>
                    <a:pt x="1070" y="1"/>
                    <a:pt x="840"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90"/>
            <p:cNvSpPr/>
            <p:nvPr/>
          </p:nvSpPr>
          <p:spPr>
            <a:xfrm>
              <a:off x="3565300" y="5306500"/>
              <a:ext cx="32600" cy="13175"/>
            </a:xfrm>
            <a:custGeom>
              <a:avLst/>
              <a:gdLst/>
              <a:ahLst/>
              <a:cxnLst/>
              <a:rect l="l" t="t" r="r" b="b"/>
              <a:pathLst>
                <a:path w="1304" h="527" extrusionOk="0">
                  <a:moveTo>
                    <a:pt x="782" y="1"/>
                  </a:moveTo>
                  <a:cubicBezTo>
                    <a:pt x="593" y="1"/>
                    <a:pt x="377" y="76"/>
                    <a:pt x="161" y="138"/>
                  </a:cubicBezTo>
                  <a:cubicBezTo>
                    <a:pt x="46" y="229"/>
                    <a:pt x="1" y="367"/>
                    <a:pt x="46" y="504"/>
                  </a:cubicBezTo>
                  <a:lnTo>
                    <a:pt x="527" y="527"/>
                  </a:lnTo>
                  <a:lnTo>
                    <a:pt x="1304" y="504"/>
                  </a:lnTo>
                  <a:cubicBezTo>
                    <a:pt x="1203" y="114"/>
                    <a:pt x="1013" y="1"/>
                    <a:pt x="782" y="1"/>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90"/>
            <p:cNvSpPr/>
            <p:nvPr/>
          </p:nvSpPr>
          <p:spPr>
            <a:xfrm>
              <a:off x="3707650" y="5316425"/>
              <a:ext cx="9175" cy="15250"/>
            </a:xfrm>
            <a:custGeom>
              <a:avLst/>
              <a:gdLst/>
              <a:ahLst/>
              <a:cxnLst/>
              <a:rect l="l" t="t" r="r" b="b"/>
              <a:pathLst>
                <a:path w="367" h="610" extrusionOk="0">
                  <a:moveTo>
                    <a:pt x="209" y="1"/>
                  </a:moveTo>
                  <a:cubicBezTo>
                    <a:pt x="125" y="1"/>
                    <a:pt x="52" y="81"/>
                    <a:pt x="23" y="153"/>
                  </a:cubicBezTo>
                  <a:cubicBezTo>
                    <a:pt x="0" y="290"/>
                    <a:pt x="92" y="473"/>
                    <a:pt x="138" y="610"/>
                  </a:cubicBezTo>
                  <a:lnTo>
                    <a:pt x="366" y="610"/>
                  </a:lnTo>
                  <a:lnTo>
                    <a:pt x="366" y="107"/>
                  </a:lnTo>
                  <a:cubicBezTo>
                    <a:pt x="315" y="30"/>
                    <a:pt x="260" y="1"/>
                    <a:pt x="209"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90"/>
            <p:cNvSpPr/>
            <p:nvPr/>
          </p:nvSpPr>
          <p:spPr>
            <a:xfrm>
              <a:off x="3616750" y="5315200"/>
              <a:ext cx="18900" cy="12775"/>
            </a:xfrm>
            <a:custGeom>
              <a:avLst/>
              <a:gdLst/>
              <a:ahLst/>
              <a:cxnLst/>
              <a:rect l="l" t="t" r="r" b="b"/>
              <a:pathLst>
                <a:path w="756" h="511" extrusionOk="0">
                  <a:moveTo>
                    <a:pt x="448" y="0"/>
                  </a:moveTo>
                  <a:cubicBezTo>
                    <a:pt x="318" y="0"/>
                    <a:pt x="162" y="82"/>
                    <a:pt x="1" y="179"/>
                  </a:cubicBezTo>
                  <a:lnTo>
                    <a:pt x="1" y="407"/>
                  </a:lnTo>
                  <a:cubicBezTo>
                    <a:pt x="62" y="407"/>
                    <a:pt x="112" y="418"/>
                    <a:pt x="167" y="418"/>
                  </a:cubicBezTo>
                  <a:cubicBezTo>
                    <a:pt x="194" y="418"/>
                    <a:pt x="222" y="415"/>
                    <a:pt x="252" y="407"/>
                  </a:cubicBezTo>
                  <a:cubicBezTo>
                    <a:pt x="321" y="476"/>
                    <a:pt x="412" y="510"/>
                    <a:pt x="504" y="510"/>
                  </a:cubicBezTo>
                  <a:cubicBezTo>
                    <a:pt x="595" y="510"/>
                    <a:pt x="687" y="476"/>
                    <a:pt x="755" y="407"/>
                  </a:cubicBezTo>
                  <a:cubicBezTo>
                    <a:pt x="707" y="104"/>
                    <a:pt x="594" y="0"/>
                    <a:pt x="448" y="0"/>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90"/>
            <p:cNvSpPr/>
            <p:nvPr/>
          </p:nvSpPr>
          <p:spPr>
            <a:xfrm>
              <a:off x="3623050" y="5325950"/>
              <a:ext cx="12600" cy="5450"/>
            </a:xfrm>
            <a:custGeom>
              <a:avLst/>
              <a:gdLst/>
              <a:ahLst/>
              <a:cxnLst/>
              <a:rect l="l" t="t" r="r" b="b"/>
              <a:pathLst>
                <a:path w="504" h="218" extrusionOk="0">
                  <a:moveTo>
                    <a:pt x="0" y="0"/>
                  </a:moveTo>
                  <a:cubicBezTo>
                    <a:pt x="76" y="132"/>
                    <a:pt x="229" y="218"/>
                    <a:pt x="396" y="218"/>
                  </a:cubicBezTo>
                  <a:cubicBezTo>
                    <a:pt x="431" y="218"/>
                    <a:pt x="467" y="214"/>
                    <a:pt x="503" y="206"/>
                  </a:cubicBezTo>
                  <a:lnTo>
                    <a:pt x="503" y="0"/>
                  </a:ln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90"/>
            <p:cNvSpPr/>
            <p:nvPr/>
          </p:nvSpPr>
          <p:spPr>
            <a:xfrm>
              <a:off x="3560150" y="5311075"/>
              <a:ext cx="6325" cy="8025"/>
            </a:xfrm>
            <a:custGeom>
              <a:avLst/>
              <a:gdLst/>
              <a:ahLst/>
              <a:cxnLst/>
              <a:rect l="l" t="t" r="r" b="b"/>
              <a:pathLst>
                <a:path w="253" h="321" extrusionOk="0">
                  <a:moveTo>
                    <a:pt x="138" y="1"/>
                  </a:moveTo>
                  <a:lnTo>
                    <a:pt x="1" y="92"/>
                  </a:lnTo>
                  <a:cubicBezTo>
                    <a:pt x="1" y="161"/>
                    <a:pt x="1" y="252"/>
                    <a:pt x="1" y="321"/>
                  </a:cubicBezTo>
                  <a:lnTo>
                    <a:pt x="252" y="321"/>
                  </a:lnTo>
                  <a:lnTo>
                    <a:pt x="252" y="69"/>
                  </a:lnTo>
                  <a:lnTo>
                    <a:pt x="138" y="1"/>
                  </a:ln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90"/>
            <p:cNvSpPr/>
            <p:nvPr/>
          </p:nvSpPr>
          <p:spPr>
            <a:xfrm>
              <a:off x="3785400" y="5338525"/>
              <a:ext cx="7450" cy="3025"/>
            </a:xfrm>
            <a:custGeom>
              <a:avLst/>
              <a:gdLst/>
              <a:ahLst/>
              <a:cxnLst/>
              <a:rect l="l" t="t" r="r" b="b"/>
              <a:pathLst>
                <a:path w="298" h="121" extrusionOk="0">
                  <a:moveTo>
                    <a:pt x="0" y="0"/>
                  </a:moveTo>
                  <a:cubicBezTo>
                    <a:pt x="46" y="80"/>
                    <a:pt x="92" y="120"/>
                    <a:pt x="140" y="120"/>
                  </a:cubicBezTo>
                  <a:cubicBezTo>
                    <a:pt x="189" y="120"/>
                    <a:pt x="240" y="80"/>
                    <a:pt x="298"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90"/>
            <p:cNvSpPr/>
            <p:nvPr/>
          </p:nvSpPr>
          <p:spPr>
            <a:xfrm>
              <a:off x="3081850" y="4905300"/>
              <a:ext cx="219950" cy="262475"/>
            </a:xfrm>
            <a:custGeom>
              <a:avLst/>
              <a:gdLst/>
              <a:ahLst/>
              <a:cxnLst/>
              <a:rect l="l" t="t" r="r" b="b"/>
              <a:pathLst>
                <a:path w="8798" h="10499" extrusionOk="0">
                  <a:moveTo>
                    <a:pt x="785" y="0"/>
                  </a:moveTo>
                  <a:cubicBezTo>
                    <a:pt x="1" y="0"/>
                    <a:pt x="480" y="765"/>
                    <a:pt x="519" y="1277"/>
                  </a:cubicBezTo>
                  <a:cubicBezTo>
                    <a:pt x="794" y="1574"/>
                    <a:pt x="977" y="1917"/>
                    <a:pt x="1091" y="2283"/>
                  </a:cubicBezTo>
                  <a:cubicBezTo>
                    <a:pt x="1068" y="2717"/>
                    <a:pt x="1457" y="2923"/>
                    <a:pt x="1594" y="3289"/>
                  </a:cubicBezTo>
                  <a:cubicBezTo>
                    <a:pt x="1937" y="3632"/>
                    <a:pt x="1960" y="4089"/>
                    <a:pt x="2143" y="4524"/>
                  </a:cubicBezTo>
                  <a:cubicBezTo>
                    <a:pt x="2211" y="4798"/>
                    <a:pt x="2349" y="5073"/>
                    <a:pt x="2577" y="5256"/>
                  </a:cubicBezTo>
                  <a:cubicBezTo>
                    <a:pt x="3240" y="5804"/>
                    <a:pt x="3812" y="6468"/>
                    <a:pt x="4224" y="7222"/>
                  </a:cubicBezTo>
                  <a:cubicBezTo>
                    <a:pt x="4384" y="7474"/>
                    <a:pt x="4590" y="7680"/>
                    <a:pt x="4864" y="7817"/>
                  </a:cubicBezTo>
                  <a:cubicBezTo>
                    <a:pt x="5276" y="7977"/>
                    <a:pt x="5619" y="8297"/>
                    <a:pt x="5870" y="8686"/>
                  </a:cubicBezTo>
                  <a:cubicBezTo>
                    <a:pt x="6282" y="9417"/>
                    <a:pt x="6991" y="9852"/>
                    <a:pt x="7699" y="10286"/>
                  </a:cubicBezTo>
                  <a:cubicBezTo>
                    <a:pt x="7881" y="10392"/>
                    <a:pt x="8032" y="10498"/>
                    <a:pt x="8207" y="10498"/>
                  </a:cubicBezTo>
                  <a:cubicBezTo>
                    <a:pt x="8296" y="10498"/>
                    <a:pt x="8391" y="10470"/>
                    <a:pt x="8500" y="10401"/>
                  </a:cubicBezTo>
                  <a:cubicBezTo>
                    <a:pt x="8797" y="10195"/>
                    <a:pt x="8683" y="9875"/>
                    <a:pt x="8568" y="9623"/>
                  </a:cubicBezTo>
                  <a:cubicBezTo>
                    <a:pt x="8431" y="9189"/>
                    <a:pt x="8225" y="8777"/>
                    <a:pt x="8111" y="8343"/>
                  </a:cubicBezTo>
                  <a:cubicBezTo>
                    <a:pt x="7791" y="7451"/>
                    <a:pt x="7036" y="6902"/>
                    <a:pt x="6510" y="6193"/>
                  </a:cubicBezTo>
                  <a:cubicBezTo>
                    <a:pt x="5802" y="5301"/>
                    <a:pt x="5024" y="4478"/>
                    <a:pt x="4315" y="3586"/>
                  </a:cubicBezTo>
                  <a:cubicBezTo>
                    <a:pt x="4132" y="3403"/>
                    <a:pt x="3972" y="3198"/>
                    <a:pt x="3835" y="2969"/>
                  </a:cubicBezTo>
                  <a:cubicBezTo>
                    <a:pt x="3789" y="2855"/>
                    <a:pt x="3744" y="2763"/>
                    <a:pt x="3698" y="2672"/>
                  </a:cubicBezTo>
                  <a:cubicBezTo>
                    <a:pt x="3629" y="2580"/>
                    <a:pt x="3538" y="2512"/>
                    <a:pt x="3469" y="2443"/>
                  </a:cubicBezTo>
                  <a:cubicBezTo>
                    <a:pt x="3378" y="2374"/>
                    <a:pt x="3263" y="2329"/>
                    <a:pt x="3172" y="2283"/>
                  </a:cubicBezTo>
                  <a:cubicBezTo>
                    <a:pt x="2463" y="1757"/>
                    <a:pt x="1754" y="1254"/>
                    <a:pt x="1480" y="362"/>
                  </a:cubicBezTo>
                  <a:cubicBezTo>
                    <a:pt x="1434" y="248"/>
                    <a:pt x="1365" y="156"/>
                    <a:pt x="1274" y="65"/>
                  </a:cubicBezTo>
                  <a:cubicBezTo>
                    <a:pt x="1073" y="20"/>
                    <a:pt x="912" y="0"/>
                    <a:pt x="7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90"/>
            <p:cNvSpPr/>
            <p:nvPr/>
          </p:nvSpPr>
          <p:spPr>
            <a:xfrm>
              <a:off x="3202875" y="5100025"/>
              <a:ext cx="145975" cy="100450"/>
            </a:xfrm>
            <a:custGeom>
              <a:avLst/>
              <a:gdLst/>
              <a:ahLst/>
              <a:cxnLst/>
              <a:rect l="l" t="t" r="r" b="b"/>
              <a:pathLst>
                <a:path w="5839" h="4018" extrusionOk="0">
                  <a:moveTo>
                    <a:pt x="157" y="0"/>
                  </a:moveTo>
                  <a:cubicBezTo>
                    <a:pt x="106" y="0"/>
                    <a:pt x="54" y="2"/>
                    <a:pt x="0" y="5"/>
                  </a:cubicBezTo>
                  <a:cubicBezTo>
                    <a:pt x="229" y="256"/>
                    <a:pt x="412" y="508"/>
                    <a:pt x="640" y="759"/>
                  </a:cubicBezTo>
                  <a:cubicBezTo>
                    <a:pt x="869" y="965"/>
                    <a:pt x="1006" y="1217"/>
                    <a:pt x="1029" y="1514"/>
                  </a:cubicBezTo>
                  <a:cubicBezTo>
                    <a:pt x="1098" y="1606"/>
                    <a:pt x="1189" y="1674"/>
                    <a:pt x="1281" y="1766"/>
                  </a:cubicBezTo>
                  <a:cubicBezTo>
                    <a:pt x="1624" y="1994"/>
                    <a:pt x="1898" y="2314"/>
                    <a:pt x="2310" y="2497"/>
                  </a:cubicBezTo>
                  <a:cubicBezTo>
                    <a:pt x="2493" y="2520"/>
                    <a:pt x="2676" y="2635"/>
                    <a:pt x="2767" y="2795"/>
                  </a:cubicBezTo>
                  <a:cubicBezTo>
                    <a:pt x="2881" y="3000"/>
                    <a:pt x="3064" y="3160"/>
                    <a:pt x="3270" y="3275"/>
                  </a:cubicBezTo>
                  <a:cubicBezTo>
                    <a:pt x="3407" y="3412"/>
                    <a:pt x="3636" y="3366"/>
                    <a:pt x="3773" y="3526"/>
                  </a:cubicBezTo>
                  <a:cubicBezTo>
                    <a:pt x="4070" y="3778"/>
                    <a:pt x="4459" y="3755"/>
                    <a:pt x="4779" y="3869"/>
                  </a:cubicBezTo>
                  <a:cubicBezTo>
                    <a:pt x="5059" y="3971"/>
                    <a:pt x="5267" y="4017"/>
                    <a:pt x="5416" y="4017"/>
                  </a:cubicBezTo>
                  <a:cubicBezTo>
                    <a:pt x="5838" y="4017"/>
                    <a:pt x="5776" y="3638"/>
                    <a:pt x="5488" y="3046"/>
                  </a:cubicBezTo>
                  <a:cubicBezTo>
                    <a:pt x="5397" y="2978"/>
                    <a:pt x="5282" y="2909"/>
                    <a:pt x="5191" y="2863"/>
                  </a:cubicBezTo>
                  <a:cubicBezTo>
                    <a:pt x="5054" y="2772"/>
                    <a:pt x="4916" y="2657"/>
                    <a:pt x="4802" y="2543"/>
                  </a:cubicBezTo>
                  <a:cubicBezTo>
                    <a:pt x="4436" y="2200"/>
                    <a:pt x="4139" y="1811"/>
                    <a:pt x="3910" y="1354"/>
                  </a:cubicBezTo>
                  <a:cubicBezTo>
                    <a:pt x="3713" y="1025"/>
                    <a:pt x="3621" y="528"/>
                    <a:pt x="3089" y="528"/>
                  </a:cubicBezTo>
                  <a:cubicBezTo>
                    <a:pt x="3067" y="528"/>
                    <a:pt x="3043" y="529"/>
                    <a:pt x="3019" y="531"/>
                  </a:cubicBezTo>
                  <a:cubicBezTo>
                    <a:pt x="2950" y="1102"/>
                    <a:pt x="3316" y="1537"/>
                    <a:pt x="3522" y="2040"/>
                  </a:cubicBezTo>
                  <a:cubicBezTo>
                    <a:pt x="3590" y="2177"/>
                    <a:pt x="3682" y="2360"/>
                    <a:pt x="3499" y="2452"/>
                  </a:cubicBezTo>
                  <a:cubicBezTo>
                    <a:pt x="3447" y="2472"/>
                    <a:pt x="3391" y="2483"/>
                    <a:pt x="3335" y="2483"/>
                  </a:cubicBezTo>
                  <a:cubicBezTo>
                    <a:pt x="3266" y="2483"/>
                    <a:pt x="3196" y="2467"/>
                    <a:pt x="3133" y="2429"/>
                  </a:cubicBezTo>
                  <a:cubicBezTo>
                    <a:pt x="2401" y="1788"/>
                    <a:pt x="1464" y="1354"/>
                    <a:pt x="961" y="439"/>
                  </a:cubicBezTo>
                  <a:cubicBezTo>
                    <a:pt x="782" y="81"/>
                    <a:pt x="499" y="0"/>
                    <a:pt x="1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90"/>
            <p:cNvSpPr/>
            <p:nvPr/>
          </p:nvSpPr>
          <p:spPr>
            <a:xfrm>
              <a:off x="3034800" y="4753700"/>
              <a:ext cx="62900" cy="116275"/>
            </a:xfrm>
            <a:custGeom>
              <a:avLst/>
              <a:gdLst/>
              <a:ahLst/>
              <a:cxnLst/>
              <a:rect l="l" t="t" r="r" b="b"/>
              <a:pathLst>
                <a:path w="2516" h="4651" extrusionOk="0">
                  <a:moveTo>
                    <a:pt x="503" y="1"/>
                  </a:moveTo>
                  <a:lnTo>
                    <a:pt x="503" y="1"/>
                  </a:lnTo>
                  <a:cubicBezTo>
                    <a:pt x="435" y="275"/>
                    <a:pt x="526" y="618"/>
                    <a:pt x="206" y="824"/>
                  </a:cubicBezTo>
                  <a:cubicBezTo>
                    <a:pt x="0" y="1647"/>
                    <a:pt x="526" y="2219"/>
                    <a:pt x="892" y="2836"/>
                  </a:cubicBezTo>
                  <a:cubicBezTo>
                    <a:pt x="938" y="2928"/>
                    <a:pt x="1006" y="3019"/>
                    <a:pt x="1075" y="3088"/>
                  </a:cubicBezTo>
                  <a:cubicBezTo>
                    <a:pt x="1121" y="3179"/>
                    <a:pt x="1189" y="3271"/>
                    <a:pt x="1258" y="3339"/>
                  </a:cubicBezTo>
                  <a:cubicBezTo>
                    <a:pt x="1304" y="3431"/>
                    <a:pt x="1349" y="3522"/>
                    <a:pt x="1418" y="3591"/>
                  </a:cubicBezTo>
                  <a:cubicBezTo>
                    <a:pt x="1487" y="3842"/>
                    <a:pt x="1601" y="4094"/>
                    <a:pt x="1738" y="4300"/>
                  </a:cubicBezTo>
                  <a:cubicBezTo>
                    <a:pt x="1910" y="4371"/>
                    <a:pt x="2092" y="4650"/>
                    <a:pt x="2254" y="4650"/>
                  </a:cubicBezTo>
                  <a:cubicBezTo>
                    <a:pt x="2350" y="4650"/>
                    <a:pt x="2439" y="4552"/>
                    <a:pt x="2516" y="4254"/>
                  </a:cubicBezTo>
                  <a:cubicBezTo>
                    <a:pt x="2241" y="3659"/>
                    <a:pt x="2058" y="2996"/>
                    <a:pt x="1647" y="2516"/>
                  </a:cubicBezTo>
                  <a:cubicBezTo>
                    <a:pt x="1167" y="1967"/>
                    <a:pt x="984" y="1327"/>
                    <a:pt x="778" y="664"/>
                  </a:cubicBezTo>
                  <a:cubicBezTo>
                    <a:pt x="755" y="412"/>
                    <a:pt x="641" y="184"/>
                    <a:pt x="5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90"/>
            <p:cNvSpPr/>
            <p:nvPr/>
          </p:nvSpPr>
          <p:spPr>
            <a:xfrm>
              <a:off x="3023375" y="4774275"/>
              <a:ext cx="42325" cy="57550"/>
            </a:xfrm>
            <a:custGeom>
              <a:avLst/>
              <a:gdLst/>
              <a:ahLst/>
              <a:cxnLst/>
              <a:rect l="l" t="t" r="r" b="b"/>
              <a:pathLst>
                <a:path w="1693" h="2302" extrusionOk="0">
                  <a:moveTo>
                    <a:pt x="663" y="1"/>
                  </a:moveTo>
                  <a:lnTo>
                    <a:pt x="663" y="24"/>
                  </a:lnTo>
                  <a:cubicBezTo>
                    <a:pt x="0" y="207"/>
                    <a:pt x="320" y="641"/>
                    <a:pt x="434" y="1007"/>
                  </a:cubicBezTo>
                  <a:cubicBezTo>
                    <a:pt x="434" y="1350"/>
                    <a:pt x="457" y="1670"/>
                    <a:pt x="457" y="1990"/>
                  </a:cubicBezTo>
                  <a:lnTo>
                    <a:pt x="686" y="1990"/>
                  </a:lnTo>
                  <a:cubicBezTo>
                    <a:pt x="958" y="2045"/>
                    <a:pt x="1173" y="2301"/>
                    <a:pt x="1456" y="2301"/>
                  </a:cubicBezTo>
                  <a:cubicBezTo>
                    <a:pt x="1530" y="2301"/>
                    <a:pt x="1608" y="2284"/>
                    <a:pt x="1692" y="2242"/>
                  </a:cubicBezTo>
                  <a:cubicBezTo>
                    <a:pt x="1349" y="1487"/>
                    <a:pt x="1006" y="755"/>
                    <a:pt x="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90"/>
            <p:cNvSpPr/>
            <p:nvPr/>
          </p:nvSpPr>
          <p:spPr>
            <a:xfrm>
              <a:off x="3025075" y="4742275"/>
              <a:ext cx="17175" cy="57200"/>
            </a:xfrm>
            <a:custGeom>
              <a:avLst/>
              <a:gdLst/>
              <a:ahLst/>
              <a:cxnLst/>
              <a:rect l="l" t="t" r="r" b="b"/>
              <a:pathLst>
                <a:path w="687" h="2288" extrusionOk="0">
                  <a:moveTo>
                    <a:pt x="161" y="0"/>
                  </a:moveTo>
                  <a:cubicBezTo>
                    <a:pt x="92" y="0"/>
                    <a:pt x="1" y="92"/>
                    <a:pt x="1" y="138"/>
                  </a:cubicBezTo>
                  <a:cubicBezTo>
                    <a:pt x="46" y="709"/>
                    <a:pt x="92" y="1281"/>
                    <a:pt x="115" y="1853"/>
                  </a:cubicBezTo>
                  <a:cubicBezTo>
                    <a:pt x="138" y="2035"/>
                    <a:pt x="229" y="2173"/>
                    <a:pt x="366" y="2287"/>
                  </a:cubicBezTo>
                  <a:cubicBezTo>
                    <a:pt x="389" y="1944"/>
                    <a:pt x="229" y="1555"/>
                    <a:pt x="595" y="1281"/>
                  </a:cubicBezTo>
                  <a:cubicBezTo>
                    <a:pt x="687" y="846"/>
                    <a:pt x="435" y="481"/>
                    <a:pt x="344" y="92"/>
                  </a:cubicBezTo>
                  <a:cubicBezTo>
                    <a:pt x="298" y="23"/>
                    <a:pt x="229" y="0"/>
                    <a:pt x="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90"/>
            <p:cNvSpPr/>
            <p:nvPr/>
          </p:nvSpPr>
          <p:spPr>
            <a:xfrm>
              <a:off x="3038800" y="4728550"/>
              <a:ext cx="8025" cy="20600"/>
            </a:xfrm>
            <a:custGeom>
              <a:avLst/>
              <a:gdLst/>
              <a:ahLst/>
              <a:cxnLst/>
              <a:rect l="l" t="t" r="r" b="b"/>
              <a:pathLst>
                <a:path w="321" h="824" extrusionOk="0">
                  <a:moveTo>
                    <a:pt x="92" y="1"/>
                  </a:moveTo>
                  <a:lnTo>
                    <a:pt x="92" y="1"/>
                  </a:lnTo>
                  <a:cubicBezTo>
                    <a:pt x="69" y="298"/>
                    <a:pt x="0" y="595"/>
                    <a:pt x="298" y="824"/>
                  </a:cubicBezTo>
                  <a:cubicBezTo>
                    <a:pt x="321" y="549"/>
                    <a:pt x="252" y="252"/>
                    <a:pt x="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90"/>
            <p:cNvSpPr/>
            <p:nvPr/>
          </p:nvSpPr>
          <p:spPr>
            <a:xfrm>
              <a:off x="3059375" y="4865025"/>
              <a:ext cx="66350" cy="74500"/>
            </a:xfrm>
            <a:custGeom>
              <a:avLst/>
              <a:gdLst/>
              <a:ahLst/>
              <a:cxnLst/>
              <a:rect l="l" t="t" r="r" b="b"/>
              <a:pathLst>
                <a:path w="2654" h="2980" extrusionOk="0">
                  <a:moveTo>
                    <a:pt x="799" y="1"/>
                  </a:moveTo>
                  <a:cubicBezTo>
                    <a:pt x="687" y="1"/>
                    <a:pt x="579" y="45"/>
                    <a:pt x="504" y="121"/>
                  </a:cubicBezTo>
                  <a:lnTo>
                    <a:pt x="1" y="624"/>
                  </a:lnTo>
                  <a:cubicBezTo>
                    <a:pt x="527" y="1333"/>
                    <a:pt x="938" y="2088"/>
                    <a:pt x="1235" y="2911"/>
                  </a:cubicBezTo>
                  <a:cubicBezTo>
                    <a:pt x="1270" y="2956"/>
                    <a:pt x="1321" y="2979"/>
                    <a:pt x="1373" y="2979"/>
                  </a:cubicBezTo>
                  <a:cubicBezTo>
                    <a:pt x="1424" y="2979"/>
                    <a:pt x="1476" y="2956"/>
                    <a:pt x="1510" y="2911"/>
                  </a:cubicBezTo>
                  <a:cubicBezTo>
                    <a:pt x="1578" y="2659"/>
                    <a:pt x="1876" y="2408"/>
                    <a:pt x="1510" y="2156"/>
                  </a:cubicBezTo>
                  <a:cubicBezTo>
                    <a:pt x="1350" y="2042"/>
                    <a:pt x="1464" y="1950"/>
                    <a:pt x="1578" y="1882"/>
                  </a:cubicBezTo>
                  <a:cubicBezTo>
                    <a:pt x="1673" y="1797"/>
                    <a:pt x="1767" y="1766"/>
                    <a:pt x="1861" y="1766"/>
                  </a:cubicBezTo>
                  <a:cubicBezTo>
                    <a:pt x="1996" y="1766"/>
                    <a:pt x="2130" y="1828"/>
                    <a:pt x="2264" y="1882"/>
                  </a:cubicBezTo>
                  <a:cubicBezTo>
                    <a:pt x="2653" y="578"/>
                    <a:pt x="1624" y="395"/>
                    <a:pt x="870" y="7"/>
                  </a:cubicBezTo>
                  <a:cubicBezTo>
                    <a:pt x="846" y="3"/>
                    <a:pt x="822" y="1"/>
                    <a:pt x="7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90"/>
            <p:cNvSpPr/>
            <p:nvPr/>
          </p:nvSpPr>
          <p:spPr>
            <a:xfrm>
              <a:off x="3090250" y="4937200"/>
              <a:ext cx="19450" cy="25750"/>
            </a:xfrm>
            <a:custGeom>
              <a:avLst/>
              <a:gdLst/>
              <a:ahLst/>
              <a:cxnLst/>
              <a:rect l="l" t="t" r="r" b="b"/>
              <a:pathLst>
                <a:path w="778" h="1030" extrusionOk="0">
                  <a:moveTo>
                    <a:pt x="0" y="1"/>
                  </a:moveTo>
                  <a:lnTo>
                    <a:pt x="755" y="1030"/>
                  </a:lnTo>
                  <a:cubicBezTo>
                    <a:pt x="778" y="573"/>
                    <a:pt x="709" y="207"/>
                    <a:pt x="252" y="1"/>
                  </a:cubicBezTo>
                  <a:close/>
                </a:path>
              </a:pathLst>
            </a:custGeom>
            <a:solidFill>
              <a:srgbClr val="CB51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90"/>
            <p:cNvSpPr/>
            <p:nvPr/>
          </p:nvSpPr>
          <p:spPr>
            <a:xfrm>
              <a:off x="3829975" y="5332225"/>
              <a:ext cx="37200" cy="6900"/>
            </a:xfrm>
            <a:custGeom>
              <a:avLst/>
              <a:gdLst/>
              <a:ahLst/>
              <a:cxnLst/>
              <a:rect l="l" t="t" r="r" b="b"/>
              <a:pathLst>
                <a:path w="1488" h="276" extrusionOk="0">
                  <a:moveTo>
                    <a:pt x="1" y="1"/>
                  </a:moveTo>
                  <a:cubicBezTo>
                    <a:pt x="218" y="184"/>
                    <a:pt x="481" y="275"/>
                    <a:pt x="744" y="275"/>
                  </a:cubicBezTo>
                  <a:cubicBezTo>
                    <a:pt x="1007" y="275"/>
                    <a:pt x="1270" y="184"/>
                    <a:pt x="1487" y="1"/>
                  </a:cubicBezTo>
                  <a:close/>
                </a:path>
              </a:pathLst>
            </a:custGeom>
            <a:solidFill>
              <a:srgbClr val="BE4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90"/>
            <p:cNvSpPr/>
            <p:nvPr/>
          </p:nvSpPr>
          <p:spPr>
            <a:xfrm>
              <a:off x="3816275" y="5332225"/>
              <a:ext cx="7450" cy="5175"/>
            </a:xfrm>
            <a:custGeom>
              <a:avLst/>
              <a:gdLst/>
              <a:ahLst/>
              <a:cxnLst/>
              <a:rect l="l" t="t" r="r" b="b"/>
              <a:pathLst>
                <a:path w="298" h="207" extrusionOk="0">
                  <a:moveTo>
                    <a:pt x="0" y="207"/>
                  </a:moveTo>
                  <a:lnTo>
                    <a:pt x="297" y="1"/>
                  </a:lnTo>
                  <a:close/>
                </a:path>
              </a:pathLst>
            </a:custGeom>
            <a:solidFill>
              <a:srgbClr val="BE4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90"/>
            <p:cNvSpPr/>
            <p:nvPr/>
          </p:nvSpPr>
          <p:spPr>
            <a:xfrm>
              <a:off x="3297200" y="5169300"/>
              <a:ext cx="83475" cy="53775"/>
            </a:xfrm>
            <a:custGeom>
              <a:avLst/>
              <a:gdLst/>
              <a:ahLst/>
              <a:cxnLst/>
              <a:rect l="l" t="t" r="r" b="b"/>
              <a:pathLst>
                <a:path w="3339" h="2151" extrusionOk="0">
                  <a:moveTo>
                    <a:pt x="1738" y="1"/>
                  </a:moveTo>
                  <a:cubicBezTo>
                    <a:pt x="1647" y="69"/>
                    <a:pt x="1486" y="92"/>
                    <a:pt x="1486" y="252"/>
                  </a:cubicBezTo>
                  <a:cubicBezTo>
                    <a:pt x="1578" y="481"/>
                    <a:pt x="1829" y="710"/>
                    <a:pt x="1692" y="938"/>
                  </a:cubicBezTo>
                  <a:cubicBezTo>
                    <a:pt x="1640" y="1044"/>
                    <a:pt x="1577" y="1080"/>
                    <a:pt x="1509" y="1080"/>
                  </a:cubicBezTo>
                  <a:cubicBezTo>
                    <a:pt x="1371" y="1080"/>
                    <a:pt x="1213" y="931"/>
                    <a:pt x="1075" y="915"/>
                  </a:cubicBezTo>
                  <a:lnTo>
                    <a:pt x="0" y="755"/>
                  </a:lnTo>
                  <a:lnTo>
                    <a:pt x="0" y="755"/>
                  </a:lnTo>
                  <a:cubicBezTo>
                    <a:pt x="160" y="1075"/>
                    <a:pt x="503" y="1258"/>
                    <a:pt x="869" y="1258"/>
                  </a:cubicBezTo>
                  <a:cubicBezTo>
                    <a:pt x="1281" y="1281"/>
                    <a:pt x="1464" y="1579"/>
                    <a:pt x="1532" y="1967"/>
                  </a:cubicBezTo>
                  <a:lnTo>
                    <a:pt x="1761" y="1990"/>
                  </a:lnTo>
                  <a:cubicBezTo>
                    <a:pt x="1955" y="2100"/>
                    <a:pt x="2176" y="2151"/>
                    <a:pt x="2401" y="2151"/>
                  </a:cubicBezTo>
                  <a:cubicBezTo>
                    <a:pt x="2600" y="2151"/>
                    <a:pt x="2803" y="2111"/>
                    <a:pt x="2996" y="2036"/>
                  </a:cubicBezTo>
                  <a:cubicBezTo>
                    <a:pt x="3339" y="1601"/>
                    <a:pt x="2904" y="1304"/>
                    <a:pt x="2813" y="961"/>
                  </a:cubicBezTo>
                  <a:cubicBezTo>
                    <a:pt x="2515" y="572"/>
                    <a:pt x="2241" y="161"/>
                    <a:pt x="1738" y="1"/>
                  </a:cubicBezTo>
                  <a:close/>
                </a:path>
              </a:pathLst>
            </a:custGeom>
            <a:solidFill>
              <a:srgbClr val="C95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90"/>
            <p:cNvSpPr/>
            <p:nvPr/>
          </p:nvSpPr>
          <p:spPr>
            <a:xfrm>
              <a:off x="3234875" y="5143575"/>
              <a:ext cx="25175" cy="18900"/>
            </a:xfrm>
            <a:custGeom>
              <a:avLst/>
              <a:gdLst/>
              <a:ahLst/>
              <a:cxnLst/>
              <a:rect l="l" t="t" r="r" b="b"/>
              <a:pathLst>
                <a:path w="1007" h="756" extrusionOk="0">
                  <a:moveTo>
                    <a:pt x="1" y="1"/>
                  </a:moveTo>
                  <a:lnTo>
                    <a:pt x="229" y="504"/>
                  </a:lnTo>
                  <a:lnTo>
                    <a:pt x="504" y="755"/>
                  </a:lnTo>
                  <a:lnTo>
                    <a:pt x="732" y="755"/>
                  </a:lnTo>
                  <a:lnTo>
                    <a:pt x="1007" y="732"/>
                  </a:lnTo>
                  <a:cubicBezTo>
                    <a:pt x="755" y="389"/>
                    <a:pt x="504"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90"/>
            <p:cNvSpPr/>
            <p:nvPr/>
          </p:nvSpPr>
          <p:spPr>
            <a:xfrm>
              <a:off x="3284625" y="5181250"/>
              <a:ext cx="12600" cy="6950"/>
            </a:xfrm>
            <a:custGeom>
              <a:avLst/>
              <a:gdLst/>
              <a:ahLst/>
              <a:cxnLst/>
              <a:rect l="l" t="t" r="r" b="b"/>
              <a:pathLst>
                <a:path w="504" h="278" extrusionOk="0">
                  <a:moveTo>
                    <a:pt x="52" y="0"/>
                  </a:moveTo>
                  <a:cubicBezTo>
                    <a:pt x="35" y="0"/>
                    <a:pt x="18" y="1"/>
                    <a:pt x="0" y="3"/>
                  </a:cubicBezTo>
                  <a:cubicBezTo>
                    <a:pt x="92" y="186"/>
                    <a:pt x="297" y="277"/>
                    <a:pt x="503" y="277"/>
                  </a:cubicBezTo>
                  <a:cubicBezTo>
                    <a:pt x="399" y="110"/>
                    <a:pt x="237" y="0"/>
                    <a:pt x="52" y="0"/>
                  </a:cubicBezTo>
                  <a:close/>
                </a:path>
              </a:pathLst>
            </a:custGeom>
            <a:solidFill>
              <a:srgbClr val="C95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90"/>
            <p:cNvSpPr/>
            <p:nvPr/>
          </p:nvSpPr>
          <p:spPr>
            <a:xfrm>
              <a:off x="4197575" y="5168725"/>
              <a:ext cx="20600" cy="12600"/>
            </a:xfrm>
            <a:custGeom>
              <a:avLst/>
              <a:gdLst/>
              <a:ahLst/>
              <a:cxnLst/>
              <a:rect l="l" t="t" r="r" b="b"/>
              <a:pathLst>
                <a:path w="824" h="504" extrusionOk="0">
                  <a:moveTo>
                    <a:pt x="366" y="1"/>
                  </a:moveTo>
                  <a:cubicBezTo>
                    <a:pt x="0" y="24"/>
                    <a:pt x="0" y="47"/>
                    <a:pt x="69" y="504"/>
                  </a:cubicBezTo>
                  <a:cubicBezTo>
                    <a:pt x="343" y="367"/>
                    <a:pt x="640" y="298"/>
                    <a:pt x="823" y="1"/>
                  </a:cubicBez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90"/>
            <p:cNvSpPr/>
            <p:nvPr/>
          </p:nvSpPr>
          <p:spPr>
            <a:xfrm>
              <a:off x="4187275" y="5181250"/>
              <a:ext cx="12025" cy="6450"/>
            </a:xfrm>
            <a:custGeom>
              <a:avLst/>
              <a:gdLst/>
              <a:ahLst/>
              <a:cxnLst/>
              <a:rect l="l" t="t" r="r" b="b"/>
              <a:pathLst>
                <a:path w="481" h="258" extrusionOk="0">
                  <a:moveTo>
                    <a:pt x="428" y="0"/>
                  </a:moveTo>
                  <a:cubicBezTo>
                    <a:pt x="244" y="0"/>
                    <a:pt x="84" y="108"/>
                    <a:pt x="0" y="254"/>
                  </a:cubicBezTo>
                  <a:cubicBezTo>
                    <a:pt x="19" y="257"/>
                    <a:pt x="38" y="258"/>
                    <a:pt x="56" y="258"/>
                  </a:cubicBezTo>
                  <a:cubicBezTo>
                    <a:pt x="224" y="258"/>
                    <a:pt x="398" y="167"/>
                    <a:pt x="481" y="3"/>
                  </a:cubicBezTo>
                  <a:cubicBezTo>
                    <a:pt x="463" y="1"/>
                    <a:pt x="446" y="0"/>
                    <a:pt x="428" y="0"/>
                  </a:cubicBez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90"/>
            <p:cNvSpPr/>
            <p:nvPr/>
          </p:nvSpPr>
          <p:spPr>
            <a:xfrm>
              <a:off x="3467550" y="5257100"/>
              <a:ext cx="180100" cy="68300"/>
            </a:xfrm>
            <a:custGeom>
              <a:avLst/>
              <a:gdLst/>
              <a:ahLst/>
              <a:cxnLst/>
              <a:rect l="l" t="t" r="r" b="b"/>
              <a:pathLst>
                <a:path w="7204" h="2732" extrusionOk="0">
                  <a:moveTo>
                    <a:pt x="1105" y="1"/>
                  </a:moveTo>
                  <a:cubicBezTo>
                    <a:pt x="981" y="1"/>
                    <a:pt x="857" y="11"/>
                    <a:pt x="732" y="33"/>
                  </a:cubicBezTo>
                  <a:cubicBezTo>
                    <a:pt x="0" y="285"/>
                    <a:pt x="46" y="719"/>
                    <a:pt x="458" y="1222"/>
                  </a:cubicBezTo>
                  <a:cubicBezTo>
                    <a:pt x="938" y="1291"/>
                    <a:pt x="1304" y="1565"/>
                    <a:pt x="1693" y="1748"/>
                  </a:cubicBezTo>
                  <a:cubicBezTo>
                    <a:pt x="2058" y="1977"/>
                    <a:pt x="2493" y="1817"/>
                    <a:pt x="2836" y="2022"/>
                  </a:cubicBezTo>
                  <a:cubicBezTo>
                    <a:pt x="3225" y="2114"/>
                    <a:pt x="3636" y="2000"/>
                    <a:pt x="3956" y="2251"/>
                  </a:cubicBezTo>
                  <a:cubicBezTo>
                    <a:pt x="4005" y="2256"/>
                    <a:pt x="4055" y="2258"/>
                    <a:pt x="4105" y="2258"/>
                  </a:cubicBezTo>
                  <a:cubicBezTo>
                    <a:pt x="4261" y="2258"/>
                    <a:pt x="4421" y="2239"/>
                    <a:pt x="4575" y="2239"/>
                  </a:cubicBezTo>
                  <a:cubicBezTo>
                    <a:pt x="4809" y="2239"/>
                    <a:pt x="5031" y="2283"/>
                    <a:pt x="5214" y="2503"/>
                  </a:cubicBezTo>
                  <a:lnTo>
                    <a:pt x="5969" y="2503"/>
                  </a:lnTo>
                  <a:cubicBezTo>
                    <a:pt x="6055" y="2503"/>
                    <a:pt x="6144" y="2496"/>
                    <a:pt x="6231" y="2496"/>
                  </a:cubicBezTo>
                  <a:cubicBezTo>
                    <a:pt x="6419" y="2496"/>
                    <a:pt x="6598" y="2528"/>
                    <a:pt x="6723" y="2731"/>
                  </a:cubicBezTo>
                  <a:cubicBezTo>
                    <a:pt x="7066" y="2457"/>
                    <a:pt x="7203" y="2160"/>
                    <a:pt x="6975" y="1771"/>
                  </a:cubicBezTo>
                  <a:cubicBezTo>
                    <a:pt x="6883" y="1657"/>
                    <a:pt x="6769" y="1542"/>
                    <a:pt x="6609" y="1497"/>
                  </a:cubicBezTo>
                  <a:cubicBezTo>
                    <a:pt x="6472" y="1405"/>
                    <a:pt x="6357" y="1314"/>
                    <a:pt x="6220" y="1245"/>
                  </a:cubicBezTo>
                  <a:lnTo>
                    <a:pt x="6083" y="1176"/>
                  </a:lnTo>
                  <a:lnTo>
                    <a:pt x="5786" y="993"/>
                  </a:lnTo>
                  <a:cubicBezTo>
                    <a:pt x="5075" y="821"/>
                    <a:pt x="4384" y="486"/>
                    <a:pt x="3638" y="486"/>
                  </a:cubicBezTo>
                  <a:cubicBezTo>
                    <a:pt x="3592" y="486"/>
                    <a:pt x="3545" y="488"/>
                    <a:pt x="3499" y="490"/>
                  </a:cubicBezTo>
                  <a:cubicBezTo>
                    <a:pt x="2927" y="468"/>
                    <a:pt x="2424" y="239"/>
                    <a:pt x="1875" y="125"/>
                  </a:cubicBezTo>
                  <a:cubicBezTo>
                    <a:pt x="1627" y="47"/>
                    <a:pt x="1368" y="1"/>
                    <a:pt x="11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90"/>
            <p:cNvSpPr/>
            <p:nvPr/>
          </p:nvSpPr>
          <p:spPr>
            <a:xfrm>
              <a:off x="3401225" y="5234625"/>
              <a:ext cx="89775" cy="53050"/>
            </a:xfrm>
            <a:custGeom>
              <a:avLst/>
              <a:gdLst/>
              <a:ahLst/>
              <a:cxnLst/>
              <a:rect l="l" t="t" r="r" b="b"/>
              <a:pathLst>
                <a:path w="3591" h="2122" extrusionOk="0">
                  <a:moveTo>
                    <a:pt x="687" y="0"/>
                  </a:moveTo>
                  <a:cubicBezTo>
                    <a:pt x="635" y="0"/>
                    <a:pt x="584" y="6"/>
                    <a:pt x="527" y="17"/>
                  </a:cubicBezTo>
                  <a:cubicBezTo>
                    <a:pt x="1" y="360"/>
                    <a:pt x="275" y="635"/>
                    <a:pt x="618" y="886"/>
                  </a:cubicBezTo>
                  <a:lnTo>
                    <a:pt x="870" y="1138"/>
                  </a:lnTo>
                  <a:cubicBezTo>
                    <a:pt x="1007" y="1298"/>
                    <a:pt x="1236" y="1229"/>
                    <a:pt x="1373" y="1389"/>
                  </a:cubicBezTo>
                  <a:cubicBezTo>
                    <a:pt x="1441" y="1481"/>
                    <a:pt x="1533" y="1549"/>
                    <a:pt x="1602" y="1641"/>
                  </a:cubicBezTo>
                  <a:cubicBezTo>
                    <a:pt x="1703" y="1618"/>
                    <a:pt x="1799" y="1608"/>
                    <a:pt x="1892" y="1608"/>
                  </a:cubicBezTo>
                  <a:cubicBezTo>
                    <a:pt x="2362" y="1608"/>
                    <a:pt x="2728" y="1873"/>
                    <a:pt x="3111" y="2121"/>
                  </a:cubicBezTo>
                  <a:cubicBezTo>
                    <a:pt x="3111" y="1755"/>
                    <a:pt x="2745" y="1321"/>
                    <a:pt x="3362" y="1115"/>
                  </a:cubicBezTo>
                  <a:cubicBezTo>
                    <a:pt x="3591" y="863"/>
                    <a:pt x="2996" y="841"/>
                    <a:pt x="3202" y="589"/>
                  </a:cubicBezTo>
                  <a:cubicBezTo>
                    <a:pt x="2905" y="315"/>
                    <a:pt x="2493" y="292"/>
                    <a:pt x="2105" y="177"/>
                  </a:cubicBezTo>
                  <a:cubicBezTo>
                    <a:pt x="2036" y="219"/>
                    <a:pt x="1967" y="233"/>
                    <a:pt x="1899" y="233"/>
                  </a:cubicBezTo>
                  <a:cubicBezTo>
                    <a:pt x="1739" y="233"/>
                    <a:pt x="1579" y="155"/>
                    <a:pt x="1419" y="155"/>
                  </a:cubicBezTo>
                  <a:cubicBezTo>
                    <a:pt x="1236" y="109"/>
                    <a:pt x="1030" y="86"/>
                    <a:pt x="847" y="17"/>
                  </a:cubicBezTo>
                  <a:cubicBezTo>
                    <a:pt x="790" y="6"/>
                    <a:pt x="738" y="0"/>
                    <a:pt x="687" y="0"/>
                  </a:cubicBezTo>
                  <a:close/>
                </a:path>
              </a:pathLst>
            </a:custGeom>
            <a:solidFill>
              <a:srgbClr val="C3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90"/>
            <p:cNvSpPr/>
            <p:nvPr/>
          </p:nvSpPr>
          <p:spPr>
            <a:xfrm>
              <a:off x="3509850" y="5300425"/>
              <a:ext cx="32050" cy="9425"/>
            </a:xfrm>
            <a:custGeom>
              <a:avLst/>
              <a:gdLst/>
              <a:ahLst/>
              <a:cxnLst/>
              <a:rect l="l" t="t" r="r" b="b"/>
              <a:pathLst>
                <a:path w="1282" h="377" extrusionOk="0">
                  <a:moveTo>
                    <a:pt x="643" y="1"/>
                  </a:moveTo>
                  <a:cubicBezTo>
                    <a:pt x="480" y="1"/>
                    <a:pt x="312" y="22"/>
                    <a:pt x="148" y="22"/>
                  </a:cubicBezTo>
                  <a:cubicBezTo>
                    <a:pt x="98" y="22"/>
                    <a:pt x="49" y="20"/>
                    <a:pt x="1" y="15"/>
                  </a:cubicBezTo>
                  <a:lnTo>
                    <a:pt x="1" y="15"/>
                  </a:lnTo>
                  <a:cubicBezTo>
                    <a:pt x="183" y="289"/>
                    <a:pt x="481" y="244"/>
                    <a:pt x="755" y="267"/>
                  </a:cubicBezTo>
                  <a:cubicBezTo>
                    <a:pt x="839" y="334"/>
                    <a:pt x="947" y="376"/>
                    <a:pt x="1053" y="376"/>
                  </a:cubicBezTo>
                  <a:cubicBezTo>
                    <a:pt x="1092" y="376"/>
                    <a:pt x="1130" y="370"/>
                    <a:pt x="1167" y="358"/>
                  </a:cubicBezTo>
                  <a:cubicBezTo>
                    <a:pt x="1212" y="312"/>
                    <a:pt x="1235" y="289"/>
                    <a:pt x="1281" y="244"/>
                  </a:cubicBezTo>
                  <a:cubicBezTo>
                    <a:pt x="1092" y="43"/>
                    <a:pt x="872" y="1"/>
                    <a:pt x="643" y="1"/>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90"/>
            <p:cNvSpPr/>
            <p:nvPr/>
          </p:nvSpPr>
          <p:spPr>
            <a:xfrm>
              <a:off x="3539000" y="5303950"/>
              <a:ext cx="27475" cy="9450"/>
            </a:xfrm>
            <a:custGeom>
              <a:avLst/>
              <a:gdLst/>
              <a:ahLst/>
              <a:cxnLst/>
              <a:rect l="l" t="t" r="r" b="b"/>
              <a:pathLst>
                <a:path w="1099" h="378" extrusionOk="0">
                  <a:moveTo>
                    <a:pt x="482" y="0"/>
                  </a:moveTo>
                  <a:cubicBezTo>
                    <a:pt x="357" y="0"/>
                    <a:pt x="231" y="33"/>
                    <a:pt x="115" y="103"/>
                  </a:cubicBezTo>
                  <a:lnTo>
                    <a:pt x="92" y="126"/>
                  </a:lnTo>
                  <a:cubicBezTo>
                    <a:pt x="69" y="126"/>
                    <a:pt x="46" y="148"/>
                    <a:pt x="24" y="194"/>
                  </a:cubicBezTo>
                  <a:cubicBezTo>
                    <a:pt x="1" y="240"/>
                    <a:pt x="24" y="309"/>
                    <a:pt x="115" y="331"/>
                  </a:cubicBezTo>
                  <a:lnTo>
                    <a:pt x="847" y="377"/>
                  </a:lnTo>
                  <a:lnTo>
                    <a:pt x="1098" y="354"/>
                  </a:lnTo>
                  <a:cubicBezTo>
                    <a:pt x="962" y="127"/>
                    <a:pt x="725" y="0"/>
                    <a:pt x="482" y="0"/>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90"/>
            <p:cNvSpPr/>
            <p:nvPr/>
          </p:nvSpPr>
          <p:spPr>
            <a:xfrm>
              <a:off x="3528725" y="5307075"/>
              <a:ext cx="13175" cy="5825"/>
            </a:xfrm>
            <a:custGeom>
              <a:avLst/>
              <a:gdLst/>
              <a:ahLst/>
              <a:cxnLst/>
              <a:rect l="l" t="t" r="r" b="b"/>
              <a:pathLst>
                <a:path w="527" h="233" extrusionOk="0">
                  <a:moveTo>
                    <a:pt x="0" y="1"/>
                  </a:moveTo>
                  <a:cubicBezTo>
                    <a:pt x="103" y="144"/>
                    <a:pt x="279" y="233"/>
                    <a:pt x="463" y="233"/>
                  </a:cubicBezTo>
                  <a:cubicBezTo>
                    <a:pt x="484" y="233"/>
                    <a:pt x="505" y="232"/>
                    <a:pt x="526" y="229"/>
                  </a:cubicBezTo>
                  <a:lnTo>
                    <a:pt x="503" y="1"/>
                  </a:ln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90"/>
            <p:cNvSpPr/>
            <p:nvPr/>
          </p:nvSpPr>
          <p:spPr>
            <a:xfrm>
              <a:off x="3341200" y="5212750"/>
              <a:ext cx="100650" cy="44050"/>
            </a:xfrm>
            <a:custGeom>
              <a:avLst/>
              <a:gdLst/>
              <a:ahLst/>
              <a:cxnLst/>
              <a:rect l="l" t="t" r="r" b="b"/>
              <a:pathLst>
                <a:path w="4026" h="1762" extrusionOk="0">
                  <a:moveTo>
                    <a:pt x="1236" y="1"/>
                  </a:moveTo>
                  <a:cubicBezTo>
                    <a:pt x="1058" y="214"/>
                    <a:pt x="844" y="255"/>
                    <a:pt x="621" y="255"/>
                  </a:cubicBezTo>
                  <a:cubicBezTo>
                    <a:pt x="479" y="255"/>
                    <a:pt x="334" y="238"/>
                    <a:pt x="192" y="238"/>
                  </a:cubicBezTo>
                  <a:cubicBezTo>
                    <a:pt x="127" y="238"/>
                    <a:pt x="63" y="242"/>
                    <a:pt x="1" y="252"/>
                  </a:cubicBezTo>
                  <a:cubicBezTo>
                    <a:pt x="961" y="824"/>
                    <a:pt x="1967" y="1327"/>
                    <a:pt x="2996" y="1761"/>
                  </a:cubicBezTo>
                  <a:cubicBezTo>
                    <a:pt x="2745" y="1167"/>
                    <a:pt x="2745" y="1167"/>
                    <a:pt x="3248" y="1007"/>
                  </a:cubicBezTo>
                  <a:cubicBezTo>
                    <a:pt x="3522" y="984"/>
                    <a:pt x="3842" y="1030"/>
                    <a:pt x="4025" y="755"/>
                  </a:cubicBezTo>
                  <a:cubicBezTo>
                    <a:pt x="3660" y="412"/>
                    <a:pt x="3156" y="481"/>
                    <a:pt x="2768" y="206"/>
                  </a:cubicBezTo>
                  <a:cubicBezTo>
                    <a:pt x="2653" y="254"/>
                    <a:pt x="2543" y="273"/>
                    <a:pt x="2435" y="273"/>
                  </a:cubicBezTo>
                  <a:cubicBezTo>
                    <a:pt x="2025" y="273"/>
                    <a:pt x="1652" y="1"/>
                    <a:pt x="1236" y="1"/>
                  </a:cubicBezTo>
                  <a:close/>
                </a:path>
              </a:pathLst>
            </a:custGeom>
            <a:solidFill>
              <a:srgbClr val="BB39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90"/>
            <p:cNvSpPr/>
            <p:nvPr/>
          </p:nvSpPr>
          <p:spPr>
            <a:xfrm>
              <a:off x="3422375" y="5262975"/>
              <a:ext cx="12600" cy="6400"/>
            </a:xfrm>
            <a:custGeom>
              <a:avLst/>
              <a:gdLst/>
              <a:ahLst/>
              <a:cxnLst/>
              <a:rect l="l" t="t" r="r" b="b"/>
              <a:pathLst>
                <a:path w="504" h="256" extrusionOk="0">
                  <a:moveTo>
                    <a:pt x="63" y="0"/>
                  </a:moveTo>
                  <a:cubicBezTo>
                    <a:pt x="42" y="0"/>
                    <a:pt x="22" y="2"/>
                    <a:pt x="1" y="4"/>
                  </a:cubicBezTo>
                  <a:lnTo>
                    <a:pt x="1" y="255"/>
                  </a:lnTo>
                  <a:lnTo>
                    <a:pt x="504" y="255"/>
                  </a:lnTo>
                  <a:cubicBezTo>
                    <a:pt x="401" y="91"/>
                    <a:pt x="243" y="0"/>
                    <a:pt x="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90"/>
            <p:cNvSpPr/>
            <p:nvPr/>
          </p:nvSpPr>
          <p:spPr>
            <a:xfrm>
              <a:off x="3039950" y="4819750"/>
              <a:ext cx="38325" cy="48325"/>
            </a:xfrm>
            <a:custGeom>
              <a:avLst/>
              <a:gdLst/>
              <a:ahLst/>
              <a:cxnLst/>
              <a:rect l="l" t="t" r="r" b="b"/>
              <a:pathLst>
                <a:path w="1533" h="1933" extrusionOk="0">
                  <a:moveTo>
                    <a:pt x="309" y="0"/>
                  </a:moveTo>
                  <a:cubicBezTo>
                    <a:pt x="192" y="0"/>
                    <a:pt x="78" y="61"/>
                    <a:pt x="23" y="171"/>
                  </a:cubicBezTo>
                  <a:cubicBezTo>
                    <a:pt x="160" y="308"/>
                    <a:pt x="160" y="537"/>
                    <a:pt x="23" y="674"/>
                  </a:cubicBezTo>
                  <a:cubicBezTo>
                    <a:pt x="0" y="766"/>
                    <a:pt x="0" y="834"/>
                    <a:pt x="23" y="926"/>
                  </a:cubicBezTo>
                  <a:cubicBezTo>
                    <a:pt x="114" y="994"/>
                    <a:pt x="183" y="1109"/>
                    <a:pt x="252" y="1177"/>
                  </a:cubicBezTo>
                  <a:cubicBezTo>
                    <a:pt x="412" y="1429"/>
                    <a:pt x="480" y="1772"/>
                    <a:pt x="755" y="1932"/>
                  </a:cubicBezTo>
                  <a:cubicBezTo>
                    <a:pt x="1532" y="1749"/>
                    <a:pt x="1418" y="1223"/>
                    <a:pt x="1258" y="674"/>
                  </a:cubicBezTo>
                  <a:cubicBezTo>
                    <a:pt x="1166" y="606"/>
                    <a:pt x="1098" y="514"/>
                    <a:pt x="1029" y="423"/>
                  </a:cubicBezTo>
                  <a:lnTo>
                    <a:pt x="526" y="80"/>
                  </a:lnTo>
                  <a:cubicBezTo>
                    <a:pt x="463" y="26"/>
                    <a:pt x="386" y="0"/>
                    <a:pt x="3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90"/>
            <p:cNvSpPr/>
            <p:nvPr/>
          </p:nvSpPr>
          <p:spPr>
            <a:xfrm>
              <a:off x="3058800" y="4837175"/>
              <a:ext cx="22325" cy="30900"/>
            </a:xfrm>
            <a:custGeom>
              <a:avLst/>
              <a:gdLst/>
              <a:ahLst/>
              <a:cxnLst/>
              <a:rect l="l" t="t" r="r" b="b"/>
              <a:pathLst>
                <a:path w="893" h="1236" extrusionOk="0">
                  <a:moveTo>
                    <a:pt x="504" y="0"/>
                  </a:moveTo>
                  <a:cubicBezTo>
                    <a:pt x="458" y="115"/>
                    <a:pt x="367" y="252"/>
                    <a:pt x="389" y="343"/>
                  </a:cubicBezTo>
                  <a:cubicBezTo>
                    <a:pt x="595" y="801"/>
                    <a:pt x="207" y="983"/>
                    <a:pt x="1" y="1235"/>
                  </a:cubicBezTo>
                  <a:lnTo>
                    <a:pt x="755" y="1235"/>
                  </a:lnTo>
                  <a:cubicBezTo>
                    <a:pt x="893" y="1098"/>
                    <a:pt x="893" y="869"/>
                    <a:pt x="755" y="732"/>
                  </a:cubicBezTo>
                  <a:cubicBezTo>
                    <a:pt x="710" y="480"/>
                    <a:pt x="778" y="160"/>
                    <a:pt x="5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90"/>
            <p:cNvSpPr/>
            <p:nvPr/>
          </p:nvSpPr>
          <p:spPr>
            <a:xfrm>
              <a:off x="3040525" y="4824025"/>
              <a:ext cx="6300" cy="12600"/>
            </a:xfrm>
            <a:custGeom>
              <a:avLst/>
              <a:gdLst/>
              <a:ahLst/>
              <a:cxnLst/>
              <a:rect l="l" t="t" r="r" b="b"/>
              <a:pathLst>
                <a:path w="252" h="504" extrusionOk="0">
                  <a:moveTo>
                    <a:pt x="0" y="0"/>
                  </a:moveTo>
                  <a:cubicBezTo>
                    <a:pt x="0" y="183"/>
                    <a:pt x="0" y="343"/>
                    <a:pt x="0" y="503"/>
                  </a:cubicBezTo>
                  <a:cubicBezTo>
                    <a:pt x="229" y="343"/>
                    <a:pt x="252" y="183"/>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90"/>
            <p:cNvSpPr/>
            <p:nvPr/>
          </p:nvSpPr>
          <p:spPr>
            <a:xfrm>
              <a:off x="3040525" y="4842875"/>
              <a:ext cx="5725" cy="6325"/>
            </a:xfrm>
            <a:custGeom>
              <a:avLst/>
              <a:gdLst/>
              <a:ahLst/>
              <a:cxnLst/>
              <a:rect l="l" t="t" r="r" b="b"/>
              <a:pathLst>
                <a:path w="229" h="253" extrusionOk="0">
                  <a:moveTo>
                    <a:pt x="0" y="1"/>
                  </a:moveTo>
                  <a:lnTo>
                    <a:pt x="229" y="252"/>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90"/>
            <p:cNvSpPr/>
            <p:nvPr/>
          </p:nvSpPr>
          <p:spPr>
            <a:xfrm>
              <a:off x="3228600" y="5137300"/>
              <a:ext cx="6300" cy="6300"/>
            </a:xfrm>
            <a:custGeom>
              <a:avLst/>
              <a:gdLst/>
              <a:ahLst/>
              <a:cxnLst/>
              <a:rect l="l" t="t" r="r" b="b"/>
              <a:pathLst>
                <a:path w="252" h="252" extrusionOk="0">
                  <a:moveTo>
                    <a:pt x="0" y="0"/>
                  </a:moveTo>
                  <a:lnTo>
                    <a:pt x="252" y="25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90"/>
            <p:cNvSpPr/>
            <p:nvPr/>
          </p:nvSpPr>
          <p:spPr>
            <a:xfrm>
              <a:off x="3434950" y="5269350"/>
              <a:ext cx="6325" cy="5750"/>
            </a:xfrm>
            <a:custGeom>
              <a:avLst/>
              <a:gdLst/>
              <a:ahLst/>
              <a:cxnLst/>
              <a:rect l="l" t="t" r="r" b="b"/>
              <a:pathLst>
                <a:path w="253" h="230" extrusionOk="0">
                  <a:moveTo>
                    <a:pt x="1" y="0"/>
                  </a:moveTo>
                  <a:cubicBezTo>
                    <a:pt x="92" y="92"/>
                    <a:pt x="161" y="160"/>
                    <a:pt x="253" y="229"/>
                  </a:cubicBezTo>
                  <a:cubicBezTo>
                    <a:pt x="161" y="160"/>
                    <a:pt x="92" y="69"/>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90"/>
            <p:cNvSpPr/>
            <p:nvPr/>
          </p:nvSpPr>
          <p:spPr>
            <a:xfrm>
              <a:off x="4309050" y="4182450"/>
              <a:ext cx="153800" cy="340900"/>
            </a:xfrm>
            <a:custGeom>
              <a:avLst/>
              <a:gdLst/>
              <a:ahLst/>
              <a:cxnLst/>
              <a:rect l="l" t="t" r="r" b="b"/>
              <a:pathLst>
                <a:path w="6152" h="13636" extrusionOk="0">
                  <a:moveTo>
                    <a:pt x="655" y="1"/>
                  </a:moveTo>
                  <a:cubicBezTo>
                    <a:pt x="635" y="1"/>
                    <a:pt x="615" y="3"/>
                    <a:pt x="595" y="7"/>
                  </a:cubicBezTo>
                  <a:cubicBezTo>
                    <a:pt x="389" y="53"/>
                    <a:pt x="206" y="167"/>
                    <a:pt x="69" y="327"/>
                  </a:cubicBezTo>
                  <a:cubicBezTo>
                    <a:pt x="0" y="601"/>
                    <a:pt x="46" y="876"/>
                    <a:pt x="183" y="1105"/>
                  </a:cubicBezTo>
                  <a:cubicBezTo>
                    <a:pt x="229" y="1219"/>
                    <a:pt x="274" y="1310"/>
                    <a:pt x="343" y="1402"/>
                  </a:cubicBezTo>
                  <a:cubicBezTo>
                    <a:pt x="572" y="1836"/>
                    <a:pt x="983" y="2179"/>
                    <a:pt x="1143" y="2682"/>
                  </a:cubicBezTo>
                  <a:cubicBezTo>
                    <a:pt x="1692" y="4146"/>
                    <a:pt x="2195" y="5632"/>
                    <a:pt x="2790" y="7073"/>
                  </a:cubicBezTo>
                  <a:cubicBezTo>
                    <a:pt x="2858" y="7164"/>
                    <a:pt x="2973" y="7210"/>
                    <a:pt x="3110" y="7210"/>
                  </a:cubicBezTo>
                  <a:cubicBezTo>
                    <a:pt x="3727" y="6890"/>
                    <a:pt x="3316" y="6387"/>
                    <a:pt x="3384" y="5929"/>
                  </a:cubicBezTo>
                  <a:lnTo>
                    <a:pt x="3384" y="5929"/>
                  </a:lnTo>
                  <a:cubicBezTo>
                    <a:pt x="3773" y="7896"/>
                    <a:pt x="4894" y="9657"/>
                    <a:pt x="5054" y="11692"/>
                  </a:cubicBezTo>
                  <a:cubicBezTo>
                    <a:pt x="5099" y="12149"/>
                    <a:pt x="5305" y="12561"/>
                    <a:pt x="5648" y="12881"/>
                  </a:cubicBezTo>
                  <a:cubicBezTo>
                    <a:pt x="5968" y="13041"/>
                    <a:pt x="5831" y="13498"/>
                    <a:pt x="6151" y="13635"/>
                  </a:cubicBezTo>
                  <a:cubicBezTo>
                    <a:pt x="6083" y="12881"/>
                    <a:pt x="6151" y="12080"/>
                    <a:pt x="5762" y="11372"/>
                  </a:cubicBezTo>
                  <a:cubicBezTo>
                    <a:pt x="5671" y="11212"/>
                    <a:pt x="5671" y="11052"/>
                    <a:pt x="5762" y="10891"/>
                  </a:cubicBezTo>
                  <a:cubicBezTo>
                    <a:pt x="5831" y="10754"/>
                    <a:pt x="5831" y="10571"/>
                    <a:pt x="5762" y="10411"/>
                  </a:cubicBezTo>
                  <a:cubicBezTo>
                    <a:pt x="5237" y="9725"/>
                    <a:pt x="5259" y="8879"/>
                    <a:pt x="5008" y="8102"/>
                  </a:cubicBezTo>
                  <a:cubicBezTo>
                    <a:pt x="4848" y="7622"/>
                    <a:pt x="4528" y="7256"/>
                    <a:pt x="4413" y="6775"/>
                  </a:cubicBezTo>
                  <a:cubicBezTo>
                    <a:pt x="4299" y="6204"/>
                    <a:pt x="4093" y="5655"/>
                    <a:pt x="3842" y="5152"/>
                  </a:cubicBezTo>
                  <a:cubicBezTo>
                    <a:pt x="3544" y="4672"/>
                    <a:pt x="3704" y="3986"/>
                    <a:pt x="3201" y="3597"/>
                  </a:cubicBezTo>
                  <a:cubicBezTo>
                    <a:pt x="3201" y="2888"/>
                    <a:pt x="2698" y="2614"/>
                    <a:pt x="2150" y="2362"/>
                  </a:cubicBezTo>
                  <a:cubicBezTo>
                    <a:pt x="1921" y="2065"/>
                    <a:pt x="1967" y="1608"/>
                    <a:pt x="1646" y="1356"/>
                  </a:cubicBezTo>
                  <a:cubicBezTo>
                    <a:pt x="1189" y="1310"/>
                    <a:pt x="1532" y="716"/>
                    <a:pt x="1143" y="601"/>
                  </a:cubicBezTo>
                  <a:cubicBezTo>
                    <a:pt x="983" y="487"/>
                    <a:pt x="1029" y="236"/>
                    <a:pt x="892" y="98"/>
                  </a:cubicBezTo>
                  <a:cubicBezTo>
                    <a:pt x="835" y="42"/>
                    <a:pt x="748" y="1"/>
                    <a:pt x="6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90"/>
            <p:cNvSpPr/>
            <p:nvPr/>
          </p:nvSpPr>
          <p:spPr>
            <a:xfrm>
              <a:off x="4350200" y="4216350"/>
              <a:ext cx="12600" cy="25175"/>
            </a:xfrm>
            <a:custGeom>
              <a:avLst/>
              <a:gdLst/>
              <a:ahLst/>
              <a:cxnLst/>
              <a:rect l="l" t="t" r="r" b="b"/>
              <a:pathLst>
                <a:path w="504" h="1007" extrusionOk="0">
                  <a:moveTo>
                    <a:pt x="0" y="0"/>
                  </a:moveTo>
                  <a:cubicBezTo>
                    <a:pt x="0" y="389"/>
                    <a:pt x="183" y="755"/>
                    <a:pt x="504" y="1006"/>
                  </a:cubicBezTo>
                  <a:cubicBezTo>
                    <a:pt x="504" y="778"/>
                    <a:pt x="481" y="503"/>
                    <a:pt x="481" y="252"/>
                  </a:cubicBezTo>
                  <a:cubicBezTo>
                    <a:pt x="412" y="160"/>
                    <a:pt x="298" y="92"/>
                    <a:pt x="229" y="0"/>
                  </a:cubicBez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90"/>
            <p:cNvSpPr/>
            <p:nvPr/>
          </p:nvSpPr>
          <p:spPr>
            <a:xfrm>
              <a:off x="4355925" y="4216350"/>
              <a:ext cx="6300" cy="6875"/>
            </a:xfrm>
            <a:custGeom>
              <a:avLst/>
              <a:gdLst/>
              <a:ahLst/>
              <a:cxnLst/>
              <a:rect l="l" t="t" r="r" b="b"/>
              <a:pathLst>
                <a:path w="252" h="275" extrusionOk="0">
                  <a:moveTo>
                    <a:pt x="252" y="274"/>
                  </a:moveTo>
                  <a:lnTo>
                    <a:pt x="0" y="0"/>
                  </a:lnTo>
                  <a:close/>
                </a:path>
              </a:pathLst>
            </a:custGeom>
            <a:solidFill>
              <a:srgbClr val="B83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90"/>
            <p:cNvSpPr/>
            <p:nvPr/>
          </p:nvSpPr>
          <p:spPr>
            <a:xfrm>
              <a:off x="4233575" y="4092850"/>
              <a:ext cx="94925" cy="100000"/>
            </a:xfrm>
            <a:custGeom>
              <a:avLst/>
              <a:gdLst/>
              <a:ahLst/>
              <a:cxnLst/>
              <a:rect l="l" t="t" r="r" b="b"/>
              <a:pathLst>
                <a:path w="3797" h="4000" extrusionOk="0">
                  <a:moveTo>
                    <a:pt x="462" y="0"/>
                  </a:moveTo>
                  <a:cubicBezTo>
                    <a:pt x="291" y="0"/>
                    <a:pt x="139" y="100"/>
                    <a:pt x="24" y="344"/>
                  </a:cubicBezTo>
                  <a:cubicBezTo>
                    <a:pt x="1" y="458"/>
                    <a:pt x="24" y="573"/>
                    <a:pt x="46" y="687"/>
                  </a:cubicBezTo>
                  <a:cubicBezTo>
                    <a:pt x="161" y="870"/>
                    <a:pt x="321" y="1007"/>
                    <a:pt x="435" y="1190"/>
                  </a:cubicBezTo>
                  <a:cubicBezTo>
                    <a:pt x="504" y="1281"/>
                    <a:pt x="549" y="1350"/>
                    <a:pt x="618" y="1464"/>
                  </a:cubicBezTo>
                  <a:cubicBezTo>
                    <a:pt x="664" y="1556"/>
                    <a:pt x="710" y="1647"/>
                    <a:pt x="778" y="1739"/>
                  </a:cubicBezTo>
                  <a:cubicBezTo>
                    <a:pt x="1281" y="2310"/>
                    <a:pt x="1487" y="3065"/>
                    <a:pt x="2150" y="3499"/>
                  </a:cubicBezTo>
                  <a:cubicBezTo>
                    <a:pt x="2242" y="3591"/>
                    <a:pt x="2333" y="3660"/>
                    <a:pt x="2402" y="3728"/>
                  </a:cubicBezTo>
                  <a:cubicBezTo>
                    <a:pt x="2493" y="3797"/>
                    <a:pt x="2585" y="3865"/>
                    <a:pt x="2676" y="3911"/>
                  </a:cubicBezTo>
                  <a:cubicBezTo>
                    <a:pt x="2749" y="3971"/>
                    <a:pt x="2834" y="4000"/>
                    <a:pt x="2921" y="4000"/>
                  </a:cubicBezTo>
                  <a:cubicBezTo>
                    <a:pt x="3000" y="4000"/>
                    <a:pt x="3081" y="3977"/>
                    <a:pt x="3156" y="3934"/>
                  </a:cubicBezTo>
                  <a:cubicBezTo>
                    <a:pt x="3175" y="3936"/>
                    <a:pt x="3193" y="3937"/>
                    <a:pt x="3212" y="3937"/>
                  </a:cubicBezTo>
                  <a:cubicBezTo>
                    <a:pt x="3380" y="3937"/>
                    <a:pt x="3557" y="3847"/>
                    <a:pt x="3659" y="3682"/>
                  </a:cubicBezTo>
                  <a:cubicBezTo>
                    <a:pt x="3797" y="3362"/>
                    <a:pt x="3522" y="3179"/>
                    <a:pt x="3408" y="2928"/>
                  </a:cubicBezTo>
                  <a:cubicBezTo>
                    <a:pt x="3316" y="2859"/>
                    <a:pt x="3225" y="2768"/>
                    <a:pt x="3156" y="2676"/>
                  </a:cubicBezTo>
                  <a:cubicBezTo>
                    <a:pt x="2768" y="1945"/>
                    <a:pt x="2379" y="1236"/>
                    <a:pt x="1578" y="870"/>
                  </a:cubicBezTo>
                  <a:cubicBezTo>
                    <a:pt x="1304" y="733"/>
                    <a:pt x="1121" y="412"/>
                    <a:pt x="892" y="161"/>
                  </a:cubicBezTo>
                  <a:cubicBezTo>
                    <a:pt x="742" y="61"/>
                    <a:pt x="596" y="0"/>
                    <a:pt x="4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90"/>
            <p:cNvSpPr/>
            <p:nvPr/>
          </p:nvSpPr>
          <p:spPr>
            <a:xfrm>
              <a:off x="4143250" y="4021725"/>
              <a:ext cx="112650" cy="88300"/>
            </a:xfrm>
            <a:custGeom>
              <a:avLst/>
              <a:gdLst/>
              <a:ahLst/>
              <a:cxnLst/>
              <a:rect l="l" t="t" r="r" b="b"/>
              <a:pathLst>
                <a:path w="4506" h="3532" extrusionOk="0">
                  <a:moveTo>
                    <a:pt x="134" y="0"/>
                  </a:moveTo>
                  <a:cubicBezTo>
                    <a:pt x="90" y="0"/>
                    <a:pt x="46" y="3"/>
                    <a:pt x="1" y="10"/>
                  </a:cubicBezTo>
                  <a:cubicBezTo>
                    <a:pt x="435" y="925"/>
                    <a:pt x="1258" y="1451"/>
                    <a:pt x="1967" y="2114"/>
                  </a:cubicBezTo>
                  <a:cubicBezTo>
                    <a:pt x="2516" y="2640"/>
                    <a:pt x="2882" y="3418"/>
                    <a:pt x="3751" y="3532"/>
                  </a:cubicBezTo>
                  <a:cubicBezTo>
                    <a:pt x="3911" y="3052"/>
                    <a:pt x="3911" y="3052"/>
                    <a:pt x="4505" y="3029"/>
                  </a:cubicBezTo>
                  <a:cubicBezTo>
                    <a:pt x="4368" y="2594"/>
                    <a:pt x="3819" y="2571"/>
                    <a:pt x="3614" y="2206"/>
                  </a:cubicBezTo>
                  <a:cubicBezTo>
                    <a:pt x="3088" y="1222"/>
                    <a:pt x="2150" y="765"/>
                    <a:pt x="1258" y="262"/>
                  </a:cubicBezTo>
                  <a:cubicBezTo>
                    <a:pt x="869" y="241"/>
                    <a:pt x="516" y="0"/>
                    <a:pt x="134" y="0"/>
                  </a:cubicBezTo>
                  <a:close/>
                </a:path>
              </a:pathLst>
            </a:custGeom>
            <a:solidFill>
              <a:srgbClr val="CA4F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90"/>
            <p:cNvSpPr/>
            <p:nvPr/>
          </p:nvSpPr>
          <p:spPr>
            <a:xfrm>
              <a:off x="4333050" y="4197475"/>
              <a:ext cx="17175" cy="18900"/>
            </a:xfrm>
            <a:custGeom>
              <a:avLst/>
              <a:gdLst/>
              <a:ahLst/>
              <a:cxnLst/>
              <a:rect l="l" t="t" r="r" b="b"/>
              <a:pathLst>
                <a:path w="687" h="756" extrusionOk="0">
                  <a:moveTo>
                    <a:pt x="183" y="0"/>
                  </a:moveTo>
                  <a:cubicBezTo>
                    <a:pt x="206" y="161"/>
                    <a:pt x="343" y="298"/>
                    <a:pt x="229" y="458"/>
                  </a:cubicBezTo>
                  <a:cubicBezTo>
                    <a:pt x="0" y="755"/>
                    <a:pt x="252" y="755"/>
                    <a:pt x="435" y="755"/>
                  </a:cubicBezTo>
                  <a:lnTo>
                    <a:pt x="686" y="755"/>
                  </a:lnTo>
                  <a:cubicBezTo>
                    <a:pt x="641" y="161"/>
                    <a:pt x="641" y="161"/>
                    <a:pt x="183" y="0"/>
                  </a:cubicBez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90"/>
            <p:cNvSpPr/>
            <p:nvPr/>
          </p:nvSpPr>
          <p:spPr>
            <a:xfrm>
              <a:off x="4318750" y="4166600"/>
              <a:ext cx="12600" cy="18325"/>
            </a:xfrm>
            <a:custGeom>
              <a:avLst/>
              <a:gdLst/>
              <a:ahLst/>
              <a:cxnLst/>
              <a:rect l="l" t="t" r="r" b="b"/>
              <a:pathLst>
                <a:path w="504" h="733" extrusionOk="0">
                  <a:moveTo>
                    <a:pt x="1" y="1"/>
                  </a:moveTo>
                  <a:lnTo>
                    <a:pt x="1" y="1"/>
                  </a:lnTo>
                  <a:cubicBezTo>
                    <a:pt x="24" y="252"/>
                    <a:pt x="92" y="504"/>
                    <a:pt x="252" y="732"/>
                  </a:cubicBezTo>
                  <a:lnTo>
                    <a:pt x="504" y="732"/>
                  </a:lnTo>
                  <a:cubicBezTo>
                    <a:pt x="504" y="412"/>
                    <a:pt x="298" y="92"/>
                    <a:pt x="1" y="1"/>
                  </a:cubicBez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90"/>
            <p:cNvSpPr/>
            <p:nvPr/>
          </p:nvSpPr>
          <p:spPr>
            <a:xfrm>
              <a:off x="4330200" y="4184900"/>
              <a:ext cx="7450" cy="12600"/>
            </a:xfrm>
            <a:custGeom>
              <a:avLst/>
              <a:gdLst/>
              <a:ahLst/>
              <a:cxnLst/>
              <a:rect l="l" t="t" r="r" b="b"/>
              <a:pathLst>
                <a:path w="298" h="504" extrusionOk="0">
                  <a:moveTo>
                    <a:pt x="46" y="0"/>
                  </a:moveTo>
                  <a:lnTo>
                    <a:pt x="46" y="0"/>
                  </a:lnTo>
                  <a:cubicBezTo>
                    <a:pt x="0" y="206"/>
                    <a:pt x="114" y="412"/>
                    <a:pt x="297" y="503"/>
                  </a:cubicBezTo>
                  <a:cubicBezTo>
                    <a:pt x="297" y="298"/>
                    <a:pt x="206" y="115"/>
                    <a:pt x="46" y="0"/>
                  </a:cubicBez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90"/>
            <p:cNvSpPr/>
            <p:nvPr/>
          </p:nvSpPr>
          <p:spPr>
            <a:xfrm>
              <a:off x="4312475" y="4160325"/>
              <a:ext cx="6300" cy="6300"/>
            </a:xfrm>
            <a:custGeom>
              <a:avLst/>
              <a:gdLst/>
              <a:ahLst/>
              <a:cxnLst/>
              <a:rect l="l" t="t" r="r" b="b"/>
              <a:pathLst>
                <a:path w="252" h="252" extrusionOk="0">
                  <a:moveTo>
                    <a:pt x="252" y="252"/>
                  </a:moveTo>
                  <a:lnTo>
                    <a:pt x="0" y="0"/>
                  </a:ln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90"/>
            <p:cNvSpPr/>
            <p:nvPr/>
          </p:nvSpPr>
          <p:spPr>
            <a:xfrm>
              <a:off x="4123825" y="4017525"/>
              <a:ext cx="116075" cy="106800"/>
            </a:xfrm>
            <a:custGeom>
              <a:avLst/>
              <a:gdLst/>
              <a:ahLst/>
              <a:cxnLst/>
              <a:rect l="l" t="t" r="r" b="b"/>
              <a:pathLst>
                <a:path w="4643" h="4272" extrusionOk="0">
                  <a:moveTo>
                    <a:pt x="295" y="0"/>
                  </a:moveTo>
                  <a:cubicBezTo>
                    <a:pt x="196" y="0"/>
                    <a:pt x="98" y="55"/>
                    <a:pt x="0" y="224"/>
                  </a:cubicBezTo>
                  <a:cubicBezTo>
                    <a:pt x="160" y="407"/>
                    <a:pt x="320" y="590"/>
                    <a:pt x="503" y="750"/>
                  </a:cubicBezTo>
                  <a:cubicBezTo>
                    <a:pt x="1715" y="1665"/>
                    <a:pt x="2813" y="2717"/>
                    <a:pt x="3796" y="3860"/>
                  </a:cubicBezTo>
                  <a:cubicBezTo>
                    <a:pt x="3933" y="4020"/>
                    <a:pt x="4093" y="4157"/>
                    <a:pt x="4253" y="4272"/>
                  </a:cubicBezTo>
                  <a:cubicBezTo>
                    <a:pt x="4414" y="4226"/>
                    <a:pt x="4551" y="4134"/>
                    <a:pt x="4619" y="3974"/>
                  </a:cubicBezTo>
                  <a:cubicBezTo>
                    <a:pt x="4642" y="3883"/>
                    <a:pt x="4619" y="3768"/>
                    <a:pt x="4528" y="3700"/>
                  </a:cubicBezTo>
                  <a:cubicBezTo>
                    <a:pt x="4253" y="3334"/>
                    <a:pt x="3910" y="3037"/>
                    <a:pt x="3545" y="2785"/>
                  </a:cubicBezTo>
                  <a:cubicBezTo>
                    <a:pt x="3270" y="2602"/>
                    <a:pt x="3019" y="2374"/>
                    <a:pt x="2836" y="2099"/>
                  </a:cubicBezTo>
                  <a:cubicBezTo>
                    <a:pt x="2241" y="1367"/>
                    <a:pt x="1532" y="727"/>
                    <a:pt x="778" y="178"/>
                  </a:cubicBezTo>
                  <a:cubicBezTo>
                    <a:pt x="610" y="136"/>
                    <a:pt x="451" y="0"/>
                    <a:pt x="295" y="0"/>
                  </a:cubicBezTo>
                  <a:close/>
                </a:path>
              </a:pathLst>
            </a:custGeom>
            <a:solidFill>
              <a:srgbClr val="B63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90"/>
            <p:cNvSpPr/>
            <p:nvPr/>
          </p:nvSpPr>
          <p:spPr>
            <a:xfrm>
              <a:off x="3798550" y="3865400"/>
              <a:ext cx="206950" cy="60700"/>
            </a:xfrm>
            <a:custGeom>
              <a:avLst/>
              <a:gdLst/>
              <a:ahLst/>
              <a:cxnLst/>
              <a:rect l="l" t="t" r="r" b="b"/>
              <a:pathLst>
                <a:path w="8278" h="2428" extrusionOk="0">
                  <a:moveTo>
                    <a:pt x="1671" y="1"/>
                  </a:moveTo>
                  <a:cubicBezTo>
                    <a:pt x="1314" y="1"/>
                    <a:pt x="955" y="23"/>
                    <a:pt x="599" y="23"/>
                  </a:cubicBezTo>
                  <a:cubicBezTo>
                    <a:pt x="537" y="23"/>
                    <a:pt x="474" y="22"/>
                    <a:pt x="412" y="21"/>
                  </a:cubicBezTo>
                  <a:cubicBezTo>
                    <a:pt x="69" y="21"/>
                    <a:pt x="46" y="272"/>
                    <a:pt x="92" y="547"/>
                  </a:cubicBezTo>
                  <a:cubicBezTo>
                    <a:pt x="115" y="615"/>
                    <a:pt x="46" y="684"/>
                    <a:pt x="0" y="753"/>
                  </a:cubicBezTo>
                  <a:cubicBezTo>
                    <a:pt x="249" y="1096"/>
                    <a:pt x="578" y="1133"/>
                    <a:pt x="917" y="1133"/>
                  </a:cubicBezTo>
                  <a:cubicBezTo>
                    <a:pt x="1008" y="1133"/>
                    <a:pt x="1100" y="1130"/>
                    <a:pt x="1191" y="1130"/>
                  </a:cubicBezTo>
                  <a:cubicBezTo>
                    <a:pt x="1414" y="1130"/>
                    <a:pt x="1634" y="1146"/>
                    <a:pt x="1830" y="1256"/>
                  </a:cubicBezTo>
                  <a:cubicBezTo>
                    <a:pt x="2058" y="1256"/>
                    <a:pt x="2287" y="1278"/>
                    <a:pt x="2516" y="1347"/>
                  </a:cubicBezTo>
                  <a:cubicBezTo>
                    <a:pt x="2549" y="1354"/>
                    <a:pt x="2582" y="1357"/>
                    <a:pt x="2616" y="1357"/>
                  </a:cubicBezTo>
                  <a:cubicBezTo>
                    <a:pt x="2697" y="1357"/>
                    <a:pt x="2778" y="1340"/>
                    <a:pt x="2859" y="1324"/>
                  </a:cubicBezTo>
                  <a:cubicBezTo>
                    <a:pt x="3384" y="1416"/>
                    <a:pt x="3888" y="1644"/>
                    <a:pt x="4413" y="1759"/>
                  </a:cubicBezTo>
                  <a:cubicBezTo>
                    <a:pt x="5379" y="1983"/>
                    <a:pt x="6305" y="2428"/>
                    <a:pt x="7290" y="2428"/>
                  </a:cubicBezTo>
                  <a:cubicBezTo>
                    <a:pt x="7612" y="2428"/>
                    <a:pt x="7940" y="2380"/>
                    <a:pt x="8278" y="2262"/>
                  </a:cubicBezTo>
                  <a:cubicBezTo>
                    <a:pt x="8095" y="1782"/>
                    <a:pt x="7638" y="1759"/>
                    <a:pt x="7272" y="1644"/>
                  </a:cubicBezTo>
                  <a:cubicBezTo>
                    <a:pt x="6334" y="1324"/>
                    <a:pt x="5397" y="1027"/>
                    <a:pt x="4459" y="707"/>
                  </a:cubicBezTo>
                  <a:cubicBezTo>
                    <a:pt x="4185" y="638"/>
                    <a:pt x="3933" y="478"/>
                    <a:pt x="3750" y="249"/>
                  </a:cubicBezTo>
                  <a:cubicBezTo>
                    <a:pt x="3683" y="256"/>
                    <a:pt x="3616" y="258"/>
                    <a:pt x="3549" y="258"/>
                  </a:cubicBezTo>
                  <a:cubicBezTo>
                    <a:pt x="3366" y="258"/>
                    <a:pt x="3186" y="237"/>
                    <a:pt x="3019" y="204"/>
                  </a:cubicBezTo>
                  <a:cubicBezTo>
                    <a:pt x="2579" y="37"/>
                    <a:pt x="2126" y="1"/>
                    <a:pt x="1671" y="1"/>
                  </a:cubicBezTo>
                  <a:close/>
                </a:path>
              </a:pathLst>
            </a:custGeom>
            <a:solidFill>
              <a:srgbClr val="EDA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90"/>
            <p:cNvSpPr/>
            <p:nvPr/>
          </p:nvSpPr>
          <p:spPr>
            <a:xfrm>
              <a:off x="3620175" y="3875750"/>
              <a:ext cx="249275" cy="26775"/>
            </a:xfrm>
            <a:custGeom>
              <a:avLst/>
              <a:gdLst/>
              <a:ahLst/>
              <a:cxnLst/>
              <a:rect l="l" t="t" r="r" b="b"/>
              <a:pathLst>
                <a:path w="9971" h="1071" extrusionOk="0">
                  <a:moveTo>
                    <a:pt x="3231" y="0"/>
                  </a:moveTo>
                  <a:cubicBezTo>
                    <a:pt x="3046" y="0"/>
                    <a:pt x="2861" y="23"/>
                    <a:pt x="2676" y="64"/>
                  </a:cubicBezTo>
                  <a:cubicBezTo>
                    <a:pt x="1990" y="178"/>
                    <a:pt x="1304" y="224"/>
                    <a:pt x="618" y="316"/>
                  </a:cubicBezTo>
                  <a:lnTo>
                    <a:pt x="115" y="590"/>
                  </a:lnTo>
                  <a:cubicBezTo>
                    <a:pt x="92" y="590"/>
                    <a:pt x="47" y="613"/>
                    <a:pt x="24" y="659"/>
                  </a:cubicBezTo>
                  <a:cubicBezTo>
                    <a:pt x="1" y="704"/>
                    <a:pt x="24" y="773"/>
                    <a:pt x="115" y="819"/>
                  </a:cubicBezTo>
                  <a:cubicBezTo>
                    <a:pt x="949" y="780"/>
                    <a:pt x="1783" y="593"/>
                    <a:pt x="2631" y="593"/>
                  </a:cubicBezTo>
                  <a:cubicBezTo>
                    <a:pt x="2783" y="593"/>
                    <a:pt x="2935" y="599"/>
                    <a:pt x="3088" y="613"/>
                  </a:cubicBezTo>
                  <a:cubicBezTo>
                    <a:pt x="3614" y="659"/>
                    <a:pt x="4163" y="659"/>
                    <a:pt x="4688" y="704"/>
                  </a:cubicBezTo>
                  <a:cubicBezTo>
                    <a:pt x="5855" y="773"/>
                    <a:pt x="6998" y="842"/>
                    <a:pt x="8141" y="979"/>
                  </a:cubicBezTo>
                  <a:cubicBezTo>
                    <a:pt x="8522" y="1040"/>
                    <a:pt x="8914" y="1070"/>
                    <a:pt x="9302" y="1070"/>
                  </a:cubicBezTo>
                  <a:cubicBezTo>
                    <a:pt x="9496" y="1070"/>
                    <a:pt x="9689" y="1063"/>
                    <a:pt x="9879" y="1047"/>
                  </a:cubicBezTo>
                  <a:cubicBezTo>
                    <a:pt x="9902" y="1047"/>
                    <a:pt x="9925" y="1025"/>
                    <a:pt x="9948" y="979"/>
                  </a:cubicBezTo>
                  <a:cubicBezTo>
                    <a:pt x="9971" y="933"/>
                    <a:pt x="9948" y="887"/>
                    <a:pt x="9879" y="842"/>
                  </a:cubicBezTo>
                  <a:lnTo>
                    <a:pt x="9651" y="842"/>
                  </a:lnTo>
                  <a:cubicBezTo>
                    <a:pt x="9513" y="704"/>
                    <a:pt x="9285" y="750"/>
                    <a:pt x="9147" y="590"/>
                  </a:cubicBezTo>
                  <a:cubicBezTo>
                    <a:pt x="8699" y="573"/>
                    <a:pt x="8263" y="364"/>
                    <a:pt x="7813" y="364"/>
                  </a:cubicBezTo>
                  <a:cubicBezTo>
                    <a:pt x="7643" y="364"/>
                    <a:pt x="7471" y="394"/>
                    <a:pt x="7295" y="476"/>
                  </a:cubicBezTo>
                  <a:cubicBezTo>
                    <a:pt x="7272" y="476"/>
                    <a:pt x="7204" y="361"/>
                    <a:pt x="7135" y="316"/>
                  </a:cubicBezTo>
                  <a:lnTo>
                    <a:pt x="6609" y="316"/>
                  </a:lnTo>
                  <a:cubicBezTo>
                    <a:pt x="6564" y="247"/>
                    <a:pt x="6472" y="201"/>
                    <a:pt x="6381" y="178"/>
                  </a:cubicBezTo>
                  <a:cubicBezTo>
                    <a:pt x="6266" y="201"/>
                    <a:pt x="6175" y="247"/>
                    <a:pt x="6129" y="316"/>
                  </a:cubicBezTo>
                  <a:cubicBezTo>
                    <a:pt x="5959" y="331"/>
                    <a:pt x="5789" y="338"/>
                    <a:pt x="5620" y="338"/>
                  </a:cubicBezTo>
                  <a:cubicBezTo>
                    <a:pt x="5037" y="338"/>
                    <a:pt x="4460" y="252"/>
                    <a:pt x="3911" y="110"/>
                  </a:cubicBezTo>
                  <a:cubicBezTo>
                    <a:pt x="3684" y="34"/>
                    <a:pt x="3458" y="0"/>
                    <a:pt x="3231" y="0"/>
                  </a:cubicBezTo>
                  <a:close/>
                </a:path>
              </a:pathLst>
            </a:custGeom>
            <a:solidFill>
              <a:srgbClr val="E18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90"/>
            <p:cNvSpPr/>
            <p:nvPr/>
          </p:nvSpPr>
          <p:spPr>
            <a:xfrm>
              <a:off x="3757950" y="3865325"/>
              <a:ext cx="28050" cy="18900"/>
            </a:xfrm>
            <a:custGeom>
              <a:avLst/>
              <a:gdLst/>
              <a:ahLst/>
              <a:cxnLst/>
              <a:rect l="l" t="t" r="r" b="b"/>
              <a:pathLst>
                <a:path w="1122" h="756" extrusionOk="0">
                  <a:moveTo>
                    <a:pt x="870" y="1"/>
                  </a:moveTo>
                  <a:cubicBezTo>
                    <a:pt x="618" y="24"/>
                    <a:pt x="367" y="24"/>
                    <a:pt x="138" y="70"/>
                  </a:cubicBezTo>
                  <a:cubicBezTo>
                    <a:pt x="69" y="92"/>
                    <a:pt x="24" y="161"/>
                    <a:pt x="1" y="252"/>
                  </a:cubicBezTo>
                  <a:cubicBezTo>
                    <a:pt x="1" y="321"/>
                    <a:pt x="46" y="390"/>
                    <a:pt x="115" y="435"/>
                  </a:cubicBezTo>
                  <a:cubicBezTo>
                    <a:pt x="275" y="527"/>
                    <a:pt x="504" y="550"/>
                    <a:pt x="618" y="756"/>
                  </a:cubicBezTo>
                  <a:lnTo>
                    <a:pt x="870" y="756"/>
                  </a:lnTo>
                  <a:cubicBezTo>
                    <a:pt x="961" y="687"/>
                    <a:pt x="1053" y="595"/>
                    <a:pt x="1121" y="504"/>
                  </a:cubicBezTo>
                  <a:cubicBezTo>
                    <a:pt x="1121" y="413"/>
                    <a:pt x="1121" y="344"/>
                    <a:pt x="1121" y="252"/>
                  </a:cubicBezTo>
                  <a:cubicBezTo>
                    <a:pt x="1030" y="184"/>
                    <a:pt x="938" y="92"/>
                    <a:pt x="870" y="1"/>
                  </a:cubicBezTo>
                  <a:close/>
                </a:path>
              </a:pathLst>
            </a:custGeom>
            <a:solidFill>
              <a:srgbClr val="F1A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90"/>
            <p:cNvSpPr/>
            <p:nvPr/>
          </p:nvSpPr>
          <p:spPr>
            <a:xfrm>
              <a:off x="3779675" y="3865325"/>
              <a:ext cx="6325" cy="6325"/>
            </a:xfrm>
            <a:custGeom>
              <a:avLst/>
              <a:gdLst/>
              <a:ahLst/>
              <a:cxnLst/>
              <a:rect l="l" t="t" r="r" b="b"/>
              <a:pathLst>
                <a:path w="253" h="253" extrusionOk="0">
                  <a:moveTo>
                    <a:pt x="252" y="252"/>
                  </a:moveTo>
                  <a:lnTo>
                    <a:pt x="1" y="1"/>
                  </a:lnTo>
                  <a:close/>
                </a:path>
              </a:pathLst>
            </a:custGeom>
            <a:solidFill>
              <a:srgbClr val="EDA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90"/>
            <p:cNvSpPr/>
            <p:nvPr/>
          </p:nvSpPr>
          <p:spPr>
            <a:xfrm>
              <a:off x="3779675" y="3877900"/>
              <a:ext cx="6325" cy="6325"/>
            </a:xfrm>
            <a:custGeom>
              <a:avLst/>
              <a:gdLst/>
              <a:ahLst/>
              <a:cxnLst/>
              <a:rect l="l" t="t" r="r" b="b"/>
              <a:pathLst>
                <a:path w="253" h="253" extrusionOk="0">
                  <a:moveTo>
                    <a:pt x="252" y="1"/>
                  </a:moveTo>
                  <a:lnTo>
                    <a:pt x="1" y="253"/>
                  </a:lnTo>
                  <a:lnTo>
                    <a:pt x="252" y="253"/>
                  </a:lnTo>
                  <a:cubicBezTo>
                    <a:pt x="252" y="161"/>
                    <a:pt x="252" y="92"/>
                    <a:pt x="252" y="1"/>
                  </a:cubicBezTo>
                  <a:close/>
                </a:path>
              </a:pathLst>
            </a:custGeom>
            <a:solidFill>
              <a:srgbClr val="EDA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90"/>
            <p:cNvSpPr/>
            <p:nvPr/>
          </p:nvSpPr>
          <p:spPr>
            <a:xfrm>
              <a:off x="3867150" y="3894225"/>
              <a:ext cx="169225" cy="66600"/>
            </a:xfrm>
            <a:custGeom>
              <a:avLst/>
              <a:gdLst/>
              <a:ahLst/>
              <a:cxnLst/>
              <a:rect l="l" t="t" r="r" b="b"/>
              <a:pathLst>
                <a:path w="6769" h="2664" extrusionOk="0">
                  <a:moveTo>
                    <a:pt x="399" y="0"/>
                  </a:moveTo>
                  <a:cubicBezTo>
                    <a:pt x="267" y="0"/>
                    <a:pt x="133" y="29"/>
                    <a:pt x="0" y="103"/>
                  </a:cubicBezTo>
                  <a:lnTo>
                    <a:pt x="0" y="308"/>
                  </a:lnTo>
                  <a:cubicBezTo>
                    <a:pt x="686" y="606"/>
                    <a:pt x="1395" y="880"/>
                    <a:pt x="2104" y="1086"/>
                  </a:cubicBezTo>
                  <a:cubicBezTo>
                    <a:pt x="3476" y="1360"/>
                    <a:pt x="4825" y="1680"/>
                    <a:pt x="6037" y="2504"/>
                  </a:cubicBezTo>
                  <a:cubicBezTo>
                    <a:pt x="6197" y="2572"/>
                    <a:pt x="6334" y="2618"/>
                    <a:pt x="6517" y="2664"/>
                  </a:cubicBezTo>
                  <a:lnTo>
                    <a:pt x="6769" y="2366"/>
                  </a:lnTo>
                  <a:cubicBezTo>
                    <a:pt x="6631" y="2138"/>
                    <a:pt x="6449" y="1932"/>
                    <a:pt x="6197" y="1795"/>
                  </a:cubicBezTo>
                  <a:cubicBezTo>
                    <a:pt x="6128" y="1726"/>
                    <a:pt x="6014" y="1680"/>
                    <a:pt x="5923" y="1635"/>
                  </a:cubicBezTo>
                  <a:lnTo>
                    <a:pt x="5763" y="1612"/>
                  </a:lnTo>
                  <a:cubicBezTo>
                    <a:pt x="5374" y="1520"/>
                    <a:pt x="5374" y="1520"/>
                    <a:pt x="5511" y="1109"/>
                  </a:cubicBezTo>
                  <a:cubicBezTo>
                    <a:pt x="4048" y="994"/>
                    <a:pt x="2584" y="697"/>
                    <a:pt x="1189" y="217"/>
                  </a:cubicBezTo>
                  <a:cubicBezTo>
                    <a:pt x="942" y="124"/>
                    <a:pt x="674" y="0"/>
                    <a:pt x="399" y="0"/>
                  </a:cubicBezTo>
                  <a:close/>
                </a:path>
              </a:pathLst>
            </a:custGeom>
            <a:solidFill>
              <a:srgbClr val="E28C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90"/>
            <p:cNvSpPr/>
            <p:nvPr/>
          </p:nvSpPr>
          <p:spPr>
            <a:xfrm>
              <a:off x="4011200" y="3928800"/>
              <a:ext cx="39475" cy="24600"/>
            </a:xfrm>
            <a:custGeom>
              <a:avLst/>
              <a:gdLst/>
              <a:ahLst/>
              <a:cxnLst/>
              <a:rect l="l" t="t" r="r" b="b"/>
              <a:pathLst>
                <a:path w="1579" h="984" extrusionOk="0">
                  <a:moveTo>
                    <a:pt x="389" y="0"/>
                  </a:moveTo>
                  <a:cubicBezTo>
                    <a:pt x="233" y="0"/>
                    <a:pt x="89" y="87"/>
                    <a:pt x="1" y="229"/>
                  </a:cubicBezTo>
                  <a:cubicBezTo>
                    <a:pt x="115" y="297"/>
                    <a:pt x="161" y="412"/>
                    <a:pt x="252" y="480"/>
                  </a:cubicBezTo>
                  <a:cubicBezTo>
                    <a:pt x="389" y="778"/>
                    <a:pt x="687" y="983"/>
                    <a:pt x="1007" y="983"/>
                  </a:cubicBezTo>
                  <a:cubicBezTo>
                    <a:pt x="1098" y="983"/>
                    <a:pt x="1167" y="983"/>
                    <a:pt x="1258" y="961"/>
                  </a:cubicBezTo>
                  <a:cubicBezTo>
                    <a:pt x="1373" y="938"/>
                    <a:pt x="1464" y="892"/>
                    <a:pt x="1578" y="846"/>
                  </a:cubicBezTo>
                  <a:cubicBezTo>
                    <a:pt x="1555" y="755"/>
                    <a:pt x="1510" y="640"/>
                    <a:pt x="1441" y="549"/>
                  </a:cubicBezTo>
                  <a:cubicBezTo>
                    <a:pt x="1190" y="297"/>
                    <a:pt x="869" y="114"/>
                    <a:pt x="526" y="23"/>
                  </a:cubicBezTo>
                  <a:cubicBezTo>
                    <a:pt x="480" y="8"/>
                    <a:pt x="434" y="0"/>
                    <a:pt x="389" y="0"/>
                  </a:cubicBezTo>
                  <a:close/>
                </a:path>
              </a:pathLst>
            </a:custGeom>
            <a:solidFill>
              <a:srgbClr val="F0BE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90"/>
            <p:cNvSpPr/>
            <p:nvPr/>
          </p:nvSpPr>
          <p:spPr>
            <a:xfrm>
              <a:off x="4230150" y="4116300"/>
              <a:ext cx="152075" cy="245925"/>
            </a:xfrm>
            <a:custGeom>
              <a:avLst/>
              <a:gdLst/>
              <a:ahLst/>
              <a:cxnLst/>
              <a:rect l="l" t="t" r="r" b="b"/>
              <a:pathLst>
                <a:path w="6083" h="9837" extrusionOk="0">
                  <a:moveTo>
                    <a:pt x="275" y="0"/>
                  </a:moveTo>
                  <a:lnTo>
                    <a:pt x="0" y="298"/>
                  </a:lnTo>
                  <a:cubicBezTo>
                    <a:pt x="732" y="1258"/>
                    <a:pt x="1487" y="2196"/>
                    <a:pt x="2219" y="3156"/>
                  </a:cubicBezTo>
                  <a:cubicBezTo>
                    <a:pt x="3293" y="4619"/>
                    <a:pt x="4208" y="6197"/>
                    <a:pt x="4917" y="7867"/>
                  </a:cubicBezTo>
                  <a:cubicBezTo>
                    <a:pt x="5191" y="8507"/>
                    <a:pt x="5351" y="9216"/>
                    <a:pt x="5786" y="9787"/>
                  </a:cubicBezTo>
                  <a:cubicBezTo>
                    <a:pt x="5828" y="9819"/>
                    <a:pt x="5876" y="9836"/>
                    <a:pt x="5921" y="9836"/>
                  </a:cubicBezTo>
                  <a:cubicBezTo>
                    <a:pt x="5973" y="9836"/>
                    <a:pt x="6023" y="9813"/>
                    <a:pt x="6060" y="9764"/>
                  </a:cubicBezTo>
                  <a:cubicBezTo>
                    <a:pt x="6083" y="9604"/>
                    <a:pt x="6060" y="9444"/>
                    <a:pt x="6014" y="9284"/>
                  </a:cubicBezTo>
                  <a:cubicBezTo>
                    <a:pt x="5763" y="8667"/>
                    <a:pt x="5466" y="8072"/>
                    <a:pt x="5534" y="7386"/>
                  </a:cubicBezTo>
                  <a:cubicBezTo>
                    <a:pt x="5534" y="7318"/>
                    <a:pt x="5511" y="7226"/>
                    <a:pt x="5466" y="7158"/>
                  </a:cubicBezTo>
                  <a:cubicBezTo>
                    <a:pt x="4894" y="6563"/>
                    <a:pt x="4871" y="5740"/>
                    <a:pt x="4528" y="5031"/>
                  </a:cubicBezTo>
                  <a:cubicBezTo>
                    <a:pt x="4048" y="4757"/>
                    <a:pt x="3682" y="4299"/>
                    <a:pt x="3545" y="3751"/>
                  </a:cubicBezTo>
                  <a:cubicBezTo>
                    <a:pt x="3225" y="3476"/>
                    <a:pt x="2973" y="3133"/>
                    <a:pt x="2790" y="2767"/>
                  </a:cubicBezTo>
                  <a:cubicBezTo>
                    <a:pt x="2699" y="2676"/>
                    <a:pt x="2630" y="2584"/>
                    <a:pt x="2562" y="2493"/>
                  </a:cubicBezTo>
                  <a:cubicBezTo>
                    <a:pt x="2447" y="2127"/>
                    <a:pt x="1921" y="2081"/>
                    <a:pt x="1830" y="1715"/>
                  </a:cubicBezTo>
                  <a:cubicBezTo>
                    <a:pt x="1715" y="1212"/>
                    <a:pt x="1258" y="938"/>
                    <a:pt x="1029" y="503"/>
                  </a:cubicBezTo>
                  <a:cubicBezTo>
                    <a:pt x="938" y="412"/>
                    <a:pt x="869" y="343"/>
                    <a:pt x="778" y="252"/>
                  </a:cubicBezTo>
                  <a:cubicBezTo>
                    <a:pt x="664" y="92"/>
                    <a:pt x="481" y="0"/>
                    <a:pt x="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90"/>
            <p:cNvSpPr/>
            <p:nvPr/>
          </p:nvSpPr>
          <p:spPr>
            <a:xfrm>
              <a:off x="4381650" y="4365675"/>
              <a:ext cx="56050" cy="260725"/>
            </a:xfrm>
            <a:custGeom>
              <a:avLst/>
              <a:gdLst/>
              <a:ahLst/>
              <a:cxnLst/>
              <a:rect l="l" t="t" r="r" b="b"/>
              <a:pathLst>
                <a:path w="2242" h="10429" extrusionOk="0">
                  <a:moveTo>
                    <a:pt x="348" y="0"/>
                  </a:moveTo>
                  <a:cubicBezTo>
                    <a:pt x="250" y="0"/>
                    <a:pt x="159" y="43"/>
                    <a:pt x="92" y="110"/>
                  </a:cubicBezTo>
                  <a:lnTo>
                    <a:pt x="0" y="293"/>
                  </a:lnTo>
                  <a:cubicBezTo>
                    <a:pt x="275" y="1390"/>
                    <a:pt x="549" y="2465"/>
                    <a:pt x="869" y="3540"/>
                  </a:cubicBezTo>
                  <a:cubicBezTo>
                    <a:pt x="1029" y="4066"/>
                    <a:pt x="1052" y="4614"/>
                    <a:pt x="892" y="5140"/>
                  </a:cubicBezTo>
                  <a:cubicBezTo>
                    <a:pt x="572" y="6101"/>
                    <a:pt x="709" y="7015"/>
                    <a:pt x="961" y="7953"/>
                  </a:cubicBezTo>
                  <a:cubicBezTo>
                    <a:pt x="1189" y="8776"/>
                    <a:pt x="1486" y="9553"/>
                    <a:pt x="1807" y="10308"/>
                  </a:cubicBezTo>
                  <a:cubicBezTo>
                    <a:pt x="1852" y="10388"/>
                    <a:pt x="1932" y="10428"/>
                    <a:pt x="2015" y="10428"/>
                  </a:cubicBezTo>
                  <a:cubicBezTo>
                    <a:pt x="2098" y="10428"/>
                    <a:pt x="2184" y="10388"/>
                    <a:pt x="2241" y="10308"/>
                  </a:cubicBezTo>
                  <a:cubicBezTo>
                    <a:pt x="2241" y="10239"/>
                    <a:pt x="2241" y="10148"/>
                    <a:pt x="2241" y="10079"/>
                  </a:cubicBezTo>
                  <a:cubicBezTo>
                    <a:pt x="2081" y="9942"/>
                    <a:pt x="2150" y="9714"/>
                    <a:pt x="1990" y="9576"/>
                  </a:cubicBezTo>
                  <a:cubicBezTo>
                    <a:pt x="1509" y="8524"/>
                    <a:pt x="1692" y="7404"/>
                    <a:pt x="1486" y="6306"/>
                  </a:cubicBezTo>
                  <a:cubicBezTo>
                    <a:pt x="2150" y="4134"/>
                    <a:pt x="1486" y="2122"/>
                    <a:pt x="640" y="155"/>
                  </a:cubicBezTo>
                  <a:lnTo>
                    <a:pt x="457" y="18"/>
                  </a:lnTo>
                  <a:cubicBezTo>
                    <a:pt x="421" y="6"/>
                    <a:pt x="384" y="0"/>
                    <a:pt x="3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90"/>
            <p:cNvSpPr/>
            <p:nvPr/>
          </p:nvSpPr>
          <p:spPr>
            <a:xfrm>
              <a:off x="3409525" y="3890200"/>
              <a:ext cx="214100" cy="76800"/>
            </a:xfrm>
            <a:custGeom>
              <a:avLst/>
              <a:gdLst/>
              <a:ahLst/>
              <a:cxnLst/>
              <a:rect l="l" t="t" r="r" b="b"/>
              <a:pathLst>
                <a:path w="8564" h="3072" extrusionOk="0">
                  <a:moveTo>
                    <a:pt x="8288" y="1"/>
                  </a:moveTo>
                  <a:cubicBezTo>
                    <a:pt x="7838" y="1"/>
                    <a:pt x="7404" y="93"/>
                    <a:pt x="6986" y="264"/>
                  </a:cubicBezTo>
                  <a:cubicBezTo>
                    <a:pt x="6597" y="424"/>
                    <a:pt x="6209" y="538"/>
                    <a:pt x="5797" y="538"/>
                  </a:cubicBezTo>
                  <a:cubicBezTo>
                    <a:pt x="5157" y="835"/>
                    <a:pt x="4357" y="447"/>
                    <a:pt x="3785" y="1018"/>
                  </a:cubicBezTo>
                  <a:lnTo>
                    <a:pt x="3533" y="1018"/>
                  </a:lnTo>
                  <a:cubicBezTo>
                    <a:pt x="3396" y="1155"/>
                    <a:pt x="3213" y="1270"/>
                    <a:pt x="3030" y="1361"/>
                  </a:cubicBezTo>
                  <a:cubicBezTo>
                    <a:pt x="1978" y="1704"/>
                    <a:pt x="1041" y="2322"/>
                    <a:pt x="35" y="2779"/>
                  </a:cubicBezTo>
                  <a:cubicBezTo>
                    <a:pt x="0" y="2951"/>
                    <a:pt x="18" y="3072"/>
                    <a:pt x="146" y="3072"/>
                  </a:cubicBezTo>
                  <a:cubicBezTo>
                    <a:pt x="188" y="3072"/>
                    <a:pt x="241" y="3059"/>
                    <a:pt x="309" y="3030"/>
                  </a:cubicBezTo>
                  <a:cubicBezTo>
                    <a:pt x="1247" y="2619"/>
                    <a:pt x="2161" y="2184"/>
                    <a:pt x="3099" y="1773"/>
                  </a:cubicBezTo>
                  <a:cubicBezTo>
                    <a:pt x="3465" y="1590"/>
                    <a:pt x="3853" y="1430"/>
                    <a:pt x="4265" y="1361"/>
                  </a:cubicBezTo>
                  <a:cubicBezTo>
                    <a:pt x="5729" y="1133"/>
                    <a:pt x="7123" y="607"/>
                    <a:pt x="8564" y="241"/>
                  </a:cubicBezTo>
                  <a:lnTo>
                    <a:pt x="8564" y="12"/>
                  </a:lnTo>
                  <a:cubicBezTo>
                    <a:pt x="8471" y="4"/>
                    <a:pt x="8379" y="1"/>
                    <a:pt x="8288" y="1"/>
                  </a:cubicBezTo>
                  <a:close/>
                </a:path>
              </a:pathLst>
            </a:custGeom>
            <a:solidFill>
              <a:srgbClr val="E080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90"/>
            <p:cNvSpPr/>
            <p:nvPr/>
          </p:nvSpPr>
          <p:spPr>
            <a:xfrm>
              <a:off x="3815700" y="5281675"/>
              <a:ext cx="120650" cy="43325"/>
            </a:xfrm>
            <a:custGeom>
              <a:avLst/>
              <a:gdLst/>
              <a:ahLst/>
              <a:cxnLst/>
              <a:rect l="l" t="t" r="r" b="b"/>
              <a:pathLst>
                <a:path w="4826" h="1733" extrusionOk="0">
                  <a:moveTo>
                    <a:pt x="3951" y="0"/>
                  </a:moveTo>
                  <a:cubicBezTo>
                    <a:pt x="3620" y="0"/>
                    <a:pt x="3282" y="69"/>
                    <a:pt x="2951" y="69"/>
                  </a:cubicBezTo>
                  <a:cubicBezTo>
                    <a:pt x="2827" y="69"/>
                    <a:pt x="2705" y="60"/>
                    <a:pt x="2584" y="33"/>
                  </a:cubicBezTo>
                  <a:cubicBezTo>
                    <a:pt x="2081" y="102"/>
                    <a:pt x="1578" y="171"/>
                    <a:pt x="1075" y="262"/>
                  </a:cubicBezTo>
                  <a:cubicBezTo>
                    <a:pt x="869" y="308"/>
                    <a:pt x="709" y="399"/>
                    <a:pt x="526" y="468"/>
                  </a:cubicBezTo>
                  <a:cubicBezTo>
                    <a:pt x="555" y="539"/>
                    <a:pt x="592" y="575"/>
                    <a:pt x="644" y="575"/>
                  </a:cubicBezTo>
                  <a:cubicBezTo>
                    <a:pt x="675" y="575"/>
                    <a:pt x="712" y="562"/>
                    <a:pt x="755" y="536"/>
                  </a:cubicBezTo>
                  <a:cubicBezTo>
                    <a:pt x="869" y="559"/>
                    <a:pt x="983" y="514"/>
                    <a:pt x="1098" y="628"/>
                  </a:cubicBezTo>
                  <a:cubicBezTo>
                    <a:pt x="1189" y="719"/>
                    <a:pt x="1075" y="834"/>
                    <a:pt x="1006" y="925"/>
                  </a:cubicBezTo>
                  <a:cubicBezTo>
                    <a:pt x="801" y="1222"/>
                    <a:pt x="435" y="1222"/>
                    <a:pt x="137" y="1382"/>
                  </a:cubicBezTo>
                  <a:cubicBezTo>
                    <a:pt x="69" y="1405"/>
                    <a:pt x="0" y="1497"/>
                    <a:pt x="0" y="1565"/>
                  </a:cubicBezTo>
                  <a:cubicBezTo>
                    <a:pt x="0" y="1692"/>
                    <a:pt x="86" y="1733"/>
                    <a:pt x="179" y="1733"/>
                  </a:cubicBezTo>
                  <a:cubicBezTo>
                    <a:pt x="203" y="1733"/>
                    <a:pt x="228" y="1730"/>
                    <a:pt x="252" y="1725"/>
                  </a:cubicBezTo>
                  <a:cubicBezTo>
                    <a:pt x="618" y="1657"/>
                    <a:pt x="961" y="1565"/>
                    <a:pt x="1304" y="1474"/>
                  </a:cubicBezTo>
                  <a:cubicBezTo>
                    <a:pt x="1441" y="1663"/>
                    <a:pt x="1582" y="1726"/>
                    <a:pt x="1724" y="1726"/>
                  </a:cubicBezTo>
                  <a:cubicBezTo>
                    <a:pt x="1959" y="1726"/>
                    <a:pt x="2196" y="1554"/>
                    <a:pt x="2424" y="1497"/>
                  </a:cubicBezTo>
                  <a:cubicBezTo>
                    <a:pt x="3133" y="1337"/>
                    <a:pt x="3842" y="1085"/>
                    <a:pt x="4505" y="742"/>
                  </a:cubicBezTo>
                  <a:cubicBezTo>
                    <a:pt x="4688" y="651"/>
                    <a:pt x="4802" y="468"/>
                    <a:pt x="4825" y="262"/>
                  </a:cubicBezTo>
                  <a:lnTo>
                    <a:pt x="4802" y="262"/>
                  </a:lnTo>
                  <a:cubicBezTo>
                    <a:pt x="4532" y="55"/>
                    <a:pt x="4245" y="0"/>
                    <a:pt x="3951" y="0"/>
                  </a:cubicBezTo>
                  <a:close/>
                </a:path>
              </a:pathLst>
            </a:custGeom>
            <a:solidFill>
              <a:srgbClr val="E290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90"/>
            <p:cNvSpPr/>
            <p:nvPr/>
          </p:nvSpPr>
          <p:spPr>
            <a:xfrm>
              <a:off x="4322750" y="4816475"/>
              <a:ext cx="29200" cy="158500"/>
            </a:xfrm>
            <a:custGeom>
              <a:avLst/>
              <a:gdLst/>
              <a:ahLst/>
              <a:cxnLst/>
              <a:rect l="l" t="t" r="r" b="b"/>
              <a:pathLst>
                <a:path w="1168" h="6340" extrusionOk="0">
                  <a:moveTo>
                    <a:pt x="442" y="1"/>
                  </a:moveTo>
                  <a:cubicBezTo>
                    <a:pt x="424" y="1"/>
                    <a:pt x="407" y="2"/>
                    <a:pt x="390" y="5"/>
                  </a:cubicBezTo>
                  <a:cubicBezTo>
                    <a:pt x="1" y="279"/>
                    <a:pt x="390" y="760"/>
                    <a:pt x="115" y="1057"/>
                  </a:cubicBezTo>
                  <a:cubicBezTo>
                    <a:pt x="69" y="1354"/>
                    <a:pt x="69" y="1629"/>
                    <a:pt x="115" y="1926"/>
                  </a:cubicBezTo>
                  <a:cubicBezTo>
                    <a:pt x="481" y="3115"/>
                    <a:pt x="298" y="4350"/>
                    <a:pt x="344" y="5584"/>
                  </a:cubicBezTo>
                  <a:cubicBezTo>
                    <a:pt x="550" y="5790"/>
                    <a:pt x="298" y="6156"/>
                    <a:pt x="595" y="6339"/>
                  </a:cubicBezTo>
                  <a:lnTo>
                    <a:pt x="824" y="6316"/>
                  </a:lnTo>
                  <a:lnTo>
                    <a:pt x="961" y="6179"/>
                  </a:lnTo>
                  <a:cubicBezTo>
                    <a:pt x="1167" y="5402"/>
                    <a:pt x="938" y="4601"/>
                    <a:pt x="1076" y="3801"/>
                  </a:cubicBezTo>
                  <a:cubicBezTo>
                    <a:pt x="1076" y="3732"/>
                    <a:pt x="1076" y="3664"/>
                    <a:pt x="1076" y="3572"/>
                  </a:cubicBezTo>
                  <a:cubicBezTo>
                    <a:pt x="916" y="2452"/>
                    <a:pt x="938" y="1308"/>
                    <a:pt x="710" y="188"/>
                  </a:cubicBezTo>
                  <a:cubicBezTo>
                    <a:pt x="670" y="68"/>
                    <a:pt x="560" y="1"/>
                    <a:pt x="442" y="1"/>
                  </a:cubicBezTo>
                  <a:close/>
                </a:path>
              </a:pathLst>
            </a:custGeom>
            <a:solidFill>
              <a:srgbClr val="B23D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90"/>
            <p:cNvSpPr/>
            <p:nvPr/>
          </p:nvSpPr>
          <p:spPr>
            <a:xfrm>
              <a:off x="3078250" y="4855450"/>
              <a:ext cx="96050" cy="114950"/>
            </a:xfrm>
            <a:custGeom>
              <a:avLst/>
              <a:gdLst/>
              <a:ahLst/>
              <a:cxnLst/>
              <a:rect l="l" t="t" r="r" b="b"/>
              <a:pathLst>
                <a:path w="3842" h="4598" extrusionOk="0">
                  <a:moveTo>
                    <a:pt x="0" y="1"/>
                  </a:moveTo>
                  <a:lnTo>
                    <a:pt x="0" y="504"/>
                  </a:lnTo>
                  <a:cubicBezTo>
                    <a:pt x="458" y="687"/>
                    <a:pt x="869" y="984"/>
                    <a:pt x="1212" y="1350"/>
                  </a:cubicBezTo>
                  <a:cubicBezTo>
                    <a:pt x="1418" y="1602"/>
                    <a:pt x="1532" y="1922"/>
                    <a:pt x="1509" y="2265"/>
                  </a:cubicBezTo>
                  <a:cubicBezTo>
                    <a:pt x="1967" y="3157"/>
                    <a:pt x="2653" y="3934"/>
                    <a:pt x="3499" y="4529"/>
                  </a:cubicBezTo>
                  <a:cubicBezTo>
                    <a:pt x="3567" y="4574"/>
                    <a:pt x="3659" y="4597"/>
                    <a:pt x="3750" y="4597"/>
                  </a:cubicBezTo>
                  <a:lnTo>
                    <a:pt x="3842" y="4483"/>
                  </a:lnTo>
                  <a:cubicBezTo>
                    <a:pt x="3842" y="4391"/>
                    <a:pt x="3819" y="4323"/>
                    <a:pt x="3773" y="4231"/>
                  </a:cubicBezTo>
                  <a:cubicBezTo>
                    <a:pt x="3179" y="3339"/>
                    <a:pt x="2607" y="2448"/>
                    <a:pt x="2012" y="1579"/>
                  </a:cubicBezTo>
                  <a:cubicBezTo>
                    <a:pt x="1692" y="1030"/>
                    <a:pt x="1281" y="573"/>
                    <a:pt x="801" y="184"/>
                  </a:cubicBezTo>
                  <a:cubicBezTo>
                    <a:pt x="749" y="269"/>
                    <a:pt x="686" y="354"/>
                    <a:pt x="600" y="354"/>
                  </a:cubicBezTo>
                  <a:cubicBezTo>
                    <a:pt x="570" y="354"/>
                    <a:pt x="538" y="344"/>
                    <a:pt x="503" y="321"/>
                  </a:cubicBezTo>
                  <a:cubicBezTo>
                    <a:pt x="320" y="230"/>
                    <a:pt x="160" y="115"/>
                    <a:pt x="0" y="1"/>
                  </a:cubicBezTo>
                  <a:close/>
                </a:path>
              </a:pathLst>
            </a:custGeom>
            <a:solidFill>
              <a:srgbClr val="B43F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90"/>
            <p:cNvSpPr/>
            <p:nvPr/>
          </p:nvSpPr>
          <p:spPr>
            <a:xfrm>
              <a:off x="3239225" y="5055050"/>
              <a:ext cx="101425" cy="120575"/>
            </a:xfrm>
            <a:custGeom>
              <a:avLst/>
              <a:gdLst/>
              <a:ahLst/>
              <a:cxnLst/>
              <a:rect l="l" t="t" r="r" b="b"/>
              <a:pathLst>
                <a:path w="4057" h="4823" extrusionOk="0">
                  <a:moveTo>
                    <a:pt x="201" y="1"/>
                  </a:moveTo>
                  <a:cubicBezTo>
                    <a:pt x="49" y="1"/>
                    <a:pt x="0" y="111"/>
                    <a:pt x="55" y="295"/>
                  </a:cubicBezTo>
                  <a:cubicBezTo>
                    <a:pt x="238" y="569"/>
                    <a:pt x="444" y="798"/>
                    <a:pt x="673" y="1026"/>
                  </a:cubicBezTo>
                  <a:cubicBezTo>
                    <a:pt x="1061" y="1392"/>
                    <a:pt x="1359" y="1827"/>
                    <a:pt x="1565" y="2307"/>
                  </a:cubicBezTo>
                  <a:cubicBezTo>
                    <a:pt x="1930" y="2673"/>
                    <a:pt x="2228" y="3107"/>
                    <a:pt x="2456" y="3587"/>
                  </a:cubicBezTo>
                  <a:cubicBezTo>
                    <a:pt x="2616" y="3999"/>
                    <a:pt x="2914" y="4342"/>
                    <a:pt x="3302" y="4571"/>
                  </a:cubicBezTo>
                  <a:cubicBezTo>
                    <a:pt x="3394" y="4639"/>
                    <a:pt x="3485" y="4731"/>
                    <a:pt x="3577" y="4799"/>
                  </a:cubicBezTo>
                  <a:cubicBezTo>
                    <a:pt x="3645" y="4799"/>
                    <a:pt x="3737" y="4822"/>
                    <a:pt x="3805" y="4822"/>
                  </a:cubicBezTo>
                  <a:lnTo>
                    <a:pt x="4057" y="4571"/>
                  </a:lnTo>
                  <a:cubicBezTo>
                    <a:pt x="3577" y="4273"/>
                    <a:pt x="3165" y="3839"/>
                    <a:pt x="2891" y="3336"/>
                  </a:cubicBezTo>
                  <a:cubicBezTo>
                    <a:pt x="2182" y="2124"/>
                    <a:pt x="1336" y="1004"/>
                    <a:pt x="330" y="20"/>
                  </a:cubicBezTo>
                  <a:cubicBezTo>
                    <a:pt x="281" y="7"/>
                    <a:pt x="238" y="1"/>
                    <a:pt x="201" y="1"/>
                  </a:cubicBezTo>
                  <a:close/>
                </a:path>
              </a:pathLst>
            </a:custGeom>
            <a:solidFill>
              <a:srgbClr val="B742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90"/>
            <p:cNvSpPr/>
            <p:nvPr/>
          </p:nvSpPr>
          <p:spPr>
            <a:xfrm>
              <a:off x="3169700" y="4967375"/>
              <a:ext cx="77775" cy="95625"/>
            </a:xfrm>
            <a:custGeom>
              <a:avLst/>
              <a:gdLst/>
              <a:ahLst/>
              <a:cxnLst/>
              <a:rect l="l" t="t" r="r" b="b"/>
              <a:pathLst>
                <a:path w="3111" h="3825" extrusionOk="0">
                  <a:moveTo>
                    <a:pt x="215" y="0"/>
                  </a:moveTo>
                  <a:cubicBezTo>
                    <a:pt x="167" y="0"/>
                    <a:pt x="115" y="17"/>
                    <a:pt x="69" y="52"/>
                  </a:cubicBezTo>
                  <a:cubicBezTo>
                    <a:pt x="69" y="52"/>
                    <a:pt x="47" y="74"/>
                    <a:pt x="24" y="120"/>
                  </a:cubicBezTo>
                  <a:cubicBezTo>
                    <a:pt x="1" y="189"/>
                    <a:pt x="24" y="257"/>
                    <a:pt x="69" y="303"/>
                  </a:cubicBezTo>
                  <a:cubicBezTo>
                    <a:pt x="92" y="395"/>
                    <a:pt x="92" y="463"/>
                    <a:pt x="92" y="555"/>
                  </a:cubicBezTo>
                  <a:cubicBezTo>
                    <a:pt x="207" y="760"/>
                    <a:pt x="367" y="920"/>
                    <a:pt x="573" y="1058"/>
                  </a:cubicBezTo>
                  <a:cubicBezTo>
                    <a:pt x="595" y="1172"/>
                    <a:pt x="595" y="1332"/>
                    <a:pt x="664" y="1401"/>
                  </a:cubicBezTo>
                  <a:cubicBezTo>
                    <a:pt x="1373" y="2224"/>
                    <a:pt x="2105" y="3024"/>
                    <a:pt x="2813" y="3825"/>
                  </a:cubicBezTo>
                  <a:lnTo>
                    <a:pt x="3111" y="3550"/>
                  </a:lnTo>
                  <a:lnTo>
                    <a:pt x="595" y="303"/>
                  </a:lnTo>
                  <a:cubicBezTo>
                    <a:pt x="504" y="234"/>
                    <a:pt x="412" y="143"/>
                    <a:pt x="344" y="52"/>
                  </a:cubicBezTo>
                  <a:cubicBezTo>
                    <a:pt x="310" y="17"/>
                    <a:pt x="264" y="0"/>
                    <a:pt x="215" y="0"/>
                  </a:cubicBezTo>
                  <a:close/>
                </a:path>
              </a:pathLst>
            </a:custGeom>
            <a:solidFill>
              <a:srgbClr val="C151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90"/>
            <p:cNvSpPr/>
            <p:nvPr/>
          </p:nvSpPr>
          <p:spPr>
            <a:xfrm>
              <a:off x="4367925" y="4623375"/>
              <a:ext cx="72050" cy="102425"/>
            </a:xfrm>
            <a:custGeom>
              <a:avLst/>
              <a:gdLst/>
              <a:ahLst/>
              <a:cxnLst/>
              <a:rect l="l" t="t" r="r" b="b"/>
              <a:pathLst>
                <a:path w="2882" h="4097" extrusionOk="0">
                  <a:moveTo>
                    <a:pt x="2356" y="0"/>
                  </a:moveTo>
                  <a:cubicBezTo>
                    <a:pt x="2401" y="640"/>
                    <a:pt x="2218" y="1258"/>
                    <a:pt x="1830" y="1761"/>
                  </a:cubicBezTo>
                  <a:cubicBezTo>
                    <a:pt x="1349" y="2538"/>
                    <a:pt x="732" y="3201"/>
                    <a:pt x="0" y="3773"/>
                  </a:cubicBezTo>
                  <a:cubicBezTo>
                    <a:pt x="46" y="3933"/>
                    <a:pt x="160" y="4047"/>
                    <a:pt x="320" y="4093"/>
                  </a:cubicBezTo>
                  <a:cubicBezTo>
                    <a:pt x="349" y="4096"/>
                    <a:pt x="377" y="4097"/>
                    <a:pt x="405" y="4097"/>
                  </a:cubicBezTo>
                  <a:cubicBezTo>
                    <a:pt x="647" y="4097"/>
                    <a:pt x="870" y="4010"/>
                    <a:pt x="1075" y="3887"/>
                  </a:cubicBezTo>
                  <a:cubicBezTo>
                    <a:pt x="1189" y="3796"/>
                    <a:pt x="1304" y="3682"/>
                    <a:pt x="1395" y="3567"/>
                  </a:cubicBezTo>
                  <a:cubicBezTo>
                    <a:pt x="1555" y="3339"/>
                    <a:pt x="1692" y="3156"/>
                    <a:pt x="1853" y="2973"/>
                  </a:cubicBezTo>
                  <a:lnTo>
                    <a:pt x="1967" y="2858"/>
                  </a:lnTo>
                  <a:cubicBezTo>
                    <a:pt x="2013" y="2767"/>
                    <a:pt x="2081" y="2698"/>
                    <a:pt x="2127" y="2607"/>
                  </a:cubicBezTo>
                  <a:cubicBezTo>
                    <a:pt x="2264" y="2401"/>
                    <a:pt x="2356" y="2172"/>
                    <a:pt x="2447" y="1944"/>
                  </a:cubicBezTo>
                  <a:cubicBezTo>
                    <a:pt x="2493" y="1852"/>
                    <a:pt x="2516" y="1761"/>
                    <a:pt x="2539" y="1669"/>
                  </a:cubicBezTo>
                  <a:lnTo>
                    <a:pt x="2539" y="1509"/>
                  </a:lnTo>
                  <a:cubicBezTo>
                    <a:pt x="2653" y="1006"/>
                    <a:pt x="2882" y="526"/>
                    <a:pt x="2767" y="0"/>
                  </a:cubicBezTo>
                  <a:close/>
                </a:path>
              </a:pathLst>
            </a:custGeom>
            <a:solidFill>
              <a:srgbClr val="BF50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90"/>
            <p:cNvSpPr/>
            <p:nvPr/>
          </p:nvSpPr>
          <p:spPr>
            <a:xfrm>
              <a:off x="3327725" y="3959650"/>
              <a:ext cx="89550" cy="51450"/>
            </a:xfrm>
            <a:custGeom>
              <a:avLst/>
              <a:gdLst/>
              <a:ahLst/>
              <a:cxnLst/>
              <a:rect l="l" t="t" r="r" b="b"/>
              <a:pathLst>
                <a:path w="3582" h="2058" extrusionOk="0">
                  <a:moveTo>
                    <a:pt x="3284" y="1"/>
                  </a:moveTo>
                  <a:cubicBezTo>
                    <a:pt x="2964" y="184"/>
                    <a:pt x="2644" y="344"/>
                    <a:pt x="2346" y="527"/>
                  </a:cubicBezTo>
                  <a:cubicBezTo>
                    <a:pt x="2072" y="778"/>
                    <a:pt x="1729" y="916"/>
                    <a:pt x="1363" y="961"/>
                  </a:cubicBezTo>
                  <a:cubicBezTo>
                    <a:pt x="769" y="1007"/>
                    <a:pt x="403" y="1350"/>
                    <a:pt x="37" y="1739"/>
                  </a:cubicBezTo>
                  <a:cubicBezTo>
                    <a:pt x="1" y="1955"/>
                    <a:pt x="36" y="2058"/>
                    <a:pt x="187" y="2058"/>
                  </a:cubicBezTo>
                  <a:cubicBezTo>
                    <a:pt x="227" y="2058"/>
                    <a:pt x="276" y="2051"/>
                    <a:pt x="334" y="2036"/>
                  </a:cubicBezTo>
                  <a:cubicBezTo>
                    <a:pt x="1409" y="1442"/>
                    <a:pt x="2552" y="961"/>
                    <a:pt x="3581" y="252"/>
                  </a:cubicBezTo>
                  <a:lnTo>
                    <a:pt x="3284" y="1"/>
                  </a:lnTo>
                  <a:close/>
                </a:path>
              </a:pathLst>
            </a:custGeom>
            <a:solidFill>
              <a:srgbClr val="E48C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90"/>
            <p:cNvSpPr/>
            <p:nvPr/>
          </p:nvSpPr>
          <p:spPr>
            <a:xfrm>
              <a:off x="3551575" y="5265925"/>
              <a:ext cx="102350" cy="34975"/>
            </a:xfrm>
            <a:custGeom>
              <a:avLst/>
              <a:gdLst/>
              <a:ahLst/>
              <a:cxnLst/>
              <a:rect l="l" t="t" r="r" b="b"/>
              <a:pathLst>
                <a:path w="4094" h="1399" extrusionOk="0">
                  <a:moveTo>
                    <a:pt x="594" y="0"/>
                  </a:moveTo>
                  <a:cubicBezTo>
                    <a:pt x="458" y="0"/>
                    <a:pt x="321" y="8"/>
                    <a:pt x="184" y="23"/>
                  </a:cubicBezTo>
                  <a:cubicBezTo>
                    <a:pt x="47" y="92"/>
                    <a:pt x="1" y="252"/>
                    <a:pt x="115" y="366"/>
                  </a:cubicBezTo>
                  <a:cubicBezTo>
                    <a:pt x="961" y="412"/>
                    <a:pt x="1784" y="595"/>
                    <a:pt x="2585" y="892"/>
                  </a:cubicBezTo>
                  <a:cubicBezTo>
                    <a:pt x="2699" y="961"/>
                    <a:pt x="2791" y="1052"/>
                    <a:pt x="2859" y="1144"/>
                  </a:cubicBezTo>
                  <a:cubicBezTo>
                    <a:pt x="2951" y="1212"/>
                    <a:pt x="3019" y="1281"/>
                    <a:pt x="3111" y="1372"/>
                  </a:cubicBezTo>
                  <a:lnTo>
                    <a:pt x="3591" y="1395"/>
                  </a:lnTo>
                  <a:cubicBezTo>
                    <a:pt x="3612" y="1397"/>
                    <a:pt x="3633" y="1399"/>
                    <a:pt x="3653" y="1399"/>
                  </a:cubicBezTo>
                  <a:cubicBezTo>
                    <a:pt x="3833" y="1399"/>
                    <a:pt x="3991" y="1310"/>
                    <a:pt x="4094" y="1166"/>
                  </a:cubicBezTo>
                  <a:lnTo>
                    <a:pt x="3682" y="1098"/>
                  </a:lnTo>
                  <a:cubicBezTo>
                    <a:pt x="3568" y="1075"/>
                    <a:pt x="3431" y="983"/>
                    <a:pt x="3362" y="892"/>
                  </a:cubicBezTo>
                  <a:cubicBezTo>
                    <a:pt x="2791" y="412"/>
                    <a:pt x="2082" y="297"/>
                    <a:pt x="1396" y="92"/>
                  </a:cubicBezTo>
                  <a:cubicBezTo>
                    <a:pt x="1136" y="31"/>
                    <a:pt x="867" y="0"/>
                    <a:pt x="5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90"/>
            <p:cNvSpPr/>
            <p:nvPr/>
          </p:nvSpPr>
          <p:spPr>
            <a:xfrm>
              <a:off x="4321050" y="4757375"/>
              <a:ext cx="38900" cy="60375"/>
            </a:xfrm>
            <a:custGeom>
              <a:avLst/>
              <a:gdLst/>
              <a:ahLst/>
              <a:cxnLst/>
              <a:rect l="l" t="t" r="r" b="b"/>
              <a:pathLst>
                <a:path w="1556" h="2415" extrusionOk="0">
                  <a:moveTo>
                    <a:pt x="1062" y="0"/>
                  </a:moveTo>
                  <a:cubicBezTo>
                    <a:pt x="904" y="0"/>
                    <a:pt x="746" y="58"/>
                    <a:pt x="618" y="174"/>
                  </a:cubicBezTo>
                  <a:cubicBezTo>
                    <a:pt x="229" y="471"/>
                    <a:pt x="641" y="814"/>
                    <a:pt x="595" y="1134"/>
                  </a:cubicBezTo>
                  <a:cubicBezTo>
                    <a:pt x="572" y="1409"/>
                    <a:pt x="343" y="1546"/>
                    <a:pt x="160" y="1706"/>
                  </a:cubicBezTo>
                  <a:cubicBezTo>
                    <a:pt x="46" y="1820"/>
                    <a:pt x="0" y="1980"/>
                    <a:pt x="46" y="2140"/>
                  </a:cubicBezTo>
                  <a:cubicBezTo>
                    <a:pt x="115" y="2300"/>
                    <a:pt x="252" y="2392"/>
                    <a:pt x="412" y="2415"/>
                  </a:cubicBezTo>
                  <a:lnTo>
                    <a:pt x="641" y="2415"/>
                  </a:lnTo>
                  <a:cubicBezTo>
                    <a:pt x="1166" y="2278"/>
                    <a:pt x="892" y="1706"/>
                    <a:pt x="1144" y="1431"/>
                  </a:cubicBezTo>
                  <a:cubicBezTo>
                    <a:pt x="1166" y="1157"/>
                    <a:pt x="1121" y="860"/>
                    <a:pt x="1372" y="677"/>
                  </a:cubicBezTo>
                  <a:cubicBezTo>
                    <a:pt x="1555" y="540"/>
                    <a:pt x="1555" y="265"/>
                    <a:pt x="1418" y="105"/>
                  </a:cubicBezTo>
                  <a:cubicBezTo>
                    <a:pt x="1308" y="35"/>
                    <a:pt x="1185" y="0"/>
                    <a:pt x="1062" y="0"/>
                  </a:cubicBezTo>
                  <a:close/>
                </a:path>
              </a:pathLst>
            </a:custGeom>
            <a:solidFill>
              <a:srgbClr val="B13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90"/>
            <p:cNvSpPr/>
            <p:nvPr/>
          </p:nvSpPr>
          <p:spPr>
            <a:xfrm>
              <a:off x="3361800" y="5193325"/>
              <a:ext cx="48600" cy="34950"/>
            </a:xfrm>
            <a:custGeom>
              <a:avLst/>
              <a:gdLst/>
              <a:ahLst/>
              <a:cxnLst/>
              <a:rect l="l" t="t" r="r" b="b"/>
              <a:pathLst>
                <a:path w="1944" h="1398" extrusionOk="0">
                  <a:moveTo>
                    <a:pt x="229" y="0"/>
                  </a:moveTo>
                  <a:cubicBezTo>
                    <a:pt x="114" y="69"/>
                    <a:pt x="0" y="114"/>
                    <a:pt x="92" y="275"/>
                  </a:cubicBezTo>
                  <a:cubicBezTo>
                    <a:pt x="183" y="457"/>
                    <a:pt x="320" y="618"/>
                    <a:pt x="412" y="778"/>
                  </a:cubicBezTo>
                  <a:cubicBezTo>
                    <a:pt x="549" y="938"/>
                    <a:pt x="663" y="1098"/>
                    <a:pt x="800" y="1235"/>
                  </a:cubicBezTo>
                  <a:cubicBezTo>
                    <a:pt x="884" y="1297"/>
                    <a:pt x="1005" y="1398"/>
                    <a:pt x="1078" y="1398"/>
                  </a:cubicBezTo>
                  <a:cubicBezTo>
                    <a:pt x="1085" y="1398"/>
                    <a:pt x="1092" y="1397"/>
                    <a:pt x="1098" y="1395"/>
                  </a:cubicBezTo>
                  <a:cubicBezTo>
                    <a:pt x="1395" y="1281"/>
                    <a:pt x="1761" y="1349"/>
                    <a:pt x="1944" y="983"/>
                  </a:cubicBezTo>
                  <a:cubicBezTo>
                    <a:pt x="1578" y="640"/>
                    <a:pt x="1052" y="572"/>
                    <a:pt x="663" y="275"/>
                  </a:cubicBezTo>
                  <a:cubicBezTo>
                    <a:pt x="595" y="183"/>
                    <a:pt x="503" y="137"/>
                    <a:pt x="412" y="92"/>
                  </a:cubicBezTo>
                  <a:cubicBezTo>
                    <a:pt x="366" y="23"/>
                    <a:pt x="297" y="0"/>
                    <a:pt x="2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90"/>
            <p:cNvSpPr/>
            <p:nvPr/>
          </p:nvSpPr>
          <p:spPr>
            <a:xfrm>
              <a:off x="4020925" y="5224750"/>
              <a:ext cx="59475" cy="32050"/>
            </a:xfrm>
            <a:custGeom>
              <a:avLst/>
              <a:gdLst/>
              <a:ahLst/>
              <a:cxnLst/>
              <a:rect l="l" t="t" r="r" b="b"/>
              <a:pathLst>
                <a:path w="2379" h="1282" extrusionOk="0">
                  <a:moveTo>
                    <a:pt x="2081" y="1"/>
                  </a:moveTo>
                  <a:lnTo>
                    <a:pt x="137" y="801"/>
                  </a:lnTo>
                  <a:cubicBezTo>
                    <a:pt x="69" y="870"/>
                    <a:pt x="23" y="961"/>
                    <a:pt x="0" y="1053"/>
                  </a:cubicBezTo>
                  <a:cubicBezTo>
                    <a:pt x="0" y="1144"/>
                    <a:pt x="46" y="1236"/>
                    <a:pt x="137" y="1281"/>
                  </a:cubicBezTo>
                  <a:cubicBezTo>
                    <a:pt x="366" y="1121"/>
                    <a:pt x="663" y="1030"/>
                    <a:pt x="938" y="1030"/>
                  </a:cubicBezTo>
                  <a:cubicBezTo>
                    <a:pt x="969" y="1032"/>
                    <a:pt x="999" y="1034"/>
                    <a:pt x="1029" y="1034"/>
                  </a:cubicBezTo>
                  <a:cubicBezTo>
                    <a:pt x="1549" y="1034"/>
                    <a:pt x="1895" y="671"/>
                    <a:pt x="2241" y="390"/>
                  </a:cubicBezTo>
                  <a:cubicBezTo>
                    <a:pt x="2378" y="275"/>
                    <a:pt x="2241" y="92"/>
                    <a:pt x="20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90"/>
            <p:cNvSpPr/>
            <p:nvPr/>
          </p:nvSpPr>
          <p:spPr>
            <a:xfrm>
              <a:off x="4337050" y="4717700"/>
              <a:ext cx="38325" cy="41175"/>
            </a:xfrm>
            <a:custGeom>
              <a:avLst/>
              <a:gdLst/>
              <a:ahLst/>
              <a:cxnLst/>
              <a:rect l="l" t="t" r="r" b="b"/>
              <a:pathLst>
                <a:path w="1533" h="1647" extrusionOk="0">
                  <a:moveTo>
                    <a:pt x="1235" y="0"/>
                  </a:moveTo>
                  <a:cubicBezTo>
                    <a:pt x="961" y="92"/>
                    <a:pt x="732" y="297"/>
                    <a:pt x="641" y="572"/>
                  </a:cubicBezTo>
                  <a:cubicBezTo>
                    <a:pt x="526" y="755"/>
                    <a:pt x="412" y="915"/>
                    <a:pt x="298" y="1075"/>
                  </a:cubicBezTo>
                  <a:cubicBezTo>
                    <a:pt x="1" y="1532"/>
                    <a:pt x="275" y="1601"/>
                    <a:pt x="641" y="1646"/>
                  </a:cubicBezTo>
                  <a:cubicBezTo>
                    <a:pt x="1212" y="1646"/>
                    <a:pt x="1258" y="1166"/>
                    <a:pt x="1441" y="800"/>
                  </a:cubicBezTo>
                  <a:cubicBezTo>
                    <a:pt x="1464" y="686"/>
                    <a:pt x="1510" y="572"/>
                    <a:pt x="1533" y="457"/>
                  </a:cubicBezTo>
                  <a:lnTo>
                    <a:pt x="1533" y="274"/>
                  </a:lnTo>
                  <a:lnTo>
                    <a:pt x="12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90"/>
            <p:cNvSpPr/>
            <p:nvPr/>
          </p:nvSpPr>
          <p:spPr>
            <a:xfrm>
              <a:off x="3880300" y="5274825"/>
              <a:ext cx="56050" cy="13525"/>
            </a:xfrm>
            <a:custGeom>
              <a:avLst/>
              <a:gdLst/>
              <a:ahLst/>
              <a:cxnLst/>
              <a:rect l="l" t="t" r="r" b="b"/>
              <a:pathLst>
                <a:path w="2242" h="541" extrusionOk="0">
                  <a:moveTo>
                    <a:pt x="1698" y="0"/>
                  </a:moveTo>
                  <a:cubicBezTo>
                    <a:pt x="1127" y="0"/>
                    <a:pt x="547" y="112"/>
                    <a:pt x="0" y="307"/>
                  </a:cubicBezTo>
                  <a:cubicBezTo>
                    <a:pt x="161" y="468"/>
                    <a:pt x="356" y="540"/>
                    <a:pt x="571" y="540"/>
                  </a:cubicBezTo>
                  <a:cubicBezTo>
                    <a:pt x="602" y="540"/>
                    <a:pt x="632" y="539"/>
                    <a:pt x="663" y="536"/>
                  </a:cubicBezTo>
                  <a:lnTo>
                    <a:pt x="2241" y="536"/>
                  </a:lnTo>
                  <a:cubicBezTo>
                    <a:pt x="2241" y="445"/>
                    <a:pt x="2241" y="353"/>
                    <a:pt x="2241" y="284"/>
                  </a:cubicBezTo>
                  <a:lnTo>
                    <a:pt x="1990" y="10"/>
                  </a:lnTo>
                  <a:cubicBezTo>
                    <a:pt x="1893" y="3"/>
                    <a:pt x="1796" y="0"/>
                    <a:pt x="16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90"/>
            <p:cNvSpPr/>
            <p:nvPr/>
          </p:nvSpPr>
          <p:spPr>
            <a:xfrm>
              <a:off x="4181550" y="4864600"/>
              <a:ext cx="29200" cy="25300"/>
            </a:xfrm>
            <a:custGeom>
              <a:avLst/>
              <a:gdLst/>
              <a:ahLst/>
              <a:cxnLst/>
              <a:rect l="l" t="t" r="r" b="b"/>
              <a:pathLst>
                <a:path w="1168" h="1012" extrusionOk="0">
                  <a:moveTo>
                    <a:pt x="595" y="1"/>
                  </a:moveTo>
                  <a:cubicBezTo>
                    <a:pt x="321" y="1"/>
                    <a:pt x="1" y="321"/>
                    <a:pt x="47" y="572"/>
                  </a:cubicBezTo>
                  <a:cubicBezTo>
                    <a:pt x="92" y="824"/>
                    <a:pt x="298" y="1007"/>
                    <a:pt x="550" y="1007"/>
                  </a:cubicBezTo>
                  <a:cubicBezTo>
                    <a:pt x="572" y="1010"/>
                    <a:pt x="594" y="1012"/>
                    <a:pt x="616" y="1012"/>
                  </a:cubicBezTo>
                  <a:cubicBezTo>
                    <a:pt x="893" y="1012"/>
                    <a:pt x="1167" y="761"/>
                    <a:pt x="1167" y="550"/>
                  </a:cubicBezTo>
                  <a:cubicBezTo>
                    <a:pt x="1098" y="275"/>
                    <a:pt x="870" y="47"/>
                    <a:pt x="5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90"/>
            <p:cNvSpPr/>
            <p:nvPr/>
          </p:nvSpPr>
          <p:spPr>
            <a:xfrm>
              <a:off x="3980325" y="5247950"/>
              <a:ext cx="43475" cy="21425"/>
            </a:xfrm>
            <a:custGeom>
              <a:avLst/>
              <a:gdLst/>
              <a:ahLst/>
              <a:cxnLst/>
              <a:rect l="l" t="t" r="r" b="b"/>
              <a:pathLst>
                <a:path w="1739" h="857" extrusionOk="0">
                  <a:moveTo>
                    <a:pt x="1515" y="0"/>
                  </a:moveTo>
                  <a:cubicBezTo>
                    <a:pt x="1474" y="0"/>
                    <a:pt x="1434" y="10"/>
                    <a:pt x="1396" y="33"/>
                  </a:cubicBezTo>
                  <a:lnTo>
                    <a:pt x="1" y="605"/>
                  </a:lnTo>
                  <a:cubicBezTo>
                    <a:pt x="92" y="719"/>
                    <a:pt x="252" y="811"/>
                    <a:pt x="412" y="834"/>
                  </a:cubicBezTo>
                  <a:cubicBezTo>
                    <a:pt x="487" y="849"/>
                    <a:pt x="559" y="856"/>
                    <a:pt x="628" y="856"/>
                  </a:cubicBezTo>
                  <a:cubicBezTo>
                    <a:pt x="1067" y="856"/>
                    <a:pt x="1403" y="571"/>
                    <a:pt x="1739" y="353"/>
                  </a:cubicBezTo>
                  <a:lnTo>
                    <a:pt x="1739" y="102"/>
                  </a:lnTo>
                  <a:cubicBezTo>
                    <a:pt x="1678" y="41"/>
                    <a:pt x="1596" y="0"/>
                    <a:pt x="15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90"/>
            <p:cNvSpPr/>
            <p:nvPr/>
          </p:nvSpPr>
          <p:spPr>
            <a:xfrm>
              <a:off x="4124400" y="5181300"/>
              <a:ext cx="31450" cy="22900"/>
            </a:xfrm>
            <a:custGeom>
              <a:avLst/>
              <a:gdLst/>
              <a:ahLst/>
              <a:cxnLst/>
              <a:rect l="l" t="t" r="r" b="b"/>
              <a:pathLst>
                <a:path w="1258" h="916" extrusionOk="0">
                  <a:moveTo>
                    <a:pt x="1006" y="1"/>
                  </a:moveTo>
                  <a:lnTo>
                    <a:pt x="0" y="756"/>
                  </a:lnTo>
                  <a:cubicBezTo>
                    <a:pt x="92" y="824"/>
                    <a:pt x="206" y="916"/>
                    <a:pt x="297" y="916"/>
                  </a:cubicBezTo>
                  <a:cubicBezTo>
                    <a:pt x="526" y="870"/>
                    <a:pt x="778" y="801"/>
                    <a:pt x="1006" y="710"/>
                  </a:cubicBezTo>
                  <a:cubicBezTo>
                    <a:pt x="1258" y="595"/>
                    <a:pt x="1235" y="435"/>
                    <a:pt x="1006" y="1"/>
                  </a:cubicBezTo>
                  <a:close/>
                </a:path>
              </a:pathLst>
            </a:custGeom>
            <a:solidFill>
              <a:srgbClr val="B841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90"/>
            <p:cNvSpPr/>
            <p:nvPr/>
          </p:nvSpPr>
          <p:spPr>
            <a:xfrm>
              <a:off x="3475550" y="5248775"/>
              <a:ext cx="47750" cy="15425"/>
            </a:xfrm>
            <a:custGeom>
              <a:avLst/>
              <a:gdLst/>
              <a:ahLst/>
              <a:cxnLst/>
              <a:rect l="l" t="t" r="r" b="b"/>
              <a:pathLst>
                <a:path w="1910" h="617" extrusionOk="0">
                  <a:moveTo>
                    <a:pt x="229" y="0"/>
                  </a:moveTo>
                  <a:cubicBezTo>
                    <a:pt x="69" y="92"/>
                    <a:pt x="1" y="183"/>
                    <a:pt x="161" y="320"/>
                  </a:cubicBezTo>
                  <a:cubicBezTo>
                    <a:pt x="229" y="389"/>
                    <a:pt x="298" y="480"/>
                    <a:pt x="389" y="549"/>
                  </a:cubicBezTo>
                  <a:lnTo>
                    <a:pt x="1624" y="572"/>
                  </a:lnTo>
                  <a:cubicBezTo>
                    <a:pt x="1691" y="603"/>
                    <a:pt x="1744" y="617"/>
                    <a:pt x="1784" y="617"/>
                  </a:cubicBezTo>
                  <a:cubicBezTo>
                    <a:pt x="1894" y="617"/>
                    <a:pt x="1909" y="511"/>
                    <a:pt x="1876" y="343"/>
                  </a:cubicBezTo>
                  <a:cubicBezTo>
                    <a:pt x="1350" y="137"/>
                    <a:pt x="801" y="23"/>
                    <a:pt x="229" y="0"/>
                  </a:cubicBezTo>
                  <a:close/>
                </a:path>
              </a:pathLst>
            </a:custGeom>
            <a:solidFill>
              <a:srgbClr val="B641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90"/>
            <p:cNvSpPr/>
            <p:nvPr/>
          </p:nvSpPr>
          <p:spPr>
            <a:xfrm>
              <a:off x="3516150" y="5257025"/>
              <a:ext cx="37750" cy="18075"/>
            </a:xfrm>
            <a:custGeom>
              <a:avLst/>
              <a:gdLst/>
              <a:ahLst/>
              <a:cxnLst/>
              <a:rect l="l" t="t" r="r" b="b"/>
              <a:pathLst>
                <a:path w="1510" h="723" extrusionOk="0">
                  <a:moveTo>
                    <a:pt x="390" y="1"/>
                  </a:moveTo>
                  <a:cubicBezTo>
                    <a:pt x="344" y="1"/>
                    <a:pt x="298" y="4"/>
                    <a:pt x="252" y="13"/>
                  </a:cubicBezTo>
                  <a:lnTo>
                    <a:pt x="0" y="242"/>
                  </a:lnTo>
                  <a:cubicBezTo>
                    <a:pt x="457" y="585"/>
                    <a:pt x="1029" y="585"/>
                    <a:pt x="1509" y="722"/>
                  </a:cubicBezTo>
                  <a:lnTo>
                    <a:pt x="1509" y="493"/>
                  </a:lnTo>
                  <a:cubicBezTo>
                    <a:pt x="1509" y="333"/>
                    <a:pt x="1349" y="333"/>
                    <a:pt x="1258" y="242"/>
                  </a:cubicBezTo>
                  <a:cubicBezTo>
                    <a:pt x="979" y="182"/>
                    <a:pt x="699" y="1"/>
                    <a:pt x="390" y="1"/>
                  </a:cubicBezTo>
                  <a:close/>
                </a:path>
              </a:pathLst>
            </a:custGeom>
            <a:solidFill>
              <a:srgbClr val="C14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90"/>
            <p:cNvSpPr/>
            <p:nvPr/>
          </p:nvSpPr>
          <p:spPr>
            <a:xfrm>
              <a:off x="3747675" y="5301350"/>
              <a:ext cx="44600" cy="5275"/>
            </a:xfrm>
            <a:custGeom>
              <a:avLst/>
              <a:gdLst/>
              <a:ahLst/>
              <a:cxnLst/>
              <a:rect l="l" t="t" r="r" b="b"/>
              <a:pathLst>
                <a:path w="1784" h="211" extrusionOk="0">
                  <a:moveTo>
                    <a:pt x="435" y="1"/>
                  </a:moveTo>
                  <a:cubicBezTo>
                    <a:pt x="274" y="1"/>
                    <a:pt x="114" y="92"/>
                    <a:pt x="0" y="207"/>
                  </a:cubicBezTo>
                  <a:lnTo>
                    <a:pt x="1235" y="207"/>
                  </a:lnTo>
                  <a:cubicBezTo>
                    <a:pt x="1256" y="209"/>
                    <a:pt x="1277" y="210"/>
                    <a:pt x="1298" y="210"/>
                  </a:cubicBezTo>
                  <a:cubicBezTo>
                    <a:pt x="1482" y="210"/>
                    <a:pt x="1661" y="124"/>
                    <a:pt x="1784" y="1"/>
                  </a:cubicBezTo>
                  <a:close/>
                </a:path>
              </a:pathLst>
            </a:custGeom>
            <a:solidFill>
              <a:srgbClr val="B03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90"/>
            <p:cNvSpPr/>
            <p:nvPr/>
          </p:nvSpPr>
          <p:spPr>
            <a:xfrm>
              <a:off x="4319900" y="4809500"/>
              <a:ext cx="14325" cy="33400"/>
            </a:xfrm>
            <a:custGeom>
              <a:avLst/>
              <a:gdLst/>
              <a:ahLst/>
              <a:cxnLst/>
              <a:rect l="l" t="t" r="r" b="b"/>
              <a:pathLst>
                <a:path w="573" h="1336" extrusionOk="0">
                  <a:moveTo>
                    <a:pt x="107" y="1"/>
                  </a:moveTo>
                  <a:cubicBezTo>
                    <a:pt x="72" y="1"/>
                    <a:pt x="36" y="41"/>
                    <a:pt x="1" y="124"/>
                  </a:cubicBezTo>
                  <a:cubicBezTo>
                    <a:pt x="1" y="536"/>
                    <a:pt x="69" y="947"/>
                    <a:pt x="206" y="1336"/>
                  </a:cubicBezTo>
                  <a:cubicBezTo>
                    <a:pt x="572" y="1061"/>
                    <a:pt x="412" y="673"/>
                    <a:pt x="458" y="330"/>
                  </a:cubicBezTo>
                  <a:cubicBezTo>
                    <a:pt x="366" y="261"/>
                    <a:pt x="298" y="170"/>
                    <a:pt x="206" y="101"/>
                  </a:cubicBezTo>
                  <a:cubicBezTo>
                    <a:pt x="173" y="35"/>
                    <a:pt x="140" y="1"/>
                    <a:pt x="1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90"/>
            <p:cNvSpPr/>
            <p:nvPr/>
          </p:nvSpPr>
          <p:spPr>
            <a:xfrm>
              <a:off x="3422375" y="5231625"/>
              <a:ext cx="30900" cy="12600"/>
            </a:xfrm>
            <a:custGeom>
              <a:avLst/>
              <a:gdLst/>
              <a:ahLst/>
              <a:cxnLst/>
              <a:rect l="l" t="t" r="r" b="b"/>
              <a:pathLst>
                <a:path w="1236" h="504" extrusionOk="0">
                  <a:moveTo>
                    <a:pt x="778" y="0"/>
                  </a:moveTo>
                  <a:cubicBezTo>
                    <a:pt x="736" y="4"/>
                    <a:pt x="692" y="5"/>
                    <a:pt x="647" y="5"/>
                  </a:cubicBezTo>
                  <a:cubicBezTo>
                    <a:pt x="612" y="5"/>
                    <a:pt x="577" y="4"/>
                    <a:pt x="542" y="4"/>
                  </a:cubicBezTo>
                  <a:cubicBezTo>
                    <a:pt x="336" y="4"/>
                    <a:pt x="133" y="21"/>
                    <a:pt x="1" y="252"/>
                  </a:cubicBezTo>
                  <a:cubicBezTo>
                    <a:pt x="138" y="389"/>
                    <a:pt x="367" y="343"/>
                    <a:pt x="504" y="480"/>
                  </a:cubicBezTo>
                  <a:cubicBezTo>
                    <a:pt x="606" y="489"/>
                    <a:pt x="708" y="504"/>
                    <a:pt x="805" y="504"/>
                  </a:cubicBezTo>
                  <a:cubicBezTo>
                    <a:pt x="970" y="504"/>
                    <a:pt x="1121" y="461"/>
                    <a:pt x="1236" y="275"/>
                  </a:cubicBezTo>
                  <a:cubicBezTo>
                    <a:pt x="1099" y="160"/>
                    <a:pt x="984" y="0"/>
                    <a:pt x="7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90"/>
            <p:cNvSpPr/>
            <p:nvPr/>
          </p:nvSpPr>
          <p:spPr>
            <a:xfrm>
              <a:off x="4325050" y="4956075"/>
              <a:ext cx="13750" cy="30900"/>
            </a:xfrm>
            <a:custGeom>
              <a:avLst/>
              <a:gdLst/>
              <a:ahLst/>
              <a:cxnLst/>
              <a:rect l="l" t="t" r="r" b="b"/>
              <a:pathLst>
                <a:path w="550" h="1236" extrusionOk="0">
                  <a:moveTo>
                    <a:pt x="252" y="0"/>
                  </a:moveTo>
                  <a:cubicBezTo>
                    <a:pt x="206" y="69"/>
                    <a:pt x="183" y="138"/>
                    <a:pt x="206" y="229"/>
                  </a:cubicBezTo>
                  <a:cubicBezTo>
                    <a:pt x="46" y="458"/>
                    <a:pt x="183" y="778"/>
                    <a:pt x="23" y="1007"/>
                  </a:cubicBezTo>
                  <a:cubicBezTo>
                    <a:pt x="0" y="1075"/>
                    <a:pt x="0" y="1167"/>
                    <a:pt x="23" y="1235"/>
                  </a:cubicBezTo>
                  <a:lnTo>
                    <a:pt x="229" y="1235"/>
                  </a:lnTo>
                  <a:cubicBezTo>
                    <a:pt x="389" y="1144"/>
                    <a:pt x="503" y="961"/>
                    <a:pt x="503" y="755"/>
                  </a:cubicBezTo>
                  <a:cubicBezTo>
                    <a:pt x="458" y="481"/>
                    <a:pt x="549" y="183"/>
                    <a:pt x="252" y="0"/>
                  </a:cubicBezTo>
                  <a:close/>
                </a:path>
              </a:pathLst>
            </a:custGeom>
            <a:solidFill>
              <a:srgbClr val="971E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90"/>
            <p:cNvSpPr/>
            <p:nvPr/>
          </p:nvSpPr>
          <p:spPr>
            <a:xfrm>
              <a:off x="3547575" y="5262375"/>
              <a:ext cx="38900" cy="7000"/>
            </a:xfrm>
            <a:custGeom>
              <a:avLst/>
              <a:gdLst/>
              <a:ahLst/>
              <a:cxnLst/>
              <a:rect l="l" t="t" r="r" b="b"/>
              <a:pathLst>
                <a:path w="1556" h="280" extrusionOk="0">
                  <a:moveTo>
                    <a:pt x="707" y="1"/>
                  </a:moveTo>
                  <a:cubicBezTo>
                    <a:pt x="473" y="1"/>
                    <a:pt x="234" y="28"/>
                    <a:pt x="1" y="28"/>
                  </a:cubicBezTo>
                  <a:lnTo>
                    <a:pt x="275" y="279"/>
                  </a:lnTo>
                  <a:lnTo>
                    <a:pt x="1556" y="234"/>
                  </a:lnTo>
                  <a:cubicBezTo>
                    <a:pt x="1289" y="43"/>
                    <a:pt x="1001" y="1"/>
                    <a:pt x="7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90"/>
            <p:cNvSpPr/>
            <p:nvPr/>
          </p:nvSpPr>
          <p:spPr>
            <a:xfrm>
              <a:off x="3808250" y="5293350"/>
              <a:ext cx="26325" cy="13750"/>
            </a:xfrm>
            <a:custGeom>
              <a:avLst/>
              <a:gdLst/>
              <a:ahLst/>
              <a:cxnLst/>
              <a:rect l="l" t="t" r="r" b="b"/>
              <a:pathLst>
                <a:path w="1053" h="550" extrusionOk="0">
                  <a:moveTo>
                    <a:pt x="847" y="1"/>
                  </a:moveTo>
                  <a:cubicBezTo>
                    <a:pt x="550" y="69"/>
                    <a:pt x="230" y="1"/>
                    <a:pt x="1" y="252"/>
                  </a:cubicBezTo>
                  <a:lnTo>
                    <a:pt x="367" y="550"/>
                  </a:lnTo>
                  <a:cubicBezTo>
                    <a:pt x="618" y="412"/>
                    <a:pt x="916" y="367"/>
                    <a:pt x="1053" y="69"/>
                  </a:cubicBezTo>
                  <a:cubicBezTo>
                    <a:pt x="984" y="69"/>
                    <a:pt x="893" y="47"/>
                    <a:pt x="847"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90"/>
            <p:cNvSpPr/>
            <p:nvPr/>
          </p:nvSpPr>
          <p:spPr>
            <a:xfrm>
              <a:off x="4337050" y="4743975"/>
              <a:ext cx="20600" cy="18325"/>
            </a:xfrm>
            <a:custGeom>
              <a:avLst/>
              <a:gdLst/>
              <a:ahLst/>
              <a:cxnLst/>
              <a:rect l="l" t="t" r="r" b="b"/>
              <a:pathLst>
                <a:path w="824" h="733" extrusionOk="0">
                  <a:moveTo>
                    <a:pt x="298" y="1"/>
                  </a:moveTo>
                  <a:cubicBezTo>
                    <a:pt x="1" y="138"/>
                    <a:pt x="46" y="435"/>
                    <a:pt x="1" y="687"/>
                  </a:cubicBezTo>
                  <a:lnTo>
                    <a:pt x="755" y="733"/>
                  </a:lnTo>
                  <a:cubicBezTo>
                    <a:pt x="778" y="733"/>
                    <a:pt x="801" y="710"/>
                    <a:pt x="824" y="641"/>
                  </a:cubicBezTo>
                  <a:cubicBezTo>
                    <a:pt x="824" y="573"/>
                    <a:pt x="801" y="504"/>
                    <a:pt x="755" y="458"/>
                  </a:cubicBezTo>
                  <a:cubicBezTo>
                    <a:pt x="481" y="435"/>
                    <a:pt x="275" y="344"/>
                    <a:pt x="298" y="1"/>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90"/>
            <p:cNvSpPr/>
            <p:nvPr/>
          </p:nvSpPr>
          <p:spPr>
            <a:xfrm>
              <a:off x="4359350" y="4624500"/>
              <a:ext cx="8600" cy="8025"/>
            </a:xfrm>
            <a:custGeom>
              <a:avLst/>
              <a:gdLst/>
              <a:ahLst/>
              <a:cxnLst/>
              <a:rect l="l" t="t" r="r" b="b"/>
              <a:pathLst>
                <a:path w="344" h="321" extrusionOk="0">
                  <a:moveTo>
                    <a:pt x="138" y="1"/>
                  </a:moveTo>
                  <a:cubicBezTo>
                    <a:pt x="46" y="47"/>
                    <a:pt x="0" y="115"/>
                    <a:pt x="69" y="207"/>
                  </a:cubicBezTo>
                  <a:cubicBezTo>
                    <a:pt x="138" y="252"/>
                    <a:pt x="206" y="275"/>
                    <a:pt x="275" y="321"/>
                  </a:cubicBezTo>
                  <a:cubicBezTo>
                    <a:pt x="298" y="229"/>
                    <a:pt x="343" y="138"/>
                    <a:pt x="343" y="92"/>
                  </a:cubicBezTo>
                  <a:cubicBezTo>
                    <a:pt x="343" y="47"/>
                    <a:pt x="206" y="47"/>
                    <a:pt x="1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90"/>
            <p:cNvSpPr/>
            <p:nvPr/>
          </p:nvSpPr>
          <p:spPr>
            <a:xfrm>
              <a:off x="4325050" y="4785725"/>
              <a:ext cx="12025" cy="14300"/>
            </a:xfrm>
            <a:custGeom>
              <a:avLst/>
              <a:gdLst/>
              <a:ahLst/>
              <a:cxnLst/>
              <a:rect l="l" t="t" r="r" b="b"/>
              <a:pathLst>
                <a:path w="481" h="572" extrusionOk="0">
                  <a:moveTo>
                    <a:pt x="458" y="0"/>
                  </a:moveTo>
                  <a:lnTo>
                    <a:pt x="458" y="0"/>
                  </a:lnTo>
                  <a:cubicBezTo>
                    <a:pt x="252" y="137"/>
                    <a:pt x="92" y="343"/>
                    <a:pt x="0" y="572"/>
                  </a:cubicBezTo>
                  <a:cubicBezTo>
                    <a:pt x="389" y="572"/>
                    <a:pt x="481" y="320"/>
                    <a:pt x="4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90"/>
            <p:cNvSpPr/>
            <p:nvPr/>
          </p:nvSpPr>
          <p:spPr>
            <a:xfrm>
              <a:off x="3322350" y="4003675"/>
              <a:ext cx="13175" cy="14325"/>
            </a:xfrm>
            <a:custGeom>
              <a:avLst/>
              <a:gdLst/>
              <a:ahLst/>
              <a:cxnLst/>
              <a:rect l="l" t="t" r="r" b="b"/>
              <a:pathLst>
                <a:path w="527" h="573" extrusionOk="0">
                  <a:moveTo>
                    <a:pt x="252" y="1"/>
                  </a:moveTo>
                  <a:lnTo>
                    <a:pt x="0" y="252"/>
                  </a:lnTo>
                  <a:cubicBezTo>
                    <a:pt x="23" y="367"/>
                    <a:pt x="46" y="458"/>
                    <a:pt x="46" y="572"/>
                  </a:cubicBezTo>
                  <a:lnTo>
                    <a:pt x="526" y="275"/>
                  </a:lnTo>
                  <a:lnTo>
                    <a:pt x="252" y="1"/>
                  </a:lnTo>
                  <a:close/>
                </a:path>
              </a:pathLst>
            </a:custGeom>
            <a:solidFill>
              <a:srgbClr val="ED9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90"/>
            <p:cNvSpPr/>
            <p:nvPr/>
          </p:nvSpPr>
          <p:spPr>
            <a:xfrm>
              <a:off x="4323900" y="4961800"/>
              <a:ext cx="9750" cy="19450"/>
            </a:xfrm>
            <a:custGeom>
              <a:avLst/>
              <a:gdLst/>
              <a:ahLst/>
              <a:cxnLst/>
              <a:rect l="l" t="t" r="r" b="b"/>
              <a:pathLst>
                <a:path w="390" h="778" extrusionOk="0">
                  <a:moveTo>
                    <a:pt x="252" y="0"/>
                  </a:moveTo>
                  <a:lnTo>
                    <a:pt x="252" y="0"/>
                  </a:lnTo>
                  <a:cubicBezTo>
                    <a:pt x="69" y="206"/>
                    <a:pt x="1" y="503"/>
                    <a:pt x="69" y="778"/>
                  </a:cubicBezTo>
                  <a:cubicBezTo>
                    <a:pt x="298" y="595"/>
                    <a:pt x="389" y="252"/>
                    <a:pt x="2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90"/>
            <p:cNvSpPr/>
            <p:nvPr/>
          </p:nvSpPr>
          <p:spPr>
            <a:xfrm>
              <a:off x="4373650" y="4360400"/>
              <a:ext cx="15450" cy="12600"/>
            </a:xfrm>
            <a:custGeom>
              <a:avLst/>
              <a:gdLst/>
              <a:ahLst/>
              <a:cxnLst/>
              <a:rect l="l" t="t" r="r" b="b"/>
              <a:pathLst>
                <a:path w="618" h="504" extrusionOk="0">
                  <a:moveTo>
                    <a:pt x="320" y="0"/>
                  </a:moveTo>
                  <a:lnTo>
                    <a:pt x="23" y="23"/>
                  </a:lnTo>
                  <a:cubicBezTo>
                    <a:pt x="0" y="206"/>
                    <a:pt x="114" y="412"/>
                    <a:pt x="297" y="504"/>
                  </a:cubicBezTo>
                  <a:lnTo>
                    <a:pt x="343" y="435"/>
                  </a:lnTo>
                  <a:cubicBezTo>
                    <a:pt x="389" y="366"/>
                    <a:pt x="457" y="298"/>
                    <a:pt x="549" y="252"/>
                  </a:cubicBezTo>
                  <a:lnTo>
                    <a:pt x="572" y="229"/>
                  </a:lnTo>
                  <a:cubicBezTo>
                    <a:pt x="595" y="229"/>
                    <a:pt x="595" y="183"/>
                    <a:pt x="595" y="138"/>
                  </a:cubicBezTo>
                  <a:cubicBezTo>
                    <a:pt x="617" y="92"/>
                    <a:pt x="595" y="23"/>
                    <a:pt x="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90"/>
            <p:cNvSpPr/>
            <p:nvPr/>
          </p:nvSpPr>
          <p:spPr>
            <a:xfrm>
              <a:off x="4156975" y="4288375"/>
              <a:ext cx="8025" cy="8475"/>
            </a:xfrm>
            <a:custGeom>
              <a:avLst/>
              <a:gdLst/>
              <a:ahLst/>
              <a:cxnLst/>
              <a:rect l="l" t="t" r="r" b="b"/>
              <a:pathLst>
                <a:path w="321" h="339" extrusionOk="0">
                  <a:moveTo>
                    <a:pt x="69" y="0"/>
                  </a:moveTo>
                  <a:cubicBezTo>
                    <a:pt x="23" y="69"/>
                    <a:pt x="1" y="137"/>
                    <a:pt x="1" y="229"/>
                  </a:cubicBezTo>
                  <a:cubicBezTo>
                    <a:pt x="1" y="296"/>
                    <a:pt x="50" y="338"/>
                    <a:pt x="112" y="338"/>
                  </a:cubicBezTo>
                  <a:cubicBezTo>
                    <a:pt x="134" y="338"/>
                    <a:pt x="159" y="333"/>
                    <a:pt x="183" y="320"/>
                  </a:cubicBezTo>
                  <a:cubicBezTo>
                    <a:pt x="298" y="275"/>
                    <a:pt x="321" y="206"/>
                    <a:pt x="252" y="115"/>
                  </a:cubicBezTo>
                  <a:cubicBezTo>
                    <a:pt x="206" y="69"/>
                    <a:pt x="138" y="23"/>
                    <a:pt x="69" y="0"/>
                  </a:cubicBezTo>
                  <a:close/>
                </a:path>
              </a:pathLst>
            </a:custGeom>
            <a:solidFill>
              <a:srgbClr val="EE9D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90"/>
            <p:cNvSpPr/>
            <p:nvPr/>
          </p:nvSpPr>
          <p:spPr>
            <a:xfrm>
              <a:off x="3078825" y="4307800"/>
              <a:ext cx="6300" cy="8600"/>
            </a:xfrm>
            <a:custGeom>
              <a:avLst/>
              <a:gdLst/>
              <a:ahLst/>
              <a:cxnLst/>
              <a:rect l="l" t="t" r="r" b="b"/>
              <a:pathLst>
                <a:path w="252" h="344" extrusionOk="0">
                  <a:moveTo>
                    <a:pt x="69" y="1"/>
                  </a:moveTo>
                  <a:cubicBezTo>
                    <a:pt x="69" y="69"/>
                    <a:pt x="0" y="138"/>
                    <a:pt x="23" y="207"/>
                  </a:cubicBezTo>
                  <a:cubicBezTo>
                    <a:pt x="46" y="275"/>
                    <a:pt x="137" y="298"/>
                    <a:pt x="206" y="344"/>
                  </a:cubicBezTo>
                  <a:cubicBezTo>
                    <a:pt x="229" y="275"/>
                    <a:pt x="252" y="207"/>
                    <a:pt x="252" y="138"/>
                  </a:cubicBezTo>
                  <a:lnTo>
                    <a:pt x="69" y="1"/>
                  </a:lnTo>
                  <a:close/>
                </a:path>
              </a:pathLst>
            </a:custGeom>
            <a:solidFill>
              <a:srgbClr val="DE76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90"/>
            <p:cNvSpPr/>
            <p:nvPr/>
          </p:nvSpPr>
          <p:spPr>
            <a:xfrm>
              <a:off x="4077725" y="5157725"/>
              <a:ext cx="4950" cy="3600"/>
            </a:xfrm>
            <a:custGeom>
              <a:avLst/>
              <a:gdLst/>
              <a:ahLst/>
              <a:cxnLst/>
              <a:rect l="l" t="t" r="r" b="b"/>
              <a:pathLst>
                <a:path w="198" h="144" extrusionOk="0">
                  <a:moveTo>
                    <a:pt x="85" y="0"/>
                  </a:moveTo>
                  <a:cubicBezTo>
                    <a:pt x="24" y="0"/>
                    <a:pt x="0" y="41"/>
                    <a:pt x="38" y="98"/>
                  </a:cubicBezTo>
                  <a:cubicBezTo>
                    <a:pt x="38" y="144"/>
                    <a:pt x="84" y="144"/>
                    <a:pt x="129" y="144"/>
                  </a:cubicBezTo>
                  <a:lnTo>
                    <a:pt x="198" y="75"/>
                  </a:lnTo>
                  <a:cubicBezTo>
                    <a:pt x="175" y="52"/>
                    <a:pt x="152" y="6"/>
                    <a:pt x="129" y="6"/>
                  </a:cubicBezTo>
                  <a:cubicBezTo>
                    <a:pt x="113" y="2"/>
                    <a:pt x="98" y="0"/>
                    <a:pt x="85" y="0"/>
                  </a:cubicBezTo>
                  <a:close/>
                </a:path>
              </a:pathLst>
            </a:custGeom>
            <a:solidFill>
              <a:srgbClr val="F3D1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90"/>
            <p:cNvSpPr/>
            <p:nvPr/>
          </p:nvSpPr>
          <p:spPr>
            <a:xfrm>
              <a:off x="4318750" y="4799450"/>
              <a:ext cx="6325" cy="13150"/>
            </a:xfrm>
            <a:custGeom>
              <a:avLst/>
              <a:gdLst/>
              <a:ahLst/>
              <a:cxnLst/>
              <a:rect l="l" t="t" r="r" b="b"/>
              <a:pathLst>
                <a:path w="253" h="526" extrusionOk="0">
                  <a:moveTo>
                    <a:pt x="252" y="0"/>
                  </a:moveTo>
                  <a:cubicBezTo>
                    <a:pt x="1" y="91"/>
                    <a:pt x="69" y="343"/>
                    <a:pt x="47" y="526"/>
                  </a:cubicBezTo>
                  <a:cubicBezTo>
                    <a:pt x="115" y="526"/>
                    <a:pt x="184" y="526"/>
                    <a:pt x="252" y="503"/>
                  </a:cubicBezTo>
                  <a:lnTo>
                    <a:pt x="2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90"/>
            <p:cNvSpPr/>
            <p:nvPr/>
          </p:nvSpPr>
          <p:spPr>
            <a:xfrm>
              <a:off x="3736225" y="5306500"/>
              <a:ext cx="12025" cy="5225"/>
            </a:xfrm>
            <a:custGeom>
              <a:avLst/>
              <a:gdLst/>
              <a:ahLst/>
              <a:cxnLst/>
              <a:rect l="l" t="t" r="r" b="b"/>
              <a:pathLst>
                <a:path w="481" h="209" extrusionOk="0">
                  <a:moveTo>
                    <a:pt x="481" y="1"/>
                  </a:moveTo>
                  <a:lnTo>
                    <a:pt x="1" y="69"/>
                  </a:lnTo>
                  <a:cubicBezTo>
                    <a:pt x="83" y="162"/>
                    <a:pt x="161" y="208"/>
                    <a:pt x="234" y="208"/>
                  </a:cubicBezTo>
                  <a:cubicBezTo>
                    <a:pt x="323" y="208"/>
                    <a:pt x="405" y="139"/>
                    <a:pt x="481" y="1"/>
                  </a:cubicBezTo>
                  <a:close/>
                </a:path>
              </a:pathLst>
            </a:custGeom>
            <a:solidFill>
              <a:srgbClr val="B03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90"/>
            <p:cNvSpPr/>
            <p:nvPr/>
          </p:nvSpPr>
          <p:spPr>
            <a:xfrm>
              <a:off x="4205575" y="5131000"/>
              <a:ext cx="6300" cy="6325"/>
            </a:xfrm>
            <a:custGeom>
              <a:avLst/>
              <a:gdLst/>
              <a:ahLst/>
              <a:cxnLst/>
              <a:rect l="l" t="t" r="r" b="b"/>
              <a:pathLst>
                <a:path w="252" h="253" extrusionOk="0">
                  <a:moveTo>
                    <a:pt x="252" y="1"/>
                  </a:moveTo>
                  <a:lnTo>
                    <a:pt x="252" y="1"/>
                  </a:lnTo>
                  <a:cubicBezTo>
                    <a:pt x="115" y="24"/>
                    <a:pt x="23" y="115"/>
                    <a:pt x="0" y="252"/>
                  </a:cubicBezTo>
                  <a:lnTo>
                    <a:pt x="252" y="1"/>
                  </a:lnTo>
                  <a:close/>
                </a:path>
              </a:pathLst>
            </a:custGeom>
            <a:solidFill>
              <a:srgbClr val="CB5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90"/>
            <p:cNvSpPr/>
            <p:nvPr/>
          </p:nvSpPr>
          <p:spPr>
            <a:xfrm>
              <a:off x="4174125" y="5157300"/>
              <a:ext cx="6875" cy="5750"/>
            </a:xfrm>
            <a:custGeom>
              <a:avLst/>
              <a:gdLst/>
              <a:ahLst/>
              <a:cxnLst/>
              <a:rect l="l" t="t" r="r" b="b"/>
              <a:pathLst>
                <a:path w="275" h="230" extrusionOk="0">
                  <a:moveTo>
                    <a:pt x="275" y="1"/>
                  </a:moveTo>
                  <a:lnTo>
                    <a:pt x="275" y="1"/>
                  </a:lnTo>
                  <a:cubicBezTo>
                    <a:pt x="138" y="23"/>
                    <a:pt x="46" y="115"/>
                    <a:pt x="1" y="229"/>
                  </a:cubicBezTo>
                  <a:lnTo>
                    <a:pt x="275" y="1"/>
                  </a:lnTo>
                  <a:close/>
                </a:path>
              </a:pathLst>
            </a:custGeom>
            <a:solidFill>
              <a:srgbClr val="BB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90"/>
            <p:cNvSpPr/>
            <p:nvPr/>
          </p:nvSpPr>
          <p:spPr>
            <a:xfrm>
              <a:off x="4167275" y="5162450"/>
              <a:ext cx="6875" cy="6300"/>
            </a:xfrm>
            <a:custGeom>
              <a:avLst/>
              <a:gdLst/>
              <a:ahLst/>
              <a:cxnLst/>
              <a:rect l="l" t="t" r="r" b="b"/>
              <a:pathLst>
                <a:path w="275" h="252" extrusionOk="0">
                  <a:moveTo>
                    <a:pt x="275" y="0"/>
                  </a:moveTo>
                  <a:lnTo>
                    <a:pt x="0" y="252"/>
                  </a:lnTo>
                  <a:close/>
                </a:path>
              </a:pathLst>
            </a:custGeom>
            <a:solidFill>
              <a:srgbClr val="BB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90"/>
            <p:cNvSpPr/>
            <p:nvPr/>
          </p:nvSpPr>
          <p:spPr>
            <a:xfrm>
              <a:off x="3372075" y="5195525"/>
              <a:ext cx="6325" cy="4675"/>
            </a:xfrm>
            <a:custGeom>
              <a:avLst/>
              <a:gdLst/>
              <a:ahLst/>
              <a:cxnLst/>
              <a:rect l="l" t="t" r="r" b="b"/>
              <a:pathLst>
                <a:path w="253" h="187" extrusionOk="0">
                  <a:moveTo>
                    <a:pt x="36" y="0"/>
                  </a:moveTo>
                  <a:cubicBezTo>
                    <a:pt x="25" y="0"/>
                    <a:pt x="13" y="1"/>
                    <a:pt x="1" y="4"/>
                  </a:cubicBezTo>
                  <a:cubicBezTo>
                    <a:pt x="46" y="118"/>
                    <a:pt x="138" y="187"/>
                    <a:pt x="252" y="187"/>
                  </a:cubicBezTo>
                  <a:cubicBezTo>
                    <a:pt x="232" y="84"/>
                    <a:pt x="138" y="0"/>
                    <a:pt x="36" y="0"/>
                  </a:cubicBezTo>
                  <a:close/>
                </a:path>
              </a:pathLst>
            </a:custGeom>
            <a:solidFill>
              <a:srgbClr val="C95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90"/>
            <p:cNvSpPr/>
            <p:nvPr/>
          </p:nvSpPr>
          <p:spPr>
            <a:xfrm>
              <a:off x="4015200" y="5244425"/>
              <a:ext cx="9175" cy="6075"/>
            </a:xfrm>
            <a:custGeom>
              <a:avLst/>
              <a:gdLst/>
              <a:ahLst/>
              <a:cxnLst/>
              <a:rect l="l" t="t" r="r" b="b"/>
              <a:pathLst>
                <a:path w="367" h="243" extrusionOk="0">
                  <a:moveTo>
                    <a:pt x="270" y="0"/>
                  </a:moveTo>
                  <a:cubicBezTo>
                    <a:pt x="152" y="0"/>
                    <a:pt x="55" y="66"/>
                    <a:pt x="1" y="174"/>
                  </a:cubicBezTo>
                  <a:lnTo>
                    <a:pt x="344" y="243"/>
                  </a:lnTo>
                  <a:cubicBezTo>
                    <a:pt x="344" y="174"/>
                    <a:pt x="366" y="83"/>
                    <a:pt x="366" y="14"/>
                  </a:cubicBezTo>
                  <a:cubicBezTo>
                    <a:pt x="333" y="5"/>
                    <a:pt x="301" y="0"/>
                    <a:pt x="270" y="0"/>
                  </a:cubicBez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90"/>
            <p:cNvSpPr/>
            <p:nvPr/>
          </p:nvSpPr>
          <p:spPr>
            <a:xfrm>
              <a:off x="3931175" y="5258475"/>
              <a:ext cx="3450" cy="3475"/>
            </a:xfrm>
            <a:custGeom>
              <a:avLst/>
              <a:gdLst/>
              <a:ahLst/>
              <a:cxnLst/>
              <a:rect l="l" t="t" r="r" b="b"/>
              <a:pathLst>
                <a:path w="138" h="139" extrusionOk="0">
                  <a:moveTo>
                    <a:pt x="69" y="1"/>
                  </a:moveTo>
                  <a:cubicBezTo>
                    <a:pt x="46" y="1"/>
                    <a:pt x="23" y="24"/>
                    <a:pt x="0" y="47"/>
                  </a:cubicBezTo>
                  <a:lnTo>
                    <a:pt x="69" y="138"/>
                  </a:lnTo>
                  <a:lnTo>
                    <a:pt x="137" y="70"/>
                  </a:lnTo>
                  <a:cubicBezTo>
                    <a:pt x="115" y="47"/>
                    <a:pt x="92" y="1"/>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90"/>
            <p:cNvSpPr/>
            <p:nvPr/>
          </p:nvSpPr>
          <p:spPr>
            <a:xfrm>
              <a:off x="3635625" y="5288225"/>
              <a:ext cx="8025" cy="5150"/>
            </a:xfrm>
            <a:custGeom>
              <a:avLst/>
              <a:gdLst/>
              <a:ahLst/>
              <a:cxnLst/>
              <a:rect l="l" t="t" r="r" b="b"/>
              <a:pathLst>
                <a:path w="321" h="206" extrusionOk="0">
                  <a:moveTo>
                    <a:pt x="0" y="0"/>
                  </a:moveTo>
                  <a:cubicBezTo>
                    <a:pt x="46" y="114"/>
                    <a:pt x="183" y="206"/>
                    <a:pt x="320" y="206"/>
                  </a:cubicBezTo>
                  <a:lnTo>
                    <a:pt x="0" y="0"/>
                  </a:ln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90"/>
            <p:cNvSpPr/>
            <p:nvPr/>
          </p:nvSpPr>
          <p:spPr>
            <a:xfrm>
              <a:off x="3171425" y="4961225"/>
              <a:ext cx="6875" cy="6875"/>
            </a:xfrm>
            <a:custGeom>
              <a:avLst/>
              <a:gdLst/>
              <a:ahLst/>
              <a:cxnLst/>
              <a:rect l="l" t="t" r="r" b="b"/>
              <a:pathLst>
                <a:path w="275" h="275" extrusionOk="0">
                  <a:moveTo>
                    <a:pt x="23" y="0"/>
                  </a:moveTo>
                  <a:cubicBezTo>
                    <a:pt x="23" y="92"/>
                    <a:pt x="0" y="183"/>
                    <a:pt x="0" y="275"/>
                  </a:cubicBezTo>
                  <a:lnTo>
                    <a:pt x="275" y="275"/>
                  </a:lnTo>
                  <a:cubicBezTo>
                    <a:pt x="275" y="137"/>
                    <a:pt x="161" y="23"/>
                    <a:pt x="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90"/>
            <p:cNvSpPr/>
            <p:nvPr/>
          </p:nvSpPr>
          <p:spPr>
            <a:xfrm>
              <a:off x="3178275" y="4968075"/>
              <a:ext cx="5750" cy="6900"/>
            </a:xfrm>
            <a:custGeom>
              <a:avLst/>
              <a:gdLst/>
              <a:ahLst/>
              <a:cxnLst/>
              <a:rect l="l" t="t" r="r" b="b"/>
              <a:pathLst>
                <a:path w="230" h="276" extrusionOk="0">
                  <a:moveTo>
                    <a:pt x="1" y="1"/>
                  </a:moveTo>
                  <a:lnTo>
                    <a:pt x="230" y="275"/>
                  </a:lnTo>
                  <a:cubicBezTo>
                    <a:pt x="207" y="138"/>
                    <a:pt x="115" y="46"/>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90"/>
            <p:cNvSpPr/>
            <p:nvPr/>
          </p:nvSpPr>
          <p:spPr>
            <a:xfrm>
              <a:off x="3146850" y="4160075"/>
              <a:ext cx="12600" cy="6625"/>
            </a:xfrm>
            <a:custGeom>
              <a:avLst/>
              <a:gdLst/>
              <a:ahLst/>
              <a:cxnLst/>
              <a:rect l="l" t="t" r="r" b="b"/>
              <a:pathLst>
                <a:path w="504" h="265" extrusionOk="0">
                  <a:moveTo>
                    <a:pt x="412" y="0"/>
                  </a:moveTo>
                  <a:cubicBezTo>
                    <a:pt x="239" y="0"/>
                    <a:pt x="78" y="106"/>
                    <a:pt x="0" y="262"/>
                  </a:cubicBezTo>
                  <a:cubicBezTo>
                    <a:pt x="18" y="264"/>
                    <a:pt x="35" y="265"/>
                    <a:pt x="53" y="265"/>
                  </a:cubicBezTo>
                  <a:cubicBezTo>
                    <a:pt x="237" y="265"/>
                    <a:pt x="399" y="156"/>
                    <a:pt x="503" y="10"/>
                  </a:cubicBezTo>
                  <a:cubicBezTo>
                    <a:pt x="473" y="3"/>
                    <a:pt x="442" y="0"/>
                    <a:pt x="412" y="0"/>
                  </a:cubicBezTo>
                  <a:close/>
                </a:path>
              </a:pathLst>
            </a:custGeom>
            <a:solidFill>
              <a:srgbClr val="ED9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90"/>
            <p:cNvSpPr/>
            <p:nvPr/>
          </p:nvSpPr>
          <p:spPr>
            <a:xfrm>
              <a:off x="3503550" y="3903075"/>
              <a:ext cx="50350" cy="12025"/>
            </a:xfrm>
            <a:custGeom>
              <a:avLst/>
              <a:gdLst/>
              <a:ahLst/>
              <a:cxnLst/>
              <a:rect l="l" t="t" r="r" b="b"/>
              <a:pathLst>
                <a:path w="2014" h="481" extrusionOk="0">
                  <a:moveTo>
                    <a:pt x="801" y="0"/>
                  </a:moveTo>
                  <a:cubicBezTo>
                    <a:pt x="458" y="0"/>
                    <a:pt x="138" y="183"/>
                    <a:pt x="1" y="480"/>
                  </a:cubicBezTo>
                  <a:cubicBezTo>
                    <a:pt x="501" y="418"/>
                    <a:pt x="962" y="223"/>
                    <a:pt x="1455" y="223"/>
                  </a:cubicBezTo>
                  <a:cubicBezTo>
                    <a:pt x="1504" y="223"/>
                    <a:pt x="1552" y="225"/>
                    <a:pt x="1602" y="229"/>
                  </a:cubicBezTo>
                  <a:cubicBezTo>
                    <a:pt x="1762" y="229"/>
                    <a:pt x="1922" y="137"/>
                    <a:pt x="2013" y="0"/>
                  </a:cubicBezTo>
                  <a:close/>
                </a:path>
              </a:pathLst>
            </a:custGeom>
            <a:solidFill>
              <a:srgbClr val="E692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90"/>
            <p:cNvSpPr/>
            <p:nvPr/>
          </p:nvSpPr>
          <p:spPr>
            <a:xfrm>
              <a:off x="4180975" y="5168725"/>
              <a:ext cx="6325" cy="6325"/>
            </a:xfrm>
            <a:custGeom>
              <a:avLst/>
              <a:gdLst/>
              <a:ahLst/>
              <a:cxnLst/>
              <a:rect l="l" t="t" r="r" b="b"/>
              <a:pathLst>
                <a:path w="253" h="253" extrusionOk="0">
                  <a:moveTo>
                    <a:pt x="1" y="252"/>
                  </a:moveTo>
                  <a:lnTo>
                    <a:pt x="252" y="1"/>
                  </a:lnTo>
                  <a:close/>
                </a:path>
              </a:pathLst>
            </a:custGeom>
            <a:solidFill>
              <a:srgbClr val="BB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90"/>
            <p:cNvSpPr/>
            <p:nvPr/>
          </p:nvSpPr>
          <p:spPr>
            <a:xfrm>
              <a:off x="4343350" y="4971075"/>
              <a:ext cx="18875" cy="18900"/>
            </a:xfrm>
            <a:custGeom>
              <a:avLst/>
              <a:gdLst/>
              <a:ahLst/>
              <a:cxnLst/>
              <a:rect l="l" t="t" r="r" b="b"/>
              <a:pathLst>
                <a:path w="755" h="756" extrusionOk="0">
                  <a:moveTo>
                    <a:pt x="377" y="1"/>
                  </a:moveTo>
                  <a:cubicBezTo>
                    <a:pt x="240" y="1"/>
                    <a:pt x="103" y="52"/>
                    <a:pt x="0" y="155"/>
                  </a:cubicBezTo>
                  <a:cubicBezTo>
                    <a:pt x="23" y="269"/>
                    <a:pt x="46" y="384"/>
                    <a:pt x="92" y="498"/>
                  </a:cubicBezTo>
                  <a:cubicBezTo>
                    <a:pt x="183" y="670"/>
                    <a:pt x="286" y="755"/>
                    <a:pt x="389" y="755"/>
                  </a:cubicBezTo>
                  <a:cubicBezTo>
                    <a:pt x="492" y="755"/>
                    <a:pt x="595" y="670"/>
                    <a:pt x="686" y="498"/>
                  </a:cubicBezTo>
                  <a:cubicBezTo>
                    <a:pt x="732" y="384"/>
                    <a:pt x="755" y="269"/>
                    <a:pt x="755" y="155"/>
                  </a:cubicBezTo>
                  <a:cubicBezTo>
                    <a:pt x="652" y="52"/>
                    <a:pt x="515" y="1"/>
                    <a:pt x="377" y="1"/>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90"/>
            <p:cNvSpPr/>
            <p:nvPr/>
          </p:nvSpPr>
          <p:spPr>
            <a:xfrm>
              <a:off x="4382225" y="4649350"/>
              <a:ext cx="80625" cy="155050"/>
            </a:xfrm>
            <a:custGeom>
              <a:avLst/>
              <a:gdLst/>
              <a:ahLst/>
              <a:cxnLst/>
              <a:rect l="l" t="t" r="r" b="b"/>
              <a:pathLst>
                <a:path w="3225" h="6202" extrusionOk="0">
                  <a:moveTo>
                    <a:pt x="1940" y="3450"/>
                  </a:moveTo>
                  <a:cubicBezTo>
                    <a:pt x="1991" y="3527"/>
                    <a:pt x="2062" y="3603"/>
                    <a:pt x="2137" y="3671"/>
                  </a:cubicBezTo>
                  <a:lnTo>
                    <a:pt x="2137" y="3671"/>
                  </a:lnTo>
                  <a:cubicBezTo>
                    <a:pt x="2123" y="3668"/>
                    <a:pt x="2109" y="3666"/>
                    <a:pt x="2095" y="3666"/>
                  </a:cubicBezTo>
                  <a:cubicBezTo>
                    <a:pt x="2052" y="3666"/>
                    <a:pt x="2012" y="3683"/>
                    <a:pt x="1989" y="3717"/>
                  </a:cubicBezTo>
                  <a:cubicBezTo>
                    <a:pt x="1962" y="3773"/>
                    <a:pt x="1926" y="3803"/>
                    <a:pt x="1891" y="3803"/>
                  </a:cubicBezTo>
                  <a:cubicBezTo>
                    <a:pt x="1869" y="3803"/>
                    <a:pt x="1847" y="3790"/>
                    <a:pt x="1829" y="3763"/>
                  </a:cubicBezTo>
                  <a:cubicBezTo>
                    <a:pt x="1898" y="3740"/>
                    <a:pt x="1989" y="3763"/>
                    <a:pt x="2012" y="3672"/>
                  </a:cubicBezTo>
                  <a:cubicBezTo>
                    <a:pt x="2012" y="3593"/>
                    <a:pt x="1978" y="3514"/>
                    <a:pt x="1940" y="3450"/>
                  </a:cubicBezTo>
                  <a:close/>
                  <a:moveTo>
                    <a:pt x="2792" y="0"/>
                  </a:moveTo>
                  <a:cubicBezTo>
                    <a:pt x="2717" y="0"/>
                    <a:pt x="2644" y="19"/>
                    <a:pt x="2584" y="59"/>
                  </a:cubicBezTo>
                  <a:cubicBezTo>
                    <a:pt x="2378" y="196"/>
                    <a:pt x="2172" y="333"/>
                    <a:pt x="1967" y="470"/>
                  </a:cubicBezTo>
                  <a:lnTo>
                    <a:pt x="1738" y="722"/>
                  </a:lnTo>
                  <a:cubicBezTo>
                    <a:pt x="1646" y="973"/>
                    <a:pt x="1555" y="1225"/>
                    <a:pt x="1463" y="1476"/>
                  </a:cubicBezTo>
                  <a:cubicBezTo>
                    <a:pt x="1372" y="1568"/>
                    <a:pt x="1303" y="1659"/>
                    <a:pt x="1212" y="1728"/>
                  </a:cubicBezTo>
                  <a:cubicBezTo>
                    <a:pt x="1029" y="1957"/>
                    <a:pt x="892" y="2208"/>
                    <a:pt x="800" y="2460"/>
                  </a:cubicBezTo>
                  <a:cubicBezTo>
                    <a:pt x="503" y="3146"/>
                    <a:pt x="434" y="3900"/>
                    <a:pt x="0" y="4541"/>
                  </a:cubicBezTo>
                  <a:cubicBezTo>
                    <a:pt x="23" y="4655"/>
                    <a:pt x="69" y="4746"/>
                    <a:pt x="114" y="4861"/>
                  </a:cubicBezTo>
                  <a:cubicBezTo>
                    <a:pt x="229" y="5066"/>
                    <a:pt x="389" y="5227"/>
                    <a:pt x="549" y="5387"/>
                  </a:cubicBezTo>
                  <a:lnTo>
                    <a:pt x="709" y="5478"/>
                  </a:lnTo>
                  <a:cubicBezTo>
                    <a:pt x="869" y="5501"/>
                    <a:pt x="1006" y="5547"/>
                    <a:pt x="1166" y="5615"/>
                  </a:cubicBezTo>
                  <a:cubicBezTo>
                    <a:pt x="1281" y="5730"/>
                    <a:pt x="1395" y="5844"/>
                    <a:pt x="1486" y="5981"/>
                  </a:cubicBezTo>
                  <a:cubicBezTo>
                    <a:pt x="1581" y="6108"/>
                    <a:pt x="1676" y="6202"/>
                    <a:pt x="1802" y="6202"/>
                  </a:cubicBezTo>
                  <a:cubicBezTo>
                    <a:pt x="1858" y="6202"/>
                    <a:pt x="1919" y="6183"/>
                    <a:pt x="1989" y="6141"/>
                  </a:cubicBezTo>
                  <a:cubicBezTo>
                    <a:pt x="2218" y="6004"/>
                    <a:pt x="2081" y="5775"/>
                    <a:pt x="2012" y="5592"/>
                  </a:cubicBezTo>
                  <a:cubicBezTo>
                    <a:pt x="1967" y="5409"/>
                    <a:pt x="1875" y="5227"/>
                    <a:pt x="1784" y="5044"/>
                  </a:cubicBezTo>
                  <a:cubicBezTo>
                    <a:pt x="1509" y="4746"/>
                    <a:pt x="1715" y="4632"/>
                    <a:pt x="1944" y="4518"/>
                  </a:cubicBezTo>
                  <a:cubicBezTo>
                    <a:pt x="2396" y="4247"/>
                    <a:pt x="2401" y="4243"/>
                    <a:pt x="2224" y="3736"/>
                  </a:cubicBezTo>
                  <a:lnTo>
                    <a:pt x="2224" y="3736"/>
                  </a:lnTo>
                  <a:cubicBezTo>
                    <a:pt x="2453" y="3580"/>
                    <a:pt x="2790" y="3577"/>
                    <a:pt x="2835" y="3214"/>
                  </a:cubicBezTo>
                  <a:cubicBezTo>
                    <a:pt x="2881" y="2871"/>
                    <a:pt x="2973" y="2551"/>
                    <a:pt x="2721" y="2254"/>
                  </a:cubicBezTo>
                  <a:cubicBezTo>
                    <a:pt x="2584" y="2048"/>
                    <a:pt x="2470" y="1842"/>
                    <a:pt x="2355" y="1636"/>
                  </a:cubicBezTo>
                  <a:cubicBezTo>
                    <a:pt x="2401" y="1476"/>
                    <a:pt x="2515" y="1316"/>
                    <a:pt x="2675" y="1248"/>
                  </a:cubicBezTo>
                  <a:cubicBezTo>
                    <a:pt x="2927" y="1065"/>
                    <a:pt x="3087" y="836"/>
                    <a:pt x="3156" y="539"/>
                  </a:cubicBezTo>
                  <a:cubicBezTo>
                    <a:pt x="3224" y="379"/>
                    <a:pt x="3178" y="196"/>
                    <a:pt x="3064" y="82"/>
                  </a:cubicBezTo>
                  <a:cubicBezTo>
                    <a:pt x="2987" y="30"/>
                    <a:pt x="2888" y="0"/>
                    <a:pt x="2792" y="0"/>
                  </a:cubicBezTo>
                  <a:close/>
                </a:path>
              </a:pathLst>
            </a:custGeom>
            <a:solidFill>
              <a:srgbClr val="E68D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90"/>
            <p:cNvSpPr/>
            <p:nvPr/>
          </p:nvSpPr>
          <p:spPr>
            <a:xfrm>
              <a:off x="4377075" y="4317075"/>
              <a:ext cx="74325" cy="206275"/>
            </a:xfrm>
            <a:custGeom>
              <a:avLst/>
              <a:gdLst/>
              <a:ahLst/>
              <a:cxnLst/>
              <a:rect l="l" t="t" r="r" b="b"/>
              <a:pathLst>
                <a:path w="2973" h="8251" extrusionOk="0">
                  <a:moveTo>
                    <a:pt x="396" y="1"/>
                  </a:moveTo>
                  <a:cubicBezTo>
                    <a:pt x="324" y="1"/>
                    <a:pt x="251" y="14"/>
                    <a:pt x="183" y="41"/>
                  </a:cubicBezTo>
                  <a:cubicBezTo>
                    <a:pt x="0" y="201"/>
                    <a:pt x="115" y="339"/>
                    <a:pt x="160" y="476"/>
                  </a:cubicBezTo>
                  <a:cubicBezTo>
                    <a:pt x="252" y="704"/>
                    <a:pt x="366" y="933"/>
                    <a:pt x="480" y="1162"/>
                  </a:cubicBezTo>
                  <a:cubicBezTo>
                    <a:pt x="595" y="1368"/>
                    <a:pt x="480" y="1551"/>
                    <a:pt x="412" y="1733"/>
                  </a:cubicBezTo>
                  <a:cubicBezTo>
                    <a:pt x="412" y="1825"/>
                    <a:pt x="412" y="1894"/>
                    <a:pt x="435" y="1962"/>
                  </a:cubicBezTo>
                  <a:cubicBezTo>
                    <a:pt x="801" y="2694"/>
                    <a:pt x="1212" y="3403"/>
                    <a:pt x="1189" y="4249"/>
                  </a:cubicBezTo>
                  <a:cubicBezTo>
                    <a:pt x="1212" y="4500"/>
                    <a:pt x="1281" y="4752"/>
                    <a:pt x="1372" y="4958"/>
                  </a:cubicBezTo>
                  <a:cubicBezTo>
                    <a:pt x="1624" y="5621"/>
                    <a:pt x="1715" y="6330"/>
                    <a:pt x="1669" y="7016"/>
                  </a:cubicBezTo>
                  <a:cubicBezTo>
                    <a:pt x="1647" y="7427"/>
                    <a:pt x="1669" y="7839"/>
                    <a:pt x="1669" y="8250"/>
                  </a:cubicBezTo>
                  <a:lnTo>
                    <a:pt x="1784" y="8250"/>
                  </a:lnTo>
                  <a:cubicBezTo>
                    <a:pt x="1810" y="8243"/>
                    <a:pt x="1846" y="8241"/>
                    <a:pt x="1885" y="8241"/>
                  </a:cubicBezTo>
                  <a:cubicBezTo>
                    <a:pt x="1924" y="8241"/>
                    <a:pt x="1967" y="8243"/>
                    <a:pt x="2007" y="8243"/>
                  </a:cubicBezTo>
                  <a:cubicBezTo>
                    <a:pt x="2170" y="8243"/>
                    <a:pt x="2302" y="8212"/>
                    <a:pt x="2058" y="7907"/>
                  </a:cubicBezTo>
                  <a:cubicBezTo>
                    <a:pt x="1944" y="7793"/>
                    <a:pt x="1921" y="7610"/>
                    <a:pt x="1990" y="7450"/>
                  </a:cubicBezTo>
                  <a:cubicBezTo>
                    <a:pt x="2050" y="7365"/>
                    <a:pt x="2130" y="7338"/>
                    <a:pt x="2215" y="7338"/>
                  </a:cubicBezTo>
                  <a:cubicBezTo>
                    <a:pt x="2291" y="7338"/>
                    <a:pt x="2371" y="7360"/>
                    <a:pt x="2447" y="7381"/>
                  </a:cubicBezTo>
                  <a:cubicBezTo>
                    <a:pt x="2584" y="7427"/>
                    <a:pt x="2767" y="7473"/>
                    <a:pt x="2904" y="7496"/>
                  </a:cubicBezTo>
                  <a:cubicBezTo>
                    <a:pt x="2973" y="7107"/>
                    <a:pt x="2721" y="6787"/>
                    <a:pt x="2607" y="6467"/>
                  </a:cubicBezTo>
                  <a:cubicBezTo>
                    <a:pt x="2516" y="6147"/>
                    <a:pt x="2630" y="5735"/>
                    <a:pt x="2630" y="5369"/>
                  </a:cubicBezTo>
                  <a:cubicBezTo>
                    <a:pt x="2630" y="5209"/>
                    <a:pt x="2561" y="5049"/>
                    <a:pt x="2493" y="4912"/>
                  </a:cubicBezTo>
                  <a:cubicBezTo>
                    <a:pt x="2355" y="4638"/>
                    <a:pt x="2287" y="4295"/>
                    <a:pt x="2058" y="4157"/>
                  </a:cubicBezTo>
                  <a:cubicBezTo>
                    <a:pt x="1624" y="3883"/>
                    <a:pt x="2127" y="3586"/>
                    <a:pt x="1944" y="3311"/>
                  </a:cubicBezTo>
                  <a:cubicBezTo>
                    <a:pt x="1578" y="2671"/>
                    <a:pt x="1326" y="1939"/>
                    <a:pt x="1258" y="1208"/>
                  </a:cubicBezTo>
                  <a:cubicBezTo>
                    <a:pt x="1166" y="842"/>
                    <a:pt x="1029" y="522"/>
                    <a:pt x="846" y="201"/>
                  </a:cubicBezTo>
                  <a:cubicBezTo>
                    <a:pt x="734" y="73"/>
                    <a:pt x="565" y="1"/>
                    <a:pt x="3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90"/>
            <p:cNvSpPr/>
            <p:nvPr/>
          </p:nvSpPr>
          <p:spPr>
            <a:xfrm>
              <a:off x="4359350" y="4764325"/>
              <a:ext cx="45175" cy="94725"/>
            </a:xfrm>
            <a:custGeom>
              <a:avLst/>
              <a:gdLst/>
              <a:ahLst/>
              <a:cxnLst/>
              <a:rect l="l" t="t" r="r" b="b"/>
              <a:pathLst>
                <a:path w="1807" h="3789" extrusionOk="0">
                  <a:moveTo>
                    <a:pt x="868" y="1"/>
                  </a:moveTo>
                  <a:cubicBezTo>
                    <a:pt x="822" y="1"/>
                    <a:pt x="776" y="11"/>
                    <a:pt x="732" y="33"/>
                  </a:cubicBezTo>
                  <a:lnTo>
                    <a:pt x="618" y="124"/>
                  </a:lnTo>
                  <a:cubicBezTo>
                    <a:pt x="572" y="353"/>
                    <a:pt x="252" y="650"/>
                    <a:pt x="572" y="788"/>
                  </a:cubicBezTo>
                  <a:cubicBezTo>
                    <a:pt x="1052" y="971"/>
                    <a:pt x="984" y="1199"/>
                    <a:pt x="801" y="1542"/>
                  </a:cubicBezTo>
                  <a:cubicBezTo>
                    <a:pt x="663" y="1748"/>
                    <a:pt x="481" y="1931"/>
                    <a:pt x="366" y="2137"/>
                  </a:cubicBezTo>
                  <a:cubicBezTo>
                    <a:pt x="275" y="2343"/>
                    <a:pt x="503" y="2663"/>
                    <a:pt x="138" y="2800"/>
                  </a:cubicBezTo>
                  <a:cubicBezTo>
                    <a:pt x="23" y="2823"/>
                    <a:pt x="0" y="3006"/>
                    <a:pt x="92" y="3120"/>
                  </a:cubicBezTo>
                  <a:cubicBezTo>
                    <a:pt x="183" y="3211"/>
                    <a:pt x="275" y="3303"/>
                    <a:pt x="343" y="3394"/>
                  </a:cubicBezTo>
                  <a:cubicBezTo>
                    <a:pt x="448" y="3563"/>
                    <a:pt x="553" y="3789"/>
                    <a:pt x="747" y="3789"/>
                  </a:cubicBezTo>
                  <a:cubicBezTo>
                    <a:pt x="764" y="3789"/>
                    <a:pt x="782" y="3787"/>
                    <a:pt x="801" y="3783"/>
                  </a:cubicBezTo>
                  <a:cubicBezTo>
                    <a:pt x="1121" y="3715"/>
                    <a:pt x="869" y="3463"/>
                    <a:pt x="892" y="3280"/>
                  </a:cubicBezTo>
                  <a:cubicBezTo>
                    <a:pt x="915" y="2983"/>
                    <a:pt x="1029" y="2617"/>
                    <a:pt x="1281" y="2525"/>
                  </a:cubicBezTo>
                  <a:cubicBezTo>
                    <a:pt x="1807" y="2365"/>
                    <a:pt x="1670" y="2000"/>
                    <a:pt x="1624" y="1657"/>
                  </a:cubicBezTo>
                  <a:cubicBezTo>
                    <a:pt x="1601" y="1405"/>
                    <a:pt x="1624" y="1153"/>
                    <a:pt x="1624" y="902"/>
                  </a:cubicBezTo>
                  <a:lnTo>
                    <a:pt x="1624" y="879"/>
                  </a:lnTo>
                  <a:cubicBezTo>
                    <a:pt x="1418" y="650"/>
                    <a:pt x="1304" y="376"/>
                    <a:pt x="1121" y="124"/>
                  </a:cubicBezTo>
                  <a:cubicBezTo>
                    <a:pt x="1059" y="47"/>
                    <a:pt x="965" y="1"/>
                    <a:pt x="868" y="1"/>
                  </a:cubicBezTo>
                  <a:close/>
                </a:path>
              </a:pathLst>
            </a:custGeom>
            <a:solidFill>
              <a:srgbClr val="E68D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90"/>
            <p:cNvSpPr/>
            <p:nvPr/>
          </p:nvSpPr>
          <p:spPr>
            <a:xfrm>
              <a:off x="4335325" y="4792575"/>
              <a:ext cx="17750" cy="113225"/>
            </a:xfrm>
            <a:custGeom>
              <a:avLst/>
              <a:gdLst/>
              <a:ahLst/>
              <a:cxnLst/>
              <a:rect l="l" t="t" r="r" b="b"/>
              <a:pathLst>
                <a:path w="710" h="4529" extrusionOk="0">
                  <a:moveTo>
                    <a:pt x="573" y="1"/>
                  </a:moveTo>
                  <a:lnTo>
                    <a:pt x="573" y="1"/>
                  </a:lnTo>
                  <a:cubicBezTo>
                    <a:pt x="230" y="252"/>
                    <a:pt x="321" y="732"/>
                    <a:pt x="70" y="1007"/>
                  </a:cubicBezTo>
                  <a:cubicBezTo>
                    <a:pt x="1" y="2104"/>
                    <a:pt x="344" y="3156"/>
                    <a:pt x="390" y="4231"/>
                  </a:cubicBezTo>
                  <a:cubicBezTo>
                    <a:pt x="390" y="4345"/>
                    <a:pt x="504" y="4437"/>
                    <a:pt x="573" y="4528"/>
                  </a:cubicBezTo>
                  <a:cubicBezTo>
                    <a:pt x="618" y="4437"/>
                    <a:pt x="710" y="4300"/>
                    <a:pt x="710" y="4208"/>
                  </a:cubicBezTo>
                  <a:cubicBezTo>
                    <a:pt x="618" y="3522"/>
                    <a:pt x="687" y="2836"/>
                    <a:pt x="618" y="2173"/>
                  </a:cubicBezTo>
                  <a:cubicBezTo>
                    <a:pt x="550" y="1464"/>
                    <a:pt x="550" y="732"/>
                    <a:pt x="5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90"/>
            <p:cNvSpPr/>
            <p:nvPr/>
          </p:nvSpPr>
          <p:spPr>
            <a:xfrm>
              <a:off x="4342775" y="4911475"/>
              <a:ext cx="24600" cy="63500"/>
            </a:xfrm>
            <a:custGeom>
              <a:avLst/>
              <a:gdLst/>
              <a:ahLst/>
              <a:cxnLst/>
              <a:rect l="l" t="t" r="r" b="b"/>
              <a:pathLst>
                <a:path w="984" h="2540" extrusionOk="0">
                  <a:moveTo>
                    <a:pt x="275" y="1"/>
                  </a:moveTo>
                  <a:cubicBezTo>
                    <a:pt x="92" y="184"/>
                    <a:pt x="0" y="435"/>
                    <a:pt x="46" y="687"/>
                  </a:cubicBezTo>
                  <a:cubicBezTo>
                    <a:pt x="46" y="1304"/>
                    <a:pt x="23" y="1922"/>
                    <a:pt x="23" y="2539"/>
                  </a:cubicBezTo>
                  <a:lnTo>
                    <a:pt x="778" y="2539"/>
                  </a:lnTo>
                  <a:cubicBezTo>
                    <a:pt x="778" y="2288"/>
                    <a:pt x="686" y="2059"/>
                    <a:pt x="526" y="1876"/>
                  </a:cubicBezTo>
                  <a:cubicBezTo>
                    <a:pt x="343" y="1693"/>
                    <a:pt x="458" y="1510"/>
                    <a:pt x="526" y="1304"/>
                  </a:cubicBezTo>
                  <a:cubicBezTo>
                    <a:pt x="595" y="1098"/>
                    <a:pt x="983" y="1236"/>
                    <a:pt x="915" y="961"/>
                  </a:cubicBezTo>
                  <a:cubicBezTo>
                    <a:pt x="869" y="801"/>
                    <a:pt x="640" y="710"/>
                    <a:pt x="480" y="573"/>
                  </a:cubicBezTo>
                  <a:cubicBezTo>
                    <a:pt x="343" y="412"/>
                    <a:pt x="275" y="207"/>
                    <a:pt x="2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90"/>
            <p:cNvSpPr/>
            <p:nvPr/>
          </p:nvSpPr>
          <p:spPr>
            <a:xfrm>
              <a:off x="4355350" y="4717700"/>
              <a:ext cx="40025" cy="56600"/>
            </a:xfrm>
            <a:custGeom>
              <a:avLst/>
              <a:gdLst/>
              <a:ahLst/>
              <a:cxnLst/>
              <a:rect l="l" t="t" r="r" b="b"/>
              <a:pathLst>
                <a:path w="1601" h="2264" extrusionOk="0">
                  <a:moveTo>
                    <a:pt x="1532" y="0"/>
                  </a:moveTo>
                  <a:cubicBezTo>
                    <a:pt x="1258" y="23"/>
                    <a:pt x="1006" y="114"/>
                    <a:pt x="801" y="274"/>
                  </a:cubicBezTo>
                  <a:lnTo>
                    <a:pt x="778" y="274"/>
                  </a:lnTo>
                  <a:cubicBezTo>
                    <a:pt x="686" y="343"/>
                    <a:pt x="618" y="435"/>
                    <a:pt x="549" y="526"/>
                  </a:cubicBezTo>
                  <a:cubicBezTo>
                    <a:pt x="275" y="800"/>
                    <a:pt x="389" y="1281"/>
                    <a:pt x="23" y="1532"/>
                  </a:cubicBezTo>
                  <a:lnTo>
                    <a:pt x="23" y="1784"/>
                  </a:lnTo>
                  <a:cubicBezTo>
                    <a:pt x="23" y="1944"/>
                    <a:pt x="23" y="2104"/>
                    <a:pt x="0" y="2264"/>
                  </a:cubicBezTo>
                  <a:lnTo>
                    <a:pt x="778" y="2012"/>
                  </a:lnTo>
                  <a:cubicBezTo>
                    <a:pt x="1304" y="1509"/>
                    <a:pt x="1235" y="732"/>
                    <a:pt x="1601" y="160"/>
                  </a:cubicBezTo>
                  <a:cubicBezTo>
                    <a:pt x="1578" y="114"/>
                    <a:pt x="1555" y="46"/>
                    <a:pt x="1532" y="0"/>
                  </a:cubicBezTo>
                  <a:close/>
                </a:path>
              </a:pathLst>
            </a:custGeom>
            <a:solidFill>
              <a:srgbClr val="DB7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90"/>
            <p:cNvSpPr/>
            <p:nvPr/>
          </p:nvSpPr>
          <p:spPr>
            <a:xfrm>
              <a:off x="4430800" y="4605075"/>
              <a:ext cx="7450" cy="12600"/>
            </a:xfrm>
            <a:custGeom>
              <a:avLst/>
              <a:gdLst/>
              <a:ahLst/>
              <a:cxnLst/>
              <a:rect l="l" t="t" r="r" b="b"/>
              <a:pathLst>
                <a:path w="298" h="504" extrusionOk="0">
                  <a:moveTo>
                    <a:pt x="24" y="0"/>
                  </a:moveTo>
                  <a:cubicBezTo>
                    <a:pt x="1" y="206"/>
                    <a:pt x="92" y="389"/>
                    <a:pt x="275" y="503"/>
                  </a:cubicBezTo>
                  <a:cubicBezTo>
                    <a:pt x="298" y="298"/>
                    <a:pt x="206" y="92"/>
                    <a:pt x="24" y="0"/>
                  </a:cubicBezTo>
                  <a:close/>
                </a:path>
              </a:pathLst>
            </a:custGeom>
            <a:solidFill>
              <a:srgbClr val="BF50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90"/>
            <p:cNvSpPr/>
            <p:nvPr/>
          </p:nvSpPr>
          <p:spPr>
            <a:xfrm>
              <a:off x="3779675" y="5313175"/>
              <a:ext cx="18900" cy="5800"/>
            </a:xfrm>
            <a:custGeom>
              <a:avLst/>
              <a:gdLst/>
              <a:ahLst/>
              <a:cxnLst/>
              <a:rect l="l" t="t" r="r" b="b"/>
              <a:pathLst>
                <a:path w="756" h="232" extrusionOk="0">
                  <a:moveTo>
                    <a:pt x="478" y="1"/>
                  </a:moveTo>
                  <a:cubicBezTo>
                    <a:pt x="295" y="1"/>
                    <a:pt x="123" y="31"/>
                    <a:pt x="1" y="214"/>
                  </a:cubicBezTo>
                  <a:cubicBezTo>
                    <a:pt x="92" y="222"/>
                    <a:pt x="186" y="232"/>
                    <a:pt x="278" y="232"/>
                  </a:cubicBezTo>
                  <a:cubicBezTo>
                    <a:pt x="460" y="232"/>
                    <a:pt x="633" y="191"/>
                    <a:pt x="755" y="8"/>
                  </a:cubicBezTo>
                  <a:cubicBezTo>
                    <a:pt x="664" y="8"/>
                    <a:pt x="570" y="1"/>
                    <a:pt x="478"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90"/>
            <p:cNvSpPr/>
            <p:nvPr/>
          </p:nvSpPr>
          <p:spPr>
            <a:xfrm>
              <a:off x="3798550" y="5306800"/>
              <a:ext cx="13175" cy="6600"/>
            </a:xfrm>
            <a:custGeom>
              <a:avLst/>
              <a:gdLst/>
              <a:ahLst/>
              <a:cxnLst/>
              <a:rect l="l" t="t" r="r" b="b"/>
              <a:pathLst>
                <a:path w="527" h="264" extrusionOk="0">
                  <a:moveTo>
                    <a:pt x="422" y="0"/>
                  </a:moveTo>
                  <a:cubicBezTo>
                    <a:pt x="253" y="0"/>
                    <a:pt x="95" y="92"/>
                    <a:pt x="0" y="263"/>
                  </a:cubicBezTo>
                  <a:cubicBezTo>
                    <a:pt x="206" y="263"/>
                    <a:pt x="389" y="172"/>
                    <a:pt x="526" y="12"/>
                  </a:cubicBezTo>
                  <a:cubicBezTo>
                    <a:pt x="491" y="4"/>
                    <a:pt x="457" y="0"/>
                    <a:pt x="422"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90"/>
            <p:cNvSpPr/>
            <p:nvPr/>
          </p:nvSpPr>
          <p:spPr>
            <a:xfrm>
              <a:off x="3685350" y="5313375"/>
              <a:ext cx="11450" cy="18300"/>
            </a:xfrm>
            <a:custGeom>
              <a:avLst/>
              <a:gdLst/>
              <a:ahLst/>
              <a:cxnLst/>
              <a:rect l="l" t="t" r="r" b="b"/>
              <a:pathLst>
                <a:path w="458" h="732" extrusionOk="0">
                  <a:moveTo>
                    <a:pt x="1" y="0"/>
                  </a:moveTo>
                  <a:lnTo>
                    <a:pt x="1" y="732"/>
                  </a:lnTo>
                  <a:cubicBezTo>
                    <a:pt x="115" y="618"/>
                    <a:pt x="206" y="526"/>
                    <a:pt x="298" y="389"/>
                  </a:cubicBezTo>
                  <a:cubicBezTo>
                    <a:pt x="458" y="92"/>
                    <a:pt x="298" y="0"/>
                    <a:pt x="1"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90"/>
            <p:cNvSpPr/>
            <p:nvPr/>
          </p:nvSpPr>
          <p:spPr>
            <a:xfrm>
              <a:off x="3735650" y="5319650"/>
              <a:ext cx="12600" cy="4525"/>
            </a:xfrm>
            <a:custGeom>
              <a:avLst/>
              <a:gdLst/>
              <a:ahLst/>
              <a:cxnLst/>
              <a:rect l="l" t="t" r="r" b="b"/>
              <a:pathLst>
                <a:path w="504" h="181" extrusionOk="0">
                  <a:moveTo>
                    <a:pt x="1" y="1"/>
                  </a:moveTo>
                  <a:cubicBezTo>
                    <a:pt x="79" y="123"/>
                    <a:pt x="163" y="181"/>
                    <a:pt x="246" y="181"/>
                  </a:cubicBezTo>
                  <a:cubicBezTo>
                    <a:pt x="334" y="181"/>
                    <a:pt x="422" y="118"/>
                    <a:pt x="504" y="1"/>
                  </a:cubicBezTo>
                  <a:close/>
                </a:path>
              </a:pathLst>
            </a:custGeom>
            <a:solidFill>
              <a:srgbClr val="B03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90"/>
            <p:cNvSpPr/>
            <p:nvPr/>
          </p:nvSpPr>
          <p:spPr>
            <a:xfrm>
              <a:off x="3754525" y="5319650"/>
              <a:ext cx="6300" cy="2600"/>
            </a:xfrm>
            <a:custGeom>
              <a:avLst/>
              <a:gdLst/>
              <a:ahLst/>
              <a:cxnLst/>
              <a:rect l="l" t="t" r="r" b="b"/>
              <a:pathLst>
                <a:path w="252" h="104" extrusionOk="0">
                  <a:moveTo>
                    <a:pt x="0" y="1"/>
                  </a:moveTo>
                  <a:cubicBezTo>
                    <a:pt x="46" y="69"/>
                    <a:pt x="92" y="104"/>
                    <a:pt x="135" y="104"/>
                  </a:cubicBezTo>
                  <a:cubicBezTo>
                    <a:pt x="178" y="104"/>
                    <a:pt x="218" y="69"/>
                    <a:pt x="252" y="1"/>
                  </a:cubicBezTo>
                  <a:close/>
                </a:path>
              </a:pathLst>
            </a:custGeom>
            <a:solidFill>
              <a:srgbClr val="B03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90"/>
            <p:cNvSpPr/>
            <p:nvPr/>
          </p:nvSpPr>
          <p:spPr>
            <a:xfrm>
              <a:off x="3108550" y="4912050"/>
              <a:ext cx="57175" cy="56650"/>
            </a:xfrm>
            <a:custGeom>
              <a:avLst/>
              <a:gdLst/>
              <a:ahLst/>
              <a:cxnLst/>
              <a:rect l="l" t="t" r="r" b="b"/>
              <a:pathLst>
                <a:path w="2287" h="2266" extrusionOk="0">
                  <a:moveTo>
                    <a:pt x="297" y="1"/>
                  </a:moveTo>
                  <a:cubicBezTo>
                    <a:pt x="183" y="252"/>
                    <a:pt x="0" y="481"/>
                    <a:pt x="297" y="778"/>
                  </a:cubicBezTo>
                  <a:cubicBezTo>
                    <a:pt x="709" y="1167"/>
                    <a:pt x="1212" y="1487"/>
                    <a:pt x="1486" y="2013"/>
                  </a:cubicBezTo>
                  <a:cubicBezTo>
                    <a:pt x="1624" y="2248"/>
                    <a:pt x="1912" y="2265"/>
                    <a:pt x="2164" y="2265"/>
                  </a:cubicBezTo>
                  <a:cubicBezTo>
                    <a:pt x="2207" y="2265"/>
                    <a:pt x="2248" y="2265"/>
                    <a:pt x="2287" y="2265"/>
                  </a:cubicBezTo>
                  <a:cubicBezTo>
                    <a:pt x="1875" y="1716"/>
                    <a:pt x="1464" y="1167"/>
                    <a:pt x="1029" y="641"/>
                  </a:cubicBezTo>
                  <a:cubicBezTo>
                    <a:pt x="800" y="412"/>
                    <a:pt x="549" y="184"/>
                    <a:pt x="2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90"/>
            <p:cNvSpPr/>
            <p:nvPr/>
          </p:nvSpPr>
          <p:spPr>
            <a:xfrm>
              <a:off x="3170850" y="4980650"/>
              <a:ext cx="13175" cy="13175"/>
            </a:xfrm>
            <a:custGeom>
              <a:avLst/>
              <a:gdLst/>
              <a:ahLst/>
              <a:cxnLst/>
              <a:rect l="l" t="t" r="r" b="b"/>
              <a:pathLst>
                <a:path w="527" h="527" extrusionOk="0">
                  <a:moveTo>
                    <a:pt x="46" y="1"/>
                  </a:moveTo>
                  <a:lnTo>
                    <a:pt x="46" y="1"/>
                  </a:lnTo>
                  <a:cubicBezTo>
                    <a:pt x="1" y="298"/>
                    <a:pt x="229" y="527"/>
                    <a:pt x="527" y="527"/>
                  </a:cubicBezTo>
                  <a:cubicBezTo>
                    <a:pt x="435" y="275"/>
                    <a:pt x="275" y="92"/>
                    <a:pt x="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90"/>
            <p:cNvSpPr/>
            <p:nvPr/>
          </p:nvSpPr>
          <p:spPr>
            <a:xfrm>
              <a:off x="3165700" y="4968075"/>
              <a:ext cx="6325" cy="6325"/>
            </a:xfrm>
            <a:custGeom>
              <a:avLst/>
              <a:gdLst/>
              <a:ahLst/>
              <a:cxnLst/>
              <a:rect l="l" t="t" r="r" b="b"/>
              <a:pathLst>
                <a:path w="253" h="253" extrusionOk="0">
                  <a:moveTo>
                    <a:pt x="252" y="1"/>
                  </a:moveTo>
                  <a:lnTo>
                    <a:pt x="1" y="24"/>
                  </a:lnTo>
                  <a:lnTo>
                    <a:pt x="252" y="252"/>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90"/>
            <p:cNvSpPr/>
            <p:nvPr/>
          </p:nvSpPr>
          <p:spPr>
            <a:xfrm>
              <a:off x="3321775" y="5169300"/>
              <a:ext cx="6875" cy="5750"/>
            </a:xfrm>
            <a:custGeom>
              <a:avLst/>
              <a:gdLst/>
              <a:ahLst/>
              <a:cxnLst/>
              <a:rect l="l" t="t" r="r" b="b"/>
              <a:pathLst>
                <a:path w="275" h="230" extrusionOk="0">
                  <a:moveTo>
                    <a:pt x="0" y="1"/>
                  </a:moveTo>
                  <a:lnTo>
                    <a:pt x="275" y="229"/>
                  </a:lnTo>
                  <a:close/>
                </a:path>
              </a:pathLst>
            </a:custGeom>
            <a:solidFill>
              <a:srgbClr val="C95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90"/>
            <p:cNvSpPr/>
            <p:nvPr/>
          </p:nvSpPr>
          <p:spPr>
            <a:xfrm>
              <a:off x="3065675" y="4830300"/>
              <a:ext cx="5725" cy="6325"/>
            </a:xfrm>
            <a:custGeom>
              <a:avLst/>
              <a:gdLst/>
              <a:ahLst/>
              <a:cxnLst/>
              <a:rect l="l" t="t" r="r" b="b"/>
              <a:pathLst>
                <a:path w="229" h="253" extrusionOk="0">
                  <a:moveTo>
                    <a:pt x="229" y="252"/>
                  </a:moveTo>
                  <a:cubicBezTo>
                    <a:pt x="137" y="184"/>
                    <a:pt x="69" y="92"/>
                    <a:pt x="0" y="1"/>
                  </a:cubicBezTo>
                  <a:cubicBezTo>
                    <a:pt x="69" y="92"/>
                    <a:pt x="137" y="184"/>
                    <a:pt x="229" y="2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90"/>
            <p:cNvSpPr/>
            <p:nvPr/>
          </p:nvSpPr>
          <p:spPr>
            <a:xfrm>
              <a:off x="3616175" y="5288225"/>
              <a:ext cx="6900" cy="6300"/>
            </a:xfrm>
            <a:custGeom>
              <a:avLst/>
              <a:gdLst/>
              <a:ahLst/>
              <a:cxnLst/>
              <a:rect l="l" t="t" r="r" b="b"/>
              <a:pathLst>
                <a:path w="276" h="252" extrusionOk="0">
                  <a:moveTo>
                    <a:pt x="1" y="0"/>
                  </a:moveTo>
                  <a:lnTo>
                    <a:pt x="275" y="252"/>
                  </a:lnTo>
                  <a:cubicBezTo>
                    <a:pt x="229" y="114"/>
                    <a:pt x="138" y="23"/>
                    <a:pt x="1" y="0"/>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90"/>
            <p:cNvSpPr/>
            <p:nvPr/>
          </p:nvSpPr>
          <p:spPr>
            <a:xfrm>
              <a:off x="3623050" y="5294500"/>
              <a:ext cx="6300" cy="5750"/>
            </a:xfrm>
            <a:custGeom>
              <a:avLst/>
              <a:gdLst/>
              <a:ahLst/>
              <a:cxnLst/>
              <a:rect l="l" t="t" r="r" b="b"/>
              <a:pathLst>
                <a:path w="252" h="230" extrusionOk="0">
                  <a:moveTo>
                    <a:pt x="0" y="1"/>
                  </a:moveTo>
                  <a:lnTo>
                    <a:pt x="252" y="229"/>
                  </a:ln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90"/>
            <p:cNvSpPr/>
            <p:nvPr/>
          </p:nvSpPr>
          <p:spPr>
            <a:xfrm>
              <a:off x="3422375" y="5237825"/>
              <a:ext cx="12600" cy="6125"/>
            </a:xfrm>
            <a:custGeom>
              <a:avLst/>
              <a:gdLst/>
              <a:ahLst/>
              <a:cxnLst/>
              <a:rect l="l" t="t" r="r" b="b"/>
              <a:pathLst>
                <a:path w="504" h="245" extrusionOk="0">
                  <a:moveTo>
                    <a:pt x="64" y="0"/>
                  </a:moveTo>
                  <a:cubicBezTo>
                    <a:pt x="43" y="0"/>
                    <a:pt x="22" y="1"/>
                    <a:pt x="1" y="4"/>
                  </a:cubicBezTo>
                  <a:cubicBezTo>
                    <a:pt x="96" y="155"/>
                    <a:pt x="253" y="244"/>
                    <a:pt x="408" y="244"/>
                  </a:cubicBezTo>
                  <a:cubicBezTo>
                    <a:pt x="441" y="244"/>
                    <a:pt x="473" y="240"/>
                    <a:pt x="504" y="232"/>
                  </a:cubicBezTo>
                  <a:cubicBezTo>
                    <a:pt x="422" y="89"/>
                    <a:pt x="248" y="0"/>
                    <a:pt x="64" y="0"/>
                  </a:cubicBezTo>
                  <a:close/>
                </a:path>
              </a:pathLst>
            </a:custGeom>
            <a:solidFill>
              <a:srgbClr val="BB39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90"/>
            <p:cNvSpPr/>
            <p:nvPr/>
          </p:nvSpPr>
          <p:spPr>
            <a:xfrm>
              <a:off x="4316475" y="4210050"/>
              <a:ext cx="26900" cy="33950"/>
            </a:xfrm>
            <a:custGeom>
              <a:avLst/>
              <a:gdLst/>
              <a:ahLst/>
              <a:cxnLst/>
              <a:rect l="l" t="t" r="r" b="b"/>
              <a:pathLst>
                <a:path w="1076" h="1358" extrusionOk="0">
                  <a:moveTo>
                    <a:pt x="92" y="1"/>
                  </a:moveTo>
                  <a:lnTo>
                    <a:pt x="92" y="1"/>
                  </a:lnTo>
                  <a:cubicBezTo>
                    <a:pt x="0" y="549"/>
                    <a:pt x="343" y="892"/>
                    <a:pt x="641" y="1281"/>
                  </a:cubicBezTo>
                  <a:cubicBezTo>
                    <a:pt x="673" y="1338"/>
                    <a:pt x="718" y="1358"/>
                    <a:pt x="769" y="1358"/>
                  </a:cubicBezTo>
                  <a:cubicBezTo>
                    <a:pt x="860" y="1358"/>
                    <a:pt x="972" y="1296"/>
                    <a:pt x="1075" y="1281"/>
                  </a:cubicBezTo>
                  <a:lnTo>
                    <a:pt x="92" y="1"/>
                  </a:ln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90"/>
            <p:cNvSpPr/>
            <p:nvPr/>
          </p:nvSpPr>
          <p:spPr>
            <a:xfrm>
              <a:off x="4299325" y="4185475"/>
              <a:ext cx="19450" cy="24600"/>
            </a:xfrm>
            <a:custGeom>
              <a:avLst/>
              <a:gdLst/>
              <a:ahLst/>
              <a:cxnLst/>
              <a:rect l="l" t="t" r="r" b="b"/>
              <a:pathLst>
                <a:path w="778" h="984" extrusionOk="0">
                  <a:moveTo>
                    <a:pt x="23" y="0"/>
                  </a:moveTo>
                  <a:lnTo>
                    <a:pt x="23" y="0"/>
                  </a:lnTo>
                  <a:cubicBezTo>
                    <a:pt x="0" y="526"/>
                    <a:pt x="115" y="961"/>
                    <a:pt x="778" y="984"/>
                  </a:cubicBezTo>
                  <a:cubicBezTo>
                    <a:pt x="755" y="732"/>
                    <a:pt x="663" y="458"/>
                    <a:pt x="526" y="229"/>
                  </a:cubicBezTo>
                  <a:lnTo>
                    <a:pt x="23" y="0"/>
                  </a:ln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90"/>
            <p:cNvSpPr/>
            <p:nvPr/>
          </p:nvSpPr>
          <p:spPr>
            <a:xfrm>
              <a:off x="4237000" y="4109875"/>
              <a:ext cx="13125" cy="12800"/>
            </a:xfrm>
            <a:custGeom>
              <a:avLst/>
              <a:gdLst/>
              <a:ahLst/>
              <a:cxnLst/>
              <a:rect l="l" t="t" r="r" b="b"/>
              <a:pathLst>
                <a:path w="525" h="512" extrusionOk="0">
                  <a:moveTo>
                    <a:pt x="70" y="0"/>
                  </a:moveTo>
                  <a:cubicBezTo>
                    <a:pt x="48" y="0"/>
                    <a:pt x="25" y="2"/>
                    <a:pt x="1" y="6"/>
                  </a:cubicBezTo>
                  <a:lnTo>
                    <a:pt x="1" y="257"/>
                  </a:lnTo>
                  <a:cubicBezTo>
                    <a:pt x="105" y="404"/>
                    <a:pt x="267" y="512"/>
                    <a:pt x="452" y="512"/>
                  </a:cubicBezTo>
                  <a:cubicBezTo>
                    <a:pt x="469" y="512"/>
                    <a:pt x="486" y="511"/>
                    <a:pt x="504" y="509"/>
                  </a:cubicBezTo>
                  <a:cubicBezTo>
                    <a:pt x="525" y="235"/>
                    <a:pt x="333" y="0"/>
                    <a:pt x="70" y="0"/>
                  </a:cubicBezTo>
                  <a:close/>
                </a:path>
              </a:pathLst>
            </a:custGeom>
            <a:solidFill>
              <a:srgbClr val="CA4F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90"/>
            <p:cNvSpPr/>
            <p:nvPr/>
          </p:nvSpPr>
          <p:spPr>
            <a:xfrm>
              <a:off x="4249600" y="4122600"/>
              <a:ext cx="6300" cy="6300"/>
            </a:xfrm>
            <a:custGeom>
              <a:avLst/>
              <a:gdLst/>
              <a:ahLst/>
              <a:cxnLst/>
              <a:rect l="l" t="t" r="r" b="b"/>
              <a:pathLst>
                <a:path w="252" h="252" extrusionOk="0">
                  <a:moveTo>
                    <a:pt x="0" y="0"/>
                  </a:moveTo>
                  <a:cubicBezTo>
                    <a:pt x="69" y="91"/>
                    <a:pt x="160" y="183"/>
                    <a:pt x="251" y="251"/>
                  </a:cubicBezTo>
                  <a:cubicBezTo>
                    <a:pt x="160" y="160"/>
                    <a:pt x="69" y="91"/>
                    <a:pt x="0" y="0"/>
                  </a:cubicBezTo>
                  <a:close/>
                </a:path>
              </a:pathLst>
            </a:custGeom>
            <a:solidFill>
              <a:srgbClr val="CA4F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90"/>
            <p:cNvSpPr/>
            <p:nvPr/>
          </p:nvSpPr>
          <p:spPr>
            <a:xfrm>
              <a:off x="4294175" y="4179175"/>
              <a:ext cx="5750" cy="6325"/>
            </a:xfrm>
            <a:custGeom>
              <a:avLst/>
              <a:gdLst/>
              <a:ahLst/>
              <a:cxnLst/>
              <a:rect l="l" t="t" r="r" b="b"/>
              <a:pathLst>
                <a:path w="230" h="253" extrusionOk="0">
                  <a:moveTo>
                    <a:pt x="229" y="252"/>
                  </a:moveTo>
                  <a:lnTo>
                    <a:pt x="1" y="1"/>
                  </a:ln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90"/>
            <p:cNvSpPr/>
            <p:nvPr/>
          </p:nvSpPr>
          <p:spPr>
            <a:xfrm>
              <a:off x="3848850" y="3890800"/>
              <a:ext cx="12600" cy="6100"/>
            </a:xfrm>
            <a:custGeom>
              <a:avLst/>
              <a:gdLst/>
              <a:ahLst/>
              <a:cxnLst/>
              <a:rect l="l" t="t" r="r" b="b"/>
              <a:pathLst>
                <a:path w="504" h="244" extrusionOk="0">
                  <a:moveTo>
                    <a:pt x="84" y="1"/>
                  </a:moveTo>
                  <a:cubicBezTo>
                    <a:pt x="56" y="1"/>
                    <a:pt x="28" y="4"/>
                    <a:pt x="0" y="11"/>
                  </a:cubicBezTo>
                  <a:cubicBezTo>
                    <a:pt x="83" y="155"/>
                    <a:pt x="257" y="243"/>
                    <a:pt x="441" y="243"/>
                  </a:cubicBezTo>
                  <a:cubicBezTo>
                    <a:pt x="461" y="243"/>
                    <a:pt x="482" y="242"/>
                    <a:pt x="504" y="240"/>
                  </a:cubicBezTo>
                  <a:cubicBezTo>
                    <a:pt x="406" y="104"/>
                    <a:pt x="243" y="1"/>
                    <a:pt x="84" y="1"/>
                  </a:cubicBezTo>
                  <a:close/>
                </a:path>
              </a:pathLst>
            </a:custGeom>
            <a:solidFill>
              <a:srgbClr val="E28C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90"/>
            <p:cNvSpPr/>
            <p:nvPr/>
          </p:nvSpPr>
          <p:spPr>
            <a:xfrm>
              <a:off x="4011200" y="3934500"/>
              <a:ext cx="6325" cy="6325"/>
            </a:xfrm>
            <a:custGeom>
              <a:avLst/>
              <a:gdLst/>
              <a:ahLst/>
              <a:cxnLst/>
              <a:rect l="l" t="t" r="r" b="b"/>
              <a:pathLst>
                <a:path w="253" h="253" extrusionOk="0">
                  <a:moveTo>
                    <a:pt x="1" y="1"/>
                  </a:moveTo>
                  <a:lnTo>
                    <a:pt x="252" y="252"/>
                  </a:lnTo>
                  <a:close/>
                </a:path>
              </a:pathLst>
            </a:custGeom>
            <a:solidFill>
              <a:srgbClr val="ECA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90"/>
            <p:cNvSpPr/>
            <p:nvPr/>
          </p:nvSpPr>
          <p:spPr>
            <a:xfrm>
              <a:off x="4382225" y="4366675"/>
              <a:ext cx="5150" cy="5175"/>
            </a:xfrm>
            <a:custGeom>
              <a:avLst/>
              <a:gdLst/>
              <a:ahLst/>
              <a:cxnLst/>
              <a:rect l="l" t="t" r="r" b="b"/>
              <a:pathLst>
                <a:path w="206" h="207" extrusionOk="0">
                  <a:moveTo>
                    <a:pt x="0" y="207"/>
                  </a:moveTo>
                  <a:lnTo>
                    <a:pt x="2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90"/>
            <p:cNvSpPr/>
            <p:nvPr/>
          </p:nvSpPr>
          <p:spPr>
            <a:xfrm>
              <a:off x="3857425" y="5293450"/>
              <a:ext cx="49175" cy="18900"/>
            </a:xfrm>
            <a:custGeom>
              <a:avLst/>
              <a:gdLst/>
              <a:ahLst/>
              <a:cxnLst/>
              <a:rect l="l" t="t" r="r" b="b"/>
              <a:pathLst>
                <a:path w="1967" h="756" extrusionOk="0">
                  <a:moveTo>
                    <a:pt x="1205" y="0"/>
                  </a:moveTo>
                  <a:cubicBezTo>
                    <a:pt x="926" y="0"/>
                    <a:pt x="629" y="197"/>
                    <a:pt x="298" y="294"/>
                  </a:cubicBezTo>
                  <a:cubicBezTo>
                    <a:pt x="115" y="340"/>
                    <a:pt x="0" y="454"/>
                    <a:pt x="69" y="614"/>
                  </a:cubicBezTo>
                  <a:cubicBezTo>
                    <a:pt x="129" y="694"/>
                    <a:pt x="223" y="756"/>
                    <a:pt x="321" y="756"/>
                  </a:cubicBezTo>
                  <a:cubicBezTo>
                    <a:pt x="336" y="756"/>
                    <a:pt x="351" y="754"/>
                    <a:pt x="366" y="751"/>
                  </a:cubicBezTo>
                  <a:cubicBezTo>
                    <a:pt x="847" y="660"/>
                    <a:pt x="1327" y="546"/>
                    <a:pt x="1784" y="431"/>
                  </a:cubicBezTo>
                  <a:cubicBezTo>
                    <a:pt x="1853" y="408"/>
                    <a:pt x="1898" y="317"/>
                    <a:pt x="1921" y="248"/>
                  </a:cubicBezTo>
                  <a:cubicBezTo>
                    <a:pt x="1967" y="65"/>
                    <a:pt x="1830" y="65"/>
                    <a:pt x="1715" y="43"/>
                  </a:cubicBezTo>
                  <a:cubicBezTo>
                    <a:pt x="1578" y="20"/>
                    <a:pt x="1464" y="20"/>
                    <a:pt x="1350" y="20"/>
                  </a:cubicBezTo>
                  <a:cubicBezTo>
                    <a:pt x="1302" y="6"/>
                    <a:pt x="1254" y="0"/>
                    <a:pt x="1205" y="0"/>
                  </a:cubicBezTo>
                  <a:close/>
                </a:path>
              </a:pathLst>
            </a:custGeom>
            <a:solidFill>
              <a:srgbClr val="ECA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90"/>
            <p:cNvSpPr/>
            <p:nvPr/>
          </p:nvSpPr>
          <p:spPr>
            <a:xfrm>
              <a:off x="4399925" y="4693100"/>
              <a:ext cx="12600" cy="20625"/>
            </a:xfrm>
            <a:custGeom>
              <a:avLst/>
              <a:gdLst/>
              <a:ahLst/>
              <a:cxnLst/>
              <a:rect l="l" t="t" r="r" b="b"/>
              <a:pathLst>
                <a:path w="504" h="825" extrusionOk="0">
                  <a:moveTo>
                    <a:pt x="504" y="1"/>
                  </a:moveTo>
                  <a:lnTo>
                    <a:pt x="504" y="1"/>
                  </a:lnTo>
                  <a:cubicBezTo>
                    <a:pt x="184" y="92"/>
                    <a:pt x="1" y="412"/>
                    <a:pt x="1" y="733"/>
                  </a:cubicBezTo>
                  <a:lnTo>
                    <a:pt x="138" y="824"/>
                  </a:lnTo>
                  <a:lnTo>
                    <a:pt x="252" y="733"/>
                  </a:lnTo>
                  <a:cubicBezTo>
                    <a:pt x="344" y="481"/>
                    <a:pt x="412" y="229"/>
                    <a:pt x="504" y="1"/>
                  </a:cubicBezTo>
                  <a:close/>
                </a:path>
              </a:pathLst>
            </a:custGeom>
            <a:solidFill>
              <a:srgbClr val="DB7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90"/>
            <p:cNvSpPr/>
            <p:nvPr/>
          </p:nvSpPr>
          <p:spPr>
            <a:xfrm>
              <a:off x="4425650" y="4661100"/>
              <a:ext cx="5750" cy="6300"/>
            </a:xfrm>
            <a:custGeom>
              <a:avLst/>
              <a:gdLst/>
              <a:ahLst/>
              <a:cxnLst/>
              <a:rect l="l" t="t" r="r" b="b"/>
              <a:pathLst>
                <a:path w="230" h="252" extrusionOk="0">
                  <a:moveTo>
                    <a:pt x="230" y="0"/>
                  </a:moveTo>
                  <a:lnTo>
                    <a:pt x="1" y="252"/>
                  </a:ln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90"/>
            <p:cNvSpPr/>
            <p:nvPr/>
          </p:nvSpPr>
          <p:spPr>
            <a:xfrm>
              <a:off x="4412500" y="4686250"/>
              <a:ext cx="6325" cy="6300"/>
            </a:xfrm>
            <a:custGeom>
              <a:avLst/>
              <a:gdLst/>
              <a:ahLst/>
              <a:cxnLst/>
              <a:rect l="l" t="t" r="r" b="b"/>
              <a:pathLst>
                <a:path w="253" h="252" extrusionOk="0">
                  <a:moveTo>
                    <a:pt x="252" y="0"/>
                  </a:moveTo>
                  <a:lnTo>
                    <a:pt x="1" y="252"/>
                  </a:lnTo>
                  <a:close/>
                </a:path>
              </a:pathLst>
            </a:custGeom>
            <a:solidFill>
              <a:srgbClr val="DB7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90"/>
            <p:cNvSpPr/>
            <p:nvPr/>
          </p:nvSpPr>
          <p:spPr>
            <a:xfrm>
              <a:off x="4393650" y="4711400"/>
              <a:ext cx="7650" cy="6700"/>
            </a:xfrm>
            <a:custGeom>
              <a:avLst/>
              <a:gdLst/>
              <a:ahLst/>
              <a:cxnLst/>
              <a:rect l="l" t="t" r="r" b="b"/>
              <a:pathLst>
                <a:path w="306" h="268" extrusionOk="0">
                  <a:moveTo>
                    <a:pt x="252" y="1"/>
                  </a:moveTo>
                  <a:lnTo>
                    <a:pt x="0" y="252"/>
                  </a:lnTo>
                  <a:cubicBezTo>
                    <a:pt x="46" y="262"/>
                    <a:pt x="86" y="268"/>
                    <a:pt x="122" y="268"/>
                  </a:cubicBezTo>
                  <a:cubicBezTo>
                    <a:pt x="248" y="268"/>
                    <a:pt x="305" y="197"/>
                    <a:pt x="252" y="1"/>
                  </a:cubicBezTo>
                  <a:close/>
                </a:path>
              </a:pathLst>
            </a:custGeom>
            <a:solidFill>
              <a:srgbClr val="DB7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90"/>
            <p:cNvSpPr/>
            <p:nvPr/>
          </p:nvSpPr>
          <p:spPr>
            <a:xfrm>
              <a:off x="4369625" y="4724550"/>
              <a:ext cx="5750" cy="6325"/>
            </a:xfrm>
            <a:custGeom>
              <a:avLst/>
              <a:gdLst/>
              <a:ahLst/>
              <a:cxnLst/>
              <a:rect l="l" t="t" r="r" b="b"/>
              <a:pathLst>
                <a:path w="230" h="253" extrusionOk="0">
                  <a:moveTo>
                    <a:pt x="230" y="0"/>
                  </a:moveTo>
                  <a:lnTo>
                    <a:pt x="230" y="0"/>
                  </a:lnTo>
                  <a:cubicBezTo>
                    <a:pt x="92" y="23"/>
                    <a:pt x="1" y="138"/>
                    <a:pt x="1" y="252"/>
                  </a:cubicBezTo>
                  <a:lnTo>
                    <a:pt x="230" y="0"/>
                  </a:lnTo>
                  <a:close/>
                </a:path>
              </a:pathLst>
            </a:custGeom>
            <a:solidFill>
              <a:srgbClr val="BF50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90"/>
            <p:cNvSpPr/>
            <p:nvPr/>
          </p:nvSpPr>
          <p:spPr>
            <a:xfrm>
              <a:off x="4374775" y="4711975"/>
              <a:ext cx="32050" cy="56050"/>
            </a:xfrm>
            <a:custGeom>
              <a:avLst/>
              <a:gdLst/>
              <a:ahLst/>
              <a:cxnLst/>
              <a:rect l="l" t="t" r="r" b="b"/>
              <a:pathLst>
                <a:path w="1282" h="2242" extrusionOk="0">
                  <a:moveTo>
                    <a:pt x="1007" y="0"/>
                  </a:moveTo>
                  <a:lnTo>
                    <a:pt x="755" y="229"/>
                  </a:lnTo>
                  <a:cubicBezTo>
                    <a:pt x="389" y="732"/>
                    <a:pt x="1" y="1212"/>
                    <a:pt x="161" y="1898"/>
                  </a:cubicBezTo>
                  <a:cubicBezTo>
                    <a:pt x="184" y="2013"/>
                    <a:pt x="69" y="2127"/>
                    <a:pt x="1" y="2241"/>
                  </a:cubicBezTo>
                  <a:lnTo>
                    <a:pt x="504" y="2241"/>
                  </a:lnTo>
                  <a:cubicBezTo>
                    <a:pt x="527" y="2081"/>
                    <a:pt x="527" y="1921"/>
                    <a:pt x="550" y="1761"/>
                  </a:cubicBezTo>
                  <a:cubicBezTo>
                    <a:pt x="595" y="1487"/>
                    <a:pt x="1098" y="1578"/>
                    <a:pt x="1007" y="1327"/>
                  </a:cubicBezTo>
                  <a:cubicBezTo>
                    <a:pt x="915" y="1121"/>
                    <a:pt x="961" y="869"/>
                    <a:pt x="1121" y="686"/>
                  </a:cubicBezTo>
                  <a:cubicBezTo>
                    <a:pt x="1236" y="481"/>
                    <a:pt x="1281" y="229"/>
                    <a:pt x="1258" y="0"/>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90"/>
            <p:cNvSpPr/>
            <p:nvPr/>
          </p:nvSpPr>
          <p:spPr>
            <a:xfrm>
              <a:off x="4415375" y="4722675"/>
              <a:ext cx="16025" cy="13900"/>
            </a:xfrm>
            <a:custGeom>
              <a:avLst/>
              <a:gdLst/>
              <a:ahLst/>
              <a:cxnLst/>
              <a:rect l="l" t="t" r="r" b="b"/>
              <a:pathLst>
                <a:path w="641" h="556" extrusionOk="0">
                  <a:moveTo>
                    <a:pt x="187" y="1"/>
                  </a:moveTo>
                  <a:cubicBezTo>
                    <a:pt x="126" y="1"/>
                    <a:pt x="56" y="34"/>
                    <a:pt x="0" y="53"/>
                  </a:cubicBezTo>
                  <a:cubicBezTo>
                    <a:pt x="46" y="121"/>
                    <a:pt x="46" y="213"/>
                    <a:pt x="92" y="258"/>
                  </a:cubicBezTo>
                  <a:cubicBezTo>
                    <a:pt x="275" y="373"/>
                    <a:pt x="458" y="464"/>
                    <a:pt x="641" y="556"/>
                  </a:cubicBezTo>
                  <a:cubicBezTo>
                    <a:pt x="641" y="304"/>
                    <a:pt x="480" y="75"/>
                    <a:pt x="229" y="7"/>
                  </a:cubicBezTo>
                  <a:cubicBezTo>
                    <a:pt x="216" y="3"/>
                    <a:pt x="202" y="1"/>
                    <a:pt x="187" y="1"/>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90"/>
            <p:cNvSpPr/>
            <p:nvPr/>
          </p:nvSpPr>
          <p:spPr>
            <a:xfrm>
              <a:off x="4386775" y="4768000"/>
              <a:ext cx="13750" cy="18875"/>
            </a:xfrm>
            <a:custGeom>
              <a:avLst/>
              <a:gdLst/>
              <a:ahLst/>
              <a:cxnLst/>
              <a:rect l="l" t="t" r="r" b="b"/>
              <a:pathLst>
                <a:path w="550" h="755" extrusionOk="0">
                  <a:moveTo>
                    <a:pt x="24" y="0"/>
                  </a:moveTo>
                  <a:cubicBezTo>
                    <a:pt x="1" y="320"/>
                    <a:pt x="207" y="641"/>
                    <a:pt x="527" y="755"/>
                  </a:cubicBezTo>
                  <a:cubicBezTo>
                    <a:pt x="550" y="412"/>
                    <a:pt x="344" y="115"/>
                    <a:pt x="24" y="0"/>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90"/>
            <p:cNvSpPr/>
            <p:nvPr/>
          </p:nvSpPr>
          <p:spPr>
            <a:xfrm>
              <a:off x="4423375" y="4742850"/>
              <a:ext cx="8025" cy="5050"/>
            </a:xfrm>
            <a:custGeom>
              <a:avLst/>
              <a:gdLst/>
              <a:ahLst/>
              <a:cxnLst/>
              <a:rect l="l" t="t" r="r" b="b"/>
              <a:pathLst>
                <a:path w="321" h="202" extrusionOk="0">
                  <a:moveTo>
                    <a:pt x="321" y="0"/>
                  </a:moveTo>
                  <a:cubicBezTo>
                    <a:pt x="229" y="0"/>
                    <a:pt x="160" y="23"/>
                    <a:pt x="92" y="23"/>
                  </a:cubicBezTo>
                  <a:cubicBezTo>
                    <a:pt x="46" y="46"/>
                    <a:pt x="0" y="69"/>
                    <a:pt x="0" y="92"/>
                  </a:cubicBezTo>
                  <a:cubicBezTo>
                    <a:pt x="0" y="159"/>
                    <a:pt x="49" y="201"/>
                    <a:pt x="103" y="201"/>
                  </a:cubicBezTo>
                  <a:cubicBezTo>
                    <a:pt x="122" y="201"/>
                    <a:pt x="142" y="195"/>
                    <a:pt x="160" y="183"/>
                  </a:cubicBezTo>
                  <a:cubicBezTo>
                    <a:pt x="229" y="115"/>
                    <a:pt x="275" y="69"/>
                    <a:pt x="321" y="0"/>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90"/>
            <p:cNvSpPr/>
            <p:nvPr/>
          </p:nvSpPr>
          <p:spPr>
            <a:xfrm>
              <a:off x="4431375" y="4736550"/>
              <a:ext cx="6325" cy="6325"/>
            </a:xfrm>
            <a:custGeom>
              <a:avLst/>
              <a:gdLst/>
              <a:ahLst/>
              <a:cxnLst/>
              <a:rect l="l" t="t" r="r" b="b"/>
              <a:pathLst>
                <a:path w="253" h="253" extrusionOk="0">
                  <a:moveTo>
                    <a:pt x="1" y="1"/>
                  </a:moveTo>
                  <a:lnTo>
                    <a:pt x="1" y="252"/>
                  </a:lnTo>
                  <a:lnTo>
                    <a:pt x="252" y="252"/>
                  </a:lnTo>
                  <a:lnTo>
                    <a:pt x="1" y="1"/>
                  </a:ln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9" name="Google Shape;4069;p90"/>
          <p:cNvGrpSpPr/>
          <p:nvPr/>
        </p:nvGrpSpPr>
        <p:grpSpPr>
          <a:xfrm>
            <a:off x="545069" y="640829"/>
            <a:ext cx="731506" cy="717577"/>
            <a:chOff x="2986200" y="3849900"/>
            <a:chExt cx="1502375" cy="1505300"/>
          </a:xfrm>
        </p:grpSpPr>
        <p:sp>
          <p:nvSpPr>
            <p:cNvPr id="4070" name="Google Shape;4070;p90"/>
            <p:cNvSpPr/>
            <p:nvPr/>
          </p:nvSpPr>
          <p:spPr>
            <a:xfrm>
              <a:off x="3165700" y="3969225"/>
              <a:ext cx="170400" cy="149375"/>
            </a:xfrm>
            <a:custGeom>
              <a:avLst/>
              <a:gdLst/>
              <a:ahLst/>
              <a:cxnLst/>
              <a:rect l="l" t="t" r="r" b="b"/>
              <a:pathLst>
                <a:path w="6816" h="5975" extrusionOk="0">
                  <a:moveTo>
                    <a:pt x="6505" y="1"/>
                  </a:moveTo>
                  <a:cubicBezTo>
                    <a:pt x="6411" y="1"/>
                    <a:pt x="6319" y="45"/>
                    <a:pt x="6243" y="121"/>
                  </a:cubicBezTo>
                  <a:cubicBezTo>
                    <a:pt x="5832" y="441"/>
                    <a:pt x="5306" y="647"/>
                    <a:pt x="4940" y="1059"/>
                  </a:cubicBezTo>
                  <a:cubicBezTo>
                    <a:pt x="4620" y="1470"/>
                    <a:pt x="4208" y="1836"/>
                    <a:pt x="3728" y="2110"/>
                  </a:cubicBezTo>
                  <a:cubicBezTo>
                    <a:pt x="3362" y="2751"/>
                    <a:pt x="2813" y="3277"/>
                    <a:pt x="2150" y="3597"/>
                  </a:cubicBezTo>
                  <a:cubicBezTo>
                    <a:pt x="2013" y="3665"/>
                    <a:pt x="1807" y="3665"/>
                    <a:pt x="1716" y="3780"/>
                  </a:cubicBezTo>
                  <a:cubicBezTo>
                    <a:pt x="1167" y="4397"/>
                    <a:pt x="481" y="4923"/>
                    <a:pt x="1" y="5632"/>
                  </a:cubicBezTo>
                  <a:cubicBezTo>
                    <a:pt x="69" y="5723"/>
                    <a:pt x="161" y="5769"/>
                    <a:pt x="275" y="5815"/>
                  </a:cubicBezTo>
                  <a:cubicBezTo>
                    <a:pt x="322" y="5812"/>
                    <a:pt x="370" y="5810"/>
                    <a:pt x="417" y="5810"/>
                  </a:cubicBezTo>
                  <a:cubicBezTo>
                    <a:pt x="735" y="5810"/>
                    <a:pt x="1051" y="5875"/>
                    <a:pt x="1350" y="5975"/>
                  </a:cubicBezTo>
                  <a:cubicBezTo>
                    <a:pt x="1944" y="5861"/>
                    <a:pt x="2242" y="5403"/>
                    <a:pt x="2585" y="4992"/>
                  </a:cubicBezTo>
                  <a:cubicBezTo>
                    <a:pt x="3134" y="4374"/>
                    <a:pt x="3682" y="3780"/>
                    <a:pt x="4528" y="3528"/>
                  </a:cubicBezTo>
                  <a:cubicBezTo>
                    <a:pt x="4803" y="3460"/>
                    <a:pt x="5031" y="3277"/>
                    <a:pt x="5146" y="3002"/>
                  </a:cubicBezTo>
                  <a:cubicBezTo>
                    <a:pt x="5283" y="2431"/>
                    <a:pt x="6060" y="2316"/>
                    <a:pt x="6106" y="1676"/>
                  </a:cubicBezTo>
                  <a:cubicBezTo>
                    <a:pt x="5809" y="921"/>
                    <a:pt x="6746" y="761"/>
                    <a:pt x="6815" y="190"/>
                  </a:cubicBezTo>
                  <a:cubicBezTo>
                    <a:pt x="6769" y="75"/>
                    <a:pt x="6678" y="7"/>
                    <a:pt x="6564" y="7"/>
                  </a:cubicBezTo>
                  <a:cubicBezTo>
                    <a:pt x="6544" y="3"/>
                    <a:pt x="6524" y="1"/>
                    <a:pt x="6505" y="1"/>
                  </a:cubicBezTo>
                  <a:close/>
                </a:path>
              </a:pathLst>
            </a:custGeom>
            <a:solidFill>
              <a:srgbClr val="ED9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90"/>
            <p:cNvSpPr/>
            <p:nvPr/>
          </p:nvSpPr>
          <p:spPr>
            <a:xfrm>
              <a:off x="3081100" y="4113225"/>
              <a:ext cx="116075" cy="123725"/>
            </a:xfrm>
            <a:custGeom>
              <a:avLst/>
              <a:gdLst/>
              <a:ahLst/>
              <a:cxnLst/>
              <a:rect l="l" t="t" r="r" b="b"/>
              <a:pathLst>
                <a:path w="4643" h="4949" extrusionOk="0">
                  <a:moveTo>
                    <a:pt x="3880" y="0"/>
                  </a:moveTo>
                  <a:cubicBezTo>
                    <a:pt x="3844" y="0"/>
                    <a:pt x="3809" y="3"/>
                    <a:pt x="3774" y="9"/>
                  </a:cubicBezTo>
                  <a:cubicBezTo>
                    <a:pt x="3362" y="32"/>
                    <a:pt x="3270" y="558"/>
                    <a:pt x="2859" y="581"/>
                  </a:cubicBezTo>
                  <a:cubicBezTo>
                    <a:pt x="2516" y="878"/>
                    <a:pt x="2196" y="1175"/>
                    <a:pt x="1921" y="1495"/>
                  </a:cubicBezTo>
                  <a:cubicBezTo>
                    <a:pt x="1533" y="2021"/>
                    <a:pt x="1235" y="2593"/>
                    <a:pt x="892" y="3142"/>
                  </a:cubicBezTo>
                  <a:cubicBezTo>
                    <a:pt x="938" y="3142"/>
                    <a:pt x="938" y="3188"/>
                    <a:pt x="938" y="3233"/>
                  </a:cubicBezTo>
                  <a:cubicBezTo>
                    <a:pt x="938" y="3302"/>
                    <a:pt x="892" y="3348"/>
                    <a:pt x="801" y="3370"/>
                  </a:cubicBezTo>
                  <a:cubicBezTo>
                    <a:pt x="435" y="3599"/>
                    <a:pt x="298" y="3988"/>
                    <a:pt x="115" y="4354"/>
                  </a:cubicBezTo>
                  <a:cubicBezTo>
                    <a:pt x="46" y="4445"/>
                    <a:pt x="1" y="4560"/>
                    <a:pt x="1" y="4674"/>
                  </a:cubicBezTo>
                  <a:cubicBezTo>
                    <a:pt x="1" y="4811"/>
                    <a:pt x="92" y="4903"/>
                    <a:pt x="206" y="4948"/>
                  </a:cubicBezTo>
                  <a:cubicBezTo>
                    <a:pt x="824" y="4445"/>
                    <a:pt x="1624" y="4171"/>
                    <a:pt x="1853" y="3256"/>
                  </a:cubicBezTo>
                  <a:cubicBezTo>
                    <a:pt x="1866" y="3213"/>
                    <a:pt x="1880" y="3196"/>
                    <a:pt x="1897" y="3196"/>
                  </a:cubicBezTo>
                  <a:cubicBezTo>
                    <a:pt x="1960" y="3196"/>
                    <a:pt x="2052" y="3450"/>
                    <a:pt x="2191" y="3450"/>
                  </a:cubicBezTo>
                  <a:cubicBezTo>
                    <a:pt x="2207" y="3450"/>
                    <a:pt x="2224" y="3447"/>
                    <a:pt x="2241" y="3439"/>
                  </a:cubicBezTo>
                  <a:cubicBezTo>
                    <a:pt x="2836" y="3302"/>
                    <a:pt x="2905" y="2867"/>
                    <a:pt x="2813" y="2364"/>
                  </a:cubicBezTo>
                  <a:cubicBezTo>
                    <a:pt x="2669" y="2028"/>
                    <a:pt x="2760" y="1939"/>
                    <a:pt x="2938" y="1939"/>
                  </a:cubicBezTo>
                  <a:cubicBezTo>
                    <a:pt x="3014" y="1939"/>
                    <a:pt x="3106" y="1955"/>
                    <a:pt x="3202" y="1976"/>
                  </a:cubicBezTo>
                  <a:cubicBezTo>
                    <a:pt x="3316" y="1976"/>
                    <a:pt x="3431" y="1953"/>
                    <a:pt x="3522" y="1884"/>
                  </a:cubicBezTo>
                  <a:cubicBezTo>
                    <a:pt x="3911" y="1427"/>
                    <a:pt x="4642" y="1175"/>
                    <a:pt x="4482" y="352"/>
                  </a:cubicBezTo>
                  <a:cubicBezTo>
                    <a:pt x="4363" y="133"/>
                    <a:pt x="4121" y="0"/>
                    <a:pt x="3880" y="0"/>
                  </a:cubicBezTo>
                  <a:close/>
                </a:path>
              </a:pathLst>
            </a:custGeom>
            <a:solidFill>
              <a:srgbClr val="ED9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90"/>
            <p:cNvSpPr/>
            <p:nvPr/>
          </p:nvSpPr>
          <p:spPr>
            <a:xfrm>
              <a:off x="3541875" y="3849900"/>
              <a:ext cx="233825" cy="33175"/>
            </a:xfrm>
            <a:custGeom>
              <a:avLst/>
              <a:gdLst/>
              <a:ahLst/>
              <a:cxnLst/>
              <a:rect l="l" t="t" r="r" b="b"/>
              <a:pathLst>
                <a:path w="9353" h="1327" extrusionOk="0">
                  <a:moveTo>
                    <a:pt x="6837" y="1"/>
                  </a:moveTo>
                  <a:cubicBezTo>
                    <a:pt x="5968" y="1"/>
                    <a:pt x="5122" y="115"/>
                    <a:pt x="4253" y="161"/>
                  </a:cubicBezTo>
                  <a:cubicBezTo>
                    <a:pt x="3425" y="458"/>
                    <a:pt x="2557" y="597"/>
                    <a:pt x="1668" y="597"/>
                  </a:cubicBezTo>
                  <a:cubicBezTo>
                    <a:pt x="1600" y="597"/>
                    <a:pt x="1532" y="597"/>
                    <a:pt x="1464" y="595"/>
                  </a:cubicBezTo>
                  <a:cubicBezTo>
                    <a:pt x="960" y="618"/>
                    <a:pt x="480" y="732"/>
                    <a:pt x="23" y="938"/>
                  </a:cubicBezTo>
                  <a:cubicBezTo>
                    <a:pt x="0" y="1212"/>
                    <a:pt x="229" y="1281"/>
                    <a:pt x="435" y="1327"/>
                  </a:cubicBezTo>
                  <a:cubicBezTo>
                    <a:pt x="1464" y="1235"/>
                    <a:pt x="2538" y="1258"/>
                    <a:pt x="3567" y="1098"/>
                  </a:cubicBezTo>
                  <a:cubicBezTo>
                    <a:pt x="3887" y="1007"/>
                    <a:pt x="4230" y="1030"/>
                    <a:pt x="4528" y="961"/>
                  </a:cubicBezTo>
                  <a:cubicBezTo>
                    <a:pt x="6060" y="572"/>
                    <a:pt x="7638" y="961"/>
                    <a:pt x="9147" y="526"/>
                  </a:cubicBezTo>
                  <a:cubicBezTo>
                    <a:pt x="9284" y="458"/>
                    <a:pt x="9353" y="275"/>
                    <a:pt x="9261" y="161"/>
                  </a:cubicBezTo>
                  <a:cubicBezTo>
                    <a:pt x="8461" y="92"/>
                    <a:pt x="7683" y="1"/>
                    <a:pt x="6837" y="1"/>
                  </a:cubicBezTo>
                  <a:close/>
                </a:path>
              </a:pathLst>
            </a:custGeom>
            <a:solidFill>
              <a:srgbClr val="E182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90"/>
            <p:cNvSpPr/>
            <p:nvPr/>
          </p:nvSpPr>
          <p:spPr>
            <a:xfrm>
              <a:off x="3326350" y="3901200"/>
              <a:ext cx="141800" cy="74375"/>
            </a:xfrm>
            <a:custGeom>
              <a:avLst/>
              <a:gdLst/>
              <a:ahLst/>
              <a:cxnLst/>
              <a:rect l="l" t="t" r="r" b="b"/>
              <a:pathLst>
                <a:path w="5672" h="2975" extrusionOk="0">
                  <a:moveTo>
                    <a:pt x="5485" y="1"/>
                  </a:moveTo>
                  <a:cubicBezTo>
                    <a:pt x="5425" y="1"/>
                    <a:pt x="5363" y="18"/>
                    <a:pt x="5305" y="52"/>
                  </a:cubicBezTo>
                  <a:cubicBezTo>
                    <a:pt x="3590" y="510"/>
                    <a:pt x="1990" y="1287"/>
                    <a:pt x="595" y="2339"/>
                  </a:cubicBezTo>
                  <a:cubicBezTo>
                    <a:pt x="503" y="2430"/>
                    <a:pt x="412" y="2522"/>
                    <a:pt x="298" y="2568"/>
                  </a:cubicBezTo>
                  <a:cubicBezTo>
                    <a:pt x="229" y="2590"/>
                    <a:pt x="160" y="2613"/>
                    <a:pt x="92" y="2636"/>
                  </a:cubicBezTo>
                  <a:cubicBezTo>
                    <a:pt x="69" y="2636"/>
                    <a:pt x="69" y="2659"/>
                    <a:pt x="23" y="2705"/>
                  </a:cubicBezTo>
                  <a:cubicBezTo>
                    <a:pt x="0" y="2751"/>
                    <a:pt x="23" y="2796"/>
                    <a:pt x="92" y="2842"/>
                  </a:cubicBezTo>
                  <a:lnTo>
                    <a:pt x="343" y="2842"/>
                  </a:lnTo>
                  <a:cubicBezTo>
                    <a:pt x="462" y="2937"/>
                    <a:pt x="575" y="2974"/>
                    <a:pt x="682" y="2974"/>
                  </a:cubicBezTo>
                  <a:cubicBezTo>
                    <a:pt x="886" y="2974"/>
                    <a:pt x="1070" y="2840"/>
                    <a:pt x="1235" y="2705"/>
                  </a:cubicBezTo>
                  <a:cubicBezTo>
                    <a:pt x="2264" y="1950"/>
                    <a:pt x="3453" y="1379"/>
                    <a:pt x="4711" y="1036"/>
                  </a:cubicBezTo>
                  <a:cubicBezTo>
                    <a:pt x="5077" y="967"/>
                    <a:pt x="5420" y="738"/>
                    <a:pt x="5626" y="418"/>
                  </a:cubicBezTo>
                  <a:cubicBezTo>
                    <a:pt x="5671" y="304"/>
                    <a:pt x="5671" y="189"/>
                    <a:pt x="5648" y="52"/>
                  </a:cubicBezTo>
                  <a:cubicBezTo>
                    <a:pt x="5603" y="18"/>
                    <a:pt x="5545" y="1"/>
                    <a:pt x="5485" y="1"/>
                  </a:cubicBezTo>
                  <a:close/>
                </a:path>
              </a:pathLst>
            </a:custGeom>
            <a:solidFill>
              <a:srgbClr val="E79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90"/>
            <p:cNvSpPr/>
            <p:nvPr/>
          </p:nvSpPr>
          <p:spPr>
            <a:xfrm>
              <a:off x="3032100" y="4260825"/>
              <a:ext cx="45325" cy="88525"/>
            </a:xfrm>
            <a:custGeom>
              <a:avLst/>
              <a:gdLst/>
              <a:ahLst/>
              <a:cxnLst/>
              <a:rect l="l" t="t" r="r" b="b"/>
              <a:pathLst>
                <a:path w="1813" h="3541" extrusionOk="0">
                  <a:moveTo>
                    <a:pt x="1444" y="1"/>
                  </a:moveTo>
                  <a:cubicBezTo>
                    <a:pt x="1420" y="1"/>
                    <a:pt x="1394" y="2"/>
                    <a:pt x="1366" y="5"/>
                  </a:cubicBezTo>
                  <a:cubicBezTo>
                    <a:pt x="1343" y="73"/>
                    <a:pt x="1320" y="142"/>
                    <a:pt x="1320" y="188"/>
                  </a:cubicBezTo>
                  <a:cubicBezTo>
                    <a:pt x="1252" y="302"/>
                    <a:pt x="1160" y="416"/>
                    <a:pt x="1069" y="485"/>
                  </a:cubicBezTo>
                  <a:cubicBezTo>
                    <a:pt x="817" y="988"/>
                    <a:pt x="566" y="1491"/>
                    <a:pt x="314" y="1994"/>
                  </a:cubicBezTo>
                  <a:cubicBezTo>
                    <a:pt x="223" y="2383"/>
                    <a:pt x="131" y="2794"/>
                    <a:pt x="40" y="3206"/>
                  </a:cubicBezTo>
                  <a:cubicBezTo>
                    <a:pt x="1" y="3465"/>
                    <a:pt x="80" y="3541"/>
                    <a:pt x="189" y="3541"/>
                  </a:cubicBezTo>
                  <a:cubicBezTo>
                    <a:pt x="272" y="3541"/>
                    <a:pt x="372" y="3497"/>
                    <a:pt x="451" y="3458"/>
                  </a:cubicBezTo>
                  <a:cubicBezTo>
                    <a:pt x="771" y="3275"/>
                    <a:pt x="863" y="2909"/>
                    <a:pt x="1000" y="2566"/>
                  </a:cubicBezTo>
                  <a:cubicBezTo>
                    <a:pt x="1069" y="2406"/>
                    <a:pt x="1137" y="2268"/>
                    <a:pt x="1206" y="2108"/>
                  </a:cubicBezTo>
                  <a:cubicBezTo>
                    <a:pt x="1252" y="1994"/>
                    <a:pt x="1275" y="1903"/>
                    <a:pt x="1297" y="1788"/>
                  </a:cubicBezTo>
                  <a:cubicBezTo>
                    <a:pt x="1366" y="1468"/>
                    <a:pt x="1480" y="1171"/>
                    <a:pt x="1663" y="896"/>
                  </a:cubicBezTo>
                  <a:cubicBezTo>
                    <a:pt x="1709" y="805"/>
                    <a:pt x="1732" y="691"/>
                    <a:pt x="1755" y="576"/>
                  </a:cubicBezTo>
                  <a:cubicBezTo>
                    <a:pt x="1733" y="319"/>
                    <a:pt x="1813" y="1"/>
                    <a:pt x="1444" y="1"/>
                  </a:cubicBezTo>
                  <a:close/>
                </a:path>
              </a:pathLst>
            </a:custGeom>
            <a:solidFill>
              <a:srgbClr val="E48D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90"/>
            <p:cNvSpPr/>
            <p:nvPr/>
          </p:nvSpPr>
          <p:spPr>
            <a:xfrm>
              <a:off x="3496700" y="3873350"/>
              <a:ext cx="51475" cy="28600"/>
            </a:xfrm>
            <a:custGeom>
              <a:avLst/>
              <a:gdLst/>
              <a:ahLst/>
              <a:cxnLst/>
              <a:rect l="l" t="t" r="r" b="b"/>
              <a:pathLst>
                <a:path w="2059" h="1144" extrusionOk="0">
                  <a:moveTo>
                    <a:pt x="1807" y="0"/>
                  </a:moveTo>
                  <a:cubicBezTo>
                    <a:pt x="1213" y="206"/>
                    <a:pt x="549" y="297"/>
                    <a:pt x="1" y="640"/>
                  </a:cubicBezTo>
                  <a:cubicBezTo>
                    <a:pt x="23" y="823"/>
                    <a:pt x="138" y="983"/>
                    <a:pt x="298" y="1052"/>
                  </a:cubicBezTo>
                  <a:cubicBezTo>
                    <a:pt x="389" y="1098"/>
                    <a:pt x="504" y="1143"/>
                    <a:pt x="618" y="1143"/>
                  </a:cubicBezTo>
                  <a:cubicBezTo>
                    <a:pt x="1190" y="1006"/>
                    <a:pt x="1853" y="938"/>
                    <a:pt x="2059" y="206"/>
                  </a:cubicBezTo>
                  <a:lnTo>
                    <a:pt x="1807" y="0"/>
                  </a:lnTo>
                  <a:close/>
                </a:path>
              </a:pathLst>
            </a:custGeom>
            <a:solidFill>
              <a:srgbClr val="E692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90"/>
            <p:cNvSpPr/>
            <p:nvPr/>
          </p:nvSpPr>
          <p:spPr>
            <a:xfrm>
              <a:off x="3066250" y="4227775"/>
              <a:ext cx="27450" cy="51475"/>
            </a:xfrm>
            <a:custGeom>
              <a:avLst/>
              <a:gdLst/>
              <a:ahLst/>
              <a:cxnLst/>
              <a:rect l="l" t="t" r="r" b="b"/>
              <a:pathLst>
                <a:path w="1098" h="2059" extrusionOk="0">
                  <a:moveTo>
                    <a:pt x="606" y="0"/>
                  </a:moveTo>
                  <a:cubicBezTo>
                    <a:pt x="572" y="0"/>
                    <a:pt x="537" y="23"/>
                    <a:pt x="503" y="69"/>
                  </a:cubicBezTo>
                  <a:lnTo>
                    <a:pt x="0" y="1327"/>
                  </a:lnTo>
                  <a:cubicBezTo>
                    <a:pt x="274" y="1510"/>
                    <a:pt x="206" y="1784"/>
                    <a:pt x="206" y="2058"/>
                  </a:cubicBezTo>
                  <a:cubicBezTo>
                    <a:pt x="1098" y="1670"/>
                    <a:pt x="1098" y="1052"/>
                    <a:pt x="709" y="298"/>
                  </a:cubicBezTo>
                  <a:lnTo>
                    <a:pt x="709" y="69"/>
                  </a:lnTo>
                  <a:cubicBezTo>
                    <a:pt x="675" y="23"/>
                    <a:pt x="640" y="0"/>
                    <a:pt x="606" y="0"/>
                  </a:cubicBezTo>
                  <a:close/>
                </a:path>
              </a:pathLst>
            </a:custGeom>
            <a:solidFill>
              <a:srgbClr val="EC9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90"/>
            <p:cNvSpPr/>
            <p:nvPr/>
          </p:nvSpPr>
          <p:spPr>
            <a:xfrm>
              <a:off x="3219450" y="4021975"/>
              <a:ext cx="39475" cy="37175"/>
            </a:xfrm>
            <a:custGeom>
              <a:avLst/>
              <a:gdLst/>
              <a:ahLst/>
              <a:cxnLst/>
              <a:rect l="l" t="t" r="r" b="b"/>
              <a:pathLst>
                <a:path w="1579" h="1487" extrusionOk="0">
                  <a:moveTo>
                    <a:pt x="1578" y="0"/>
                  </a:moveTo>
                  <a:lnTo>
                    <a:pt x="1578" y="0"/>
                  </a:lnTo>
                  <a:cubicBezTo>
                    <a:pt x="938" y="343"/>
                    <a:pt x="526" y="984"/>
                    <a:pt x="0" y="1487"/>
                  </a:cubicBezTo>
                  <a:cubicBezTo>
                    <a:pt x="892" y="1372"/>
                    <a:pt x="1372" y="824"/>
                    <a:pt x="1578" y="0"/>
                  </a:cubicBezTo>
                  <a:close/>
                </a:path>
              </a:pathLst>
            </a:custGeom>
            <a:solidFill>
              <a:srgbClr val="E489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90"/>
            <p:cNvSpPr/>
            <p:nvPr/>
          </p:nvSpPr>
          <p:spPr>
            <a:xfrm>
              <a:off x="3258900" y="3995675"/>
              <a:ext cx="33175" cy="26325"/>
            </a:xfrm>
            <a:custGeom>
              <a:avLst/>
              <a:gdLst/>
              <a:ahLst/>
              <a:cxnLst/>
              <a:rect l="l" t="t" r="r" b="b"/>
              <a:pathLst>
                <a:path w="1327" h="1053" extrusionOk="0">
                  <a:moveTo>
                    <a:pt x="1212" y="1"/>
                  </a:moveTo>
                  <a:cubicBezTo>
                    <a:pt x="686" y="183"/>
                    <a:pt x="252" y="549"/>
                    <a:pt x="0" y="1052"/>
                  </a:cubicBezTo>
                  <a:cubicBezTo>
                    <a:pt x="640" y="1052"/>
                    <a:pt x="892" y="481"/>
                    <a:pt x="1326" y="183"/>
                  </a:cubicBezTo>
                  <a:lnTo>
                    <a:pt x="1212" y="1"/>
                  </a:lnTo>
                  <a:close/>
                </a:path>
              </a:pathLst>
            </a:custGeom>
            <a:solidFill>
              <a:srgbClr val="E58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90"/>
            <p:cNvSpPr/>
            <p:nvPr/>
          </p:nvSpPr>
          <p:spPr>
            <a:xfrm>
              <a:off x="3464125" y="3891625"/>
              <a:ext cx="40600" cy="18550"/>
            </a:xfrm>
            <a:custGeom>
              <a:avLst/>
              <a:gdLst/>
              <a:ahLst/>
              <a:cxnLst/>
              <a:rect l="l" t="t" r="r" b="b"/>
              <a:pathLst>
                <a:path w="1624" h="742" extrusionOk="0">
                  <a:moveTo>
                    <a:pt x="846" y="1"/>
                  </a:moveTo>
                  <a:lnTo>
                    <a:pt x="92" y="229"/>
                  </a:lnTo>
                  <a:cubicBezTo>
                    <a:pt x="92" y="229"/>
                    <a:pt x="46" y="252"/>
                    <a:pt x="23" y="275"/>
                  </a:cubicBezTo>
                  <a:cubicBezTo>
                    <a:pt x="0" y="344"/>
                    <a:pt x="23" y="412"/>
                    <a:pt x="69" y="435"/>
                  </a:cubicBezTo>
                  <a:cubicBezTo>
                    <a:pt x="284" y="635"/>
                    <a:pt x="561" y="742"/>
                    <a:pt x="845" y="742"/>
                  </a:cubicBezTo>
                  <a:cubicBezTo>
                    <a:pt x="983" y="742"/>
                    <a:pt x="1123" y="716"/>
                    <a:pt x="1258" y="664"/>
                  </a:cubicBezTo>
                  <a:cubicBezTo>
                    <a:pt x="1464" y="572"/>
                    <a:pt x="1624" y="481"/>
                    <a:pt x="1601" y="207"/>
                  </a:cubicBezTo>
                  <a:lnTo>
                    <a:pt x="1578" y="207"/>
                  </a:lnTo>
                  <a:cubicBezTo>
                    <a:pt x="1372" y="1"/>
                    <a:pt x="1075" y="184"/>
                    <a:pt x="846" y="1"/>
                  </a:cubicBezTo>
                  <a:close/>
                </a:path>
              </a:pathLst>
            </a:custGeom>
            <a:solidFill>
              <a:srgbClr val="E692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90"/>
            <p:cNvSpPr/>
            <p:nvPr/>
          </p:nvSpPr>
          <p:spPr>
            <a:xfrm>
              <a:off x="3152550" y="4110000"/>
              <a:ext cx="22325" cy="21775"/>
            </a:xfrm>
            <a:custGeom>
              <a:avLst/>
              <a:gdLst/>
              <a:ahLst/>
              <a:cxnLst/>
              <a:rect l="l" t="t" r="r" b="b"/>
              <a:pathLst>
                <a:path w="893" h="871" extrusionOk="0">
                  <a:moveTo>
                    <a:pt x="527" y="1"/>
                  </a:moveTo>
                  <a:cubicBezTo>
                    <a:pt x="275" y="184"/>
                    <a:pt x="92" y="435"/>
                    <a:pt x="1" y="733"/>
                  </a:cubicBezTo>
                  <a:cubicBezTo>
                    <a:pt x="55" y="814"/>
                    <a:pt x="117" y="871"/>
                    <a:pt x="192" y="871"/>
                  </a:cubicBezTo>
                  <a:cubicBezTo>
                    <a:pt x="244" y="871"/>
                    <a:pt x="301" y="844"/>
                    <a:pt x="367" y="778"/>
                  </a:cubicBezTo>
                  <a:cubicBezTo>
                    <a:pt x="504" y="595"/>
                    <a:pt x="641" y="412"/>
                    <a:pt x="778" y="230"/>
                  </a:cubicBezTo>
                  <a:cubicBezTo>
                    <a:pt x="801" y="230"/>
                    <a:pt x="824" y="207"/>
                    <a:pt x="870" y="161"/>
                  </a:cubicBezTo>
                  <a:cubicBezTo>
                    <a:pt x="893" y="115"/>
                    <a:pt x="870" y="69"/>
                    <a:pt x="778" y="1"/>
                  </a:cubicBezTo>
                  <a:close/>
                </a:path>
              </a:pathLst>
            </a:custGeom>
            <a:solidFill>
              <a:srgbClr val="E68F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90"/>
            <p:cNvSpPr/>
            <p:nvPr/>
          </p:nvSpPr>
          <p:spPr>
            <a:xfrm>
              <a:off x="3485850" y="3889350"/>
              <a:ext cx="17725" cy="7650"/>
            </a:xfrm>
            <a:custGeom>
              <a:avLst/>
              <a:gdLst/>
              <a:ahLst/>
              <a:cxnLst/>
              <a:rect l="l" t="t" r="r" b="b"/>
              <a:pathLst>
                <a:path w="709" h="306" extrusionOk="0">
                  <a:moveTo>
                    <a:pt x="435" y="0"/>
                  </a:moveTo>
                  <a:lnTo>
                    <a:pt x="0" y="92"/>
                  </a:lnTo>
                  <a:cubicBezTo>
                    <a:pt x="122" y="275"/>
                    <a:pt x="285" y="305"/>
                    <a:pt x="454" y="305"/>
                  </a:cubicBezTo>
                  <a:cubicBezTo>
                    <a:pt x="539" y="305"/>
                    <a:pt x="625" y="298"/>
                    <a:pt x="709" y="298"/>
                  </a:cubicBezTo>
                  <a:lnTo>
                    <a:pt x="435" y="0"/>
                  </a:lnTo>
                  <a:close/>
                </a:path>
              </a:pathLst>
            </a:custGeom>
            <a:solidFill>
              <a:srgbClr val="D972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90"/>
            <p:cNvSpPr/>
            <p:nvPr/>
          </p:nvSpPr>
          <p:spPr>
            <a:xfrm>
              <a:off x="3078825" y="4222050"/>
              <a:ext cx="5150" cy="6900"/>
            </a:xfrm>
            <a:custGeom>
              <a:avLst/>
              <a:gdLst/>
              <a:ahLst/>
              <a:cxnLst/>
              <a:rect l="l" t="t" r="r" b="b"/>
              <a:pathLst>
                <a:path w="206" h="276" extrusionOk="0">
                  <a:moveTo>
                    <a:pt x="206" y="1"/>
                  </a:moveTo>
                  <a:lnTo>
                    <a:pt x="0" y="275"/>
                  </a:lnTo>
                  <a:lnTo>
                    <a:pt x="206" y="275"/>
                  </a:lnTo>
                  <a:lnTo>
                    <a:pt x="206" y="1"/>
                  </a:lnTo>
                  <a:close/>
                </a:path>
              </a:pathLst>
            </a:custGeom>
            <a:solidFill>
              <a:srgbClr val="F0A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90"/>
            <p:cNvSpPr/>
            <p:nvPr/>
          </p:nvSpPr>
          <p:spPr>
            <a:xfrm>
              <a:off x="3058800" y="4265500"/>
              <a:ext cx="6325" cy="7450"/>
            </a:xfrm>
            <a:custGeom>
              <a:avLst/>
              <a:gdLst/>
              <a:ahLst/>
              <a:cxnLst/>
              <a:rect l="l" t="t" r="r" b="b"/>
              <a:pathLst>
                <a:path w="253" h="298" extrusionOk="0">
                  <a:moveTo>
                    <a:pt x="252" y="1"/>
                  </a:moveTo>
                  <a:cubicBezTo>
                    <a:pt x="161" y="92"/>
                    <a:pt x="69" y="206"/>
                    <a:pt x="1" y="298"/>
                  </a:cubicBezTo>
                  <a:cubicBezTo>
                    <a:pt x="69" y="206"/>
                    <a:pt x="161" y="92"/>
                    <a:pt x="252" y="1"/>
                  </a:cubicBezTo>
                  <a:close/>
                </a:path>
              </a:pathLst>
            </a:custGeom>
            <a:solidFill>
              <a:srgbClr val="EC9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90"/>
            <p:cNvSpPr/>
            <p:nvPr/>
          </p:nvSpPr>
          <p:spPr>
            <a:xfrm>
              <a:off x="3458975" y="3897350"/>
              <a:ext cx="7450" cy="5750"/>
            </a:xfrm>
            <a:custGeom>
              <a:avLst/>
              <a:gdLst/>
              <a:ahLst/>
              <a:cxnLst/>
              <a:rect l="l" t="t" r="r" b="b"/>
              <a:pathLst>
                <a:path w="298" h="230" extrusionOk="0">
                  <a:moveTo>
                    <a:pt x="298" y="0"/>
                  </a:moveTo>
                  <a:lnTo>
                    <a:pt x="0" y="206"/>
                  </a:lnTo>
                  <a:lnTo>
                    <a:pt x="298" y="229"/>
                  </a:lnTo>
                  <a:cubicBezTo>
                    <a:pt x="275" y="161"/>
                    <a:pt x="275" y="69"/>
                    <a:pt x="298" y="0"/>
                  </a:cubicBezTo>
                  <a:close/>
                </a:path>
              </a:pathLst>
            </a:custGeom>
            <a:solidFill>
              <a:srgbClr val="F0A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90"/>
            <p:cNvSpPr/>
            <p:nvPr/>
          </p:nvSpPr>
          <p:spPr>
            <a:xfrm>
              <a:off x="3333775" y="3959650"/>
              <a:ext cx="7450" cy="5750"/>
            </a:xfrm>
            <a:custGeom>
              <a:avLst/>
              <a:gdLst/>
              <a:ahLst/>
              <a:cxnLst/>
              <a:rect l="l" t="t" r="r" b="b"/>
              <a:pathLst>
                <a:path w="298" h="230" extrusionOk="0">
                  <a:moveTo>
                    <a:pt x="298" y="1"/>
                  </a:moveTo>
                  <a:lnTo>
                    <a:pt x="1" y="230"/>
                  </a:lnTo>
                  <a:close/>
                </a:path>
              </a:pathLst>
            </a:custGeom>
            <a:solidFill>
              <a:srgbClr val="F0A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90"/>
            <p:cNvSpPr/>
            <p:nvPr/>
          </p:nvSpPr>
          <p:spPr>
            <a:xfrm>
              <a:off x="3322350" y="3967100"/>
              <a:ext cx="6300" cy="5150"/>
            </a:xfrm>
            <a:custGeom>
              <a:avLst/>
              <a:gdLst/>
              <a:ahLst/>
              <a:cxnLst/>
              <a:rect l="l" t="t" r="r" b="b"/>
              <a:pathLst>
                <a:path w="252" h="206" extrusionOk="0">
                  <a:moveTo>
                    <a:pt x="252" y="0"/>
                  </a:moveTo>
                  <a:lnTo>
                    <a:pt x="0" y="206"/>
                  </a:lnTo>
                  <a:lnTo>
                    <a:pt x="252" y="206"/>
                  </a:lnTo>
                  <a:lnTo>
                    <a:pt x="252" y="0"/>
                  </a:lnTo>
                  <a:close/>
                </a:path>
              </a:pathLst>
            </a:custGeom>
            <a:solidFill>
              <a:srgbClr val="F0A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90"/>
            <p:cNvSpPr/>
            <p:nvPr/>
          </p:nvSpPr>
          <p:spPr>
            <a:xfrm>
              <a:off x="3101675" y="4191750"/>
              <a:ext cx="7475" cy="5750"/>
            </a:xfrm>
            <a:custGeom>
              <a:avLst/>
              <a:gdLst/>
              <a:ahLst/>
              <a:cxnLst/>
              <a:rect l="l" t="t" r="r" b="b"/>
              <a:pathLst>
                <a:path w="299" h="230" extrusionOk="0">
                  <a:moveTo>
                    <a:pt x="69" y="1"/>
                  </a:moveTo>
                  <a:lnTo>
                    <a:pt x="69" y="1"/>
                  </a:lnTo>
                  <a:cubicBezTo>
                    <a:pt x="24" y="69"/>
                    <a:pt x="1" y="161"/>
                    <a:pt x="1" y="229"/>
                  </a:cubicBezTo>
                  <a:cubicBezTo>
                    <a:pt x="115" y="184"/>
                    <a:pt x="298" y="161"/>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90"/>
            <p:cNvSpPr/>
            <p:nvPr/>
          </p:nvSpPr>
          <p:spPr>
            <a:xfrm>
              <a:off x="4215850" y="4934775"/>
              <a:ext cx="193825" cy="236275"/>
            </a:xfrm>
            <a:custGeom>
              <a:avLst/>
              <a:gdLst/>
              <a:ahLst/>
              <a:cxnLst/>
              <a:rect l="l" t="t" r="r" b="b"/>
              <a:pathLst>
                <a:path w="7753" h="9451" extrusionOk="0">
                  <a:moveTo>
                    <a:pt x="7395" y="0"/>
                  </a:moveTo>
                  <a:cubicBezTo>
                    <a:pt x="7131" y="0"/>
                    <a:pt x="6900" y="192"/>
                    <a:pt x="6838" y="441"/>
                  </a:cubicBezTo>
                  <a:cubicBezTo>
                    <a:pt x="6518" y="1310"/>
                    <a:pt x="5900" y="1950"/>
                    <a:pt x="5420" y="2682"/>
                  </a:cubicBezTo>
                  <a:cubicBezTo>
                    <a:pt x="5192" y="3185"/>
                    <a:pt x="5077" y="3779"/>
                    <a:pt x="4483" y="4054"/>
                  </a:cubicBezTo>
                  <a:cubicBezTo>
                    <a:pt x="4323" y="3596"/>
                    <a:pt x="4666" y="3276"/>
                    <a:pt x="4734" y="2888"/>
                  </a:cubicBezTo>
                  <a:cubicBezTo>
                    <a:pt x="4734" y="2773"/>
                    <a:pt x="4711" y="2659"/>
                    <a:pt x="4688" y="2545"/>
                  </a:cubicBezTo>
                  <a:cubicBezTo>
                    <a:pt x="4597" y="2385"/>
                    <a:pt x="4414" y="2270"/>
                    <a:pt x="4231" y="2270"/>
                  </a:cubicBezTo>
                  <a:cubicBezTo>
                    <a:pt x="3271" y="3551"/>
                    <a:pt x="2493" y="4968"/>
                    <a:pt x="1304" y="6089"/>
                  </a:cubicBezTo>
                  <a:cubicBezTo>
                    <a:pt x="824" y="6523"/>
                    <a:pt x="252" y="6912"/>
                    <a:pt x="24" y="7552"/>
                  </a:cubicBezTo>
                  <a:cubicBezTo>
                    <a:pt x="1" y="7690"/>
                    <a:pt x="24" y="7804"/>
                    <a:pt x="69" y="7895"/>
                  </a:cubicBezTo>
                  <a:cubicBezTo>
                    <a:pt x="161" y="7964"/>
                    <a:pt x="298" y="8010"/>
                    <a:pt x="412" y="8010"/>
                  </a:cubicBezTo>
                  <a:cubicBezTo>
                    <a:pt x="1030" y="7895"/>
                    <a:pt x="1327" y="7301"/>
                    <a:pt x="1830" y="6958"/>
                  </a:cubicBezTo>
                  <a:lnTo>
                    <a:pt x="1830" y="6958"/>
                  </a:lnTo>
                  <a:cubicBezTo>
                    <a:pt x="1556" y="7827"/>
                    <a:pt x="687" y="8216"/>
                    <a:pt x="458" y="9062"/>
                  </a:cubicBezTo>
                  <a:cubicBezTo>
                    <a:pt x="458" y="9176"/>
                    <a:pt x="481" y="9290"/>
                    <a:pt x="550" y="9382"/>
                  </a:cubicBezTo>
                  <a:cubicBezTo>
                    <a:pt x="595" y="9427"/>
                    <a:pt x="653" y="9450"/>
                    <a:pt x="710" y="9450"/>
                  </a:cubicBezTo>
                  <a:cubicBezTo>
                    <a:pt x="767" y="9450"/>
                    <a:pt x="824" y="9427"/>
                    <a:pt x="870" y="9382"/>
                  </a:cubicBezTo>
                  <a:cubicBezTo>
                    <a:pt x="1304" y="9153"/>
                    <a:pt x="1670" y="8810"/>
                    <a:pt x="1967" y="8421"/>
                  </a:cubicBezTo>
                  <a:cubicBezTo>
                    <a:pt x="2379" y="7850"/>
                    <a:pt x="2813" y="7301"/>
                    <a:pt x="3316" y="6798"/>
                  </a:cubicBezTo>
                  <a:cubicBezTo>
                    <a:pt x="4757" y="5380"/>
                    <a:pt x="6015" y="3779"/>
                    <a:pt x="7044" y="2042"/>
                  </a:cubicBezTo>
                  <a:cubicBezTo>
                    <a:pt x="7341" y="1538"/>
                    <a:pt x="7661" y="1058"/>
                    <a:pt x="7661" y="441"/>
                  </a:cubicBezTo>
                  <a:cubicBezTo>
                    <a:pt x="7753" y="235"/>
                    <a:pt x="7661" y="98"/>
                    <a:pt x="7478" y="6"/>
                  </a:cubicBezTo>
                  <a:cubicBezTo>
                    <a:pt x="7450" y="2"/>
                    <a:pt x="7422" y="0"/>
                    <a:pt x="7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90"/>
            <p:cNvSpPr/>
            <p:nvPr/>
          </p:nvSpPr>
          <p:spPr>
            <a:xfrm>
              <a:off x="2990200" y="4309700"/>
              <a:ext cx="87500" cy="286875"/>
            </a:xfrm>
            <a:custGeom>
              <a:avLst/>
              <a:gdLst/>
              <a:ahLst/>
              <a:cxnLst/>
              <a:rect l="l" t="t" r="r" b="b"/>
              <a:pathLst>
                <a:path w="3500" h="11475" extrusionOk="0">
                  <a:moveTo>
                    <a:pt x="2945" y="1"/>
                  </a:moveTo>
                  <a:cubicBezTo>
                    <a:pt x="2886" y="1"/>
                    <a:pt x="2820" y="13"/>
                    <a:pt x="2745" y="39"/>
                  </a:cubicBezTo>
                  <a:lnTo>
                    <a:pt x="2516" y="291"/>
                  </a:lnTo>
                  <a:cubicBezTo>
                    <a:pt x="2402" y="565"/>
                    <a:pt x="2310" y="885"/>
                    <a:pt x="2173" y="1160"/>
                  </a:cubicBezTo>
                  <a:cubicBezTo>
                    <a:pt x="2117" y="1286"/>
                    <a:pt x="2034" y="1387"/>
                    <a:pt x="1931" y="1387"/>
                  </a:cubicBezTo>
                  <a:cubicBezTo>
                    <a:pt x="1867" y="1387"/>
                    <a:pt x="1795" y="1348"/>
                    <a:pt x="1716" y="1251"/>
                  </a:cubicBezTo>
                  <a:cubicBezTo>
                    <a:pt x="1556" y="1388"/>
                    <a:pt x="1487" y="1594"/>
                    <a:pt x="1533" y="1800"/>
                  </a:cubicBezTo>
                  <a:cubicBezTo>
                    <a:pt x="1944" y="2280"/>
                    <a:pt x="1533" y="2692"/>
                    <a:pt x="1373" y="3103"/>
                  </a:cubicBezTo>
                  <a:cubicBezTo>
                    <a:pt x="1167" y="3469"/>
                    <a:pt x="1418" y="3995"/>
                    <a:pt x="961" y="4247"/>
                  </a:cubicBezTo>
                  <a:cubicBezTo>
                    <a:pt x="801" y="4384"/>
                    <a:pt x="732" y="4590"/>
                    <a:pt x="755" y="4795"/>
                  </a:cubicBezTo>
                  <a:cubicBezTo>
                    <a:pt x="1007" y="5161"/>
                    <a:pt x="687" y="5527"/>
                    <a:pt x="732" y="5893"/>
                  </a:cubicBezTo>
                  <a:cubicBezTo>
                    <a:pt x="732" y="5930"/>
                    <a:pt x="762" y="6055"/>
                    <a:pt x="702" y="6055"/>
                  </a:cubicBezTo>
                  <a:cubicBezTo>
                    <a:pt x="688" y="6055"/>
                    <a:pt x="668" y="6048"/>
                    <a:pt x="641" y="6030"/>
                  </a:cubicBezTo>
                  <a:cubicBezTo>
                    <a:pt x="572" y="6030"/>
                    <a:pt x="572" y="5824"/>
                    <a:pt x="458" y="5756"/>
                  </a:cubicBezTo>
                  <a:cubicBezTo>
                    <a:pt x="207" y="6076"/>
                    <a:pt x="275" y="6442"/>
                    <a:pt x="275" y="6830"/>
                  </a:cubicBezTo>
                  <a:cubicBezTo>
                    <a:pt x="412" y="7882"/>
                    <a:pt x="275" y="8957"/>
                    <a:pt x="275" y="10009"/>
                  </a:cubicBezTo>
                  <a:cubicBezTo>
                    <a:pt x="252" y="10581"/>
                    <a:pt x="1" y="11427"/>
                    <a:pt x="961" y="11472"/>
                  </a:cubicBezTo>
                  <a:cubicBezTo>
                    <a:pt x="986" y="11474"/>
                    <a:pt x="1010" y="11474"/>
                    <a:pt x="1034" y="11474"/>
                  </a:cubicBezTo>
                  <a:cubicBezTo>
                    <a:pt x="1913" y="11474"/>
                    <a:pt x="1761" y="10657"/>
                    <a:pt x="1761" y="10100"/>
                  </a:cubicBezTo>
                  <a:cubicBezTo>
                    <a:pt x="1761" y="9231"/>
                    <a:pt x="1830" y="8362"/>
                    <a:pt x="1830" y="7471"/>
                  </a:cubicBezTo>
                  <a:cubicBezTo>
                    <a:pt x="1830" y="7105"/>
                    <a:pt x="1693" y="6602"/>
                    <a:pt x="2196" y="6327"/>
                  </a:cubicBezTo>
                  <a:cubicBezTo>
                    <a:pt x="2516" y="6122"/>
                    <a:pt x="2516" y="5779"/>
                    <a:pt x="2470" y="5436"/>
                  </a:cubicBezTo>
                  <a:cubicBezTo>
                    <a:pt x="2265" y="4612"/>
                    <a:pt x="2425" y="3766"/>
                    <a:pt x="2928" y="3103"/>
                  </a:cubicBezTo>
                  <a:cubicBezTo>
                    <a:pt x="3156" y="2920"/>
                    <a:pt x="3271" y="2623"/>
                    <a:pt x="3179" y="2349"/>
                  </a:cubicBezTo>
                  <a:cubicBezTo>
                    <a:pt x="2836" y="1663"/>
                    <a:pt x="3499" y="1114"/>
                    <a:pt x="3408" y="451"/>
                  </a:cubicBezTo>
                  <a:cubicBezTo>
                    <a:pt x="3316" y="211"/>
                    <a:pt x="3194" y="1"/>
                    <a:pt x="2945" y="1"/>
                  </a:cubicBezTo>
                  <a:close/>
                </a:path>
              </a:pathLst>
            </a:custGeom>
            <a:solidFill>
              <a:srgbClr val="EEA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90"/>
            <p:cNvSpPr/>
            <p:nvPr/>
          </p:nvSpPr>
          <p:spPr>
            <a:xfrm>
              <a:off x="4390225" y="4490025"/>
              <a:ext cx="98350" cy="455775"/>
            </a:xfrm>
            <a:custGeom>
              <a:avLst/>
              <a:gdLst/>
              <a:ahLst/>
              <a:cxnLst/>
              <a:rect l="l" t="t" r="r" b="b"/>
              <a:pathLst>
                <a:path w="3934" h="18231" extrusionOk="0">
                  <a:moveTo>
                    <a:pt x="3280" y="1"/>
                  </a:moveTo>
                  <a:cubicBezTo>
                    <a:pt x="3054" y="1"/>
                    <a:pt x="3007" y="263"/>
                    <a:pt x="2973" y="486"/>
                  </a:cubicBezTo>
                  <a:cubicBezTo>
                    <a:pt x="2904" y="806"/>
                    <a:pt x="3019" y="1127"/>
                    <a:pt x="2996" y="1447"/>
                  </a:cubicBezTo>
                  <a:cubicBezTo>
                    <a:pt x="2996" y="1561"/>
                    <a:pt x="2996" y="1675"/>
                    <a:pt x="3019" y="1790"/>
                  </a:cubicBezTo>
                  <a:cubicBezTo>
                    <a:pt x="3064" y="2682"/>
                    <a:pt x="3179" y="3596"/>
                    <a:pt x="3087" y="4511"/>
                  </a:cubicBezTo>
                  <a:cubicBezTo>
                    <a:pt x="3019" y="5243"/>
                    <a:pt x="3293" y="5974"/>
                    <a:pt x="3110" y="6729"/>
                  </a:cubicBezTo>
                  <a:cubicBezTo>
                    <a:pt x="2973" y="9107"/>
                    <a:pt x="2287" y="11394"/>
                    <a:pt x="1624" y="13680"/>
                  </a:cubicBezTo>
                  <a:cubicBezTo>
                    <a:pt x="1555" y="14572"/>
                    <a:pt x="1121" y="15327"/>
                    <a:pt x="709" y="16104"/>
                  </a:cubicBezTo>
                  <a:cubicBezTo>
                    <a:pt x="618" y="16699"/>
                    <a:pt x="0" y="17202"/>
                    <a:pt x="389" y="17865"/>
                  </a:cubicBezTo>
                  <a:lnTo>
                    <a:pt x="686" y="18231"/>
                  </a:lnTo>
                  <a:cubicBezTo>
                    <a:pt x="1098" y="17751"/>
                    <a:pt x="1098" y="17019"/>
                    <a:pt x="1601" y="16584"/>
                  </a:cubicBezTo>
                  <a:cubicBezTo>
                    <a:pt x="1829" y="15921"/>
                    <a:pt x="1921" y="15190"/>
                    <a:pt x="2401" y="14618"/>
                  </a:cubicBezTo>
                  <a:cubicBezTo>
                    <a:pt x="2378" y="14435"/>
                    <a:pt x="2470" y="14229"/>
                    <a:pt x="2630" y="14115"/>
                  </a:cubicBezTo>
                  <a:lnTo>
                    <a:pt x="3110" y="12331"/>
                  </a:lnTo>
                  <a:cubicBezTo>
                    <a:pt x="3224" y="11714"/>
                    <a:pt x="3339" y="11096"/>
                    <a:pt x="3430" y="10479"/>
                  </a:cubicBezTo>
                  <a:cubicBezTo>
                    <a:pt x="3613" y="9267"/>
                    <a:pt x="3933" y="8055"/>
                    <a:pt x="3933" y="6798"/>
                  </a:cubicBezTo>
                  <a:cubicBezTo>
                    <a:pt x="3933" y="5814"/>
                    <a:pt x="3796" y="4808"/>
                    <a:pt x="3842" y="3802"/>
                  </a:cubicBezTo>
                  <a:cubicBezTo>
                    <a:pt x="3865" y="2567"/>
                    <a:pt x="3682" y="1332"/>
                    <a:pt x="3567" y="98"/>
                  </a:cubicBezTo>
                  <a:cubicBezTo>
                    <a:pt x="3448" y="29"/>
                    <a:pt x="3354" y="1"/>
                    <a:pt x="32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90"/>
            <p:cNvSpPr/>
            <p:nvPr/>
          </p:nvSpPr>
          <p:spPr>
            <a:xfrm>
              <a:off x="2986200" y="4453575"/>
              <a:ext cx="61775" cy="214975"/>
            </a:xfrm>
            <a:custGeom>
              <a:avLst/>
              <a:gdLst/>
              <a:ahLst/>
              <a:cxnLst/>
              <a:rect l="l" t="t" r="r" b="b"/>
              <a:pathLst>
                <a:path w="2471" h="8599" extrusionOk="0">
                  <a:moveTo>
                    <a:pt x="1967" y="1"/>
                  </a:moveTo>
                  <a:lnTo>
                    <a:pt x="1967" y="1"/>
                  </a:lnTo>
                  <a:cubicBezTo>
                    <a:pt x="1921" y="252"/>
                    <a:pt x="1990" y="550"/>
                    <a:pt x="1853" y="732"/>
                  </a:cubicBezTo>
                  <a:cubicBezTo>
                    <a:pt x="1533" y="1144"/>
                    <a:pt x="1647" y="1578"/>
                    <a:pt x="1647" y="2013"/>
                  </a:cubicBezTo>
                  <a:cubicBezTo>
                    <a:pt x="1647" y="3042"/>
                    <a:pt x="1578" y="4071"/>
                    <a:pt x="1556" y="5077"/>
                  </a:cubicBezTo>
                  <a:cubicBezTo>
                    <a:pt x="1556" y="5329"/>
                    <a:pt x="1533" y="5489"/>
                    <a:pt x="1258" y="5512"/>
                  </a:cubicBezTo>
                  <a:cubicBezTo>
                    <a:pt x="1217" y="5517"/>
                    <a:pt x="1179" y="5519"/>
                    <a:pt x="1142" y="5519"/>
                  </a:cubicBezTo>
                  <a:cubicBezTo>
                    <a:pt x="849" y="5519"/>
                    <a:pt x="684" y="5359"/>
                    <a:pt x="664" y="5054"/>
                  </a:cubicBezTo>
                  <a:cubicBezTo>
                    <a:pt x="618" y="4711"/>
                    <a:pt x="618" y="4391"/>
                    <a:pt x="664" y="4048"/>
                  </a:cubicBezTo>
                  <a:cubicBezTo>
                    <a:pt x="870" y="3225"/>
                    <a:pt x="641" y="2425"/>
                    <a:pt x="641" y="1601"/>
                  </a:cubicBezTo>
                  <a:cubicBezTo>
                    <a:pt x="664" y="1396"/>
                    <a:pt x="595" y="1190"/>
                    <a:pt x="435" y="1053"/>
                  </a:cubicBezTo>
                  <a:cubicBezTo>
                    <a:pt x="344" y="1921"/>
                    <a:pt x="69" y="2768"/>
                    <a:pt x="252" y="3636"/>
                  </a:cubicBezTo>
                  <a:cubicBezTo>
                    <a:pt x="1" y="5146"/>
                    <a:pt x="229" y="6655"/>
                    <a:pt x="161" y="8141"/>
                  </a:cubicBezTo>
                  <a:cubicBezTo>
                    <a:pt x="161" y="8278"/>
                    <a:pt x="298" y="8438"/>
                    <a:pt x="367" y="8599"/>
                  </a:cubicBezTo>
                  <a:cubicBezTo>
                    <a:pt x="847" y="8324"/>
                    <a:pt x="549" y="7592"/>
                    <a:pt x="1098" y="7364"/>
                  </a:cubicBezTo>
                  <a:cubicBezTo>
                    <a:pt x="1464" y="7044"/>
                    <a:pt x="1967" y="6929"/>
                    <a:pt x="2173" y="6449"/>
                  </a:cubicBezTo>
                  <a:cubicBezTo>
                    <a:pt x="2447" y="4848"/>
                    <a:pt x="2150" y="3225"/>
                    <a:pt x="2402" y="1624"/>
                  </a:cubicBezTo>
                  <a:cubicBezTo>
                    <a:pt x="2447" y="1258"/>
                    <a:pt x="2470" y="870"/>
                    <a:pt x="2173" y="572"/>
                  </a:cubicBezTo>
                  <a:cubicBezTo>
                    <a:pt x="2127" y="367"/>
                    <a:pt x="2242" y="138"/>
                    <a:pt x="1967" y="1"/>
                  </a:cubicBezTo>
                  <a:close/>
                </a:path>
              </a:pathLst>
            </a:custGeom>
            <a:solidFill>
              <a:srgbClr val="E38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90"/>
            <p:cNvSpPr/>
            <p:nvPr/>
          </p:nvSpPr>
          <p:spPr>
            <a:xfrm>
              <a:off x="2994775" y="4630225"/>
              <a:ext cx="58350" cy="103925"/>
            </a:xfrm>
            <a:custGeom>
              <a:avLst/>
              <a:gdLst/>
              <a:ahLst/>
              <a:cxnLst/>
              <a:rect l="l" t="t" r="r" b="b"/>
              <a:pathLst>
                <a:path w="2334" h="4157" extrusionOk="0">
                  <a:moveTo>
                    <a:pt x="549" y="0"/>
                  </a:moveTo>
                  <a:cubicBezTo>
                    <a:pt x="344" y="0"/>
                    <a:pt x="138" y="69"/>
                    <a:pt x="115" y="321"/>
                  </a:cubicBezTo>
                  <a:cubicBezTo>
                    <a:pt x="69" y="709"/>
                    <a:pt x="46" y="1121"/>
                    <a:pt x="1" y="1533"/>
                  </a:cubicBezTo>
                  <a:cubicBezTo>
                    <a:pt x="115" y="2379"/>
                    <a:pt x="184" y="3248"/>
                    <a:pt x="527" y="4071"/>
                  </a:cubicBezTo>
                  <a:cubicBezTo>
                    <a:pt x="749" y="4115"/>
                    <a:pt x="967" y="4156"/>
                    <a:pt x="1176" y="4156"/>
                  </a:cubicBezTo>
                  <a:cubicBezTo>
                    <a:pt x="1504" y="4156"/>
                    <a:pt x="1807" y="4055"/>
                    <a:pt x="2059" y="3705"/>
                  </a:cubicBezTo>
                  <a:cubicBezTo>
                    <a:pt x="2242" y="2699"/>
                    <a:pt x="2333" y="1693"/>
                    <a:pt x="1761" y="755"/>
                  </a:cubicBezTo>
                  <a:cubicBezTo>
                    <a:pt x="1418" y="412"/>
                    <a:pt x="892" y="366"/>
                    <a:pt x="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90"/>
            <p:cNvSpPr/>
            <p:nvPr/>
          </p:nvSpPr>
          <p:spPr>
            <a:xfrm>
              <a:off x="3915725" y="5226700"/>
              <a:ext cx="229850" cy="101450"/>
            </a:xfrm>
            <a:custGeom>
              <a:avLst/>
              <a:gdLst/>
              <a:ahLst/>
              <a:cxnLst/>
              <a:rect l="l" t="t" r="r" b="b"/>
              <a:pathLst>
                <a:path w="9194" h="4058" extrusionOk="0">
                  <a:moveTo>
                    <a:pt x="8696" y="0"/>
                  </a:moveTo>
                  <a:cubicBezTo>
                    <a:pt x="8415" y="0"/>
                    <a:pt x="8169" y="167"/>
                    <a:pt x="7913" y="312"/>
                  </a:cubicBezTo>
                  <a:cubicBezTo>
                    <a:pt x="7021" y="792"/>
                    <a:pt x="6175" y="1295"/>
                    <a:pt x="5260" y="1729"/>
                  </a:cubicBezTo>
                  <a:cubicBezTo>
                    <a:pt x="4254" y="2141"/>
                    <a:pt x="3248" y="2530"/>
                    <a:pt x="2196" y="2850"/>
                  </a:cubicBezTo>
                  <a:cubicBezTo>
                    <a:pt x="1830" y="2873"/>
                    <a:pt x="1441" y="2895"/>
                    <a:pt x="1076" y="2964"/>
                  </a:cubicBezTo>
                  <a:cubicBezTo>
                    <a:pt x="618" y="3078"/>
                    <a:pt x="230" y="3353"/>
                    <a:pt x="1" y="3764"/>
                  </a:cubicBezTo>
                  <a:cubicBezTo>
                    <a:pt x="57" y="3987"/>
                    <a:pt x="172" y="4058"/>
                    <a:pt x="315" y="4058"/>
                  </a:cubicBezTo>
                  <a:cubicBezTo>
                    <a:pt x="407" y="4058"/>
                    <a:pt x="511" y="4029"/>
                    <a:pt x="618" y="3993"/>
                  </a:cubicBezTo>
                  <a:cubicBezTo>
                    <a:pt x="1190" y="3924"/>
                    <a:pt x="1762" y="3879"/>
                    <a:pt x="2333" y="3742"/>
                  </a:cubicBezTo>
                  <a:cubicBezTo>
                    <a:pt x="4437" y="3238"/>
                    <a:pt x="6289" y="2164"/>
                    <a:pt x="8187" y="1180"/>
                  </a:cubicBezTo>
                  <a:cubicBezTo>
                    <a:pt x="8439" y="1020"/>
                    <a:pt x="8644" y="837"/>
                    <a:pt x="8850" y="632"/>
                  </a:cubicBezTo>
                  <a:cubicBezTo>
                    <a:pt x="8942" y="586"/>
                    <a:pt x="9010" y="517"/>
                    <a:pt x="9102" y="449"/>
                  </a:cubicBezTo>
                  <a:cubicBezTo>
                    <a:pt x="9193" y="357"/>
                    <a:pt x="9170" y="197"/>
                    <a:pt x="9079" y="106"/>
                  </a:cubicBezTo>
                  <a:cubicBezTo>
                    <a:pt x="8942" y="31"/>
                    <a:pt x="8816" y="0"/>
                    <a:pt x="8696" y="0"/>
                  </a:cubicBezTo>
                  <a:close/>
                </a:path>
              </a:pathLst>
            </a:custGeom>
            <a:solidFill>
              <a:srgbClr val="9820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90"/>
            <p:cNvSpPr/>
            <p:nvPr/>
          </p:nvSpPr>
          <p:spPr>
            <a:xfrm>
              <a:off x="3558450" y="5313950"/>
              <a:ext cx="261850" cy="41250"/>
            </a:xfrm>
            <a:custGeom>
              <a:avLst/>
              <a:gdLst/>
              <a:ahLst/>
              <a:cxnLst/>
              <a:rect l="l" t="t" r="r" b="b"/>
              <a:pathLst>
                <a:path w="10474" h="1650" extrusionOk="0">
                  <a:moveTo>
                    <a:pt x="389" y="0"/>
                  </a:moveTo>
                  <a:cubicBezTo>
                    <a:pt x="275" y="23"/>
                    <a:pt x="160" y="69"/>
                    <a:pt x="69" y="137"/>
                  </a:cubicBezTo>
                  <a:lnTo>
                    <a:pt x="0" y="297"/>
                  </a:lnTo>
                  <a:lnTo>
                    <a:pt x="69" y="457"/>
                  </a:lnTo>
                  <a:cubicBezTo>
                    <a:pt x="115" y="503"/>
                    <a:pt x="183" y="526"/>
                    <a:pt x="252" y="526"/>
                  </a:cubicBezTo>
                  <a:cubicBezTo>
                    <a:pt x="266" y="524"/>
                    <a:pt x="280" y="522"/>
                    <a:pt x="293" y="522"/>
                  </a:cubicBezTo>
                  <a:cubicBezTo>
                    <a:pt x="404" y="522"/>
                    <a:pt x="467" y="604"/>
                    <a:pt x="549" y="686"/>
                  </a:cubicBezTo>
                  <a:lnTo>
                    <a:pt x="1006" y="777"/>
                  </a:lnTo>
                  <a:cubicBezTo>
                    <a:pt x="1109" y="812"/>
                    <a:pt x="1218" y="829"/>
                    <a:pt x="1329" y="829"/>
                  </a:cubicBezTo>
                  <a:cubicBezTo>
                    <a:pt x="1441" y="829"/>
                    <a:pt x="1555" y="812"/>
                    <a:pt x="1669" y="777"/>
                  </a:cubicBezTo>
                  <a:lnTo>
                    <a:pt x="2035" y="777"/>
                  </a:lnTo>
                  <a:cubicBezTo>
                    <a:pt x="2127" y="800"/>
                    <a:pt x="2218" y="846"/>
                    <a:pt x="2310" y="892"/>
                  </a:cubicBezTo>
                  <a:cubicBezTo>
                    <a:pt x="2499" y="968"/>
                    <a:pt x="2704" y="1012"/>
                    <a:pt x="2912" y="1012"/>
                  </a:cubicBezTo>
                  <a:cubicBezTo>
                    <a:pt x="2955" y="1012"/>
                    <a:pt x="2998" y="1010"/>
                    <a:pt x="3041" y="1006"/>
                  </a:cubicBezTo>
                  <a:cubicBezTo>
                    <a:pt x="3202" y="1098"/>
                    <a:pt x="3407" y="1052"/>
                    <a:pt x="3567" y="1189"/>
                  </a:cubicBezTo>
                  <a:cubicBezTo>
                    <a:pt x="4081" y="1298"/>
                    <a:pt x="4594" y="1428"/>
                    <a:pt x="5122" y="1428"/>
                  </a:cubicBezTo>
                  <a:cubicBezTo>
                    <a:pt x="5370" y="1428"/>
                    <a:pt x="5621" y="1399"/>
                    <a:pt x="5877" y="1326"/>
                  </a:cubicBezTo>
                  <a:cubicBezTo>
                    <a:pt x="5934" y="1303"/>
                    <a:pt x="5997" y="1292"/>
                    <a:pt x="6060" y="1292"/>
                  </a:cubicBezTo>
                  <a:cubicBezTo>
                    <a:pt x="6123" y="1292"/>
                    <a:pt x="6186" y="1303"/>
                    <a:pt x="6243" y="1326"/>
                  </a:cubicBezTo>
                  <a:cubicBezTo>
                    <a:pt x="6928" y="1559"/>
                    <a:pt x="7626" y="1649"/>
                    <a:pt x="8326" y="1649"/>
                  </a:cubicBezTo>
                  <a:cubicBezTo>
                    <a:pt x="9003" y="1649"/>
                    <a:pt x="9684" y="1564"/>
                    <a:pt x="10359" y="1441"/>
                  </a:cubicBezTo>
                  <a:cubicBezTo>
                    <a:pt x="10473" y="1189"/>
                    <a:pt x="10336" y="1029"/>
                    <a:pt x="10153" y="869"/>
                  </a:cubicBezTo>
                  <a:cubicBezTo>
                    <a:pt x="10062" y="823"/>
                    <a:pt x="9947" y="777"/>
                    <a:pt x="9856" y="755"/>
                  </a:cubicBezTo>
                  <a:cubicBezTo>
                    <a:pt x="9696" y="755"/>
                    <a:pt x="9536" y="777"/>
                    <a:pt x="9376" y="823"/>
                  </a:cubicBezTo>
                  <a:cubicBezTo>
                    <a:pt x="9306" y="876"/>
                    <a:pt x="9239" y="898"/>
                    <a:pt x="9175" y="898"/>
                  </a:cubicBezTo>
                  <a:cubicBezTo>
                    <a:pt x="9070" y="898"/>
                    <a:pt x="8971" y="839"/>
                    <a:pt x="8872" y="755"/>
                  </a:cubicBezTo>
                  <a:cubicBezTo>
                    <a:pt x="8667" y="686"/>
                    <a:pt x="8461" y="663"/>
                    <a:pt x="8232" y="663"/>
                  </a:cubicBezTo>
                  <a:cubicBezTo>
                    <a:pt x="8127" y="659"/>
                    <a:pt x="8020" y="658"/>
                    <a:pt x="7913" y="658"/>
                  </a:cubicBezTo>
                  <a:cubicBezTo>
                    <a:pt x="7796" y="658"/>
                    <a:pt x="7679" y="659"/>
                    <a:pt x="7561" y="659"/>
                  </a:cubicBezTo>
                  <a:cubicBezTo>
                    <a:pt x="7204" y="659"/>
                    <a:pt x="6845" y="647"/>
                    <a:pt x="6494" y="549"/>
                  </a:cubicBezTo>
                  <a:lnTo>
                    <a:pt x="6311" y="503"/>
                  </a:lnTo>
                  <a:cubicBezTo>
                    <a:pt x="6197" y="503"/>
                    <a:pt x="6083" y="480"/>
                    <a:pt x="5968" y="480"/>
                  </a:cubicBezTo>
                  <a:cubicBezTo>
                    <a:pt x="5570" y="539"/>
                    <a:pt x="5162" y="636"/>
                    <a:pt x="4757" y="636"/>
                  </a:cubicBezTo>
                  <a:cubicBezTo>
                    <a:pt x="4534" y="636"/>
                    <a:pt x="4312" y="607"/>
                    <a:pt x="4093" y="526"/>
                  </a:cubicBezTo>
                  <a:cubicBezTo>
                    <a:pt x="3796" y="457"/>
                    <a:pt x="3522" y="412"/>
                    <a:pt x="3224" y="412"/>
                  </a:cubicBezTo>
                  <a:cubicBezTo>
                    <a:pt x="2996" y="389"/>
                    <a:pt x="2790" y="343"/>
                    <a:pt x="2561" y="274"/>
                  </a:cubicBezTo>
                  <a:cubicBezTo>
                    <a:pt x="2447" y="252"/>
                    <a:pt x="2355" y="229"/>
                    <a:pt x="2241" y="206"/>
                  </a:cubicBezTo>
                  <a:cubicBezTo>
                    <a:pt x="1784" y="206"/>
                    <a:pt x="1349" y="137"/>
                    <a:pt x="915" y="46"/>
                  </a:cubicBezTo>
                  <a:cubicBezTo>
                    <a:pt x="732" y="0"/>
                    <a:pt x="572" y="0"/>
                    <a:pt x="389" y="0"/>
                  </a:cubicBezTo>
                  <a:close/>
                </a:path>
              </a:pathLst>
            </a:custGeom>
            <a:solidFill>
              <a:srgbClr val="9525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90"/>
            <p:cNvSpPr/>
            <p:nvPr/>
          </p:nvSpPr>
          <p:spPr>
            <a:xfrm>
              <a:off x="3106250" y="4986150"/>
              <a:ext cx="132650" cy="154625"/>
            </a:xfrm>
            <a:custGeom>
              <a:avLst/>
              <a:gdLst/>
              <a:ahLst/>
              <a:cxnLst/>
              <a:rect l="l" t="t" r="r" b="b"/>
              <a:pathLst>
                <a:path w="5306" h="6185" extrusionOk="0">
                  <a:moveTo>
                    <a:pt x="702" y="1"/>
                  </a:moveTo>
                  <a:cubicBezTo>
                    <a:pt x="543" y="1"/>
                    <a:pt x="452" y="125"/>
                    <a:pt x="412" y="284"/>
                  </a:cubicBezTo>
                  <a:lnTo>
                    <a:pt x="412" y="558"/>
                  </a:lnTo>
                  <a:cubicBezTo>
                    <a:pt x="458" y="627"/>
                    <a:pt x="481" y="718"/>
                    <a:pt x="504" y="810"/>
                  </a:cubicBezTo>
                  <a:cubicBezTo>
                    <a:pt x="504" y="878"/>
                    <a:pt x="527" y="970"/>
                    <a:pt x="595" y="1038"/>
                  </a:cubicBezTo>
                  <a:cubicBezTo>
                    <a:pt x="664" y="1290"/>
                    <a:pt x="595" y="1564"/>
                    <a:pt x="389" y="1702"/>
                  </a:cubicBezTo>
                  <a:cubicBezTo>
                    <a:pt x="1" y="2045"/>
                    <a:pt x="69" y="2205"/>
                    <a:pt x="504" y="2388"/>
                  </a:cubicBezTo>
                  <a:cubicBezTo>
                    <a:pt x="641" y="2456"/>
                    <a:pt x="801" y="2525"/>
                    <a:pt x="984" y="2548"/>
                  </a:cubicBezTo>
                  <a:cubicBezTo>
                    <a:pt x="1001" y="2547"/>
                    <a:pt x="1018" y="2546"/>
                    <a:pt x="1035" y="2546"/>
                  </a:cubicBezTo>
                  <a:cubicBezTo>
                    <a:pt x="1481" y="2546"/>
                    <a:pt x="1703" y="2834"/>
                    <a:pt x="1967" y="3165"/>
                  </a:cubicBezTo>
                  <a:cubicBezTo>
                    <a:pt x="2790" y="4148"/>
                    <a:pt x="3659" y="5132"/>
                    <a:pt x="4505" y="6092"/>
                  </a:cubicBezTo>
                  <a:cubicBezTo>
                    <a:pt x="4557" y="6156"/>
                    <a:pt x="4623" y="6184"/>
                    <a:pt x="4691" y="6184"/>
                  </a:cubicBezTo>
                  <a:cubicBezTo>
                    <a:pt x="4744" y="6184"/>
                    <a:pt x="4799" y="6168"/>
                    <a:pt x="4848" y="6138"/>
                  </a:cubicBezTo>
                  <a:cubicBezTo>
                    <a:pt x="5306" y="5223"/>
                    <a:pt x="4391" y="4971"/>
                    <a:pt x="4071" y="4423"/>
                  </a:cubicBezTo>
                  <a:cubicBezTo>
                    <a:pt x="2973" y="2959"/>
                    <a:pt x="1624" y="1656"/>
                    <a:pt x="778" y="9"/>
                  </a:cubicBezTo>
                  <a:cubicBezTo>
                    <a:pt x="751" y="3"/>
                    <a:pt x="726" y="1"/>
                    <a:pt x="7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90"/>
            <p:cNvSpPr/>
            <p:nvPr/>
          </p:nvSpPr>
          <p:spPr>
            <a:xfrm>
              <a:off x="3007925" y="4723975"/>
              <a:ext cx="44625" cy="107375"/>
            </a:xfrm>
            <a:custGeom>
              <a:avLst/>
              <a:gdLst/>
              <a:ahLst/>
              <a:cxnLst/>
              <a:rect l="l" t="t" r="r" b="b"/>
              <a:pathLst>
                <a:path w="1785" h="4295" extrusionOk="0">
                  <a:moveTo>
                    <a:pt x="1327" y="1"/>
                  </a:moveTo>
                  <a:cubicBezTo>
                    <a:pt x="1131" y="66"/>
                    <a:pt x="958" y="178"/>
                    <a:pt x="758" y="178"/>
                  </a:cubicBezTo>
                  <a:cubicBezTo>
                    <a:pt x="679" y="178"/>
                    <a:pt x="595" y="161"/>
                    <a:pt x="504" y="115"/>
                  </a:cubicBezTo>
                  <a:cubicBezTo>
                    <a:pt x="441" y="84"/>
                    <a:pt x="384" y="70"/>
                    <a:pt x="332" y="70"/>
                  </a:cubicBezTo>
                  <a:cubicBezTo>
                    <a:pt x="191" y="70"/>
                    <a:pt x="84" y="171"/>
                    <a:pt x="1" y="321"/>
                  </a:cubicBezTo>
                  <a:cubicBezTo>
                    <a:pt x="1" y="1258"/>
                    <a:pt x="161" y="2196"/>
                    <a:pt x="504" y="3088"/>
                  </a:cubicBezTo>
                  <a:cubicBezTo>
                    <a:pt x="618" y="3476"/>
                    <a:pt x="709" y="3865"/>
                    <a:pt x="778" y="4277"/>
                  </a:cubicBezTo>
                  <a:cubicBezTo>
                    <a:pt x="819" y="4289"/>
                    <a:pt x="856" y="4295"/>
                    <a:pt x="890" y="4295"/>
                  </a:cubicBezTo>
                  <a:cubicBezTo>
                    <a:pt x="1047" y="4295"/>
                    <a:pt x="1137" y="4175"/>
                    <a:pt x="1213" y="4025"/>
                  </a:cubicBezTo>
                  <a:cubicBezTo>
                    <a:pt x="1304" y="3728"/>
                    <a:pt x="1327" y="3408"/>
                    <a:pt x="1235" y="3110"/>
                  </a:cubicBezTo>
                  <a:cubicBezTo>
                    <a:pt x="1098" y="2653"/>
                    <a:pt x="1030" y="2173"/>
                    <a:pt x="1030" y="1670"/>
                  </a:cubicBezTo>
                  <a:cubicBezTo>
                    <a:pt x="1030" y="1601"/>
                    <a:pt x="961" y="1510"/>
                    <a:pt x="1030" y="1441"/>
                  </a:cubicBezTo>
                  <a:cubicBezTo>
                    <a:pt x="1030" y="1601"/>
                    <a:pt x="1075" y="1761"/>
                    <a:pt x="1121" y="1899"/>
                  </a:cubicBezTo>
                  <a:cubicBezTo>
                    <a:pt x="1190" y="1990"/>
                    <a:pt x="1304" y="2059"/>
                    <a:pt x="1418" y="2059"/>
                  </a:cubicBezTo>
                  <a:cubicBezTo>
                    <a:pt x="1738" y="1921"/>
                    <a:pt x="1784" y="1647"/>
                    <a:pt x="1784" y="1350"/>
                  </a:cubicBezTo>
                  <a:cubicBezTo>
                    <a:pt x="1761" y="1235"/>
                    <a:pt x="1738" y="1121"/>
                    <a:pt x="1716" y="1030"/>
                  </a:cubicBezTo>
                  <a:cubicBezTo>
                    <a:pt x="1624" y="778"/>
                    <a:pt x="1556" y="504"/>
                    <a:pt x="1487" y="252"/>
                  </a:cubicBezTo>
                  <a:cubicBezTo>
                    <a:pt x="1464" y="161"/>
                    <a:pt x="1395" y="69"/>
                    <a:pt x="13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90"/>
            <p:cNvSpPr/>
            <p:nvPr/>
          </p:nvSpPr>
          <p:spPr>
            <a:xfrm>
              <a:off x="3048525" y="4878900"/>
              <a:ext cx="77775" cy="114350"/>
            </a:xfrm>
            <a:custGeom>
              <a:avLst/>
              <a:gdLst/>
              <a:ahLst/>
              <a:cxnLst/>
              <a:rect l="l" t="t" r="r" b="b"/>
              <a:pathLst>
                <a:path w="3111" h="4574" extrusionOk="0">
                  <a:moveTo>
                    <a:pt x="366" y="0"/>
                  </a:moveTo>
                  <a:cubicBezTo>
                    <a:pt x="160" y="46"/>
                    <a:pt x="0" y="115"/>
                    <a:pt x="137" y="366"/>
                  </a:cubicBezTo>
                  <a:cubicBezTo>
                    <a:pt x="618" y="1715"/>
                    <a:pt x="1326" y="2973"/>
                    <a:pt x="2195" y="4094"/>
                  </a:cubicBezTo>
                  <a:cubicBezTo>
                    <a:pt x="2264" y="4162"/>
                    <a:pt x="2333" y="4231"/>
                    <a:pt x="2401" y="4299"/>
                  </a:cubicBezTo>
                  <a:lnTo>
                    <a:pt x="2721" y="4574"/>
                  </a:lnTo>
                  <a:lnTo>
                    <a:pt x="2927" y="4345"/>
                  </a:lnTo>
                  <a:cubicBezTo>
                    <a:pt x="3110" y="3888"/>
                    <a:pt x="2721" y="3613"/>
                    <a:pt x="2584" y="3270"/>
                  </a:cubicBezTo>
                  <a:cubicBezTo>
                    <a:pt x="2378" y="2859"/>
                    <a:pt x="2104" y="2516"/>
                    <a:pt x="1875" y="2127"/>
                  </a:cubicBezTo>
                  <a:cubicBezTo>
                    <a:pt x="1509" y="1304"/>
                    <a:pt x="1304" y="389"/>
                    <a:pt x="3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90"/>
            <p:cNvSpPr/>
            <p:nvPr/>
          </p:nvSpPr>
          <p:spPr>
            <a:xfrm>
              <a:off x="3810550" y="5313475"/>
              <a:ext cx="120650" cy="38375"/>
            </a:xfrm>
            <a:custGeom>
              <a:avLst/>
              <a:gdLst/>
              <a:ahLst/>
              <a:cxnLst/>
              <a:rect l="l" t="t" r="r" b="b"/>
              <a:pathLst>
                <a:path w="4826" h="1535" extrusionOk="0">
                  <a:moveTo>
                    <a:pt x="3598" y="1"/>
                  </a:moveTo>
                  <a:cubicBezTo>
                    <a:pt x="3174" y="1"/>
                    <a:pt x="2774" y="258"/>
                    <a:pt x="2356" y="408"/>
                  </a:cubicBezTo>
                  <a:cubicBezTo>
                    <a:pt x="2071" y="597"/>
                    <a:pt x="1744" y="699"/>
                    <a:pt x="1410" y="699"/>
                  </a:cubicBezTo>
                  <a:cubicBezTo>
                    <a:pt x="1260" y="699"/>
                    <a:pt x="1109" y="679"/>
                    <a:pt x="961" y="636"/>
                  </a:cubicBezTo>
                  <a:cubicBezTo>
                    <a:pt x="869" y="614"/>
                    <a:pt x="755" y="614"/>
                    <a:pt x="641" y="614"/>
                  </a:cubicBezTo>
                  <a:cubicBezTo>
                    <a:pt x="503" y="636"/>
                    <a:pt x="343" y="705"/>
                    <a:pt x="229" y="774"/>
                  </a:cubicBezTo>
                  <a:cubicBezTo>
                    <a:pt x="138" y="842"/>
                    <a:pt x="69" y="911"/>
                    <a:pt x="0" y="1002"/>
                  </a:cubicBezTo>
                  <a:cubicBezTo>
                    <a:pt x="92" y="1162"/>
                    <a:pt x="183" y="1322"/>
                    <a:pt x="275" y="1482"/>
                  </a:cubicBezTo>
                  <a:cubicBezTo>
                    <a:pt x="503" y="1518"/>
                    <a:pt x="733" y="1535"/>
                    <a:pt x="965" y="1535"/>
                  </a:cubicBezTo>
                  <a:cubicBezTo>
                    <a:pt x="1640" y="1535"/>
                    <a:pt x="2320" y="1389"/>
                    <a:pt x="2950" y="1117"/>
                  </a:cubicBezTo>
                  <a:cubicBezTo>
                    <a:pt x="3362" y="957"/>
                    <a:pt x="3796" y="819"/>
                    <a:pt x="4254" y="774"/>
                  </a:cubicBezTo>
                  <a:cubicBezTo>
                    <a:pt x="4459" y="751"/>
                    <a:pt x="4665" y="682"/>
                    <a:pt x="4825" y="545"/>
                  </a:cubicBezTo>
                  <a:cubicBezTo>
                    <a:pt x="4619" y="476"/>
                    <a:pt x="4414" y="476"/>
                    <a:pt x="4299" y="271"/>
                  </a:cubicBezTo>
                  <a:cubicBezTo>
                    <a:pt x="4054" y="73"/>
                    <a:pt x="3823" y="1"/>
                    <a:pt x="3598"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90"/>
            <p:cNvSpPr/>
            <p:nvPr/>
          </p:nvSpPr>
          <p:spPr>
            <a:xfrm>
              <a:off x="3250875" y="5157800"/>
              <a:ext cx="89225" cy="66975"/>
            </a:xfrm>
            <a:custGeom>
              <a:avLst/>
              <a:gdLst/>
              <a:ahLst/>
              <a:cxnLst/>
              <a:rect l="l" t="t" r="r" b="b"/>
              <a:pathLst>
                <a:path w="3569" h="2679" extrusionOk="0">
                  <a:moveTo>
                    <a:pt x="419" y="0"/>
                  </a:moveTo>
                  <a:cubicBezTo>
                    <a:pt x="395" y="0"/>
                    <a:pt x="370" y="1"/>
                    <a:pt x="344" y="3"/>
                  </a:cubicBezTo>
                  <a:cubicBezTo>
                    <a:pt x="230" y="26"/>
                    <a:pt x="138" y="95"/>
                    <a:pt x="47" y="163"/>
                  </a:cubicBezTo>
                  <a:cubicBezTo>
                    <a:pt x="24" y="163"/>
                    <a:pt x="1" y="186"/>
                    <a:pt x="1" y="255"/>
                  </a:cubicBezTo>
                  <a:cubicBezTo>
                    <a:pt x="1" y="346"/>
                    <a:pt x="24" y="415"/>
                    <a:pt x="92" y="461"/>
                  </a:cubicBezTo>
                  <a:cubicBezTo>
                    <a:pt x="458" y="895"/>
                    <a:pt x="733" y="1421"/>
                    <a:pt x="1259" y="1696"/>
                  </a:cubicBezTo>
                  <a:cubicBezTo>
                    <a:pt x="1876" y="2039"/>
                    <a:pt x="2493" y="2359"/>
                    <a:pt x="3111" y="2679"/>
                  </a:cubicBezTo>
                  <a:cubicBezTo>
                    <a:pt x="3294" y="2656"/>
                    <a:pt x="3431" y="2542"/>
                    <a:pt x="3500" y="2382"/>
                  </a:cubicBezTo>
                  <a:cubicBezTo>
                    <a:pt x="3568" y="1398"/>
                    <a:pt x="2653" y="1558"/>
                    <a:pt x="2173" y="1192"/>
                  </a:cubicBezTo>
                  <a:cubicBezTo>
                    <a:pt x="2059" y="1147"/>
                    <a:pt x="1967" y="1101"/>
                    <a:pt x="1876" y="1032"/>
                  </a:cubicBezTo>
                  <a:cubicBezTo>
                    <a:pt x="1693" y="941"/>
                    <a:pt x="1533" y="827"/>
                    <a:pt x="1373" y="689"/>
                  </a:cubicBezTo>
                  <a:cubicBezTo>
                    <a:pt x="1090" y="407"/>
                    <a:pt x="890"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90"/>
            <p:cNvSpPr/>
            <p:nvPr/>
          </p:nvSpPr>
          <p:spPr>
            <a:xfrm>
              <a:off x="4142675" y="5164600"/>
              <a:ext cx="95500" cy="73325"/>
            </a:xfrm>
            <a:custGeom>
              <a:avLst/>
              <a:gdLst/>
              <a:ahLst/>
              <a:cxnLst/>
              <a:rect l="l" t="t" r="r" b="b"/>
              <a:pathLst>
                <a:path w="3820" h="2933" extrusionOk="0">
                  <a:moveTo>
                    <a:pt x="3210" y="0"/>
                  </a:moveTo>
                  <a:cubicBezTo>
                    <a:pt x="3185" y="0"/>
                    <a:pt x="3160" y="2"/>
                    <a:pt x="3134" y="6"/>
                  </a:cubicBezTo>
                  <a:cubicBezTo>
                    <a:pt x="3042" y="29"/>
                    <a:pt x="2928" y="52"/>
                    <a:pt x="2859" y="97"/>
                  </a:cubicBezTo>
                  <a:cubicBezTo>
                    <a:pt x="2676" y="189"/>
                    <a:pt x="2493" y="303"/>
                    <a:pt x="2333" y="417"/>
                  </a:cubicBezTo>
                  <a:lnTo>
                    <a:pt x="2105" y="577"/>
                  </a:lnTo>
                  <a:cubicBezTo>
                    <a:pt x="1967" y="646"/>
                    <a:pt x="1830" y="738"/>
                    <a:pt x="1716" y="806"/>
                  </a:cubicBezTo>
                  <a:cubicBezTo>
                    <a:pt x="1624" y="852"/>
                    <a:pt x="1533" y="920"/>
                    <a:pt x="1464" y="989"/>
                  </a:cubicBezTo>
                  <a:cubicBezTo>
                    <a:pt x="961" y="1538"/>
                    <a:pt x="1" y="1675"/>
                    <a:pt x="24" y="2635"/>
                  </a:cubicBezTo>
                  <a:lnTo>
                    <a:pt x="24" y="2933"/>
                  </a:lnTo>
                  <a:cubicBezTo>
                    <a:pt x="1419" y="2178"/>
                    <a:pt x="2676" y="1263"/>
                    <a:pt x="3820" y="166"/>
                  </a:cubicBezTo>
                  <a:lnTo>
                    <a:pt x="3545" y="166"/>
                  </a:lnTo>
                  <a:cubicBezTo>
                    <a:pt x="3449" y="51"/>
                    <a:pt x="3338" y="0"/>
                    <a:pt x="32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90"/>
            <p:cNvSpPr/>
            <p:nvPr/>
          </p:nvSpPr>
          <p:spPr>
            <a:xfrm>
              <a:off x="3433825" y="5269725"/>
              <a:ext cx="128650" cy="52825"/>
            </a:xfrm>
            <a:custGeom>
              <a:avLst/>
              <a:gdLst/>
              <a:ahLst/>
              <a:cxnLst/>
              <a:rect l="l" t="t" r="r" b="b"/>
              <a:pathLst>
                <a:path w="5146" h="2113" extrusionOk="0">
                  <a:moveTo>
                    <a:pt x="804" y="0"/>
                  </a:moveTo>
                  <a:cubicBezTo>
                    <a:pt x="656" y="0"/>
                    <a:pt x="503" y="29"/>
                    <a:pt x="343" y="100"/>
                  </a:cubicBezTo>
                  <a:cubicBezTo>
                    <a:pt x="160" y="168"/>
                    <a:pt x="46" y="328"/>
                    <a:pt x="0" y="511"/>
                  </a:cubicBezTo>
                  <a:cubicBezTo>
                    <a:pt x="46" y="580"/>
                    <a:pt x="92" y="649"/>
                    <a:pt x="160" y="694"/>
                  </a:cubicBezTo>
                  <a:cubicBezTo>
                    <a:pt x="1327" y="1106"/>
                    <a:pt x="2470" y="1540"/>
                    <a:pt x="3636" y="1952"/>
                  </a:cubicBezTo>
                  <a:cubicBezTo>
                    <a:pt x="3842" y="1998"/>
                    <a:pt x="4048" y="2021"/>
                    <a:pt x="4253" y="2021"/>
                  </a:cubicBezTo>
                  <a:cubicBezTo>
                    <a:pt x="4369" y="2083"/>
                    <a:pt x="4494" y="2113"/>
                    <a:pt x="4620" y="2113"/>
                  </a:cubicBezTo>
                  <a:cubicBezTo>
                    <a:pt x="4768" y="2113"/>
                    <a:pt x="4918" y="2072"/>
                    <a:pt x="5054" y="1998"/>
                  </a:cubicBezTo>
                  <a:cubicBezTo>
                    <a:pt x="5145" y="1906"/>
                    <a:pt x="5145" y="1769"/>
                    <a:pt x="5077" y="1678"/>
                  </a:cubicBezTo>
                  <a:cubicBezTo>
                    <a:pt x="4894" y="1540"/>
                    <a:pt x="4665" y="1449"/>
                    <a:pt x="4436" y="1449"/>
                  </a:cubicBezTo>
                  <a:cubicBezTo>
                    <a:pt x="4231" y="1426"/>
                    <a:pt x="4002" y="1380"/>
                    <a:pt x="3819" y="1312"/>
                  </a:cubicBezTo>
                  <a:cubicBezTo>
                    <a:pt x="3545" y="1243"/>
                    <a:pt x="3316" y="1129"/>
                    <a:pt x="3087" y="992"/>
                  </a:cubicBezTo>
                  <a:cubicBezTo>
                    <a:pt x="2699" y="740"/>
                    <a:pt x="2310" y="534"/>
                    <a:pt x="1875" y="374"/>
                  </a:cubicBezTo>
                  <a:cubicBezTo>
                    <a:pt x="1530" y="193"/>
                    <a:pt x="1184" y="0"/>
                    <a:pt x="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90"/>
            <p:cNvSpPr/>
            <p:nvPr/>
          </p:nvSpPr>
          <p:spPr>
            <a:xfrm>
              <a:off x="3328625" y="5216550"/>
              <a:ext cx="98500" cy="55450"/>
            </a:xfrm>
            <a:custGeom>
              <a:avLst/>
              <a:gdLst/>
              <a:ahLst/>
              <a:cxnLst/>
              <a:rect l="l" t="t" r="r" b="b"/>
              <a:pathLst>
                <a:path w="3940" h="2218" extrusionOk="0">
                  <a:moveTo>
                    <a:pt x="532" y="0"/>
                  </a:moveTo>
                  <a:cubicBezTo>
                    <a:pt x="447" y="0"/>
                    <a:pt x="361" y="26"/>
                    <a:pt x="275" y="77"/>
                  </a:cubicBezTo>
                  <a:lnTo>
                    <a:pt x="1" y="329"/>
                  </a:lnTo>
                  <a:cubicBezTo>
                    <a:pt x="161" y="557"/>
                    <a:pt x="390" y="740"/>
                    <a:pt x="664" y="832"/>
                  </a:cubicBezTo>
                  <a:cubicBezTo>
                    <a:pt x="1601" y="1289"/>
                    <a:pt x="2516" y="1724"/>
                    <a:pt x="3431" y="2158"/>
                  </a:cubicBezTo>
                  <a:cubicBezTo>
                    <a:pt x="3484" y="2199"/>
                    <a:pt x="3544" y="2218"/>
                    <a:pt x="3604" y="2218"/>
                  </a:cubicBezTo>
                  <a:cubicBezTo>
                    <a:pt x="3776" y="2218"/>
                    <a:pt x="3939" y="2065"/>
                    <a:pt x="3888" y="1861"/>
                  </a:cubicBezTo>
                  <a:lnTo>
                    <a:pt x="3865" y="1701"/>
                  </a:lnTo>
                  <a:cubicBezTo>
                    <a:pt x="3774" y="1541"/>
                    <a:pt x="3659" y="1426"/>
                    <a:pt x="3499" y="1358"/>
                  </a:cubicBezTo>
                  <a:cubicBezTo>
                    <a:pt x="2585" y="809"/>
                    <a:pt x="1624" y="352"/>
                    <a:pt x="618" y="9"/>
                  </a:cubicBezTo>
                  <a:cubicBezTo>
                    <a:pt x="590" y="3"/>
                    <a:pt x="561" y="0"/>
                    <a:pt x="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90"/>
            <p:cNvSpPr/>
            <p:nvPr/>
          </p:nvSpPr>
          <p:spPr>
            <a:xfrm>
              <a:off x="3027925" y="4822300"/>
              <a:ext cx="45200" cy="65775"/>
            </a:xfrm>
            <a:custGeom>
              <a:avLst/>
              <a:gdLst/>
              <a:ahLst/>
              <a:cxnLst/>
              <a:rect l="l" t="t" r="r" b="b"/>
              <a:pathLst>
                <a:path w="1808" h="2631" extrusionOk="0">
                  <a:moveTo>
                    <a:pt x="413" y="1"/>
                  </a:moveTo>
                  <a:lnTo>
                    <a:pt x="275" y="46"/>
                  </a:lnTo>
                  <a:lnTo>
                    <a:pt x="1" y="321"/>
                  </a:lnTo>
                  <a:cubicBezTo>
                    <a:pt x="70" y="595"/>
                    <a:pt x="161" y="847"/>
                    <a:pt x="230" y="1121"/>
                  </a:cubicBezTo>
                  <a:cubicBezTo>
                    <a:pt x="367" y="1670"/>
                    <a:pt x="595" y="2196"/>
                    <a:pt x="961" y="2630"/>
                  </a:cubicBezTo>
                  <a:lnTo>
                    <a:pt x="1259" y="2333"/>
                  </a:lnTo>
                  <a:cubicBezTo>
                    <a:pt x="1556" y="2310"/>
                    <a:pt x="1785" y="2219"/>
                    <a:pt x="1807" y="1876"/>
                  </a:cubicBezTo>
                  <a:cubicBezTo>
                    <a:pt x="1716" y="1739"/>
                    <a:pt x="1602" y="1647"/>
                    <a:pt x="1442" y="1578"/>
                  </a:cubicBezTo>
                  <a:cubicBezTo>
                    <a:pt x="1259" y="1464"/>
                    <a:pt x="1099" y="1304"/>
                    <a:pt x="984" y="1121"/>
                  </a:cubicBezTo>
                  <a:cubicBezTo>
                    <a:pt x="893" y="1007"/>
                    <a:pt x="824" y="892"/>
                    <a:pt x="778" y="755"/>
                  </a:cubicBezTo>
                  <a:cubicBezTo>
                    <a:pt x="756" y="641"/>
                    <a:pt x="733" y="549"/>
                    <a:pt x="710" y="458"/>
                  </a:cubicBezTo>
                  <a:cubicBezTo>
                    <a:pt x="687" y="321"/>
                    <a:pt x="641" y="184"/>
                    <a:pt x="550" y="69"/>
                  </a:cubicBezTo>
                  <a:lnTo>
                    <a:pt x="413" y="1"/>
                  </a:lnTo>
                  <a:close/>
                </a:path>
              </a:pathLst>
            </a:custGeom>
            <a:solidFill>
              <a:srgbClr val="AA45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90"/>
            <p:cNvSpPr/>
            <p:nvPr/>
          </p:nvSpPr>
          <p:spPr>
            <a:xfrm>
              <a:off x="3001075" y="4429575"/>
              <a:ext cx="17750" cy="38325"/>
            </a:xfrm>
            <a:custGeom>
              <a:avLst/>
              <a:gdLst/>
              <a:ahLst/>
              <a:cxnLst/>
              <a:rect l="l" t="t" r="r" b="b"/>
              <a:pathLst>
                <a:path w="710" h="1533" extrusionOk="0">
                  <a:moveTo>
                    <a:pt x="343" y="0"/>
                  </a:moveTo>
                  <a:cubicBezTo>
                    <a:pt x="229" y="320"/>
                    <a:pt x="137" y="641"/>
                    <a:pt x="46" y="938"/>
                  </a:cubicBezTo>
                  <a:cubicBezTo>
                    <a:pt x="46" y="984"/>
                    <a:pt x="46" y="1029"/>
                    <a:pt x="46" y="1075"/>
                  </a:cubicBezTo>
                  <a:cubicBezTo>
                    <a:pt x="92" y="1235"/>
                    <a:pt x="0" y="1532"/>
                    <a:pt x="275" y="1532"/>
                  </a:cubicBezTo>
                  <a:cubicBezTo>
                    <a:pt x="458" y="1532"/>
                    <a:pt x="526" y="1304"/>
                    <a:pt x="526" y="1144"/>
                  </a:cubicBezTo>
                  <a:cubicBezTo>
                    <a:pt x="549" y="778"/>
                    <a:pt x="709" y="343"/>
                    <a:pt x="343" y="0"/>
                  </a:cubicBezTo>
                  <a:close/>
                </a:path>
              </a:pathLst>
            </a:custGeom>
            <a:solidFill>
              <a:srgbClr val="E69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90"/>
            <p:cNvSpPr/>
            <p:nvPr/>
          </p:nvSpPr>
          <p:spPr>
            <a:xfrm>
              <a:off x="3013650" y="4383825"/>
              <a:ext cx="15450" cy="34550"/>
            </a:xfrm>
            <a:custGeom>
              <a:avLst/>
              <a:gdLst/>
              <a:ahLst/>
              <a:cxnLst/>
              <a:rect l="l" t="t" r="r" b="b"/>
              <a:pathLst>
                <a:path w="618" h="1382" extrusionOk="0">
                  <a:moveTo>
                    <a:pt x="435" y="1"/>
                  </a:moveTo>
                  <a:cubicBezTo>
                    <a:pt x="383" y="1"/>
                    <a:pt x="332" y="24"/>
                    <a:pt x="298" y="70"/>
                  </a:cubicBezTo>
                  <a:cubicBezTo>
                    <a:pt x="115" y="435"/>
                    <a:pt x="0" y="870"/>
                    <a:pt x="23" y="1304"/>
                  </a:cubicBezTo>
                  <a:cubicBezTo>
                    <a:pt x="71" y="1353"/>
                    <a:pt x="126" y="1382"/>
                    <a:pt x="177" y="1382"/>
                  </a:cubicBezTo>
                  <a:cubicBezTo>
                    <a:pt x="223" y="1382"/>
                    <a:pt x="265" y="1358"/>
                    <a:pt x="298" y="1304"/>
                  </a:cubicBezTo>
                  <a:cubicBezTo>
                    <a:pt x="526" y="939"/>
                    <a:pt x="618" y="504"/>
                    <a:pt x="572" y="70"/>
                  </a:cubicBezTo>
                  <a:cubicBezTo>
                    <a:pt x="538" y="24"/>
                    <a:pt x="486" y="1"/>
                    <a:pt x="435" y="1"/>
                  </a:cubicBezTo>
                  <a:close/>
                </a:path>
              </a:pathLst>
            </a:custGeom>
            <a:solidFill>
              <a:srgbClr val="DF83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90"/>
            <p:cNvSpPr/>
            <p:nvPr/>
          </p:nvSpPr>
          <p:spPr>
            <a:xfrm>
              <a:off x="3021650" y="4354675"/>
              <a:ext cx="20600" cy="30900"/>
            </a:xfrm>
            <a:custGeom>
              <a:avLst/>
              <a:gdLst/>
              <a:ahLst/>
              <a:cxnLst/>
              <a:rect l="l" t="t" r="r" b="b"/>
              <a:pathLst>
                <a:path w="824" h="1236" extrusionOk="0">
                  <a:moveTo>
                    <a:pt x="275" y="1"/>
                  </a:moveTo>
                  <a:cubicBezTo>
                    <a:pt x="252" y="229"/>
                    <a:pt x="229" y="458"/>
                    <a:pt x="229" y="710"/>
                  </a:cubicBezTo>
                  <a:cubicBezTo>
                    <a:pt x="160" y="801"/>
                    <a:pt x="115" y="893"/>
                    <a:pt x="46" y="984"/>
                  </a:cubicBezTo>
                  <a:lnTo>
                    <a:pt x="0" y="1236"/>
                  </a:lnTo>
                  <a:lnTo>
                    <a:pt x="252" y="1236"/>
                  </a:lnTo>
                  <a:cubicBezTo>
                    <a:pt x="824" y="527"/>
                    <a:pt x="824" y="481"/>
                    <a:pt x="275" y="1"/>
                  </a:cubicBezTo>
                  <a:close/>
                </a:path>
              </a:pathLst>
            </a:custGeom>
            <a:solidFill>
              <a:srgbClr val="E28A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90"/>
            <p:cNvSpPr/>
            <p:nvPr/>
          </p:nvSpPr>
          <p:spPr>
            <a:xfrm>
              <a:off x="3218875" y="5137300"/>
              <a:ext cx="24025" cy="20600"/>
            </a:xfrm>
            <a:custGeom>
              <a:avLst/>
              <a:gdLst/>
              <a:ahLst/>
              <a:cxnLst/>
              <a:rect l="l" t="t" r="r" b="b"/>
              <a:pathLst>
                <a:path w="961" h="824" extrusionOk="0">
                  <a:moveTo>
                    <a:pt x="389" y="0"/>
                  </a:moveTo>
                  <a:lnTo>
                    <a:pt x="0" y="46"/>
                  </a:lnTo>
                  <a:cubicBezTo>
                    <a:pt x="160" y="389"/>
                    <a:pt x="458" y="686"/>
                    <a:pt x="801" y="823"/>
                  </a:cubicBezTo>
                  <a:cubicBezTo>
                    <a:pt x="892" y="823"/>
                    <a:pt x="961" y="755"/>
                    <a:pt x="961" y="663"/>
                  </a:cubicBezTo>
                  <a:cubicBezTo>
                    <a:pt x="961" y="526"/>
                    <a:pt x="892" y="389"/>
                    <a:pt x="824" y="297"/>
                  </a:cubicBezTo>
                  <a:cubicBezTo>
                    <a:pt x="778" y="252"/>
                    <a:pt x="755" y="229"/>
                    <a:pt x="732" y="183"/>
                  </a:cubicBezTo>
                  <a:cubicBezTo>
                    <a:pt x="664" y="137"/>
                    <a:pt x="595" y="69"/>
                    <a:pt x="503" y="46"/>
                  </a:cubicBezTo>
                  <a:lnTo>
                    <a:pt x="3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90"/>
            <p:cNvSpPr/>
            <p:nvPr/>
          </p:nvSpPr>
          <p:spPr>
            <a:xfrm>
              <a:off x="3420675" y="5265225"/>
              <a:ext cx="20600" cy="17300"/>
            </a:xfrm>
            <a:custGeom>
              <a:avLst/>
              <a:gdLst/>
              <a:ahLst/>
              <a:cxnLst/>
              <a:rect l="l" t="t" r="r" b="b"/>
              <a:pathLst>
                <a:path w="824" h="692" extrusionOk="0">
                  <a:moveTo>
                    <a:pt x="344" y="1"/>
                  </a:moveTo>
                  <a:cubicBezTo>
                    <a:pt x="240" y="1"/>
                    <a:pt x="129" y="66"/>
                    <a:pt x="69" y="165"/>
                  </a:cubicBezTo>
                  <a:cubicBezTo>
                    <a:pt x="46" y="165"/>
                    <a:pt x="46" y="188"/>
                    <a:pt x="23" y="234"/>
                  </a:cubicBezTo>
                  <a:cubicBezTo>
                    <a:pt x="0" y="280"/>
                    <a:pt x="23" y="325"/>
                    <a:pt x="69" y="394"/>
                  </a:cubicBezTo>
                  <a:lnTo>
                    <a:pt x="526" y="691"/>
                  </a:lnTo>
                  <a:lnTo>
                    <a:pt x="824" y="417"/>
                  </a:lnTo>
                  <a:cubicBezTo>
                    <a:pt x="824" y="371"/>
                    <a:pt x="824" y="325"/>
                    <a:pt x="801" y="280"/>
                  </a:cubicBezTo>
                  <a:cubicBezTo>
                    <a:pt x="755" y="211"/>
                    <a:pt x="709" y="143"/>
                    <a:pt x="641" y="97"/>
                  </a:cubicBezTo>
                  <a:cubicBezTo>
                    <a:pt x="549" y="51"/>
                    <a:pt x="481" y="28"/>
                    <a:pt x="389" y="5"/>
                  </a:cubicBezTo>
                  <a:cubicBezTo>
                    <a:pt x="374" y="2"/>
                    <a:pt x="359" y="1"/>
                    <a:pt x="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90"/>
            <p:cNvSpPr/>
            <p:nvPr/>
          </p:nvSpPr>
          <p:spPr>
            <a:xfrm>
              <a:off x="3540150" y="5319075"/>
              <a:ext cx="20025" cy="6425"/>
            </a:xfrm>
            <a:custGeom>
              <a:avLst/>
              <a:gdLst/>
              <a:ahLst/>
              <a:cxnLst/>
              <a:rect l="l" t="t" r="r" b="b"/>
              <a:pathLst>
                <a:path w="801" h="257" extrusionOk="0">
                  <a:moveTo>
                    <a:pt x="801" y="1"/>
                  </a:moveTo>
                  <a:lnTo>
                    <a:pt x="0" y="47"/>
                  </a:lnTo>
                  <a:cubicBezTo>
                    <a:pt x="201" y="187"/>
                    <a:pt x="453" y="257"/>
                    <a:pt x="697" y="257"/>
                  </a:cubicBezTo>
                  <a:cubicBezTo>
                    <a:pt x="732" y="257"/>
                    <a:pt x="766" y="255"/>
                    <a:pt x="801" y="252"/>
                  </a:cubicBezTo>
                  <a:lnTo>
                    <a:pt x="801" y="1"/>
                  </a:ln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90"/>
            <p:cNvSpPr/>
            <p:nvPr/>
          </p:nvSpPr>
          <p:spPr>
            <a:xfrm>
              <a:off x="3583600" y="5333375"/>
              <a:ext cx="16025" cy="3450"/>
            </a:xfrm>
            <a:custGeom>
              <a:avLst/>
              <a:gdLst/>
              <a:ahLst/>
              <a:cxnLst/>
              <a:rect l="l" t="t" r="r" b="b"/>
              <a:pathLst>
                <a:path w="641" h="138" extrusionOk="0">
                  <a:moveTo>
                    <a:pt x="0" y="0"/>
                  </a:moveTo>
                  <a:cubicBezTo>
                    <a:pt x="80" y="92"/>
                    <a:pt x="200" y="138"/>
                    <a:pt x="320" y="138"/>
                  </a:cubicBezTo>
                  <a:cubicBezTo>
                    <a:pt x="441" y="138"/>
                    <a:pt x="561" y="92"/>
                    <a:pt x="641"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90"/>
            <p:cNvSpPr/>
            <p:nvPr/>
          </p:nvSpPr>
          <p:spPr>
            <a:xfrm>
              <a:off x="3634475" y="5338450"/>
              <a:ext cx="13175" cy="5575"/>
            </a:xfrm>
            <a:custGeom>
              <a:avLst/>
              <a:gdLst/>
              <a:ahLst/>
              <a:cxnLst/>
              <a:rect l="l" t="t" r="r" b="b"/>
              <a:pathLst>
                <a:path w="527" h="223" extrusionOk="0">
                  <a:moveTo>
                    <a:pt x="147" y="0"/>
                  </a:moveTo>
                  <a:cubicBezTo>
                    <a:pt x="97" y="0"/>
                    <a:pt x="47" y="9"/>
                    <a:pt x="0" y="26"/>
                  </a:cubicBezTo>
                  <a:cubicBezTo>
                    <a:pt x="91" y="154"/>
                    <a:pt x="240" y="223"/>
                    <a:pt x="401" y="223"/>
                  </a:cubicBezTo>
                  <a:cubicBezTo>
                    <a:pt x="442" y="223"/>
                    <a:pt x="484" y="218"/>
                    <a:pt x="526" y="209"/>
                  </a:cubicBezTo>
                  <a:cubicBezTo>
                    <a:pt x="441" y="73"/>
                    <a:pt x="293" y="0"/>
                    <a:pt x="147"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90"/>
            <p:cNvSpPr/>
            <p:nvPr/>
          </p:nvSpPr>
          <p:spPr>
            <a:xfrm>
              <a:off x="3238875" y="5156025"/>
              <a:ext cx="9175" cy="7600"/>
            </a:xfrm>
            <a:custGeom>
              <a:avLst/>
              <a:gdLst/>
              <a:ahLst/>
              <a:cxnLst/>
              <a:rect l="l" t="t" r="r" b="b"/>
              <a:pathLst>
                <a:path w="367" h="304" extrusionOk="0">
                  <a:moveTo>
                    <a:pt x="126" y="0"/>
                  </a:moveTo>
                  <a:cubicBezTo>
                    <a:pt x="107" y="0"/>
                    <a:pt x="88" y="2"/>
                    <a:pt x="69" y="6"/>
                  </a:cubicBezTo>
                  <a:lnTo>
                    <a:pt x="1" y="74"/>
                  </a:lnTo>
                  <a:cubicBezTo>
                    <a:pt x="46" y="212"/>
                    <a:pt x="161" y="280"/>
                    <a:pt x="298" y="303"/>
                  </a:cubicBezTo>
                  <a:cubicBezTo>
                    <a:pt x="321" y="257"/>
                    <a:pt x="344" y="212"/>
                    <a:pt x="367" y="143"/>
                  </a:cubicBezTo>
                  <a:cubicBezTo>
                    <a:pt x="309" y="48"/>
                    <a:pt x="221" y="0"/>
                    <a:pt x="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90"/>
            <p:cNvSpPr/>
            <p:nvPr/>
          </p:nvSpPr>
          <p:spPr>
            <a:xfrm>
              <a:off x="3246325" y="5161150"/>
              <a:ext cx="6875" cy="8175"/>
            </a:xfrm>
            <a:custGeom>
              <a:avLst/>
              <a:gdLst/>
              <a:ahLst/>
              <a:cxnLst/>
              <a:rect l="l" t="t" r="r" b="b"/>
              <a:pathLst>
                <a:path w="275" h="327" extrusionOk="0">
                  <a:moveTo>
                    <a:pt x="160" y="1"/>
                  </a:moveTo>
                  <a:cubicBezTo>
                    <a:pt x="120" y="1"/>
                    <a:pt x="80" y="18"/>
                    <a:pt x="46" y="52"/>
                  </a:cubicBezTo>
                  <a:lnTo>
                    <a:pt x="0" y="98"/>
                  </a:lnTo>
                  <a:cubicBezTo>
                    <a:pt x="46" y="212"/>
                    <a:pt x="137" y="304"/>
                    <a:pt x="274" y="327"/>
                  </a:cubicBezTo>
                  <a:lnTo>
                    <a:pt x="274" y="52"/>
                  </a:lnTo>
                  <a:cubicBezTo>
                    <a:pt x="240" y="18"/>
                    <a:pt x="200" y="1"/>
                    <a:pt x="1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90"/>
            <p:cNvSpPr/>
            <p:nvPr/>
          </p:nvSpPr>
          <p:spPr>
            <a:xfrm>
              <a:off x="3022800" y="4372400"/>
              <a:ext cx="4600" cy="6900"/>
            </a:xfrm>
            <a:custGeom>
              <a:avLst/>
              <a:gdLst/>
              <a:ahLst/>
              <a:cxnLst/>
              <a:rect l="l" t="t" r="r" b="b"/>
              <a:pathLst>
                <a:path w="184" h="276" extrusionOk="0">
                  <a:moveTo>
                    <a:pt x="183" y="1"/>
                  </a:moveTo>
                  <a:cubicBezTo>
                    <a:pt x="114" y="92"/>
                    <a:pt x="69" y="184"/>
                    <a:pt x="0" y="275"/>
                  </a:cubicBezTo>
                  <a:cubicBezTo>
                    <a:pt x="69" y="184"/>
                    <a:pt x="114" y="92"/>
                    <a:pt x="183" y="1"/>
                  </a:cubicBezTo>
                  <a:close/>
                </a:path>
              </a:pathLst>
            </a:custGeom>
            <a:solidFill>
              <a:srgbClr val="EEA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90"/>
            <p:cNvSpPr/>
            <p:nvPr/>
          </p:nvSpPr>
          <p:spPr>
            <a:xfrm>
              <a:off x="4136975" y="5237900"/>
              <a:ext cx="6300" cy="4600"/>
            </a:xfrm>
            <a:custGeom>
              <a:avLst/>
              <a:gdLst/>
              <a:ahLst/>
              <a:cxnLst/>
              <a:rect l="l" t="t" r="r" b="b"/>
              <a:pathLst>
                <a:path w="252" h="184" extrusionOk="0">
                  <a:moveTo>
                    <a:pt x="252" y="1"/>
                  </a:moveTo>
                  <a:lnTo>
                    <a:pt x="0" y="184"/>
                  </a:lnTo>
                  <a:cubicBezTo>
                    <a:pt x="115" y="184"/>
                    <a:pt x="206" y="115"/>
                    <a:pt x="2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90"/>
            <p:cNvSpPr/>
            <p:nvPr/>
          </p:nvSpPr>
          <p:spPr>
            <a:xfrm>
              <a:off x="3414375" y="5269350"/>
              <a:ext cx="8025" cy="5750"/>
            </a:xfrm>
            <a:custGeom>
              <a:avLst/>
              <a:gdLst/>
              <a:ahLst/>
              <a:cxnLst/>
              <a:rect l="l" t="t" r="r" b="b"/>
              <a:pathLst>
                <a:path w="321" h="230" extrusionOk="0">
                  <a:moveTo>
                    <a:pt x="321" y="0"/>
                  </a:moveTo>
                  <a:lnTo>
                    <a:pt x="1" y="23"/>
                  </a:lnTo>
                  <a:cubicBezTo>
                    <a:pt x="47" y="160"/>
                    <a:pt x="184" y="229"/>
                    <a:pt x="321" y="229"/>
                  </a:cubicBezTo>
                  <a:lnTo>
                    <a:pt x="3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90"/>
            <p:cNvSpPr/>
            <p:nvPr/>
          </p:nvSpPr>
          <p:spPr>
            <a:xfrm>
              <a:off x="3564725" y="5326975"/>
              <a:ext cx="7450" cy="4250"/>
            </a:xfrm>
            <a:custGeom>
              <a:avLst/>
              <a:gdLst/>
              <a:ahLst/>
              <a:cxnLst/>
              <a:rect l="l" t="t" r="r" b="b"/>
              <a:pathLst>
                <a:path w="298" h="170" extrusionOk="0">
                  <a:moveTo>
                    <a:pt x="46" y="1"/>
                  </a:moveTo>
                  <a:cubicBezTo>
                    <a:pt x="31" y="1"/>
                    <a:pt x="15" y="2"/>
                    <a:pt x="1" y="5"/>
                  </a:cubicBezTo>
                  <a:cubicBezTo>
                    <a:pt x="41" y="105"/>
                    <a:pt x="150" y="169"/>
                    <a:pt x="253" y="169"/>
                  </a:cubicBezTo>
                  <a:cubicBezTo>
                    <a:pt x="268" y="169"/>
                    <a:pt x="283" y="168"/>
                    <a:pt x="298" y="165"/>
                  </a:cubicBezTo>
                  <a:cubicBezTo>
                    <a:pt x="258" y="65"/>
                    <a:pt x="149" y="1"/>
                    <a:pt x="46"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90"/>
            <p:cNvSpPr/>
            <p:nvPr/>
          </p:nvSpPr>
          <p:spPr>
            <a:xfrm>
              <a:off x="3609325" y="5332375"/>
              <a:ext cx="6875" cy="3300"/>
            </a:xfrm>
            <a:custGeom>
              <a:avLst/>
              <a:gdLst/>
              <a:ahLst/>
              <a:cxnLst/>
              <a:rect l="l" t="t" r="r" b="b"/>
              <a:pathLst>
                <a:path w="275" h="132" extrusionOk="0">
                  <a:moveTo>
                    <a:pt x="78" y="0"/>
                  </a:moveTo>
                  <a:cubicBezTo>
                    <a:pt x="51" y="0"/>
                    <a:pt x="24" y="6"/>
                    <a:pt x="0" y="18"/>
                  </a:cubicBezTo>
                  <a:lnTo>
                    <a:pt x="275" y="132"/>
                  </a:lnTo>
                  <a:cubicBezTo>
                    <a:pt x="241" y="47"/>
                    <a:pt x="157" y="0"/>
                    <a:pt x="78"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90"/>
            <p:cNvSpPr/>
            <p:nvPr/>
          </p:nvSpPr>
          <p:spPr>
            <a:xfrm>
              <a:off x="3103400" y="4981225"/>
              <a:ext cx="5175" cy="5175"/>
            </a:xfrm>
            <a:custGeom>
              <a:avLst/>
              <a:gdLst/>
              <a:ahLst/>
              <a:cxnLst/>
              <a:rect l="l" t="t" r="r" b="b"/>
              <a:pathLst>
                <a:path w="207" h="207" extrusionOk="0">
                  <a:moveTo>
                    <a:pt x="0" y="1"/>
                  </a:moveTo>
                  <a:cubicBezTo>
                    <a:pt x="0" y="138"/>
                    <a:pt x="69" y="206"/>
                    <a:pt x="206" y="206"/>
                  </a:cubicBez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90"/>
            <p:cNvSpPr/>
            <p:nvPr/>
          </p:nvSpPr>
          <p:spPr>
            <a:xfrm>
              <a:off x="3116550" y="5000100"/>
              <a:ext cx="5175" cy="8600"/>
            </a:xfrm>
            <a:custGeom>
              <a:avLst/>
              <a:gdLst/>
              <a:ahLst/>
              <a:cxnLst/>
              <a:rect l="l" t="t" r="r" b="b"/>
              <a:pathLst>
                <a:path w="207" h="344" extrusionOk="0">
                  <a:moveTo>
                    <a:pt x="0" y="0"/>
                  </a:moveTo>
                  <a:lnTo>
                    <a:pt x="23" y="252"/>
                  </a:lnTo>
                  <a:lnTo>
                    <a:pt x="115" y="343"/>
                  </a:lnTo>
                  <a:lnTo>
                    <a:pt x="206" y="252"/>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90"/>
            <p:cNvSpPr/>
            <p:nvPr/>
          </p:nvSpPr>
          <p:spPr>
            <a:xfrm>
              <a:off x="3116550" y="5005800"/>
              <a:ext cx="5175" cy="6325"/>
            </a:xfrm>
            <a:custGeom>
              <a:avLst/>
              <a:gdLst/>
              <a:ahLst/>
              <a:cxnLst/>
              <a:rect l="l" t="t" r="r" b="b"/>
              <a:pathLst>
                <a:path w="207" h="253" extrusionOk="0">
                  <a:moveTo>
                    <a:pt x="23" y="1"/>
                  </a:moveTo>
                  <a:cubicBezTo>
                    <a:pt x="0" y="115"/>
                    <a:pt x="69" y="230"/>
                    <a:pt x="160" y="252"/>
                  </a:cubicBezTo>
                  <a:cubicBezTo>
                    <a:pt x="183" y="184"/>
                    <a:pt x="206" y="92"/>
                    <a:pt x="2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90"/>
            <p:cNvSpPr/>
            <p:nvPr/>
          </p:nvSpPr>
          <p:spPr>
            <a:xfrm>
              <a:off x="4350550" y="4197275"/>
              <a:ext cx="128875" cy="333000"/>
            </a:xfrm>
            <a:custGeom>
              <a:avLst/>
              <a:gdLst/>
              <a:ahLst/>
              <a:cxnLst/>
              <a:rect l="l" t="t" r="r" b="b"/>
              <a:pathLst>
                <a:path w="5155" h="13320" extrusionOk="0">
                  <a:moveTo>
                    <a:pt x="358" y="0"/>
                  </a:moveTo>
                  <a:cubicBezTo>
                    <a:pt x="1" y="0"/>
                    <a:pt x="72" y="329"/>
                    <a:pt x="9" y="580"/>
                  </a:cubicBezTo>
                  <a:cubicBezTo>
                    <a:pt x="32" y="694"/>
                    <a:pt x="55" y="809"/>
                    <a:pt x="78" y="923"/>
                  </a:cubicBezTo>
                  <a:cubicBezTo>
                    <a:pt x="124" y="1037"/>
                    <a:pt x="147" y="1152"/>
                    <a:pt x="169" y="1243"/>
                  </a:cubicBezTo>
                  <a:cubicBezTo>
                    <a:pt x="215" y="1495"/>
                    <a:pt x="284" y="1701"/>
                    <a:pt x="421" y="1906"/>
                  </a:cubicBezTo>
                  <a:cubicBezTo>
                    <a:pt x="947" y="2432"/>
                    <a:pt x="1358" y="3073"/>
                    <a:pt x="1610" y="3781"/>
                  </a:cubicBezTo>
                  <a:cubicBezTo>
                    <a:pt x="2776" y="6800"/>
                    <a:pt x="3874" y="9818"/>
                    <a:pt x="4285" y="13042"/>
                  </a:cubicBezTo>
                  <a:cubicBezTo>
                    <a:pt x="4369" y="13210"/>
                    <a:pt x="4472" y="13320"/>
                    <a:pt x="4664" y="13320"/>
                  </a:cubicBezTo>
                  <a:cubicBezTo>
                    <a:pt x="4682" y="13320"/>
                    <a:pt x="4700" y="13319"/>
                    <a:pt x="4720" y="13317"/>
                  </a:cubicBezTo>
                  <a:cubicBezTo>
                    <a:pt x="4926" y="13042"/>
                    <a:pt x="4949" y="12699"/>
                    <a:pt x="4811" y="12402"/>
                  </a:cubicBezTo>
                  <a:cubicBezTo>
                    <a:pt x="4651" y="12105"/>
                    <a:pt x="4788" y="11853"/>
                    <a:pt x="5154" y="11808"/>
                  </a:cubicBezTo>
                  <a:cubicBezTo>
                    <a:pt x="4834" y="10390"/>
                    <a:pt x="4491" y="8995"/>
                    <a:pt x="4057" y="7600"/>
                  </a:cubicBezTo>
                  <a:cubicBezTo>
                    <a:pt x="3942" y="7074"/>
                    <a:pt x="3759" y="6571"/>
                    <a:pt x="3485" y="6114"/>
                  </a:cubicBezTo>
                  <a:cubicBezTo>
                    <a:pt x="3211" y="5657"/>
                    <a:pt x="3028" y="5153"/>
                    <a:pt x="2913" y="4650"/>
                  </a:cubicBezTo>
                  <a:cubicBezTo>
                    <a:pt x="2479" y="3027"/>
                    <a:pt x="1862" y="1495"/>
                    <a:pt x="695" y="260"/>
                  </a:cubicBezTo>
                  <a:cubicBezTo>
                    <a:pt x="627" y="169"/>
                    <a:pt x="558" y="100"/>
                    <a:pt x="467" y="8"/>
                  </a:cubicBezTo>
                  <a:cubicBezTo>
                    <a:pt x="427" y="3"/>
                    <a:pt x="391" y="0"/>
                    <a:pt x="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90"/>
            <p:cNvSpPr/>
            <p:nvPr/>
          </p:nvSpPr>
          <p:spPr>
            <a:xfrm>
              <a:off x="4147250" y="4003675"/>
              <a:ext cx="214975" cy="214400"/>
            </a:xfrm>
            <a:custGeom>
              <a:avLst/>
              <a:gdLst/>
              <a:ahLst/>
              <a:cxnLst/>
              <a:rect l="l" t="t" r="r" b="b"/>
              <a:pathLst>
                <a:path w="8599" h="8576" extrusionOk="0">
                  <a:moveTo>
                    <a:pt x="870" y="1"/>
                  </a:moveTo>
                  <a:lnTo>
                    <a:pt x="870" y="1"/>
                  </a:lnTo>
                  <a:cubicBezTo>
                    <a:pt x="1" y="389"/>
                    <a:pt x="710" y="732"/>
                    <a:pt x="893" y="1098"/>
                  </a:cubicBezTo>
                  <a:cubicBezTo>
                    <a:pt x="2150" y="1830"/>
                    <a:pt x="3111" y="2905"/>
                    <a:pt x="4163" y="3911"/>
                  </a:cubicBezTo>
                  <a:cubicBezTo>
                    <a:pt x="4780" y="4780"/>
                    <a:pt x="5878" y="5214"/>
                    <a:pt x="6335" y="6243"/>
                  </a:cubicBezTo>
                  <a:cubicBezTo>
                    <a:pt x="6403" y="6312"/>
                    <a:pt x="6472" y="6403"/>
                    <a:pt x="6564" y="6472"/>
                  </a:cubicBezTo>
                  <a:cubicBezTo>
                    <a:pt x="6632" y="6563"/>
                    <a:pt x="6701" y="6632"/>
                    <a:pt x="6769" y="6701"/>
                  </a:cubicBezTo>
                  <a:cubicBezTo>
                    <a:pt x="6907" y="6838"/>
                    <a:pt x="7021" y="6975"/>
                    <a:pt x="7112" y="7135"/>
                  </a:cubicBezTo>
                  <a:cubicBezTo>
                    <a:pt x="7158" y="7227"/>
                    <a:pt x="7204" y="7318"/>
                    <a:pt x="7272" y="7387"/>
                  </a:cubicBezTo>
                  <a:cubicBezTo>
                    <a:pt x="7341" y="7501"/>
                    <a:pt x="7410" y="7638"/>
                    <a:pt x="7478" y="7752"/>
                  </a:cubicBezTo>
                  <a:cubicBezTo>
                    <a:pt x="7524" y="7821"/>
                    <a:pt x="7593" y="7913"/>
                    <a:pt x="7638" y="7981"/>
                  </a:cubicBezTo>
                  <a:cubicBezTo>
                    <a:pt x="7775" y="8118"/>
                    <a:pt x="7867" y="8301"/>
                    <a:pt x="7981" y="8461"/>
                  </a:cubicBezTo>
                  <a:cubicBezTo>
                    <a:pt x="8027" y="8530"/>
                    <a:pt x="8118" y="8576"/>
                    <a:pt x="8233" y="8576"/>
                  </a:cubicBezTo>
                  <a:lnTo>
                    <a:pt x="8347" y="8507"/>
                  </a:lnTo>
                  <a:cubicBezTo>
                    <a:pt x="8370" y="8233"/>
                    <a:pt x="8324" y="7935"/>
                    <a:pt x="8599" y="7752"/>
                  </a:cubicBezTo>
                  <a:cubicBezTo>
                    <a:pt x="8004" y="6769"/>
                    <a:pt x="7295" y="5855"/>
                    <a:pt x="6541" y="4986"/>
                  </a:cubicBezTo>
                  <a:cubicBezTo>
                    <a:pt x="5786" y="4094"/>
                    <a:pt x="4940" y="3293"/>
                    <a:pt x="4025" y="2607"/>
                  </a:cubicBezTo>
                  <a:cubicBezTo>
                    <a:pt x="3751" y="2402"/>
                    <a:pt x="3522" y="2173"/>
                    <a:pt x="3294" y="1921"/>
                  </a:cubicBezTo>
                  <a:cubicBezTo>
                    <a:pt x="2539" y="1213"/>
                    <a:pt x="1807" y="481"/>
                    <a:pt x="870" y="1"/>
                  </a:cubicBezTo>
                  <a:close/>
                </a:path>
              </a:pathLst>
            </a:custGeom>
            <a:solidFill>
              <a:srgbClr val="B83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90"/>
            <p:cNvSpPr/>
            <p:nvPr/>
          </p:nvSpPr>
          <p:spPr>
            <a:xfrm>
              <a:off x="4096375" y="3965950"/>
              <a:ext cx="78350" cy="66325"/>
            </a:xfrm>
            <a:custGeom>
              <a:avLst/>
              <a:gdLst/>
              <a:ahLst/>
              <a:cxnLst/>
              <a:rect l="l" t="t" r="r" b="b"/>
              <a:pathLst>
                <a:path w="3134" h="2653" extrusionOk="0">
                  <a:moveTo>
                    <a:pt x="618" y="0"/>
                  </a:moveTo>
                  <a:cubicBezTo>
                    <a:pt x="1" y="343"/>
                    <a:pt x="252" y="1075"/>
                    <a:pt x="1" y="1555"/>
                  </a:cubicBezTo>
                  <a:cubicBezTo>
                    <a:pt x="115" y="2081"/>
                    <a:pt x="527" y="2264"/>
                    <a:pt x="1007" y="2379"/>
                  </a:cubicBezTo>
                  <a:cubicBezTo>
                    <a:pt x="1327" y="2379"/>
                    <a:pt x="1670" y="2424"/>
                    <a:pt x="1990" y="2516"/>
                  </a:cubicBezTo>
                  <a:cubicBezTo>
                    <a:pt x="2218" y="2544"/>
                    <a:pt x="2455" y="2653"/>
                    <a:pt x="2696" y="2653"/>
                  </a:cubicBezTo>
                  <a:cubicBezTo>
                    <a:pt x="2841" y="2653"/>
                    <a:pt x="2987" y="2613"/>
                    <a:pt x="3133" y="2493"/>
                  </a:cubicBezTo>
                  <a:cubicBezTo>
                    <a:pt x="3019" y="2333"/>
                    <a:pt x="2882" y="2173"/>
                    <a:pt x="2768" y="1990"/>
                  </a:cubicBezTo>
                  <a:cubicBezTo>
                    <a:pt x="2630" y="1830"/>
                    <a:pt x="2676" y="1578"/>
                    <a:pt x="2882" y="1487"/>
                  </a:cubicBezTo>
                  <a:cubicBezTo>
                    <a:pt x="2219" y="869"/>
                    <a:pt x="1464" y="366"/>
                    <a:pt x="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90"/>
            <p:cNvSpPr/>
            <p:nvPr/>
          </p:nvSpPr>
          <p:spPr>
            <a:xfrm>
              <a:off x="4040925" y="3939650"/>
              <a:ext cx="70350" cy="63475"/>
            </a:xfrm>
            <a:custGeom>
              <a:avLst/>
              <a:gdLst/>
              <a:ahLst/>
              <a:cxnLst/>
              <a:rect l="l" t="t" r="r" b="b"/>
              <a:pathLst>
                <a:path w="2814" h="2539" extrusionOk="0">
                  <a:moveTo>
                    <a:pt x="1098" y="1"/>
                  </a:moveTo>
                  <a:cubicBezTo>
                    <a:pt x="481" y="206"/>
                    <a:pt x="801" y="481"/>
                    <a:pt x="1075" y="732"/>
                  </a:cubicBezTo>
                  <a:cubicBezTo>
                    <a:pt x="1056" y="735"/>
                    <a:pt x="1037" y="736"/>
                    <a:pt x="1017" y="736"/>
                  </a:cubicBezTo>
                  <a:cubicBezTo>
                    <a:pt x="831" y="736"/>
                    <a:pt x="614" y="642"/>
                    <a:pt x="423" y="642"/>
                  </a:cubicBezTo>
                  <a:cubicBezTo>
                    <a:pt x="242" y="642"/>
                    <a:pt x="85" y="726"/>
                    <a:pt x="1" y="1052"/>
                  </a:cubicBezTo>
                  <a:cubicBezTo>
                    <a:pt x="618" y="1830"/>
                    <a:pt x="1281" y="2470"/>
                    <a:pt x="2333" y="2539"/>
                  </a:cubicBezTo>
                  <a:cubicBezTo>
                    <a:pt x="2630" y="2242"/>
                    <a:pt x="2767" y="1807"/>
                    <a:pt x="2722" y="1373"/>
                  </a:cubicBezTo>
                  <a:cubicBezTo>
                    <a:pt x="2676" y="1258"/>
                    <a:pt x="2722" y="1121"/>
                    <a:pt x="2813" y="1052"/>
                  </a:cubicBezTo>
                  <a:cubicBezTo>
                    <a:pt x="2333" y="595"/>
                    <a:pt x="1738" y="229"/>
                    <a:pt x="1098" y="1"/>
                  </a:cubicBezTo>
                  <a:close/>
                </a:path>
              </a:pathLst>
            </a:custGeom>
            <a:solidFill>
              <a:srgbClr val="DD78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90"/>
            <p:cNvSpPr/>
            <p:nvPr/>
          </p:nvSpPr>
          <p:spPr>
            <a:xfrm>
              <a:off x="3891150" y="3869025"/>
              <a:ext cx="132650" cy="57325"/>
            </a:xfrm>
            <a:custGeom>
              <a:avLst/>
              <a:gdLst/>
              <a:ahLst/>
              <a:cxnLst/>
              <a:rect l="l" t="t" r="r" b="b"/>
              <a:pathLst>
                <a:path w="5306" h="2293" extrusionOk="0">
                  <a:moveTo>
                    <a:pt x="294" y="0"/>
                  </a:moveTo>
                  <a:cubicBezTo>
                    <a:pt x="211" y="0"/>
                    <a:pt x="127" y="19"/>
                    <a:pt x="46" y="59"/>
                  </a:cubicBezTo>
                  <a:cubicBezTo>
                    <a:pt x="1" y="150"/>
                    <a:pt x="1" y="287"/>
                    <a:pt x="46" y="402"/>
                  </a:cubicBezTo>
                  <a:cubicBezTo>
                    <a:pt x="366" y="790"/>
                    <a:pt x="824" y="859"/>
                    <a:pt x="1235" y="1042"/>
                  </a:cubicBezTo>
                  <a:cubicBezTo>
                    <a:pt x="2333" y="1522"/>
                    <a:pt x="3522" y="1728"/>
                    <a:pt x="4597" y="2277"/>
                  </a:cubicBezTo>
                  <a:cubicBezTo>
                    <a:pt x="4707" y="2277"/>
                    <a:pt x="4822" y="2293"/>
                    <a:pt x="4927" y="2293"/>
                  </a:cubicBezTo>
                  <a:cubicBezTo>
                    <a:pt x="5127" y="2293"/>
                    <a:pt x="5291" y="2234"/>
                    <a:pt x="5306" y="1888"/>
                  </a:cubicBezTo>
                  <a:cubicBezTo>
                    <a:pt x="3796" y="1111"/>
                    <a:pt x="2219" y="493"/>
                    <a:pt x="595" y="82"/>
                  </a:cubicBezTo>
                  <a:cubicBezTo>
                    <a:pt x="505" y="30"/>
                    <a:pt x="401" y="0"/>
                    <a:pt x="294" y="0"/>
                  </a:cubicBezTo>
                  <a:close/>
                </a:path>
              </a:pathLst>
            </a:custGeom>
            <a:solidFill>
              <a:srgbClr val="E59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90"/>
            <p:cNvSpPr/>
            <p:nvPr/>
          </p:nvSpPr>
          <p:spPr>
            <a:xfrm>
              <a:off x="3773400" y="3853275"/>
              <a:ext cx="121775" cy="35725"/>
            </a:xfrm>
            <a:custGeom>
              <a:avLst/>
              <a:gdLst/>
              <a:ahLst/>
              <a:cxnLst/>
              <a:rect l="l" t="t" r="r" b="b"/>
              <a:pathLst>
                <a:path w="4871" h="1429" extrusionOk="0">
                  <a:moveTo>
                    <a:pt x="866" y="1"/>
                  </a:moveTo>
                  <a:cubicBezTo>
                    <a:pt x="577" y="1"/>
                    <a:pt x="289" y="9"/>
                    <a:pt x="0" y="26"/>
                  </a:cubicBezTo>
                  <a:lnTo>
                    <a:pt x="0" y="231"/>
                  </a:lnTo>
                  <a:cubicBezTo>
                    <a:pt x="0" y="346"/>
                    <a:pt x="23" y="437"/>
                    <a:pt x="46" y="529"/>
                  </a:cubicBezTo>
                  <a:lnTo>
                    <a:pt x="114" y="666"/>
                  </a:lnTo>
                  <a:cubicBezTo>
                    <a:pt x="160" y="757"/>
                    <a:pt x="206" y="872"/>
                    <a:pt x="252" y="963"/>
                  </a:cubicBezTo>
                  <a:cubicBezTo>
                    <a:pt x="274" y="1055"/>
                    <a:pt x="343" y="1146"/>
                    <a:pt x="389" y="1238"/>
                  </a:cubicBezTo>
                  <a:cubicBezTo>
                    <a:pt x="480" y="1329"/>
                    <a:pt x="572" y="1375"/>
                    <a:pt x="686" y="1420"/>
                  </a:cubicBezTo>
                  <a:cubicBezTo>
                    <a:pt x="724" y="1426"/>
                    <a:pt x="763" y="1429"/>
                    <a:pt x="803" y="1429"/>
                  </a:cubicBezTo>
                  <a:cubicBezTo>
                    <a:pt x="931" y="1429"/>
                    <a:pt x="1067" y="1399"/>
                    <a:pt x="1189" y="1329"/>
                  </a:cubicBezTo>
                  <a:cubicBezTo>
                    <a:pt x="1514" y="895"/>
                    <a:pt x="1920" y="807"/>
                    <a:pt x="2344" y="807"/>
                  </a:cubicBezTo>
                  <a:cubicBezTo>
                    <a:pt x="2635" y="807"/>
                    <a:pt x="2935" y="849"/>
                    <a:pt x="3224" y="849"/>
                  </a:cubicBezTo>
                  <a:cubicBezTo>
                    <a:pt x="3534" y="862"/>
                    <a:pt x="3844" y="979"/>
                    <a:pt x="4145" y="979"/>
                  </a:cubicBezTo>
                  <a:cubicBezTo>
                    <a:pt x="4354" y="979"/>
                    <a:pt x="4559" y="922"/>
                    <a:pt x="4756" y="734"/>
                  </a:cubicBezTo>
                  <a:cubicBezTo>
                    <a:pt x="4779" y="734"/>
                    <a:pt x="4825" y="712"/>
                    <a:pt x="4848" y="666"/>
                  </a:cubicBezTo>
                  <a:cubicBezTo>
                    <a:pt x="4871" y="620"/>
                    <a:pt x="4848" y="574"/>
                    <a:pt x="4756" y="529"/>
                  </a:cubicBezTo>
                  <a:cubicBezTo>
                    <a:pt x="3482" y="173"/>
                    <a:pt x="2177" y="1"/>
                    <a:pt x="866" y="1"/>
                  </a:cubicBezTo>
                  <a:close/>
                </a:path>
              </a:pathLst>
            </a:custGeom>
            <a:solidFill>
              <a:srgbClr val="E28A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90"/>
            <p:cNvSpPr/>
            <p:nvPr/>
          </p:nvSpPr>
          <p:spPr>
            <a:xfrm>
              <a:off x="3992325" y="3916225"/>
              <a:ext cx="78325" cy="52325"/>
            </a:xfrm>
            <a:custGeom>
              <a:avLst/>
              <a:gdLst/>
              <a:ahLst/>
              <a:cxnLst/>
              <a:rect l="l" t="t" r="r" b="b"/>
              <a:pathLst>
                <a:path w="3133" h="2093" extrusionOk="0">
                  <a:moveTo>
                    <a:pt x="1236" y="0"/>
                  </a:moveTo>
                  <a:cubicBezTo>
                    <a:pt x="1125" y="206"/>
                    <a:pt x="948" y="225"/>
                    <a:pt x="765" y="225"/>
                  </a:cubicBezTo>
                  <a:cubicBezTo>
                    <a:pt x="724" y="225"/>
                    <a:pt x="683" y="224"/>
                    <a:pt x="641" y="224"/>
                  </a:cubicBezTo>
                  <a:cubicBezTo>
                    <a:pt x="603" y="224"/>
                    <a:pt x="564" y="225"/>
                    <a:pt x="527" y="229"/>
                  </a:cubicBezTo>
                  <a:lnTo>
                    <a:pt x="367" y="320"/>
                  </a:lnTo>
                  <a:cubicBezTo>
                    <a:pt x="1" y="892"/>
                    <a:pt x="435" y="846"/>
                    <a:pt x="801" y="892"/>
                  </a:cubicBezTo>
                  <a:cubicBezTo>
                    <a:pt x="834" y="898"/>
                    <a:pt x="870" y="901"/>
                    <a:pt x="908" y="901"/>
                  </a:cubicBezTo>
                  <a:cubicBezTo>
                    <a:pt x="1041" y="901"/>
                    <a:pt x="1198" y="868"/>
                    <a:pt x="1334" y="868"/>
                  </a:cubicBezTo>
                  <a:cubicBezTo>
                    <a:pt x="1557" y="868"/>
                    <a:pt x="1724" y="956"/>
                    <a:pt x="1647" y="1418"/>
                  </a:cubicBezTo>
                  <a:cubicBezTo>
                    <a:pt x="1533" y="1532"/>
                    <a:pt x="1464" y="1692"/>
                    <a:pt x="1464" y="1875"/>
                  </a:cubicBezTo>
                  <a:cubicBezTo>
                    <a:pt x="1554" y="2016"/>
                    <a:pt x="1651" y="2092"/>
                    <a:pt x="1758" y="2092"/>
                  </a:cubicBezTo>
                  <a:cubicBezTo>
                    <a:pt x="1843" y="2092"/>
                    <a:pt x="1935" y="2045"/>
                    <a:pt x="2036" y="1944"/>
                  </a:cubicBezTo>
                  <a:cubicBezTo>
                    <a:pt x="2113" y="1845"/>
                    <a:pt x="2194" y="1815"/>
                    <a:pt x="2281" y="1815"/>
                  </a:cubicBezTo>
                  <a:cubicBezTo>
                    <a:pt x="2376" y="1815"/>
                    <a:pt x="2477" y="1851"/>
                    <a:pt x="2585" y="1875"/>
                  </a:cubicBezTo>
                  <a:cubicBezTo>
                    <a:pt x="2752" y="1917"/>
                    <a:pt x="2871" y="1942"/>
                    <a:pt x="2951" y="1942"/>
                  </a:cubicBezTo>
                  <a:cubicBezTo>
                    <a:pt x="3133" y="1942"/>
                    <a:pt x="3115" y="1813"/>
                    <a:pt x="3019" y="1464"/>
                  </a:cubicBezTo>
                  <a:cubicBezTo>
                    <a:pt x="2951" y="1281"/>
                    <a:pt x="2836" y="1098"/>
                    <a:pt x="3042" y="938"/>
                  </a:cubicBezTo>
                  <a:cubicBezTo>
                    <a:pt x="2493" y="549"/>
                    <a:pt x="1876" y="252"/>
                    <a:pt x="1236" y="0"/>
                  </a:cubicBezTo>
                  <a:close/>
                </a:path>
              </a:pathLst>
            </a:custGeom>
            <a:solidFill>
              <a:srgbClr val="ECA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90"/>
            <p:cNvSpPr/>
            <p:nvPr/>
          </p:nvSpPr>
          <p:spPr>
            <a:xfrm>
              <a:off x="3892300" y="3866125"/>
              <a:ext cx="13750" cy="5525"/>
            </a:xfrm>
            <a:custGeom>
              <a:avLst/>
              <a:gdLst/>
              <a:ahLst/>
              <a:cxnLst/>
              <a:rect l="l" t="t" r="r" b="b"/>
              <a:pathLst>
                <a:path w="550" h="221" extrusionOk="0">
                  <a:moveTo>
                    <a:pt x="126" y="1"/>
                  </a:moveTo>
                  <a:cubicBezTo>
                    <a:pt x="84" y="1"/>
                    <a:pt x="42" y="5"/>
                    <a:pt x="0" y="15"/>
                  </a:cubicBezTo>
                  <a:lnTo>
                    <a:pt x="0" y="220"/>
                  </a:lnTo>
                  <a:lnTo>
                    <a:pt x="549" y="198"/>
                  </a:lnTo>
                  <a:cubicBezTo>
                    <a:pt x="440" y="70"/>
                    <a:pt x="287" y="1"/>
                    <a:pt x="126" y="1"/>
                  </a:cubicBezTo>
                  <a:close/>
                </a:path>
              </a:pathLst>
            </a:custGeom>
            <a:solidFill>
              <a:srgbClr val="EDA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90"/>
            <p:cNvSpPr/>
            <p:nvPr/>
          </p:nvSpPr>
          <p:spPr>
            <a:xfrm>
              <a:off x="4362200" y="4197475"/>
              <a:ext cx="5750" cy="6300"/>
            </a:xfrm>
            <a:custGeom>
              <a:avLst/>
              <a:gdLst/>
              <a:ahLst/>
              <a:cxnLst/>
              <a:rect l="l" t="t" r="r" b="b"/>
              <a:pathLst>
                <a:path w="230" h="252" extrusionOk="0">
                  <a:moveTo>
                    <a:pt x="1" y="0"/>
                  </a:moveTo>
                  <a:lnTo>
                    <a:pt x="229" y="252"/>
                  </a:lnTo>
                  <a:cubicBezTo>
                    <a:pt x="229" y="138"/>
                    <a:pt x="138" y="23"/>
                    <a:pt x="1" y="0"/>
                  </a:cubicBezTo>
                  <a:close/>
                </a:path>
              </a:pathLst>
            </a:custGeom>
            <a:solidFill>
              <a:srgbClr val="B83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90"/>
            <p:cNvSpPr/>
            <p:nvPr/>
          </p:nvSpPr>
          <p:spPr>
            <a:xfrm>
              <a:off x="3302900" y="3903075"/>
              <a:ext cx="199550" cy="108625"/>
            </a:xfrm>
            <a:custGeom>
              <a:avLst/>
              <a:gdLst/>
              <a:ahLst/>
              <a:cxnLst/>
              <a:rect l="l" t="t" r="r" b="b"/>
              <a:pathLst>
                <a:path w="7982" h="4345" extrusionOk="0">
                  <a:moveTo>
                    <a:pt x="6541" y="0"/>
                  </a:moveTo>
                  <a:cubicBezTo>
                    <a:pt x="6289" y="526"/>
                    <a:pt x="5809" y="618"/>
                    <a:pt x="5306" y="755"/>
                  </a:cubicBezTo>
                  <a:cubicBezTo>
                    <a:pt x="4117" y="1029"/>
                    <a:pt x="2973" y="1601"/>
                    <a:pt x="2013" y="2378"/>
                  </a:cubicBezTo>
                  <a:cubicBezTo>
                    <a:pt x="1830" y="2607"/>
                    <a:pt x="1556" y="2721"/>
                    <a:pt x="1281" y="2767"/>
                  </a:cubicBezTo>
                  <a:cubicBezTo>
                    <a:pt x="915" y="3087"/>
                    <a:pt x="550" y="3384"/>
                    <a:pt x="207" y="3727"/>
                  </a:cubicBezTo>
                  <a:cubicBezTo>
                    <a:pt x="1" y="3933"/>
                    <a:pt x="92" y="4093"/>
                    <a:pt x="527" y="4253"/>
                  </a:cubicBezTo>
                  <a:cubicBezTo>
                    <a:pt x="572" y="4314"/>
                    <a:pt x="649" y="4345"/>
                    <a:pt x="722" y="4345"/>
                  </a:cubicBezTo>
                  <a:cubicBezTo>
                    <a:pt x="758" y="4345"/>
                    <a:pt x="794" y="4337"/>
                    <a:pt x="824" y="4322"/>
                  </a:cubicBezTo>
                  <a:cubicBezTo>
                    <a:pt x="984" y="4253"/>
                    <a:pt x="1121" y="4162"/>
                    <a:pt x="1258" y="4070"/>
                  </a:cubicBezTo>
                  <a:cubicBezTo>
                    <a:pt x="2265" y="3407"/>
                    <a:pt x="3431" y="3041"/>
                    <a:pt x="4437" y="2401"/>
                  </a:cubicBezTo>
                  <a:cubicBezTo>
                    <a:pt x="5535" y="1669"/>
                    <a:pt x="6952" y="1464"/>
                    <a:pt x="7958" y="526"/>
                  </a:cubicBezTo>
                  <a:cubicBezTo>
                    <a:pt x="7981" y="320"/>
                    <a:pt x="7913" y="137"/>
                    <a:pt x="7775" y="0"/>
                  </a:cubicBezTo>
                  <a:close/>
                </a:path>
              </a:pathLst>
            </a:custGeom>
            <a:solidFill>
              <a:srgbClr val="F0A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90"/>
            <p:cNvSpPr/>
            <p:nvPr/>
          </p:nvSpPr>
          <p:spPr>
            <a:xfrm>
              <a:off x="3164175" y="4048800"/>
              <a:ext cx="114750" cy="117550"/>
            </a:xfrm>
            <a:custGeom>
              <a:avLst/>
              <a:gdLst/>
              <a:ahLst/>
              <a:cxnLst/>
              <a:rect l="l" t="t" r="r" b="b"/>
              <a:pathLst>
                <a:path w="4590" h="4702" extrusionOk="0">
                  <a:moveTo>
                    <a:pt x="4280" y="1"/>
                  </a:moveTo>
                  <a:cubicBezTo>
                    <a:pt x="4217" y="1"/>
                    <a:pt x="4152" y="28"/>
                    <a:pt x="4086" y="94"/>
                  </a:cubicBezTo>
                  <a:cubicBezTo>
                    <a:pt x="3515" y="665"/>
                    <a:pt x="2737" y="1031"/>
                    <a:pt x="2303" y="1763"/>
                  </a:cubicBezTo>
                  <a:cubicBezTo>
                    <a:pt x="2074" y="2174"/>
                    <a:pt x="1731" y="2495"/>
                    <a:pt x="1319" y="2700"/>
                  </a:cubicBezTo>
                  <a:cubicBezTo>
                    <a:pt x="1182" y="2700"/>
                    <a:pt x="1091" y="2815"/>
                    <a:pt x="1068" y="2952"/>
                  </a:cubicBezTo>
                  <a:cubicBezTo>
                    <a:pt x="1068" y="3203"/>
                    <a:pt x="954" y="3432"/>
                    <a:pt x="725" y="3569"/>
                  </a:cubicBezTo>
                  <a:cubicBezTo>
                    <a:pt x="405" y="3775"/>
                    <a:pt x="176" y="4072"/>
                    <a:pt x="39" y="4438"/>
                  </a:cubicBezTo>
                  <a:cubicBezTo>
                    <a:pt x="1" y="4609"/>
                    <a:pt x="42" y="4701"/>
                    <a:pt x="188" y="4701"/>
                  </a:cubicBezTo>
                  <a:cubicBezTo>
                    <a:pt x="218" y="4701"/>
                    <a:pt x="252" y="4698"/>
                    <a:pt x="290" y="4690"/>
                  </a:cubicBezTo>
                  <a:cubicBezTo>
                    <a:pt x="1571" y="3203"/>
                    <a:pt x="2760" y="1649"/>
                    <a:pt x="4384" y="505"/>
                  </a:cubicBezTo>
                  <a:cubicBezTo>
                    <a:pt x="4452" y="414"/>
                    <a:pt x="4521" y="322"/>
                    <a:pt x="4589" y="208"/>
                  </a:cubicBezTo>
                  <a:cubicBezTo>
                    <a:pt x="4501" y="90"/>
                    <a:pt x="4394" y="1"/>
                    <a:pt x="4280" y="1"/>
                  </a:cubicBezTo>
                  <a:close/>
                </a:path>
              </a:pathLst>
            </a:custGeom>
            <a:solidFill>
              <a:srgbClr val="E385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90"/>
            <p:cNvSpPr/>
            <p:nvPr/>
          </p:nvSpPr>
          <p:spPr>
            <a:xfrm>
              <a:off x="3286900" y="4009975"/>
              <a:ext cx="37750" cy="32025"/>
            </a:xfrm>
            <a:custGeom>
              <a:avLst/>
              <a:gdLst/>
              <a:ahLst/>
              <a:cxnLst/>
              <a:rect l="l" t="t" r="r" b="b"/>
              <a:pathLst>
                <a:path w="1510" h="1281" extrusionOk="0">
                  <a:moveTo>
                    <a:pt x="1167" y="0"/>
                  </a:moveTo>
                  <a:cubicBezTo>
                    <a:pt x="984" y="458"/>
                    <a:pt x="435" y="503"/>
                    <a:pt x="161" y="869"/>
                  </a:cubicBezTo>
                  <a:cubicBezTo>
                    <a:pt x="46" y="1029"/>
                    <a:pt x="1" y="1144"/>
                    <a:pt x="183" y="1281"/>
                  </a:cubicBezTo>
                  <a:cubicBezTo>
                    <a:pt x="687" y="1075"/>
                    <a:pt x="1121" y="732"/>
                    <a:pt x="1441" y="297"/>
                  </a:cubicBezTo>
                  <a:cubicBezTo>
                    <a:pt x="1464" y="297"/>
                    <a:pt x="1487" y="275"/>
                    <a:pt x="1487" y="183"/>
                  </a:cubicBezTo>
                  <a:cubicBezTo>
                    <a:pt x="1510" y="115"/>
                    <a:pt x="1464" y="46"/>
                    <a:pt x="1418" y="0"/>
                  </a:cubicBezTo>
                  <a:close/>
                </a:path>
              </a:pathLst>
            </a:custGeom>
            <a:solidFill>
              <a:srgbClr val="DF7E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90"/>
            <p:cNvSpPr/>
            <p:nvPr/>
          </p:nvSpPr>
          <p:spPr>
            <a:xfrm>
              <a:off x="3172000" y="4105950"/>
              <a:ext cx="25175" cy="16650"/>
            </a:xfrm>
            <a:custGeom>
              <a:avLst/>
              <a:gdLst/>
              <a:ahLst/>
              <a:cxnLst/>
              <a:rect l="l" t="t" r="r" b="b"/>
              <a:pathLst>
                <a:path w="1007" h="666" extrusionOk="0">
                  <a:moveTo>
                    <a:pt x="708" y="1"/>
                  </a:moveTo>
                  <a:cubicBezTo>
                    <a:pt x="649" y="1"/>
                    <a:pt x="571" y="20"/>
                    <a:pt x="458" y="49"/>
                  </a:cubicBezTo>
                  <a:lnTo>
                    <a:pt x="0" y="163"/>
                  </a:lnTo>
                  <a:lnTo>
                    <a:pt x="0" y="414"/>
                  </a:lnTo>
                  <a:lnTo>
                    <a:pt x="755" y="666"/>
                  </a:lnTo>
                  <a:lnTo>
                    <a:pt x="1006" y="414"/>
                  </a:lnTo>
                  <a:cubicBezTo>
                    <a:pt x="880" y="98"/>
                    <a:pt x="841" y="1"/>
                    <a:pt x="708" y="1"/>
                  </a:cubicBezTo>
                  <a:close/>
                </a:path>
              </a:pathLst>
            </a:custGeom>
            <a:solidFill>
              <a:srgbClr val="F0B0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90"/>
            <p:cNvSpPr/>
            <p:nvPr/>
          </p:nvSpPr>
          <p:spPr>
            <a:xfrm>
              <a:off x="3070250" y="4174750"/>
              <a:ext cx="67475" cy="114775"/>
            </a:xfrm>
            <a:custGeom>
              <a:avLst/>
              <a:gdLst/>
              <a:ahLst/>
              <a:cxnLst/>
              <a:rect l="l" t="t" r="r" b="b"/>
              <a:pathLst>
                <a:path w="2699" h="4591" extrusionOk="0">
                  <a:moveTo>
                    <a:pt x="2343" y="0"/>
                  </a:moveTo>
                  <a:cubicBezTo>
                    <a:pt x="2215" y="0"/>
                    <a:pt x="2110" y="129"/>
                    <a:pt x="2058" y="338"/>
                  </a:cubicBezTo>
                  <a:cubicBezTo>
                    <a:pt x="2012" y="544"/>
                    <a:pt x="1898" y="727"/>
                    <a:pt x="1967" y="932"/>
                  </a:cubicBezTo>
                  <a:cubicBezTo>
                    <a:pt x="1989" y="1047"/>
                    <a:pt x="2035" y="1252"/>
                    <a:pt x="1898" y="1252"/>
                  </a:cubicBezTo>
                  <a:cubicBezTo>
                    <a:pt x="1166" y="1321"/>
                    <a:pt x="1029" y="2053"/>
                    <a:pt x="549" y="2419"/>
                  </a:cubicBezTo>
                  <a:cubicBezTo>
                    <a:pt x="572" y="3059"/>
                    <a:pt x="480" y="3676"/>
                    <a:pt x="46" y="4179"/>
                  </a:cubicBezTo>
                  <a:cubicBezTo>
                    <a:pt x="0" y="4568"/>
                    <a:pt x="274" y="4568"/>
                    <a:pt x="549" y="4591"/>
                  </a:cubicBezTo>
                  <a:cubicBezTo>
                    <a:pt x="1486" y="3516"/>
                    <a:pt x="2378" y="2419"/>
                    <a:pt x="2561" y="909"/>
                  </a:cubicBezTo>
                  <a:cubicBezTo>
                    <a:pt x="2584" y="749"/>
                    <a:pt x="2607" y="589"/>
                    <a:pt x="2653" y="429"/>
                  </a:cubicBezTo>
                  <a:cubicBezTo>
                    <a:pt x="2698" y="269"/>
                    <a:pt x="2630" y="86"/>
                    <a:pt x="2470" y="41"/>
                  </a:cubicBezTo>
                  <a:cubicBezTo>
                    <a:pt x="2426" y="13"/>
                    <a:pt x="2383" y="0"/>
                    <a:pt x="2343" y="0"/>
                  </a:cubicBezTo>
                  <a:close/>
                </a:path>
              </a:pathLst>
            </a:custGeom>
            <a:solidFill>
              <a:srgbClr val="F0A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90"/>
            <p:cNvSpPr/>
            <p:nvPr/>
          </p:nvSpPr>
          <p:spPr>
            <a:xfrm>
              <a:off x="3079950" y="4160325"/>
              <a:ext cx="91500" cy="137775"/>
            </a:xfrm>
            <a:custGeom>
              <a:avLst/>
              <a:gdLst/>
              <a:ahLst/>
              <a:cxnLst/>
              <a:rect l="l" t="t" r="r" b="b"/>
              <a:pathLst>
                <a:path w="3660" h="5511" extrusionOk="0">
                  <a:moveTo>
                    <a:pt x="3019" y="0"/>
                  </a:moveTo>
                  <a:cubicBezTo>
                    <a:pt x="2928" y="23"/>
                    <a:pt x="2836" y="69"/>
                    <a:pt x="2745" y="137"/>
                  </a:cubicBezTo>
                  <a:lnTo>
                    <a:pt x="2676" y="252"/>
                  </a:lnTo>
                  <a:cubicBezTo>
                    <a:pt x="2653" y="732"/>
                    <a:pt x="2745" y="1235"/>
                    <a:pt x="2173" y="1509"/>
                  </a:cubicBezTo>
                  <a:cubicBezTo>
                    <a:pt x="1624" y="2744"/>
                    <a:pt x="961" y="3910"/>
                    <a:pt x="161" y="5008"/>
                  </a:cubicBezTo>
                  <a:cubicBezTo>
                    <a:pt x="24" y="5305"/>
                    <a:pt x="1" y="5511"/>
                    <a:pt x="412" y="5511"/>
                  </a:cubicBezTo>
                  <a:cubicBezTo>
                    <a:pt x="1190" y="4208"/>
                    <a:pt x="1990" y="2904"/>
                    <a:pt x="2768" y="1601"/>
                  </a:cubicBezTo>
                  <a:cubicBezTo>
                    <a:pt x="3042" y="1143"/>
                    <a:pt x="3362" y="686"/>
                    <a:pt x="3659" y="252"/>
                  </a:cubicBezTo>
                  <a:lnTo>
                    <a:pt x="3408" y="0"/>
                  </a:lnTo>
                  <a:close/>
                </a:path>
              </a:pathLst>
            </a:custGeom>
            <a:solidFill>
              <a:srgbClr val="E793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90"/>
            <p:cNvSpPr/>
            <p:nvPr/>
          </p:nvSpPr>
          <p:spPr>
            <a:xfrm>
              <a:off x="3135400" y="4151300"/>
              <a:ext cx="24050" cy="15325"/>
            </a:xfrm>
            <a:custGeom>
              <a:avLst/>
              <a:gdLst/>
              <a:ahLst/>
              <a:cxnLst/>
              <a:rect l="l" t="t" r="r" b="b"/>
              <a:pathLst>
                <a:path w="962" h="613" extrusionOk="0">
                  <a:moveTo>
                    <a:pt x="510" y="1"/>
                  </a:moveTo>
                  <a:cubicBezTo>
                    <a:pt x="325" y="1"/>
                    <a:pt x="148" y="103"/>
                    <a:pt x="69" y="293"/>
                  </a:cubicBezTo>
                  <a:cubicBezTo>
                    <a:pt x="1" y="544"/>
                    <a:pt x="275" y="567"/>
                    <a:pt x="458" y="613"/>
                  </a:cubicBezTo>
                  <a:cubicBezTo>
                    <a:pt x="595" y="453"/>
                    <a:pt x="824" y="498"/>
                    <a:pt x="961" y="361"/>
                  </a:cubicBezTo>
                  <a:cubicBezTo>
                    <a:pt x="893" y="247"/>
                    <a:pt x="847" y="132"/>
                    <a:pt x="755" y="64"/>
                  </a:cubicBezTo>
                  <a:cubicBezTo>
                    <a:pt x="678" y="21"/>
                    <a:pt x="593" y="1"/>
                    <a:pt x="510" y="1"/>
                  </a:cubicBezTo>
                  <a:close/>
                </a:path>
              </a:pathLst>
            </a:custGeom>
            <a:solidFill>
              <a:srgbClr val="F0A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90"/>
            <p:cNvSpPr/>
            <p:nvPr/>
          </p:nvSpPr>
          <p:spPr>
            <a:xfrm>
              <a:off x="3626475" y="3858525"/>
              <a:ext cx="153225" cy="29125"/>
            </a:xfrm>
            <a:custGeom>
              <a:avLst/>
              <a:gdLst/>
              <a:ahLst/>
              <a:cxnLst/>
              <a:rect l="l" t="t" r="r" b="b"/>
              <a:pathLst>
                <a:path w="6129" h="1165" extrusionOk="0">
                  <a:moveTo>
                    <a:pt x="3980" y="0"/>
                  </a:moveTo>
                  <a:cubicBezTo>
                    <a:pt x="2788" y="0"/>
                    <a:pt x="1609" y="299"/>
                    <a:pt x="412" y="319"/>
                  </a:cubicBezTo>
                  <a:cubicBezTo>
                    <a:pt x="320" y="342"/>
                    <a:pt x="206" y="456"/>
                    <a:pt x="115" y="524"/>
                  </a:cubicBezTo>
                  <a:cubicBezTo>
                    <a:pt x="0" y="845"/>
                    <a:pt x="160" y="1028"/>
                    <a:pt x="412" y="1165"/>
                  </a:cubicBezTo>
                  <a:cubicBezTo>
                    <a:pt x="1063" y="1073"/>
                    <a:pt x="1713" y="1042"/>
                    <a:pt x="2365" y="1042"/>
                  </a:cubicBezTo>
                  <a:cubicBezTo>
                    <a:pt x="3500" y="1042"/>
                    <a:pt x="4638" y="1136"/>
                    <a:pt x="5786" y="1165"/>
                  </a:cubicBezTo>
                  <a:cubicBezTo>
                    <a:pt x="6083" y="936"/>
                    <a:pt x="5717" y="456"/>
                    <a:pt x="6129" y="273"/>
                  </a:cubicBezTo>
                  <a:lnTo>
                    <a:pt x="5877" y="21"/>
                  </a:lnTo>
                  <a:cubicBezTo>
                    <a:pt x="5572" y="21"/>
                    <a:pt x="5267" y="42"/>
                    <a:pt x="4962" y="42"/>
                  </a:cubicBezTo>
                  <a:cubicBezTo>
                    <a:pt x="4810" y="42"/>
                    <a:pt x="4657" y="37"/>
                    <a:pt x="4505" y="21"/>
                  </a:cubicBezTo>
                  <a:cubicBezTo>
                    <a:pt x="4330" y="7"/>
                    <a:pt x="4155" y="0"/>
                    <a:pt x="3980" y="0"/>
                  </a:cubicBezTo>
                  <a:close/>
                </a:path>
              </a:pathLst>
            </a:custGeom>
            <a:solidFill>
              <a:srgbClr val="EB9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90"/>
            <p:cNvSpPr/>
            <p:nvPr/>
          </p:nvSpPr>
          <p:spPr>
            <a:xfrm>
              <a:off x="3497850" y="3871575"/>
              <a:ext cx="137800" cy="46375"/>
            </a:xfrm>
            <a:custGeom>
              <a:avLst/>
              <a:gdLst/>
              <a:ahLst/>
              <a:cxnLst/>
              <a:rect l="l" t="t" r="r" b="b"/>
              <a:pathLst>
                <a:path w="5512" h="1855" extrusionOk="0">
                  <a:moveTo>
                    <a:pt x="3864" y="0"/>
                  </a:moveTo>
                  <a:cubicBezTo>
                    <a:pt x="3238" y="0"/>
                    <a:pt x="2618" y="40"/>
                    <a:pt x="2013" y="277"/>
                  </a:cubicBezTo>
                  <a:cubicBezTo>
                    <a:pt x="1441" y="551"/>
                    <a:pt x="961" y="1031"/>
                    <a:pt x="252" y="1031"/>
                  </a:cubicBezTo>
                  <a:lnTo>
                    <a:pt x="0" y="1260"/>
                  </a:lnTo>
                  <a:lnTo>
                    <a:pt x="0" y="1763"/>
                  </a:lnTo>
                  <a:cubicBezTo>
                    <a:pt x="61" y="1824"/>
                    <a:pt x="143" y="1855"/>
                    <a:pt x="224" y="1855"/>
                  </a:cubicBezTo>
                  <a:cubicBezTo>
                    <a:pt x="265" y="1855"/>
                    <a:pt x="305" y="1847"/>
                    <a:pt x="343" y="1832"/>
                  </a:cubicBezTo>
                  <a:cubicBezTo>
                    <a:pt x="984" y="1512"/>
                    <a:pt x="1670" y="1557"/>
                    <a:pt x="2333" y="1512"/>
                  </a:cubicBezTo>
                  <a:cubicBezTo>
                    <a:pt x="3179" y="1352"/>
                    <a:pt x="4002" y="917"/>
                    <a:pt x="4894" y="871"/>
                  </a:cubicBezTo>
                  <a:cubicBezTo>
                    <a:pt x="4925" y="877"/>
                    <a:pt x="4956" y="879"/>
                    <a:pt x="4987" y="879"/>
                  </a:cubicBezTo>
                  <a:cubicBezTo>
                    <a:pt x="5224" y="879"/>
                    <a:pt x="5430" y="728"/>
                    <a:pt x="5511" y="506"/>
                  </a:cubicBezTo>
                  <a:lnTo>
                    <a:pt x="5260" y="2"/>
                  </a:lnTo>
                  <a:cubicBezTo>
                    <a:pt x="5116" y="8"/>
                    <a:pt x="4973" y="11"/>
                    <a:pt x="4829" y="11"/>
                  </a:cubicBezTo>
                  <a:cubicBezTo>
                    <a:pt x="4507" y="11"/>
                    <a:pt x="4185" y="0"/>
                    <a:pt x="3864" y="0"/>
                  </a:cubicBezTo>
                  <a:close/>
                </a:path>
              </a:pathLst>
            </a:custGeom>
            <a:solidFill>
              <a:srgbClr val="EEA7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90"/>
            <p:cNvSpPr/>
            <p:nvPr/>
          </p:nvSpPr>
          <p:spPr>
            <a:xfrm>
              <a:off x="3057100" y="4278650"/>
              <a:ext cx="33750" cy="51475"/>
            </a:xfrm>
            <a:custGeom>
              <a:avLst/>
              <a:gdLst/>
              <a:ahLst/>
              <a:cxnLst/>
              <a:rect l="l" t="t" r="r" b="b"/>
              <a:pathLst>
                <a:path w="1350" h="2059" extrusionOk="0">
                  <a:moveTo>
                    <a:pt x="572" y="1"/>
                  </a:moveTo>
                  <a:cubicBezTo>
                    <a:pt x="0" y="252"/>
                    <a:pt x="69" y="778"/>
                    <a:pt x="69" y="1258"/>
                  </a:cubicBezTo>
                  <a:cubicBezTo>
                    <a:pt x="297" y="1350"/>
                    <a:pt x="480" y="1533"/>
                    <a:pt x="572" y="1761"/>
                  </a:cubicBezTo>
                  <a:cubicBezTo>
                    <a:pt x="663" y="1876"/>
                    <a:pt x="686" y="2036"/>
                    <a:pt x="846" y="2059"/>
                  </a:cubicBezTo>
                  <a:cubicBezTo>
                    <a:pt x="1006" y="1921"/>
                    <a:pt x="1098" y="1716"/>
                    <a:pt x="1075" y="1510"/>
                  </a:cubicBezTo>
                  <a:cubicBezTo>
                    <a:pt x="1029" y="1441"/>
                    <a:pt x="846" y="1304"/>
                    <a:pt x="1121" y="1304"/>
                  </a:cubicBezTo>
                  <a:cubicBezTo>
                    <a:pt x="1258" y="1167"/>
                    <a:pt x="1349" y="984"/>
                    <a:pt x="1326" y="778"/>
                  </a:cubicBezTo>
                  <a:cubicBezTo>
                    <a:pt x="1143" y="664"/>
                    <a:pt x="1052" y="481"/>
                    <a:pt x="1075" y="275"/>
                  </a:cubicBezTo>
                  <a:lnTo>
                    <a:pt x="1075" y="275"/>
                  </a:lnTo>
                  <a:cubicBezTo>
                    <a:pt x="1057" y="277"/>
                    <a:pt x="1040" y="278"/>
                    <a:pt x="1023" y="278"/>
                  </a:cubicBezTo>
                  <a:cubicBezTo>
                    <a:pt x="838" y="278"/>
                    <a:pt x="676" y="168"/>
                    <a:pt x="572" y="1"/>
                  </a:cubicBezTo>
                  <a:close/>
                </a:path>
              </a:pathLst>
            </a:custGeom>
            <a:solidFill>
              <a:srgbClr val="EC9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90"/>
            <p:cNvSpPr/>
            <p:nvPr/>
          </p:nvSpPr>
          <p:spPr>
            <a:xfrm>
              <a:off x="3052525" y="4310675"/>
              <a:ext cx="6300" cy="6300"/>
            </a:xfrm>
            <a:custGeom>
              <a:avLst/>
              <a:gdLst/>
              <a:ahLst/>
              <a:cxnLst/>
              <a:rect l="l" t="t" r="r" b="b"/>
              <a:pathLst>
                <a:path w="252" h="252" extrusionOk="0">
                  <a:moveTo>
                    <a:pt x="252" y="0"/>
                  </a:moveTo>
                  <a:lnTo>
                    <a:pt x="0" y="252"/>
                  </a:lnTo>
                  <a:close/>
                </a:path>
              </a:pathLst>
            </a:custGeom>
            <a:solidFill>
              <a:srgbClr val="EC9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90"/>
            <p:cNvSpPr/>
            <p:nvPr/>
          </p:nvSpPr>
          <p:spPr>
            <a:xfrm>
              <a:off x="4160975" y="5094775"/>
              <a:ext cx="115500" cy="100025"/>
            </a:xfrm>
            <a:custGeom>
              <a:avLst/>
              <a:gdLst/>
              <a:ahLst/>
              <a:cxnLst/>
              <a:rect l="l" t="t" r="r" b="b"/>
              <a:pathLst>
                <a:path w="4620" h="4001" extrusionOk="0">
                  <a:moveTo>
                    <a:pt x="4391" y="0"/>
                  </a:moveTo>
                  <a:cubicBezTo>
                    <a:pt x="4370" y="0"/>
                    <a:pt x="4347" y="3"/>
                    <a:pt x="4322" y="9"/>
                  </a:cubicBezTo>
                  <a:cubicBezTo>
                    <a:pt x="4139" y="55"/>
                    <a:pt x="3957" y="169"/>
                    <a:pt x="3819" y="329"/>
                  </a:cubicBezTo>
                  <a:cubicBezTo>
                    <a:pt x="3408" y="695"/>
                    <a:pt x="3065" y="1175"/>
                    <a:pt x="2539" y="1473"/>
                  </a:cubicBezTo>
                  <a:cubicBezTo>
                    <a:pt x="2150" y="1770"/>
                    <a:pt x="1761" y="2067"/>
                    <a:pt x="1350" y="2319"/>
                  </a:cubicBezTo>
                  <a:cubicBezTo>
                    <a:pt x="1144" y="2433"/>
                    <a:pt x="984" y="2570"/>
                    <a:pt x="847" y="2753"/>
                  </a:cubicBezTo>
                  <a:cubicBezTo>
                    <a:pt x="732" y="2890"/>
                    <a:pt x="595" y="2982"/>
                    <a:pt x="435" y="3073"/>
                  </a:cubicBezTo>
                  <a:cubicBezTo>
                    <a:pt x="115" y="3302"/>
                    <a:pt x="1" y="3622"/>
                    <a:pt x="275" y="3896"/>
                  </a:cubicBezTo>
                  <a:cubicBezTo>
                    <a:pt x="356" y="3971"/>
                    <a:pt x="432" y="4000"/>
                    <a:pt x="505" y="4000"/>
                  </a:cubicBezTo>
                  <a:cubicBezTo>
                    <a:pt x="699" y="4000"/>
                    <a:pt x="870" y="3797"/>
                    <a:pt x="1052" y="3713"/>
                  </a:cubicBezTo>
                  <a:cubicBezTo>
                    <a:pt x="1167" y="3553"/>
                    <a:pt x="1418" y="3599"/>
                    <a:pt x="1533" y="3462"/>
                  </a:cubicBezTo>
                  <a:cubicBezTo>
                    <a:pt x="1624" y="3073"/>
                    <a:pt x="2059" y="3142"/>
                    <a:pt x="2287" y="2959"/>
                  </a:cubicBezTo>
                  <a:cubicBezTo>
                    <a:pt x="2424" y="2799"/>
                    <a:pt x="2653" y="2890"/>
                    <a:pt x="2767" y="2707"/>
                  </a:cubicBezTo>
                  <a:cubicBezTo>
                    <a:pt x="2973" y="2433"/>
                    <a:pt x="3179" y="2204"/>
                    <a:pt x="3431" y="1976"/>
                  </a:cubicBezTo>
                  <a:cubicBezTo>
                    <a:pt x="3979" y="1518"/>
                    <a:pt x="4185" y="832"/>
                    <a:pt x="4597" y="261"/>
                  </a:cubicBezTo>
                  <a:cubicBezTo>
                    <a:pt x="4620" y="192"/>
                    <a:pt x="4597" y="101"/>
                    <a:pt x="4551" y="55"/>
                  </a:cubicBezTo>
                  <a:cubicBezTo>
                    <a:pt x="4501" y="21"/>
                    <a:pt x="4451" y="0"/>
                    <a:pt x="4391" y="0"/>
                  </a:cubicBezTo>
                  <a:close/>
                </a:path>
              </a:pathLst>
            </a:custGeom>
            <a:solidFill>
              <a:srgbClr val="CB5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90"/>
            <p:cNvSpPr/>
            <p:nvPr/>
          </p:nvSpPr>
          <p:spPr>
            <a:xfrm>
              <a:off x="4322750" y="4886325"/>
              <a:ext cx="92075" cy="145075"/>
            </a:xfrm>
            <a:custGeom>
              <a:avLst/>
              <a:gdLst/>
              <a:ahLst/>
              <a:cxnLst/>
              <a:rect l="l" t="t" r="r" b="b"/>
              <a:pathLst>
                <a:path w="3683" h="5803" extrusionOk="0">
                  <a:moveTo>
                    <a:pt x="3591" y="1"/>
                  </a:moveTo>
                  <a:cubicBezTo>
                    <a:pt x="2150" y="641"/>
                    <a:pt x="2219" y="2242"/>
                    <a:pt x="1441" y="3316"/>
                  </a:cubicBezTo>
                  <a:cubicBezTo>
                    <a:pt x="1383" y="3521"/>
                    <a:pt x="1287" y="3632"/>
                    <a:pt x="1148" y="3632"/>
                  </a:cubicBezTo>
                  <a:cubicBezTo>
                    <a:pt x="1070" y="3632"/>
                    <a:pt x="977" y="3597"/>
                    <a:pt x="870" y="3522"/>
                  </a:cubicBezTo>
                  <a:cubicBezTo>
                    <a:pt x="824" y="3499"/>
                    <a:pt x="773" y="3488"/>
                    <a:pt x="718" y="3488"/>
                  </a:cubicBezTo>
                  <a:cubicBezTo>
                    <a:pt x="664" y="3488"/>
                    <a:pt x="607" y="3499"/>
                    <a:pt x="550" y="3522"/>
                  </a:cubicBezTo>
                  <a:cubicBezTo>
                    <a:pt x="390" y="3682"/>
                    <a:pt x="298" y="3865"/>
                    <a:pt x="252" y="4094"/>
                  </a:cubicBezTo>
                  <a:cubicBezTo>
                    <a:pt x="207" y="4254"/>
                    <a:pt x="230" y="4414"/>
                    <a:pt x="344" y="4551"/>
                  </a:cubicBezTo>
                  <a:lnTo>
                    <a:pt x="344" y="4803"/>
                  </a:lnTo>
                  <a:cubicBezTo>
                    <a:pt x="207" y="5146"/>
                    <a:pt x="1" y="5603"/>
                    <a:pt x="412" y="5763"/>
                  </a:cubicBezTo>
                  <a:cubicBezTo>
                    <a:pt x="470" y="5790"/>
                    <a:pt x="521" y="5802"/>
                    <a:pt x="567" y="5802"/>
                  </a:cubicBezTo>
                  <a:cubicBezTo>
                    <a:pt x="830" y="5802"/>
                    <a:pt x="920" y="5406"/>
                    <a:pt x="1076" y="5191"/>
                  </a:cubicBezTo>
                  <a:cubicBezTo>
                    <a:pt x="1167" y="5077"/>
                    <a:pt x="1236" y="4917"/>
                    <a:pt x="1327" y="4780"/>
                  </a:cubicBezTo>
                  <a:cubicBezTo>
                    <a:pt x="2059" y="4025"/>
                    <a:pt x="2631" y="3111"/>
                    <a:pt x="2996" y="2104"/>
                  </a:cubicBezTo>
                  <a:cubicBezTo>
                    <a:pt x="3019" y="2082"/>
                    <a:pt x="3065" y="2059"/>
                    <a:pt x="3088" y="2013"/>
                  </a:cubicBezTo>
                  <a:cubicBezTo>
                    <a:pt x="3156" y="1761"/>
                    <a:pt x="3271" y="1487"/>
                    <a:pt x="3385" y="1236"/>
                  </a:cubicBezTo>
                  <a:cubicBezTo>
                    <a:pt x="3522" y="938"/>
                    <a:pt x="3591" y="618"/>
                    <a:pt x="3614" y="298"/>
                  </a:cubicBezTo>
                  <a:cubicBezTo>
                    <a:pt x="3637" y="298"/>
                    <a:pt x="3660" y="275"/>
                    <a:pt x="3660" y="207"/>
                  </a:cubicBezTo>
                  <a:cubicBezTo>
                    <a:pt x="3682" y="115"/>
                    <a:pt x="3660" y="46"/>
                    <a:pt x="35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90"/>
            <p:cNvSpPr/>
            <p:nvPr/>
          </p:nvSpPr>
          <p:spPr>
            <a:xfrm>
              <a:off x="4314175" y="5005800"/>
              <a:ext cx="41775" cy="46400"/>
            </a:xfrm>
            <a:custGeom>
              <a:avLst/>
              <a:gdLst/>
              <a:ahLst/>
              <a:cxnLst/>
              <a:rect l="l" t="t" r="r" b="b"/>
              <a:pathLst>
                <a:path w="1671" h="1856" extrusionOk="0">
                  <a:moveTo>
                    <a:pt x="664" y="1"/>
                  </a:moveTo>
                  <a:cubicBezTo>
                    <a:pt x="184" y="458"/>
                    <a:pt x="1" y="1144"/>
                    <a:pt x="161" y="1784"/>
                  </a:cubicBezTo>
                  <a:cubicBezTo>
                    <a:pt x="172" y="1833"/>
                    <a:pt x="204" y="1855"/>
                    <a:pt x="251" y="1855"/>
                  </a:cubicBezTo>
                  <a:cubicBezTo>
                    <a:pt x="493" y="1855"/>
                    <a:pt x="1143" y="1262"/>
                    <a:pt x="1487" y="573"/>
                  </a:cubicBezTo>
                  <a:cubicBezTo>
                    <a:pt x="1556" y="390"/>
                    <a:pt x="1624" y="207"/>
                    <a:pt x="1670" y="1"/>
                  </a:cubicBezTo>
                  <a:lnTo>
                    <a:pt x="1670" y="1"/>
                  </a:lnTo>
                  <a:cubicBezTo>
                    <a:pt x="1533" y="92"/>
                    <a:pt x="1396" y="207"/>
                    <a:pt x="1281" y="321"/>
                  </a:cubicBezTo>
                  <a:cubicBezTo>
                    <a:pt x="1190" y="435"/>
                    <a:pt x="1121" y="595"/>
                    <a:pt x="1007" y="733"/>
                  </a:cubicBezTo>
                  <a:cubicBezTo>
                    <a:pt x="970" y="770"/>
                    <a:pt x="917" y="807"/>
                    <a:pt x="849" y="807"/>
                  </a:cubicBezTo>
                  <a:cubicBezTo>
                    <a:pt x="834" y="807"/>
                    <a:pt x="818" y="805"/>
                    <a:pt x="801" y="801"/>
                  </a:cubicBezTo>
                  <a:cubicBezTo>
                    <a:pt x="755" y="801"/>
                    <a:pt x="687" y="687"/>
                    <a:pt x="687" y="618"/>
                  </a:cubicBezTo>
                  <a:cubicBezTo>
                    <a:pt x="664" y="412"/>
                    <a:pt x="664" y="207"/>
                    <a:pt x="664" y="1"/>
                  </a:cubicBezTo>
                  <a:close/>
                </a:path>
              </a:pathLst>
            </a:custGeom>
            <a:solidFill>
              <a:srgbClr val="CB4F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90"/>
            <p:cNvSpPr/>
            <p:nvPr/>
          </p:nvSpPr>
          <p:spPr>
            <a:xfrm>
              <a:off x="4181550" y="5129200"/>
              <a:ext cx="42900" cy="30125"/>
            </a:xfrm>
            <a:custGeom>
              <a:avLst/>
              <a:gdLst/>
              <a:ahLst/>
              <a:cxnLst/>
              <a:rect l="l" t="t" r="r" b="b"/>
              <a:pathLst>
                <a:path w="1716" h="1205" extrusionOk="0">
                  <a:moveTo>
                    <a:pt x="1339" y="1"/>
                  </a:moveTo>
                  <a:cubicBezTo>
                    <a:pt x="1291" y="1"/>
                    <a:pt x="1245" y="18"/>
                    <a:pt x="1213" y="50"/>
                  </a:cubicBezTo>
                  <a:cubicBezTo>
                    <a:pt x="1144" y="164"/>
                    <a:pt x="1053" y="256"/>
                    <a:pt x="961" y="324"/>
                  </a:cubicBezTo>
                  <a:lnTo>
                    <a:pt x="1" y="1102"/>
                  </a:lnTo>
                  <a:cubicBezTo>
                    <a:pt x="58" y="1170"/>
                    <a:pt x="144" y="1205"/>
                    <a:pt x="232" y="1205"/>
                  </a:cubicBezTo>
                  <a:cubicBezTo>
                    <a:pt x="321" y="1205"/>
                    <a:pt x="412" y="1170"/>
                    <a:pt x="481" y="1102"/>
                  </a:cubicBezTo>
                  <a:cubicBezTo>
                    <a:pt x="1167" y="1102"/>
                    <a:pt x="1510" y="690"/>
                    <a:pt x="1716" y="96"/>
                  </a:cubicBezTo>
                  <a:lnTo>
                    <a:pt x="1487" y="73"/>
                  </a:lnTo>
                  <a:cubicBezTo>
                    <a:pt x="1450" y="24"/>
                    <a:pt x="1394" y="1"/>
                    <a:pt x="1339" y="1"/>
                  </a:cubicBezTo>
                  <a:close/>
                </a:path>
              </a:pathLst>
            </a:custGeom>
            <a:solidFill>
              <a:srgbClr val="BB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90"/>
            <p:cNvSpPr/>
            <p:nvPr/>
          </p:nvSpPr>
          <p:spPr>
            <a:xfrm>
              <a:off x="4322750" y="4985650"/>
              <a:ext cx="8025" cy="13900"/>
            </a:xfrm>
            <a:custGeom>
              <a:avLst/>
              <a:gdLst/>
              <a:ahLst/>
              <a:cxnLst/>
              <a:rect l="l" t="t" r="r" b="b"/>
              <a:pathLst>
                <a:path w="321" h="556" extrusionOk="0">
                  <a:moveTo>
                    <a:pt x="207" y="1"/>
                  </a:moveTo>
                  <a:cubicBezTo>
                    <a:pt x="161" y="1"/>
                    <a:pt x="115" y="18"/>
                    <a:pt x="92" y="52"/>
                  </a:cubicBezTo>
                  <a:cubicBezTo>
                    <a:pt x="24" y="98"/>
                    <a:pt x="1" y="189"/>
                    <a:pt x="47" y="258"/>
                  </a:cubicBezTo>
                  <a:lnTo>
                    <a:pt x="321" y="555"/>
                  </a:lnTo>
                  <a:lnTo>
                    <a:pt x="321" y="52"/>
                  </a:lnTo>
                  <a:cubicBezTo>
                    <a:pt x="298" y="18"/>
                    <a:pt x="252" y="1"/>
                    <a:pt x="207" y="1"/>
                  </a:cubicBezTo>
                  <a:close/>
                </a:path>
              </a:pathLst>
            </a:custGeom>
            <a:solidFill>
              <a:srgbClr val="991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90"/>
            <p:cNvSpPr/>
            <p:nvPr/>
          </p:nvSpPr>
          <p:spPr>
            <a:xfrm>
              <a:off x="4218150" y="5162375"/>
              <a:ext cx="12600" cy="6375"/>
            </a:xfrm>
            <a:custGeom>
              <a:avLst/>
              <a:gdLst/>
              <a:ahLst/>
              <a:cxnLst/>
              <a:rect l="l" t="t" r="r" b="b"/>
              <a:pathLst>
                <a:path w="504" h="255" extrusionOk="0">
                  <a:moveTo>
                    <a:pt x="451" y="0"/>
                  </a:moveTo>
                  <a:cubicBezTo>
                    <a:pt x="267" y="0"/>
                    <a:pt x="105" y="109"/>
                    <a:pt x="0" y="255"/>
                  </a:cubicBezTo>
                  <a:lnTo>
                    <a:pt x="503" y="255"/>
                  </a:lnTo>
                  <a:lnTo>
                    <a:pt x="503" y="3"/>
                  </a:lnTo>
                  <a:cubicBezTo>
                    <a:pt x="486" y="1"/>
                    <a:pt x="468" y="0"/>
                    <a:pt x="451" y="0"/>
                  </a:cubicBez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90"/>
            <p:cNvSpPr/>
            <p:nvPr/>
          </p:nvSpPr>
          <p:spPr>
            <a:xfrm>
              <a:off x="4211275" y="5125300"/>
              <a:ext cx="7475" cy="6300"/>
            </a:xfrm>
            <a:custGeom>
              <a:avLst/>
              <a:gdLst/>
              <a:ahLst/>
              <a:cxnLst/>
              <a:rect l="l" t="t" r="r" b="b"/>
              <a:pathLst>
                <a:path w="299" h="252" extrusionOk="0">
                  <a:moveTo>
                    <a:pt x="298" y="0"/>
                  </a:moveTo>
                  <a:cubicBezTo>
                    <a:pt x="161" y="0"/>
                    <a:pt x="47" y="91"/>
                    <a:pt x="1" y="229"/>
                  </a:cubicBezTo>
                  <a:lnTo>
                    <a:pt x="275" y="252"/>
                  </a:lnTo>
                  <a:cubicBezTo>
                    <a:pt x="275" y="160"/>
                    <a:pt x="298" y="91"/>
                    <a:pt x="298" y="0"/>
                  </a:cubicBezTo>
                  <a:close/>
                </a:path>
              </a:pathLst>
            </a:custGeom>
            <a:solidFill>
              <a:srgbClr val="CB5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90"/>
            <p:cNvSpPr/>
            <p:nvPr/>
          </p:nvSpPr>
          <p:spPr>
            <a:xfrm>
              <a:off x="3040525" y="4384400"/>
              <a:ext cx="18875" cy="57200"/>
            </a:xfrm>
            <a:custGeom>
              <a:avLst/>
              <a:gdLst/>
              <a:ahLst/>
              <a:cxnLst/>
              <a:rect l="l" t="t" r="r" b="b"/>
              <a:pathLst>
                <a:path w="755" h="2288" extrusionOk="0">
                  <a:moveTo>
                    <a:pt x="549" y="1"/>
                  </a:moveTo>
                  <a:cubicBezTo>
                    <a:pt x="206" y="618"/>
                    <a:pt x="23" y="1304"/>
                    <a:pt x="23" y="2013"/>
                  </a:cubicBezTo>
                  <a:cubicBezTo>
                    <a:pt x="0" y="2082"/>
                    <a:pt x="137" y="2196"/>
                    <a:pt x="229" y="2288"/>
                  </a:cubicBezTo>
                  <a:cubicBezTo>
                    <a:pt x="503" y="1579"/>
                    <a:pt x="686" y="824"/>
                    <a:pt x="755" y="69"/>
                  </a:cubicBezTo>
                  <a:cubicBezTo>
                    <a:pt x="686" y="47"/>
                    <a:pt x="549" y="1"/>
                    <a:pt x="549" y="1"/>
                  </a:cubicBezTo>
                  <a:close/>
                </a:path>
              </a:pathLst>
            </a:custGeom>
            <a:solidFill>
              <a:srgbClr val="E391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90"/>
            <p:cNvSpPr/>
            <p:nvPr/>
          </p:nvSpPr>
          <p:spPr>
            <a:xfrm>
              <a:off x="3052525" y="4323250"/>
              <a:ext cx="25750" cy="44025"/>
            </a:xfrm>
            <a:custGeom>
              <a:avLst/>
              <a:gdLst/>
              <a:ahLst/>
              <a:cxnLst/>
              <a:rect l="l" t="t" r="r" b="b"/>
              <a:pathLst>
                <a:path w="1030" h="1761" extrusionOk="0">
                  <a:moveTo>
                    <a:pt x="755" y="0"/>
                  </a:moveTo>
                  <a:cubicBezTo>
                    <a:pt x="526" y="366"/>
                    <a:pt x="480" y="846"/>
                    <a:pt x="206" y="1235"/>
                  </a:cubicBezTo>
                  <a:cubicBezTo>
                    <a:pt x="0" y="1509"/>
                    <a:pt x="297" y="1647"/>
                    <a:pt x="503" y="1761"/>
                  </a:cubicBezTo>
                  <a:cubicBezTo>
                    <a:pt x="755" y="1304"/>
                    <a:pt x="938" y="800"/>
                    <a:pt x="1029" y="275"/>
                  </a:cubicBezTo>
                  <a:lnTo>
                    <a:pt x="755" y="0"/>
                  </a:lnTo>
                  <a:close/>
                </a:path>
              </a:pathLst>
            </a:custGeom>
            <a:solidFill>
              <a:srgbClr val="E389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90"/>
            <p:cNvSpPr/>
            <p:nvPr/>
          </p:nvSpPr>
          <p:spPr>
            <a:xfrm>
              <a:off x="4337625" y="4498000"/>
              <a:ext cx="138925" cy="476400"/>
            </a:xfrm>
            <a:custGeom>
              <a:avLst/>
              <a:gdLst/>
              <a:ahLst/>
              <a:cxnLst/>
              <a:rect l="l" t="t" r="r" b="b"/>
              <a:pathLst>
                <a:path w="5557" h="19056" extrusionOk="0">
                  <a:moveTo>
                    <a:pt x="3818" y="0"/>
                  </a:moveTo>
                  <a:cubicBezTo>
                    <a:pt x="3554" y="0"/>
                    <a:pt x="3528" y="202"/>
                    <a:pt x="3453" y="785"/>
                  </a:cubicBezTo>
                  <a:cubicBezTo>
                    <a:pt x="3430" y="945"/>
                    <a:pt x="3225" y="945"/>
                    <a:pt x="3133" y="1082"/>
                  </a:cubicBezTo>
                  <a:cubicBezTo>
                    <a:pt x="2904" y="2157"/>
                    <a:pt x="3156" y="3186"/>
                    <a:pt x="3476" y="4215"/>
                  </a:cubicBezTo>
                  <a:cubicBezTo>
                    <a:pt x="3613" y="4398"/>
                    <a:pt x="3705" y="4626"/>
                    <a:pt x="3751" y="4855"/>
                  </a:cubicBezTo>
                  <a:lnTo>
                    <a:pt x="3751" y="5198"/>
                  </a:lnTo>
                  <a:cubicBezTo>
                    <a:pt x="3842" y="5632"/>
                    <a:pt x="3522" y="6067"/>
                    <a:pt x="3705" y="6524"/>
                  </a:cubicBezTo>
                  <a:cubicBezTo>
                    <a:pt x="3765" y="6591"/>
                    <a:pt x="3839" y="6607"/>
                    <a:pt x="3919" y="6607"/>
                  </a:cubicBezTo>
                  <a:cubicBezTo>
                    <a:pt x="3992" y="6607"/>
                    <a:pt x="4071" y="6594"/>
                    <a:pt x="4148" y="6594"/>
                  </a:cubicBezTo>
                  <a:cubicBezTo>
                    <a:pt x="4277" y="6594"/>
                    <a:pt x="4404" y="6630"/>
                    <a:pt x="4505" y="6822"/>
                  </a:cubicBezTo>
                  <a:cubicBezTo>
                    <a:pt x="3933" y="7256"/>
                    <a:pt x="3796" y="7805"/>
                    <a:pt x="4208" y="8491"/>
                  </a:cubicBezTo>
                  <a:cubicBezTo>
                    <a:pt x="4437" y="8902"/>
                    <a:pt x="4299" y="9291"/>
                    <a:pt x="3979" y="9611"/>
                  </a:cubicBezTo>
                  <a:cubicBezTo>
                    <a:pt x="3911" y="9703"/>
                    <a:pt x="3865" y="9794"/>
                    <a:pt x="3842" y="9909"/>
                  </a:cubicBezTo>
                  <a:cubicBezTo>
                    <a:pt x="3751" y="10297"/>
                    <a:pt x="3156" y="10526"/>
                    <a:pt x="3270" y="10800"/>
                  </a:cubicBezTo>
                  <a:cubicBezTo>
                    <a:pt x="3509" y="11397"/>
                    <a:pt x="3324" y="11495"/>
                    <a:pt x="3064" y="11495"/>
                  </a:cubicBezTo>
                  <a:cubicBezTo>
                    <a:pt x="2935" y="11495"/>
                    <a:pt x="2789" y="11472"/>
                    <a:pt x="2665" y="11472"/>
                  </a:cubicBezTo>
                  <a:cubicBezTo>
                    <a:pt x="2559" y="11472"/>
                    <a:pt x="2470" y="11489"/>
                    <a:pt x="2424" y="11555"/>
                  </a:cubicBezTo>
                  <a:cubicBezTo>
                    <a:pt x="2173" y="12332"/>
                    <a:pt x="2058" y="13156"/>
                    <a:pt x="1395" y="13773"/>
                  </a:cubicBezTo>
                  <a:cubicBezTo>
                    <a:pt x="1395" y="12721"/>
                    <a:pt x="2722" y="11715"/>
                    <a:pt x="1395" y="10732"/>
                  </a:cubicBezTo>
                  <a:cubicBezTo>
                    <a:pt x="1300" y="10695"/>
                    <a:pt x="1201" y="10677"/>
                    <a:pt x="1102" y="10677"/>
                  </a:cubicBezTo>
                  <a:cubicBezTo>
                    <a:pt x="891" y="10677"/>
                    <a:pt x="682" y="10759"/>
                    <a:pt x="526" y="10915"/>
                  </a:cubicBezTo>
                  <a:cubicBezTo>
                    <a:pt x="252" y="11143"/>
                    <a:pt x="252" y="11463"/>
                    <a:pt x="183" y="11761"/>
                  </a:cubicBezTo>
                  <a:cubicBezTo>
                    <a:pt x="0" y="13247"/>
                    <a:pt x="366" y="14711"/>
                    <a:pt x="229" y="16197"/>
                  </a:cubicBezTo>
                  <a:cubicBezTo>
                    <a:pt x="229" y="16311"/>
                    <a:pt x="229" y="16426"/>
                    <a:pt x="229" y="16540"/>
                  </a:cubicBezTo>
                  <a:cubicBezTo>
                    <a:pt x="252" y="17089"/>
                    <a:pt x="938" y="17500"/>
                    <a:pt x="435" y="18163"/>
                  </a:cubicBezTo>
                  <a:cubicBezTo>
                    <a:pt x="275" y="18392"/>
                    <a:pt x="595" y="18758"/>
                    <a:pt x="824" y="18987"/>
                  </a:cubicBezTo>
                  <a:cubicBezTo>
                    <a:pt x="892" y="19009"/>
                    <a:pt x="938" y="19032"/>
                    <a:pt x="984" y="19055"/>
                  </a:cubicBezTo>
                  <a:cubicBezTo>
                    <a:pt x="1350" y="18689"/>
                    <a:pt x="1304" y="18049"/>
                    <a:pt x="1830" y="17752"/>
                  </a:cubicBezTo>
                  <a:cubicBezTo>
                    <a:pt x="1967" y="17683"/>
                    <a:pt x="1967" y="17386"/>
                    <a:pt x="1990" y="17180"/>
                  </a:cubicBezTo>
                  <a:cubicBezTo>
                    <a:pt x="2013" y="16929"/>
                    <a:pt x="1990" y="16608"/>
                    <a:pt x="2241" y="16517"/>
                  </a:cubicBezTo>
                  <a:cubicBezTo>
                    <a:pt x="2653" y="16311"/>
                    <a:pt x="2676" y="15808"/>
                    <a:pt x="2996" y="15557"/>
                  </a:cubicBezTo>
                  <a:cubicBezTo>
                    <a:pt x="3293" y="14871"/>
                    <a:pt x="3613" y="14230"/>
                    <a:pt x="4002" y="13590"/>
                  </a:cubicBezTo>
                  <a:cubicBezTo>
                    <a:pt x="4391" y="12721"/>
                    <a:pt x="4642" y="11829"/>
                    <a:pt x="4734" y="10892"/>
                  </a:cubicBezTo>
                  <a:cubicBezTo>
                    <a:pt x="4734" y="10640"/>
                    <a:pt x="4780" y="10412"/>
                    <a:pt x="4848" y="10160"/>
                  </a:cubicBezTo>
                  <a:cubicBezTo>
                    <a:pt x="5328" y="8948"/>
                    <a:pt x="5557" y="7622"/>
                    <a:pt x="5511" y="6318"/>
                  </a:cubicBezTo>
                  <a:cubicBezTo>
                    <a:pt x="5237" y="4375"/>
                    <a:pt x="5168" y="2385"/>
                    <a:pt x="4665" y="465"/>
                  </a:cubicBezTo>
                  <a:cubicBezTo>
                    <a:pt x="4642" y="350"/>
                    <a:pt x="4574" y="236"/>
                    <a:pt x="4482" y="144"/>
                  </a:cubicBezTo>
                  <a:cubicBezTo>
                    <a:pt x="4165" y="57"/>
                    <a:pt x="3958" y="0"/>
                    <a:pt x="3818" y="0"/>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90"/>
            <p:cNvSpPr/>
            <p:nvPr/>
          </p:nvSpPr>
          <p:spPr>
            <a:xfrm>
              <a:off x="4443950" y="4504350"/>
              <a:ext cx="37175" cy="151050"/>
            </a:xfrm>
            <a:custGeom>
              <a:avLst/>
              <a:gdLst/>
              <a:ahLst/>
              <a:cxnLst/>
              <a:rect l="l" t="t" r="r" b="b"/>
              <a:pathLst>
                <a:path w="1487" h="6042" extrusionOk="0">
                  <a:moveTo>
                    <a:pt x="316" y="0"/>
                  </a:moveTo>
                  <a:cubicBezTo>
                    <a:pt x="290" y="0"/>
                    <a:pt x="261" y="2"/>
                    <a:pt x="229" y="5"/>
                  </a:cubicBezTo>
                  <a:cubicBezTo>
                    <a:pt x="229" y="371"/>
                    <a:pt x="1" y="714"/>
                    <a:pt x="344" y="1057"/>
                  </a:cubicBezTo>
                  <a:cubicBezTo>
                    <a:pt x="549" y="1262"/>
                    <a:pt x="504" y="1583"/>
                    <a:pt x="481" y="1880"/>
                  </a:cubicBezTo>
                  <a:cubicBezTo>
                    <a:pt x="458" y="2497"/>
                    <a:pt x="549" y="3115"/>
                    <a:pt x="732" y="3686"/>
                  </a:cubicBezTo>
                  <a:cubicBezTo>
                    <a:pt x="915" y="4281"/>
                    <a:pt x="1030" y="4898"/>
                    <a:pt x="1007" y="5516"/>
                  </a:cubicBezTo>
                  <a:cubicBezTo>
                    <a:pt x="984" y="5721"/>
                    <a:pt x="1098" y="5904"/>
                    <a:pt x="1258" y="6042"/>
                  </a:cubicBezTo>
                  <a:cubicBezTo>
                    <a:pt x="1350" y="5813"/>
                    <a:pt x="1487" y="5584"/>
                    <a:pt x="1373" y="5356"/>
                  </a:cubicBezTo>
                  <a:cubicBezTo>
                    <a:pt x="1144" y="4853"/>
                    <a:pt x="1258" y="4327"/>
                    <a:pt x="1213" y="3824"/>
                  </a:cubicBezTo>
                  <a:cubicBezTo>
                    <a:pt x="732" y="2932"/>
                    <a:pt x="1281" y="1948"/>
                    <a:pt x="984" y="1034"/>
                  </a:cubicBezTo>
                  <a:lnTo>
                    <a:pt x="732" y="759"/>
                  </a:lnTo>
                  <a:cubicBezTo>
                    <a:pt x="427" y="629"/>
                    <a:pt x="849" y="0"/>
                    <a:pt x="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90"/>
            <p:cNvSpPr/>
            <p:nvPr/>
          </p:nvSpPr>
          <p:spPr>
            <a:xfrm>
              <a:off x="4410225" y="4836600"/>
              <a:ext cx="27475" cy="57200"/>
            </a:xfrm>
            <a:custGeom>
              <a:avLst/>
              <a:gdLst/>
              <a:ahLst/>
              <a:cxnLst/>
              <a:rect l="l" t="t" r="r" b="b"/>
              <a:pathLst>
                <a:path w="1099" h="2288" extrusionOk="0">
                  <a:moveTo>
                    <a:pt x="1098" y="0"/>
                  </a:moveTo>
                  <a:lnTo>
                    <a:pt x="1098" y="0"/>
                  </a:lnTo>
                  <a:cubicBezTo>
                    <a:pt x="961" y="160"/>
                    <a:pt x="824" y="298"/>
                    <a:pt x="664" y="435"/>
                  </a:cubicBezTo>
                  <a:cubicBezTo>
                    <a:pt x="229" y="663"/>
                    <a:pt x="0" y="1167"/>
                    <a:pt x="92" y="1647"/>
                  </a:cubicBezTo>
                  <a:lnTo>
                    <a:pt x="92" y="2013"/>
                  </a:lnTo>
                  <a:cubicBezTo>
                    <a:pt x="92" y="2104"/>
                    <a:pt x="115" y="2196"/>
                    <a:pt x="115" y="2287"/>
                  </a:cubicBezTo>
                  <a:cubicBezTo>
                    <a:pt x="664" y="1624"/>
                    <a:pt x="1075" y="892"/>
                    <a:pt x="1098" y="0"/>
                  </a:cubicBezTo>
                  <a:close/>
                </a:path>
              </a:pathLst>
            </a:custGeom>
            <a:solidFill>
              <a:srgbClr val="CC52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90"/>
            <p:cNvSpPr/>
            <p:nvPr/>
          </p:nvSpPr>
          <p:spPr>
            <a:xfrm>
              <a:off x="4459400" y="4530175"/>
              <a:ext cx="18300" cy="69775"/>
            </a:xfrm>
            <a:custGeom>
              <a:avLst/>
              <a:gdLst/>
              <a:ahLst/>
              <a:cxnLst/>
              <a:rect l="l" t="t" r="r" b="b"/>
              <a:pathLst>
                <a:path w="732" h="2791" extrusionOk="0">
                  <a:moveTo>
                    <a:pt x="366" y="1"/>
                  </a:moveTo>
                  <a:lnTo>
                    <a:pt x="366" y="1"/>
                  </a:lnTo>
                  <a:cubicBezTo>
                    <a:pt x="389" y="229"/>
                    <a:pt x="366" y="481"/>
                    <a:pt x="320" y="710"/>
                  </a:cubicBezTo>
                  <a:cubicBezTo>
                    <a:pt x="0" y="1487"/>
                    <a:pt x="206" y="2150"/>
                    <a:pt x="617" y="2791"/>
                  </a:cubicBezTo>
                  <a:cubicBezTo>
                    <a:pt x="732" y="2036"/>
                    <a:pt x="526" y="1258"/>
                    <a:pt x="617" y="504"/>
                  </a:cubicBezTo>
                  <a:cubicBezTo>
                    <a:pt x="663" y="298"/>
                    <a:pt x="549" y="92"/>
                    <a:pt x="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90"/>
            <p:cNvSpPr/>
            <p:nvPr/>
          </p:nvSpPr>
          <p:spPr>
            <a:xfrm>
              <a:off x="3008500" y="4621225"/>
              <a:ext cx="25175" cy="27900"/>
            </a:xfrm>
            <a:custGeom>
              <a:avLst/>
              <a:gdLst/>
              <a:ahLst/>
              <a:cxnLst/>
              <a:rect l="l" t="t" r="r" b="b"/>
              <a:pathLst>
                <a:path w="1007" h="1116" extrusionOk="0">
                  <a:moveTo>
                    <a:pt x="678" y="0"/>
                  </a:moveTo>
                  <a:cubicBezTo>
                    <a:pt x="610" y="0"/>
                    <a:pt x="543" y="28"/>
                    <a:pt x="481" y="109"/>
                  </a:cubicBezTo>
                  <a:cubicBezTo>
                    <a:pt x="366" y="269"/>
                    <a:pt x="183" y="360"/>
                    <a:pt x="0" y="360"/>
                  </a:cubicBezTo>
                  <a:cubicBezTo>
                    <a:pt x="46" y="1001"/>
                    <a:pt x="481" y="1115"/>
                    <a:pt x="1007" y="1115"/>
                  </a:cubicBezTo>
                  <a:lnTo>
                    <a:pt x="1007" y="109"/>
                  </a:lnTo>
                  <a:cubicBezTo>
                    <a:pt x="895" y="67"/>
                    <a:pt x="784" y="0"/>
                    <a:pt x="678" y="0"/>
                  </a:cubicBezTo>
                  <a:close/>
                </a:path>
              </a:pathLst>
            </a:custGeom>
            <a:solidFill>
              <a:srgbClr val="C651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90"/>
            <p:cNvSpPr/>
            <p:nvPr/>
          </p:nvSpPr>
          <p:spPr>
            <a:xfrm>
              <a:off x="4022075" y="5156725"/>
              <a:ext cx="171525" cy="121775"/>
            </a:xfrm>
            <a:custGeom>
              <a:avLst/>
              <a:gdLst/>
              <a:ahLst/>
              <a:cxnLst/>
              <a:rect l="l" t="t" r="r" b="b"/>
              <a:pathLst>
                <a:path w="6861" h="4871" extrusionOk="0">
                  <a:moveTo>
                    <a:pt x="6380" y="1"/>
                  </a:moveTo>
                  <a:lnTo>
                    <a:pt x="6357" y="24"/>
                  </a:lnTo>
                  <a:cubicBezTo>
                    <a:pt x="6265" y="92"/>
                    <a:pt x="6174" y="161"/>
                    <a:pt x="6083" y="252"/>
                  </a:cubicBezTo>
                  <a:cubicBezTo>
                    <a:pt x="6014" y="344"/>
                    <a:pt x="5922" y="412"/>
                    <a:pt x="5808" y="481"/>
                  </a:cubicBezTo>
                  <a:cubicBezTo>
                    <a:pt x="5534" y="595"/>
                    <a:pt x="5282" y="755"/>
                    <a:pt x="5099" y="1007"/>
                  </a:cubicBezTo>
                  <a:cubicBezTo>
                    <a:pt x="5008" y="1578"/>
                    <a:pt x="4573" y="1693"/>
                    <a:pt x="4093" y="1739"/>
                  </a:cubicBezTo>
                  <a:cubicBezTo>
                    <a:pt x="3316" y="1853"/>
                    <a:pt x="2607" y="2196"/>
                    <a:pt x="2035" y="2722"/>
                  </a:cubicBezTo>
                  <a:cubicBezTo>
                    <a:pt x="1806" y="3248"/>
                    <a:pt x="1326" y="3385"/>
                    <a:pt x="846" y="3522"/>
                  </a:cubicBezTo>
                  <a:cubicBezTo>
                    <a:pt x="503" y="3614"/>
                    <a:pt x="91" y="3682"/>
                    <a:pt x="0" y="4140"/>
                  </a:cubicBezTo>
                  <a:cubicBezTo>
                    <a:pt x="83" y="4618"/>
                    <a:pt x="284" y="4871"/>
                    <a:pt x="622" y="4871"/>
                  </a:cubicBezTo>
                  <a:cubicBezTo>
                    <a:pt x="753" y="4871"/>
                    <a:pt x="903" y="4833"/>
                    <a:pt x="1075" y="4757"/>
                  </a:cubicBezTo>
                  <a:cubicBezTo>
                    <a:pt x="1372" y="4688"/>
                    <a:pt x="1646" y="4597"/>
                    <a:pt x="1898" y="4460"/>
                  </a:cubicBezTo>
                  <a:cubicBezTo>
                    <a:pt x="2584" y="3842"/>
                    <a:pt x="3590" y="3774"/>
                    <a:pt x="4253" y="3088"/>
                  </a:cubicBezTo>
                  <a:cubicBezTo>
                    <a:pt x="4368" y="2973"/>
                    <a:pt x="4642" y="3019"/>
                    <a:pt x="4848" y="2973"/>
                  </a:cubicBezTo>
                  <a:cubicBezTo>
                    <a:pt x="5099" y="2539"/>
                    <a:pt x="5488" y="2196"/>
                    <a:pt x="5922" y="1967"/>
                  </a:cubicBezTo>
                  <a:cubicBezTo>
                    <a:pt x="6220" y="1807"/>
                    <a:pt x="6448" y="1556"/>
                    <a:pt x="6608" y="1258"/>
                  </a:cubicBezTo>
                  <a:lnTo>
                    <a:pt x="6608" y="1258"/>
                  </a:lnTo>
                  <a:cubicBezTo>
                    <a:pt x="6448" y="1281"/>
                    <a:pt x="6288" y="1304"/>
                    <a:pt x="6128" y="1327"/>
                  </a:cubicBezTo>
                  <a:cubicBezTo>
                    <a:pt x="6060" y="1327"/>
                    <a:pt x="5922" y="1304"/>
                    <a:pt x="5922" y="1258"/>
                  </a:cubicBezTo>
                  <a:cubicBezTo>
                    <a:pt x="5900" y="1167"/>
                    <a:pt x="5877" y="984"/>
                    <a:pt x="5922" y="938"/>
                  </a:cubicBezTo>
                  <a:cubicBezTo>
                    <a:pt x="6060" y="847"/>
                    <a:pt x="6197" y="778"/>
                    <a:pt x="6334" y="732"/>
                  </a:cubicBezTo>
                  <a:cubicBezTo>
                    <a:pt x="6426" y="664"/>
                    <a:pt x="6494" y="572"/>
                    <a:pt x="6586" y="504"/>
                  </a:cubicBezTo>
                  <a:lnTo>
                    <a:pt x="6860" y="1"/>
                  </a:ln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90"/>
            <p:cNvSpPr/>
            <p:nvPr/>
          </p:nvSpPr>
          <p:spPr>
            <a:xfrm>
              <a:off x="3772825" y="5281075"/>
              <a:ext cx="197250" cy="57475"/>
            </a:xfrm>
            <a:custGeom>
              <a:avLst/>
              <a:gdLst/>
              <a:ahLst/>
              <a:cxnLst/>
              <a:rect l="l" t="t" r="r" b="b"/>
              <a:pathLst>
                <a:path w="7890" h="2299" extrusionOk="0">
                  <a:moveTo>
                    <a:pt x="7241" y="0"/>
                  </a:moveTo>
                  <a:cubicBezTo>
                    <a:pt x="7066" y="0"/>
                    <a:pt x="6871" y="42"/>
                    <a:pt x="6700" y="80"/>
                  </a:cubicBezTo>
                  <a:cubicBezTo>
                    <a:pt x="5520" y="860"/>
                    <a:pt x="4242" y="1349"/>
                    <a:pt x="2868" y="1349"/>
                  </a:cubicBezTo>
                  <a:cubicBezTo>
                    <a:pt x="2751" y="1349"/>
                    <a:pt x="2634" y="1345"/>
                    <a:pt x="2516" y="1338"/>
                  </a:cubicBezTo>
                  <a:cubicBezTo>
                    <a:pt x="2698" y="1086"/>
                    <a:pt x="3476" y="926"/>
                    <a:pt x="2721" y="400"/>
                  </a:cubicBezTo>
                  <a:lnTo>
                    <a:pt x="2721" y="400"/>
                  </a:lnTo>
                  <a:cubicBezTo>
                    <a:pt x="2424" y="492"/>
                    <a:pt x="2173" y="698"/>
                    <a:pt x="1852" y="766"/>
                  </a:cubicBezTo>
                  <a:cubicBezTo>
                    <a:pt x="1761" y="812"/>
                    <a:pt x="1669" y="858"/>
                    <a:pt x="1578" y="903"/>
                  </a:cubicBezTo>
                  <a:cubicBezTo>
                    <a:pt x="1418" y="995"/>
                    <a:pt x="1212" y="1041"/>
                    <a:pt x="1052" y="1109"/>
                  </a:cubicBezTo>
                  <a:lnTo>
                    <a:pt x="778" y="1201"/>
                  </a:lnTo>
                  <a:cubicBezTo>
                    <a:pt x="572" y="1269"/>
                    <a:pt x="389" y="1338"/>
                    <a:pt x="206" y="1429"/>
                  </a:cubicBezTo>
                  <a:cubicBezTo>
                    <a:pt x="115" y="1498"/>
                    <a:pt x="46" y="1589"/>
                    <a:pt x="0" y="1681"/>
                  </a:cubicBezTo>
                  <a:cubicBezTo>
                    <a:pt x="51" y="2098"/>
                    <a:pt x="242" y="2185"/>
                    <a:pt x="469" y="2185"/>
                  </a:cubicBezTo>
                  <a:cubicBezTo>
                    <a:pt x="630" y="2185"/>
                    <a:pt x="810" y="2141"/>
                    <a:pt x="970" y="2141"/>
                  </a:cubicBezTo>
                  <a:cubicBezTo>
                    <a:pt x="1090" y="2141"/>
                    <a:pt x="1199" y="2165"/>
                    <a:pt x="1281" y="2253"/>
                  </a:cubicBezTo>
                  <a:cubicBezTo>
                    <a:pt x="1349" y="2275"/>
                    <a:pt x="1441" y="2298"/>
                    <a:pt x="1509" y="2298"/>
                  </a:cubicBezTo>
                  <a:cubicBezTo>
                    <a:pt x="1578" y="2275"/>
                    <a:pt x="1669" y="2253"/>
                    <a:pt x="1738" y="2253"/>
                  </a:cubicBezTo>
                  <a:cubicBezTo>
                    <a:pt x="1830" y="2184"/>
                    <a:pt x="1944" y="2115"/>
                    <a:pt x="2012" y="2047"/>
                  </a:cubicBezTo>
                  <a:lnTo>
                    <a:pt x="2264" y="2047"/>
                  </a:lnTo>
                  <a:cubicBezTo>
                    <a:pt x="2516" y="2127"/>
                    <a:pt x="2773" y="2167"/>
                    <a:pt x="3027" y="2167"/>
                  </a:cubicBezTo>
                  <a:cubicBezTo>
                    <a:pt x="3282" y="2167"/>
                    <a:pt x="3533" y="2127"/>
                    <a:pt x="3773" y="2047"/>
                  </a:cubicBezTo>
                  <a:cubicBezTo>
                    <a:pt x="4346" y="1781"/>
                    <a:pt x="4937" y="1533"/>
                    <a:pt x="5563" y="1533"/>
                  </a:cubicBezTo>
                  <a:cubicBezTo>
                    <a:pt x="5637" y="1533"/>
                    <a:pt x="5711" y="1536"/>
                    <a:pt x="5785" y="1544"/>
                  </a:cubicBezTo>
                  <a:cubicBezTo>
                    <a:pt x="6220" y="1544"/>
                    <a:pt x="6449" y="1224"/>
                    <a:pt x="6792" y="1041"/>
                  </a:cubicBezTo>
                  <a:cubicBezTo>
                    <a:pt x="7089" y="766"/>
                    <a:pt x="7889" y="1063"/>
                    <a:pt x="7752" y="377"/>
                  </a:cubicBezTo>
                  <a:cubicBezTo>
                    <a:pt x="7698" y="83"/>
                    <a:pt x="7489" y="0"/>
                    <a:pt x="72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90"/>
            <p:cNvSpPr/>
            <p:nvPr/>
          </p:nvSpPr>
          <p:spPr>
            <a:xfrm>
              <a:off x="3928300" y="5255050"/>
              <a:ext cx="120650" cy="51475"/>
            </a:xfrm>
            <a:custGeom>
              <a:avLst/>
              <a:gdLst/>
              <a:ahLst/>
              <a:cxnLst/>
              <a:rect l="l" t="t" r="r" b="b"/>
              <a:pathLst>
                <a:path w="4826" h="2059" extrusionOk="0">
                  <a:moveTo>
                    <a:pt x="3682" y="1"/>
                  </a:moveTo>
                  <a:cubicBezTo>
                    <a:pt x="3256" y="149"/>
                    <a:pt x="2860" y="387"/>
                    <a:pt x="2409" y="387"/>
                  </a:cubicBezTo>
                  <a:cubicBezTo>
                    <a:pt x="2303" y="387"/>
                    <a:pt x="2195" y="374"/>
                    <a:pt x="2082" y="344"/>
                  </a:cubicBezTo>
                  <a:cubicBezTo>
                    <a:pt x="1396" y="412"/>
                    <a:pt x="710" y="572"/>
                    <a:pt x="70" y="847"/>
                  </a:cubicBezTo>
                  <a:cubicBezTo>
                    <a:pt x="1" y="1053"/>
                    <a:pt x="138" y="1144"/>
                    <a:pt x="321" y="1213"/>
                  </a:cubicBezTo>
                  <a:cubicBezTo>
                    <a:pt x="359" y="1216"/>
                    <a:pt x="396" y="1217"/>
                    <a:pt x="434" y="1217"/>
                  </a:cubicBezTo>
                  <a:cubicBezTo>
                    <a:pt x="777" y="1217"/>
                    <a:pt x="1122" y="1100"/>
                    <a:pt x="1485" y="1100"/>
                  </a:cubicBezTo>
                  <a:cubicBezTo>
                    <a:pt x="1664" y="1100"/>
                    <a:pt x="1847" y="1128"/>
                    <a:pt x="2036" y="1213"/>
                  </a:cubicBezTo>
                  <a:cubicBezTo>
                    <a:pt x="2036" y="1487"/>
                    <a:pt x="1647" y="1716"/>
                    <a:pt x="1830" y="2059"/>
                  </a:cubicBezTo>
                  <a:cubicBezTo>
                    <a:pt x="2585" y="1784"/>
                    <a:pt x="3339" y="1487"/>
                    <a:pt x="4071" y="1190"/>
                  </a:cubicBezTo>
                  <a:cubicBezTo>
                    <a:pt x="4346" y="1075"/>
                    <a:pt x="4666" y="1098"/>
                    <a:pt x="4826" y="824"/>
                  </a:cubicBezTo>
                  <a:lnTo>
                    <a:pt x="4826" y="824"/>
                  </a:lnTo>
                  <a:cubicBezTo>
                    <a:pt x="4760" y="837"/>
                    <a:pt x="4699" y="842"/>
                    <a:pt x="4643" y="842"/>
                  </a:cubicBezTo>
                  <a:cubicBezTo>
                    <a:pt x="4186" y="842"/>
                    <a:pt x="4005" y="456"/>
                    <a:pt x="3842" y="69"/>
                  </a:cubicBezTo>
                  <a:lnTo>
                    <a:pt x="3682" y="1"/>
                  </a:lnTo>
                  <a:close/>
                </a:path>
              </a:pathLst>
            </a:custGeom>
            <a:solidFill>
              <a:srgbClr val="B032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90"/>
            <p:cNvSpPr/>
            <p:nvPr/>
          </p:nvSpPr>
          <p:spPr>
            <a:xfrm>
              <a:off x="3934025" y="5275075"/>
              <a:ext cx="62900" cy="31450"/>
            </a:xfrm>
            <a:custGeom>
              <a:avLst/>
              <a:gdLst/>
              <a:ahLst/>
              <a:cxnLst/>
              <a:rect l="l" t="t" r="r" b="b"/>
              <a:pathLst>
                <a:path w="2516" h="1258" extrusionOk="0">
                  <a:moveTo>
                    <a:pt x="1628" y="1"/>
                  </a:moveTo>
                  <a:cubicBezTo>
                    <a:pt x="1103" y="1"/>
                    <a:pt x="606" y="274"/>
                    <a:pt x="92" y="274"/>
                  </a:cubicBezTo>
                  <a:lnTo>
                    <a:pt x="1" y="389"/>
                  </a:lnTo>
                  <a:lnTo>
                    <a:pt x="92" y="503"/>
                  </a:lnTo>
                  <a:lnTo>
                    <a:pt x="344" y="503"/>
                  </a:lnTo>
                  <a:cubicBezTo>
                    <a:pt x="371" y="508"/>
                    <a:pt x="400" y="510"/>
                    <a:pt x="431" y="510"/>
                  </a:cubicBezTo>
                  <a:cubicBezTo>
                    <a:pt x="559" y="510"/>
                    <a:pt x="712" y="476"/>
                    <a:pt x="840" y="476"/>
                  </a:cubicBezTo>
                  <a:cubicBezTo>
                    <a:pt x="966" y="476"/>
                    <a:pt x="1068" y="509"/>
                    <a:pt x="1098" y="640"/>
                  </a:cubicBezTo>
                  <a:cubicBezTo>
                    <a:pt x="1212" y="1006"/>
                    <a:pt x="709" y="938"/>
                    <a:pt x="504" y="1075"/>
                  </a:cubicBezTo>
                  <a:cubicBezTo>
                    <a:pt x="458" y="1143"/>
                    <a:pt x="389" y="1189"/>
                    <a:pt x="344" y="1258"/>
                  </a:cubicBezTo>
                  <a:lnTo>
                    <a:pt x="1601" y="1258"/>
                  </a:lnTo>
                  <a:cubicBezTo>
                    <a:pt x="1761" y="869"/>
                    <a:pt x="2127" y="663"/>
                    <a:pt x="2424" y="389"/>
                  </a:cubicBezTo>
                  <a:cubicBezTo>
                    <a:pt x="2516" y="297"/>
                    <a:pt x="2470" y="137"/>
                    <a:pt x="2356" y="92"/>
                  </a:cubicBezTo>
                  <a:cubicBezTo>
                    <a:pt x="2196" y="46"/>
                    <a:pt x="2036" y="23"/>
                    <a:pt x="1876" y="23"/>
                  </a:cubicBezTo>
                  <a:cubicBezTo>
                    <a:pt x="1792" y="7"/>
                    <a:pt x="1710" y="1"/>
                    <a:pt x="1628" y="1"/>
                  </a:cubicBezTo>
                  <a:close/>
                </a:path>
              </a:pathLst>
            </a:custGeom>
            <a:solidFill>
              <a:srgbClr val="C34C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90"/>
            <p:cNvSpPr/>
            <p:nvPr/>
          </p:nvSpPr>
          <p:spPr>
            <a:xfrm>
              <a:off x="3660775" y="5298150"/>
              <a:ext cx="157100" cy="40125"/>
            </a:xfrm>
            <a:custGeom>
              <a:avLst/>
              <a:gdLst/>
              <a:ahLst/>
              <a:cxnLst/>
              <a:rect l="l" t="t" r="r" b="b"/>
              <a:pathLst>
                <a:path w="6284" h="1605" extrusionOk="0">
                  <a:moveTo>
                    <a:pt x="6089" y="0"/>
                  </a:moveTo>
                  <a:cubicBezTo>
                    <a:pt x="6044" y="0"/>
                    <a:pt x="5989" y="12"/>
                    <a:pt x="5923" y="37"/>
                  </a:cubicBezTo>
                  <a:lnTo>
                    <a:pt x="5283" y="106"/>
                  </a:lnTo>
                  <a:cubicBezTo>
                    <a:pt x="5092" y="198"/>
                    <a:pt x="4894" y="220"/>
                    <a:pt x="4693" y="220"/>
                  </a:cubicBezTo>
                  <a:cubicBezTo>
                    <a:pt x="4492" y="220"/>
                    <a:pt x="4289" y="198"/>
                    <a:pt x="4088" y="198"/>
                  </a:cubicBezTo>
                  <a:cubicBezTo>
                    <a:pt x="3888" y="198"/>
                    <a:pt x="3689" y="220"/>
                    <a:pt x="3499" y="312"/>
                  </a:cubicBezTo>
                  <a:cubicBezTo>
                    <a:pt x="3432" y="405"/>
                    <a:pt x="3334" y="452"/>
                    <a:pt x="3233" y="452"/>
                  </a:cubicBezTo>
                  <a:cubicBezTo>
                    <a:pt x="3160" y="452"/>
                    <a:pt x="3085" y="428"/>
                    <a:pt x="3019" y="380"/>
                  </a:cubicBezTo>
                  <a:cubicBezTo>
                    <a:pt x="2984" y="329"/>
                    <a:pt x="2924" y="303"/>
                    <a:pt x="2868" y="303"/>
                  </a:cubicBezTo>
                  <a:cubicBezTo>
                    <a:pt x="2849" y="303"/>
                    <a:pt x="2830" y="306"/>
                    <a:pt x="2813" y="312"/>
                  </a:cubicBezTo>
                  <a:cubicBezTo>
                    <a:pt x="2451" y="240"/>
                    <a:pt x="2090" y="180"/>
                    <a:pt x="1728" y="180"/>
                  </a:cubicBezTo>
                  <a:cubicBezTo>
                    <a:pt x="1404" y="180"/>
                    <a:pt x="1079" y="228"/>
                    <a:pt x="755" y="358"/>
                  </a:cubicBezTo>
                  <a:cubicBezTo>
                    <a:pt x="686" y="586"/>
                    <a:pt x="1098" y="815"/>
                    <a:pt x="709" y="998"/>
                  </a:cubicBezTo>
                  <a:cubicBezTo>
                    <a:pt x="458" y="1089"/>
                    <a:pt x="183" y="1089"/>
                    <a:pt x="0" y="1341"/>
                  </a:cubicBezTo>
                  <a:cubicBezTo>
                    <a:pt x="138" y="1501"/>
                    <a:pt x="343" y="1570"/>
                    <a:pt x="549" y="1592"/>
                  </a:cubicBezTo>
                  <a:cubicBezTo>
                    <a:pt x="611" y="1601"/>
                    <a:pt x="672" y="1604"/>
                    <a:pt x="733" y="1604"/>
                  </a:cubicBezTo>
                  <a:cubicBezTo>
                    <a:pt x="1183" y="1604"/>
                    <a:pt x="1589" y="1401"/>
                    <a:pt x="2013" y="1341"/>
                  </a:cubicBezTo>
                  <a:cubicBezTo>
                    <a:pt x="2120" y="1191"/>
                    <a:pt x="2166" y="1041"/>
                    <a:pt x="2359" y="1041"/>
                  </a:cubicBezTo>
                  <a:cubicBezTo>
                    <a:pt x="2373" y="1041"/>
                    <a:pt x="2387" y="1042"/>
                    <a:pt x="2401" y="1044"/>
                  </a:cubicBezTo>
                  <a:cubicBezTo>
                    <a:pt x="2607" y="1089"/>
                    <a:pt x="2790" y="1112"/>
                    <a:pt x="2996" y="1112"/>
                  </a:cubicBezTo>
                  <a:lnTo>
                    <a:pt x="3819" y="1112"/>
                  </a:lnTo>
                  <a:cubicBezTo>
                    <a:pt x="3933" y="1112"/>
                    <a:pt x="4025" y="1112"/>
                    <a:pt x="4139" y="1089"/>
                  </a:cubicBezTo>
                  <a:cubicBezTo>
                    <a:pt x="4368" y="1066"/>
                    <a:pt x="4574" y="975"/>
                    <a:pt x="4757" y="815"/>
                  </a:cubicBezTo>
                  <a:cubicBezTo>
                    <a:pt x="4962" y="632"/>
                    <a:pt x="5305" y="815"/>
                    <a:pt x="5511" y="609"/>
                  </a:cubicBezTo>
                  <a:cubicBezTo>
                    <a:pt x="5648" y="426"/>
                    <a:pt x="5877" y="472"/>
                    <a:pt x="6037" y="358"/>
                  </a:cubicBezTo>
                  <a:lnTo>
                    <a:pt x="6266" y="358"/>
                  </a:lnTo>
                  <a:cubicBezTo>
                    <a:pt x="6284" y="144"/>
                    <a:pt x="6246" y="0"/>
                    <a:pt x="60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90"/>
            <p:cNvSpPr/>
            <p:nvPr/>
          </p:nvSpPr>
          <p:spPr>
            <a:xfrm>
              <a:off x="3633325" y="5295075"/>
              <a:ext cx="97775" cy="37175"/>
            </a:xfrm>
            <a:custGeom>
              <a:avLst/>
              <a:gdLst/>
              <a:ahLst/>
              <a:cxnLst/>
              <a:rect l="l" t="t" r="r" b="b"/>
              <a:pathLst>
                <a:path w="3911" h="1487" extrusionOk="0">
                  <a:moveTo>
                    <a:pt x="824" y="0"/>
                  </a:moveTo>
                  <a:cubicBezTo>
                    <a:pt x="664" y="138"/>
                    <a:pt x="389" y="46"/>
                    <a:pt x="252" y="229"/>
                  </a:cubicBezTo>
                  <a:cubicBezTo>
                    <a:pt x="184" y="549"/>
                    <a:pt x="92" y="869"/>
                    <a:pt x="1" y="1144"/>
                  </a:cubicBezTo>
                  <a:lnTo>
                    <a:pt x="1" y="1327"/>
                  </a:lnTo>
                  <a:lnTo>
                    <a:pt x="92" y="1441"/>
                  </a:lnTo>
                  <a:lnTo>
                    <a:pt x="1075" y="1487"/>
                  </a:lnTo>
                  <a:lnTo>
                    <a:pt x="2082" y="1464"/>
                  </a:lnTo>
                  <a:cubicBezTo>
                    <a:pt x="2265" y="1258"/>
                    <a:pt x="2265" y="938"/>
                    <a:pt x="2082" y="732"/>
                  </a:cubicBezTo>
                  <a:cubicBezTo>
                    <a:pt x="2013" y="572"/>
                    <a:pt x="2082" y="481"/>
                    <a:pt x="2219" y="481"/>
                  </a:cubicBezTo>
                  <a:cubicBezTo>
                    <a:pt x="2768" y="435"/>
                    <a:pt x="3339" y="435"/>
                    <a:pt x="3911" y="435"/>
                  </a:cubicBezTo>
                  <a:cubicBezTo>
                    <a:pt x="3705" y="252"/>
                    <a:pt x="3454" y="298"/>
                    <a:pt x="3225" y="275"/>
                  </a:cubicBezTo>
                  <a:cubicBezTo>
                    <a:pt x="2425" y="206"/>
                    <a:pt x="1601" y="229"/>
                    <a:pt x="824" y="0"/>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90"/>
            <p:cNvSpPr/>
            <p:nvPr/>
          </p:nvSpPr>
          <p:spPr>
            <a:xfrm>
              <a:off x="3712800" y="5319075"/>
              <a:ext cx="92050" cy="21175"/>
            </a:xfrm>
            <a:custGeom>
              <a:avLst/>
              <a:gdLst/>
              <a:ahLst/>
              <a:cxnLst/>
              <a:rect l="l" t="t" r="r" b="b"/>
              <a:pathLst>
                <a:path w="3682" h="847" extrusionOk="0">
                  <a:moveTo>
                    <a:pt x="2653" y="1"/>
                  </a:moveTo>
                  <a:lnTo>
                    <a:pt x="1921" y="24"/>
                  </a:lnTo>
                  <a:cubicBezTo>
                    <a:pt x="1887" y="69"/>
                    <a:pt x="1841" y="92"/>
                    <a:pt x="1795" y="92"/>
                  </a:cubicBezTo>
                  <a:cubicBezTo>
                    <a:pt x="1749" y="92"/>
                    <a:pt x="1704" y="69"/>
                    <a:pt x="1669" y="24"/>
                  </a:cubicBezTo>
                  <a:lnTo>
                    <a:pt x="1418" y="24"/>
                  </a:lnTo>
                  <a:cubicBezTo>
                    <a:pt x="1347" y="107"/>
                    <a:pt x="1251" y="147"/>
                    <a:pt x="1156" y="147"/>
                  </a:cubicBezTo>
                  <a:cubicBezTo>
                    <a:pt x="1068" y="147"/>
                    <a:pt x="981" y="113"/>
                    <a:pt x="915" y="47"/>
                  </a:cubicBezTo>
                  <a:lnTo>
                    <a:pt x="160" y="24"/>
                  </a:lnTo>
                  <a:cubicBezTo>
                    <a:pt x="0" y="161"/>
                    <a:pt x="0" y="390"/>
                    <a:pt x="160" y="527"/>
                  </a:cubicBezTo>
                  <a:cubicBezTo>
                    <a:pt x="371" y="639"/>
                    <a:pt x="591" y="668"/>
                    <a:pt x="814" y="668"/>
                  </a:cubicBezTo>
                  <a:cubicBezTo>
                    <a:pt x="1046" y="668"/>
                    <a:pt x="1282" y="637"/>
                    <a:pt x="1511" y="637"/>
                  </a:cubicBezTo>
                  <a:cubicBezTo>
                    <a:pt x="1732" y="637"/>
                    <a:pt x="1947" y="666"/>
                    <a:pt x="2150" y="778"/>
                  </a:cubicBezTo>
                  <a:lnTo>
                    <a:pt x="2904" y="778"/>
                  </a:lnTo>
                  <a:cubicBezTo>
                    <a:pt x="2939" y="824"/>
                    <a:pt x="2990" y="847"/>
                    <a:pt x="3041" y="847"/>
                  </a:cubicBezTo>
                  <a:cubicBezTo>
                    <a:pt x="3093" y="847"/>
                    <a:pt x="3144" y="824"/>
                    <a:pt x="3179" y="778"/>
                  </a:cubicBezTo>
                  <a:lnTo>
                    <a:pt x="3682" y="755"/>
                  </a:lnTo>
                  <a:cubicBezTo>
                    <a:pt x="3505" y="520"/>
                    <a:pt x="3262" y="503"/>
                    <a:pt x="3023" y="503"/>
                  </a:cubicBezTo>
                  <a:cubicBezTo>
                    <a:pt x="2983" y="503"/>
                    <a:pt x="2943" y="504"/>
                    <a:pt x="2904" y="504"/>
                  </a:cubicBezTo>
                  <a:cubicBezTo>
                    <a:pt x="2470" y="504"/>
                    <a:pt x="2607" y="252"/>
                    <a:pt x="2653" y="1"/>
                  </a:cubicBezTo>
                  <a:close/>
                </a:path>
              </a:pathLst>
            </a:custGeom>
            <a:solidFill>
              <a:srgbClr val="BE4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90"/>
            <p:cNvSpPr/>
            <p:nvPr/>
          </p:nvSpPr>
          <p:spPr>
            <a:xfrm>
              <a:off x="3716800" y="5331575"/>
              <a:ext cx="50325" cy="6475"/>
            </a:xfrm>
            <a:custGeom>
              <a:avLst/>
              <a:gdLst/>
              <a:ahLst/>
              <a:cxnLst/>
              <a:rect l="l" t="t" r="r" b="b"/>
              <a:pathLst>
                <a:path w="2013" h="259" extrusionOk="0">
                  <a:moveTo>
                    <a:pt x="1426" y="0"/>
                  </a:moveTo>
                  <a:cubicBezTo>
                    <a:pt x="1400" y="0"/>
                    <a:pt x="1375" y="2"/>
                    <a:pt x="1349" y="4"/>
                  </a:cubicBezTo>
                  <a:lnTo>
                    <a:pt x="0" y="4"/>
                  </a:lnTo>
                  <a:cubicBezTo>
                    <a:pt x="124" y="168"/>
                    <a:pt x="302" y="259"/>
                    <a:pt x="487" y="259"/>
                  </a:cubicBezTo>
                  <a:cubicBezTo>
                    <a:pt x="507" y="259"/>
                    <a:pt x="528" y="258"/>
                    <a:pt x="549" y="255"/>
                  </a:cubicBezTo>
                  <a:lnTo>
                    <a:pt x="2013" y="255"/>
                  </a:lnTo>
                  <a:cubicBezTo>
                    <a:pt x="1869" y="91"/>
                    <a:pt x="1651" y="0"/>
                    <a:pt x="1426"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90"/>
            <p:cNvSpPr/>
            <p:nvPr/>
          </p:nvSpPr>
          <p:spPr>
            <a:xfrm>
              <a:off x="3578450" y="5312075"/>
              <a:ext cx="40625" cy="13325"/>
            </a:xfrm>
            <a:custGeom>
              <a:avLst/>
              <a:gdLst/>
              <a:ahLst/>
              <a:cxnLst/>
              <a:rect l="l" t="t" r="r" b="b"/>
              <a:pathLst>
                <a:path w="1625" h="533" extrusionOk="0">
                  <a:moveTo>
                    <a:pt x="840" y="1"/>
                  </a:moveTo>
                  <a:cubicBezTo>
                    <a:pt x="796" y="1"/>
                    <a:pt x="753" y="3"/>
                    <a:pt x="709" y="6"/>
                  </a:cubicBezTo>
                  <a:cubicBezTo>
                    <a:pt x="688" y="4"/>
                    <a:pt x="667" y="4"/>
                    <a:pt x="645" y="4"/>
                  </a:cubicBezTo>
                  <a:cubicBezTo>
                    <a:pt x="412" y="4"/>
                    <a:pt x="168" y="115"/>
                    <a:pt x="1" y="304"/>
                  </a:cubicBezTo>
                  <a:cubicBezTo>
                    <a:pt x="138" y="464"/>
                    <a:pt x="344" y="532"/>
                    <a:pt x="549" y="532"/>
                  </a:cubicBezTo>
                  <a:lnTo>
                    <a:pt x="1533" y="532"/>
                  </a:lnTo>
                  <a:cubicBezTo>
                    <a:pt x="1624" y="418"/>
                    <a:pt x="1601" y="258"/>
                    <a:pt x="1487" y="189"/>
                  </a:cubicBezTo>
                  <a:cubicBezTo>
                    <a:pt x="1294" y="55"/>
                    <a:pt x="1070" y="1"/>
                    <a:pt x="840"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90"/>
            <p:cNvSpPr/>
            <p:nvPr/>
          </p:nvSpPr>
          <p:spPr>
            <a:xfrm>
              <a:off x="3565300" y="5306500"/>
              <a:ext cx="32600" cy="13175"/>
            </a:xfrm>
            <a:custGeom>
              <a:avLst/>
              <a:gdLst/>
              <a:ahLst/>
              <a:cxnLst/>
              <a:rect l="l" t="t" r="r" b="b"/>
              <a:pathLst>
                <a:path w="1304" h="527" extrusionOk="0">
                  <a:moveTo>
                    <a:pt x="782" y="1"/>
                  </a:moveTo>
                  <a:cubicBezTo>
                    <a:pt x="593" y="1"/>
                    <a:pt x="377" y="76"/>
                    <a:pt x="161" y="138"/>
                  </a:cubicBezTo>
                  <a:cubicBezTo>
                    <a:pt x="46" y="229"/>
                    <a:pt x="1" y="367"/>
                    <a:pt x="46" y="504"/>
                  </a:cubicBezTo>
                  <a:lnTo>
                    <a:pt x="527" y="527"/>
                  </a:lnTo>
                  <a:lnTo>
                    <a:pt x="1304" y="504"/>
                  </a:lnTo>
                  <a:cubicBezTo>
                    <a:pt x="1203" y="114"/>
                    <a:pt x="1013" y="1"/>
                    <a:pt x="782" y="1"/>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90"/>
            <p:cNvSpPr/>
            <p:nvPr/>
          </p:nvSpPr>
          <p:spPr>
            <a:xfrm>
              <a:off x="3707650" y="5316425"/>
              <a:ext cx="9175" cy="15250"/>
            </a:xfrm>
            <a:custGeom>
              <a:avLst/>
              <a:gdLst/>
              <a:ahLst/>
              <a:cxnLst/>
              <a:rect l="l" t="t" r="r" b="b"/>
              <a:pathLst>
                <a:path w="367" h="610" extrusionOk="0">
                  <a:moveTo>
                    <a:pt x="209" y="1"/>
                  </a:moveTo>
                  <a:cubicBezTo>
                    <a:pt x="125" y="1"/>
                    <a:pt x="52" y="81"/>
                    <a:pt x="23" y="153"/>
                  </a:cubicBezTo>
                  <a:cubicBezTo>
                    <a:pt x="0" y="290"/>
                    <a:pt x="92" y="473"/>
                    <a:pt x="138" y="610"/>
                  </a:cubicBezTo>
                  <a:lnTo>
                    <a:pt x="366" y="610"/>
                  </a:lnTo>
                  <a:lnTo>
                    <a:pt x="366" y="107"/>
                  </a:lnTo>
                  <a:cubicBezTo>
                    <a:pt x="315" y="30"/>
                    <a:pt x="260" y="1"/>
                    <a:pt x="209"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90"/>
            <p:cNvSpPr/>
            <p:nvPr/>
          </p:nvSpPr>
          <p:spPr>
            <a:xfrm>
              <a:off x="3616750" y="5315200"/>
              <a:ext cx="18900" cy="12775"/>
            </a:xfrm>
            <a:custGeom>
              <a:avLst/>
              <a:gdLst/>
              <a:ahLst/>
              <a:cxnLst/>
              <a:rect l="l" t="t" r="r" b="b"/>
              <a:pathLst>
                <a:path w="756" h="511" extrusionOk="0">
                  <a:moveTo>
                    <a:pt x="448" y="0"/>
                  </a:moveTo>
                  <a:cubicBezTo>
                    <a:pt x="318" y="0"/>
                    <a:pt x="162" y="82"/>
                    <a:pt x="1" y="179"/>
                  </a:cubicBezTo>
                  <a:lnTo>
                    <a:pt x="1" y="407"/>
                  </a:lnTo>
                  <a:cubicBezTo>
                    <a:pt x="62" y="407"/>
                    <a:pt x="112" y="418"/>
                    <a:pt x="167" y="418"/>
                  </a:cubicBezTo>
                  <a:cubicBezTo>
                    <a:pt x="194" y="418"/>
                    <a:pt x="222" y="415"/>
                    <a:pt x="252" y="407"/>
                  </a:cubicBezTo>
                  <a:cubicBezTo>
                    <a:pt x="321" y="476"/>
                    <a:pt x="412" y="510"/>
                    <a:pt x="504" y="510"/>
                  </a:cubicBezTo>
                  <a:cubicBezTo>
                    <a:pt x="595" y="510"/>
                    <a:pt x="687" y="476"/>
                    <a:pt x="755" y="407"/>
                  </a:cubicBezTo>
                  <a:cubicBezTo>
                    <a:pt x="707" y="104"/>
                    <a:pt x="594" y="0"/>
                    <a:pt x="448" y="0"/>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90"/>
            <p:cNvSpPr/>
            <p:nvPr/>
          </p:nvSpPr>
          <p:spPr>
            <a:xfrm>
              <a:off x="3623050" y="5325950"/>
              <a:ext cx="12600" cy="5450"/>
            </a:xfrm>
            <a:custGeom>
              <a:avLst/>
              <a:gdLst/>
              <a:ahLst/>
              <a:cxnLst/>
              <a:rect l="l" t="t" r="r" b="b"/>
              <a:pathLst>
                <a:path w="504" h="218" extrusionOk="0">
                  <a:moveTo>
                    <a:pt x="0" y="0"/>
                  </a:moveTo>
                  <a:cubicBezTo>
                    <a:pt x="76" y="132"/>
                    <a:pt x="229" y="218"/>
                    <a:pt x="396" y="218"/>
                  </a:cubicBezTo>
                  <a:cubicBezTo>
                    <a:pt x="431" y="218"/>
                    <a:pt x="467" y="214"/>
                    <a:pt x="503" y="206"/>
                  </a:cubicBezTo>
                  <a:lnTo>
                    <a:pt x="503" y="0"/>
                  </a:ln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90"/>
            <p:cNvSpPr/>
            <p:nvPr/>
          </p:nvSpPr>
          <p:spPr>
            <a:xfrm>
              <a:off x="3560150" y="5311075"/>
              <a:ext cx="6325" cy="8025"/>
            </a:xfrm>
            <a:custGeom>
              <a:avLst/>
              <a:gdLst/>
              <a:ahLst/>
              <a:cxnLst/>
              <a:rect l="l" t="t" r="r" b="b"/>
              <a:pathLst>
                <a:path w="253" h="321" extrusionOk="0">
                  <a:moveTo>
                    <a:pt x="138" y="1"/>
                  </a:moveTo>
                  <a:lnTo>
                    <a:pt x="1" y="92"/>
                  </a:lnTo>
                  <a:cubicBezTo>
                    <a:pt x="1" y="161"/>
                    <a:pt x="1" y="252"/>
                    <a:pt x="1" y="321"/>
                  </a:cubicBezTo>
                  <a:lnTo>
                    <a:pt x="252" y="321"/>
                  </a:lnTo>
                  <a:lnTo>
                    <a:pt x="252" y="69"/>
                  </a:lnTo>
                  <a:lnTo>
                    <a:pt x="138" y="1"/>
                  </a:ln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90"/>
            <p:cNvSpPr/>
            <p:nvPr/>
          </p:nvSpPr>
          <p:spPr>
            <a:xfrm>
              <a:off x="3785400" y="5338525"/>
              <a:ext cx="7450" cy="3025"/>
            </a:xfrm>
            <a:custGeom>
              <a:avLst/>
              <a:gdLst/>
              <a:ahLst/>
              <a:cxnLst/>
              <a:rect l="l" t="t" r="r" b="b"/>
              <a:pathLst>
                <a:path w="298" h="121" extrusionOk="0">
                  <a:moveTo>
                    <a:pt x="0" y="0"/>
                  </a:moveTo>
                  <a:cubicBezTo>
                    <a:pt x="46" y="80"/>
                    <a:pt x="92" y="120"/>
                    <a:pt x="140" y="120"/>
                  </a:cubicBezTo>
                  <a:cubicBezTo>
                    <a:pt x="189" y="120"/>
                    <a:pt x="240" y="80"/>
                    <a:pt x="298"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90"/>
            <p:cNvSpPr/>
            <p:nvPr/>
          </p:nvSpPr>
          <p:spPr>
            <a:xfrm>
              <a:off x="3081850" y="4905300"/>
              <a:ext cx="219950" cy="262475"/>
            </a:xfrm>
            <a:custGeom>
              <a:avLst/>
              <a:gdLst/>
              <a:ahLst/>
              <a:cxnLst/>
              <a:rect l="l" t="t" r="r" b="b"/>
              <a:pathLst>
                <a:path w="8798" h="10499" extrusionOk="0">
                  <a:moveTo>
                    <a:pt x="785" y="0"/>
                  </a:moveTo>
                  <a:cubicBezTo>
                    <a:pt x="1" y="0"/>
                    <a:pt x="480" y="765"/>
                    <a:pt x="519" y="1277"/>
                  </a:cubicBezTo>
                  <a:cubicBezTo>
                    <a:pt x="794" y="1574"/>
                    <a:pt x="977" y="1917"/>
                    <a:pt x="1091" y="2283"/>
                  </a:cubicBezTo>
                  <a:cubicBezTo>
                    <a:pt x="1068" y="2717"/>
                    <a:pt x="1457" y="2923"/>
                    <a:pt x="1594" y="3289"/>
                  </a:cubicBezTo>
                  <a:cubicBezTo>
                    <a:pt x="1937" y="3632"/>
                    <a:pt x="1960" y="4089"/>
                    <a:pt x="2143" y="4524"/>
                  </a:cubicBezTo>
                  <a:cubicBezTo>
                    <a:pt x="2211" y="4798"/>
                    <a:pt x="2349" y="5073"/>
                    <a:pt x="2577" y="5256"/>
                  </a:cubicBezTo>
                  <a:cubicBezTo>
                    <a:pt x="3240" y="5804"/>
                    <a:pt x="3812" y="6468"/>
                    <a:pt x="4224" y="7222"/>
                  </a:cubicBezTo>
                  <a:cubicBezTo>
                    <a:pt x="4384" y="7474"/>
                    <a:pt x="4590" y="7680"/>
                    <a:pt x="4864" y="7817"/>
                  </a:cubicBezTo>
                  <a:cubicBezTo>
                    <a:pt x="5276" y="7977"/>
                    <a:pt x="5619" y="8297"/>
                    <a:pt x="5870" y="8686"/>
                  </a:cubicBezTo>
                  <a:cubicBezTo>
                    <a:pt x="6282" y="9417"/>
                    <a:pt x="6991" y="9852"/>
                    <a:pt x="7699" y="10286"/>
                  </a:cubicBezTo>
                  <a:cubicBezTo>
                    <a:pt x="7881" y="10392"/>
                    <a:pt x="8032" y="10498"/>
                    <a:pt x="8207" y="10498"/>
                  </a:cubicBezTo>
                  <a:cubicBezTo>
                    <a:pt x="8296" y="10498"/>
                    <a:pt x="8391" y="10470"/>
                    <a:pt x="8500" y="10401"/>
                  </a:cubicBezTo>
                  <a:cubicBezTo>
                    <a:pt x="8797" y="10195"/>
                    <a:pt x="8683" y="9875"/>
                    <a:pt x="8568" y="9623"/>
                  </a:cubicBezTo>
                  <a:cubicBezTo>
                    <a:pt x="8431" y="9189"/>
                    <a:pt x="8225" y="8777"/>
                    <a:pt x="8111" y="8343"/>
                  </a:cubicBezTo>
                  <a:cubicBezTo>
                    <a:pt x="7791" y="7451"/>
                    <a:pt x="7036" y="6902"/>
                    <a:pt x="6510" y="6193"/>
                  </a:cubicBezTo>
                  <a:cubicBezTo>
                    <a:pt x="5802" y="5301"/>
                    <a:pt x="5024" y="4478"/>
                    <a:pt x="4315" y="3586"/>
                  </a:cubicBezTo>
                  <a:cubicBezTo>
                    <a:pt x="4132" y="3403"/>
                    <a:pt x="3972" y="3198"/>
                    <a:pt x="3835" y="2969"/>
                  </a:cubicBezTo>
                  <a:cubicBezTo>
                    <a:pt x="3789" y="2855"/>
                    <a:pt x="3744" y="2763"/>
                    <a:pt x="3698" y="2672"/>
                  </a:cubicBezTo>
                  <a:cubicBezTo>
                    <a:pt x="3629" y="2580"/>
                    <a:pt x="3538" y="2512"/>
                    <a:pt x="3469" y="2443"/>
                  </a:cubicBezTo>
                  <a:cubicBezTo>
                    <a:pt x="3378" y="2374"/>
                    <a:pt x="3263" y="2329"/>
                    <a:pt x="3172" y="2283"/>
                  </a:cubicBezTo>
                  <a:cubicBezTo>
                    <a:pt x="2463" y="1757"/>
                    <a:pt x="1754" y="1254"/>
                    <a:pt x="1480" y="362"/>
                  </a:cubicBezTo>
                  <a:cubicBezTo>
                    <a:pt x="1434" y="248"/>
                    <a:pt x="1365" y="156"/>
                    <a:pt x="1274" y="65"/>
                  </a:cubicBezTo>
                  <a:cubicBezTo>
                    <a:pt x="1073" y="20"/>
                    <a:pt x="912" y="0"/>
                    <a:pt x="7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90"/>
            <p:cNvSpPr/>
            <p:nvPr/>
          </p:nvSpPr>
          <p:spPr>
            <a:xfrm>
              <a:off x="3202875" y="5100025"/>
              <a:ext cx="145975" cy="100450"/>
            </a:xfrm>
            <a:custGeom>
              <a:avLst/>
              <a:gdLst/>
              <a:ahLst/>
              <a:cxnLst/>
              <a:rect l="l" t="t" r="r" b="b"/>
              <a:pathLst>
                <a:path w="5839" h="4018" extrusionOk="0">
                  <a:moveTo>
                    <a:pt x="157" y="0"/>
                  </a:moveTo>
                  <a:cubicBezTo>
                    <a:pt x="106" y="0"/>
                    <a:pt x="54" y="2"/>
                    <a:pt x="0" y="5"/>
                  </a:cubicBezTo>
                  <a:cubicBezTo>
                    <a:pt x="229" y="256"/>
                    <a:pt x="412" y="508"/>
                    <a:pt x="640" y="759"/>
                  </a:cubicBezTo>
                  <a:cubicBezTo>
                    <a:pt x="869" y="965"/>
                    <a:pt x="1006" y="1217"/>
                    <a:pt x="1029" y="1514"/>
                  </a:cubicBezTo>
                  <a:cubicBezTo>
                    <a:pt x="1098" y="1606"/>
                    <a:pt x="1189" y="1674"/>
                    <a:pt x="1281" y="1766"/>
                  </a:cubicBezTo>
                  <a:cubicBezTo>
                    <a:pt x="1624" y="1994"/>
                    <a:pt x="1898" y="2314"/>
                    <a:pt x="2310" y="2497"/>
                  </a:cubicBezTo>
                  <a:cubicBezTo>
                    <a:pt x="2493" y="2520"/>
                    <a:pt x="2676" y="2635"/>
                    <a:pt x="2767" y="2795"/>
                  </a:cubicBezTo>
                  <a:cubicBezTo>
                    <a:pt x="2881" y="3000"/>
                    <a:pt x="3064" y="3160"/>
                    <a:pt x="3270" y="3275"/>
                  </a:cubicBezTo>
                  <a:cubicBezTo>
                    <a:pt x="3407" y="3412"/>
                    <a:pt x="3636" y="3366"/>
                    <a:pt x="3773" y="3526"/>
                  </a:cubicBezTo>
                  <a:cubicBezTo>
                    <a:pt x="4070" y="3778"/>
                    <a:pt x="4459" y="3755"/>
                    <a:pt x="4779" y="3869"/>
                  </a:cubicBezTo>
                  <a:cubicBezTo>
                    <a:pt x="5059" y="3971"/>
                    <a:pt x="5267" y="4017"/>
                    <a:pt x="5416" y="4017"/>
                  </a:cubicBezTo>
                  <a:cubicBezTo>
                    <a:pt x="5838" y="4017"/>
                    <a:pt x="5776" y="3638"/>
                    <a:pt x="5488" y="3046"/>
                  </a:cubicBezTo>
                  <a:cubicBezTo>
                    <a:pt x="5397" y="2978"/>
                    <a:pt x="5282" y="2909"/>
                    <a:pt x="5191" y="2863"/>
                  </a:cubicBezTo>
                  <a:cubicBezTo>
                    <a:pt x="5054" y="2772"/>
                    <a:pt x="4916" y="2657"/>
                    <a:pt x="4802" y="2543"/>
                  </a:cubicBezTo>
                  <a:cubicBezTo>
                    <a:pt x="4436" y="2200"/>
                    <a:pt x="4139" y="1811"/>
                    <a:pt x="3910" y="1354"/>
                  </a:cubicBezTo>
                  <a:cubicBezTo>
                    <a:pt x="3713" y="1025"/>
                    <a:pt x="3621" y="528"/>
                    <a:pt x="3089" y="528"/>
                  </a:cubicBezTo>
                  <a:cubicBezTo>
                    <a:pt x="3067" y="528"/>
                    <a:pt x="3043" y="529"/>
                    <a:pt x="3019" y="531"/>
                  </a:cubicBezTo>
                  <a:cubicBezTo>
                    <a:pt x="2950" y="1102"/>
                    <a:pt x="3316" y="1537"/>
                    <a:pt x="3522" y="2040"/>
                  </a:cubicBezTo>
                  <a:cubicBezTo>
                    <a:pt x="3590" y="2177"/>
                    <a:pt x="3682" y="2360"/>
                    <a:pt x="3499" y="2452"/>
                  </a:cubicBezTo>
                  <a:cubicBezTo>
                    <a:pt x="3447" y="2472"/>
                    <a:pt x="3391" y="2483"/>
                    <a:pt x="3335" y="2483"/>
                  </a:cubicBezTo>
                  <a:cubicBezTo>
                    <a:pt x="3266" y="2483"/>
                    <a:pt x="3196" y="2467"/>
                    <a:pt x="3133" y="2429"/>
                  </a:cubicBezTo>
                  <a:cubicBezTo>
                    <a:pt x="2401" y="1788"/>
                    <a:pt x="1464" y="1354"/>
                    <a:pt x="961" y="439"/>
                  </a:cubicBezTo>
                  <a:cubicBezTo>
                    <a:pt x="782" y="81"/>
                    <a:pt x="499" y="0"/>
                    <a:pt x="1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90"/>
            <p:cNvSpPr/>
            <p:nvPr/>
          </p:nvSpPr>
          <p:spPr>
            <a:xfrm>
              <a:off x="3034800" y="4753700"/>
              <a:ext cx="62900" cy="116275"/>
            </a:xfrm>
            <a:custGeom>
              <a:avLst/>
              <a:gdLst/>
              <a:ahLst/>
              <a:cxnLst/>
              <a:rect l="l" t="t" r="r" b="b"/>
              <a:pathLst>
                <a:path w="2516" h="4651" extrusionOk="0">
                  <a:moveTo>
                    <a:pt x="503" y="1"/>
                  </a:moveTo>
                  <a:lnTo>
                    <a:pt x="503" y="1"/>
                  </a:lnTo>
                  <a:cubicBezTo>
                    <a:pt x="435" y="275"/>
                    <a:pt x="526" y="618"/>
                    <a:pt x="206" y="824"/>
                  </a:cubicBezTo>
                  <a:cubicBezTo>
                    <a:pt x="0" y="1647"/>
                    <a:pt x="526" y="2219"/>
                    <a:pt x="892" y="2836"/>
                  </a:cubicBezTo>
                  <a:cubicBezTo>
                    <a:pt x="938" y="2928"/>
                    <a:pt x="1006" y="3019"/>
                    <a:pt x="1075" y="3088"/>
                  </a:cubicBezTo>
                  <a:cubicBezTo>
                    <a:pt x="1121" y="3179"/>
                    <a:pt x="1189" y="3271"/>
                    <a:pt x="1258" y="3339"/>
                  </a:cubicBezTo>
                  <a:cubicBezTo>
                    <a:pt x="1304" y="3431"/>
                    <a:pt x="1349" y="3522"/>
                    <a:pt x="1418" y="3591"/>
                  </a:cubicBezTo>
                  <a:cubicBezTo>
                    <a:pt x="1487" y="3842"/>
                    <a:pt x="1601" y="4094"/>
                    <a:pt x="1738" y="4300"/>
                  </a:cubicBezTo>
                  <a:cubicBezTo>
                    <a:pt x="1910" y="4371"/>
                    <a:pt x="2092" y="4650"/>
                    <a:pt x="2254" y="4650"/>
                  </a:cubicBezTo>
                  <a:cubicBezTo>
                    <a:pt x="2350" y="4650"/>
                    <a:pt x="2439" y="4552"/>
                    <a:pt x="2516" y="4254"/>
                  </a:cubicBezTo>
                  <a:cubicBezTo>
                    <a:pt x="2241" y="3659"/>
                    <a:pt x="2058" y="2996"/>
                    <a:pt x="1647" y="2516"/>
                  </a:cubicBezTo>
                  <a:cubicBezTo>
                    <a:pt x="1167" y="1967"/>
                    <a:pt x="984" y="1327"/>
                    <a:pt x="778" y="664"/>
                  </a:cubicBezTo>
                  <a:cubicBezTo>
                    <a:pt x="755" y="412"/>
                    <a:pt x="641" y="184"/>
                    <a:pt x="5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90"/>
            <p:cNvSpPr/>
            <p:nvPr/>
          </p:nvSpPr>
          <p:spPr>
            <a:xfrm>
              <a:off x="3023375" y="4774275"/>
              <a:ext cx="42325" cy="57550"/>
            </a:xfrm>
            <a:custGeom>
              <a:avLst/>
              <a:gdLst/>
              <a:ahLst/>
              <a:cxnLst/>
              <a:rect l="l" t="t" r="r" b="b"/>
              <a:pathLst>
                <a:path w="1693" h="2302" extrusionOk="0">
                  <a:moveTo>
                    <a:pt x="663" y="1"/>
                  </a:moveTo>
                  <a:lnTo>
                    <a:pt x="663" y="24"/>
                  </a:lnTo>
                  <a:cubicBezTo>
                    <a:pt x="0" y="207"/>
                    <a:pt x="320" y="641"/>
                    <a:pt x="434" y="1007"/>
                  </a:cubicBezTo>
                  <a:cubicBezTo>
                    <a:pt x="434" y="1350"/>
                    <a:pt x="457" y="1670"/>
                    <a:pt x="457" y="1990"/>
                  </a:cubicBezTo>
                  <a:lnTo>
                    <a:pt x="686" y="1990"/>
                  </a:lnTo>
                  <a:cubicBezTo>
                    <a:pt x="958" y="2045"/>
                    <a:pt x="1173" y="2301"/>
                    <a:pt x="1456" y="2301"/>
                  </a:cubicBezTo>
                  <a:cubicBezTo>
                    <a:pt x="1530" y="2301"/>
                    <a:pt x="1608" y="2284"/>
                    <a:pt x="1692" y="2242"/>
                  </a:cubicBezTo>
                  <a:cubicBezTo>
                    <a:pt x="1349" y="1487"/>
                    <a:pt x="1006" y="755"/>
                    <a:pt x="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90"/>
            <p:cNvSpPr/>
            <p:nvPr/>
          </p:nvSpPr>
          <p:spPr>
            <a:xfrm>
              <a:off x="3025075" y="4742275"/>
              <a:ext cx="17175" cy="57200"/>
            </a:xfrm>
            <a:custGeom>
              <a:avLst/>
              <a:gdLst/>
              <a:ahLst/>
              <a:cxnLst/>
              <a:rect l="l" t="t" r="r" b="b"/>
              <a:pathLst>
                <a:path w="687" h="2288" extrusionOk="0">
                  <a:moveTo>
                    <a:pt x="161" y="0"/>
                  </a:moveTo>
                  <a:cubicBezTo>
                    <a:pt x="92" y="0"/>
                    <a:pt x="1" y="92"/>
                    <a:pt x="1" y="138"/>
                  </a:cubicBezTo>
                  <a:cubicBezTo>
                    <a:pt x="46" y="709"/>
                    <a:pt x="92" y="1281"/>
                    <a:pt x="115" y="1853"/>
                  </a:cubicBezTo>
                  <a:cubicBezTo>
                    <a:pt x="138" y="2035"/>
                    <a:pt x="229" y="2173"/>
                    <a:pt x="366" y="2287"/>
                  </a:cubicBezTo>
                  <a:cubicBezTo>
                    <a:pt x="389" y="1944"/>
                    <a:pt x="229" y="1555"/>
                    <a:pt x="595" y="1281"/>
                  </a:cubicBezTo>
                  <a:cubicBezTo>
                    <a:pt x="687" y="846"/>
                    <a:pt x="435" y="481"/>
                    <a:pt x="344" y="92"/>
                  </a:cubicBezTo>
                  <a:cubicBezTo>
                    <a:pt x="298" y="23"/>
                    <a:pt x="229" y="0"/>
                    <a:pt x="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90"/>
            <p:cNvSpPr/>
            <p:nvPr/>
          </p:nvSpPr>
          <p:spPr>
            <a:xfrm>
              <a:off x="3038800" y="4728550"/>
              <a:ext cx="8025" cy="20600"/>
            </a:xfrm>
            <a:custGeom>
              <a:avLst/>
              <a:gdLst/>
              <a:ahLst/>
              <a:cxnLst/>
              <a:rect l="l" t="t" r="r" b="b"/>
              <a:pathLst>
                <a:path w="321" h="824" extrusionOk="0">
                  <a:moveTo>
                    <a:pt x="92" y="1"/>
                  </a:moveTo>
                  <a:lnTo>
                    <a:pt x="92" y="1"/>
                  </a:lnTo>
                  <a:cubicBezTo>
                    <a:pt x="69" y="298"/>
                    <a:pt x="0" y="595"/>
                    <a:pt x="298" y="824"/>
                  </a:cubicBezTo>
                  <a:cubicBezTo>
                    <a:pt x="321" y="549"/>
                    <a:pt x="252" y="252"/>
                    <a:pt x="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90"/>
            <p:cNvSpPr/>
            <p:nvPr/>
          </p:nvSpPr>
          <p:spPr>
            <a:xfrm>
              <a:off x="3059375" y="4865025"/>
              <a:ext cx="66350" cy="74500"/>
            </a:xfrm>
            <a:custGeom>
              <a:avLst/>
              <a:gdLst/>
              <a:ahLst/>
              <a:cxnLst/>
              <a:rect l="l" t="t" r="r" b="b"/>
              <a:pathLst>
                <a:path w="2654" h="2980" extrusionOk="0">
                  <a:moveTo>
                    <a:pt x="799" y="1"/>
                  </a:moveTo>
                  <a:cubicBezTo>
                    <a:pt x="687" y="1"/>
                    <a:pt x="579" y="45"/>
                    <a:pt x="504" y="121"/>
                  </a:cubicBezTo>
                  <a:lnTo>
                    <a:pt x="1" y="624"/>
                  </a:lnTo>
                  <a:cubicBezTo>
                    <a:pt x="527" y="1333"/>
                    <a:pt x="938" y="2088"/>
                    <a:pt x="1235" y="2911"/>
                  </a:cubicBezTo>
                  <a:cubicBezTo>
                    <a:pt x="1270" y="2956"/>
                    <a:pt x="1321" y="2979"/>
                    <a:pt x="1373" y="2979"/>
                  </a:cubicBezTo>
                  <a:cubicBezTo>
                    <a:pt x="1424" y="2979"/>
                    <a:pt x="1476" y="2956"/>
                    <a:pt x="1510" y="2911"/>
                  </a:cubicBezTo>
                  <a:cubicBezTo>
                    <a:pt x="1578" y="2659"/>
                    <a:pt x="1876" y="2408"/>
                    <a:pt x="1510" y="2156"/>
                  </a:cubicBezTo>
                  <a:cubicBezTo>
                    <a:pt x="1350" y="2042"/>
                    <a:pt x="1464" y="1950"/>
                    <a:pt x="1578" y="1882"/>
                  </a:cubicBezTo>
                  <a:cubicBezTo>
                    <a:pt x="1673" y="1797"/>
                    <a:pt x="1767" y="1766"/>
                    <a:pt x="1861" y="1766"/>
                  </a:cubicBezTo>
                  <a:cubicBezTo>
                    <a:pt x="1996" y="1766"/>
                    <a:pt x="2130" y="1828"/>
                    <a:pt x="2264" y="1882"/>
                  </a:cubicBezTo>
                  <a:cubicBezTo>
                    <a:pt x="2653" y="578"/>
                    <a:pt x="1624" y="395"/>
                    <a:pt x="870" y="7"/>
                  </a:cubicBezTo>
                  <a:cubicBezTo>
                    <a:pt x="846" y="3"/>
                    <a:pt x="822" y="1"/>
                    <a:pt x="7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90"/>
            <p:cNvSpPr/>
            <p:nvPr/>
          </p:nvSpPr>
          <p:spPr>
            <a:xfrm>
              <a:off x="3090250" y="4937200"/>
              <a:ext cx="19450" cy="25750"/>
            </a:xfrm>
            <a:custGeom>
              <a:avLst/>
              <a:gdLst/>
              <a:ahLst/>
              <a:cxnLst/>
              <a:rect l="l" t="t" r="r" b="b"/>
              <a:pathLst>
                <a:path w="778" h="1030" extrusionOk="0">
                  <a:moveTo>
                    <a:pt x="0" y="1"/>
                  </a:moveTo>
                  <a:lnTo>
                    <a:pt x="755" y="1030"/>
                  </a:lnTo>
                  <a:cubicBezTo>
                    <a:pt x="778" y="573"/>
                    <a:pt x="709" y="207"/>
                    <a:pt x="252" y="1"/>
                  </a:cubicBezTo>
                  <a:close/>
                </a:path>
              </a:pathLst>
            </a:custGeom>
            <a:solidFill>
              <a:srgbClr val="CB51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90"/>
            <p:cNvSpPr/>
            <p:nvPr/>
          </p:nvSpPr>
          <p:spPr>
            <a:xfrm>
              <a:off x="3829975" y="5332225"/>
              <a:ext cx="37200" cy="6900"/>
            </a:xfrm>
            <a:custGeom>
              <a:avLst/>
              <a:gdLst/>
              <a:ahLst/>
              <a:cxnLst/>
              <a:rect l="l" t="t" r="r" b="b"/>
              <a:pathLst>
                <a:path w="1488" h="276" extrusionOk="0">
                  <a:moveTo>
                    <a:pt x="1" y="1"/>
                  </a:moveTo>
                  <a:cubicBezTo>
                    <a:pt x="218" y="184"/>
                    <a:pt x="481" y="275"/>
                    <a:pt x="744" y="275"/>
                  </a:cubicBezTo>
                  <a:cubicBezTo>
                    <a:pt x="1007" y="275"/>
                    <a:pt x="1270" y="184"/>
                    <a:pt x="1487" y="1"/>
                  </a:cubicBezTo>
                  <a:close/>
                </a:path>
              </a:pathLst>
            </a:custGeom>
            <a:solidFill>
              <a:srgbClr val="BE4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90"/>
            <p:cNvSpPr/>
            <p:nvPr/>
          </p:nvSpPr>
          <p:spPr>
            <a:xfrm>
              <a:off x="3816275" y="5332225"/>
              <a:ext cx="7450" cy="5175"/>
            </a:xfrm>
            <a:custGeom>
              <a:avLst/>
              <a:gdLst/>
              <a:ahLst/>
              <a:cxnLst/>
              <a:rect l="l" t="t" r="r" b="b"/>
              <a:pathLst>
                <a:path w="298" h="207" extrusionOk="0">
                  <a:moveTo>
                    <a:pt x="0" y="207"/>
                  </a:moveTo>
                  <a:lnTo>
                    <a:pt x="297" y="1"/>
                  </a:lnTo>
                  <a:close/>
                </a:path>
              </a:pathLst>
            </a:custGeom>
            <a:solidFill>
              <a:srgbClr val="BE4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90"/>
            <p:cNvSpPr/>
            <p:nvPr/>
          </p:nvSpPr>
          <p:spPr>
            <a:xfrm>
              <a:off x="3297200" y="5169300"/>
              <a:ext cx="83475" cy="53775"/>
            </a:xfrm>
            <a:custGeom>
              <a:avLst/>
              <a:gdLst/>
              <a:ahLst/>
              <a:cxnLst/>
              <a:rect l="l" t="t" r="r" b="b"/>
              <a:pathLst>
                <a:path w="3339" h="2151" extrusionOk="0">
                  <a:moveTo>
                    <a:pt x="1738" y="1"/>
                  </a:moveTo>
                  <a:cubicBezTo>
                    <a:pt x="1647" y="69"/>
                    <a:pt x="1486" y="92"/>
                    <a:pt x="1486" y="252"/>
                  </a:cubicBezTo>
                  <a:cubicBezTo>
                    <a:pt x="1578" y="481"/>
                    <a:pt x="1829" y="710"/>
                    <a:pt x="1692" y="938"/>
                  </a:cubicBezTo>
                  <a:cubicBezTo>
                    <a:pt x="1640" y="1044"/>
                    <a:pt x="1577" y="1080"/>
                    <a:pt x="1509" y="1080"/>
                  </a:cubicBezTo>
                  <a:cubicBezTo>
                    <a:pt x="1371" y="1080"/>
                    <a:pt x="1213" y="931"/>
                    <a:pt x="1075" y="915"/>
                  </a:cubicBezTo>
                  <a:lnTo>
                    <a:pt x="0" y="755"/>
                  </a:lnTo>
                  <a:lnTo>
                    <a:pt x="0" y="755"/>
                  </a:lnTo>
                  <a:cubicBezTo>
                    <a:pt x="160" y="1075"/>
                    <a:pt x="503" y="1258"/>
                    <a:pt x="869" y="1258"/>
                  </a:cubicBezTo>
                  <a:cubicBezTo>
                    <a:pt x="1281" y="1281"/>
                    <a:pt x="1464" y="1579"/>
                    <a:pt x="1532" y="1967"/>
                  </a:cubicBezTo>
                  <a:lnTo>
                    <a:pt x="1761" y="1990"/>
                  </a:lnTo>
                  <a:cubicBezTo>
                    <a:pt x="1955" y="2100"/>
                    <a:pt x="2176" y="2151"/>
                    <a:pt x="2401" y="2151"/>
                  </a:cubicBezTo>
                  <a:cubicBezTo>
                    <a:pt x="2600" y="2151"/>
                    <a:pt x="2803" y="2111"/>
                    <a:pt x="2996" y="2036"/>
                  </a:cubicBezTo>
                  <a:cubicBezTo>
                    <a:pt x="3339" y="1601"/>
                    <a:pt x="2904" y="1304"/>
                    <a:pt x="2813" y="961"/>
                  </a:cubicBezTo>
                  <a:cubicBezTo>
                    <a:pt x="2515" y="572"/>
                    <a:pt x="2241" y="161"/>
                    <a:pt x="1738" y="1"/>
                  </a:cubicBezTo>
                  <a:close/>
                </a:path>
              </a:pathLst>
            </a:custGeom>
            <a:solidFill>
              <a:srgbClr val="C95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90"/>
            <p:cNvSpPr/>
            <p:nvPr/>
          </p:nvSpPr>
          <p:spPr>
            <a:xfrm>
              <a:off x="3234875" y="5143575"/>
              <a:ext cx="25175" cy="18900"/>
            </a:xfrm>
            <a:custGeom>
              <a:avLst/>
              <a:gdLst/>
              <a:ahLst/>
              <a:cxnLst/>
              <a:rect l="l" t="t" r="r" b="b"/>
              <a:pathLst>
                <a:path w="1007" h="756" extrusionOk="0">
                  <a:moveTo>
                    <a:pt x="1" y="1"/>
                  </a:moveTo>
                  <a:lnTo>
                    <a:pt x="229" y="504"/>
                  </a:lnTo>
                  <a:lnTo>
                    <a:pt x="504" y="755"/>
                  </a:lnTo>
                  <a:lnTo>
                    <a:pt x="732" y="755"/>
                  </a:lnTo>
                  <a:lnTo>
                    <a:pt x="1007" y="732"/>
                  </a:lnTo>
                  <a:cubicBezTo>
                    <a:pt x="755" y="389"/>
                    <a:pt x="504"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90"/>
            <p:cNvSpPr/>
            <p:nvPr/>
          </p:nvSpPr>
          <p:spPr>
            <a:xfrm>
              <a:off x="3284625" y="5181250"/>
              <a:ext cx="12600" cy="6950"/>
            </a:xfrm>
            <a:custGeom>
              <a:avLst/>
              <a:gdLst/>
              <a:ahLst/>
              <a:cxnLst/>
              <a:rect l="l" t="t" r="r" b="b"/>
              <a:pathLst>
                <a:path w="504" h="278" extrusionOk="0">
                  <a:moveTo>
                    <a:pt x="52" y="0"/>
                  </a:moveTo>
                  <a:cubicBezTo>
                    <a:pt x="35" y="0"/>
                    <a:pt x="18" y="1"/>
                    <a:pt x="0" y="3"/>
                  </a:cubicBezTo>
                  <a:cubicBezTo>
                    <a:pt x="92" y="186"/>
                    <a:pt x="297" y="277"/>
                    <a:pt x="503" y="277"/>
                  </a:cubicBezTo>
                  <a:cubicBezTo>
                    <a:pt x="399" y="110"/>
                    <a:pt x="237" y="0"/>
                    <a:pt x="52" y="0"/>
                  </a:cubicBezTo>
                  <a:close/>
                </a:path>
              </a:pathLst>
            </a:custGeom>
            <a:solidFill>
              <a:srgbClr val="C95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90"/>
            <p:cNvSpPr/>
            <p:nvPr/>
          </p:nvSpPr>
          <p:spPr>
            <a:xfrm>
              <a:off x="4197575" y="5168725"/>
              <a:ext cx="20600" cy="12600"/>
            </a:xfrm>
            <a:custGeom>
              <a:avLst/>
              <a:gdLst/>
              <a:ahLst/>
              <a:cxnLst/>
              <a:rect l="l" t="t" r="r" b="b"/>
              <a:pathLst>
                <a:path w="824" h="504" extrusionOk="0">
                  <a:moveTo>
                    <a:pt x="366" y="1"/>
                  </a:moveTo>
                  <a:cubicBezTo>
                    <a:pt x="0" y="24"/>
                    <a:pt x="0" y="47"/>
                    <a:pt x="69" y="504"/>
                  </a:cubicBezTo>
                  <a:cubicBezTo>
                    <a:pt x="343" y="367"/>
                    <a:pt x="640" y="298"/>
                    <a:pt x="823" y="1"/>
                  </a:cubicBez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90"/>
            <p:cNvSpPr/>
            <p:nvPr/>
          </p:nvSpPr>
          <p:spPr>
            <a:xfrm>
              <a:off x="4187275" y="5181250"/>
              <a:ext cx="12025" cy="6450"/>
            </a:xfrm>
            <a:custGeom>
              <a:avLst/>
              <a:gdLst/>
              <a:ahLst/>
              <a:cxnLst/>
              <a:rect l="l" t="t" r="r" b="b"/>
              <a:pathLst>
                <a:path w="481" h="258" extrusionOk="0">
                  <a:moveTo>
                    <a:pt x="428" y="0"/>
                  </a:moveTo>
                  <a:cubicBezTo>
                    <a:pt x="244" y="0"/>
                    <a:pt x="84" y="108"/>
                    <a:pt x="0" y="254"/>
                  </a:cubicBezTo>
                  <a:cubicBezTo>
                    <a:pt x="19" y="257"/>
                    <a:pt x="38" y="258"/>
                    <a:pt x="56" y="258"/>
                  </a:cubicBezTo>
                  <a:cubicBezTo>
                    <a:pt x="224" y="258"/>
                    <a:pt x="398" y="167"/>
                    <a:pt x="481" y="3"/>
                  </a:cubicBezTo>
                  <a:cubicBezTo>
                    <a:pt x="463" y="1"/>
                    <a:pt x="446" y="0"/>
                    <a:pt x="428" y="0"/>
                  </a:cubicBez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90"/>
            <p:cNvSpPr/>
            <p:nvPr/>
          </p:nvSpPr>
          <p:spPr>
            <a:xfrm>
              <a:off x="3467550" y="5257100"/>
              <a:ext cx="180100" cy="68300"/>
            </a:xfrm>
            <a:custGeom>
              <a:avLst/>
              <a:gdLst/>
              <a:ahLst/>
              <a:cxnLst/>
              <a:rect l="l" t="t" r="r" b="b"/>
              <a:pathLst>
                <a:path w="7204" h="2732" extrusionOk="0">
                  <a:moveTo>
                    <a:pt x="1105" y="1"/>
                  </a:moveTo>
                  <a:cubicBezTo>
                    <a:pt x="981" y="1"/>
                    <a:pt x="857" y="11"/>
                    <a:pt x="732" y="33"/>
                  </a:cubicBezTo>
                  <a:cubicBezTo>
                    <a:pt x="0" y="285"/>
                    <a:pt x="46" y="719"/>
                    <a:pt x="458" y="1222"/>
                  </a:cubicBezTo>
                  <a:cubicBezTo>
                    <a:pt x="938" y="1291"/>
                    <a:pt x="1304" y="1565"/>
                    <a:pt x="1693" y="1748"/>
                  </a:cubicBezTo>
                  <a:cubicBezTo>
                    <a:pt x="2058" y="1977"/>
                    <a:pt x="2493" y="1817"/>
                    <a:pt x="2836" y="2022"/>
                  </a:cubicBezTo>
                  <a:cubicBezTo>
                    <a:pt x="3225" y="2114"/>
                    <a:pt x="3636" y="2000"/>
                    <a:pt x="3956" y="2251"/>
                  </a:cubicBezTo>
                  <a:cubicBezTo>
                    <a:pt x="4005" y="2256"/>
                    <a:pt x="4055" y="2258"/>
                    <a:pt x="4105" y="2258"/>
                  </a:cubicBezTo>
                  <a:cubicBezTo>
                    <a:pt x="4261" y="2258"/>
                    <a:pt x="4421" y="2239"/>
                    <a:pt x="4575" y="2239"/>
                  </a:cubicBezTo>
                  <a:cubicBezTo>
                    <a:pt x="4809" y="2239"/>
                    <a:pt x="5031" y="2283"/>
                    <a:pt x="5214" y="2503"/>
                  </a:cubicBezTo>
                  <a:lnTo>
                    <a:pt x="5969" y="2503"/>
                  </a:lnTo>
                  <a:cubicBezTo>
                    <a:pt x="6055" y="2503"/>
                    <a:pt x="6144" y="2496"/>
                    <a:pt x="6231" y="2496"/>
                  </a:cubicBezTo>
                  <a:cubicBezTo>
                    <a:pt x="6419" y="2496"/>
                    <a:pt x="6598" y="2528"/>
                    <a:pt x="6723" y="2731"/>
                  </a:cubicBezTo>
                  <a:cubicBezTo>
                    <a:pt x="7066" y="2457"/>
                    <a:pt x="7203" y="2160"/>
                    <a:pt x="6975" y="1771"/>
                  </a:cubicBezTo>
                  <a:cubicBezTo>
                    <a:pt x="6883" y="1657"/>
                    <a:pt x="6769" y="1542"/>
                    <a:pt x="6609" y="1497"/>
                  </a:cubicBezTo>
                  <a:cubicBezTo>
                    <a:pt x="6472" y="1405"/>
                    <a:pt x="6357" y="1314"/>
                    <a:pt x="6220" y="1245"/>
                  </a:cubicBezTo>
                  <a:lnTo>
                    <a:pt x="6083" y="1176"/>
                  </a:lnTo>
                  <a:lnTo>
                    <a:pt x="5786" y="993"/>
                  </a:lnTo>
                  <a:cubicBezTo>
                    <a:pt x="5075" y="821"/>
                    <a:pt x="4384" y="486"/>
                    <a:pt x="3638" y="486"/>
                  </a:cubicBezTo>
                  <a:cubicBezTo>
                    <a:pt x="3592" y="486"/>
                    <a:pt x="3545" y="488"/>
                    <a:pt x="3499" y="490"/>
                  </a:cubicBezTo>
                  <a:cubicBezTo>
                    <a:pt x="2927" y="468"/>
                    <a:pt x="2424" y="239"/>
                    <a:pt x="1875" y="125"/>
                  </a:cubicBezTo>
                  <a:cubicBezTo>
                    <a:pt x="1627" y="47"/>
                    <a:pt x="1368" y="1"/>
                    <a:pt x="11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90"/>
            <p:cNvSpPr/>
            <p:nvPr/>
          </p:nvSpPr>
          <p:spPr>
            <a:xfrm>
              <a:off x="3401225" y="5234625"/>
              <a:ext cx="89775" cy="53050"/>
            </a:xfrm>
            <a:custGeom>
              <a:avLst/>
              <a:gdLst/>
              <a:ahLst/>
              <a:cxnLst/>
              <a:rect l="l" t="t" r="r" b="b"/>
              <a:pathLst>
                <a:path w="3591" h="2122" extrusionOk="0">
                  <a:moveTo>
                    <a:pt x="687" y="0"/>
                  </a:moveTo>
                  <a:cubicBezTo>
                    <a:pt x="635" y="0"/>
                    <a:pt x="584" y="6"/>
                    <a:pt x="527" y="17"/>
                  </a:cubicBezTo>
                  <a:cubicBezTo>
                    <a:pt x="1" y="360"/>
                    <a:pt x="275" y="635"/>
                    <a:pt x="618" y="886"/>
                  </a:cubicBezTo>
                  <a:lnTo>
                    <a:pt x="870" y="1138"/>
                  </a:lnTo>
                  <a:cubicBezTo>
                    <a:pt x="1007" y="1298"/>
                    <a:pt x="1236" y="1229"/>
                    <a:pt x="1373" y="1389"/>
                  </a:cubicBezTo>
                  <a:cubicBezTo>
                    <a:pt x="1441" y="1481"/>
                    <a:pt x="1533" y="1549"/>
                    <a:pt x="1602" y="1641"/>
                  </a:cubicBezTo>
                  <a:cubicBezTo>
                    <a:pt x="1703" y="1618"/>
                    <a:pt x="1799" y="1608"/>
                    <a:pt x="1892" y="1608"/>
                  </a:cubicBezTo>
                  <a:cubicBezTo>
                    <a:pt x="2362" y="1608"/>
                    <a:pt x="2728" y="1873"/>
                    <a:pt x="3111" y="2121"/>
                  </a:cubicBezTo>
                  <a:cubicBezTo>
                    <a:pt x="3111" y="1755"/>
                    <a:pt x="2745" y="1321"/>
                    <a:pt x="3362" y="1115"/>
                  </a:cubicBezTo>
                  <a:cubicBezTo>
                    <a:pt x="3591" y="863"/>
                    <a:pt x="2996" y="841"/>
                    <a:pt x="3202" y="589"/>
                  </a:cubicBezTo>
                  <a:cubicBezTo>
                    <a:pt x="2905" y="315"/>
                    <a:pt x="2493" y="292"/>
                    <a:pt x="2105" y="177"/>
                  </a:cubicBezTo>
                  <a:cubicBezTo>
                    <a:pt x="2036" y="219"/>
                    <a:pt x="1967" y="233"/>
                    <a:pt x="1899" y="233"/>
                  </a:cubicBezTo>
                  <a:cubicBezTo>
                    <a:pt x="1739" y="233"/>
                    <a:pt x="1579" y="155"/>
                    <a:pt x="1419" y="155"/>
                  </a:cubicBezTo>
                  <a:cubicBezTo>
                    <a:pt x="1236" y="109"/>
                    <a:pt x="1030" y="86"/>
                    <a:pt x="847" y="17"/>
                  </a:cubicBezTo>
                  <a:cubicBezTo>
                    <a:pt x="790" y="6"/>
                    <a:pt x="738" y="0"/>
                    <a:pt x="687" y="0"/>
                  </a:cubicBezTo>
                  <a:close/>
                </a:path>
              </a:pathLst>
            </a:custGeom>
            <a:solidFill>
              <a:srgbClr val="C3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90"/>
            <p:cNvSpPr/>
            <p:nvPr/>
          </p:nvSpPr>
          <p:spPr>
            <a:xfrm>
              <a:off x="3509850" y="5300425"/>
              <a:ext cx="32050" cy="9425"/>
            </a:xfrm>
            <a:custGeom>
              <a:avLst/>
              <a:gdLst/>
              <a:ahLst/>
              <a:cxnLst/>
              <a:rect l="l" t="t" r="r" b="b"/>
              <a:pathLst>
                <a:path w="1282" h="377" extrusionOk="0">
                  <a:moveTo>
                    <a:pt x="643" y="1"/>
                  </a:moveTo>
                  <a:cubicBezTo>
                    <a:pt x="480" y="1"/>
                    <a:pt x="312" y="22"/>
                    <a:pt x="148" y="22"/>
                  </a:cubicBezTo>
                  <a:cubicBezTo>
                    <a:pt x="98" y="22"/>
                    <a:pt x="49" y="20"/>
                    <a:pt x="1" y="15"/>
                  </a:cubicBezTo>
                  <a:lnTo>
                    <a:pt x="1" y="15"/>
                  </a:lnTo>
                  <a:cubicBezTo>
                    <a:pt x="183" y="289"/>
                    <a:pt x="481" y="244"/>
                    <a:pt x="755" y="267"/>
                  </a:cubicBezTo>
                  <a:cubicBezTo>
                    <a:pt x="839" y="334"/>
                    <a:pt x="947" y="376"/>
                    <a:pt x="1053" y="376"/>
                  </a:cubicBezTo>
                  <a:cubicBezTo>
                    <a:pt x="1092" y="376"/>
                    <a:pt x="1130" y="370"/>
                    <a:pt x="1167" y="358"/>
                  </a:cubicBezTo>
                  <a:cubicBezTo>
                    <a:pt x="1212" y="312"/>
                    <a:pt x="1235" y="289"/>
                    <a:pt x="1281" y="244"/>
                  </a:cubicBezTo>
                  <a:cubicBezTo>
                    <a:pt x="1092" y="43"/>
                    <a:pt x="872" y="1"/>
                    <a:pt x="643" y="1"/>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90"/>
            <p:cNvSpPr/>
            <p:nvPr/>
          </p:nvSpPr>
          <p:spPr>
            <a:xfrm>
              <a:off x="3539000" y="5303950"/>
              <a:ext cx="27475" cy="9450"/>
            </a:xfrm>
            <a:custGeom>
              <a:avLst/>
              <a:gdLst/>
              <a:ahLst/>
              <a:cxnLst/>
              <a:rect l="l" t="t" r="r" b="b"/>
              <a:pathLst>
                <a:path w="1099" h="378" extrusionOk="0">
                  <a:moveTo>
                    <a:pt x="482" y="0"/>
                  </a:moveTo>
                  <a:cubicBezTo>
                    <a:pt x="357" y="0"/>
                    <a:pt x="231" y="33"/>
                    <a:pt x="115" y="103"/>
                  </a:cubicBezTo>
                  <a:lnTo>
                    <a:pt x="92" y="126"/>
                  </a:lnTo>
                  <a:cubicBezTo>
                    <a:pt x="69" y="126"/>
                    <a:pt x="46" y="148"/>
                    <a:pt x="24" y="194"/>
                  </a:cubicBezTo>
                  <a:cubicBezTo>
                    <a:pt x="1" y="240"/>
                    <a:pt x="24" y="309"/>
                    <a:pt x="115" y="331"/>
                  </a:cubicBezTo>
                  <a:lnTo>
                    <a:pt x="847" y="377"/>
                  </a:lnTo>
                  <a:lnTo>
                    <a:pt x="1098" y="354"/>
                  </a:lnTo>
                  <a:cubicBezTo>
                    <a:pt x="962" y="127"/>
                    <a:pt x="725" y="0"/>
                    <a:pt x="482" y="0"/>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90"/>
            <p:cNvSpPr/>
            <p:nvPr/>
          </p:nvSpPr>
          <p:spPr>
            <a:xfrm>
              <a:off x="3528725" y="5307075"/>
              <a:ext cx="13175" cy="5825"/>
            </a:xfrm>
            <a:custGeom>
              <a:avLst/>
              <a:gdLst/>
              <a:ahLst/>
              <a:cxnLst/>
              <a:rect l="l" t="t" r="r" b="b"/>
              <a:pathLst>
                <a:path w="527" h="233" extrusionOk="0">
                  <a:moveTo>
                    <a:pt x="0" y="1"/>
                  </a:moveTo>
                  <a:cubicBezTo>
                    <a:pt x="103" y="144"/>
                    <a:pt x="279" y="233"/>
                    <a:pt x="463" y="233"/>
                  </a:cubicBezTo>
                  <a:cubicBezTo>
                    <a:pt x="484" y="233"/>
                    <a:pt x="505" y="232"/>
                    <a:pt x="526" y="229"/>
                  </a:cubicBezTo>
                  <a:lnTo>
                    <a:pt x="503" y="1"/>
                  </a:ln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90"/>
            <p:cNvSpPr/>
            <p:nvPr/>
          </p:nvSpPr>
          <p:spPr>
            <a:xfrm>
              <a:off x="3341200" y="5212750"/>
              <a:ext cx="100650" cy="44050"/>
            </a:xfrm>
            <a:custGeom>
              <a:avLst/>
              <a:gdLst/>
              <a:ahLst/>
              <a:cxnLst/>
              <a:rect l="l" t="t" r="r" b="b"/>
              <a:pathLst>
                <a:path w="4026" h="1762" extrusionOk="0">
                  <a:moveTo>
                    <a:pt x="1236" y="1"/>
                  </a:moveTo>
                  <a:cubicBezTo>
                    <a:pt x="1058" y="214"/>
                    <a:pt x="844" y="255"/>
                    <a:pt x="621" y="255"/>
                  </a:cubicBezTo>
                  <a:cubicBezTo>
                    <a:pt x="479" y="255"/>
                    <a:pt x="334" y="238"/>
                    <a:pt x="192" y="238"/>
                  </a:cubicBezTo>
                  <a:cubicBezTo>
                    <a:pt x="127" y="238"/>
                    <a:pt x="63" y="242"/>
                    <a:pt x="1" y="252"/>
                  </a:cubicBezTo>
                  <a:cubicBezTo>
                    <a:pt x="961" y="824"/>
                    <a:pt x="1967" y="1327"/>
                    <a:pt x="2996" y="1761"/>
                  </a:cubicBezTo>
                  <a:cubicBezTo>
                    <a:pt x="2745" y="1167"/>
                    <a:pt x="2745" y="1167"/>
                    <a:pt x="3248" y="1007"/>
                  </a:cubicBezTo>
                  <a:cubicBezTo>
                    <a:pt x="3522" y="984"/>
                    <a:pt x="3842" y="1030"/>
                    <a:pt x="4025" y="755"/>
                  </a:cubicBezTo>
                  <a:cubicBezTo>
                    <a:pt x="3660" y="412"/>
                    <a:pt x="3156" y="481"/>
                    <a:pt x="2768" y="206"/>
                  </a:cubicBezTo>
                  <a:cubicBezTo>
                    <a:pt x="2653" y="254"/>
                    <a:pt x="2543" y="273"/>
                    <a:pt x="2435" y="273"/>
                  </a:cubicBezTo>
                  <a:cubicBezTo>
                    <a:pt x="2025" y="273"/>
                    <a:pt x="1652" y="1"/>
                    <a:pt x="1236" y="1"/>
                  </a:cubicBezTo>
                  <a:close/>
                </a:path>
              </a:pathLst>
            </a:custGeom>
            <a:solidFill>
              <a:srgbClr val="BB39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90"/>
            <p:cNvSpPr/>
            <p:nvPr/>
          </p:nvSpPr>
          <p:spPr>
            <a:xfrm>
              <a:off x="3422375" y="5262975"/>
              <a:ext cx="12600" cy="6400"/>
            </a:xfrm>
            <a:custGeom>
              <a:avLst/>
              <a:gdLst/>
              <a:ahLst/>
              <a:cxnLst/>
              <a:rect l="l" t="t" r="r" b="b"/>
              <a:pathLst>
                <a:path w="504" h="256" extrusionOk="0">
                  <a:moveTo>
                    <a:pt x="63" y="0"/>
                  </a:moveTo>
                  <a:cubicBezTo>
                    <a:pt x="42" y="0"/>
                    <a:pt x="22" y="2"/>
                    <a:pt x="1" y="4"/>
                  </a:cubicBezTo>
                  <a:lnTo>
                    <a:pt x="1" y="255"/>
                  </a:lnTo>
                  <a:lnTo>
                    <a:pt x="504" y="255"/>
                  </a:lnTo>
                  <a:cubicBezTo>
                    <a:pt x="401" y="91"/>
                    <a:pt x="243" y="0"/>
                    <a:pt x="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90"/>
            <p:cNvSpPr/>
            <p:nvPr/>
          </p:nvSpPr>
          <p:spPr>
            <a:xfrm>
              <a:off x="3039950" y="4819750"/>
              <a:ext cx="38325" cy="48325"/>
            </a:xfrm>
            <a:custGeom>
              <a:avLst/>
              <a:gdLst/>
              <a:ahLst/>
              <a:cxnLst/>
              <a:rect l="l" t="t" r="r" b="b"/>
              <a:pathLst>
                <a:path w="1533" h="1933" extrusionOk="0">
                  <a:moveTo>
                    <a:pt x="309" y="0"/>
                  </a:moveTo>
                  <a:cubicBezTo>
                    <a:pt x="192" y="0"/>
                    <a:pt x="78" y="61"/>
                    <a:pt x="23" y="171"/>
                  </a:cubicBezTo>
                  <a:cubicBezTo>
                    <a:pt x="160" y="308"/>
                    <a:pt x="160" y="537"/>
                    <a:pt x="23" y="674"/>
                  </a:cubicBezTo>
                  <a:cubicBezTo>
                    <a:pt x="0" y="766"/>
                    <a:pt x="0" y="834"/>
                    <a:pt x="23" y="926"/>
                  </a:cubicBezTo>
                  <a:cubicBezTo>
                    <a:pt x="114" y="994"/>
                    <a:pt x="183" y="1109"/>
                    <a:pt x="252" y="1177"/>
                  </a:cubicBezTo>
                  <a:cubicBezTo>
                    <a:pt x="412" y="1429"/>
                    <a:pt x="480" y="1772"/>
                    <a:pt x="755" y="1932"/>
                  </a:cubicBezTo>
                  <a:cubicBezTo>
                    <a:pt x="1532" y="1749"/>
                    <a:pt x="1418" y="1223"/>
                    <a:pt x="1258" y="674"/>
                  </a:cubicBezTo>
                  <a:cubicBezTo>
                    <a:pt x="1166" y="606"/>
                    <a:pt x="1098" y="514"/>
                    <a:pt x="1029" y="423"/>
                  </a:cubicBezTo>
                  <a:lnTo>
                    <a:pt x="526" y="80"/>
                  </a:lnTo>
                  <a:cubicBezTo>
                    <a:pt x="463" y="26"/>
                    <a:pt x="386" y="0"/>
                    <a:pt x="3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90"/>
            <p:cNvSpPr/>
            <p:nvPr/>
          </p:nvSpPr>
          <p:spPr>
            <a:xfrm>
              <a:off x="3058800" y="4837175"/>
              <a:ext cx="22325" cy="30900"/>
            </a:xfrm>
            <a:custGeom>
              <a:avLst/>
              <a:gdLst/>
              <a:ahLst/>
              <a:cxnLst/>
              <a:rect l="l" t="t" r="r" b="b"/>
              <a:pathLst>
                <a:path w="893" h="1236" extrusionOk="0">
                  <a:moveTo>
                    <a:pt x="504" y="0"/>
                  </a:moveTo>
                  <a:cubicBezTo>
                    <a:pt x="458" y="115"/>
                    <a:pt x="367" y="252"/>
                    <a:pt x="389" y="343"/>
                  </a:cubicBezTo>
                  <a:cubicBezTo>
                    <a:pt x="595" y="801"/>
                    <a:pt x="207" y="983"/>
                    <a:pt x="1" y="1235"/>
                  </a:cubicBezTo>
                  <a:lnTo>
                    <a:pt x="755" y="1235"/>
                  </a:lnTo>
                  <a:cubicBezTo>
                    <a:pt x="893" y="1098"/>
                    <a:pt x="893" y="869"/>
                    <a:pt x="755" y="732"/>
                  </a:cubicBezTo>
                  <a:cubicBezTo>
                    <a:pt x="710" y="480"/>
                    <a:pt x="778" y="160"/>
                    <a:pt x="5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90"/>
            <p:cNvSpPr/>
            <p:nvPr/>
          </p:nvSpPr>
          <p:spPr>
            <a:xfrm>
              <a:off x="3040525" y="4824025"/>
              <a:ext cx="6300" cy="12600"/>
            </a:xfrm>
            <a:custGeom>
              <a:avLst/>
              <a:gdLst/>
              <a:ahLst/>
              <a:cxnLst/>
              <a:rect l="l" t="t" r="r" b="b"/>
              <a:pathLst>
                <a:path w="252" h="504" extrusionOk="0">
                  <a:moveTo>
                    <a:pt x="0" y="0"/>
                  </a:moveTo>
                  <a:cubicBezTo>
                    <a:pt x="0" y="183"/>
                    <a:pt x="0" y="343"/>
                    <a:pt x="0" y="503"/>
                  </a:cubicBezTo>
                  <a:cubicBezTo>
                    <a:pt x="229" y="343"/>
                    <a:pt x="252" y="183"/>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90"/>
            <p:cNvSpPr/>
            <p:nvPr/>
          </p:nvSpPr>
          <p:spPr>
            <a:xfrm>
              <a:off x="3040525" y="4842875"/>
              <a:ext cx="5725" cy="6325"/>
            </a:xfrm>
            <a:custGeom>
              <a:avLst/>
              <a:gdLst/>
              <a:ahLst/>
              <a:cxnLst/>
              <a:rect l="l" t="t" r="r" b="b"/>
              <a:pathLst>
                <a:path w="229" h="253" extrusionOk="0">
                  <a:moveTo>
                    <a:pt x="0" y="1"/>
                  </a:moveTo>
                  <a:lnTo>
                    <a:pt x="229" y="252"/>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90"/>
            <p:cNvSpPr/>
            <p:nvPr/>
          </p:nvSpPr>
          <p:spPr>
            <a:xfrm>
              <a:off x="3228600" y="5137300"/>
              <a:ext cx="6300" cy="6300"/>
            </a:xfrm>
            <a:custGeom>
              <a:avLst/>
              <a:gdLst/>
              <a:ahLst/>
              <a:cxnLst/>
              <a:rect l="l" t="t" r="r" b="b"/>
              <a:pathLst>
                <a:path w="252" h="252" extrusionOk="0">
                  <a:moveTo>
                    <a:pt x="0" y="0"/>
                  </a:moveTo>
                  <a:lnTo>
                    <a:pt x="252" y="25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90"/>
            <p:cNvSpPr/>
            <p:nvPr/>
          </p:nvSpPr>
          <p:spPr>
            <a:xfrm>
              <a:off x="3434950" y="5269350"/>
              <a:ext cx="6325" cy="5750"/>
            </a:xfrm>
            <a:custGeom>
              <a:avLst/>
              <a:gdLst/>
              <a:ahLst/>
              <a:cxnLst/>
              <a:rect l="l" t="t" r="r" b="b"/>
              <a:pathLst>
                <a:path w="253" h="230" extrusionOk="0">
                  <a:moveTo>
                    <a:pt x="1" y="0"/>
                  </a:moveTo>
                  <a:cubicBezTo>
                    <a:pt x="92" y="92"/>
                    <a:pt x="161" y="160"/>
                    <a:pt x="253" y="229"/>
                  </a:cubicBezTo>
                  <a:cubicBezTo>
                    <a:pt x="161" y="160"/>
                    <a:pt x="92" y="69"/>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90"/>
            <p:cNvSpPr/>
            <p:nvPr/>
          </p:nvSpPr>
          <p:spPr>
            <a:xfrm>
              <a:off x="4309050" y="4182450"/>
              <a:ext cx="153800" cy="340900"/>
            </a:xfrm>
            <a:custGeom>
              <a:avLst/>
              <a:gdLst/>
              <a:ahLst/>
              <a:cxnLst/>
              <a:rect l="l" t="t" r="r" b="b"/>
              <a:pathLst>
                <a:path w="6152" h="13636" extrusionOk="0">
                  <a:moveTo>
                    <a:pt x="655" y="1"/>
                  </a:moveTo>
                  <a:cubicBezTo>
                    <a:pt x="635" y="1"/>
                    <a:pt x="615" y="3"/>
                    <a:pt x="595" y="7"/>
                  </a:cubicBezTo>
                  <a:cubicBezTo>
                    <a:pt x="389" y="53"/>
                    <a:pt x="206" y="167"/>
                    <a:pt x="69" y="327"/>
                  </a:cubicBezTo>
                  <a:cubicBezTo>
                    <a:pt x="0" y="601"/>
                    <a:pt x="46" y="876"/>
                    <a:pt x="183" y="1105"/>
                  </a:cubicBezTo>
                  <a:cubicBezTo>
                    <a:pt x="229" y="1219"/>
                    <a:pt x="274" y="1310"/>
                    <a:pt x="343" y="1402"/>
                  </a:cubicBezTo>
                  <a:cubicBezTo>
                    <a:pt x="572" y="1836"/>
                    <a:pt x="983" y="2179"/>
                    <a:pt x="1143" y="2682"/>
                  </a:cubicBezTo>
                  <a:cubicBezTo>
                    <a:pt x="1692" y="4146"/>
                    <a:pt x="2195" y="5632"/>
                    <a:pt x="2790" y="7073"/>
                  </a:cubicBezTo>
                  <a:cubicBezTo>
                    <a:pt x="2858" y="7164"/>
                    <a:pt x="2973" y="7210"/>
                    <a:pt x="3110" y="7210"/>
                  </a:cubicBezTo>
                  <a:cubicBezTo>
                    <a:pt x="3727" y="6890"/>
                    <a:pt x="3316" y="6387"/>
                    <a:pt x="3384" y="5929"/>
                  </a:cubicBezTo>
                  <a:lnTo>
                    <a:pt x="3384" y="5929"/>
                  </a:lnTo>
                  <a:cubicBezTo>
                    <a:pt x="3773" y="7896"/>
                    <a:pt x="4894" y="9657"/>
                    <a:pt x="5054" y="11692"/>
                  </a:cubicBezTo>
                  <a:cubicBezTo>
                    <a:pt x="5099" y="12149"/>
                    <a:pt x="5305" y="12561"/>
                    <a:pt x="5648" y="12881"/>
                  </a:cubicBezTo>
                  <a:cubicBezTo>
                    <a:pt x="5968" y="13041"/>
                    <a:pt x="5831" y="13498"/>
                    <a:pt x="6151" y="13635"/>
                  </a:cubicBezTo>
                  <a:cubicBezTo>
                    <a:pt x="6083" y="12881"/>
                    <a:pt x="6151" y="12080"/>
                    <a:pt x="5762" y="11372"/>
                  </a:cubicBezTo>
                  <a:cubicBezTo>
                    <a:pt x="5671" y="11212"/>
                    <a:pt x="5671" y="11052"/>
                    <a:pt x="5762" y="10891"/>
                  </a:cubicBezTo>
                  <a:cubicBezTo>
                    <a:pt x="5831" y="10754"/>
                    <a:pt x="5831" y="10571"/>
                    <a:pt x="5762" y="10411"/>
                  </a:cubicBezTo>
                  <a:cubicBezTo>
                    <a:pt x="5237" y="9725"/>
                    <a:pt x="5259" y="8879"/>
                    <a:pt x="5008" y="8102"/>
                  </a:cubicBezTo>
                  <a:cubicBezTo>
                    <a:pt x="4848" y="7622"/>
                    <a:pt x="4528" y="7256"/>
                    <a:pt x="4413" y="6775"/>
                  </a:cubicBezTo>
                  <a:cubicBezTo>
                    <a:pt x="4299" y="6204"/>
                    <a:pt x="4093" y="5655"/>
                    <a:pt x="3842" y="5152"/>
                  </a:cubicBezTo>
                  <a:cubicBezTo>
                    <a:pt x="3544" y="4672"/>
                    <a:pt x="3704" y="3986"/>
                    <a:pt x="3201" y="3597"/>
                  </a:cubicBezTo>
                  <a:cubicBezTo>
                    <a:pt x="3201" y="2888"/>
                    <a:pt x="2698" y="2614"/>
                    <a:pt x="2150" y="2362"/>
                  </a:cubicBezTo>
                  <a:cubicBezTo>
                    <a:pt x="1921" y="2065"/>
                    <a:pt x="1967" y="1608"/>
                    <a:pt x="1646" y="1356"/>
                  </a:cubicBezTo>
                  <a:cubicBezTo>
                    <a:pt x="1189" y="1310"/>
                    <a:pt x="1532" y="716"/>
                    <a:pt x="1143" y="601"/>
                  </a:cubicBezTo>
                  <a:cubicBezTo>
                    <a:pt x="983" y="487"/>
                    <a:pt x="1029" y="236"/>
                    <a:pt x="892" y="98"/>
                  </a:cubicBezTo>
                  <a:cubicBezTo>
                    <a:pt x="835" y="42"/>
                    <a:pt x="748" y="1"/>
                    <a:pt x="6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90"/>
            <p:cNvSpPr/>
            <p:nvPr/>
          </p:nvSpPr>
          <p:spPr>
            <a:xfrm>
              <a:off x="4350200" y="4216350"/>
              <a:ext cx="12600" cy="25175"/>
            </a:xfrm>
            <a:custGeom>
              <a:avLst/>
              <a:gdLst/>
              <a:ahLst/>
              <a:cxnLst/>
              <a:rect l="l" t="t" r="r" b="b"/>
              <a:pathLst>
                <a:path w="504" h="1007" extrusionOk="0">
                  <a:moveTo>
                    <a:pt x="0" y="0"/>
                  </a:moveTo>
                  <a:cubicBezTo>
                    <a:pt x="0" y="389"/>
                    <a:pt x="183" y="755"/>
                    <a:pt x="504" y="1006"/>
                  </a:cubicBezTo>
                  <a:cubicBezTo>
                    <a:pt x="504" y="778"/>
                    <a:pt x="481" y="503"/>
                    <a:pt x="481" y="252"/>
                  </a:cubicBezTo>
                  <a:cubicBezTo>
                    <a:pt x="412" y="160"/>
                    <a:pt x="298" y="92"/>
                    <a:pt x="229" y="0"/>
                  </a:cubicBez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90"/>
            <p:cNvSpPr/>
            <p:nvPr/>
          </p:nvSpPr>
          <p:spPr>
            <a:xfrm>
              <a:off x="4355925" y="4216350"/>
              <a:ext cx="6300" cy="6875"/>
            </a:xfrm>
            <a:custGeom>
              <a:avLst/>
              <a:gdLst/>
              <a:ahLst/>
              <a:cxnLst/>
              <a:rect l="l" t="t" r="r" b="b"/>
              <a:pathLst>
                <a:path w="252" h="275" extrusionOk="0">
                  <a:moveTo>
                    <a:pt x="252" y="274"/>
                  </a:moveTo>
                  <a:lnTo>
                    <a:pt x="0" y="0"/>
                  </a:lnTo>
                  <a:close/>
                </a:path>
              </a:pathLst>
            </a:custGeom>
            <a:solidFill>
              <a:srgbClr val="B83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90"/>
            <p:cNvSpPr/>
            <p:nvPr/>
          </p:nvSpPr>
          <p:spPr>
            <a:xfrm>
              <a:off x="4233575" y="4092850"/>
              <a:ext cx="94925" cy="100000"/>
            </a:xfrm>
            <a:custGeom>
              <a:avLst/>
              <a:gdLst/>
              <a:ahLst/>
              <a:cxnLst/>
              <a:rect l="l" t="t" r="r" b="b"/>
              <a:pathLst>
                <a:path w="3797" h="4000" extrusionOk="0">
                  <a:moveTo>
                    <a:pt x="462" y="0"/>
                  </a:moveTo>
                  <a:cubicBezTo>
                    <a:pt x="291" y="0"/>
                    <a:pt x="139" y="100"/>
                    <a:pt x="24" y="344"/>
                  </a:cubicBezTo>
                  <a:cubicBezTo>
                    <a:pt x="1" y="458"/>
                    <a:pt x="24" y="573"/>
                    <a:pt x="46" y="687"/>
                  </a:cubicBezTo>
                  <a:cubicBezTo>
                    <a:pt x="161" y="870"/>
                    <a:pt x="321" y="1007"/>
                    <a:pt x="435" y="1190"/>
                  </a:cubicBezTo>
                  <a:cubicBezTo>
                    <a:pt x="504" y="1281"/>
                    <a:pt x="549" y="1350"/>
                    <a:pt x="618" y="1464"/>
                  </a:cubicBezTo>
                  <a:cubicBezTo>
                    <a:pt x="664" y="1556"/>
                    <a:pt x="710" y="1647"/>
                    <a:pt x="778" y="1739"/>
                  </a:cubicBezTo>
                  <a:cubicBezTo>
                    <a:pt x="1281" y="2310"/>
                    <a:pt x="1487" y="3065"/>
                    <a:pt x="2150" y="3499"/>
                  </a:cubicBezTo>
                  <a:cubicBezTo>
                    <a:pt x="2242" y="3591"/>
                    <a:pt x="2333" y="3660"/>
                    <a:pt x="2402" y="3728"/>
                  </a:cubicBezTo>
                  <a:cubicBezTo>
                    <a:pt x="2493" y="3797"/>
                    <a:pt x="2585" y="3865"/>
                    <a:pt x="2676" y="3911"/>
                  </a:cubicBezTo>
                  <a:cubicBezTo>
                    <a:pt x="2749" y="3971"/>
                    <a:pt x="2834" y="4000"/>
                    <a:pt x="2921" y="4000"/>
                  </a:cubicBezTo>
                  <a:cubicBezTo>
                    <a:pt x="3000" y="4000"/>
                    <a:pt x="3081" y="3977"/>
                    <a:pt x="3156" y="3934"/>
                  </a:cubicBezTo>
                  <a:cubicBezTo>
                    <a:pt x="3175" y="3936"/>
                    <a:pt x="3193" y="3937"/>
                    <a:pt x="3212" y="3937"/>
                  </a:cubicBezTo>
                  <a:cubicBezTo>
                    <a:pt x="3380" y="3937"/>
                    <a:pt x="3557" y="3847"/>
                    <a:pt x="3659" y="3682"/>
                  </a:cubicBezTo>
                  <a:cubicBezTo>
                    <a:pt x="3797" y="3362"/>
                    <a:pt x="3522" y="3179"/>
                    <a:pt x="3408" y="2928"/>
                  </a:cubicBezTo>
                  <a:cubicBezTo>
                    <a:pt x="3316" y="2859"/>
                    <a:pt x="3225" y="2768"/>
                    <a:pt x="3156" y="2676"/>
                  </a:cubicBezTo>
                  <a:cubicBezTo>
                    <a:pt x="2768" y="1945"/>
                    <a:pt x="2379" y="1236"/>
                    <a:pt x="1578" y="870"/>
                  </a:cubicBezTo>
                  <a:cubicBezTo>
                    <a:pt x="1304" y="733"/>
                    <a:pt x="1121" y="412"/>
                    <a:pt x="892" y="161"/>
                  </a:cubicBezTo>
                  <a:cubicBezTo>
                    <a:pt x="742" y="61"/>
                    <a:pt x="596" y="0"/>
                    <a:pt x="4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90"/>
            <p:cNvSpPr/>
            <p:nvPr/>
          </p:nvSpPr>
          <p:spPr>
            <a:xfrm>
              <a:off x="4143250" y="4021725"/>
              <a:ext cx="112650" cy="88300"/>
            </a:xfrm>
            <a:custGeom>
              <a:avLst/>
              <a:gdLst/>
              <a:ahLst/>
              <a:cxnLst/>
              <a:rect l="l" t="t" r="r" b="b"/>
              <a:pathLst>
                <a:path w="4506" h="3532" extrusionOk="0">
                  <a:moveTo>
                    <a:pt x="134" y="0"/>
                  </a:moveTo>
                  <a:cubicBezTo>
                    <a:pt x="90" y="0"/>
                    <a:pt x="46" y="3"/>
                    <a:pt x="1" y="10"/>
                  </a:cubicBezTo>
                  <a:cubicBezTo>
                    <a:pt x="435" y="925"/>
                    <a:pt x="1258" y="1451"/>
                    <a:pt x="1967" y="2114"/>
                  </a:cubicBezTo>
                  <a:cubicBezTo>
                    <a:pt x="2516" y="2640"/>
                    <a:pt x="2882" y="3418"/>
                    <a:pt x="3751" y="3532"/>
                  </a:cubicBezTo>
                  <a:cubicBezTo>
                    <a:pt x="3911" y="3052"/>
                    <a:pt x="3911" y="3052"/>
                    <a:pt x="4505" y="3029"/>
                  </a:cubicBezTo>
                  <a:cubicBezTo>
                    <a:pt x="4368" y="2594"/>
                    <a:pt x="3819" y="2571"/>
                    <a:pt x="3614" y="2206"/>
                  </a:cubicBezTo>
                  <a:cubicBezTo>
                    <a:pt x="3088" y="1222"/>
                    <a:pt x="2150" y="765"/>
                    <a:pt x="1258" y="262"/>
                  </a:cubicBezTo>
                  <a:cubicBezTo>
                    <a:pt x="869" y="241"/>
                    <a:pt x="516" y="0"/>
                    <a:pt x="134" y="0"/>
                  </a:cubicBezTo>
                  <a:close/>
                </a:path>
              </a:pathLst>
            </a:custGeom>
            <a:solidFill>
              <a:srgbClr val="CA4F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90"/>
            <p:cNvSpPr/>
            <p:nvPr/>
          </p:nvSpPr>
          <p:spPr>
            <a:xfrm>
              <a:off x="4333050" y="4197475"/>
              <a:ext cx="17175" cy="18900"/>
            </a:xfrm>
            <a:custGeom>
              <a:avLst/>
              <a:gdLst/>
              <a:ahLst/>
              <a:cxnLst/>
              <a:rect l="l" t="t" r="r" b="b"/>
              <a:pathLst>
                <a:path w="687" h="756" extrusionOk="0">
                  <a:moveTo>
                    <a:pt x="183" y="0"/>
                  </a:moveTo>
                  <a:cubicBezTo>
                    <a:pt x="206" y="161"/>
                    <a:pt x="343" y="298"/>
                    <a:pt x="229" y="458"/>
                  </a:cubicBezTo>
                  <a:cubicBezTo>
                    <a:pt x="0" y="755"/>
                    <a:pt x="252" y="755"/>
                    <a:pt x="435" y="755"/>
                  </a:cubicBezTo>
                  <a:lnTo>
                    <a:pt x="686" y="755"/>
                  </a:lnTo>
                  <a:cubicBezTo>
                    <a:pt x="641" y="161"/>
                    <a:pt x="641" y="161"/>
                    <a:pt x="183" y="0"/>
                  </a:cubicBez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90"/>
            <p:cNvSpPr/>
            <p:nvPr/>
          </p:nvSpPr>
          <p:spPr>
            <a:xfrm>
              <a:off x="4318750" y="4166600"/>
              <a:ext cx="12600" cy="18325"/>
            </a:xfrm>
            <a:custGeom>
              <a:avLst/>
              <a:gdLst/>
              <a:ahLst/>
              <a:cxnLst/>
              <a:rect l="l" t="t" r="r" b="b"/>
              <a:pathLst>
                <a:path w="504" h="733" extrusionOk="0">
                  <a:moveTo>
                    <a:pt x="1" y="1"/>
                  </a:moveTo>
                  <a:lnTo>
                    <a:pt x="1" y="1"/>
                  </a:lnTo>
                  <a:cubicBezTo>
                    <a:pt x="24" y="252"/>
                    <a:pt x="92" y="504"/>
                    <a:pt x="252" y="732"/>
                  </a:cubicBezTo>
                  <a:lnTo>
                    <a:pt x="504" y="732"/>
                  </a:lnTo>
                  <a:cubicBezTo>
                    <a:pt x="504" y="412"/>
                    <a:pt x="298" y="92"/>
                    <a:pt x="1" y="1"/>
                  </a:cubicBez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90"/>
            <p:cNvSpPr/>
            <p:nvPr/>
          </p:nvSpPr>
          <p:spPr>
            <a:xfrm>
              <a:off x="4330200" y="4184900"/>
              <a:ext cx="7450" cy="12600"/>
            </a:xfrm>
            <a:custGeom>
              <a:avLst/>
              <a:gdLst/>
              <a:ahLst/>
              <a:cxnLst/>
              <a:rect l="l" t="t" r="r" b="b"/>
              <a:pathLst>
                <a:path w="298" h="504" extrusionOk="0">
                  <a:moveTo>
                    <a:pt x="46" y="0"/>
                  </a:moveTo>
                  <a:lnTo>
                    <a:pt x="46" y="0"/>
                  </a:lnTo>
                  <a:cubicBezTo>
                    <a:pt x="0" y="206"/>
                    <a:pt x="114" y="412"/>
                    <a:pt x="297" y="503"/>
                  </a:cubicBezTo>
                  <a:cubicBezTo>
                    <a:pt x="297" y="298"/>
                    <a:pt x="206" y="115"/>
                    <a:pt x="46" y="0"/>
                  </a:cubicBez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90"/>
            <p:cNvSpPr/>
            <p:nvPr/>
          </p:nvSpPr>
          <p:spPr>
            <a:xfrm>
              <a:off x="4312475" y="4160325"/>
              <a:ext cx="6300" cy="6300"/>
            </a:xfrm>
            <a:custGeom>
              <a:avLst/>
              <a:gdLst/>
              <a:ahLst/>
              <a:cxnLst/>
              <a:rect l="l" t="t" r="r" b="b"/>
              <a:pathLst>
                <a:path w="252" h="252" extrusionOk="0">
                  <a:moveTo>
                    <a:pt x="252" y="252"/>
                  </a:moveTo>
                  <a:lnTo>
                    <a:pt x="0" y="0"/>
                  </a:ln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90"/>
            <p:cNvSpPr/>
            <p:nvPr/>
          </p:nvSpPr>
          <p:spPr>
            <a:xfrm>
              <a:off x="4123825" y="4017525"/>
              <a:ext cx="116075" cy="106800"/>
            </a:xfrm>
            <a:custGeom>
              <a:avLst/>
              <a:gdLst/>
              <a:ahLst/>
              <a:cxnLst/>
              <a:rect l="l" t="t" r="r" b="b"/>
              <a:pathLst>
                <a:path w="4643" h="4272" extrusionOk="0">
                  <a:moveTo>
                    <a:pt x="295" y="0"/>
                  </a:moveTo>
                  <a:cubicBezTo>
                    <a:pt x="196" y="0"/>
                    <a:pt x="98" y="55"/>
                    <a:pt x="0" y="224"/>
                  </a:cubicBezTo>
                  <a:cubicBezTo>
                    <a:pt x="160" y="407"/>
                    <a:pt x="320" y="590"/>
                    <a:pt x="503" y="750"/>
                  </a:cubicBezTo>
                  <a:cubicBezTo>
                    <a:pt x="1715" y="1665"/>
                    <a:pt x="2813" y="2717"/>
                    <a:pt x="3796" y="3860"/>
                  </a:cubicBezTo>
                  <a:cubicBezTo>
                    <a:pt x="3933" y="4020"/>
                    <a:pt x="4093" y="4157"/>
                    <a:pt x="4253" y="4272"/>
                  </a:cubicBezTo>
                  <a:cubicBezTo>
                    <a:pt x="4414" y="4226"/>
                    <a:pt x="4551" y="4134"/>
                    <a:pt x="4619" y="3974"/>
                  </a:cubicBezTo>
                  <a:cubicBezTo>
                    <a:pt x="4642" y="3883"/>
                    <a:pt x="4619" y="3768"/>
                    <a:pt x="4528" y="3700"/>
                  </a:cubicBezTo>
                  <a:cubicBezTo>
                    <a:pt x="4253" y="3334"/>
                    <a:pt x="3910" y="3037"/>
                    <a:pt x="3545" y="2785"/>
                  </a:cubicBezTo>
                  <a:cubicBezTo>
                    <a:pt x="3270" y="2602"/>
                    <a:pt x="3019" y="2374"/>
                    <a:pt x="2836" y="2099"/>
                  </a:cubicBezTo>
                  <a:cubicBezTo>
                    <a:pt x="2241" y="1367"/>
                    <a:pt x="1532" y="727"/>
                    <a:pt x="778" y="178"/>
                  </a:cubicBezTo>
                  <a:cubicBezTo>
                    <a:pt x="610" y="136"/>
                    <a:pt x="451" y="0"/>
                    <a:pt x="295" y="0"/>
                  </a:cubicBezTo>
                  <a:close/>
                </a:path>
              </a:pathLst>
            </a:custGeom>
            <a:solidFill>
              <a:srgbClr val="B63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90"/>
            <p:cNvSpPr/>
            <p:nvPr/>
          </p:nvSpPr>
          <p:spPr>
            <a:xfrm>
              <a:off x="3798550" y="3865400"/>
              <a:ext cx="206950" cy="60700"/>
            </a:xfrm>
            <a:custGeom>
              <a:avLst/>
              <a:gdLst/>
              <a:ahLst/>
              <a:cxnLst/>
              <a:rect l="l" t="t" r="r" b="b"/>
              <a:pathLst>
                <a:path w="8278" h="2428" extrusionOk="0">
                  <a:moveTo>
                    <a:pt x="1671" y="1"/>
                  </a:moveTo>
                  <a:cubicBezTo>
                    <a:pt x="1314" y="1"/>
                    <a:pt x="955" y="23"/>
                    <a:pt x="599" y="23"/>
                  </a:cubicBezTo>
                  <a:cubicBezTo>
                    <a:pt x="537" y="23"/>
                    <a:pt x="474" y="22"/>
                    <a:pt x="412" y="21"/>
                  </a:cubicBezTo>
                  <a:cubicBezTo>
                    <a:pt x="69" y="21"/>
                    <a:pt x="46" y="272"/>
                    <a:pt x="92" y="547"/>
                  </a:cubicBezTo>
                  <a:cubicBezTo>
                    <a:pt x="115" y="615"/>
                    <a:pt x="46" y="684"/>
                    <a:pt x="0" y="753"/>
                  </a:cubicBezTo>
                  <a:cubicBezTo>
                    <a:pt x="249" y="1096"/>
                    <a:pt x="578" y="1133"/>
                    <a:pt x="917" y="1133"/>
                  </a:cubicBezTo>
                  <a:cubicBezTo>
                    <a:pt x="1008" y="1133"/>
                    <a:pt x="1100" y="1130"/>
                    <a:pt x="1191" y="1130"/>
                  </a:cubicBezTo>
                  <a:cubicBezTo>
                    <a:pt x="1414" y="1130"/>
                    <a:pt x="1634" y="1146"/>
                    <a:pt x="1830" y="1256"/>
                  </a:cubicBezTo>
                  <a:cubicBezTo>
                    <a:pt x="2058" y="1256"/>
                    <a:pt x="2287" y="1278"/>
                    <a:pt x="2516" y="1347"/>
                  </a:cubicBezTo>
                  <a:cubicBezTo>
                    <a:pt x="2549" y="1354"/>
                    <a:pt x="2582" y="1357"/>
                    <a:pt x="2616" y="1357"/>
                  </a:cubicBezTo>
                  <a:cubicBezTo>
                    <a:pt x="2697" y="1357"/>
                    <a:pt x="2778" y="1340"/>
                    <a:pt x="2859" y="1324"/>
                  </a:cubicBezTo>
                  <a:cubicBezTo>
                    <a:pt x="3384" y="1416"/>
                    <a:pt x="3888" y="1644"/>
                    <a:pt x="4413" y="1759"/>
                  </a:cubicBezTo>
                  <a:cubicBezTo>
                    <a:pt x="5379" y="1983"/>
                    <a:pt x="6305" y="2428"/>
                    <a:pt x="7290" y="2428"/>
                  </a:cubicBezTo>
                  <a:cubicBezTo>
                    <a:pt x="7612" y="2428"/>
                    <a:pt x="7940" y="2380"/>
                    <a:pt x="8278" y="2262"/>
                  </a:cubicBezTo>
                  <a:cubicBezTo>
                    <a:pt x="8095" y="1782"/>
                    <a:pt x="7638" y="1759"/>
                    <a:pt x="7272" y="1644"/>
                  </a:cubicBezTo>
                  <a:cubicBezTo>
                    <a:pt x="6334" y="1324"/>
                    <a:pt x="5397" y="1027"/>
                    <a:pt x="4459" y="707"/>
                  </a:cubicBezTo>
                  <a:cubicBezTo>
                    <a:pt x="4185" y="638"/>
                    <a:pt x="3933" y="478"/>
                    <a:pt x="3750" y="249"/>
                  </a:cubicBezTo>
                  <a:cubicBezTo>
                    <a:pt x="3683" y="256"/>
                    <a:pt x="3616" y="258"/>
                    <a:pt x="3549" y="258"/>
                  </a:cubicBezTo>
                  <a:cubicBezTo>
                    <a:pt x="3366" y="258"/>
                    <a:pt x="3186" y="237"/>
                    <a:pt x="3019" y="204"/>
                  </a:cubicBezTo>
                  <a:cubicBezTo>
                    <a:pt x="2579" y="37"/>
                    <a:pt x="2126" y="1"/>
                    <a:pt x="1671" y="1"/>
                  </a:cubicBezTo>
                  <a:close/>
                </a:path>
              </a:pathLst>
            </a:custGeom>
            <a:solidFill>
              <a:srgbClr val="EDA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90"/>
            <p:cNvSpPr/>
            <p:nvPr/>
          </p:nvSpPr>
          <p:spPr>
            <a:xfrm>
              <a:off x="3620175" y="3875750"/>
              <a:ext cx="249275" cy="26775"/>
            </a:xfrm>
            <a:custGeom>
              <a:avLst/>
              <a:gdLst/>
              <a:ahLst/>
              <a:cxnLst/>
              <a:rect l="l" t="t" r="r" b="b"/>
              <a:pathLst>
                <a:path w="9971" h="1071" extrusionOk="0">
                  <a:moveTo>
                    <a:pt x="3231" y="0"/>
                  </a:moveTo>
                  <a:cubicBezTo>
                    <a:pt x="3046" y="0"/>
                    <a:pt x="2861" y="23"/>
                    <a:pt x="2676" y="64"/>
                  </a:cubicBezTo>
                  <a:cubicBezTo>
                    <a:pt x="1990" y="178"/>
                    <a:pt x="1304" y="224"/>
                    <a:pt x="618" y="316"/>
                  </a:cubicBezTo>
                  <a:lnTo>
                    <a:pt x="115" y="590"/>
                  </a:lnTo>
                  <a:cubicBezTo>
                    <a:pt x="92" y="590"/>
                    <a:pt x="47" y="613"/>
                    <a:pt x="24" y="659"/>
                  </a:cubicBezTo>
                  <a:cubicBezTo>
                    <a:pt x="1" y="704"/>
                    <a:pt x="24" y="773"/>
                    <a:pt x="115" y="819"/>
                  </a:cubicBezTo>
                  <a:cubicBezTo>
                    <a:pt x="949" y="780"/>
                    <a:pt x="1783" y="593"/>
                    <a:pt x="2631" y="593"/>
                  </a:cubicBezTo>
                  <a:cubicBezTo>
                    <a:pt x="2783" y="593"/>
                    <a:pt x="2935" y="599"/>
                    <a:pt x="3088" y="613"/>
                  </a:cubicBezTo>
                  <a:cubicBezTo>
                    <a:pt x="3614" y="659"/>
                    <a:pt x="4163" y="659"/>
                    <a:pt x="4688" y="704"/>
                  </a:cubicBezTo>
                  <a:cubicBezTo>
                    <a:pt x="5855" y="773"/>
                    <a:pt x="6998" y="842"/>
                    <a:pt x="8141" y="979"/>
                  </a:cubicBezTo>
                  <a:cubicBezTo>
                    <a:pt x="8522" y="1040"/>
                    <a:pt x="8914" y="1070"/>
                    <a:pt x="9302" y="1070"/>
                  </a:cubicBezTo>
                  <a:cubicBezTo>
                    <a:pt x="9496" y="1070"/>
                    <a:pt x="9689" y="1063"/>
                    <a:pt x="9879" y="1047"/>
                  </a:cubicBezTo>
                  <a:cubicBezTo>
                    <a:pt x="9902" y="1047"/>
                    <a:pt x="9925" y="1025"/>
                    <a:pt x="9948" y="979"/>
                  </a:cubicBezTo>
                  <a:cubicBezTo>
                    <a:pt x="9971" y="933"/>
                    <a:pt x="9948" y="887"/>
                    <a:pt x="9879" y="842"/>
                  </a:cubicBezTo>
                  <a:lnTo>
                    <a:pt x="9651" y="842"/>
                  </a:lnTo>
                  <a:cubicBezTo>
                    <a:pt x="9513" y="704"/>
                    <a:pt x="9285" y="750"/>
                    <a:pt x="9147" y="590"/>
                  </a:cubicBezTo>
                  <a:cubicBezTo>
                    <a:pt x="8699" y="573"/>
                    <a:pt x="8263" y="364"/>
                    <a:pt x="7813" y="364"/>
                  </a:cubicBezTo>
                  <a:cubicBezTo>
                    <a:pt x="7643" y="364"/>
                    <a:pt x="7471" y="394"/>
                    <a:pt x="7295" y="476"/>
                  </a:cubicBezTo>
                  <a:cubicBezTo>
                    <a:pt x="7272" y="476"/>
                    <a:pt x="7204" y="361"/>
                    <a:pt x="7135" y="316"/>
                  </a:cubicBezTo>
                  <a:lnTo>
                    <a:pt x="6609" y="316"/>
                  </a:lnTo>
                  <a:cubicBezTo>
                    <a:pt x="6564" y="247"/>
                    <a:pt x="6472" y="201"/>
                    <a:pt x="6381" y="178"/>
                  </a:cubicBezTo>
                  <a:cubicBezTo>
                    <a:pt x="6266" y="201"/>
                    <a:pt x="6175" y="247"/>
                    <a:pt x="6129" y="316"/>
                  </a:cubicBezTo>
                  <a:cubicBezTo>
                    <a:pt x="5959" y="331"/>
                    <a:pt x="5789" y="338"/>
                    <a:pt x="5620" y="338"/>
                  </a:cubicBezTo>
                  <a:cubicBezTo>
                    <a:pt x="5037" y="338"/>
                    <a:pt x="4460" y="252"/>
                    <a:pt x="3911" y="110"/>
                  </a:cubicBezTo>
                  <a:cubicBezTo>
                    <a:pt x="3684" y="34"/>
                    <a:pt x="3458" y="0"/>
                    <a:pt x="3231" y="0"/>
                  </a:cubicBezTo>
                  <a:close/>
                </a:path>
              </a:pathLst>
            </a:custGeom>
            <a:solidFill>
              <a:srgbClr val="E18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90"/>
            <p:cNvSpPr/>
            <p:nvPr/>
          </p:nvSpPr>
          <p:spPr>
            <a:xfrm>
              <a:off x="3757950" y="3865325"/>
              <a:ext cx="28050" cy="18900"/>
            </a:xfrm>
            <a:custGeom>
              <a:avLst/>
              <a:gdLst/>
              <a:ahLst/>
              <a:cxnLst/>
              <a:rect l="l" t="t" r="r" b="b"/>
              <a:pathLst>
                <a:path w="1122" h="756" extrusionOk="0">
                  <a:moveTo>
                    <a:pt x="870" y="1"/>
                  </a:moveTo>
                  <a:cubicBezTo>
                    <a:pt x="618" y="24"/>
                    <a:pt x="367" y="24"/>
                    <a:pt x="138" y="70"/>
                  </a:cubicBezTo>
                  <a:cubicBezTo>
                    <a:pt x="69" y="92"/>
                    <a:pt x="24" y="161"/>
                    <a:pt x="1" y="252"/>
                  </a:cubicBezTo>
                  <a:cubicBezTo>
                    <a:pt x="1" y="321"/>
                    <a:pt x="46" y="390"/>
                    <a:pt x="115" y="435"/>
                  </a:cubicBezTo>
                  <a:cubicBezTo>
                    <a:pt x="275" y="527"/>
                    <a:pt x="504" y="550"/>
                    <a:pt x="618" y="756"/>
                  </a:cubicBezTo>
                  <a:lnTo>
                    <a:pt x="870" y="756"/>
                  </a:lnTo>
                  <a:cubicBezTo>
                    <a:pt x="961" y="687"/>
                    <a:pt x="1053" y="595"/>
                    <a:pt x="1121" y="504"/>
                  </a:cubicBezTo>
                  <a:cubicBezTo>
                    <a:pt x="1121" y="413"/>
                    <a:pt x="1121" y="344"/>
                    <a:pt x="1121" y="252"/>
                  </a:cubicBezTo>
                  <a:cubicBezTo>
                    <a:pt x="1030" y="184"/>
                    <a:pt x="938" y="92"/>
                    <a:pt x="870" y="1"/>
                  </a:cubicBezTo>
                  <a:close/>
                </a:path>
              </a:pathLst>
            </a:custGeom>
            <a:solidFill>
              <a:srgbClr val="F1A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90"/>
            <p:cNvSpPr/>
            <p:nvPr/>
          </p:nvSpPr>
          <p:spPr>
            <a:xfrm>
              <a:off x="3779675" y="3865325"/>
              <a:ext cx="6325" cy="6325"/>
            </a:xfrm>
            <a:custGeom>
              <a:avLst/>
              <a:gdLst/>
              <a:ahLst/>
              <a:cxnLst/>
              <a:rect l="l" t="t" r="r" b="b"/>
              <a:pathLst>
                <a:path w="253" h="253" extrusionOk="0">
                  <a:moveTo>
                    <a:pt x="252" y="252"/>
                  </a:moveTo>
                  <a:lnTo>
                    <a:pt x="1" y="1"/>
                  </a:lnTo>
                  <a:close/>
                </a:path>
              </a:pathLst>
            </a:custGeom>
            <a:solidFill>
              <a:srgbClr val="EDA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90"/>
            <p:cNvSpPr/>
            <p:nvPr/>
          </p:nvSpPr>
          <p:spPr>
            <a:xfrm>
              <a:off x="3779675" y="3877900"/>
              <a:ext cx="6325" cy="6325"/>
            </a:xfrm>
            <a:custGeom>
              <a:avLst/>
              <a:gdLst/>
              <a:ahLst/>
              <a:cxnLst/>
              <a:rect l="l" t="t" r="r" b="b"/>
              <a:pathLst>
                <a:path w="253" h="253" extrusionOk="0">
                  <a:moveTo>
                    <a:pt x="252" y="1"/>
                  </a:moveTo>
                  <a:lnTo>
                    <a:pt x="1" y="253"/>
                  </a:lnTo>
                  <a:lnTo>
                    <a:pt x="252" y="253"/>
                  </a:lnTo>
                  <a:cubicBezTo>
                    <a:pt x="252" y="161"/>
                    <a:pt x="252" y="92"/>
                    <a:pt x="252" y="1"/>
                  </a:cubicBezTo>
                  <a:close/>
                </a:path>
              </a:pathLst>
            </a:custGeom>
            <a:solidFill>
              <a:srgbClr val="EDA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90"/>
            <p:cNvSpPr/>
            <p:nvPr/>
          </p:nvSpPr>
          <p:spPr>
            <a:xfrm>
              <a:off x="3867150" y="3894225"/>
              <a:ext cx="169225" cy="66600"/>
            </a:xfrm>
            <a:custGeom>
              <a:avLst/>
              <a:gdLst/>
              <a:ahLst/>
              <a:cxnLst/>
              <a:rect l="l" t="t" r="r" b="b"/>
              <a:pathLst>
                <a:path w="6769" h="2664" extrusionOk="0">
                  <a:moveTo>
                    <a:pt x="399" y="0"/>
                  </a:moveTo>
                  <a:cubicBezTo>
                    <a:pt x="267" y="0"/>
                    <a:pt x="133" y="29"/>
                    <a:pt x="0" y="103"/>
                  </a:cubicBezTo>
                  <a:lnTo>
                    <a:pt x="0" y="308"/>
                  </a:lnTo>
                  <a:cubicBezTo>
                    <a:pt x="686" y="606"/>
                    <a:pt x="1395" y="880"/>
                    <a:pt x="2104" y="1086"/>
                  </a:cubicBezTo>
                  <a:cubicBezTo>
                    <a:pt x="3476" y="1360"/>
                    <a:pt x="4825" y="1680"/>
                    <a:pt x="6037" y="2504"/>
                  </a:cubicBezTo>
                  <a:cubicBezTo>
                    <a:pt x="6197" y="2572"/>
                    <a:pt x="6334" y="2618"/>
                    <a:pt x="6517" y="2664"/>
                  </a:cubicBezTo>
                  <a:lnTo>
                    <a:pt x="6769" y="2366"/>
                  </a:lnTo>
                  <a:cubicBezTo>
                    <a:pt x="6631" y="2138"/>
                    <a:pt x="6449" y="1932"/>
                    <a:pt x="6197" y="1795"/>
                  </a:cubicBezTo>
                  <a:cubicBezTo>
                    <a:pt x="6128" y="1726"/>
                    <a:pt x="6014" y="1680"/>
                    <a:pt x="5923" y="1635"/>
                  </a:cubicBezTo>
                  <a:lnTo>
                    <a:pt x="5763" y="1612"/>
                  </a:lnTo>
                  <a:cubicBezTo>
                    <a:pt x="5374" y="1520"/>
                    <a:pt x="5374" y="1520"/>
                    <a:pt x="5511" y="1109"/>
                  </a:cubicBezTo>
                  <a:cubicBezTo>
                    <a:pt x="4048" y="994"/>
                    <a:pt x="2584" y="697"/>
                    <a:pt x="1189" y="217"/>
                  </a:cubicBezTo>
                  <a:cubicBezTo>
                    <a:pt x="942" y="124"/>
                    <a:pt x="674" y="0"/>
                    <a:pt x="399" y="0"/>
                  </a:cubicBezTo>
                  <a:close/>
                </a:path>
              </a:pathLst>
            </a:custGeom>
            <a:solidFill>
              <a:srgbClr val="E28C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90"/>
            <p:cNvSpPr/>
            <p:nvPr/>
          </p:nvSpPr>
          <p:spPr>
            <a:xfrm>
              <a:off x="4011200" y="3928800"/>
              <a:ext cx="39475" cy="24600"/>
            </a:xfrm>
            <a:custGeom>
              <a:avLst/>
              <a:gdLst/>
              <a:ahLst/>
              <a:cxnLst/>
              <a:rect l="l" t="t" r="r" b="b"/>
              <a:pathLst>
                <a:path w="1579" h="984" extrusionOk="0">
                  <a:moveTo>
                    <a:pt x="389" y="0"/>
                  </a:moveTo>
                  <a:cubicBezTo>
                    <a:pt x="233" y="0"/>
                    <a:pt x="89" y="87"/>
                    <a:pt x="1" y="229"/>
                  </a:cubicBezTo>
                  <a:cubicBezTo>
                    <a:pt x="115" y="297"/>
                    <a:pt x="161" y="412"/>
                    <a:pt x="252" y="480"/>
                  </a:cubicBezTo>
                  <a:cubicBezTo>
                    <a:pt x="389" y="778"/>
                    <a:pt x="687" y="983"/>
                    <a:pt x="1007" y="983"/>
                  </a:cubicBezTo>
                  <a:cubicBezTo>
                    <a:pt x="1098" y="983"/>
                    <a:pt x="1167" y="983"/>
                    <a:pt x="1258" y="961"/>
                  </a:cubicBezTo>
                  <a:cubicBezTo>
                    <a:pt x="1373" y="938"/>
                    <a:pt x="1464" y="892"/>
                    <a:pt x="1578" y="846"/>
                  </a:cubicBezTo>
                  <a:cubicBezTo>
                    <a:pt x="1555" y="755"/>
                    <a:pt x="1510" y="640"/>
                    <a:pt x="1441" y="549"/>
                  </a:cubicBezTo>
                  <a:cubicBezTo>
                    <a:pt x="1190" y="297"/>
                    <a:pt x="869" y="114"/>
                    <a:pt x="526" y="23"/>
                  </a:cubicBezTo>
                  <a:cubicBezTo>
                    <a:pt x="480" y="8"/>
                    <a:pt x="434" y="0"/>
                    <a:pt x="389" y="0"/>
                  </a:cubicBezTo>
                  <a:close/>
                </a:path>
              </a:pathLst>
            </a:custGeom>
            <a:solidFill>
              <a:srgbClr val="F0BE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90"/>
            <p:cNvSpPr/>
            <p:nvPr/>
          </p:nvSpPr>
          <p:spPr>
            <a:xfrm>
              <a:off x="4230150" y="4116300"/>
              <a:ext cx="152075" cy="245925"/>
            </a:xfrm>
            <a:custGeom>
              <a:avLst/>
              <a:gdLst/>
              <a:ahLst/>
              <a:cxnLst/>
              <a:rect l="l" t="t" r="r" b="b"/>
              <a:pathLst>
                <a:path w="6083" h="9837" extrusionOk="0">
                  <a:moveTo>
                    <a:pt x="275" y="0"/>
                  </a:moveTo>
                  <a:lnTo>
                    <a:pt x="0" y="298"/>
                  </a:lnTo>
                  <a:cubicBezTo>
                    <a:pt x="732" y="1258"/>
                    <a:pt x="1487" y="2196"/>
                    <a:pt x="2219" y="3156"/>
                  </a:cubicBezTo>
                  <a:cubicBezTo>
                    <a:pt x="3293" y="4619"/>
                    <a:pt x="4208" y="6197"/>
                    <a:pt x="4917" y="7867"/>
                  </a:cubicBezTo>
                  <a:cubicBezTo>
                    <a:pt x="5191" y="8507"/>
                    <a:pt x="5351" y="9216"/>
                    <a:pt x="5786" y="9787"/>
                  </a:cubicBezTo>
                  <a:cubicBezTo>
                    <a:pt x="5828" y="9819"/>
                    <a:pt x="5876" y="9836"/>
                    <a:pt x="5921" y="9836"/>
                  </a:cubicBezTo>
                  <a:cubicBezTo>
                    <a:pt x="5973" y="9836"/>
                    <a:pt x="6023" y="9813"/>
                    <a:pt x="6060" y="9764"/>
                  </a:cubicBezTo>
                  <a:cubicBezTo>
                    <a:pt x="6083" y="9604"/>
                    <a:pt x="6060" y="9444"/>
                    <a:pt x="6014" y="9284"/>
                  </a:cubicBezTo>
                  <a:cubicBezTo>
                    <a:pt x="5763" y="8667"/>
                    <a:pt x="5466" y="8072"/>
                    <a:pt x="5534" y="7386"/>
                  </a:cubicBezTo>
                  <a:cubicBezTo>
                    <a:pt x="5534" y="7318"/>
                    <a:pt x="5511" y="7226"/>
                    <a:pt x="5466" y="7158"/>
                  </a:cubicBezTo>
                  <a:cubicBezTo>
                    <a:pt x="4894" y="6563"/>
                    <a:pt x="4871" y="5740"/>
                    <a:pt x="4528" y="5031"/>
                  </a:cubicBezTo>
                  <a:cubicBezTo>
                    <a:pt x="4048" y="4757"/>
                    <a:pt x="3682" y="4299"/>
                    <a:pt x="3545" y="3751"/>
                  </a:cubicBezTo>
                  <a:cubicBezTo>
                    <a:pt x="3225" y="3476"/>
                    <a:pt x="2973" y="3133"/>
                    <a:pt x="2790" y="2767"/>
                  </a:cubicBezTo>
                  <a:cubicBezTo>
                    <a:pt x="2699" y="2676"/>
                    <a:pt x="2630" y="2584"/>
                    <a:pt x="2562" y="2493"/>
                  </a:cubicBezTo>
                  <a:cubicBezTo>
                    <a:pt x="2447" y="2127"/>
                    <a:pt x="1921" y="2081"/>
                    <a:pt x="1830" y="1715"/>
                  </a:cubicBezTo>
                  <a:cubicBezTo>
                    <a:pt x="1715" y="1212"/>
                    <a:pt x="1258" y="938"/>
                    <a:pt x="1029" y="503"/>
                  </a:cubicBezTo>
                  <a:cubicBezTo>
                    <a:pt x="938" y="412"/>
                    <a:pt x="869" y="343"/>
                    <a:pt x="778" y="252"/>
                  </a:cubicBezTo>
                  <a:cubicBezTo>
                    <a:pt x="664" y="92"/>
                    <a:pt x="481" y="0"/>
                    <a:pt x="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90"/>
            <p:cNvSpPr/>
            <p:nvPr/>
          </p:nvSpPr>
          <p:spPr>
            <a:xfrm>
              <a:off x="4381650" y="4365675"/>
              <a:ext cx="56050" cy="260725"/>
            </a:xfrm>
            <a:custGeom>
              <a:avLst/>
              <a:gdLst/>
              <a:ahLst/>
              <a:cxnLst/>
              <a:rect l="l" t="t" r="r" b="b"/>
              <a:pathLst>
                <a:path w="2242" h="10429" extrusionOk="0">
                  <a:moveTo>
                    <a:pt x="348" y="0"/>
                  </a:moveTo>
                  <a:cubicBezTo>
                    <a:pt x="250" y="0"/>
                    <a:pt x="159" y="43"/>
                    <a:pt x="92" y="110"/>
                  </a:cubicBezTo>
                  <a:lnTo>
                    <a:pt x="0" y="293"/>
                  </a:lnTo>
                  <a:cubicBezTo>
                    <a:pt x="275" y="1390"/>
                    <a:pt x="549" y="2465"/>
                    <a:pt x="869" y="3540"/>
                  </a:cubicBezTo>
                  <a:cubicBezTo>
                    <a:pt x="1029" y="4066"/>
                    <a:pt x="1052" y="4614"/>
                    <a:pt x="892" y="5140"/>
                  </a:cubicBezTo>
                  <a:cubicBezTo>
                    <a:pt x="572" y="6101"/>
                    <a:pt x="709" y="7015"/>
                    <a:pt x="961" y="7953"/>
                  </a:cubicBezTo>
                  <a:cubicBezTo>
                    <a:pt x="1189" y="8776"/>
                    <a:pt x="1486" y="9553"/>
                    <a:pt x="1807" y="10308"/>
                  </a:cubicBezTo>
                  <a:cubicBezTo>
                    <a:pt x="1852" y="10388"/>
                    <a:pt x="1932" y="10428"/>
                    <a:pt x="2015" y="10428"/>
                  </a:cubicBezTo>
                  <a:cubicBezTo>
                    <a:pt x="2098" y="10428"/>
                    <a:pt x="2184" y="10388"/>
                    <a:pt x="2241" y="10308"/>
                  </a:cubicBezTo>
                  <a:cubicBezTo>
                    <a:pt x="2241" y="10239"/>
                    <a:pt x="2241" y="10148"/>
                    <a:pt x="2241" y="10079"/>
                  </a:cubicBezTo>
                  <a:cubicBezTo>
                    <a:pt x="2081" y="9942"/>
                    <a:pt x="2150" y="9714"/>
                    <a:pt x="1990" y="9576"/>
                  </a:cubicBezTo>
                  <a:cubicBezTo>
                    <a:pt x="1509" y="8524"/>
                    <a:pt x="1692" y="7404"/>
                    <a:pt x="1486" y="6306"/>
                  </a:cubicBezTo>
                  <a:cubicBezTo>
                    <a:pt x="2150" y="4134"/>
                    <a:pt x="1486" y="2122"/>
                    <a:pt x="640" y="155"/>
                  </a:cubicBezTo>
                  <a:lnTo>
                    <a:pt x="457" y="18"/>
                  </a:lnTo>
                  <a:cubicBezTo>
                    <a:pt x="421" y="6"/>
                    <a:pt x="384" y="0"/>
                    <a:pt x="3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90"/>
            <p:cNvSpPr/>
            <p:nvPr/>
          </p:nvSpPr>
          <p:spPr>
            <a:xfrm>
              <a:off x="3409525" y="3890200"/>
              <a:ext cx="214100" cy="76800"/>
            </a:xfrm>
            <a:custGeom>
              <a:avLst/>
              <a:gdLst/>
              <a:ahLst/>
              <a:cxnLst/>
              <a:rect l="l" t="t" r="r" b="b"/>
              <a:pathLst>
                <a:path w="8564" h="3072" extrusionOk="0">
                  <a:moveTo>
                    <a:pt x="8288" y="1"/>
                  </a:moveTo>
                  <a:cubicBezTo>
                    <a:pt x="7838" y="1"/>
                    <a:pt x="7404" y="93"/>
                    <a:pt x="6986" y="264"/>
                  </a:cubicBezTo>
                  <a:cubicBezTo>
                    <a:pt x="6597" y="424"/>
                    <a:pt x="6209" y="538"/>
                    <a:pt x="5797" y="538"/>
                  </a:cubicBezTo>
                  <a:cubicBezTo>
                    <a:pt x="5157" y="835"/>
                    <a:pt x="4357" y="447"/>
                    <a:pt x="3785" y="1018"/>
                  </a:cubicBezTo>
                  <a:lnTo>
                    <a:pt x="3533" y="1018"/>
                  </a:lnTo>
                  <a:cubicBezTo>
                    <a:pt x="3396" y="1155"/>
                    <a:pt x="3213" y="1270"/>
                    <a:pt x="3030" y="1361"/>
                  </a:cubicBezTo>
                  <a:cubicBezTo>
                    <a:pt x="1978" y="1704"/>
                    <a:pt x="1041" y="2322"/>
                    <a:pt x="35" y="2779"/>
                  </a:cubicBezTo>
                  <a:cubicBezTo>
                    <a:pt x="0" y="2951"/>
                    <a:pt x="18" y="3072"/>
                    <a:pt x="146" y="3072"/>
                  </a:cubicBezTo>
                  <a:cubicBezTo>
                    <a:pt x="188" y="3072"/>
                    <a:pt x="241" y="3059"/>
                    <a:pt x="309" y="3030"/>
                  </a:cubicBezTo>
                  <a:cubicBezTo>
                    <a:pt x="1247" y="2619"/>
                    <a:pt x="2161" y="2184"/>
                    <a:pt x="3099" y="1773"/>
                  </a:cubicBezTo>
                  <a:cubicBezTo>
                    <a:pt x="3465" y="1590"/>
                    <a:pt x="3853" y="1430"/>
                    <a:pt x="4265" y="1361"/>
                  </a:cubicBezTo>
                  <a:cubicBezTo>
                    <a:pt x="5729" y="1133"/>
                    <a:pt x="7123" y="607"/>
                    <a:pt x="8564" y="241"/>
                  </a:cubicBezTo>
                  <a:lnTo>
                    <a:pt x="8564" y="12"/>
                  </a:lnTo>
                  <a:cubicBezTo>
                    <a:pt x="8471" y="4"/>
                    <a:pt x="8379" y="1"/>
                    <a:pt x="8288" y="1"/>
                  </a:cubicBezTo>
                  <a:close/>
                </a:path>
              </a:pathLst>
            </a:custGeom>
            <a:solidFill>
              <a:srgbClr val="E080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90"/>
            <p:cNvSpPr/>
            <p:nvPr/>
          </p:nvSpPr>
          <p:spPr>
            <a:xfrm>
              <a:off x="3815700" y="5281675"/>
              <a:ext cx="120650" cy="43325"/>
            </a:xfrm>
            <a:custGeom>
              <a:avLst/>
              <a:gdLst/>
              <a:ahLst/>
              <a:cxnLst/>
              <a:rect l="l" t="t" r="r" b="b"/>
              <a:pathLst>
                <a:path w="4826" h="1733" extrusionOk="0">
                  <a:moveTo>
                    <a:pt x="3951" y="0"/>
                  </a:moveTo>
                  <a:cubicBezTo>
                    <a:pt x="3620" y="0"/>
                    <a:pt x="3282" y="69"/>
                    <a:pt x="2951" y="69"/>
                  </a:cubicBezTo>
                  <a:cubicBezTo>
                    <a:pt x="2827" y="69"/>
                    <a:pt x="2705" y="60"/>
                    <a:pt x="2584" y="33"/>
                  </a:cubicBezTo>
                  <a:cubicBezTo>
                    <a:pt x="2081" y="102"/>
                    <a:pt x="1578" y="171"/>
                    <a:pt x="1075" y="262"/>
                  </a:cubicBezTo>
                  <a:cubicBezTo>
                    <a:pt x="869" y="308"/>
                    <a:pt x="709" y="399"/>
                    <a:pt x="526" y="468"/>
                  </a:cubicBezTo>
                  <a:cubicBezTo>
                    <a:pt x="555" y="539"/>
                    <a:pt x="592" y="575"/>
                    <a:pt x="644" y="575"/>
                  </a:cubicBezTo>
                  <a:cubicBezTo>
                    <a:pt x="675" y="575"/>
                    <a:pt x="712" y="562"/>
                    <a:pt x="755" y="536"/>
                  </a:cubicBezTo>
                  <a:cubicBezTo>
                    <a:pt x="869" y="559"/>
                    <a:pt x="983" y="514"/>
                    <a:pt x="1098" y="628"/>
                  </a:cubicBezTo>
                  <a:cubicBezTo>
                    <a:pt x="1189" y="719"/>
                    <a:pt x="1075" y="834"/>
                    <a:pt x="1006" y="925"/>
                  </a:cubicBezTo>
                  <a:cubicBezTo>
                    <a:pt x="801" y="1222"/>
                    <a:pt x="435" y="1222"/>
                    <a:pt x="137" y="1382"/>
                  </a:cubicBezTo>
                  <a:cubicBezTo>
                    <a:pt x="69" y="1405"/>
                    <a:pt x="0" y="1497"/>
                    <a:pt x="0" y="1565"/>
                  </a:cubicBezTo>
                  <a:cubicBezTo>
                    <a:pt x="0" y="1692"/>
                    <a:pt x="86" y="1733"/>
                    <a:pt x="179" y="1733"/>
                  </a:cubicBezTo>
                  <a:cubicBezTo>
                    <a:pt x="203" y="1733"/>
                    <a:pt x="228" y="1730"/>
                    <a:pt x="252" y="1725"/>
                  </a:cubicBezTo>
                  <a:cubicBezTo>
                    <a:pt x="618" y="1657"/>
                    <a:pt x="961" y="1565"/>
                    <a:pt x="1304" y="1474"/>
                  </a:cubicBezTo>
                  <a:cubicBezTo>
                    <a:pt x="1441" y="1663"/>
                    <a:pt x="1582" y="1726"/>
                    <a:pt x="1724" y="1726"/>
                  </a:cubicBezTo>
                  <a:cubicBezTo>
                    <a:pt x="1959" y="1726"/>
                    <a:pt x="2196" y="1554"/>
                    <a:pt x="2424" y="1497"/>
                  </a:cubicBezTo>
                  <a:cubicBezTo>
                    <a:pt x="3133" y="1337"/>
                    <a:pt x="3842" y="1085"/>
                    <a:pt x="4505" y="742"/>
                  </a:cubicBezTo>
                  <a:cubicBezTo>
                    <a:pt x="4688" y="651"/>
                    <a:pt x="4802" y="468"/>
                    <a:pt x="4825" y="262"/>
                  </a:cubicBezTo>
                  <a:lnTo>
                    <a:pt x="4802" y="262"/>
                  </a:lnTo>
                  <a:cubicBezTo>
                    <a:pt x="4532" y="55"/>
                    <a:pt x="4245" y="0"/>
                    <a:pt x="3951" y="0"/>
                  </a:cubicBezTo>
                  <a:close/>
                </a:path>
              </a:pathLst>
            </a:custGeom>
            <a:solidFill>
              <a:srgbClr val="E290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90"/>
            <p:cNvSpPr/>
            <p:nvPr/>
          </p:nvSpPr>
          <p:spPr>
            <a:xfrm>
              <a:off x="4322750" y="4816475"/>
              <a:ext cx="29200" cy="158500"/>
            </a:xfrm>
            <a:custGeom>
              <a:avLst/>
              <a:gdLst/>
              <a:ahLst/>
              <a:cxnLst/>
              <a:rect l="l" t="t" r="r" b="b"/>
              <a:pathLst>
                <a:path w="1168" h="6340" extrusionOk="0">
                  <a:moveTo>
                    <a:pt x="442" y="1"/>
                  </a:moveTo>
                  <a:cubicBezTo>
                    <a:pt x="424" y="1"/>
                    <a:pt x="407" y="2"/>
                    <a:pt x="390" y="5"/>
                  </a:cubicBezTo>
                  <a:cubicBezTo>
                    <a:pt x="1" y="279"/>
                    <a:pt x="390" y="760"/>
                    <a:pt x="115" y="1057"/>
                  </a:cubicBezTo>
                  <a:cubicBezTo>
                    <a:pt x="69" y="1354"/>
                    <a:pt x="69" y="1629"/>
                    <a:pt x="115" y="1926"/>
                  </a:cubicBezTo>
                  <a:cubicBezTo>
                    <a:pt x="481" y="3115"/>
                    <a:pt x="298" y="4350"/>
                    <a:pt x="344" y="5584"/>
                  </a:cubicBezTo>
                  <a:cubicBezTo>
                    <a:pt x="550" y="5790"/>
                    <a:pt x="298" y="6156"/>
                    <a:pt x="595" y="6339"/>
                  </a:cubicBezTo>
                  <a:lnTo>
                    <a:pt x="824" y="6316"/>
                  </a:lnTo>
                  <a:lnTo>
                    <a:pt x="961" y="6179"/>
                  </a:lnTo>
                  <a:cubicBezTo>
                    <a:pt x="1167" y="5402"/>
                    <a:pt x="938" y="4601"/>
                    <a:pt x="1076" y="3801"/>
                  </a:cubicBezTo>
                  <a:cubicBezTo>
                    <a:pt x="1076" y="3732"/>
                    <a:pt x="1076" y="3664"/>
                    <a:pt x="1076" y="3572"/>
                  </a:cubicBezTo>
                  <a:cubicBezTo>
                    <a:pt x="916" y="2452"/>
                    <a:pt x="938" y="1308"/>
                    <a:pt x="710" y="188"/>
                  </a:cubicBezTo>
                  <a:cubicBezTo>
                    <a:pt x="670" y="68"/>
                    <a:pt x="560" y="1"/>
                    <a:pt x="442" y="1"/>
                  </a:cubicBezTo>
                  <a:close/>
                </a:path>
              </a:pathLst>
            </a:custGeom>
            <a:solidFill>
              <a:srgbClr val="B23D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90"/>
            <p:cNvSpPr/>
            <p:nvPr/>
          </p:nvSpPr>
          <p:spPr>
            <a:xfrm>
              <a:off x="3078250" y="4855450"/>
              <a:ext cx="96050" cy="114950"/>
            </a:xfrm>
            <a:custGeom>
              <a:avLst/>
              <a:gdLst/>
              <a:ahLst/>
              <a:cxnLst/>
              <a:rect l="l" t="t" r="r" b="b"/>
              <a:pathLst>
                <a:path w="3842" h="4598" extrusionOk="0">
                  <a:moveTo>
                    <a:pt x="0" y="1"/>
                  </a:moveTo>
                  <a:lnTo>
                    <a:pt x="0" y="504"/>
                  </a:lnTo>
                  <a:cubicBezTo>
                    <a:pt x="458" y="687"/>
                    <a:pt x="869" y="984"/>
                    <a:pt x="1212" y="1350"/>
                  </a:cubicBezTo>
                  <a:cubicBezTo>
                    <a:pt x="1418" y="1602"/>
                    <a:pt x="1532" y="1922"/>
                    <a:pt x="1509" y="2265"/>
                  </a:cubicBezTo>
                  <a:cubicBezTo>
                    <a:pt x="1967" y="3157"/>
                    <a:pt x="2653" y="3934"/>
                    <a:pt x="3499" y="4529"/>
                  </a:cubicBezTo>
                  <a:cubicBezTo>
                    <a:pt x="3567" y="4574"/>
                    <a:pt x="3659" y="4597"/>
                    <a:pt x="3750" y="4597"/>
                  </a:cubicBezTo>
                  <a:lnTo>
                    <a:pt x="3842" y="4483"/>
                  </a:lnTo>
                  <a:cubicBezTo>
                    <a:pt x="3842" y="4391"/>
                    <a:pt x="3819" y="4323"/>
                    <a:pt x="3773" y="4231"/>
                  </a:cubicBezTo>
                  <a:cubicBezTo>
                    <a:pt x="3179" y="3339"/>
                    <a:pt x="2607" y="2448"/>
                    <a:pt x="2012" y="1579"/>
                  </a:cubicBezTo>
                  <a:cubicBezTo>
                    <a:pt x="1692" y="1030"/>
                    <a:pt x="1281" y="573"/>
                    <a:pt x="801" y="184"/>
                  </a:cubicBezTo>
                  <a:cubicBezTo>
                    <a:pt x="749" y="269"/>
                    <a:pt x="686" y="354"/>
                    <a:pt x="600" y="354"/>
                  </a:cubicBezTo>
                  <a:cubicBezTo>
                    <a:pt x="570" y="354"/>
                    <a:pt x="538" y="344"/>
                    <a:pt x="503" y="321"/>
                  </a:cubicBezTo>
                  <a:cubicBezTo>
                    <a:pt x="320" y="230"/>
                    <a:pt x="160" y="115"/>
                    <a:pt x="0" y="1"/>
                  </a:cubicBezTo>
                  <a:close/>
                </a:path>
              </a:pathLst>
            </a:custGeom>
            <a:solidFill>
              <a:srgbClr val="B43F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90"/>
            <p:cNvSpPr/>
            <p:nvPr/>
          </p:nvSpPr>
          <p:spPr>
            <a:xfrm>
              <a:off x="3239225" y="5055050"/>
              <a:ext cx="101425" cy="120575"/>
            </a:xfrm>
            <a:custGeom>
              <a:avLst/>
              <a:gdLst/>
              <a:ahLst/>
              <a:cxnLst/>
              <a:rect l="l" t="t" r="r" b="b"/>
              <a:pathLst>
                <a:path w="4057" h="4823" extrusionOk="0">
                  <a:moveTo>
                    <a:pt x="201" y="1"/>
                  </a:moveTo>
                  <a:cubicBezTo>
                    <a:pt x="49" y="1"/>
                    <a:pt x="0" y="111"/>
                    <a:pt x="55" y="295"/>
                  </a:cubicBezTo>
                  <a:cubicBezTo>
                    <a:pt x="238" y="569"/>
                    <a:pt x="444" y="798"/>
                    <a:pt x="673" y="1026"/>
                  </a:cubicBezTo>
                  <a:cubicBezTo>
                    <a:pt x="1061" y="1392"/>
                    <a:pt x="1359" y="1827"/>
                    <a:pt x="1565" y="2307"/>
                  </a:cubicBezTo>
                  <a:cubicBezTo>
                    <a:pt x="1930" y="2673"/>
                    <a:pt x="2228" y="3107"/>
                    <a:pt x="2456" y="3587"/>
                  </a:cubicBezTo>
                  <a:cubicBezTo>
                    <a:pt x="2616" y="3999"/>
                    <a:pt x="2914" y="4342"/>
                    <a:pt x="3302" y="4571"/>
                  </a:cubicBezTo>
                  <a:cubicBezTo>
                    <a:pt x="3394" y="4639"/>
                    <a:pt x="3485" y="4731"/>
                    <a:pt x="3577" y="4799"/>
                  </a:cubicBezTo>
                  <a:cubicBezTo>
                    <a:pt x="3645" y="4799"/>
                    <a:pt x="3737" y="4822"/>
                    <a:pt x="3805" y="4822"/>
                  </a:cubicBezTo>
                  <a:lnTo>
                    <a:pt x="4057" y="4571"/>
                  </a:lnTo>
                  <a:cubicBezTo>
                    <a:pt x="3577" y="4273"/>
                    <a:pt x="3165" y="3839"/>
                    <a:pt x="2891" y="3336"/>
                  </a:cubicBezTo>
                  <a:cubicBezTo>
                    <a:pt x="2182" y="2124"/>
                    <a:pt x="1336" y="1004"/>
                    <a:pt x="330" y="20"/>
                  </a:cubicBezTo>
                  <a:cubicBezTo>
                    <a:pt x="281" y="7"/>
                    <a:pt x="238" y="1"/>
                    <a:pt x="201" y="1"/>
                  </a:cubicBezTo>
                  <a:close/>
                </a:path>
              </a:pathLst>
            </a:custGeom>
            <a:solidFill>
              <a:srgbClr val="B742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90"/>
            <p:cNvSpPr/>
            <p:nvPr/>
          </p:nvSpPr>
          <p:spPr>
            <a:xfrm>
              <a:off x="3169700" y="4967375"/>
              <a:ext cx="77775" cy="95625"/>
            </a:xfrm>
            <a:custGeom>
              <a:avLst/>
              <a:gdLst/>
              <a:ahLst/>
              <a:cxnLst/>
              <a:rect l="l" t="t" r="r" b="b"/>
              <a:pathLst>
                <a:path w="3111" h="3825" extrusionOk="0">
                  <a:moveTo>
                    <a:pt x="215" y="0"/>
                  </a:moveTo>
                  <a:cubicBezTo>
                    <a:pt x="167" y="0"/>
                    <a:pt x="115" y="17"/>
                    <a:pt x="69" y="52"/>
                  </a:cubicBezTo>
                  <a:cubicBezTo>
                    <a:pt x="69" y="52"/>
                    <a:pt x="47" y="74"/>
                    <a:pt x="24" y="120"/>
                  </a:cubicBezTo>
                  <a:cubicBezTo>
                    <a:pt x="1" y="189"/>
                    <a:pt x="24" y="257"/>
                    <a:pt x="69" y="303"/>
                  </a:cubicBezTo>
                  <a:cubicBezTo>
                    <a:pt x="92" y="395"/>
                    <a:pt x="92" y="463"/>
                    <a:pt x="92" y="555"/>
                  </a:cubicBezTo>
                  <a:cubicBezTo>
                    <a:pt x="207" y="760"/>
                    <a:pt x="367" y="920"/>
                    <a:pt x="573" y="1058"/>
                  </a:cubicBezTo>
                  <a:cubicBezTo>
                    <a:pt x="595" y="1172"/>
                    <a:pt x="595" y="1332"/>
                    <a:pt x="664" y="1401"/>
                  </a:cubicBezTo>
                  <a:cubicBezTo>
                    <a:pt x="1373" y="2224"/>
                    <a:pt x="2105" y="3024"/>
                    <a:pt x="2813" y="3825"/>
                  </a:cubicBezTo>
                  <a:lnTo>
                    <a:pt x="3111" y="3550"/>
                  </a:lnTo>
                  <a:lnTo>
                    <a:pt x="595" y="303"/>
                  </a:lnTo>
                  <a:cubicBezTo>
                    <a:pt x="504" y="234"/>
                    <a:pt x="412" y="143"/>
                    <a:pt x="344" y="52"/>
                  </a:cubicBezTo>
                  <a:cubicBezTo>
                    <a:pt x="310" y="17"/>
                    <a:pt x="264" y="0"/>
                    <a:pt x="215" y="0"/>
                  </a:cubicBezTo>
                  <a:close/>
                </a:path>
              </a:pathLst>
            </a:custGeom>
            <a:solidFill>
              <a:srgbClr val="C151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90"/>
            <p:cNvSpPr/>
            <p:nvPr/>
          </p:nvSpPr>
          <p:spPr>
            <a:xfrm>
              <a:off x="4367925" y="4623375"/>
              <a:ext cx="72050" cy="102425"/>
            </a:xfrm>
            <a:custGeom>
              <a:avLst/>
              <a:gdLst/>
              <a:ahLst/>
              <a:cxnLst/>
              <a:rect l="l" t="t" r="r" b="b"/>
              <a:pathLst>
                <a:path w="2882" h="4097" extrusionOk="0">
                  <a:moveTo>
                    <a:pt x="2356" y="0"/>
                  </a:moveTo>
                  <a:cubicBezTo>
                    <a:pt x="2401" y="640"/>
                    <a:pt x="2218" y="1258"/>
                    <a:pt x="1830" y="1761"/>
                  </a:cubicBezTo>
                  <a:cubicBezTo>
                    <a:pt x="1349" y="2538"/>
                    <a:pt x="732" y="3201"/>
                    <a:pt x="0" y="3773"/>
                  </a:cubicBezTo>
                  <a:cubicBezTo>
                    <a:pt x="46" y="3933"/>
                    <a:pt x="160" y="4047"/>
                    <a:pt x="320" y="4093"/>
                  </a:cubicBezTo>
                  <a:cubicBezTo>
                    <a:pt x="349" y="4096"/>
                    <a:pt x="377" y="4097"/>
                    <a:pt x="405" y="4097"/>
                  </a:cubicBezTo>
                  <a:cubicBezTo>
                    <a:pt x="647" y="4097"/>
                    <a:pt x="870" y="4010"/>
                    <a:pt x="1075" y="3887"/>
                  </a:cubicBezTo>
                  <a:cubicBezTo>
                    <a:pt x="1189" y="3796"/>
                    <a:pt x="1304" y="3682"/>
                    <a:pt x="1395" y="3567"/>
                  </a:cubicBezTo>
                  <a:cubicBezTo>
                    <a:pt x="1555" y="3339"/>
                    <a:pt x="1692" y="3156"/>
                    <a:pt x="1853" y="2973"/>
                  </a:cubicBezTo>
                  <a:lnTo>
                    <a:pt x="1967" y="2858"/>
                  </a:lnTo>
                  <a:cubicBezTo>
                    <a:pt x="2013" y="2767"/>
                    <a:pt x="2081" y="2698"/>
                    <a:pt x="2127" y="2607"/>
                  </a:cubicBezTo>
                  <a:cubicBezTo>
                    <a:pt x="2264" y="2401"/>
                    <a:pt x="2356" y="2172"/>
                    <a:pt x="2447" y="1944"/>
                  </a:cubicBezTo>
                  <a:cubicBezTo>
                    <a:pt x="2493" y="1852"/>
                    <a:pt x="2516" y="1761"/>
                    <a:pt x="2539" y="1669"/>
                  </a:cubicBezTo>
                  <a:lnTo>
                    <a:pt x="2539" y="1509"/>
                  </a:lnTo>
                  <a:cubicBezTo>
                    <a:pt x="2653" y="1006"/>
                    <a:pt x="2882" y="526"/>
                    <a:pt x="2767" y="0"/>
                  </a:cubicBezTo>
                  <a:close/>
                </a:path>
              </a:pathLst>
            </a:custGeom>
            <a:solidFill>
              <a:srgbClr val="BF50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90"/>
            <p:cNvSpPr/>
            <p:nvPr/>
          </p:nvSpPr>
          <p:spPr>
            <a:xfrm>
              <a:off x="3327725" y="3959650"/>
              <a:ext cx="89550" cy="51450"/>
            </a:xfrm>
            <a:custGeom>
              <a:avLst/>
              <a:gdLst/>
              <a:ahLst/>
              <a:cxnLst/>
              <a:rect l="l" t="t" r="r" b="b"/>
              <a:pathLst>
                <a:path w="3582" h="2058" extrusionOk="0">
                  <a:moveTo>
                    <a:pt x="3284" y="1"/>
                  </a:moveTo>
                  <a:cubicBezTo>
                    <a:pt x="2964" y="184"/>
                    <a:pt x="2644" y="344"/>
                    <a:pt x="2346" y="527"/>
                  </a:cubicBezTo>
                  <a:cubicBezTo>
                    <a:pt x="2072" y="778"/>
                    <a:pt x="1729" y="916"/>
                    <a:pt x="1363" y="961"/>
                  </a:cubicBezTo>
                  <a:cubicBezTo>
                    <a:pt x="769" y="1007"/>
                    <a:pt x="403" y="1350"/>
                    <a:pt x="37" y="1739"/>
                  </a:cubicBezTo>
                  <a:cubicBezTo>
                    <a:pt x="1" y="1955"/>
                    <a:pt x="36" y="2058"/>
                    <a:pt x="187" y="2058"/>
                  </a:cubicBezTo>
                  <a:cubicBezTo>
                    <a:pt x="227" y="2058"/>
                    <a:pt x="276" y="2051"/>
                    <a:pt x="334" y="2036"/>
                  </a:cubicBezTo>
                  <a:cubicBezTo>
                    <a:pt x="1409" y="1442"/>
                    <a:pt x="2552" y="961"/>
                    <a:pt x="3581" y="252"/>
                  </a:cubicBezTo>
                  <a:lnTo>
                    <a:pt x="3284" y="1"/>
                  </a:lnTo>
                  <a:close/>
                </a:path>
              </a:pathLst>
            </a:custGeom>
            <a:solidFill>
              <a:srgbClr val="E48C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90"/>
            <p:cNvSpPr/>
            <p:nvPr/>
          </p:nvSpPr>
          <p:spPr>
            <a:xfrm>
              <a:off x="3551575" y="5265925"/>
              <a:ext cx="102350" cy="34975"/>
            </a:xfrm>
            <a:custGeom>
              <a:avLst/>
              <a:gdLst/>
              <a:ahLst/>
              <a:cxnLst/>
              <a:rect l="l" t="t" r="r" b="b"/>
              <a:pathLst>
                <a:path w="4094" h="1399" extrusionOk="0">
                  <a:moveTo>
                    <a:pt x="594" y="0"/>
                  </a:moveTo>
                  <a:cubicBezTo>
                    <a:pt x="458" y="0"/>
                    <a:pt x="321" y="8"/>
                    <a:pt x="184" y="23"/>
                  </a:cubicBezTo>
                  <a:cubicBezTo>
                    <a:pt x="47" y="92"/>
                    <a:pt x="1" y="252"/>
                    <a:pt x="115" y="366"/>
                  </a:cubicBezTo>
                  <a:cubicBezTo>
                    <a:pt x="961" y="412"/>
                    <a:pt x="1784" y="595"/>
                    <a:pt x="2585" y="892"/>
                  </a:cubicBezTo>
                  <a:cubicBezTo>
                    <a:pt x="2699" y="961"/>
                    <a:pt x="2791" y="1052"/>
                    <a:pt x="2859" y="1144"/>
                  </a:cubicBezTo>
                  <a:cubicBezTo>
                    <a:pt x="2951" y="1212"/>
                    <a:pt x="3019" y="1281"/>
                    <a:pt x="3111" y="1372"/>
                  </a:cubicBezTo>
                  <a:lnTo>
                    <a:pt x="3591" y="1395"/>
                  </a:lnTo>
                  <a:cubicBezTo>
                    <a:pt x="3612" y="1397"/>
                    <a:pt x="3633" y="1399"/>
                    <a:pt x="3653" y="1399"/>
                  </a:cubicBezTo>
                  <a:cubicBezTo>
                    <a:pt x="3833" y="1399"/>
                    <a:pt x="3991" y="1310"/>
                    <a:pt x="4094" y="1166"/>
                  </a:cubicBezTo>
                  <a:lnTo>
                    <a:pt x="3682" y="1098"/>
                  </a:lnTo>
                  <a:cubicBezTo>
                    <a:pt x="3568" y="1075"/>
                    <a:pt x="3431" y="983"/>
                    <a:pt x="3362" y="892"/>
                  </a:cubicBezTo>
                  <a:cubicBezTo>
                    <a:pt x="2791" y="412"/>
                    <a:pt x="2082" y="297"/>
                    <a:pt x="1396" y="92"/>
                  </a:cubicBezTo>
                  <a:cubicBezTo>
                    <a:pt x="1136" y="31"/>
                    <a:pt x="867" y="0"/>
                    <a:pt x="5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90"/>
            <p:cNvSpPr/>
            <p:nvPr/>
          </p:nvSpPr>
          <p:spPr>
            <a:xfrm>
              <a:off x="4321050" y="4757375"/>
              <a:ext cx="38900" cy="60375"/>
            </a:xfrm>
            <a:custGeom>
              <a:avLst/>
              <a:gdLst/>
              <a:ahLst/>
              <a:cxnLst/>
              <a:rect l="l" t="t" r="r" b="b"/>
              <a:pathLst>
                <a:path w="1556" h="2415" extrusionOk="0">
                  <a:moveTo>
                    <a:pt x="1062" y="0"/>
                  </a:moveTo>
                  <a:cubicBezTo>
                    <a:pt x="904" y="0"/>
                    <a:pt x="746" y="58"/>
                    <a:pt x="618" y="174"/>
                  </a:cubicBezTo>
                  <a:cubicBezTo>
                    <a:pt x="229" y="471"/>
                    <a:pt x="641" y="814"/>
                    <a:pt x="595" y="1134"/>
                  </a:cubicBezTo>
                  <a:cubicBezTo>
                    <a:pt x="572" y="1409"/>
                    <a:pt x="343" y="1546"/>
                    <a:pt x="160" y="1706"/>
                  </a:cubicBezTo>
                  <a:cubicBezTo>
                    <a:pt x="46" y="1820"/>
                    <a:pt x="0" y="1980"/>
                    <a:pt x="46" y="2140"/>
                  </a:cubicBezTo>
                  <a:cubicBezTo>
                    <a:pt x="115" y="2300"/>
                    <a:pt x="252" y="2392"/>
                    <a:pt x="412" y="2415"/>
                  </a:cubicBezTo>
                  <a:lnTo>
                    <a:pt x="641" y="2415"/>
                  </a:lnTo>
                  <a:cubicBezTo>
                    <a:pt x="1166" y="2278"/>
                    <a:pt x="892" y="1706"/>
                    <a:pt x="1144" y="1431"/>
                  </a:cubicBezTo>
                  <a:cubicBezTo>
                    <a:pt x="1166" y="1157"/>
                    <a:pt x="1121" y="860"/>
                    <a:pt x="1372" y="677"/>
                  </a:cubicBezTo>
                  <a:cubicBezTo>
                    <a:pt x="1555" y="540"/>
                    <a:pt x="1555" y="265"/>
                    <a:pt x="1418" y="105"/>
                  </a:cubicBezTo>
                  <a:cubicBezTo>
                    <a:pt x="1308" y="35"/>
                    <a:pt x="1185" y="0"/>
                    <a:pt x="1062" y="0"/>
                  </a:cubicBezTo>
                  <a:close/>
                </a:path>
              </a:pathLst>
            </a:custGeom>
            <a:solidFill>
              <a:srgbClr val="B13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90"/>
            <p:cNvSpPr/>
            <p:nvPr/>
          </p:nvSpPr>
          <p:spPr>
            <a:xfrm>
              <a:off x="3361800" y="5193325"/>
              <a:ext cx="48600" cy="34950"/>
            </a:xfrm>
            <a:custGeom>
              <a:avLst/>
              <a:gdLst/>
              <a:ahLst/>
              <a:cxnLst/>
              <a:rect l="l" t="t" r="r" b="b"/>
              <a:pathLst>
                <a:path w="1944" h="1398" extrusionOk="0">
                  <a:moveTo>
                    <a:pt x="229" y="0"/>
                  </a:moveTo>
                  <a:cubicBezTo>
                    <a:pt x="114" y="69"/>
                    <a:pt x="0" y="114"/>
                    <a:pt x="92" y="275"/>
                  </a:cubicBezTo>
                  <a:cubicBezTo>
                    <a:pt x="183" y="457"/>
                    <a:pt x="320" y="618"/>
                    <a:pt x="412" y="778"/>
                  </a:cubicBezTo>
                  <a:cubicBezTo>
                    <a:pt x="549" y="938"/>
                    <a:pt x="663" y="1098"/>
                    <a:pt x="800" y="1235"/>
                  </a:cubicBezTo>
                  <a:cubicBezTo>
                    <a:pt x="884" y="1297"/>
                    <a:pt x="1005" y="1398"/>
                    <a:pt x="1078" y="1398"/>
                  </a:cubicBezTo>
                  <a:cubicBezTo>
                    <a:pt x="1085" y="1398"/>
                    <a:pt x="1092" y="1397"/>
                    <a:pt x="1098" y="1395"/>
                  </a:cubicBezTo>
                  <a:cubicBezTo>
                    <a:pt x="1395" y="1281"/>
                    <a:pt x="1761" y="1349"/>
                    <a:pt x="1944" y="983"/>
                  </a:cubicBezTo>
                  <a:cubicBezTo>
                    <a:pt x="1578" y="640"/>
                    <a:pt x="1052" y="572"/>
                    <a:pt x="663" y="275"/>
                  </a:cubicBezTo>
                  <a:cubicBezTo>
                    <a:pt x="595" y="183"/>
                    <a:pt x="503" y="137"/>
                    <a:pt x="412" y="92"/>
                  </a:cubicBezTo>
                  <a:cubicBezTo>
                    <a:pt x="366" y="23"/>
                    <a:pt x="297" y="0"/>
                    <a:pt x="2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90"/>
            <p:cNvSpPr/>
            <p:nvPr/>
          </p:nvSpPr>
          <p:spPr>
            <a:xfrm>
              <a:off x="4020925" y="5224750"/>
              <a:ext cx="59475" cy="32050"/>
            </a:xfrm>
            <a:custGeom>
              <a:avLst/>
              <a:gdLst/>
              <a:ahLst/>
              <a:cxnLst/>
              <a:rect l="l" t="t" r="r" b="b"/>
              <a:pathLst>
                <a:path w="2379" h="1282" extrusionOk="0">
                  <a:moveTo>
                    <a:pt x="2081" y="1"/>
                  </a:moveTo>
                  <a:lnTo>
                    <a:pt x="137" y="801"/>
                  </a:lnTo>
                  <a:cubicBezTo>
                    <a:pt x="69" y="870"/>
                    <a:pt x="23" y="961"/>
                    <a:pt x="0" y="1053"/>
                  </a:cubicBezTo>
                  <a:cubicBezTo>
                    <a:pt x="0" y="1144"/>
                    <a:pt x="46" y="1236"/>
                    <a:pt x="137" y="1281"/>
                  </a:cubicBezTo>
                  <a:cubicBezTo>
                    <a:pt x="366" y="1121"/>
                    <a:pt x="663" y="1030"/>
                    <a:pt x="938" y="1030"/>
                  </a:cubicBezTo>
                  <a:cubicBezTo>
                    <a:pt x="969" y="1032"/>
                    <a:pt x="999" y="1034"/>
                    <a:pt x="1029" y="1034"/>
                  </a:cubicBezTo>
                  <a:cubicBezTo>
                    <a:pt x="1549" y="1034"/>
                    <a:pt x="1895" y="671"/>
                    <a:pt x="2241" y="390"/>
                  </a:cubicBezTo>
                  <a:cubicBezTo>
                    <a:pt x="2378" y="275"/>
                    <a:pt x="2241" y="92"/>
                    <a:pt x="20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90"/>
            <p:cNvSpPr/>
            <p:nvPr/>
          </p:nvSpPr>
          <p:spPr>
            <a:xfrm>
              <a:off x="4337050" y="4717700"/>
              <a:ext cx="38325" cy="41175"/>
            </a:xfrm>
            <a:custGeom>
              <a:avLst/>
              <a:gdLst/>
              <a:ahLst/>
              <a:cxnLst/>
              <a:rect l="l" t="t" r="r" b="b"/>
              <a:pathLst>
                <a:path w="1533" h="1647" extrusionOk="0">
                  <a:moveTo>
                    <a:pt x="1235" y="0"/>
                  </a:moveTo>
                  <a:cubicBezTo>
                    <a:pt x="961" y="92"/>
                    <a:pt x="732" y="297"/>
                    <a:pt x="641" y="572"/>
                  </a:cubicBezTo>
                  <a:cubicBezTo>
                    <a:pt x="526" y="755"/>
                    <a:pt x="412" y="915"/>
                    <a:pt x="298" y="1075"/>
                  </a:cubicBezTo>
                  <a:cubicBezTo>
                    <a:pt x="1" y="1532"/>
                    <a:pt x="275" y="1601"/>
                    <a:pt x="641" y="1646"/>
                  </a:cubicBezTo>
                  <a:cubicBezTo>
                    <a:pt x="1212" y="1646"/>
                    <a:pt x="1258" y="1166"/>
                    <a:pt x="1441" y="800"/>
                  </a:cubicBezTo>
                  <a:cubicBezTo>
                    <a:pt x="1464" y="686"/>
                    <a:pt x="1510" y="572"/>
                    <a:pt x="1533" y="457"/>
                  </a:cubicBezTo>
                  <a:lnTo>
                    <a:pt x="1533" y="274"/>
                  </a:lnTo>
                  <a:lnTo>
                    <a:pt x="12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90"/>
            <p:cNvSpPr/>
            <p:nvPr/>
          </p:nvSpPr>
          <p:spPr>
            <a:xfrm>
              <a:off x="3880300" y="5274825"/>
              <a:ext cx="56050" cy="13525"/>
            </a:xfrm>
            <a:custGeom>
              <a:avLst/>
              <a:gdLst/>
              <a:ahLst/>
              <a:cxnLst/>
              <a:rect l="l" t="t" r="r" b="b"/>
              <a:pathLst>
                <a:path w="2242" h="541" extrusionOk="0">
                  <a:moveTo>
                    <a:pt x="1698" y="0"/>
                  </a:moveTo>
                  <a:cubicBezTo>
                    <a:pt x="1127" y="0"/>
                    <a:pt x="547" y="112"/>
                    <a:pt x="0" y="307"/>
                  </a:cubicBezTo>
                  <a:cubicBezTo>
                    <a:pt x="161" y="468"/>
                    <a:pt x="356" y="540"/>
                    <a:pt x="571" y="540"/>
                  </a:cubicBezTo>
                  <a:cubicBezTo>
                    <a:pt x="602" y="540"/>
                    <a:pt x="632" y="539"/>
                    <a:pt x="663" y="536"/>
                  </a:cubicBezTo>
                  <a:lnTo>
                    <a:pt x="2241" y="536"/>
                  </a:lnTo>
                  <a:cubicBezTo>
                    <a:pt x="2241" y="445"/>
                    <a:pt x="2241" y="353"/>
                    <a:pt x="2241" y="284"/>
                  </a:cubicBezTo>
                  <a:lnTo>
                    <a:pt x="1990" y="10"/>
                  </a:lnTo>
                  <a:cubicBezTo>
                    <a:pt x="1893" y="3"/>
                    <a:pt x="1796" y="0"/>
                    <a:pt x="16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90"/>
            <p:cNvSpPr/>
            <p:nvPr/>
          </p:nvSpPr>
          <p:spPr>
            <a:xfrm>
              <a:off x="4181550" y="4864600"/>
              <a:ext cx="29200" cy="25300"/>
            </a:xfrm>
            <a:custGeom>
              <a:avLst/>
              <a:gdLst/>
              <a:ahLst/>
              <a:cxnLst/>
              <a:rect l="l" t="t" r="r" b="b"/>
              <a:pathLst>
                <a:path w="1168" h="1012" extrusionOk="0">
                  <a:moveTo>
                    <a:pt x="595" y="1"/>
                  </a:moveTo>
                  <a:cubicBezTo>
                    <a:pt x="321" y="1"/>
                    <a:pt x="1" y="321"/>
                    <a:pt x="47" y="572"/>
                  </a:cubicBezTo>
                  <a:cubicBezTo>
                    <a:pt x="92" y="824"/>
                    <a:pt x="298" y="1007"/>
                    <a:pt x="550" y="1007"/>
                  </a:cubicBezTo>
                  <a:cubicBezTo>
                    <a:pt x="572" y="1010"/>
                    <a:pt x="594" y="1012"/>
                    <a:pt x="616" y="1012"/>
                  </a:cubicBezTo>
                  <a:cubicBezTo>
                    <a:pt x="893" y="1012"/>
                    <a:pt x="1167" y="761"/>
                    <a:pt x="1167" y="550"/>
                  </a:cubicBezTo>
                  <a:cubicBezTo>
                    <a:pt x="1098" y="275"/>
                    <a:pt x="870" y="47"/>
                    <a:pt x="5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90"/>
            <p:cNvSpPr/>
            <p:nvPr/>
          </p:nvSpPr>
          <p:spPr>
            <a:xfrm>
              <a:off x="3980325" y="5247950"/>
              <a:ext cx="43475" cy="21425"/>
            </a:xfrm>
            <a:custGeom>
              <a:avLst/>
              <a:gdLst/>
              <a:ahLst/>
              <a:cxnLst/>
              <a:rect l="l" t="t" r="r" b="b"/>
              <a:pathLst>
                <a:path w="1739" h="857" extrusionOk="0">
                  <a:moveTo>
                    <a:pt x="1515" y="0"/>
                  </a:moveTo>
                  <a:cubicBezTo>
                    <a:pt x="1474" y="0"/>
                    <a:pt x="1434" y="10"/>
                    <a:pt x="1396" y="33"/>
                  </a:cubicBezTo>
                  <a:lnTo>
                    <a:pt x="1" y="605"/>
                  </a:lnTo>
                  <a:cubicBezTo>
                    <a:pt x="92" y="719"/>
                    <a:pt x="252" y="811"/>
                    <a:pt x="412" y="834"/>
                  </a:cubicBezTo>
                  <a:cubicBezTo>
                    <a:pt x="487" y="849"/>
                    <a:pt x="559" y="856"/>
                    <a:pt x="628" y="856"/>
                  </a:cubicBezTo>
                  <a:cubicBezTo>
                    <a:pt x="1067" y="856"/>
                    <a:pt x="1403" y="571"/>
                    <a:pt x="1739" y="353"/>
                  </a:cubicBezTo>
                  <a:lnTo>
                    <a:pt x="1739" y="102"/>
                  </a:lnTo>
                  <a:cubicBezTo>
                    <a:pt x="1678" y="41"/>
                    <a:pt x="1596" y="0"/>
                    <a:pt x="15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90"/>
            <p:cNvSpPr/>
            <p:nvPr/>
          </p:nvSpPr>
          <p:spPr>
            <a:xfrm>
              <a:off x="4124400" y="5181300"/>
              <a:ext cx="31450" cy="22900"/>
            </a:xfrm>
            <a:custGeom>
              <a:avLst/>
              <a:gdLst/>
              <a:ahLst/>
              <a:cxnLst/>
              <a:rect l="l" t="t" r="r" b="b"/>
              <a:pathLst>
                <a:path w="1258" h="916" extrusionOk="0">
                  <a:moveTo>
                    <a:pt x="1006" y="1"/>
                  </a:moveTo>
                  <a:lnTo>
                    <a:pt x="0" y="756"/>
                  </a:lnTo>
                  <a:cubicBezTo>
                    <a:pt x="92" y="824"/>
                    <a:pt x="206" y="916"/>
                    <a:pt x="297" y="916"/>
                  </a:cubicBezTo>
                  <a:cubicBezTo>
                    <a:pt x="526" y="870"/>
                    <a:pt x="778" y="801"/>
                    <a:pt x="1006" y="710"/>
                  </a:cubicBezTo>
                  <a:cubicBezTo>
                    <a:pt x="1258" y="595"/>
                    <a:pt x="1235" y="435"/>
                    <a:pt x="1006" y="1"/>
                  </a:cubicBezTo>
                  <a:close/>
                </a:path>
              </a:pathLst>
            </a:custGeom>
            <a:solidFill>
              <a:srgbClr val="B841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90"/>
            <p:cNvSpPr/>
            <p:nvPr/>
          </p:nvSpPr>
          <p:spPr>
            <a:xfrm>
              <a:off x="3475550" y="5248775"/>
              <a:ext cx="47750" cy="15425"/>
            </a:xfrm>
            <a:custGeom>
              <a:avLst/>
              <a:gdLst/>
              <a:ahLst/>
              <a:cxnLst/>
              <a:rect l="l" t="t" r="r" b="b"/>
              <a:pathLst>
                <a:path w="1910" h="617" extrusionOk="0">
                  <a:moveTo>
                    <a:pt x="229" y="0"/>
                  </a:moveTo>
                  <a:cubicBezTo>
                    <a:pt x="69" y="92"/>
                    <a:pt x="1" y="183"/>
                    <a:pt x="161" y="320"/>
                  </a:cubicBezTo>
                  <a:cubicBezTo>
                    <a:pt x="229" y="389"/>
                    <a:pt x="298" y="480"/>
                    <a:pt x="389" y="549"/>
                  </a:cubicBezTo>
                  <a:lnTo>
                    <a:pt x="1624" y="572"/>
                  </a:lnTo>
                  <a:cubicBezTo>
                    <a:pt x="1691" y="603"/>
                    <a:pt x="1744" y="617"/>
                    <a:pt x="1784" y="617"/>
                  </a:cubicBezTo>
                  <a:cubicBezTo>
                    <a:pt x="1894" y="617"/>
                    <a:pt x="1909" y="511"/>
                    <a:pt x="1876" y="343"/>
                  </a:cubicBezTo>
                  <a:cubicBezTo>
                    <a:pt x="1350" y="137"/>
                    <a:pt x="801" y="23"/>
                    <a:pt x="229" y="0"/>
                  </a:cubicBezTo>
                  <a:close/>
                </a:path>
              </a:pathLst>
            </a:custGeom>
            <a:solidFill>
              <a:srgbClr val="B641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90"/>
            <p:cNvSpPr/>
            <p:nvPr/>
          </p:nvSpPr>
          <p:spPr>
            <a:xfrm>
              <a:off x="3516150" y="5257025"/>
              <a:ext cx="37750" cy="18075"/>
            </a:xfrm>
            <a:custGeom>
              <a:avLst/>
              <a:gdLst/>
              <a:ahLst/>
              <a:cxnLst/>
              <a:rect l="l" t="t" r="r" b="b"/>
              <a:pathLst>
                <a:path w="1510" h="723" extrusionOk="0">
                  <a:moveTo>
                    <a:pt x="390" y="1"/>
                  </a:moveTo>
                  <a:cubicBezTo>
                    <a:pt x="344" y="1"/>
                    <a:pt x="298" y="4"/>
                    <a:pt x="252" y="13"/>
                  </a:cubicBezTo>
                  <a:lnTo>
                    <a:pt x="0" y="242"/>
                  </a:lnTo>
                  <a:cubicBezTo>
                    <a:pt x="457" y="585"/>
                    <a:pt x="1029" y="585"/>
                    <a:pt x="1509" y="722"/>
                  </a:cubicBezTo>
                  <a:lnTo>
                    <a:pt x="1509" y="493"/>
                  </a:lnTo>
                  <a:cubicBezTo>
                    <a:pt x="1509" y="333"/>
                    <a:pt x="1349" y="333"/>
                    <a:pt x="1258" y="242"/>
                  </a:cubicBezTo>
                  <a:cubicBezTo>
                    <a:pt x="979" y="182"/>
                    <a:pt x="699" y="1"/>
                    <a:pt x="390" y="1"/>
                  </a:cubicBezTo>
                  <a:close/>
                </a:path>
              </a:pathLst>
            </a:custGeom>
            <a:solidFill>
              <a:srgbClr val="C14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90"/>
            <p:cNvSpPr/>
            <p:nvPr/>
          </p:nvSpPr>
          <p:spPr>
            <a:xfrm>
              <a:off x="3747675" y="5301350"/>
              <a:ext cx="44600" cy="5275"/>
            </a:xfrm>
            <a:custGeom>
              <a:avLst/>
              <a:gdLst/>
              <a:ahLst/>
              <a:cxnLst/>
              <a:rect l="l" t="t" r="r" b="b"/>
              <a:pathLst>
                <a:path w="1784" h="211" extrusionOk="0">
                  <a:moveTo>
                    <a:pt x="435" y="1"/>
                  </a:moveTo>
                  <a:cubicBezTo>
                    <a:pt x="274" y="1"/>
                    <a:pt x="114" y="92"/>
                    <a:pt x="0" y="207"/>
                  </a:cubicBezTo>
                  <a:lnTo>
                    <a:pt x="1235" y="207"/>
                  </a:lnTo>
                  <a:cubicBezTo>
                    <a:pt x="1256" y="209"/>
                    <a:pt x="1277" y="210"/>
                    <a:pt x="1298" y="210"/>
                  </a:cubicBezTo>
                  <a:cubicBezTo>
                    <a:pt x="1482" y="210"/>
                    <a:pt x="1661" y="124"/>
                    <a:pt x="1784" y="1"/>
                  </a:cubicBezTo>
                  <a:close/>
                </a:path>
              </a:pathLst>
            </a:custGeom>
            <a:solidFill>
              <a:srgbClr val="B03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90"/>
            <p:cNvSpPr/>
            <p:nvPr/>
          </p:nvSpPr>
          <p:spPr>
            <a:xfrm>
              <a:off x="4319900" y="4809500"/>
              <a:ext cx="14325" cy="33400"/>
            </a:xfrm>
            <a:custGeom>
              <a:avLst/>
              <a:gdLst/>
              <a:ahLst/>
              <a:cxnLst/>
              <a:rect l="l" t="t" r="r" b="b"/>
              <a:pathLst>
                <a:path w="573" h="1336" extrusionOk="0">
                  <a:moveTo>
                    <a:pt x="107" y="1"/>
                  </a:moveTo>
                  <a:cubicBezTo>
                    <a:pt x="72" y="1"/>
                    <a:pt x="36" y="41"/>
                    <a:pt x="1" y="124"/>
                  </a:cubicBezTo>
                  <a:cubicBezTo>
                    <a:pt x="1" y="536"/>
                    <a:pt x="69" y="947"/>
                    <a:pt x="206" y="1336"/>
                  </a:cubicBezTo>
                  <a:cubicBezTo>
                    <a:pt x="572" y="1061"/>
                    <a:pt x="412" y="673"/>
                    <a:pt x="458" y="330"/>
                  </a:cubicBezTo>
                  <a:cubicBezTo>
                    <a:pt x="366" y="261"/>
                    <a:pt x="298" y="170"/>
                    <a:pt x="206" y="101"/>
                  </a:cubicBezTo>
                  <a:cubicBezTo>
                    <a:pt x="173" y="35"/>
                    <a:pt x="140" y="1"/>
                    <a:pt x="1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90"/>
            <p:cNvSpPr/>
            <p:nvPr/>
          </p:nvSpPr>
          <p:spPr>
            <a:xfrm>
              <a:off x="3422375" y="5231625"/>
              <a:ext cx="30900" cy="12600"/>
            </a:xfrm>
            <a:custGeom>
              <a:avLst/>
              <a:gdLst/>
              <a:ahLst/>
              <a:cxnLst/>
              <a:rect l="l" t="t" r="r" b="b"/>
              <a:pathLst>
                <a:path w="1236" h="504" extrusionOk="0">
                  <a:moveTo>
                    <a:pt x="778" y="0"/>
                  </a:moveTo>
                  <a:cubicBezTo>
                    <a:pt x="736" y="4"/>
                    <a:pt x="692" y="5"/>
                    <a:pt x="647" y="5"/>
                  </a:cubicBezTo>
                  <a:cubicBezTo>
                    <a:pt x="612" y="5"/>
                    <a:pt x="577" y="4"/>
                    <a:pt x="542" y="4"/>
                  </a:cubicBezTo>
                  <a:cubicBezTo>
                    <a:pt x="336" y="4"/>
                    <a:pt x="133" y="21"/>
                    <a:pt x="1" y="252"/>
                  </a:cubicBezTo>
                  <a:cubicBezTo>
                    <a:pt x="138" y="389"/>
                    <a:pt x="367" y="343"/>
                    <a:pt x="504" y="480"/>
                  </a:cubicBezTo>
                  <a:cubicBezTo>
                    <a:pt x="606" y="489"/>
                    <a:pt x="708" y="504"/>
                    <a:pt x="805" y="504"/>
                  </a:cubicBezTo>
                  <a:cubicBezTo>
                    <a:pt x="970" y="504"/>
                    <a:pt x="1121" y="461"/>
                    <a:pt x="1236" y="275"/>
                  </a:cubicBezTo>
                  <a:cubicBezTo>
                    <a:pt x="1099" y="160"/>
                    <a:pt x="984" y="0"/>
                    <a:pt x="7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90"/>
            <p:cNvSpPr/>
            <p:nvPr/>
          </p:nvSpPr>
          <p:spPr>
            <a:xfrm>
              <a:off x="4325050" y="4956075"/>
              <a:ext cx="13750" cy="30900"/>
            </a:xfrm>
            <a:custGeom>
              <a:avLst/>
              <a:gdLst/>
              <a:ahLst/>
              <a:cxnLst/>
              <a:rect l="l" t="t" r="r" b="b"/>
              <a:pathLst>
                <a:path w="550" h="1236" extrusionOk="0">
                  <a:moveTo>
                    <a:pt x="252" y="0"/>
                  </a:moveTo>
                  <a:cubicBezTo>
                    <a:pt x="206" y="69"/>
                    <a:pt x="183" y="138"/>
                    <a:pt x="206" y="229"/>
                  </a:cubicBezTo>
                  <a:cubicBezTo>
                    <a:pt x="46" y="458"/>
                    <a:pt x="183" y="778"/>
                    <a:pt x="23" y="1007"/>
                  </a:cubicBezTo>
                  <a:cubicBezTo>
                    <a:pt x="0" y="1075"/>
                    <a:pt x="0" y="1167"/>
                    <a:pt x="23" y="1235"/>
                  </a:cubicBezTo>
                  <a:lnTo>
                    <a:pt x="229" y="1235"/>
                  </a:lnTo>
                  <a:cubicBezTo>
                    <a:pt x="389" y="1144"/>
                    <a:pt x="503" y="961"/>
                    <a:pt x="503" y="755"/>
                  </a:cubicBezTo>
                  <a:cubicBezTo>
                    <a:pt x="458" y="481"/>
                    <a:pt x="549" y="183"/>
                    <a:pt x="252" y="0"/>
                  </a:cubicBezTo>
                  <a:close/>
                </a:path>
              </a:pathLst>
            </a:custGeom>
            <a:solidFill>
              <a:srgbClr val="971E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90"/>
            <p:cNvSpPr/>
            <p:nvPr/>
          </p:nvSpPr>
          <p:spPr>
            <a:xfrm>
              <a:off x="3547575" y="5262375"/>
              <a:ext cx="38900" cy="7000"/>
            </a:xfrm>
            <a:custGeom>
              <a:avLst/>
              <a:gdLst/>
              <a:ahLst/>
              <a:cxnLst/>
              <a:rect l="l" t="t" r="r" b="b"/>
              <a:pathLst>
                <a:path w="1556" h="280" extrusionOk="0">
                  <a:moveTo>
                    <a:pt x="707" y="1"/>
                  </a:moveTo>
                  <a:cubicBezTo>
                    <a:pt x="473" y="1"/>
                    <a:pt x="234" y="28"/>
                    <a:pt x="1" y="28"/>
                  </a:cubicBezTo>
                  <a:lnTo>
                    <a:pt x="275" y="279"/>
                  </a:lnTo>
                  <a:lnTo>
                    <a:pt x="1556" y="234"/>
                  </a:lnTo>
                  <a:cubicBezTo>
                    <a:pt x="1289" y="43"/>
                    <a:pt x="1001" y="1"/>
                    <a:pt x="7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90"/>
            <p:cNvSpPr/>
            <p:nvPr/>
          </p:nvSpPr>
          <p:spPr>
            <a:xfrm>
              <a:off x="3808250" y="5293350"/>
              <a:ext cx="26325" cy="13750"/>
            </a:xfrm>
            <a:custGeom>
              <a:avLst/>
              <a:gdLst/>
              <a:ahLst/>
              <a:cxnLst/>
              <a:rect l="l" t="t" r="r" b="b"/>
              <a:pathLst>
                <a:path w="1053" h="550" extrusionOk="0">
                  <a:moveTo>
                    <a:pt x="847" y="1"/>
                  </a:moveTo>
                  <a:cubicBezTo>
                    <a:pt x="550" y="69"/>
                    <a:pt x="230" y="1"/>
                    <a:pt x="1" y="252"/>
                  </a:cubicBezTo>
                  <a:lnTo>
                    <a:pt x="367" y="550"/>
                  </a:lnTo>
                  <a:cubicBezTo>
                    <a:pt x="618" y="412"/>
                    <a:pt x="916" y="367"/>
                    <a:pt x="1053" y="69"/>
                  </a:cubicBezTo>
                  <a:cubicBezTo>
                    <a:pt x="984" y="69"/>
                    <a:pt x="893" y="47"/>
                    <a:pt x="847"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90"/>
            <p:cNvSpPr/>
            <p:nvPr/>
          </p:nvSpPr>
          <p:spPr>
            <a:xfrm>
              <a:off x="4337050" y="4743975"/>
              <a:ext cx="20600" cy="18325"/>
            </a:xfrm>
            <a:custGeom>
              <a:avLst/>
              <a:gdLst/>
              <a:ahLst/>
              <a:cxnLst/>
              <a:rect l="l" t="t" r="r" b="b"/>
              <a:pathLst>
                <a:path w="824" h="733" extrusionOk="0">
                  <a:moveTo>
                    <a:pt x="298" y="1"/>
                  </a:moveTo>
                  <a:cubicBezTo>
                    <a:pt x="1" y="138"/>
                    <a:pt x="46" y="435"/>
                    <a:pt x="1" y="687"/>
                  </a:cubicBezTo>
                  <a:lnTo>
                    <a:pt x="755" y="733"/>
                  </a:lnTo>
                  <a:cubicBezTo>
                    <a:pt x="778" y="733"/>
                    <a:pt x="801" y="710"/>
                    <a:pt x="824" y="641"/>
                  </a:cubicBezTo>
                  <a:cubicBezTo>
                    <a:pt x="824" y="573"/>
                    <a:pt x="801" y="504"/>
                    <a:pt x="755" y="458"/>
                  </a:cubicBezTo>
                  <a:cubicBezTo>
                    <a:pt x="481" y="435"/>
                    <a:pt x="275" y="344"/>
                    <a:pt x="298" y="1"/>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90"/>
            <p:cNvSpPr/>
            <p:nvPr/>
          </p:nvSpPr>
          <p:spPr>
            <a:xfrm>
              <a:off x="4359350" y="4624500"/>
              <a:ext cx="8600" cy="8025"/>
            </a:xfrm>
            <a:custGeom>
              <a:avLst/>
              <a:gdLst/>
              <a:ahLst/>
              <a:cxnLst/>
              <a:rect l="l" t="t" r="r" b="b"/>
              <a:pathLst>
                <a:path w="344" h="321" extrusionOk="0">
                  <a:moveTo>
                    <a:pt x="138" y="1"/>
                  </a:moveTo>
                  <a:cubicBezTo>
                    <a:pt x="46" y="47"/>
                    <a:pt x="0" y="115"/>
                    <a:pt x="69" y="207"/>
                  </a:cubicBezTo>
                  <a:cubicBezTo>
                    <a:pt x="138" y="252"/>
                    <a:pt x="206" y="275"/>
                    <a:pt x="275" y="321"/>
                  </a:cubicBezTo>
                  <a:cubicBezTo>
                    <a:pt x="298" y="229"/>
                    <a:pt x="343" y="138"/>
                    <a:pt x="343" y="92"/>
                  </a:cubicBezTo>
                  <a:cubicBezTo>
                    <a:pt x="343" y="47"/>
                    <a:pt x="206" y="47"/>
                    <a:pt x="1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90"/>
            <p:cNvSpPr/>
            <p:nvPr/>
          </p:nvSpPr>
          <p:spPr>
            <a:xfrm>
              <a:off x="4325050" y="4785725"/>
              <a:ext cx="12025" cy="14300"/>
            </a:xfrm>
            <a:custGeom>
              <a:avLst/>
              <a:gdLst/>
              <a:ahLst/>
              <a:cxnLst/>
              <a:rect l="l" t="t" r="r" b="b"/>
              <a:pathLst>
                <a:path w="481" h="572" extrusionOk="0">
                  <a:moveTo>
                    <a:pt x="458" y="0"/>
                  </a:moveTo>
                  <a:lnTo>
                    <a:pt x="458" y="0"/>
                  </a:lnTo>
                  <a:cubicBezTo>
                    <a:pt x="252" y="137"/>
                    <a:pt x="92" y="343"/>
                    <a:pt x="0" y="572"/>
                  </a:cubicBezTo>
                  <a:cubicBezTo>
                    <a:pt x="389" y="572"/>
                    <a:pt x="481" y="320"/>
                    <a:pt x="4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90"/>
            <p:cNvSpPr/>
            <p:nvPr/>
          </p:nvSpPr>
          <p:spPr>
            <a:xfrm>
              <a:off x="3322350" y="4003675"/>
              <a:ext cx="13175" cy="14325"/>
            </a:xfrm>
            <a:custGeom>
              <a:avLst/>
              <a:gdLst/>
              <a:ahLst/>
              <a:cxnLst/>
              <a:rect l="l" t="t" r="r" b="b"/>
              <a:pathLst>
                <a:path w="527" h="573" extrusionOk="0">
                  <a:moveTo>
                    <a:pt x="252" y="1"/>
                  </a:moveTo>
                  <a:lnTo>
                    <a:pt x="0" y="252"/>
                  </a:lnTo>
                  <a:cubicBezTo>
                    <a:pt x="23" y="367"/>
                    <a:pt x="46" y="458"/>
                    <a:pt x="46" y="572"/>
                  </a:cubicBezTo>
                  <a:lnTo>
                    <a:pt x="526" y="275"/>
                  </a:lnTo>
                  <a:lnTo>
                    <a:pt x="252" y="1"/>
                  </a:lnTo>
                  <a:close/>
                </a:path>
              </a:pathLst>
            </a:custGeom>
            <a:solidFill>
              <a:srgbClr val="ED9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90"/>
            <p:cNvSpPr/>
            <p:nvPr/>
          </p:nvSpPr>
          <p:spPr>
            <a:xfrm>
              <a:off x="4323900" y="4961800"/>
              <a:ext cx="9750" cy="19450"/>
            </a:xfrm>
            <a:custGeom>
              <a:avLst/>
              <a:gdLst/>
              <a:ahLst/>
              <a:cxnLst/>
              <a:rect l="l" t="t" r="r" b="b"/>
              <a:pathLst>
                <a:path w="390" h="778" extrusionOk="0">
                  <a:moveTo>
                    <a:pt x="252" y="0"/>
                  </a:moveTo>
                  <a:lnTo>
                    <a:pt x="252" y="0"/>
                  </a:lnTo>
                  <a:cubicBezTo>
                    <a:pt x="69" y="206"/>
                    <a:pt x="1" y="503"/>
                    <a:pt x="69" y="778"/>
                  </a:cubicBezTo>
                  <a:cubicBezTo>
                    <a:pt x="298" y="595"/>
                    <a:pt x="389" y="252"/>
                    <a:pt x="2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90"/>
            <p:cNvSpPr/>
            <p:nvPr/>
          </p:nvSpPr>
          <p:spPr>
            <a:xfrm>
              <a:off x="4373650" y="4360400"/>
              <a:ext cx="15450" cy="12600"/>
            </a:xfrm>
            <a:custGeom>
              <a:avLst/>
              <a:gdLst/>
              <a:ahLst/>
              <a:cxnLst/>
              <a:rect l="l" t="t" r="r" b="b"/>
              <a:pathLst>
                <a:path w="618" h="504" extrusionOk="0">
                  <a:moveTo>
                    <a:pt x="320" y="0"/>
                  </a:moveTo>
                  <a:lnTo>
                    <a:pt x="23" y="23"/>
                  </a:lnTo>
                  <a:cubicBezTo>
                    <a:pt x="0" y="206"/>
                    <a:pt x="114" y="412"/>
                    <a:pt x="297" y="504"/>
                  </a:cubicBezTo>
                  <a:lnTo>
                    <a:pt x="343" y="435"/>
                  </a:lnTo>
                  <a:cubicBezTo>
                    <a:pt x="389" y="366"/>
                    <a:pt x="457" y="298"/>
                    <a:pt x="549" y="252"/>
                  </a:cubicBezTo>
                  <a:lnTo>
                    <a:pt x="572" y="229"/>
                  </a:lnTo>
                  <a:cubicBezTo>
                    <a:pt x="595" y="229"/>
                    <a:pt x="595" y="183"/>
                    <a:pt x="595" y="138"/>
                  </a:cubicBezTo>
                  <a:cubicBezTo>
                    <a:pt x="617" y="92"/>
                    <a:pt x="595" y="23"/>
                    <a:pt x="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90"/>
            <p:cNvSpPr/>
            <p:nvPr/>
          </p:nvSpPr>
          <p:spPr>
            <a:xfrm>
              <a:off x="4156975" y="4288375"/>
              <a:ext cx="8025" cy="8475"/>
            </a:xfrm>
            <a:custGeom>
              <a:avLst/>
              <a:gdLst/>
              <a:ahLst/>
              <a:cxnLst/>
              <a:rect l="l" t="t" r="r" b="b"/>
              <a:pathLst>
                <a:path w="321" h="339" extrusionOk="0">
                  <a:moveTo>
                    <a:pt x="69" y="0"/>
                  </a:moveTo>
                  <a:cubicBezTo>
                    <a:pt x="23" y="69"/>
                    <a:pt x="1" y="137"/>
                    <a:pt x="1" y="229"/>
                  </a:cubicBezTo>
                  <a:cubicBezTo>
                    <a:pt x="1" y="296"/>
                    <a:pt x="50" y="338"/>
                    <a:pt x="112" y="338"/>
                  </a:cubicBezTo>
                  <a:cubicBezTo>
                    <a:pt x="134" y="338"/>
                    <a:pt x="159" y="333"/>
                    <a:pt x="183" y="320"/>
                  </a:cubicBezTo>
                  <a:cubicBezTo>
                    <a:pt x="298" y="275"/>
                    <a:pt x="321" y="206"/>
                    <a:pt x="252" y="115"/>
                  </a:cubicBezTo>
                  <a:cubicBezTo>
                    <a:pt x="206" y="69"/>
                    <a:pt x="138" y="23"/>
                    <a:pt x="69" y="0"/>
                  </a:cubicBezTo>
                  <a:close/>
                </a:path>
              </a:pathLst>
            </a:custGeom>
            <a:solidFill>
              <a:srgbClr val="EE9D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90"/>
            <p:cNvSpPr/>
            <p:nvPr/>
          </p:nvSpPr>
          <p:spPr>
            <a:xfrm>
              <a:off x="3078825" y="4307800"/>
              <a:ext cx="6300" cy="8600"/>
            </a:xfrm>
            <a:custGeom>
              <a:avLst/>
              <a:gdLst/>
              <a:ahLst/>
              <a:cxnLst/>
              <a:rect l="l" t="t" r="r" b="b"/>
              <a:pathLst>
                <a:path w="252" h="344" extrusionOk="0">
                  <a:moveTo>
                    <a:pt x="69" y="1"/>
                  </a:moveTo>
                  <a:cubicBezTo>
                    <a:pt x="69" y="69"/>
                    <a:pt x="0" y="138"/>
                    <a:pt x="23" y="207"/>
                  </a:cubicBezTo>
                  <a:cubicBezTo>
                    <a:pt x="46" y="275"/>
                    <a:pt x="137" y="298"/>
                    <a:pt x="206" y="344"/>
                  </a:cubicBezTo>
                  <a:cubicBezTo>
                    <a:pt x="229" y="275"/>
                    <a:pt x="252" y="207"/>
                    <a:pt x="252" y="138"/>
                  </a:cubicBezTo>
                  <a:lnTo>
                    <a:pt x="69" y="1"/>
                  </a:lnTo>
                  <a:close/>
                </a:path>
              </a:pathLst>
            </a:custGeom>
            <a:solidFill>
              <a:srgbClr val="DE76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90"/>
            <p:cNvSpPr/>
            <p:nvPr/>
          </p:nvSpPr>
          <p:spPr>
            <a:xfrm>
              <a:off x="4077725" y="5157725"/>
              <a:ext cx="4950" cy="3600"/>
            </a:xfrm>
            <a:custGeom>
              <a:avLst/>
              <a:gdLst/>
              <a:ahLst/>
              <a:cxnLst/>
              <a:rect l="l" t="t" r="r" b="b"/>
              <a:pathLst>
                <a:path w="198" h="144" extrusionOk="0">
                  <a:moveTo>
                    <a:pt x="85" y="0"/>
                  </a:moveTo>
                  <a:cubicBezTo>
                    <a:pt x="24" y="0"/>
                    <a:pt x="0" y="41"/>
                    <a:pt x="38" y="98"/>
                  </a:cubicBezTo>
                  <a:cubicBezTo>
                    <a:pt x="38" y="144"/>
                    <a:pt x="84" y="144"/>
                    <a:pt x="129" y="144"/>
                  </a:cubicBezTo>
                  <a:lnTo>
                    <a:pt x="198" y="75"/>
                  </a:lnTo>
                  <a:cubicBezTo>
                    <a:pt x="175" y="52"/>
                    <a:pt x="152" y="6"/>
                    <a:pt x="129" y="6"/>
                  </a:cubicBezTo>
                  <a:cubicBezTo>
                    <a:pt x="113" y="2"/>
                    <a:pt x="98" y="0"/>
                    <a:pt x="85" y="0"/>
                  </a:cubicBezTo>
                  <a:close/>
                </a:path>
              </a:pathLst>
            </a:custGeom>
            <a:solidFill>
              <a:srgbClr val="F3D1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90"/>
            <p:cNvSpPr/>
            <p:nvPr/>
          </p:nvSpPr>
          <p:spPr>
            <a:xfrm>
              <a:off x="4318750" y="4799450"/>
              <a:ext cx="6325" cy="13150"/>
            </a:xfrm>
            <a:custGeom>
              <a:avLst/>
              <a:gdLst/>
              <a:ahLst/>
              <a:cxnLst/>
              <a:rect l="l" t="t" r="r" b="b"/>
              <a:pathLst>
                <a:path w="253" h="526" extrusionOk="0">
                  <a:moveTo>
                    <a:pt x="252" y="0"/>
                  </a:moveTo>
                  <a:cubicBezTo>
                    <a:pt x="1" y="91"/>
                    <a:pt x="69" y="343"/>
                    <a:pt x="47" y="526"/>
                  </a:cubicBezTo>
                  <a:cubicBezTo>
                    <a:pt x="115" y="526"/>
                    <a:pt x="184" y="526"/>
                    <a:pt x="252" y="503"/>
                  </a:cubicBezTo>
                  <a:lnTo>
                    <a:pt x="2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90"/>
            <p:cNvSpPr/>
            <p:nvPr/>
          </p:nvSpPr>
          <p:spPr>
            <a:xfrm>
              <a:off x="3736225" y="5306500"/>
              <a:ext cx="12025" cy="5225"/>
            </a:xfrm>
            <a:custGeom>
              <a:avLst/>
              <a:gdLst/>
              <a:ahLst/>
              <a:cxnLst/>
              <a:rect l="l" t="t" r="r" b="b"/>
              <a:pathLst>
                <a:path w="481" h="209" extrusionOk="0">
                  <a:moveTo>
                    <a:pt x="481" y="1"/>
                  </a:moveTo>
                  <a:lnTo>
                    <a:pt x="1" y="69"/>
                  </a:lnTo>
                  <a:cubicBezTo>
                    <a:pt x="83" y="162"/>
                    <a:pt x="161" y="208"/>
                    <a:pt x="234" y="208"/>
                  </a:cubicBezTo>
                  <a:cubicBezTo>
                    <a:pt x="323" y="208"/>
                    <a:pt x="405" y="139"/>
                    <a:pt x="481" y="1"/>
                  </a:cubicBezTo>
                  <a:close/>
                </a:path>
              </a:pathLst>
            </a:custGeom>
            <a:solidFill>
              <a:srgbClr val="B03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90"/>
            <p:cNvSpPr/>
            <p:nvPr/>
          </p:nvSpPr>
          <p:spPr>
            <a:xfrm>
              <a:off x="4205575" y="5131000"/>
              <a:ext cx="6300" cy="6325"/>
            </a:xfrm>
            <a:custGeom>
              <a:avLst/>
              <a:gdLst/>
              <a:ahLst/>
              <a:cxnLst/>
              <a:rect l="l" t="t" r="r" b="b"/>
              <a:pathLst>
                <a:path w="252" h="253" extrusionOk="0">
                  <a:moveTo>
                    <a:pt x="252" y="1"/>
                  </a:moveTo>
                  <a:lnTo>
                    <a:pt x="252" y="1"/>
                  </a:lnTo>
                  <a:cubicBezTo>
                    <a:pt x="115" y="24"/>
                    <a:pt x="23" y="115"/>
                    <a:pt x="0" y="252"/>
                  </a:cubicBezTo>
                  <a:lnTo>
                    <a:pt x="252" y="1"/>
                  </a:lnTo>
                  <a:close/>
                </a:path>
              </a:pathLst>
            </a:custGeom>
            <a:solidFill>
              <a:srgbClr val="CB5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90"/>
            <p:cNvSpPr/>
            <p:nvPr/>
          </p:nvSpPr>
          <p:spPr>
            <a:xfrm>
              <a:off x="4174125" y="5157300"/>
              <a:ext cx="6875" cy="5750"/>
            </a:xfrm>
            <a:custGeom>
              <a:avLst/>
              <a:gdLst/>
              <a:ahLst/>
              <a:cxnLst/>
              <a:rect l="l" t="t" r="r" b="b"/>
              <a:pathLst>
                <a:path w="275" h="230" extrusionOk="0">
                  <a:moveTo>
                    <a:pt x="275" y="1"/>
                  </a:moveTo>
                  <a:lnTo>
                    <a:pt x="275" y="1"/>
                  </a:lnTo>
                  <a:cubicBezTo>
                    <a:pt x="138" y="23"/>
                    <a:pt x="46" y="115"/>
                    <a:pt x="1" y="229"/>
                  </a:cubicBezTo>
                  <a:lnTo>
                    <a:pt x="275" y="1"/>
                  </a:lnTo>
                  <a:close/>
                </a:path>
              </a:pathLst>
            </a:custGeom>
            <a:solidFill>
              <a:srgbClr val="BB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90"/>
            <p:cNvSpPr/>
            <p:nvPr/>
          </p:nvSpPr>
          <p:spPr>
            <a:xfrm>
              <a:off x="4167275" y="5162450"/>
              <a:ext cx="6875" cy="6300"/>
            </a:xfrm>
            <a:custGeom>
              <a:avLst/>
              <a:gdLst/>
              <a:ahLst/>
              <a:cxnLst/>
              <a:rect l="l" t="t" r="r" b="b"/>
              <a:pathLst>
                <a:path w="275" h="252" extrusionOk="0">
                  <a:moveTo>
                    <a:pt x="275" y="0"/>
                  </a:moveTo>
                  <a:lnTo>
                    <a:pt x="0" y="252"/>
                  </a:lnTo>
                  <a:close/>
                </a:path>
              </a:pathLst>
            </a:custGeom>
            <a:solidFill>
              <a:srgbClr val="BB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90"/>
            <p:cNvSpPr/>
            <p:nvPr/>
          </p:nvSpPr>
          <p:spPr>
            <a:xfrm>
              <a:off x="3372075" y="5195525"/>
              <a:ext cx="6325" cy="4675"/>
            </a:xfrm>
            <a:custGeom>
              <a:avLst/>
              <a:gdLst/>
              <a:ahLst/>
              <a:cxnLst/>
              <a:rect l="l" t="t" r="r" b="b"/>
              <a:pathLst>
                <a:path w="253" h="187" extrusionOk="0">
                  <a:moveTo>
                    <a:pt x="36" y="0"/>
                  </a:moveTo>
                  <a:cubicBezTo>
                    <a:pt x="25" y="0"/>
                    <a:pt x="13" y="1"/>
                    <a:pt x="1" y="4"/>
                  </a:cubicBezTo>
                  <a:cubicBezTo>
                    <a:pt x="46" y="118"/>
                    <a:pt x="138" y="187"/>
                    <a:pt x="252" y="187"/>
                  </a:cubicBezTo>
                  <a:cubicBezTo>
                    <a:pt x="232" y="84"/>
                    <a:pt x="138" y="0"/>
                    <a:pt x="36" y="0"/>
                  </a:cubicBezTo>
                  <a:close/>
                </a:path>
              </a:pathLst>
            </a:custGeom>
            <a:solidFill>
              <a:srgbClr val="C95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90"/>
            <p:cNvSpPr/>
            <p:nvPr/>
          </p:nvSpPr>
          <p:spPr>
            <a:xfrm>
              <a:off x="4015200" y="5244425"/>
              <a:ext cx="9175" cy="6075"/>
            </a:xfrm>
            <a:custGeom>
              <a:avLst/>
              <a:gdLst/>
              <a:ahLst/>
              <a:cxnLst/>
              <a:rect l="l" t="t" r="r" b="b"/>
              <a:pathLst>
                <a:path w="367" h="243" extrusionOk="0">
                  <a:moveTo>
                    <a:pt x="270" y="0"/>
                  </a:moveTo>
                  <a:cubicBezTo>
                    <a:pt x="152" y="0"/>
                    <a:pt x="55" y="66"/>
                    <a:pt x="1" y="174"/>
                  </a:cubicBezTo>
                  <a:lnTo>
                    <a:pt x="344" y="243"/>
                  </a:lnTo>
                  <a:cubicBezTo>
                    <a:pt x="344" y="174"/>
                    <a:pt x="366" y="83"/>
                    <a:pt x="366" y="14"/>
                  </a:cubicBezTo>
                  <a:cubicBezTo>
                    <a:pt x="333" y="5"/>
                    <a:pt x="301" y="0"/>
                    <a:pt x="270" y="0"/>
                  </a:cubicBez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90"/>
            <p:cNvSpPr/>
            <p:nvPr/>
          </p:nvSpPr>
          <p:spPr>
            <a:xfrm>
              <a:off x="3931175" y="5258475"/>
              <a:ext cx="3450" cy="3475"/>
            </a:xfrm>
            <a:custGeom>
              <a:avLst/>
              <a:gdLst/>
              <a:ahLst/>
              <a:cxnLst/>
              <a:rect l="l" t="t" r="r" b="b"/>
              <a:pathLst>
                <a:path w="138" h="139" extrusionOk="0">
                  <a:moveTo>
                    <a:pt x="69" y="1"/>
                  </a:moveTo>
                  <a:cubicBezTo>
                    <a:pt x="46" y="1"/>
                    <a:pt x="23" y="24"/>
                    <a:pt x="0" y="47"/>
                  </a:cubicBezTo>
                  <a:lnTo>
                    <a:pt x="69" y="138"/>
                  </a:lnTo>
                  <a:lnTo>
                    <a:pt x="137" y="70"/>
                  </a:lnTo>
                  <a:cubicBezTo>
                    <a:pt x="115" y="47"/>
                    <a:pt x="92" y="1"/>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90"/>
            <p:cNvSpPr/>
            <p:nvPr/>
          </p:nvSpPr>
          <p:spPr>
            <a:xfrm>
              <a:off x="3635625" y="5288225"/>
              <a:ext cx="8025" cy="5150"/>
            </a:xfrm>
            <a:custGeom>
              <a:avLst/>
              <a:gdLst/>
              <a:ahLst/>
              <a:cxnLst/>
              <a:rect l="l" t="t" r="r" b="b"/>
              <a:pathLst>
                <a:path w="321" h="206" extrusionOk="0">
                  <a:moveTo>
                    <a:pt x="0" y="0"/>
                  </a:moveTo>
                  <a:cubicBezTo>
                    <a:pt x="46" y="114"/>
                    <a:pt x="183" y="206"/>
                    <a:pt x="320" y="206"/>
                  </a:cubicBezTo>
                  <a:lnTo>
                    <a:pt x="0" y="0"/>
                  </a:ln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90"/>
            <p:cNvSpPr/>
            <p:nvPr/>
          </p:nvSpPr>
          <p:spPr>
            <a:xfrm>
              <a:off x="3171425" y="4961225"/>
              <a:ext cx="6875" cy="6875"/>
            </a:xfrm>
            <a:custGeom>
              <a:avLst/>
              <a:gdLst/>
              <a:ahLst/>
              <a:cxnLst/>
              <a:rect l="l" t="t" r="r" b="b"/>
              <a:pathLst>
                <a:path w="275" h="275" extrusionOk="0">
                  <a:moveTo>
                    <a:pt x="23" y="0"/>
                  </a:moveTo>
                  <a:cubicBezTo>
                    <a:pt x="23" y="92"/>
                    <a:pt x="0" y="183"/>
                    <a:pt x="0" y="275"/>
                  </a:cubicBezTo>
                  <a:lnTo>
                    <a:pt x="275" y="275"/>
                  </a:lnTo>
                  <a:cubicBezTo>
                    <a:pt x="275" y="137"/>
                    <a:pt x="161" y="23"/>
                    <a:pt x="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90"/>
            <p:cNvSpPr/>
            <p:nvPr/>
          </p:nvSpPr>
          <p:spPr>
            <a:xfrm>
              <a:off x="3178275" y="4968075"/>
              <a:ext cx="5750" cy="6900"/>
            </a:xfrm>
            <a:custGeom>
              <a:avLst/>
              <a:gdLst/>
              <a:ahLst/>
              <a:cxnLst/>
              <a:rect l="l" t="t" r="r" b="b"/>
              <a:pathLst>
                <a:path w="230" h="276" extrusionOk="0">
                  <a:moveTo>
                    <a:pt x="1" y="1"/>
                  </a:moveTo>
                  <a:lnTo>
                    <a:pt x="230" y="275"/>
                  </a:lnTo>
                  <a:cubicBezTo>
                    <a:pt x="207" y="138"/>
                    <a:pt x="115" y="46"/>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90"/>
            <p:cNvSpPr/>
            <p:nvPr/>
          </p:nvSpPr>
          <p:spPr>
            <a:xfrm>
              <a:off x="3146850" y="4160075"/>
              <a:ext cx="12600" cy="6625"/>
            </a:xfrm>
            <a:custGeom>
              <a:avLst/>
              <a:gdLst/>
              <a:ahLst/>
              <a:cxnLst/>
              <a:rect l="l" t="t" r="r" b="b"/>
              <a:pathLst>
                <a:path w="504" h="265" extrusionOk="0">
                  <a:moveTo>
                    <a:pt x="412" y="0"/>
                  </a:moveTo>
                  <a:cubicBezTo>
                    <a:pt x="239" y="0"/>
                    <a:pt x="78" y="106"/>
                    <a:pt x="0" y="262"/>
                  </a:cubicBezTo>
                  <a:cubicBezTo>
                    <a:pt x="18" y="264"/>
                    <a:pt x="35" y="265"/>
                    <a:pt x="53" y="265"/>
                  </a:cubicBezTo>
                  <a:cubicBezTo>
                    <a:pt x="237" y="265"/>
                    <a:pt x="399" y="156"/>
                    <a:pt x="503" y="10"/>
                  </a:cubicBezTo>
                  <a:cubicBezTo>
                    <a:pt x="473" y="3"/>
                    <a:pt x="442" y="0"/>
                    <a:pt x="412" y="0"/>
                  </a:cubicBezTo>
                  <a:close/>
                </a:path>
              </a:pathLst>
            </a:custGeom>
            <a:solidFill>
              <a:srgbClr val="ED9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90"/>
            <p:cNvSpPr/>
            <p:nvPr/>
          </p:nvSpPr>
          <p:spPr>
            <a:xfrm>
              <a:off x="3503550" y="3903075"/>
              <a:ext cx="50350" cy="12025"/>
            </a:xfrm>
            <a:custGeom>
              <a:avLst/>
              <a:gdLst/>
              <a:ahLst/>
              <a:cxnLst/>
              <a:rect l="l" t="t" r="r" b="b"/>
              <a:pathLst>
                <a:path w="2014" h="481" extrusionOk="0">
                  <a:moveTo>
                    <a:pt x="801" y="0"/>
                  </a:moveTo>
                  <a:cubicBezTo>
                    <a:pt x="458" y="0"/>
                    <a:pt x="138" y="183"/>
                    <a:pt x="1" y="480"/>
                  </a:cubicBezTo>
                  <a:cubicBezTo>
                    <a:pt x="501" y="418"/>
                    <a:pt x="962" y="223"/>
                    <a:pt x="1455" y="223"/>
                  </a:cubicBezTo>
                  <a:cubicBezTo>
                    <a:pt x="1504" y="223"/>
                    <a:pt x="1552" y="225"/>
                    <a:pt x="1602" y="229"/>
                  </a:cubicBezTo>
                  <a:cubicBezTo>
                    <a:pt x="1762" y="229"/>
                    <a:pt x="1922" y="137"/>
                    <a:pt x="2013" y="0"/>
                  </a:cubicBezTo>
                  <a:close/>
                </a:path>
              </a:pathLst>
            </a:custGeom>
            <a:solidFill>
              <a:srgbClr val="E692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90"/>
            <p:cNvSpPr/>
            <p:nvPr/>
          </p:nvSpPr>
          <p:spPr>
            <a:xfrm>
              <a:off x="4180975" y="5168725"/>
              <a:ext cx="6325" cy="6325"/>
            </a:xfrm>
            <a:custGeom>
              <a:avLst/>
              <a:gdLst/>
              <a:ahLst/>
              <a:cxnLst/>
              <a:rect l="l" t="t" r="r" b="b"/>
              <a:pathLst>
                <a:path w="253" h="253" extrusionOk="0">
                  <a:moveTo>
                    <a:pt x="1" y="252"/>
                  </a:moveTo>
                  <a:lnTo>
                    <a:pt x="252" y="1"/>
                  </a:lnTo>
                  <a:close/>
                </a:path>
              </a:pathLst>
            </a:custGeom>
            <a:solidFill>
              <a:srgbClr val="BB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90"/>
            <p:cNvSpPr/>
            <p:nvPr/>
          </p:nvSpPr>
          <p:spPr>
            <a:xfrm>
              <a:off x="4343350" y="4971075"/>
              <a:ext cx="18875" cy="18900"/>
            </a:xfrm>
            <a:custGeom>
              <a:avLst/>
              <a:gdLst/>
              <a:ahLst/>
              <a:cxnLst/>
              <a:rect l="l" t="t" r="r" b="b"/>
              <a:pathLst>
                <a:path w="755" h="756" extrusionOk="0">
                  <a:moveTo>
                    <a:pt x="377" y="1"/>
                  </a:moveTo>
                  <a:cubicBezTo>
                    <a:pt x="240" y="1"/>
                    <a:pt x="103" y="52"/>
                    <a:pt x="0" y="155"/>
                  </a:cubicBezTo>
                  <a:cubicBezTo>
                    <a:pt x="23" y="269"/>
                    <a:pt x="46" y="384"/>
                    <a:pt x="92" y="498"/>
                  </a:cubicBezTo>
                  <a:cubicBezTo>
                    <a:pt x="183" y="670"/>
                    <a:pt x="286" y="755"/>
                    <a:pt x="389" y="755"/>
                  </a:cubicBezTo>
                  <a:cubicBezTo>
                    <a:pt x="492" y="755"/>
                    <a:pt x="595" y="670"/>
                    <a:pt x="686" y="498"/>
                  </a:cubicBezTo>
                  <a:cubicBezTo>
                    <a:pt x="732" y="384"/>
                    <a:pt x="755" y="269"/>
                    <a:pt x="755" y="155"/>
                  </a:cubicBezTo>
                  <a:cubicBezTo>
                    <a:pt x="652" y="52"/>
                    <a:pt x="515" y="1"/>
                    <a:pt x="377" y="1"/>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90"/>
            <p:cNvSpPr/>
            <p:nvPr/>
          </p:nvSpPr>
          <p:spPr>
            <a:xfrm>
              <a:off x="4382225" y="4649350"/>
              <a:ext cx="80625" cy="155050"/>
            </a:xfrm>
            <a:custGeom>
              <a:avLst/>
              <a:gdLst/>
              <a:ahLst/>
              <a:cxnLst/>
              <a:rect l="l" t="t" r="r" b="b"/>
              <a:pathLst>
                <a:path w="3225" h="6202" extrusionOk="0">
                  <a:moveTo>
                    <a:pt x="1940" y="3450"/>
                  </a:moveTo>
                  <a:cubicBezTo>
                    <a:pt x="1991" y="3527"/>
                    <a:pt x="2062" y="3603"/>
                    <a:pt x="2137" y="3671"/>
                  </a:cubicBezTo>
                  <a:lnTo>
                    <a:pt x="2137" y="3671"/>
                  </a:lnTo>
                  <a:cubicBezTo>
                    <a:pt x="2123" y="3668"/>
                    <a:pt x="2109" y="3666"/>
                    <a:pt x="2095" y="3666"/>
                  </a:cubicBezTo>
                  <a:cubicBezTo>
                    <a:pt x="2052" y="3666"/>
                    <a:pt x="2012" y="3683"/>
                    <a:pt x="1989" y="3717"/>
                  </a:cubicBezTo>
                  <a:cubicBezTo>
                    <a:pt x="1962" y="3773"/>
                    <a:pt x="1926" y="3803"/>
                    <a:pt x="1891" y="3803"/>
                  </a:cubicBezTo>
                  <a:cubicBezTo>
                    <a:pt x="1869" y="3803"/>
                    <a:pt x="1847" y="3790"/>
                    <a:pt x="1829" y="3763"/>
                  </a:cubicBezTo>
                  <a:cubicBezTo>
                    <a:pt x="1898" y="3740"/>
                    <a:pt x="1989" y="3763"/>
                    <a:pt x="2012" y="3672"/>
                  </a:cubicBezTo>
                  <a:cubicBezTo>
                    <a:pt x="2012" y="3593"/>
                    <a:pt x="1978" y="3514"/>
                    <a:pt x="1940" y="3450"/>
                  </a:cubicBezTo>
                  <a:close/>
                  <a:moveTo>
                    <a:pt x="2792" y="0"/>
                  </a:moveTo>
                  <a:cubicBezTo>
                    <a:pt x="2717" y="0"/>
                    <a:pt x="2644" y="19"/>
                    <a:pt x="2584" y="59"/>
                  </a:cubicBezTo>
                  <a:cubicBezTo>
                    <a:pt x="2378" y="196"/>
                    <a:pt x="2172" y="333"/>
                    <a:pt x="1967" y="470"/>
                  </a:cubicBezTo>
                  <a:lnTo>
                    <a:pt x="1738" y="722"/>
                  </a:lnTo>
                  <a:cubicBezTo>
                    <a:pt x="1646" y="973"/>
                    <a:pt x="1555" y="1225"/>
                    <a:pt x="1463" y="1476"/>
                  </a:cubicBezTo>
                  <a:cubicBezTo>
                    <a:pt x="1372" y="1568"/>
                    <a:pt x="1303" y="1659"/>
                    <a:pt x="1212" y="1728"/>
                  </a:cubicBezTo>
                  <a:cubicBezTo>
                    <a:pt x="1029" y="1957"/>
                    <a:pt x="892" y="2208"/>
                    <a:pt x="800" y="2460"/>
                  </a:cubicBezTo>
                  <a:cubicBezTo>
                    <a:pt x="503" y="3146"/>
                    <a:pt x="434" y="3900"/>
                    <a:pt x="0" y="4541"/>
                  </a:cubicBezTo>
                  <a:cubicBezTo>
                    <a:pt x="23" y="4655"/>
                    <a:pt x="69" y="4746"/>
                    <a:pt x="114" y="4861"/>
                  </a:cubicBezTo>
                  <a:cubicBezTo>
                    <a:pt x="229" y="5066"/>
                    <a:pt x="389" y="5227"/>
                    <a:pt x="549" y="5387"/>
                  </a:cubicBezTo>
                  <a:lnTo>
                    <a:pt x="709" y="5478"/>
                  </a:lnTo>
                  <a:cubicBezTo>
                    <a:pt x="869" y="5501"/>
                    <a:pt x="1006" y="5547"/>
                    <a:pt x="1166" y="5615"/>
                  </a:cubicBezTo>
                  <a:cubicBezTo>
                    <a:pt x="1281" y="5730"/>
                    <a:pt x="1395" y="5844"/>
                    <a:pt x="1486" y="5981"/>
                  </a:cubicBezTo>
                  <a:cubicBezTo>
                    <a:pt x="1581" y="6108"/>
                    <a:pt x="1676" y="6202"/>
                    <a:pt x="1802" y="6202"/>
                  </a:cubicBezTo>
                  <a:cubicBezTo>
                    <a:pt x="1858" y="6202"/>
                    <a:pt x="1919" y="6183"/>
                    <a:pt x="1989" y="6141"/>
                  </a:cubicBezTo>
                  <a:cubicBezTo>
                    <a:pt x="2218" y="6004"/>
                    <a:pt x="2081" y="5775"/>
                    <a:pt x="2012" y="5592"/>
                  </a:cubicBezTo>
                  <a:cubicBezTo>
                    <a:pt x="1967" y="5409"/>
                    <a:pt x="1875" y="5227"/>
                    <a:pt x="1784" y="5044"/>
                  </a:cubicBezTo>
                  <a:cubicBezTo>
                    <a:pt x="1509" y="4746"/>
                    <a:pt x="1715" y="4632"/>
                    <a:pt x="1944" y="4518"/>
                  </a:cubicBezTo>
                  <a:cubicBezTo>
                    <a:pt x="2396" y="4247"/>
                    <a:pt x="2401" y="4243"/>
                    <a:pt x="2224" y="3736"/>
                  </a:cubicBezTo>
                  <a:lnTo>
                    <a:pt x="2224" y="3736"/>
                  </a:lnTo>
                  <a:cubicBezTo>
                    <a:pt x="2453" y="3580"/>
                    <a:pt x="2790" y="3577"/>
                    <a:pt x="2835" y="3214"/>
                  </a:cubicBezTo>
                  <a:cubicBezTo>
                    <a:pt x="2881" y="2871"/>
                    <a:pt x="2973" y="2551"/>
                    <a:pt x="2721" y="2254"/>
                  </a:cubicBezTo>
                  <a:cubicBezTo>
                    <a:pt x="2584" y="2048"/>
                    <a:pt x="2470" y="1842"/>
                    <a:pt x="2355" y="1636"/>
                  </a:cubicBezTo>
                  <a:cubicBezTo>
                    <a:pt x="2401" y="1476"/>
                    <a:pt x="2515" y="1316"/>
                    <a:pt x="2675" y="1248"/>
                  </a:cubicBezTo>
                  <a:cubicBezTo>
                    <a:pt x="2927" y="1065"/>
                    <a:pt x="3087" y="836"/>
                    <a:pt x="3156" y="539"/>
                  </a:cubicBezTo>
                  <a:cubicBezTo>
                    <a:pt x="3224" y="379"/>
                    <a:pt x="3178" y="196"/>
                    <a:pt x="3064" y="82"/>
                  </a:cubicBezTo>
                  <a:cubicBezTo>
                    <a:pt x="2987" y="30"/>
                    <a:pt x="2888" y="0"/>
                    <a:pt x="2792" y="0"/>
                  </a:cubicBezTo>
                  <a:close/>
                </a:path>
              </a:pathLst>
            </a:custGeom>
            <a:solidFill>
              <a:srgbClr val="E68D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90"/>
            <p:cNvSpPr/>
            <p:nvPr/>
          </p:nvSpPr>
          <p:spPr>
            <a:xfrm>
              <a:off x="4377075" y="4317075"/>
              <a:ext cx="74325" cy="206275"/>
            </a:xfrm>
            <a:custGeom>
              <a:avLst/>
              <a:gdLst/>
              <a:ahLst/>
              <a:cxnLst/>
              <a:rect l="l" t="t" r="r" b="b"/>
              <a:pathLst>
                <a:path w="2973" h="8251" extrusionOk="0">
                  <a:moveTo>
                    <a:pt x="396" y="1"/>
                  </a:moveTo>
                  <a:cubicBezTo>
                    <a:pt x="324" y="1"/>
                    <a:pt x="251" y="14"/>
                    <a:pt x="183" y="41"/>
                  </a:cubicBezTo>
                  <a:cubicBezTo>
                    <a:pt x="0" y="201"/>
                    <a:pt x="115" y="339"/>
                    <a:pt x="160" y="476"/>
                  </a:cubicBezTo>
                  <a:cubicBezTo>
                    <a:pt x="252" y="704"/>
                    <a:pt x="366" y="933"/>
                    <a:pt x="480" y="1162"/>
                  </a:cubicBezTo>
                  <a:cubicBezTo>
                    <a:pt x="595" y="1368"/>
                    <a:pt x="480" y="1551"/>
                    <a:pt x="412" y="1733"/>
                  </a:cubicBezTo>
                  <a:cubicBezTo>
                    <a:pt x="412" y="1825"/>
                    <a:pt x="412" y="1894"/>
                    <a:pt x="435" y="1962"/>
                  </a:cubicBezTo>
                  <a:cubicBezTo>
                    <a:pt x="801" y="2694"/>
                    <a:pt x="1212" y="3403"/>
                    <a:pt x="1189" y="4249"/>
                  </a:cubicBezTo>
                  <a:cubicBezTo>
                    <a:pt x="1212" y="4500"/>
                    <a:pt x="1281" y="4752"/>
                    <a:pt x="1372" y="4958"/>
                  </a:cubicBezTo>
                  <a:cubicBezTo>
                    <a:pt x="1624" y="5621"/>
                    <a:pt x="1715" y="6330"/>
                    <a:pt x="1669" y="7016"/>
                  </a:cubicBezTo>
                  <a:cubicBezTo>
                    <a:pt x="1647" y="7427"/>
                    <a:pt x="1669" y="7839"/>
                    <a:pt x="1669" y="8250"/>
                  </a:cubicBezTo>
                  <a:lnTo>
                    <a:pt x="1784" y="8250"/>
                  </a:lnTo>
                  <a:cubicBezTo>
                    <a:pt x="1810" y="8243"/>
                    <a:pt x="1846" y="8241"/>
                    <a:pt x="1885" y="8241"/>
                  </a:cubicBezTo>
                  <a:cubicBezTo>
                    <a:pt x="1924" y="8241"/>
                    <a:pt x="1967" y="8243"/>
                    <a:pt x="2007" y="8243"/>
                  </a:cubicBezTo>
                  <a:cubicBezTo>
                    <a:pt x="2170" y="8243"/>
                    <a:pt x="2302" y="8212"/>
                    <a:pt x="2058" y="7907"/>
                  </a:cubicBezTo>
                  <a:cubicBezTo>
                    <a:pt x="1944" y="7793"/>
                    <a:pt x="1921" y="7610"/>
                    <a:pt x="1990" y="7450"/>
                  </a:cubicBezTo>
                  <a:cubicBezTo>
                    <a:pt x="2050" y="7365"/>
                    <a:pt x="2130" y="7338"/>
                    <a:pt x="2215" y="7338"/>
                  </a:cubicBezTo>
                  <a:cubicBezTo>
                    <a:pt x="2291" y="7338"/>
                    <a:pt x="2371" y="7360"/>
                    <a:pt x="2447" y="7381"/>
                  </a:cubicBezTo>
                  <a:cubicBezTo>
                    <a:pt x="2584" y="7427"/>
                    <a:pt x="2767" y="7473"/>
                    <a:pt x="2904" y="7496"/>
                  </a:cubicBezTo>
                  <a:cubicBezTo>
                    <a:pt x="2973" y="7107"/>
                    <a:pt x="2721" y="6787"/>
                    <a:pt x="2607" y="6467"/>
                  </a:cubicBezTo>
                  <a:cubicBezTo>
                    <a:pt x="2516" y="6147"/>
                    <a:pt x="2630" y="5735"/>
                    <a:pt x="2630" y="5369"/>
                  </a:cubicBezTo>
                  <a:cubicBezTo>
                    <a:pt x="2630" y="5209"/>
                    <a:pt x="2561" y="5049"/>
                    <a:pt x="2493" y="4912"/>
                  </a:cubicBezTo>
                  <a:cubicBezTo>
                    <a:pt x="2355" y="4638"/>
                    <a:pt x="2287" y="4295"/>
                    <a:pt x="2058" y="4157"/>
                  </a:cubicBezTo>
                  <a:cubicBezTo>
                    <a:pt x="1624" y="3883"/>
                    <a:pt x="2127" y="3586"/>
                    <a:pt x="1944" y="3311"/>
                  </a:cubicBezTo>
                  <a:cubicBezTo>
                    <a:pt x="1578" y="2671"/>
                    <a:pt x="1326" y="1939"/>
                    <a:pt x="1258" y="1208"/>
                  </a:cubicBezTo>
                  <a:cubicBezTo>
                    <a:pt x="1166" y="842"/>
                    <a:pt x="1029" y="522"/>
                    <a:pt x="846" y="201"/>
                  </a:cubicBezTo>
                  <a:cubicBezTo>
                    <a:pt x="734" y="73"/>
                    <a:pt x="565" y="1"/>
                    <a:pt x="3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90"/>
            <p:cNvSpPr/>
            <p:nvPr/>
          </p:nvSpPr>
          <p:spPr>
            <a:xfrm>
              <a:off x="4359350" y="4764325"/>
              <a:ext cx="45175" cy="94725"/>
            </a:xfrm>
            <a:custGeom>
              <a:avLst/>
              <a:gdLst/>
              <a:ahLst/>
              <a:cxnLst/>
              <a:rect l="l" t="t" r="r" b="b"/>
              <a:pathLst>
                <a:path w="1807" h="3789" extrusionOk="0">
                  <a:moveTo>
                    <a:pt x="868" y="1"/>
                  </a:moveTo>
                  <a:cubicBezTo>
                    <a:pt x="822" y="1"/>
                    <a:pt x="776" y="11"/>
                    <a:pt x="732" y="33"/>
                  </a:cubicBezTo>
                  <a:lnTo>
                    <a:pt x="618" y="124"/>
                  </a:lnTo>
                  <a:cubicBezTo>
                    <a:pt x="572" y="353"/>
                    <a:pt x="252" y="650"/>
                    <a:pt x="572" y="788"/>
                  </a:cubicBezTo>
                  <a:cubicBezTo>
                    <a:pt x="1052" y="971"/>
                    <a:pt x="984" y="1199"/>
                    <a:pt x="801" y="1542"/>
                  </a:cubicBezTo>
                  <a:cubicBezTo>
                    <a:pt x="663" y="1748"/>
                    <a:pt x="481" y="1931"/>
                    <a:pt x="366" y="2137"/>
                  </a:cubicBezTo>
                  <a:cubicBezTo>
                    <a:pt x="275" y="2343"/>
                    <a:pt x="503" y="2663"/>
                    <a:pt x="138" y="2800"/>
                  </a:cubicBezTo>
                  <a:cubicBezTo>
                    <a:pt x="23" y="2823"/>
                    <a:pt x="0" y="3006"/>
                    <a:pt x="92" y="3120"/>
                  </a:cubicBezTo>
                  <a:cubicBezTo>
                    <a:pt x="183" y="3211"/>
                    <a:pt x="275" y="3303"/>
                    <a:pt x="343" y="3394"/>
                  </a:cubicBezTo>
                  <a:cubicBezTo>
                    <a:pt x="448" y="3563"/>
                    <a:pt x="553" y="3789"/>
                    <a:pt x="747" y="3789"/>
                  </a:cubicBezTo>
                  <a:cubicBezTo>
                    <a:pt x="764" y="3789"/>
                    <a:pt x="782" y="3787"/>
                    <a:pt x="801" y="3783"/>
                  </a:cubicBezTo>
                  <a:cubicBezTo>
                    <a:pt x="1121" y="3715"/>
                    <a:pt x="869" y="3463"/>
                    <a:pt x="892" y="3280"/>
                  </a:cubicBezTo>
                  <a:cubicBezTo>
                    <a:pt x="915" y="2983"/>
                    <a:pt x="1029" y="2617"/>
                    <a:pt x="1281" y="2525"/>
                  </a:cubicBezTo>
                  <a:cubicBezTo>
                    <a:pt x="1807" y="2365"/>
                    <a:pt x="1670" y="2000"/>
                    <a:pt x="1624" y="1657"/>
                  </a:cubicBezTo>
                  <a:cubicBezTo>
                    <a:pt x="1601" y="1405"/>
                    <a:pt x="1624" y="1153"/>
                    <a:pt x="1624" y="902"/>
                  </a:cubicBezTo>
                  <a:lnTo>
                    <a:pt x="1624" y="879"/>
                  </a:lnTo>
                  <a:cubicBezTo>
                    <a:pt x="1418" y="650"/>
                    <a:pt x="1304" y="376"/>
                    <a:pt x="1121" y="124"/>
                  </a:cubicBezTo>
                  <a:cubicBezTo>
                    <a:pt x="1059" y="47"/>
                    <a:pt x="965" y="1"/>
                    <a:pt x="868" y="1"/>
                  </a:cubicBezTo>
                  <a:close/>
                </a:path>
              </a:pathLst>
            </a:custGeom>
            <a:solidFill>
              <a:srgbClr val="E68D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90"/>
            <p:cNvSpPr/>
            <p:nvPr/>
          </p:nvSpPr>
          <p:spPr>
            <a:xfrm>
              <a:off x="4335325" y="4792575"/>
              <a:ext cx="17750" cy="113225"/>
            </a:xfrm>
            <a:custGeom>
              <a:avLst/>
              <a:gdLst/>
              <a:ahLst/>
              <a:cxnLst/>
              <a:rect l="l" t="t" r="r" b="b"/>
              <a:pathLst>
                <a:path w="710" h="4529" extrusionOk="0">
                  <a:moveTo>
                    <a:pt x="573" y="1"/>
                  </a:moveTo>
                  <a:lnTo>
                    <a:pt x="573" y="1"/>
                  </a:lnTo>
                  <a:cubicBezTo>
                    <a:pt x="230" y="252"/>
                    <a:pt x="321" y="732"/>
                    <a:pt x="70" y="1007"/>
                  </a:cubicBezTo>
                  <a:cubicBezTo>
                    <a:pt x="1" y="2104"/>
                    <a:pt x="344" y="3156"/>
                    <a:pt x="390" y="4231"/>
                  </a:cubicBezTo>
                  <a:cubicBezTo>
                    <a:pt x="390" y="4345"/>
                    <a:pt x="504" y="4437"/>
                    <a:pt x="573" y="4528"/>
                  </a:cubicBezTo>
                  <a:cubicBezTo>
                    <a:pt x="618" y="4437"/>
                    <a:pt x="710" y="4300"/>
                    <a:pt x="710" y="4208"/>
                  </a:cubicBezTo>
                  <a:cubicBezTo>
                    <a:pt x="618" y="3522"/>
                    <a:pt x="687" y="2836"/>
                    <a:pt x="618" y="2173"/>
                  </a:cubicBezTo>
                  <a:cubicBezTo>
                    <a:pt x="550" y="1464"/>
                    <a:pt x="550" y="732"/>
                    <a:pt x="5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90"/>
            <p:cNvSpPr/>
            <p:nvPr/>
          </p:nvSpPr>
          <p:spPr>
            <a:xfrm>
              <a:off x="4342775" y="4911475"/>
              <a:ext cx="24600" cy="63500"/>
            </a:xfrm>
            <a:custGeom>
              <a:avLst/>
              <a:gdLst/>
              <a:ahLst/>
              <a:cxnLst/>
              <a:rect l="l" t="t" r="r" b="b"/>
              <a:pathLst>
                <a:path w="984" h="2540" extrusionOk="0">
                  <a:moveTo>
                    <a:pt x="275" y="1"/>
                  </a:moveTo>
                  <a:cubicBezTo>
                    <a:pt x="92" y="184"/>
                    <a:pt x="0" y="435"/>
                    <a:pt x="46" y="687"/>
                  </a:cubicBezTo>
                  <a:cubicBezTo>
                    <a:pt x="46" y="1304"/>
                    <a:pt x="23" y="1922"/>
                    <a:pt x="23" y="2539"/>
                  </a:cubicBezTo>
                  <a:lnTo>
                    <a:pt x="778" y="2539"/>
                  </a:lnTo>
                  <a:cubicBezTo>
                    <a:pt x="778" y="2288"/>
                    <a:pt x="686" y="2059"/>
                    <a:pt x="526" y="1876"/>
                  </a:cubicBezTo>
                  <a:cubicBezTo>
                    <a:pt x="343" y="1693"/>
                    <a:pt x="458" y="1510"/>
                    <a:pt x="526" y="1304"/>
                  </a:cubicBezTo>
                  <a:cubicBezTo>
                    <a:pt x="595" y="1098"/>
                    <a:pt x="983" y="1236"/>
                    <a:pt x="915" y="961"/>
                  </a:cubicBezTo>
                  <a:cubicBezTo>
                    <a:pt x="869" y="801"/>
                    <a:pt x="640" y="710"/>
                    <a:pt x="480" y="573"/>
                  </a:cubicBezTo>
                  <a:cubicBezTo>
                    <a:pt x="343" y="412"/>
                    <a:pt x="275" y="207"/>
                    <a:pt x="2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90"/>
            <p:cNvSpPr/>
            <p:nvPr/>
          </p:nvSpPr>
          <p:spPr>
            <a:xfrm>
              <a:off x="4355350" y="4717700"/>
              <a:ext cx="40025" cy="56600"/>
            </a:xfrm>
            <a:custGeom>
              <a:avLst/>
              <a:gdLst/>
              <a:ahLst/>
              <a:cxnLst/>
              <a:rect l="l" t="t" r="r" b="b"/>
              <a:pathLst>
                <a:path w="1601" h="2264" extrusionOk="0">
                  <a:moveTo>
                    <a:pt x="1532" y="0"/>
                  </a:moveTo>
                  <a:cubicBezTo>
                    <a:pt x="1258" y="23"/>
                    <a:pt x="1006" y="114"/>
                    <a:pt x="801" y="274"/>
                  </a:cubicBezTo>
                  <a:lnTo>
                    <a:pt x="778" y="274"/>
                  </a:lnTo>
                  <a:cubicBezTo>
                    <a:pt x="686" y="343"/>
                    <a:pt x="618" y="435"/>
                    <a:pt x="549" y="526"/>
                  </a:cubicBezTo>
                  <a:cubicBezTo>
                    <a:pt x="275" y="800"/>
                    <a:pt x="389" y="1281"/>
                    <a:pt x="23" y="1532"/>
                  </a:cubicBezTo>
                  <a:lnTo>
                    <a:pt x="23" y="1784"/>
                  </a:lnTo>
                  <a:cubicBezTo>
                    <a:pt x="23" y="1944"/>
                    <a:pt x="23" y="2104"/>
                    <a:pt x="0" y="2264"/>
                  </a:cubicBezTo>
                  <a:lnTo>
                    <a:pt x="778" y="2012"/>
                  </a:lnTo>
                  <a:cubicBezTo>
                    <a:pt x="1304" y="1509"/>
                    <a:pt x="1235" y="732"/>
                    <a:pt x="1601" y="160"/>
                  </a:cubicBezTo>
                  <a:cubicBezTo>
                    <a:pt x="1578" y="114"/>
                    <a:pt x="1555" y="46"/>
                    <a:pt x="1532" y="0"/>
                  </a:cubicBezTo>
                  <a:close/>
                </a:path>
              </a:pathLst>
            </a:custGeom>
            <a:solidFill>
              <a:srgbClr val="DB7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90"/>
            <p:cNvSpPr/>
            <p:nvPr/>
          </p:nvSpPr>
          <p:spPr>
            <a:xfrm>
              <a:off x="4430800" y="4605075"/>
              <a:ext cx="7450" cy="12600"/>
            </a:xfrm>
            <a:custGeom>
              <a:avLst/>
              <a:gdLst/>
              <a:ahLst/>
              <a:cxnLst/>
              <a:rect l="l" t="t" r="r" b="b"/>
              <a:pathLst>
                <a:path w="298" h="504" extrusionOk="0">
                  <a:moveTo>
                    <a:pt x="24" y="0"/>
                  </a:moveTo>
                  <a:cubicBezTo>
                    <a:pt x="1" y="206"/>
                    <a:pt x="92" y="389"/>
                    <a:pt x="275" y="503"/>
                  </a:cubicBezTo>
                  <a:cubicBezTo>
                    <a:pt x="298" y="298"/>
                    <a:pt x="206" y="92"/>
                    <a:pt x="24" y="0"/>
                  </a:cubicBezTo>
                  <a:close/>
                </a:path>
              </a:pathLst>
            </a:custGeom>
            <a:solidFill>
              <a:srgbClr val="BF50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90"/>
            <p:cNvSpPr/>
            <p:nvPr/>
          </p:nvSpPr>
          <p:spPr>
            <a:xfrm>
              <a:off x="3779675" y="5313175"/>
              <a:ext cx="18900" cy="5800"/>
            </a:xfrm>
            <a:custGeom>
              <a:avLst/>
              <a:gdLst/>
              <a:ahLst/>
              <a:cxnLst/>
              <a:rect l="l" t="t" r="r" b="b"/>
              <a:pathLst>
                <a:path w="756" h="232" extrusionOk="0">
                  <a:moveTo>
                    <a:pt x="478" y="1"/>
                  </a:moveTo>
                  <a:cubicBezTo>
                    <a:pt x="295" y="1"/>
                    <a:pt x="123" y="31"/>
                    <a:pt x="1" y="214"/>
                  </a:cubicBezTo>
                  <a:cubicBezTo>
                    <a:pt x="92" y="222"/>
                    <a:pt x="186" y="232"/>
                    <a:pt x="278" y="232"/>
                  </a:cubicBezTo>
                  <a:cubicBezTo>
                    <a:pt x="460" y="232"/>
                    <a:pt x="633" y="191"/>
                    <a:pt x="755" y="8"/>
                  </a:cubicBezTo>
                  <a:cubicBezTo>
                    <a:pt x="664" y="8"/>
                    <a:pt x="570" y="1"/>
                    <a:pt x="478"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90"/>
            <p:cNvSpPr/>
            <p:nvPr/>
          </p:nvSpPr>
          <p:spPr>
            <a:xfrm>
              <a:off x="3798550" y="5306800"/>
              <a:ext cx="13175" cy="6600"/>
            </a:xfrm>
            <a:custGeom>
              <a:avLst/>
              <a:gdLst/>
              <a:ahLst/>
              <a:cxnLst/>
              <a:rect l="l" t="t" r="r" b="b"/>
              <a:pathLst>
                <a:path w="527" h="264" extrusionOk="0">
                  <a:moveTo>
                    <a:pt x="422" y="0"/>
                  </a:moveTo>
                  <a:cubicBezTo>
                    <a:pt x="253" y="0"/>
                    <a:pt x="95" y="92"/>
                    <a:pt x="0" y="263"/>
                  </a:cubicBezTo>
                  <a:cubicBezTo>
                    <a:pt x="206" y="263"/>
                    <a:pt x="389" y="172"/>
                    <a:pt x="526" y="12"/>
                  </a:cubicBezTo>
                  <a:cubicBezTo>
                    <a:pt x="491" y="4"/>
                    <a:pt x="457" y="0"/>
                    <a:pt x="422"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90"/>
            <p:cNvSpPr/>
            <p:nvPr/>
          </p:nvSpPr>
          <p:spPr>
            <a:xfrm>
              <a:off x="3685350" y="5313375"/>
              <a:ext cx="11450" cy="18300"/>
            </a:xfrm>
            <a:custGeom>
              <a:avLst/>
              <a:gdLst/>
              <a:ahLst/>
              <a:cxnLst/>
              <a:rect l="l" t="t" r="r" b="b"/>
              <a:pathLst>
                <a:path w="458" h="732" extrusionOk="0">
                  <a:moveTo>
                    <a:pt x="1" y="0"/>
                  </a:moveTo>
                  <a:lnTo>
                    <a:pt x="1" y="732"/>
                  </a:lnTo>
                  <a:cubicBezTo>
                    <a:pt x="115" y="618"/>
                    <a:pt x="206" y="526"/>
                    <a:pt x="298" y="389"/>
                  </a:cubicBezTo>
                  <a:cubicBezTo>
                    <a:pt x="458" y="92"/>
                    <a:pt x="298" y="0"/>
                    <a:pt x="1"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90"/>
            <p:cNvSpPr/>
            <p:nvPr/>
          </p:nvSpPr>
          <p:spPr>
            <a:xfrm>
              <a:off x="3735650" y="5319650"/>
              <a:ext cx="12600" cy="4525"/>
            </a:xfrm>
            <a:custGeom>
              <a:avLst/>
              <a:gdLst/>
              <a:ahLst/>
              <a:cxnLst/>
              <a:rect l="l" t="t" r="r" b="b"/>
              <a:pathLst>
                <a:path w="504" h="181" extrusionOk="0">
                  <a:moveTo>
                    <a:pt x="1" y="1"/>
                  </a:moveTo>
                  <a:cubicBezTo>
                    <a:pt x="79" y="123"/>
                    <a:pt x="163" y="181"/>
                    <a:pt x="246" y="181"/>
                  </a:cubicBezTo>
                  <a:cubicBezTo>
                    <a:pt x="334" y="181"/>
                    <a:pt x="422" y="118"/>
                    <a:pt x="504" y="1"/>
                  </a:cubicBezTo>
                  <a:close/>
                </a:path>
              </a:pathLst>
            </a:custGeom>
            <a:solidFill>
              <a:srgbClr val="B03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90"/>
            <p:cNvSpPr/>
            <p:nvPr/>
          </p:nvSpPr>
          <p:spPr>
            <a:xfrm>
              <a:off x="3754525" y="5319650"/>
              <a:ext cx="6300" cy="2600"/>
            </a:xfrm>
            <a:custGeom>
              <a:avLst/>
              <a:gdLst/>
              <a:ahLst/>
              <a:cxnLst/>
              <a:rect l="l" t="t" r="r" b="b"/>
              <a:pathLst>
                <a:path w="252" h="104" extrusionOk="0">
                  <a:moveTo>
                    <a:pt x="0" y="1"/>
                  </a:moveTo>
                  <a:cubicBezTo>
                    <a:pt x="46" y="69"/>
                    <a:pt x="92" y="104"/>
                    <a:pt x="135" y="104"/>
                  </a:cubicBezTo>
                  <a:cubicBezTo>
                    <a:pt x="178" y="104"/>
                    <a:pt x="218" y="69"/>
                    <a:pt x="252" y="1"/>
                  </a:cubicBezTo>
                  <a:close/>
                </a:path>
              </a:pathLst>
            </a:custGeom>
            <a:solidFill>
              <a:srgbClr val="B03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90"/>
            <p:cNvSpPr/>
            <p:nvPr/>
          </p:nvSpPr>
          <p:spPr>
            <a:xfrm>
              <a:off x="3108550" y="4912050"/>
              <a:ext cx="57175" cy="56650"/>
            </a:xfrm>
            <a:custGeom>
              <a:avLst/>
              <a:gdLst/>
              <a:ahLst/>
              <a:cxnLst/>
              <a:rect l="l" t="t" r="r" b="b"/>
              <a:pathLst>
                <a:path w="2287" h="2266" extrusionOk="0">
                  <a:moveTo>
                    <a:pt x="297" y="1"/>
                  </a:moveTo>
                  <a:cubicBezTo>
                    <a:pt x="183" y="252"/>
                    <a:pt x="0" y="481"/>
                    <a:pt x="297" y="778"/>
                  </a:cubicBezTo>
                  <a:cubicBezTo>
                    <a:pt x="709" y="1167"/>
                    <a:pt x="1212" y="1487"/>
                    <a:pt x="1486" y="2013"/>
                  </a:cubicBezTo>
                  <a:cubicBezTo>
                    <a:pt x="1624" y="2248"/>
                    <a:pt x="1912" y="2265"/>
                    <a:pt x="2164" y="2265"/>
                  </a:cubicBezTo>
                  <a:cubicBezTo>
                    <a:pt x="2207" y="2265"/>
                    <a:pt x="2248" y="2265"/>
                    <a:pt x="2287" y="2265"/>
                  </a:cubicBezTo>
                  <a:cubicBezTo>
                    <a:pt x="1875" y="1716"/>
                    <a:pt x="1464" y="1167"/>
                    <a:pt x="1029" y="641"/>
                  </a:cubicBezTo>
                  <a:cubicBezTo>
                    <a:pt x="800" y="412"/>
                    <a:pt x="549" y="184"/>
                    <a:pt x="2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90"/>
            <p:cNvSpPr/>
            <p:nvPr/>
          </p:nvSpPr>
          <p:spPr>
            <a:xfrm>
              <a:off x="3170850" y="4980650"/>
              <a:ext cx="13175" cy="13175"/>
            </a:xfrm>
            <a:custGeom>
              <a:avLst/>
              <a:gdLst/>
              <a:ahLst/>
              <a:cxnLst/>
              <a:rect l="l" t="t" r="r" b="b"/>
              <a:pathLst>
                <a:path w="527" h="527" extrusionOk="0">
                  <a:moveTo>
                    <a:pt x="46" y="1"/>
                  </a:moveTo>
                  <a:lnTo>
                    <a:pt x="46" y="1"/>
                  </a:lnTo>
                  <a:cubicBezTo>
                    <a:pt x="1" y="298"/>
                    <a:pt x="229" y="527"/>
                    <a:pt x="527" y="527"/>
                  </a:cubicBezTo>
                  <a:cubicBezTo>
                    <a:pt x="435" y="275"/>
                    <a:pt x="275" y="92"/>
                    <a:pt x="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90"/>
            <p:cNvSpPr/>
            <p:nvPr/>
          </p:nvSpPr>
          <p:spPr>
            <a:xfrm>
              <a:off x="3165700" y="4968075"/>
              <a:ext cx="6325" cy="6325"/>
            </a:xfrm>
            <a:custGeom>
              <a:avLst/>
              <a:gdLst/>
              <a:ahLst/>
              <a:cxnLst/>
              <a:rect l="l" t="t" r="r" b="b"/>
              <a:pathLst>
                <a:path w="253" h="253" extrusionOk="0">
                  <a:moveTo>
                    <a:pt x="252" y="1"/>
                  </a:moveTo>
                  <a:lnTo>
                    <a:pt x="1" y="24"/>
                  </a:lnTo>
                  <a:lnTo>
                    <a:pt x="252" y="252"/>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90"/>
            <p:cNvSpPr/>
            <p:nvPr/>
          </p:nvSpPr>
          <p:spPr>
            <a:xfrm>
              <a:off x="3321775" y="5169300"/>
              <a:ext cx="6875" cy="5750"/>
            </a:xfrm>
            <a:custGeom>
              <a:avLst/>
              <a:gdLst/>
              <a:ahLst/>
              <a:cxnLst/>
              <a:rect l="l" t="t" r="r" b="b"/>
              <a:pathLst>
                <a:path w="275" h="230" extrusionOk="0">
                  <a:moveTo>
                    <a:pt x="0" y="1"/>
                  </a:moveTo>
                  <a:lnTo>
                    <a:pt x="275" y="229"/>
                  </a:lnTo>
                  <a:close/>
                </a:path>
              </a:pathLst>
            </a:custGeom>
            <a:solidFill>
              <a:srgbClr val="C95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90"/>
            <p:cNvSpPr/>
            <p:nvPr/>
          </p:nvSpPr>
          <p:spPr>
            <a:xfrm>
              <a:off x="3065675" y="4830300"/>
              <a:ext cx="5725" cy="6325"/>
            </a:xfrm>
            <a:custGeom>
              <a:avLst/>
              <a:gdLst/>
              <a:ahLst/>
              <a:cxnLst/>
              <a:rect l="l" t="t" r="r" b="b"/>
              <a:pathLst>
                <a:path w="229" h="253" extrusionOk="0">
                  <a:moveTo>
                    <a:pt x="229" y="252"/>
                  </a:moveTo>
                  <a:cubicBezTo>
                    <a:pt x="137" y="184"/>
                    <a:pt x="69" y="92"/>
                    <a:pt x="0" y="1"/>
                  </a:cubicBezTo>
                  <a:cubicBezTo>
                    <a:pt x="69" y="92"/>
                    <a:pt x="137" y="184"/>
                    <a:pt x="229" y="2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90"/>
            <p:cNvSpPr/>
            <p:nvPr/>
          </p:nvSpPr>
          <p:spPr>
            <a:xfrm>
              <a:off x="3616175" y="5288225"/>
              <a:ext cx="6900" cy="6300"/>
            </a:xfrm>
            <a:custGeom>
              <a:avLst/>
              <a:gdLst/>
              <a:ahLst/>
              <a:cxnLst/>
              <a:rect l="l" t="t" r="r" b="b"/>
              <a:pathLst>
                <a:path w="276" h="252" extrusionOk="0">
                  <a:moveTo>
                    <a:pt x="1" y="0"/>
                  </a:moveTo>
                  <a:lnTo>
                    <a:pt x="275" y="252"/>
                  </a:lnTo>
                  <a:cubicBezTo>
                    <a:pt x="229" y="114"/>
                    <a:pt x="138" y="23"/>
                    <a:pt x="1" y="0"/>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90"/>
            <p:cNvSpPr/>
            <p:nvPr/>
          </p:nvSpPr>
          <p:spPr>
            <a:xfrm>
              <a:off x="3623050" y="5294500"/>
              <a:ext cx="6300" cy="5750"/>
            </a:xfrm>
            <a:custGeom>
              <a:avLst/>
              <a:gdLst/>
              <a:ahLst/>
              <a:cxnLst/>
              <a:rect l="l" t="t" r="r" b="b"/>
              <a:pathLst>
                <a:path w="252" h="230" extrusionOk="0">
                  <a:moveTo>
                    <a:pt x="0" y="1"/>
                  </a:moveTo>
                  <a:lnTo>
                    <a:pt x="252" y="229"/>
                  </a:ln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90"/>
            <p:cNvSpPr/>
            <p:nvPr/>
          </p:nvSpPr>
          <p:spPr>
            <a:xfrm>
              <a:off x="3422375" y="5237825"/>
              <a:ext cx="12600" cy="6125"/>
            </a:xfrm>
            <a:custGeom>
              <a:avLst/>
              <a:gdLst/>
              <a:ahLst/>
              <a:cxnLst/>
              <a:rect l="l" t="t" r="r" b="b"/>
              <a:pathLst>
                <a:path w="504" h="245" extrusionOk="0">
                  <a:moveTo>
                    <a:pt x="64" y="0"/>
                  </a:moveTo>
                  <a:cubicBezTo>
                    <a:pt x="43" y="0"/>
                    <a:pt x="22" y="1"/>
                    <a:pt x="1" y="4"/>
                  </a:cubicBezTo>
                  <a:cubicBezTo>
                    <a:pt x="96" y="155"/>
                    <a:pt x="253" y="244"/>
                    <a:pt x="408" y="244"/>
                  </a:cubicBezTo>
                  <a:cubicBezTo>
                    <a:pt x="441" y="244"/>
                    <a:pt x="473" y="240"/>
                    <a:pt x="504" y="232"/>
                  </a:cubicBezTo>
                  <a:cubicBezTo>
                    <a:pt x="422" y="89"/>
                    <a:pt x="248" y="0"/>
                    <a:pt x="64" y="0"/>
                  </a:cubicBezTo>
                  <a:close/>
                </a:path>
              </a:pathLst>
            </a:custGeom>
            <a:solidFill>
              <a:srgbClr val="BB39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90"/>
            <p:cNvSpPr/>
            <p:nvPr/>
          </p:nvSpPr>
          <p:spPr>
            <a:xfrm>
              <a:off x="4316475" y="4210050"/>
              <a:ext cx="26900" cy="33950"/>
            </a:xfrm>
            <a:custGeom>
              <a:avLst/>
              <a:gdLst/>
              <a:ahLst/>
              <a:cxnLst/>
              <a:rect l="l" t="t" r="r" b="b"/>
              <a:pathLst>
                <a:path w="1076" h="1358" extrusionOk="0">
                  <a:moveTo>
                    <a:pt x="92" y="1"/>
                  </a:moveTo>
                  <a:lnTo>
                    <a:pt x="92" y="1"/>
                  </a:lnTo>
                  <a:cubicBezTo>
                    <a:pt x="0" y="549"/>
                    <a:pt x="343" y="892"/>
                    <a:pt x="641" y="1281"/>
                  </a:cubicBezTo>
                  <a:cubicBezTo>
                    <a:pt x="673" y="1338"/>
                    <a:pt x="718" y="1358"/>
                    <a:pt x="769" y="1358"/>
                  </a:cubicBezTo>
                  <a:cubicBezTo>
                    <a:pt x="860" y="1358"/>
                    <a:pt x="972" y="1296"/>
                    <a:pt x="1075" y="1281"/>
                  </a:cubicBezTo>
                  <a:lnTo>
                    <a:pt x="92" y="1"/>
                  </a:ln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90"/>
            <p:cNvSpPr/>
            <p:nvPr/>
          </p:nvSpPr>
          <p:spPr>
            <a:xfrm>
              <a:off x="4299325" y="4185475"/>
              <a:ext cx="19450" cy="24600"/>
            </a:xfrm>
            <a:custGeom>
              <a:avLst/>
              <a:gdLst/>
              <a:ahLst/>
              <a:cxnLst/>
              <a:rect l="l" t="t" r="r" b="b"/>
              <a:pathLst>
                <a:path w="778" h="984" extrusionOk="0">
                  <a:moveTo>
                    <a:pt x="23" y="0"/>
                  </a:moveTo>
                  <a:lnTo>
                    <a:pt x="23" y="0"/>
                  </a:lnTo>
                  <a:cubicBezTo>
                    <a:pt x="0" y="526"/>
                    <a:pt x="115" y="961"/>
                    <a:pt x="778" y="984"/>
                  </a:cubicBezTo>
                  <a:cubicBezTo>
                    <a:pt x="755" y="732"/>
                    <a:pt x="663" y="458"/>
                    <a:pt x="526" y="229"/>
                  </a:cubicBezTo>
                  <a:lnTo>
                    <a:pt x="23" y="0"/>
                  </a:ln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90"/>
            <p:cNvSpPr/>
            <p:nvPr/>
          </p:nvSpPr>
          <p:spPr>
            <a:xfrm>
              <a:off x="4237000" y="4109875"/>
              <a:ext cx="13125" cy="12800"/>
            </a:xfrm>
            <a:custGeom>
              <a:avLst/>
              <a:gdLst/>
              <a:ahLst/>
              <a:cxnLst/>
              <a:rect l="l" t="t" r="r" b="b"/>
              <a:pathLst>
                <a:path w="525" h="512" extrusionOk="0">
                  <a:moveTo>
                    <a:pt x="70" y="0"/>
                  </a:moveTo>
                  <a:cubicBezTo>
                    <a:pt x="48" y="0"/>
                    <a:pt x="25" y="2"/>
                    <a:pt x="1" y="6"/>
                  </a:cubicBezTo>
                  <a:lnTo>
                    <a:pt x="1" y="257"/>
                  </a:lnTo>
                  <a:cubicBezTo>
                    <a:pt x="105" y="404"/>
                    <a:pt x="267" y="512"/>
                    <a:pt x="452" y="512"/>
                  </a:cubicBezTo>
                  <a:cubicBezTo>
                    <a:pt x="469" y="512"/>
                    <a:pt x="486" y="511"/>
                    <a:pt x="504" y="509"/>
                  </a:cubicBezTo>
                  <a:cubicBezTo>
                    <a:pt x="525" y="235"/>
                    <a:pt x="333" y="0"/>
                    <a:pt x="70" y="0"/>
                  </a:cubicBezTo>
                  <a:close/>
                </a:path>
              </a:pathLst>
            </a:custGeom>
            <a:solidFill>
              <a:srgbClr val="CA4F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90"/>
            <p:cNvSpPr/>
            <p:nvPr/>
          </p:nvSpPr>
          <p:spPr>
            <a:xfrm>
              <a:off x="4249600" y="4122600"/>
              <a:ext cx="6300" cy="6300"/>
            </a:xfrm>
            <a:custGeom>
              <a:avLst/>
              <a:gdLst/>
              <a:ahLst/>
              <a:cxnLst/>
              <a:rect l="l" t="t" r="r" b="b"/>
              <a:pathLst>
                <a:path w="252" h="252" extrusionOk="0">
                  <a:moveTo>
                    <a:pt x="0" y="0"/>
                  </a:moveTo>
                  <a:cubicBezTo>
                    <a:pt x="69" y="91"/>
                    <a:pt x="160" y="183"/>
                    <a:pt x="251" y="251"/>
                  </a:cubicBezTo>
                  <a:cubicBezTo>
                    <a:pt x="160" y="160"/>
                    <a:pt x="69" y="91"/>
                    <a:pt x="0" y="0"/>
                  </a:cubicBezTo>
                  <a:close/>
                </a:path>
              </a:pathLst>
            </a:custGeom>
            <a:solidFill>
              <a:srgbClr val="CA4F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90"/>
            <p:cNvSpPr/>
            <p:nvPr/>
          </p:nvSpPr>
          <p:spPr>
            <a:xfrm>
              <a:off x="4294175" y="4179175"/>
              <a:ext cx="5750" cy="6325"/>
            </a:xfrm>
            <a:custGeom>
              <a:avLst/>
              <a:gdLst/>
              <a:ahLst/>
              <a:cxnLst/>
              <a:rect l="l" t="t" r="r" b="b"/>
              <a:pathLst>
                <a:path w="230" h="253" extrusionOk="0">
                  <a:moveTo>
                    <a:pt x="229" y="252"/>
                  </a:moveTo>
                  <a:lnTo>
                    <a:pt x="1" y="1"/>
                  </a:ln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90"/>
            <p:cNvSpPr/>
            <p:nvPr/>
          </p:nvSpPr>
          <p:spPr>
            <a:xfrm>
              <a:off x="3848850" y="3890800"/>
              <a:ext cx="12600" cy="6100"/>
            </a:xfrm>
            <a:custGeom>
              <a:avLst/>
              <a:gdLst/>
              <a:ahLst/>
              <a:cxnLst/>
              <a:rect l="l" t="t" r="r" b="b"/>
              <a:pathLst>
                <a:path w="504" h="244" extrusionOk="0">
                  <a:moveTo>
                    <a:pt x="84" y="1"/>
                  </a:moveTo>
                  <a:cubicBezTo>
                    <a:pt x="56" y="1"/>
                    <a:pt x="28" y="4"/>
                    <a:pt x="0" y="11"/>
                  </a:cubicBezTo>
                  <a:cubicBezTo>
                    <a:pt x="83" y="155"/>
                    <a:pt x="257" y="243"/>
                    <a:pt x="441" y="243"/>
                  </a:cubicBezTo>
                  <a:cubicBezTo>
                    <a:pt x="461" y="243"/>
                    <a:pt x="482" y="242"/>
                    <a:pt x="504" y="240"/>
                  </a:cubicBezTo>
                  <a:cubicBezTo>
                    <a:pt x="406" y="104"/>
                    <a:pt x="243" y="1"/>
                    <a:pt x="84" y="1"/>
                  </a:cubicBezTo>
                  <a:close/>
                </a:path>
              </a:pathLst>
            </a:custGeom>
            <a:solidFill>
              <a:srgbClr val="E28C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90"/>
            <p:cNvSpPr/>
            <p:nvPr/>
          </p:nvSpPr>
          <p:spPr>
            <a:xfrm>
              <a:off x="4011200" y="3934500"/>
              <a:ext cx="6325" cy="6325"/>
            </a:xfrm>
            <a:custGeom>
              <a:avLst/>
              <a:gdLst/>
              <a:ahLst/>
              <a:cxnLst/>
              <a:rect l="l" t="t" r="r" b="b"/>
              <a:pathLst>
                <a:path w="253" h="253" extrusionOk="0">
                  <a:moveTo>
                    <a:pt x="1" y="1"/>
                  </a:moveTo>
                  <a:lnTo>
                    <a:pt x="252" y="252"/>
                  </a:lnTo>
                  <a:close/>
                </a:path>
              </a:pathLst>
            </a:custGeom>
            <a:solidFill>
              <a:srgbClr val="ECA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90"/>
            <p:cNvSpPr/>
            <p:nvPr/>
          </p:nvSpPr>
          <p:spPr>
            <a:xfrm>
              <a:off x="4382225" y="4366675"/>
              <a:ext cx="5150" cy="5175"/>
            </a:xfrm>
            <a:custGeom>
              <a:avLst/>
              <a:gdLst/>
              <a:ahLst/>
              <a:cxnLst/>
              <a:rect l="l" t="t" r="r" b="b"/>
              <a:pathLst>
                <a:path w="206" h="207" extrusionOk="0">
                  <a:moveTo>
                    <a:pt x="0" y="207"/>
                  </a:moveTo>
                  <a:lnTo>
                    <a:pt x="2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90"/>
            <p:cNvSpPr/>
            <p:nvPr/>
          </p:nvSpPr>
          <p:spPr>
            <a:xfrm>
              <a:off x="3857425" y="5293450"/>
              <a:ext cx="49175" cy="18900"/>
            </a:xfrm>
            <a:custGeom>
              <a:avLst/>
              <a:gdLst/>
              <a:ahLst/>
              <a:cxnLst/>
              <a:rect l="l" t="t" r="r" b="b"/>
              <a:pathLst>
                <a:path w="1967" h="756" extrusionOk="0">
                  <a:moveTo>
                    <a:pt x="1205" y="0"/>
                  </a:moveTo>
                  <a:cubicBezTo>
                    <a:pt x="926" y="0"/>
                    <a:pt x="629" y="197"/>
                    <a:pt x="298" y="294"/>
                  </a:cubicBezTo>
                  <a:cubicBezTo>
                    <a:pt x="115" y="340"/>
                    <a:pt x="0" y="454"/>
                    <a:pt x="69" y="614"/>
                  </a:cubicBezTo>
                  <a:cubicBezTo>
                    <a:pt x="129" y="694"/>
                    <a:pt x="223" y="756"/>
                    <a:pt x="321" y="756"/>
                  </a:cubicBezTo>
                  <a:cubicBezTo>
                    <a:pt x="336" y="756"/>
                    <a:pt x="351" y="754"/>
                    <a:pt x="366" y="751"/>
                  </a:cubicBezTo>
                  <a:cubicBezTo>
                    <a:pt x="847" y="660"/>
                    <a:pt x="1327" y="546"/>
                    <a:pt x="1784" y="431"/>
                  </a:cubicBezTo>
                  <a:cubicBezTo>
                    <a:pt x="1853" y="408"/>
                    <a:pt x="1898" y="317"/>
                    <a:pt x="1921" y="248"/>
                  </a:cubicBezTo>
                  <a:cubicBezTo>
                    <a:pt x="1967" y="65"/>
                    <a:pt x="1830" y="65"/>
                    <a:pt x="1715" y="43"/>
                  </a:cubicBezTo>
                  <a:cubicBezTo>
                    <a:pt x="1578" y="20"/>
                    <a:pt x="1464" y="20"/>
                    <a:pt x="1350" y="20"/>
                  </a:cubicBezTo>
                  <a:cubicBezTo>
                    <a:pt x="1302" y="6"/>
                    <a:pt x="1254" y="0"/>
                    <a:pt x="1205" y="0"/>
                  </a:cubicBezTo>
                  <a:close/>
                </a:path>
              </a:pathLst>
            </a:custGeom>
            <a:solidFill>
              <a:srgbClr val="ECA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90"/>
            <p:cNvSpPr/>
            <p:nvPr/>
          </p:nvSpPr>
          <p:spPr>
            <a:xfrm>
              <a:off x="4399925" y="4693100"/>
              <a:ext cx="12600" cy="20625"/>
            </a:xfrm>
            <a:custGeom>
              <a:avLst/>
              <a:gdLst/>
              <a:ahLst/>
              <a:cxnLst/>
              <a:rect l="l" t="t" r="r" b="b"/>
              <a:pathLst>
                <a:path w="504" h="825" extrusionOk="0">
                  <a:moveTo>
                    <a:pt x="504" y="1"/>
                  </a:moveTo>
                  <a:lnTo>
                    <a:pt x="504" y="1"/>
                  </a:lnTo>
                  <a:cubicBezTo>
                    <a:pt x="184" y="92"/>
                    <a:pt x="1" y="412"/>
                    <a:pt x="1" y="733"/>
                  </a:cubicBezTo>
                  <a:lnTo>
                    <a:pt x="138" y="824"/>
                  </a:lnTo>
                  <a:lnTo>
                    <a:pt x="252" y="733"/>
                  </a:lnTo>
                  <a:cubicBezTo>
                    <a:pt x="344" y="481"/>
                    <a:pt x="412" y="229"/>
                    <a:pt x="504" y="1"/>
                  </a:cubicBezTo>
                  <a:close/>
                </a:path>
              </a:pathLst>
            </a:custGeom>
            <a:solidFill>
              <a:srgbClr val="DB7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90"/>
            <p:cNvSpPr/>
            <p:nvPr/>
          </p:nvSpPr>
          <p:spPr>
            <a:xfrm>
              <a:off x="4425650" y="4661100"/>
              <a:ext cx="5750" cy="6300"/>
            </a:xfrm>
            <a:custGeom>
              <a:avLst/>
              <a:gdLst/>
              <a:ahLst/>
              <a:cxnLst/>
              <a:rect l="l" t="t" r="r" b="b"/>
              <a:pathLst>
                <a:path w="230" h="252" extrusionOk="0">
                  <a:moveTo>
                    <a:pt x="230" y="0"/>
                  </a:moveTo>
                  <a:lnTo>
                    <a:pt x="1" y="252"/>
                  </a:ln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90"/>
            <p:cNvSpPr/>
            <p:nvPr/>
          </p:nvSpPr>
          <p:spPr>
            <a:xfrm>
              <a:off x="4412500" y="4686250"/>
              <a:ext cx="6325" cy="6300"/>
            </a:xfrm>
            <a:custGeom>
              <a:avLst/>
              <a:gdLst/>
              <a:ahLst/>
              <a:cxnLst/>
              <a:rect l="l" t="t" r="r" b="b"/>
              <a:pathLst>
                <a:path w="253" h="252" extrusionOk="0">
                  <a:moveTo>
                    <a:pt x="252" y="0"/>
                  </a:moveTo>
                  <a:lnTo>
                    <a:pt x="1" y="252"/>
                  </a:lnTo>
                  <a:close/>
                </a:path>
              </a:pathLst>
            </a:custGeom>
            <a:solidFill>
              <a:srgbClr val="DB7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90"/>
            <p:cNvSpPr/>
            <p:nvPr/>
          </p:nvSpPr>
          <p:spPr>
            <a:xfrm>
              <a:off x="4393650" y="4711400"/>
              <a:ext cx="7650" cy="6700"/>
            </a:xfrm>
            <a:custGeom>
              <a:avLst/>
              <a:gdLst/>
              <a:ahLst/>
              <a:cxnLst/>
              <a:rect l="l" t="t" r="r" b="b"/>
              <a:pathLst>
                <a:path w="306" h="268" extrusionOk="0">
                  <a:moveTo>
                    <a:pt x="252" y="1"/>
                  </a:moveTo>
                  <a:lnTo>
                    <a:pt x="0" y="252"/>
                  </a:lnTo>
                  <a:cubicBezTo>
                    <a:pt x="46" y="262"/>
                    <a:pt x="86" y="268"/>
                    <a:pt x="122" y="268"/>
                  </a:cubicBezTo>
                  <a:cubicBezTo>
                    <a:pt x="248" y="268"/>
                    <a:pt x="305" y="197"/>
                    <a:pt x="252" y="1"/>
                  </a:cubicBezTo>
                  <a:close/>
                </a:path>
              </a:pathLst>
            </a:custGeom>
            <a:solidFill>
              <a:srgbClr val="DB7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90"/>
            <p:cNvSpPr/>
            <p:nvPr/>
          </p:nvSpPr>
          <p:spPr>
            <a:xfrm>
              <a:off x="4369625" y="4724550"/>
              <a:ext cx="5750" cy="6325"/>
            </a:xfrm>
            <a:custGeom>
              <a:avLst/>
              <a:gdLst/>
              <a:ahLst/>
              <a:cxnLst/>
              <a:rect l="l" t="t" r="r" b="b"/>
              <a:pathLst>
                <a:path w="230" h="253" extrusionOk="0">
                  <a:moveTo>
                    <a:pt x="230" y="0"/>
                  </a:moveTo>
                  <a:lnTo>
                    <a:pt x="230" y="0"/>
                  </a:lnTo>
                  <a:cubicBezTo>
                    <a:pt x="92" y="23"/>
                    <a:pt x="1" y="138"/>
                    <a:pt x="1" y="252"/>
                  </a:cubicBezTo>
                  <a:lnTo>
                    <a:pt x="230" y="0"/>
                  </a:lnTo>
                  <a:close/>
                </a:path>
              </a:pathLst>
            </a:custGeom>
            <a:solidFill>
              <a:srgbClr val="BF50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90"/>
            <p:cNvSpPr/>
            <p:nvPr/>
          </p:nvSpPr>
          <p:spPr>
            <a:xfrm>
              <a:off x="4374775" y="4711975"/>
              <a:ext cx="32050" cy="56050"/>
            </a:xfrm>
            <a:custGeom>
              <a:avLst/>
              <a:gdLst/>
              <a:ahLst/>
              <a:cxnLst/>
              <a:rect l="l" t="t" r="r" b="b"/>
              <a:pathLst>
                <a:path w="1282" h="2242" extrusionOk="0">
                  <a:moveTo>
                    <a:pt x="1007" y="0"/>
                  </a:moveTo>
                  <a:lnTo>
                    <a:pt x="755" y="229"/>
                  </a:lnTo>
                  <a:cubicBezTo>
                    <a:pt x="389" y="732"/>
                    <a:pt x="1" y="1212"/>
                    <a:pt x="161" y="1898"/>
                  </a:cubicBezTo>
                  <a:cubicBezTo>
                    <a:pt x="184" y="2013"/>
                    <a:pt x="69" y="2127"/>
                    <a:pt x="1" y="2241"/>
                  </a:cubicBezTo>
                  <a:lnTo>
                    <a:pt x="504" y="2241"/>
                  </a:lnTo>
                  <a:cubicBezTo>
                    <a:pt x="527" y="2081"/>
                    <a:pt x="527" y="1921"/>
                    <a:pt x="550" y="1761"/>
                  </a:cubicBezTo>
                  <a:cubicBezTo>
                    <a:pt x="595" y="1487"/>
                    <a:pt x="1098" y="1578"/>
                    <a:pt x="1007" y="1327"/>
                  </a:cubicBezTo>
                  <a:cubicBezTo>
                    <a:pt x="915" y="1121"/>
                    <a:pt x="961" y="869"/>
                    <a:pt x="1121" y="686"/>
                  </a:cubicBezTo>
                  <a:cubicBezTo>
                    <a:pt x="1236" y="481"/>
                    <a:pt x="1281" y="229"/>
                    <a:pt x="1258" y="0"/>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90"/>
            <p:cNvSpPr/>
            <p:nvPr/>
          </p:nvSpPr>
          <p:spPr>
            <a:xfrm>
              <a:off x="4415375" y="4722675"/>
              <a:ext cx="16025" cy="13900"/>
            </a:xfrm>
            <a:custGeom>
              <a:avLst/>
              <a:gdLst/>
              <a:ahLst/>
              <a:cxnLst/>
              <a:rect l="l" t="t" r="r" b="b"/>
              <a:pathLst>
                <a:path w="641" h="556" extrusionOk="0">
                  <a:moveTo>
                    <a:pt x="187" y="1"/>
                  </a:moveTo>
                  <a:cubicBezTo>
                    <a:pt x="126" y="1"/>
                    <a:pt x="56" y="34"/>
                    <a:pt x="0" y="53"/>
                  </a:cubicBezTo>
                  <a:cubicBezTo>
                    <a:pt x="46" y="121"/>
                    <a:pt x="46" y="213"/>
                    <a:pt x="92" y="258"/>
                  </a:cubicBezTo>
                  <a:cubicBezTo>
                    <a:pt x="275" y="373"/>
                    <a:pt x="458" y="464"/>
                    <a:pt x="641" y="556"/>
                  </a:cubicBezTo>
                  <a:cubicBezTo>
                    <a:pt x="641" y="304"/>
                    <a:pt x="480" y="75"/>
                    <a:pt x="229" y="7"/>
                  </a:cubicBezTo>
                  <a:cubicBezTo>
                    <a:pt x="216" y="3"/>
                    <a:pt x="202" y="1"/>
                    <a:pt x="187" y="1"/>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90"/>
            <p:cNvSpPr/>
            <p:nvPr/>
          </p:nvSpPr>
          <p:spPr>
            <a:xfrm>
              <a:off x="4386775" y="4768000"/>
              <a:ext cx="13750" cy="18875"/>
            </a:xfrm>
            <a:custGeom>
              <a:avLst/>
              <a:gdLst/>
              <a:ahLst/>
              <a:cxnLst/>
              <a:rect l="l" t="t" r="r" b="b"/>
              <a:pathLst>
                <a:path w="550" h="755" extrusionOk="0">
                  <a:moveTo>
                    <a:pt x="24" y="0"/>
                  </a:moveTo>
                  <a:cubicBezTo>
                    <a:pt x="1" y="320"/>
                    <a:pt x="207" y="641"/>
                    <a:pt x="527" y="755"/>
                  </a:cubicBezTo>
                  <a:cubicBezTo>
                    <a:pt x="550" y="412"/>
                    <a:pt x="344" y="115"/>
                    <a:pt x="24" y="0"/>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90"/>
            <p:cNvSpPr/>
            <p:nvPr/>
          </p:nvSpPr>
          <p:spPr>
            <a:xfrm>
              <a:off x="4423375" y="4742850"/>
              <a:ext cx="8025" cy="5050"/>
            </a:xfrm>
            <a:custGeom>
              <a:avLst/>
              <a:gdLst/>
              <a:ahLst/>
              <a:cxnLst/>
              <a:rect l="l" t="t" r="r" b="b"/>
              <a:pathLst>
                <a:path w="321" h="202" extrusionOk="0">
                  <a:moveTo>
                    <a:pt x="321" y="0"/>
                  </a:moveTo>
                  <a:cubicBezTo>
                    <a:pt x="229" y="0"/>
                    <a:pt x="160" y="23"/>
                    <a:pt x="92" y="23"/>
                  </a:cubicBezTo>
                  <a:cubicBezTo>
                    <a:pt x="46" y="46"/>
                    <a:pt x="0" y="69"/>
                    <a:pt x="0" y="92"/>
                  </a:cubicBezTo>
                  <a:cubicBezTo>
                    <a:pt x="0" y="159"/>
                    <a:pt x="49" y="201"/>
                    <a:pt x="103" y="201"/>
                  </a:cubicBezTo>
                  <a:cubicBezTo>
                    <a:pt x="122" y="201"/>
                    <a:pt x="142" y="195"/>
                    <a:pt x="160" y="183"/>
                  </a:cubicBezTo>
                  <a:cubicBezTo>
                    <a:pt x="229" y="115"/>
                    <a:pt x="275" y="69"/>
                    <a:pt x="321" y="0"/>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90"/>
            <p:cNvSpPr/>
            <p:nvPr/>
          </p:nvSpPr>
          <p:spPr>
            <a:xfrm>
              <a:off x="4431375" y="4736550"/>
              <a:ext cx="6325" cy="6325"/>
            </a:xfrm>
            <a:custGeom>
              <a:avLst/>
              <a:gdLst/>
              <a:ahLst/>
              <a:cxnLst/>
              <a:rect l="l" t="t" r="r" b="b"/>
              <a:pathLst>
                <a:path w="253" h="253" extrusionOk="0">
                  <a:moveTo>
                    <a:pt x="1" y="1"/>
                  </a:moveTo>
                  <a:lnTo>
                    <a:pt x="1" y="252"/>
                  </a:lnTo>
                  <a:lnTo>
                    <a:pt x="252" y="252"/>
                  </a:lnTo>
                  <a:lnTo>
                    <a:pt x="1" y="1"/>
                  </a:ln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6" name="Google Shape;4306;p90"/>
          <p:cNvGrpSpPr/>
          <p:nvPr/>
        </p:nvGrpSpPr>
        <p:grpSpPr>
          <a:xfrm>
            <a:off x="551793" y="2091709"/>
            <a:ext cx="731506" cy="717577"/>
            <a:chOff x="2986200" y="3849900"/>
            <a:chExt cx="1502375" cy="1505300"/>
          </a:xfrm>
        </p:grpSpPr>
        <p:sp>
          <p:nvSpPr>
            <p:cNvPr id="4307" name="Google Shape;4307;p90"/>
            <p:cNvSpPr/>
            <p:nvPr/>
          </p:nvSpPr>
          <p:spPr>
            <a:xfrm>
              <a:off x="3165700" y="3969225"/>
              <a:ext cx="170400" cy="149375"/>
            </a:xfrm>
            <a:custGeom>
              <a:avLst/>
              <a:gdLst/>
              <a:ahLst/>
              <a:cxnLst/>
              <a:rect l="l" t="t" r="r" b="b"/>
              <a:pathLst>
                <a:path w="6816" h="5975" extrusionOk="0">
                  <a:moveTo>
                    <a:pt x="6505" y="1"/>
                  </a:moveTo>
                  <a:cubicBezTo>
                    <a:pt x="6411" y="1"/>
                    <a:pt x="6319" y="45"/>
                    <a:pt x="6243" y="121"/>
                  </a:cubicBezTo>
                  <a:cubicBezTo>
                    <a:pt x="5832" y="441"/>
                    <a:pt x="5306" y="647"/>
                    <a:pt x="4940" y="1059"/>
                  </a:cubicBezTo>
                  <a:cubicBezTo>
                    <a:pt x="4620" y="1470"/>
                    <a:pt x="4208" y="1836"/>
                    <a:pt x="3728" y="2110"/>
                  </a:cubicBezTo>
                  <a:cubicBezTo>
                    <a:pt x="3362" y="2751"/>
                    <a:pt x="2813" y="3277"/>
                    <a:pt x="2150" y="3597"/>
                  </a:cubicBezTo>
                  <a:cubicBezTo>
                    <a:pt x="2013" y="3665"/>
                    <a:pt x="1807" y="3665"/>
                    <a:pt x="1716" y="3780"/>
                  </a:cubicBezTo>
                  <a:cubicBezTo>
                    <a:pt x="1167" y="4397"/>
                    <a:pt x="481" y="4923"/>
                    <a:pt x="1" y="5632"/>
                  </a:cubicBezTo>
                  <a:cubicBezTo>
                    <a:pt x="69" y="5723"/>
                    <a:pt x="161" y="5769"/>
                    <a:pt x="275" y="5815"/>
                  </a:cubicBezTo>
                  <a:cubicBezTo>
                    <a:pt x="322" y="5812"/>
                    <a:pt x="370" y="5810"/>
                    <a:pt x="417" y="5810"/>
                  </a:cubicBezTo>
                  <a:cubicBezTo>
                    <a:pt x="735" y="5810"/>
                    <a:pt x="1051" y="5875"/>
                    <a:pt x="1350" y="5975"/>
                  </a:cubicBezTo>
                  <a:cubicBezTo>
                    <a:pt x="1944" y="5861"/>
                    <a:pt x="2242" y="5403"/>
                    <a:pt x="2585" y="4992"/>
                  </a:cubicBezTo>
                  <a:cubicBezTo>
                    <a:pt x="3134" y="4374"/>
                    <a:pt x="3682" y="3780"/>
                    <a:pt x="4528" y="3528"/>
                  </a:cubicBezTo>
                  <a:cubicBezTo>
                    <a:pt x="4803" y="3460"/>
                    <a:pt x="5031" y="3277"/>
                    <a:pt x="5146" y="3002"/>
                  </a:cubicBezTo>
                  <a:cubicBezTo>
                    <a:pt x="5283" y="2431"/>
                    <a:pt x="6060" y="2316"/>
                    <a:pt x="6106" y="1676"/>
                  </a:cubicBezTo>
                  <a:cubicBezTo>
                    <a:pt x="5809" y="921"/>
                    <a:pt x="6746" y="761"/>
                    <a:pt x="6815" y="190"/>
                  </a:cubicBezTo>
                  <a:cubicBezTo>
                    <a:pt x="6769" y="75"/>
                    <a:pt x="6678" y="7"/>
                    <a:pt x="6564" y="7"/>
                  </a:cubicBezTo>
                  <a:cubicBezTo>
                    <a:pt x="6544" y="3"/>
                    <a:pt x="6524" y="1"/>
                    <a:pt x="6505" y="1"/>
                  </a:cubicBezTo>
                  <a:close/>
                </a:path>
              </a:pathLst>
            </a:custGeom>
            <a:solidFill>
              <a:srgbClr val="ED9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90"/>
            <p:cNvSpPr/>
            <p:nvPr/>
          </p:nvSpPr>
          <p:spPr>
            <a:xfrm>
              <a:off x="3081100" y="4113225"/>
              <a:ext cx="116075" cy="123725"/>
            </a:xfrm>
            <a:custGeom>
              <a:avLst/>
              <a:gdLst/>
              <a:ahLst/>
              <a:cxnLst/>
              <a:rect l="l" t="t" r="r" b="b"/>
              <a:pathLst>
                <a:path w="4643" h="4949" extrusionOk="0">
                  <a:moveTo>
                    <a:pt x="3880" y="0"/>
                  </a:moveTo>
                  <a:cubicBezTo>
                    <a:pt x="3844" y="0"/>
                    <a:pt x="3809" y="3"/>
                    <a:pt x="3774" y="9"/>
                  </a:cubicBezTo>
                  <a:cubicBezTo>
                    <a:pt x="3362" y="32"/>
                    <a:pt x="3270" y="558"/>
                    <a:pt x="2859" y="581"/>
                  </a:cubicBezTo>
                  <a:cubicBezTo>
                    <a:pt x="2516" y="878"/>
                    <a:pt x="2196" y="1175"/>
                    <a:pt x="1921" y="1495"/>
                  </a:cubicBezTo>
                  <a:cubicBezTo>
                    <a:pt x="1533" y="2021"/>
                    <a:pt x="1235" y="2593"/>
                    <a:pt x="892" y="3142"/>
                  </a:cubicBezTo>
                  <a:cubicBezTo>
                    <a:pt x="938" y="3142"/>
                    <a:pt x="938" y="3188"/>
                    <a:pt x="938" y="3233"/>
                  </a:cubicBezTo>
                  <a:cubicBezTo>
                    <a:pt x="938" y="3302"/>
                    <a:pt x="892" y="3348"/>
                    <a:pt x="801" y="3370"/>
                  </a:cubicBezTo>
                  <a:cubicBezTo>
                    <a:pt x="435" y="3599"/>
                    <a:pt x="298" y="3988"/>
                    <a:pt x="115" y="4354"/>
                  </a:cubicBezTo>
                  <a:cubicBezTo>
                    <a:pt x="46" y="4445"/>
                    <a:pt x="1" y="4560"/>
                    <a:pt x="1" y="4674"/>
                  </a:cubicBezTo>
                  <a:cubicBezTo>
                    <a:pt x="1" y="4811"/>
                    <a:pt x="92" y="4903"/>
                    <a:pt x="206" y="4948"/>
                  </a:cubicBezTo>
                  <a:cubicBezTo>
                    <a:pt x="824" y="4445"/>
                    <a:pt x="1624" y="4171"/>
                    <a:pt x="1853" y="3256"/>
                  </a:cubicBezTo>
                  <a:cubicBezTo>
                    <a:pt x="1866" y="3213"/>
                    <a:pt x="1880" y="3196"/>
                    <a:pt x="1897" y="3196"/>
                  </a:cubicBezTo>
                  <a:cubicBezTo>
                    <a:pt x="1960" y="3196"/>
                    <a:pt x="2052" y="3450"/>
                    <a:pt x="2191" y="3450"/>
                  </a:cubicBezTo>
                  <a:cubicBezTo>
                    <a:pt x="2207" y="3450"/>
                    <a:pt x="2224" y="3447"/>
                    <a:pt x="2241" y="3439"/>
                  </a:cubicBezTo>
                  <a:cubicBezTo>
                    <a:pt x="2836" y="3302"/>
                    <a:pt x="2905" y="2867"/>
                    <a:pt x="2813" y="2364"/>
                  </a:cubicBezTo>
                  <a:cubicBezTo>
                    <a:pt x="2669" y="2028"/>
                    <a:pt x="2760" y="1939"/>
                    <a:pt x="2938" y="1939"/>
                  </a:cubicBezTo>
                  <a:cubicBezTo>
                    <a:pt x="3014" y="1939"/>
                    <a:pt x="3106" y="1955"/>
                    <a:pt x="3202" y="1976"/>
                  </a:cubicBezTo>
                  <a:cubicBezTo>
                    <a:pt x="3316" y="1976"/>
                    <a:pt x="3431" y="1953"/>
                    <a:pt x="3522" y="1884"/>
                  </a:cubicBezTo>
                  <a:cubicBezTo>
                    <a:pt x="3911" y="1427"/>
                    <a:pt x="4642" y="1175"/>
                    <a:pt x="4482" y="352"/>
                  </a:cubicBezTo>
                  <a:cubicBezTo>
                    <a:pt x="4363" y="133"/>
                    <a:pt x="4121" y="0"/>
                    <a:pt x="3880" y="0"/>
                  </a:cubicBezTo>
                  <a:close/>
                </a:path>
              </a:pathLst>
            </a:custGeom>
            <a:solidFill>
              <a:srgbClr val="ED9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90"/>
            <p:cNvSpPr/>
            <p:nvPr/>
          </p:nvSpPr>
          <p:spPr>
            <a:xfrm>
              <a:off x="3541875" y="3849900"/>
              <a:ext cx="233825" cy="33175"/>
            </a:xfrm>
            <a:custGeom>
              <a:avLst/>
              <a:gdLst/>
              <a:ahLst/>
              <a:cxnLst/>
              <a:rect l="l" t="t" r="r" b="b"/>
              <a:pathLst>
                <a:path w="9353" h="1327" extrusionOk="0">
                  <a:moveTo>
                    <a:pt x="6837" y="1"/>
                  </a:moveTo>
                  <a:cubicBezTo>
                    <a:pt x="5968" y="1"/>
                    <a:pt x="5122" y="115"/>
                    <a:pt x="4253" y="161"/>
                  </a:cubicBezTo>
                  <a:cubicBezTo>
                    <a:pt x="3425" y="458"/>
                    <a:pt x="2557" y="597"/>
                    <a:pt x="1668" y="597"/>
                  </a:cubicBezTo>
                  <a:cubicBezTo>
                    <a:pt x="1600" y="597"/>
                    <a:pt x="1532" y="597"/>
                    <a:pt x="1464" y="595"/>
                  </a:cubicBezTo>
                  <a:cubicBezTo>
                    <a:pt x="960" y="618"/>
                    <a:pt x="480" y="732"/>
                    <a:pt x="23" y="938"/>
                  </a:cubicBezTo>
                  <a:cubicBezTo>
                    <a:pt x="0" y="1212"/>
                    <a:pt x="229" y="1281"/>
                    <a:pt x="435" y="1327"/>
                  </a:cubicBezTo>
                  <a:cubicBezTo>
                    <a:pt x="1464" y="1235"/>
                    <a:pt x="2538" y="1258"/>
                    <a:pt x="3567" y="1098"/>
                  </a:cubicBezTo>
                  <a:cubicBezTo>
                    <a:pt x="3887" y="1007"/>
                    <a:pt x="4230" y="1030"/>
                    <a:pt x="4528" y="961"/>
                  </a:cubicBezTo>
                  <a:cubicBezTo>
                    <a:pt x="6060" y="572"/>
                    <a:pt x="7638" y="961"/>
                    <a:pt x="9147" y="526"/>
                  </a:cubicBezTo>
                  <a:cubicBezTo>
                    <a:pt x="9284" y="458"/>
                    <a:pt x="9353" y="275"/>
                    <a:pt x="9261" y="161"/>
                  </a:cubicBezTo>
                  <a:cubicBezTo>
                    <a:pt x="8461" y="92"/>
                    <a:pt x="7683" y="1"/>
                    <a:pt x="6837" y="1"/>
                  </a:cubicBezTo>
                  <a:close/>
                </a:path>
              </a:pathLst>
            </a:custGeom>
            <a:solidFill>
              <a:srgbClr val="E182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90"/>
            <p:cNvSpPr/>
            <p:nvPr/>
          </p:nvSpPr>
          <p:spPr>
            <a:xfrm>
              <a:off x="3326350" y="3901200"/>
              <a:ext cx="141800" cy="74375"/>
            </a:xfrm>
            <a:custGeom>
              <a:avLst/>
              <a:gdLst/>
              <a:ahLst/>
              <a:cxnLst/>
              <a:rect l="l" t="t" r="r" b="b"/>
              <a:pathLst>
                <a:path w="5672" h="2975" extrusionOk="0">
                  <a:moveTo>
                    <a:pt x="5485" y="1"/>
                  </a:moveTo>
                  <a:cubicBezTo>
                    <a:pt x="5425" y="1"/>
                    <a:pt x="5363" y="18"/>
                    <a:pt x="5305" y="52"/>
                  </a:cubicBezTo>
                  <a:cubicBezTo>
                    <a:pt x="3590" y="510"/>
                    <a:pt x="1990" y="1287"/>
                    <a:pt x="595" y="2339"/>
                  </a:cubicBezTo>
                  <a:cubicBezTo>
                    <a:pt x="503" y="2430"/>
                    <a:pt x="412" y="2522"/>
                    <a:pt x="298" y="2568"/>
                  </a:cubicBezTo>
                  <a:cubicBezTo>
                    <a:pt x="229" y="2590"/>
                    <a:pt x="160" y="2613"/>
                    <a:pt x="92" y="2636"/>
                  </a:cubicBezTo>
                  <a:cubicBezTo>
                    <a:pt x="69" y="2636"/>
                    <a:pt x="69" y="2659"/>
                    <a:pt x="23" y="2705"/>
                  </a:cubicBezTo>
                  <a:cubicBezTo>
                    <a:pt x="0" y="2751"/>
                    <a:pt x="23" y="2796"/>
                    <a:pt x="92" y="2842"/>
                  </a:cubicBezTo>
                  <a:lnTo>
                    <a:pt x="343" y="2842"/>
                  </a:lnTo>
                  <a:cubicBezTo>
                    <a:pt x="462" y="2937"/>
                    <a:pt x="575" y="2974"/>
                    <a:pt x="682" y="2974"/>
                  </a:cubicBezTo>
                  <a:cubicBezTo>
                    <a:pt x="886" y="2974"/>
                    <a:pt x="1070" y="2840"/>
                    <a:pt x="1235" y="2705"/>
                  </a:cubicBezTo>
                  <a:cubicBezTo>
                    <a:pt x="2264" y="1950"/>
                    <a:pt x="3453" y="1379"/>
                    <a:pt x="4711" y="1036"/>
                  </a:cubicBezTo>
                  <a:cubicBezTo>
                    <a:pt x="5077" y="967"/>
                    <a:pt x="5420" y="738"/>
                    <a:pt x="5626" y="418"/>
                  </a:cubicBezTo>
                  <a:cubicBezTo>
                    <a:pt x="5671" y="304"/>
                    <a:pt x="5671" y="189"/>
                    <a:pt x="5648" y="52"/>
                  </a:cubicBezTo>
                  <a:cubicBezTo>
                    <a:pt x="5603" y="18"/>
                    <a:pt x="5545" y="1"/>
                    <a:pt x="5485" y="1"/>
                  </a:cubicBezTo>
                  <a:close/>
                </a:path>
              </a:pathLst>
            </a:custGeom>
            <a:solidFill>
              <a:srgbClr val="E79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90"/>
            <p:cNvSpPr/>
            <p:nvPr/>
          </p:nvSpPr>
          <p:spPr>
            <a:xfrm>
              <a:off x="3032100" y="4260825"/>
              <a:ext cx="45325" cy="88525"/>
            </a:xfrm>
            <a:custGeom>
              <a:avLst/>
              <a:gdLst/>
              <a:ahLst/>
              <a:cxnLst/>
              <a:rect l="l" t="t" r="r" b="b"/>
              <a:pathLst>
                <a:path w="1813" h="3541" extrusionOk="0">
                  <a:moveTo>
                    <a:pt x="1444" y="1"/>
                  </a:moveTo>
                  <a:cubicBezTo>
                    <a:pt x="1420" y="1"/>
                    <a:pt x="1394" y="2"/>
                    <a:pt x="1366" y="5"/>
                  </a:cubicBezTo>
                  <a:cubicBezTo>
                    <a:pt x="1343" y="73"/>
                    <a:pt x="1320" y="142"/>
                    <a:pt x="1320" y="188"/>
                  </a:cubicBezTo>
                  <a:cubicBezTo>
                    <a:pt x="1252" y="302"/>
                    <a:pt x="1160" y="416"/>
                    <a:pt x="1069" y="485"/>
                  </a:cubicBezTo>
                  <a:cubicBezTo>
                    <a:pt x="817" y="988"/>
                    <a:pt x="566" y="1491"/>
                    <a:pt x="314" y="1994"/>
                  </a:cubicBezTo>
                  <a:cubicBezTo>
                    <a:pt x="223" y="2383"/>
                    <a:pt x="131" y="2794"/>
                    <a:pt x="40" y="3206"/>
                  </a:cubicBezTo>
                  <a:cubicBezTo>
                    <a:pt x="1" y="3465"/>
                    <a:pt x="80" y="3541"/>
                    <a:pt x="189" y="3541"/>
                  </a:cubicBezTo>
                  <a:cubicBezTo>
                    <a:pt x="272" y="3541"/>
                    <a:pt x="372" y="3497"/>
                    <a:pt x="451" y="3458"/>
                  </a:cubicBezTo>
                  <a:cubicBezTo>
                    <a:pt x="771" y="3275"/>
                    <a:pt x="863" y="2909"/>
                    <a:pt x="1000" y="2566"/>
                  </a:cubicBezTo>
                  <a:cubicBezTo>
                    <a:pt x="1069" y="2406"/>
                    <a:pt x="1137" y="2268"/>
                    <a:pt x="1206" y="2108"/>
                  </a:cubicBezTo>
                  <a:cubicBezTo>
                    <a:pt x="1252" y="1994"/>
                    <a:pt x="1275" y="1903"/>
                    <a:pt x="1297" y="1788"/>
                  </a:cubicBezTo>
                  <a:cubicBezTo>
                    <a:pt x="1366" y="1468"/>
                    <a:pt x="1480" y="1171"/>
                    <a:pt x="1663" y="896"/>
                  </a:cubicBezTo>
                  <a:cubicBezTo>
                    <a:pt x="1709" y="805"/>
                    <a:pt x="1732" y="691"/>
                    <a:pt x="1755" y="576"/>
                  </a:cubicBezTo>
                  <a:cubicBezTo>
                    <a:pt x="1733" y="319"/>
                    <a:pt x="1813" y="1"/>
                    <a:pt x="1444" y="1"/>
                  </a:cubicBezTo>
                  <a:close/>
                </a:path>
              </a:pathLst>
            </a:custGeom>
            <a:solidFill>
              <a:srgbClr val="E48D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90"/>
            <p:cNvSpPr/>
            <p:nvPr/>
          </p:nvSpPr>
          <p:spPr>
            <a:xfrm>
              <a:off x="3496700" y="3873350"/>
              <a:ext cx="51475" cy="28600"/>
            </a:xfrm>
            <a:custGeom>
              <a:avLst/>
              <a:gdLst/>
              <a:ahLst/>
              <a:cxnLst/>
              <a:rect l="l" t="t" r="r" b="b"/>
              <a:pathLst>
                <a:path w="2059" h="1144" extrusionOk="0">
                  <a:moveTo>
                    <a:pt x="1807" y="0"/>
                  </a:moveTo>
                  <a:cubicBezTo>
                    <a:pt x="1213" y="206"/>
                    <a:pt x="549" y="297"/>
                    <a:pt x="1" y="640"/>
                  </a:cubicBezTo>
                  <a:cubicBezTo>
                    <a:pt x="23" y="823"/>
                    <a:pt x="138" y="983"/>
                    <a:pt x="298" y="1052"/>
                  </a:cubicBezTo>
                  <a:cubicBezTo>
                    <a:pt x="389" y="1098"/>
                    <a:pt x="504" y="1143"/>
                    <a:pt x="618" y="1143"/>
                  </a:cubicBezTo>
                  <a:cubicBezTo>
                    <a:pt x="1190" y="1006"/>
                    <a:pt x="1853" y="938"/>
                    <a:pt x="2059" y="206"/>
                  </a:cubicBezTo>
                  <a:lnTo>
                    <a:pt x="1807" y="0"/>
                  </a:lnTo>
                  <a:close/>
                </a:path>
              </a:pathLst>
            </a:custGeom>
            <a:solidFill>
              <a:srgbClr val="E692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90"/>
            <p:cNvSpPr/>
            <p:nvPr/>
          </p:nvSpPr>
          <p:spPr>
            <a:xfrm>
              <a:off x="3066250" y="4227775"/>
              <a:ext cx="27450" cy="51475"/>
            </a:xfrm>
            <a:custGeom>
              <a:avLst/>
              <a:gdLst/>
              <a:ahLst/>
              <a:cxnLst/>
              <a:rect l="l" t="t" r="r" b="b"/>
              <a:pathLst>
                <a:path w="1098" h="2059" extrusionOk="0">
                  <a:moveTo>
                    <a:pt x="606" y="0"/>
                  </a:moveTo>
                  <a:cubicBezTo>
                    <a:pt x="572" y="0"/>
                    <a:pt x="537" y="23"/>
                    <a:pt x="503" y="69"/>
                  </a:cubicBezTo>
                  <a:lnTo>
                    <a:pt x="0" y="1327"/>
                  </a:lnTo>
                  <a:cubicBezTo>
                    <a:pt x="274" y="1510"/>
                    <a:pt x="206" y="1784"/>
                    <a:pt x="206" y="2058"/>
                  </a:cubicBezTo>
                  <a:cubicBezTo>
                    <a:pt x="1098" y="1670"/>
                    <a:pt x="1098" y="1052"/>
                    <a:pt x="709" y="298"/>
                  </a:cubicBezTo>
                  <a:lnTo>
                    <a:pt x="709" y="69"/>
                  </a:lnTo>
                  <a:cubicBezTo>
                    <a:pt x="675" y="23"/>
                    <a:pt x="640" y="0"/>
                    <a:pt x="606" y="0"/>
                  </a:cubicBezTo>
                  <a:close/>
                </a:path>
              </a:pathLst>
            </a:custGeom>
            <a:solidFill>
              <a:srgbClr val="EC9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90"/>
            <p:cNvSpPr/>
            <p:nvPr/>
          </p:nvSpPr>
          <p:spPr>
            <a:xfrm>
              <a:off x="3219450" y="4021975"/>
              <a:ext cx="39475" cy="37175"/>
            </a:xfrm>
            <a:custGeom>
              <a:avLst/>
              <a:gdLst/>
              <a:ahLst/>
              <a:cxnLst/>
              <a:rect l="l" t="t" r="r" b="b"/>
              <a:pathLst>
                <a:path w="1579" h="1487" extrusionOk="0">
                  <a:moveTo>
                    <a:pt x="1578" y="0"/>
                  </a:moveTo>
                  <a:lnTo>
                    <a:pt x="1578" y="0"/>
                  </a:lnTo>
                  <a:cubicBezTo>
                    <a:pt x="938" y="343"/>
                    <a:pt x="526" y="984"/>
                    <a:pt x="0" y="1487"/>
                  </a:cubicBezTo>
                  <a:cubicBezTo>
                    <a:pt x="892" y="1372"/>
                    <a:pt x="1372" y="824"/>
                    <a:pt x="1578" y="0"/>
                  </a:cubicBezTo>
                  <a:close/>
                </a:path>
              </a:pathLst>
            </a:custGeom>
            <a:solidFill>
              <a:srgbClr val="E489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90"/>
            <p:cNvSpPr/>
            <p:nvPr/>
          </p:nvSpPr>
          <p:spPr>
            <a:xfrm>
              <a:off x="3258900" y="3995675"/>
              <a:ext cx="33175" cy="26325"/>
            </a:xfrm>
            <a:custGeom>
              <a:avLst/>
              <a:gdLst/>
              <a:ahLst/>
              <a:cxnLst/>
              <a:rect l="l" t="t" r="r" b="b"/>
              <a:pathLst>
                <a:path w="1327" h="1053" extrusionOk="0">
                  <a:moveTo>
                    <a:pt x="1212" y="1"/>
                  </a:moveTo>
                  <a:cubicBezTo>
                    <a:pt x="686" y="183"/>
                    <a:pt x="252" y="549"/>
                    <a:pt x="0" y="1052"/>
                  </a:cubicBezTo>
                  <a:cubicBezTo>
                    <a:pt x="640" y="1052"/>
                    <a:pt x="892" y="481"/>
                    <a:pt x="1326" y="183"/>
                  </a:cubicBezTo>
                  <a:lnTo>
                    <a:pt x="1212" y="1"/>
                  </a:lnTo>
                  <a:close/>
                </a:path>
              </a:pathLst>
            </a:custGeom>
            <a:solidFill>
              <a:srgbClr val="E58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90"/>
            <p:cNvSpPr/>
            <p:nvPr/>
          </p:nvSpPr>
          <p:spPr>
            <a:xfrm>
              <a:off x="3464125" y="3891625"/>
              <a:ext cx="40600" cy="18550"/>
            </a:xfrm>
            <a:custGeom>
              <a:avLst/>
              <a:gdLst/>
              <a:ahLst/>
              <a:cxnLst/>
              <a:rect l="l" t="t" r="r" b="b"/>
              <a:pathLst>
                <a:path w="1624" h="742" extrusionOk="0">
                  <a:moveTo>
                    <a:pt x="846" y="1"/>
                  </a:moveTo>
                  <a:lnTo>
                    <a:pt x="92" y="229"/>
                  </a:lnTo>
                  <a:cubicBezTo>
                    <a:pt x="92" y="229"/>
                    <a:pt x="46" y="252"/>
                    <a:pt x="23" y="275"/>
                  </a:cubicBezTo>
                  <a:cubicBezTo>
                    <a:pt x="0" y="344"/>
                    <a:pt x="23" y="412"/>
                    <a:pt x="69" y="435"/>
                  </a:cubicBezTo>
                  <a:cubicBezTo>
                    <a:pt x="284" y="635"/>
                    <a:pt x="561" y="742"/>
                    <a:pt x="845" y="742"/>
                  </a:cubicBezTo>
                  <a:cubicBezTo>
                    <a:pt x="983" y="742"/>
                    <a:pt x="1123" y="716"/>
                    <a:pt x="1258" y="664"/>
                  </a:cubicBezTo>
                  <a:cubicBezTo>
                    <a:pt x="1464" y="572"/>
                    <a:pt x="1624" y="481"/>
                    <a:pt x="1601" y="207"/>
                  </a:cubicBezTo>
                  <a:lnTo>
                    <a:pt x="1578" y="207"/>
                  </a:lnTo>
                  <a:cubicBezTo>
                    <a:pt x="1372" y="1"/>
                    <a:pt x="1075" y="184"/>
                    <a:pt x="846" y="1"/>
                  </a:cubicBezTo>
                  <a:close/>
                </a:path>
              </a:pathLst>
            </a:custGeom>
            <a:solidFill>
              <a:srgbClr val="E692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90"/>
            <p:cNvSpPr/>
            <p:nvPr/>
          </p:nvSpPr>
          <p:spPr>
            <a:xfrm>
              <a:off x="3152550" y="4110000"/>
              <a:ext cx="22325" cy="21775"/>
            </a:xfrm>
            <a:custGeom>
              <a:avLst/>
              <a:gdLst/>
              <a:ahLst/>
              <a:cxnLst/>
              <a:rect l="l" t="t" r="r" b="b"/>
              <a:pathLst>
                <a:path w="893" h="871" extrusionOk="0">
                  <a:moveTo>
                    <a:pt x="527" y="1"/>
                  </a:moveTo>
                  <a:cubicBezTo>
                    <a:pt x="275" y="184"/>
                    <a:pt x="92" y="435"/>
                    <a:pt x="1" y="733"/>
                  </a:cubicBezTo>
                  <a:cubicBezTo>
                    <a:pt x="55" y="814"/>
                    <a:pt x="117" y="871"/>
                    <a:pt x="192" y="871"/>
                  </a:cubicBezTo>
                  <a:cubicBezTo>
                    <a:pt x="244" y="871"/>
                    <a:pt x="301" y="844"/>
                    <a:pt x="367" y="778"/>
                  </a:cubicBezTo>
                  <a:cubicBezTo>
                    <a:pt x="504" y="595"/>
                    <a:pt x="641" y="412"/>
                    <a:pt x="778" y="230"/>
                  </a:cubicBezTo>
                  <a:cubicBezTo>
                    <a:pt x="801" y="230"/>
                    <a:pt x="824" y="207"/>
                    <a:pt x="870" y="161"/>
                  </a:cubicBezTo>
                  <a:cubicBezTo>
                    <a:pt x="893" y="115"/>
                    <a:pt x="870" y="69"/>
                    <a:pt x="778" y="1"/>
                  </a:cubicBezTo>
                  <a:close/>
                </a:path>
              </a:pathLst>
            </a:custGeom>
            <a:solidFill>
              <a:srgbClr val="E68F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90"/>
            <p:cNvSpPr/>
            <p:nvPr/>
          </p:nvSpPr>
          <p:spPr>
            <a:xfrm>
              <a:off x="3485850" y="3889350"/>
              <a:ext cx="17725" cy="7650"/>
            </a:xfrm>
            <a:custGeom>
              <a:avLst/>
              <a:gdLst/>
              <a:ahLst/>
              <a:cxnLst/>
              <a:rect l="l" t="t" r="r" b="b"/>
              <a:pathLst>
                <a:path w="709" h="306" extrusionOk="0">
                  <a:moveTo>
                    <a:pt x="435" y="0"/>
                  </a:moveTo>
                  <a:lnTo>
                    <a:pt x="0" y="92"/>
                  </a:lnTo>
                  <a:cubicBezTo>
                    <a:pt x="122" y="275"/>
                    <a:pt x="285" y="305"/>
                    <a:pt x="454" y="305"/>
                  </a:cubicBezTo>
                  <a:cubicBezTo>
                    <a:pt x="539" y="305"/>
                    <a:pt x="625" y="298"/>
                    <a:pt x="709" y="298"/>
                  </a:cubicBezTo>
                  <a:lnTo>
                    <a:pt x="435" y="0"/>
                  </a:lnTo>
                  <a:close/>
                </a:path>
              </a:pathLst>
            </a:custGeom>
            <a:solidFill>
              <a:srgbClr val="D972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90"/>
            <p:cNvSpPr/>
            <p:nvPr/>
          </p:nvSpPr>
          <p:spPr>
            <a:xfrm>
              <a:off x="3078825" y="4222050"/>
              <a:ext cx="5150" cy="6900"/>
            </a:xfrm>
            <a:custGeom>
              <a:avLst/>
              <a:gdLst/>
              <a:ahLst/>
              <a:cxnLst/>
              <a:rect l="l" t="t" r="r" b="b"/>
              <a:pathLst>
                <a:path w="206" h="276" extrusionOk="0">
                  <a:moveTo>
                    <a:pt x="206" y="1"/>
                  </a:moveTo>
                  <a:lnTo>
                    <a:pt x="0" y="275"/>
                  </a:lnTo>
                  <a:lnTo>
                    <a:pt x="206" y="275"/>
                  </a:lnTo>
                  <a:lnTo>
                    <a:pt x="206" y="1"/>
                  </a:lnTo>
                  <a:close/>
                </a:path>
              </a:pathLst>
            </a:custGeom>
            <a:solidFill>
              <a:srgbClr val="F0A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90"/>
            <p:cNvSpPr/>
            <p:nvPr/>
          </p:nvSpPr>
          <p:spPr>
            <a:xfrm>
              <a:off x="3058800" y="4265500"/>
              <a:ext cx="6325" cy="7450"/>
            </a:xfrm>
            <a:custGeom>
              <a:avLst/>
              <a:gdLst/>
              <a:ahLst/>
              <a:cxnLst/>
              <a:rect l="l" t="t" r="r" b="b"/>
              <a:pathLst>
                <a:path w="253" h="298" extrusionOk="0">
                  <a:moveTo>
                    <a:pt x="252" y="1"/>
                  </a:moveTo>
                  <a:cubicBezTo>
                    <a:pt x="161" y="92"/>
                    <a:pt x="69" y="206"/>
                    <a:pt x="1" y="298"/>
                  </a:cubicBezTo>
                  <a:cubicBezTo>
                    <a:pt x="69" y="206"/>
                    <a:pt x="161" y="92"/>
                    <a:pt x="252" y="1"/>
                  </a:cubicBezTo>
                  <a:close/>
                </a:path>
              </a:pathLst>
            </a:custGeom>
            <a:solidFill>
              <a:srgbClr val="EC9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90"/>
            <p:cNvSpPr/>
            <p:nvPr/>
          </p:nvSpPr>
          <p:spPr>
            <a:xfrm>
              <a:off x="3458975" y="3897350"/>
              <a:ext cx="7450" cy="5750"/>
            </a:xfrm>
            <a:custGeom>
              <a:avLst/>
              <a:gdLst/>
              <a:ahLst/>
              <a:cxnLst/>
              <a:rect l="l" t="t" r="r" b="b"/>
              <a:pathLst>
                <a:path w="298" h="230" extrusionOk="0">
                  <a:moveTo>
                    <a:pt x="298" y="0"/>
                  </a:moveTo>
                  <a:lnTo>
                    <a:pt x="0" y="206"/>
                  </a:lnTo>
                  <a:lnTo>
                    <a:pt x="298" y="229"/>
                  </a:lnTo>
                  <a:cubicBezTo>
                    <a:pt x="275" y="161"/>
                    <a:pt x="275" y="69"/>
                    <a:pt x="298" y="0"/>
                  </a:cubicBezTo>
                  <a:close/>
                </a:path>
              </a:pathLst>
            </a:custGeom>
            <a:solidFill>
              <a:srgbClr val="F0A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90"/>
            <p:cNvSpPr/>
            <p:nvPr/>
          </p:nvSpPr>
          <p:spPr>
            <a:xfrm>
              <a:off x="3333775" y="3959650"/>
              <a:ext cx="7450" cy="5750"/>
            </a:xfrm>
            <a:custGeom>
              <a:avLst/>
              <a:gdLst/>
              <a:ahLst/>
              <a:cxnLst/>
              <a:rect l="l" t="t" r="r" b="b"/>
              <a:pathLst>
                <a:path w="298" h="230" extrusionOk="0">
                  <a:moveTo>
                    <a:pt x="298" y="1"/>
                  </a:moveTo>
                  <a:lnTo>
                    <a:pt x="1" y="230"/>
                  </a:lnTo>
                  <a:close/>
                </a:path>
              </a:pathLst>
            </a:custGeom>
            <a:solidFill>
              <a:srgbClr val="F0A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90"/>
            <p:cNvSpPr/>
            <p:nvPr/>
          </p:nvSpPr>
          <p:spPr>
            <a:xfrm>
              <a:off x="3322350" y="3967100"/>
              <a:ext cx="6300" cy="5150"/>
            </a:xfrm>
            <a:custGeom>
              <a:avLst/>
              <a:gdLst/>
              <a:ahLst/>
              <a:cxnLst/>
              <a:rect l="l" t="t" r="r" b="b"/>
              <a:pathLst>
                <a:path w="252" h="206" extrusionOk="0">
                  <a:moveTo>
                    <a:pt x="252" y="0"/>
                  </a:moveTo>
                  <a:lnTo>
                    <a:pt x="0" y="206"/>
                  </a:lnTo>
                  <a:lnTo>
                    <a:pt x="252" y="206"/>
                  </a:lnTo>
                  <a:lnTo>
                    <a:pt x="252" y="0"/>
                  </a:lnTo>
                  <a:close/>
                </a:path>
              </a:pathLst>
            </a:custGeom>
            <a:solidFill>
              <a:srgbClr val="F0A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90"/>
            <p:cNvSpPr/>
            <p:nvPr/>
          </p:nvSpPr>
          <p:spPr>
            <a:xfrm>
              <a:off x="3101675" y="4191750"/>
              <a:ext cx="7475" cy="5750"/>
            </a:xfrm>
            <a:custGeom>
              <a:avLst/>
              <a:gdLst/>
              <a:ahLst/>
              <a:cxnLst/>
              <a:rect l="l" t="t" r="r" b="b"/>
              <a:pathLst>
                <a:path w="299" h="230" extrusionOk="0">
                  <a:moveTo>
                    <a:pt x="69" y="1"/>
                  </a:moveTo>
                  <a:lnTo>
                    <a:pt x="69" y="1"/>
                  </a:lnTo>
                  <a:cubicBezTo>
                    <a:pt x="24" y="69"/>
                    <a:pt x="1" y="161"/>
                    <a:pt x="1" y="229"/>
                  </a:cubicBezTo>
                  <a:cubicBezTo>
                    <a:pt x="115" y="184"/>
                    <a:pt x="298" y="161"/>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90"/>
            <p:cNvSpPr/>
            <p:nvPr/>
          </p:nvSpPr>
          <p:spPr>
            <a:xfrm>
              <a:off x="4215850" y="4934775"/>
              <a:ext cx="193825" cy="236275"/>
            </a:xfrm>
            <a:custGeom>
              <a:avLst/>
              <a:gdLst/>
              <a:ahLst/>
              <a:cxnLst/>
              <a:rect l="l" t="t" r="r" b="b"/>
              <a:pathLst>
                <a:path w="7753" h="9451" extrusionOk="0">
                  <a:moveTo>
                    <a:pt x="7395" y="0"/>
                  </a:moveTo>
                  <a:cubicBezTo>
                    <a:pt x="7131" y="0"/>
                    <a:pt x="6900" y="192"/>
                    <a:pt x="6838" y="441"/>
                  </a:cubicBezTo>
                  <a:cubicBezTo>
                    <a:pt x="6518" y="1310"/>
                    <a:pt x="5900" y="1950"/>
                    <a:pt x="5420" y="2682"/>
                  </a:cubicBezTo>
                  <a:cubicBezTo>
                    <a:pt x="5192" y="3185"/>
                    <a:pt x="5077" y="3779"/>
                    <a:pt x="4483" y="4054"/>
                  </a:cubicBezTo>
                  <a:cubicBezTo>
                    <a:pt x="4323" y="3596"/>
                    <a:pt x="4666" y="3276"/>
                    <a:pt x="4734" y="2888"/>
                  </a:cubicBezTo>
                  <a:cubicBezTo>
                    <a:pt x="4734" y="2773"/>
                    <a:pt x="4711" y="2659"/>
                    <a:pt x="4688" y="2545"/>
                  </a:cubicBezTo>
                  <a:cubicBezTo>
                    <a:pt x="4597" y="2385"/>
                    <a:pt x="4414" y="2270"/>
                    <a:pt x="4231" y="2270"/>
                  </a:cubicBezTo>
                  <a:cubicBezTo>
                    <a:pt x="3271" y="3551"/>
                    <a:pt x="2493" y="4968"/>
                    <a:pt x="1304" y="6089"/>
                  </a:cubicBezTo>
                  <a:cubicBezTo>
                    <a:pt x="824" y="6523"/>
                    <a:pt x="252" y="6912"/>
                    <a:pt x="24" y="7552"/>
                  </a:cubicBezTo>
                  <a:cubicBezTo>
                    <a:pt x="1" y="7690"/>
                    <a:pt x="24" y="7804"/>
                    <a:pt x="69" y="7895"/>
                  </a:cubicBezTo>
                  <a:cubicBezTo>
                    <a:pt x="161" y="7964"/>
                    <a:pt x="298" y="8010"/>
                    <a:pt x="412" y="8010"/>
                  </a:cubicBezTo>
                  <a:cubicBezTo>
                    <a:pt x="1030" y="7895"/>
                    <a:pt x="1327" y="7301"/>
                    <a:pt x="1830" y="6958"/>
                  </a:cubicBezTo>
                  <a:lnTo>
                    <a:pt x="1830" y="6958"/>
                  </a:lnTo>
                  <a:cubicBezTo>
                    <a:pt x="1556" y="7827"/>
                    <a:pt x="687" y="8216"/>
                    <a:pt x="458" y="9062"/>
                  </a:cubicBezTo>
                  <a:cubicBezTo>
                    <a:pt x="458" y="9176"/>
                    <a:pt x="481" y="9290"/>
                    <a:pt x="550" y="9382"/>
                  </a:cubicBezTo>
                  <a:cubicBezTo>
                    <a:pt x="595" y="9427"/>
                    <a:pt x="653" y="9450"/>
                    <a:pt x="710" y="9450"/>
                  </a:cubicBezTo>
                  <a:cubicBezTo>
                    <a:pt x="767" y="9450"/>
                    <a:pt x="824" y="9427"/>
                    <a:pt x="870" y="9382"/>
                  </a:cubicBezTo>
                  <a:cubicBezTo>
                    <a:pt x="1304" y="9153"/>
                    <a:pt x="1670" y="8810"/>
                    <a:pt x="1967" y="8421"/>
                  </a:cubicBezTo>
                  <a:cubicBezTo>
                    <a:pt x="2379" y="7850"/>
                    <a:pt x="2813" y="7301"/>
                    <a:pt x="3316" y="6798"/>
                  </a:cubicBezTo>
                  <a:cubicBezTo>
                    <a:pt x="4757" y="5380"/>
                    <a:pt x="6015" y="3779"/>
                    <a:pt x="7044" y="2042"/>
                  </a:cubicBezTo>
                  <a:cubicBezTo>
                    <a:pt x="7341" y="1538"/>
                    <a:pt x="7661" y="1058"/>
                    <a:pt x="7661" y="441"/>
                  </a:cubicBezTo>
                  <a:cubicBezTo>
                    <a:pt x="7753" y="235"/>
                    <a:pt x="7661" y="98"/>
                    <a:pt x="7478" y="6"/>
                  </a:cubicBezTo>
                  <a:cubicBezTo>
                    <a:pt x="7450" y="2"/>
                    <a:pt x="7422" y="0"/>
                    <a:pt x="7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90"/>
            <p:cNvSpPr/>
            <p:nvPr/>
          </p:nvSpPr>
          <p:spPr>
            <a:xfrm>
              <a:off x="2990200" y="4309700"/>
              <a:ext cx="87500" cy="286875"/>
            </a:xfrm>
            <a:custGeom>
              <a:avLst/>
              <a:gdLst/>
              <a:ahLst/>
              <a:cxnLst/>
              <a:rect l="l" t="t" r="r" b="b"/>
              <a:pathLst>
                <a:path w="3500" h="11475" extrusionOk="0">
                  <a:moveTo>
                    <a:pt x="2945" y="1"/>
                  </a:moveTo>
                  <a:cubicBezTo>
                    <a:pt x="2886" y="1"/>
                    <a:pt x="2820" y="13"/>
                    <a:pt x="2745" y="39"/>
                  </a:cubicBezTo>
                  <a:lnTo>
                    <a:pt x="2516" y="291"/>
                  </a:lnTo>
                  <a:cubicBezTo>
                    <a:pt x="2402" y="565"/>
                    <a:pt x="2310" y="885"/>
                    <a:pt x="2173" y="1160"/>
                  </a:cubicBezTo>
                  <a:cubicBezTo>
                    <a:pt x="2117" y="1286"/>
                    <a:pt x="2034" y="1387"/>
                    <a:pt x="1931" y="1387"/>
                  </a:cubicBezTo>
                  <a:cubicBezTo>
                    <a:pt x="1867" y="1387"/>
                    <a:pt x="1795" y="1348"/>
                    <a:pt x="1716" y="1251"/>
                  </a:cubicBezTo>
                  <a:cubicBezTo>
                    <a:pt x="1556" y="1388"/>
                    <a:pt x="1487" y="1594"/>
                    <a:pt x="1533" y="1800"/>
                  </a:cubicBezTo>
                  <a:cubicBezTo>
                    <a:pt x="1944" y="2280"/>
                    <a:pt x="1533" y="2692"/>
                    <a:pt x="1373" y="3103"/>
                  </a:cubicBezTo>
                  <a:cubicBezTo>
                    <a:pt x="1167" y="3469"/>
                    <a:pt x="1418" y="3995"/>
                    <a:pt x="961" y="4247"/>
                  </a:cubicBezTo>
                  <a:cubicBezTo>
                    <a:pt x="801" y="4384"/>
                    <a:pt x="732" y="4590"/>
                    <a:pt x="755" y="4795"/>
                  </a:cubicBezTo>
                  <a:cubicBezTo>
                    <a:pt x="1007" y="5161"/>
                    <a:pt x="687" y="5527"/>
                    <a:pt x="732" y="5893"/>
                  </a:cubicBezTo>
                  <a:cubicBezTo>
                    <a:pt x="732" y="5930"/>
                    <a:pt x="762" y="6055"/>
                    <a:pt x="702" y="6055"/>
                  </a:cubicBezTo>
                  <a:cubicBezTo>
                    <a:pt x="688" y="6055"/>
                    <a:pt x="668" y="6048"/>
                    <a:pt x="641" y="6030"/>
                  </a:cubicBezTo>
                  <a:cubicBezTo>
                    <a:pt x="572" y="6030"/>
                    <a:pt x="572" y="5824"/>
                    <a:pt x="458" y="5756"/>
                  </a:cubicBezTo>
                  <a:cubicBezTo>
                    <a:pt x="207" y="6076"/>
                    <a:pt x="275" y="6442"/>
                    <a:pt x="275" y="6830"/>
                  </a:cubicBezTo>
                  <a:cubicBezTo>
                    <a:pt x="412" y="7882"/>
                    <a:pt x="275" y="8957"/>
                    <a:pt x="275" y="10009"/>
                  </a:cubicBezTo>
                  <a:cubicBezTo>
                    <a:pt x="252" y="10581"/>
                    <a:pt x="1" y="11427"/>
                    <a:pt x="961" y="11472"/>
                  </a:cubicBezTo>
                  <a:cubicBezTo>
                    <a:pt x="986" y="11474"/>
                    <a:pt x="1010" y="11474"/>
                    <a:pt x="1034" y="11474"/>
                  </a:cubicBezTo>
                  <a:cubicBezTo>
                    <a:pt x="1913" y="11474"/>
                    <a:pt x="1761" y="10657"/>
                    <a:pt x="1761" y="10100"/>
                  </a:cubicBezTo>
                  <a:cubicBezTo>
                    <a:pt x="1761" y="9231"/>
                    <a:pt x="1830" y="8362"/>
                    <a:pt x="1830" y="7471"/>
                  </a:cubicBezTo>
                  <a:cubicBezTo>
                    <a:pt x="1830" y="7105"/>
                    <a:pt x="1693" y="6602"/>
                    <a:pt x="2196" y="6327"/>
                  </a:cubicBezTo>
                  <a:cubicBezTo>
                    <a:pt x="2516" y="6122"/>
                    <a:pt x="2516" y="5779"/>
                    <a:pt x="2470" y="5436"/>
                  </a:cubicBezTo>
                  <a:cubicBezTo>
                    <a:pt x="2265" y="4612"/>
                    <a:pt x="2425" y="3766"/>
                    <a:pt x="2928" y="3103"/>
                  </a:cubicBezTo>
                  <a:cubicBezTo>
                    <a:pt x="3156" y="2920"/>
                    <a:pt x="3271" y="2623"/>
                    <a:pt x="3179" y="2349"/>
                  </a:cubicBezTo>
                  <a:cubicBezTo>
                    <a:pt x="2836" y="1663"/>
                    <a:pt x="3499" y="1114"/>
                    <a:pt x="3408" y="451"/>
                  </a:cubicBezTo>
                  <a:cubicBezTo>
                    <a:pt x="3316" y="211"/>
                    <a:pt x="3194" y="1"/>
                    <a:pt x="2945" y="1"/>
                  </a:cubicBezTo>
                  <a:close/>
                </a:path>
              </a:pathLst>
            </a:custGeom>
            <a:solidFill>
              <a:srgbClr val="EEA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90"/>
            <p:cNvSpPr/>
            <p:nvPr/>
          </p:nvSpPr>
          <p:spPr>
            <a:xfrm>
              <a:off x="4390225" y="4490025"/>
              <a:ext cx="98350" cy="455775"/>
            </a:xfrm>
            <a:custGeom>
              <a:avLst/>
              <a:gdLst/>
              <a:ahLst/>
              <a:cxnLst/>
              <a:rect l="l" t="t" r="r" b="b"/>
              <a:pathLst>
                <a:path w="3934" h="18231" extrusionOk="0">
                  <a:moveTo>
                    <a:pt x="3280" y="1"/>
                  </a:moveTo>
                  <a:cubicBezTo>
                    <a:pt x="3054" y="1"/>
                    <a:pt x="3007" y="263"/>
                    <a:pt x="2973" y="486"/>
                  </a:cubicBezTo>
                  <a:cubicBezTo>
                    <a:pt x="2904" y="806"/>
                    <a:pt x="3019" y="1127"/>
                    <a:pt x="2996" y="1447"/>
                  </a:cubicBezTo>
                  <a:cubicBezTo>
                    <a:pt x="2996" y="1561"/>
                    <a:pt x="2996" y="1675"/>
                    <a:pt x="3019" y="1790"/>
                  </a:cubicBezTo>
                  <a:cubicBezTo>
                    <a:pt x="3064" y="2682"/>
                    <a:pt x="3179" y="3596"/>
                    <a:pt x="3087" y="4511"/>
                  </a:cubicBezTo>
                  <a:cubicBezTo>
                    <a:pt x="3019" y="5243"/>
                    <a:pt x="3293" y="5974"/>
                    <a:pt x="3110" y="6729"/>
                  </a:cubicBezTo>
                  <a:cubicBezTo>
                    <a:pt x="2973" y="9107"/>
                    <a:pt x="2287" y="11394"/>
                    <a:pt x="1624" y="13680"/>
                  </a:cubicBezTo>
                  <a:cubicBezTo>
                    <a:pt x="1555" y="14572"/>
                    <a:pt x="1121" y="15327"/>
                    <a:pt x="709" y="16104"/>
                  </a:cubicBezTo>
                  <a:cubicBezTo>
                    <a:pt x="618" y="16699"/>
                    <a:pt x="0" y="17202"/>
                    <a:pt x="389" y="17865"/>
                  </a:cubicBezTo>
                  <a:lnTo>
                    <a:pt x="686" y="18231"/>
                  </a:lnTo>
                  <a:cubicBezTo>
                    <a:pt x="1098" y="17751"/>
                    <a:pt x="1098" y="17019"/>
                    <a:pt x="1601" y="16584"/>
                  </a:cubicBezTo>
                  <a:cubicBezTo>
                    <a:pt x="1829" y="15921"/>
                    <a:pt x="1921" y="15190"/>
                    <a:pt x="2401" y="14618"/>
                  </a:cubicBezTo>
                  <a:cubicBezTo>
                    <a:pt x="2378" y="14435"/>
                    <a:pt x="2470" y="14229"/>
                    <a:pt x="2630" y="14115"/>
                  </a:cubicBezTo>
                  <a:lnTo>
                    <a:pt x="3110" y="12331"/>
                  </a:lnTo>
                  <a:cubicBezTo>
                    <a:pt x="3224" y="11714"/>
                    <a:pt x="3339" y="11096"/>
                    <a:pt x="3430" y="10479"/>
                  </a:cubicBezTo>
                  <a:cubicBezTo>
                    <a:pt x="3613" y="9267"/>
                    <a:pt x="3933" y="8055"/>
                    <a:pt x="3933" y="6798"/>
                  </a:cubicBezTo>
                  <a:cubicBezTo>
                    <a:pt x="3933" y="5814"/>
                    <a:pt x="3796" y="4808"/>
                    <a:pt x="3842" y="3802"/>
                  </a:cubicBezTo>
                  <a:cubicBezTo>
                    <a:pt x="3865" y="2567"/>
                    <a:pt x="3682" y="1332"/>
                    <a:pt x="3567" y="98"/>
                  </a:cubicBezTo>
                  <a:cubicBezTo>
                    <a:pt x="3448" y="29"/>
                    <a:pt x="3354" y="1"/>
                    <a:pt x="32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90"/>
            <p:cNvSpPr/>
            <p:nvPr/>
          </p:nvSpPr>
          <p:spPr>
            <a:xfrm>
              <a:off x="2986200" y="4453575"/>
              <a:ext cx="61775" cy="214975"/>
            </a:xfrm>
            <a:custGeom>
              <a:avLst/>
              <a:gdLst/>
              <a:ahLst/>
              <a:cxnLst/>
              <a:rect l="l" t="t" r="r" b="b"/>
              <a:pathLst>
                <a:path w="2471" h="8599" extrusionOk="0">
                  <a:moveTo>
                    <a:pt x="1967" y="1"/>
                  </a:moveTo>
                  <a:lnTo>
                    <a:pt x="1967" y="1"/>
                  </a:lnTo>
                  <a:cubicBezTo>
                    <a:pt x="1921" y="252"/>
                    <a:pt x="1990" y="550"/>
                    <a:pt x="1853" y="732"/>
                  </a:cubicBezTo>
                  <a:cubicBezTo>
                    <a:pt x="1533" y="1144"/>
                    <a:pt x="1647" y="1578"/>
                    <a:pt x="1647" y="2013"/>
                  </a:cubicBezTo>
                  <a:cubicBezTo>
                    <a:pt x="1647" y="3042"/>
                    <a:pt x="1578" y="4071"/>
                    <a:pt x="1556" y="5077"/>
                  </a:cubicBezTo>
                  <a:cubicBezTo>
                    <a:pt x="1556" y="5329"/>
                    <a:pt x="1533" y="5489"/>
                    <a:pt x="1258" y="5512"/>
                  </a:cubicBezTo>
                  <a:cubicBezTo>
                    <a:pt x="1217" y="5517"/>
                    <a:pt x="1179" y="5519"/>
                    <a:pt x="1142" y="5519"/>
                  </a:cubicBezTo>
                  <a:cubicBezTo>
                    <a:pt x="849" y="5519"/>
                    <a:pt x="684" y="5359"/>
                    <a:pt x="664" y="5054"/>
                  </a:cubicBezTo>
                  <a:cubicBezTo>
                    <a:pt x="618" y="4711"/>
                    <a:pt x="618" y="4391"/>
                    <a:pt x="664" y="4048"/>
                  </a:cubicBezTo>
                  <a:cubicBezTo>
                    <a:pt x="870" y="3225"/>
                    <a:pt x="641" y="2425"/>
                    <a:pt x="641" y="1601"/>
                  </a:cubicBezTo>
                  <a:cubicBezTo>
                    <a:pt x="664" y="1396"/>
                    <a:pt x="595" y="1190"/>
                    <a:pt x="435" y="1053"/>
                  </a:cubicBezTo>
                  <a:cubicBezTo>
                    <a:pt x="344" y="1921"/>
                    <a:pt x="69" y="2768"/>
                    <a:pt x="252" y="3636"/>
                  </a:cubicBezTo>
                  <a:cubicBezTo>
                    <a:pt x="1" y="5146"/>
                    <a:pt x="229" y="6655"/>
                    <a:pt x="161" y="8141"/>
                  </a:cubicBezTo>
                  <a:cubicBezTo>
                    <a:pt x="161" y="8278"/>
                    <a:pt x="298" y="8438"/>
                    <a:pt x="367" y="8599"/>
                  </a:cubicBezTo>
                  <a:cubicBezTo>
                    <a:pt x="847" y="8324"/>
                    <a:pt x="549" y="7592"/>
                    <a:pt x="1098" y="7364"/>
                  </a:cubicBezTo>
                  <a:cubicBezTo>
                    <a:pt x="1464" y="7044"/>
                    <a:pt x="1967" y="6929"/>
                    <a:pt x="2173" y="6449"/>
                  </a:cubicBezTo>
                  <a:cubicBezTo>
                    <a:pt x="2447" y="4848"/>
                    <a:pt x="2150" y="3225"/>
                    <a:pt x="2402" y="1624"/>
                  </a:cubicBezTo>
                  <a:cubicBezTo>
                    <a:pt x="2447" y="1258"/>
                    <a:pt x="2470" y="870"/>
                    <a:pt x="2173" y="572"/>
                  </a:cubicBezTo>
                  <a:cubicBezTo>
                    <a:pt x="2127" y="367"/>
                    <a:pt x="2242" y="138"/>
                    <a:pt x="1967" y="1"/>
                  </a:cubicBezTo>
                  <a:close/>
                </a:path>
              </a:pathLst>
            </a:custGeom>
            <a:solidFill>
              <a:srgbClr val="E38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90"/>
            <p:cNvSpPr/>
            <p:nvPr/>
          </p:nvSpPr>
          <p:spPr>
            <a:xfrm>
              <a:off x="2994775" y="4630225"/>
              <a:ext cx="58350" cy="103925"/>
            </a:xfrm>
            <a:custGeom>
              <a:avLst/>
              <a:gdLst/>
              <a:ahLst/>
              <a:cxnLst/>
              <a:rect l="l" t="t" r="r" b="b"/>
              <a:pathLst>
                <a:path w="2334" h="4157" extrusionOk="0">
                  <a:moveTo>
                    <a:pt x="549" y="0"/>
                  </a:moveTo>
                  <a:cubicBezTo>
                    <a:pt x="344" y="0"/>
                    <a:pt x="138" y="69"/>
                    <a:pt x="115" y="321"/>
                  </a:cubicBezTo>
                  <a:cubicBezTo>
                    <a:pt x="69" y="709"/>
                    <a:pt x="46" y="1121"/>
                    <a:pt x="1" y="1533"/>
                  </a:cubicBezTo>
                  <a:cubicBezTo>
                    <a:pt x="115" y="2379"/>
                    <a:pt x="184" y="3248"/>
                    <a:pt x="527" y="4071"/>
                  </a:cubicBezTo>
                  <a:cubicBezTo>
                    <a:pt x="749" y="4115"/>
                    <a:pt x="967" y="4156"/>
                    <a:pt x="1176" y="4156"/>
                  </a:cubicBezTo>
                  <a:cubicBezTo>
                    <a:pt x="1504" y="4156"/>
                    <a:pt x="1807" y="4055"/>
                    <a:pt x="2059" y="3705"/>
                  </a:cubicBezTo>
                  <a:cubicBezTo>
                    <a:pt x="2242" y="2699"/>
                    <a:pt x="2333" y="1693"/>
                    <a:pt x="1761" y="755"/>
                  </a:cubicBezTo>
                  <a:cubicBezTo>
                    <a:pt x="1418" y="412"/>
                    <a:pt x="892" y="366"/>
                    <a:pt x="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90"/>
            <p:cNvSpPr/>
            <p:nvPr/>
          </p:nvSpPr>
          <p:spPr>
            <a:xfrm>
              <a:off x="3915725" y="5226700"/>
              <a:ext cx="229850" cy="101450"/>
            </a:xfrm>
            <a:custGeom>
              <a:avLst/>
              <a:gdLst/>
              <a:ahLst/>
              <a:cxnLst/>
              <a:rect l="l" t="t" r="r" b="b"/>
              <a:pathLst>
                <a:path w="9194" h="4058" extrusionOk="0">
                  <a:moveTo>
                    <a:pt x="8696" y="0"/>
                  </a:moveTo>
                  <a:cubicBezTo>
                    <a:pt x="8415" y="0"/>
                    <a:pt x="8169" y="167"/>
                    <a:pt x="7913" y="312"/>
                  </a:cubicBezTo>
                  <a:cubicBezTo>
                    <a:pt x="7021" y="792"/>
                    <a:pt x="6175" y="1295"/>
                    <a:pt x="5260" y="1729"/>
                  </a:cubicBezTo>
                  <a:cubicBezTo>
                    <a:pt x="4254" y="2141"/>
                    <a:pt x="3248" y="2530"/>
                    <a:pt x="2196" y="2850"/>
                  </a:cubicBezTo>
                  <a:cubicBezTo>
                    <a:pt x="1830" y="2873"/>
                    <a:pt x="1441" y="2895"/>
                    <a:pt x="1076" y="2964"/>
                  </a:cubicBezTo>
                  <a:cubicBezTo>
                    <a:pt x="618" y="3078"/>
                    <a:pt x="230" y="3353"/>
                    <a:pt x="1" y="3764"/>
                  </a:cubicBezTo>
                  <a:cubicBezTo>
                    <a:pt x="57" y="3987"/>
                    <a:pt x="172" y="4058"/>
                    <a:pt x="315" y="4058"/>
                  </a:cubicBezTo>
                  <a:cubicBezTo>
                    <a:pt x="407" y="4058"/>
                    <a:pt x="511" y="4029"/>
                    <a:pt x="618" y="3993"/>
                  </a:cubicBezTo>
                  <a:cubicBezTo>
                    <a:pt x="1190" y="3924"/>
                    <a:pt x="1762" y="3879"/>
                    <a:pt x="2333" y="3742"/>
                  </a:cubicBezTo>
                  <a:cubicBezTo>
                    <a:pt x="4437" y="3238"/>
                    <a:pt x="6289" y="2164"/>
                    <a:pt x="8187" y="1180"/>
                  </a:cubicBezTo>
                  <a:cubicBezTo>
                    <a:pt x="8439" y="1020"/>
                    <a:pt x="8644" y="837"/>
                    <a:pt x="8850" y="632"/>
                  </a:cubicBezTo>
                  <a:cubicBezTo>
                    <a:pt x="8942" y="586"/>
                    <a:pt x="9010" y="517"/>
                    <a:pt x="9102" y="449"/>
                  </a:cubicBezTo>
                  <a:cubicBezTo>
                    <a:pt x="9193" y="357"/>
                    <a:pt x="9170" y="197"/>
                    <a:pt x="9079" y="106"/>
                  </a:cubicBezTo>
                  <a:cubicBezTo>
                    <a:pt x="8942" y="31"/>
                    <a:pt x="8816" y="0"/>
                    <a:pt x="8696" y="0"/>
                  </a:cubicBezTo>
                  <a:close/>
                </a:path>
              </a:pathLst>
            </a:custGeom>
            <a:solidFill>
              <a:srgbClr val="9820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90"/>
            <p:cNvSpPr/>
            <p:nvPr/>
          </p:nvSpPr>
          <p:spPr>
            <a:xfrm>
              <a:off x="3558450" y="5313950"/>
              <a:ext cx="261850" cy="41250"/>
            </a:xfrm>
            <a:custGeom>
              <a:avLst/>
              <a:gdLst/>
              <a:ahLst/>
              <a:cxnLst/>
              <a:rect l="l" t="t" r="r" b="b"/>
              <a:pathLst>
                <a:path w="10474" h="1650" extrusionOk="0">
                  <a:moveTo>
                    <a:pt x="389" y="0"/>
                  </a:moveTo>
                  <a:cubicBezTo>
                    <a:pt x="275" y="23"/>
                    <a:pt x="160" y="69"/>
                    <a:pt x="69" y="137"/>
                  </a:cubicBezTo>
                  <a:lnTo>
                    <a:pt x="0" y="297"/>
                  </a:lnTo>
                  <a:lnTo>
                    <a:pt x="69" y="457"/>
                  </a:lnTo>
                  <a:cubicBezTo>
                    <a:pt x="115" y="503"/>
                    <a:pt x="183" y="526"/>
                    <a:pt x="252" y="526"/>
                  </a:cubicBezTo>
                  <a:cubicBezTo>
                    <a:pt x="266" y="524"/>
                    <a:pt x="280" y="522"/>
                    <a:pt x="293" y="522"/>
                  </a:cubicBezTo>
                  <a:cubicBezTo>
                    <a:pt x="404" y="522"/>
                    <a:pt x="467" y="604"/>
                    <a:pt x="549" y="686"/>
                  </a:cubicBezTo>
                  <a:lnTo>
                    <a:pt x="1006" y="777"/>
                  </a:lnTo>
                  <a:cubicBezTo>
                    <a:pt x="1109" y="812"/>
                    <a:pt x="1218" y="829"/>
                    <a:pt x="1329" y="829"/>
                  </a:cubicBezTo>
                  <a:cubicBezTo>
                    <a:pt x="1441" y="829"/>
                    <a:pt x="1555" y="812"/>
                    <a:pt x="1669" y="777"/>
                  </a:cubicBezTo>
                  <a:lnTo>
                    <a:pt x="2035" y="777"/>
                  </a:lnTo>
                  <a:cubicBezTo>
                    <a:pt x="2127" y="800"/>
                    <a:pt x="2218" y="846"/>
                    <a:pt x="2310" y="892"/>
                  </a:cubicBezTo>
                  <a:cubicBezTo>
                    <a:pt x="2499" y="968"/>
                    <a:pt x="2704" y="1012"/>
                    <a:pt x="2912" y="1012"/>
                  </a:cubicBezTo>
                  <a:cubicBezTo>
                    <a:pt x="2955" y="1012"/>
                    <a:pt x="2998" y="1010"/>
                    <a:pt x="3041" y="1006"/>
                  </a:cubicBezTo>
                  <a:cubicBezTo>
                    <a:pt x="3202" y="1098"/>
                    <a:pt x="3407" y="1052"/>
                    <a:pt x="3567" y="1189"/>
                  </a:cubicBezTo>
                  <a:cubicBezTo>
                    <a:pt x="4081" y="1298"/>
                    <a:pt x="4594" y="1428"/>
                    <a:pt x="5122" y="1428"/>
                  </a:cubicBezTo>
                  <a:cubicBezTo>
                    <a:pt x="5370" y="1428"/>
                    <a:pt x="5621" y="1399"/>
                    <a:pt x="5877" y="1326"/>
                  </a:cubicBezTo>
                  <a:cubicBezTo>
                    <a:pt x="5934" y="1303"/>
                    <a:pt x="5997" y="1292"/>
                    <a:pt x="6060" y="1292"/>
                  </a:cubicBezTo>
                  <a:cubicBezTo>
                    <a:pt x="6123" y="1292"/>
                    <a:pt x="6186" y="1303"/>
                    <a:pt x="6243" y="1326"/>
                  </a:cubicBezTo>
                  <a:cubicBezTo>
                    <a:pt x="6928" y="1559"/>
                    <a:pt x="7626" y="1649"/>
                    <a:pt x="8326" y="1649"/>
                  </a:cubicBezTo>
                  <a:cubicBezTo>
                    <a:pt x="9003" y="1649"/>
                    <a:pt x="9684" y="1564"/>
                    <a:pt x="10359" y="1441"/>
                  </a:cubicBezTo>
                  <a:cubicBezTo>
                    <a:pt x="10473" y="1189"/>
                    <a:pt x="10336" y="1029"/>
                    <a:pt x="10153" y="869"/>
                  </a:cubicBezTo>
                  <a:cubicBezTo>
                    <a:pt x="10062" y="823"/>
                    <a:pt x="9947" y="777"/>
                    <a:pt x="9856" y="755"/>
                  </a:cubicBezTo>
                  <a:cubicBezTo>
                    <a:pt x="9696" y="755"/>
                    <a:pt x="9536" y="777"/>
                    <a:pt x="9376" y="823"/>
                  </a:cubicBezTo>
                  <a:cubicBezTo>
                    <a:pt x="9306" y="876"/>
                    <a:pt x="9239" y="898"/>
                    <a:pt x="9175" y="898"/>
                  </a:cubicBezTo>
                  <a:cubicBezTo>
                    <a:pt x="9070" y="898"/>
                    <a:pt x="8971" y="839"/>
                    <a:pt x="8872" y="755"/>
                  </a:cubicBezTo>
                  <a:cubicBezTo>
                    <a:pt x="8667" y="686"/>
                    <a:pt x="8461" y="663"/>
                    <a:pt x="8232" y="663"/>
                  </a:cubicBezTo>
                  <a:cubicBezTo>
                    <a:pt x="8127" y="659"/>
                    <a:pt x="8020" y="658"/>
                    <a:pt x="7913" y="658"/>
                  </a:cubicBezTo>
                  <a:cubicBezTo>
                    <a:pt x="7796" y="658"/>
                    <a:pt x="7679" y="659"/>
                    <a:pt x="7561" y="659"/>
                  </a:cubicBezTo>
                  <a:cubicBezTo>
                    <a:pt x="7204" y="659"/>
                    <a:pt x="6845" y="647"/>
                    <a:pt x="6494" y="549"/>
                  </a:cubicBezTo>
                  <a:lnTo>
                    <a:pt x="6311" y="503"/>
                  </a:lnTo>
                  <a:cubicBezTo>
                    <a:pt x="6197" y="503"/>
                    <a:pt x="6083" y="480"/>
                    <a:pt x="5968" y="480"/>
                  </a:cubicBezTo>
                  <a:cubicBezTo>
                    <a:pt x="5570" y="539"/>
                    <a:pt x="5162" y="636"/>
                    <a:pt x="4757" y="636"/>
                  </a:cubicBezTo>
                  <a:cubicBezTo>
                    <a:pt x="4534" y="636"/>
                    <a:pt x="4312" y="607"/>
                    <a:pt x="4093" y="526"/>
                  </a:cubicBezTo>
                  <a:cubicBezTo>
                    <a:pt x="3796" y="457"/>
                    <a:pt x="3522" y="412"/>
                    <a:pt x="3224" y="412"/>
                  </a:cubicBezTo>
                  <a:cubicBezTo>
                    <a:pt x="2996" y="389"/>
                    <a:pt x="2790" y="343"/>
                    <a:pt x="2561" y="274"/>
                  </a:cubicBezTo>
                  <a:cubicBezTo>
                    <a:pt x="2447" y="252"/>
                    <a:pt x="2355" y="229"/>
                    <a:pt x="2241" y="206"/>
                  </a:cubicBezTo>
                  <a:cubicBezTo>
                    <a:pt x="1784" y="206"/>
                    <a:pt x="1349" y="137"/>
                    <a:pt x="915" y="46"/>
                  </a:cubicBezTo>
                  <a:cubicBezTo>
                    <a:pt x="732" y="0"/>
                    <a:pt x="572" y="0"/>
                    <a:pt x="389" y="0"/>
                  </a:cubicBezTo>
                  <a:close/>
                </a:path>
              </a:pathLst>
            </a:custGeom>
            <a:solidFill>
              <a:srgbClr val="9525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90"/>
            <p:cNvSpPr/>
            <p:nvPr/>
          </p:nvSpPr>
          <p:spPr>
            <a:xfrm>
              <a:off x="3106250" y="4986150"/>
              <a:ext cx="132650" cy="154625"/>
            </a:xfrm>
            <a:custGeom>
              <a:avLst/>
              <a:gdLst/>
              <a:ahLst/>
              <a:cxnLst/>
              <a:rect l="l" t="t" r="r" b="b"/>
              <a:pathLst>
                <a:path w="5306" h="6185" extrusionOk="0">
                  <a:moveTo>
                    <a:pt x="702" y="1"/>
                  </a:moveTo>
                  <a:cubicBezTo>
                    <a:pt x="543" y="1"/>
                    <a:pt x="452" y="125"/>
                    <a:pt x="412" y="284"/>
                  </a:cubicBezTo>
                  <a:lnTo>
                    <a:pt x="412" y="558"/>
                  </a:lnTo>
                  <a:cubicBezTo>
                    <a:pt x="458" y="627"/>
                    <a:pt x="481" y="718"/>
                    <a:pt x="504" y="810"/>
                  </a:cubicBezTo>
                  <a:cubicBezTo>
                    <a:pt x="504" y="878"/>
                    <a:pt x="527" y="970"/>
                    <a:pt x="595" y="1038"/>
                  </a:cubicBezTo>
                  <a:cubicBezTo>
                    <a:pt x="664" y="1290"/>
                    <a:pt x="595" y="1564"/>
                    <a:pt x="389" y="1702"/>
                  </a:cubicBezTo>
                  <a:cubicBezTo>
                    <a:pt x="1" y="2045"/>
                    <a:pt x="69" y="2205"/>
                    <a:pt x="504" y="2388"/>
                  </a:cubicBezTo>
                  <a:cubicBezTo>
                    <a:pt x="641" y="2456"/>
                    <a:pt x="801" y="2525"/>
                    <a:pt x="984" y="2548"/>
                  </a:cubicBezTo>
                  <a:cubicBezTo>
                    <a:pt x="1001" y="2547"/>
                    <a:pt x="1018" y="2546"/>
                    <a:pt x="1035" y="2546"/>
                  </a:cubicBezTo>
                  <a:cubicBezTo>
                    <a:pt x="1481" y="2546"/>
                    <a:pt x="1703" y="2834"/>
                    <a:pt x="1967" y="3165"/>
                  </a:cubicBezTo>
                  <a:cubicBezTo>
                    <a:pt x="2790" y="4148"/>
                    <a:pt x="3659" y="5132"/>
                    <a:pt x="4505" y="6092"/>
                  </a:cubicBezTo>
                  <a:cubicBezTo>
                    <a:pt x="4557" y="6156"/>
                    <a:pt x="4623" y="6184"/>
                    <a:pt x="4691" y="6184"/>
                  </a:cubicBezTo>
                  <a:cubicBezTo>
                    <a:pt x="4744" y="6184"/>
                    <a:pt x="4799" y="6168"/>
                    <a:pt x="4848" y="6138"/>
                  </a:cubicBezTo>
                  <a:cubicBezTo>
                    <a:pt x="5306" y="5223"/>
                    <a:pt x="4391" y="4971"/>
                    <a:pt x="4071" y="4423"/>
                  </a:cubicBezTo>
                  <a:cubicBezTo>
                    <a:pt x="2973" y="2959"/>
                    <a:pt x="1624" y="1656"/>
                    <a:pt x="778" y="9"/>
                  </a:cubicBezTo>
                  <a:cubicBezTo>
                    <a:pt x="751" y="3"/>
                    <a:pt x="726" y="1"/>
                    <a:pt x="7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90"/>
            <p:cNvSpPr/>
            <p:nvPr/>
          </p:nvSpPr>
          <p:spPr>
            <a:xfrm>
              <a:off x="3007925" y="4723975"/>
              <a:ext cx="44625" cy="107375"/>
            </a:xfrm>
            <a:custGeom>
              <a:avLst/>
              <a:gdLst/>
              <a:ahLst/>
              <a:cxnLst/>
              <a:rect l="l" t="t" r="r" b="b"/>
              <a:pathLst>
                <a:path w="1785" h="4295" extrusionOk="0">
                  <a:moveTo>
                    <a:pt x="1327" y="1"/>
                  </a:moveTo>
                  <a:cubicBezTo>
                    <a:pt x="1131" y="66"/>
                    <a:pt x="958" y="178"/>
                    <a:pt x="758" y="178"/>
                  </a:cubicBezTo>
                  <a:cubicBezTo>
                    <a:pt x="679" y="178"/>
                    <a:pt x="595" y="161"/>
                    <a:pt x="504" y="115"/>
                  </a:cubicBezTo>
                  <a:cubicBezTo>
                    <a:pt x="441" y="84"/>
                    <a:pt x="384" y="70"/>
                    <a:pt x="332" y="70"/>
                  </a:cubicBezTo>
                  <a:cubicBezTo>
                    <a:pt x="191" y="70"/>
                    <a:pt x="84" y="171"/>
                    <a:pt x="1" y="321"/>
                  </a:cubicBezTo>
                  <a:cubicBezTo>
                    <a:pt x="1" y="1258"/>
                    <a:pt x="161" y="2196"/>
                    <a:pt x="504" y="3088"/>
                  </a:cubicBezTo>
                  <a:cubicBezTo>
                    <a:pt x="618" y="3476"/>
                    <a:pt x="709" y="3865"/>
                    <a:pt x="778" y="4277"/>
                  </a:cubicBezTo>
                  <a:cubicBezTo>
                    <a:pt x="819" y="4289"/>
                    <a:pt x="856" y="4295"/>
                    <a:pt x="890" y="4295"/>
                  </a:cubicBezTo>
                  <a:cubicBezTo>
                    <a:pt x="1047" y="4295"/>
                    <a:pt x="1137" y="4175"/>
                    <a:pt x="1213" y="4025"/>
                  </a:cubicBezTo>
                  <a:cubicBezTo>
                    <a:pt x="1304" y="3728"/>
                    <a:pt x="1327" y="3408"/>
                    <a:pt x="1235" y="3110"/>
                  </a:cubicBezTo>
                  <a:cubicBezTo>
                    <a:pt x="1098" y="2653"/>
                    <a:pt x="1030" y="2173"/>
                    <a:pt x="1030" y="1670"/>
                  </a:cubicBezTo>
                  <a:cubicBezTo>
                    <a:pt x="1030" y="1601"/>
                    <a:pt x="961" y="1510"/>
                    <a:pt x="1030" y="1441"/>
                  </a:cubicBezTo>
                  <a:cubicBezTo>
                    <a:pt x="1030" y="1601"/>
                    <a:pt x="1075" y="1761"/>
                    <a:pt x="1121" y="1899"/>
                  </a:cubicBezTo>
                  <a:cubicBezTo>
                    <a:pt x="1190" y="1990"/>
                    <a:pt x="1304" y="2059"/>
                    <a:pt x="1418" y="2059"/>
                  </a:cubicBezTo>
                  <a:cubicBezTo>
                    <a:pt x="1738" y="1921"/>
                    <a:pt x="1784" y="1647"/>
                    <a:pt x="1784" y="1350"/>
                  </a:cubicBezTo>
                  <a:cubicBezTo>
                    <a:pt x="1761" y="1235"/>
                    <a:pt x="1738" y="1121"/>
                    <a:pt x="1716" y="1030"/>
                  </a:cubicBezTo>
                  <a:cubicBezTo>
                    <a:pt x="1624" y="778"/>
                    <a:pt x="1556" y="504"/>
                    <a:pt x="1487" y="252"/>
                  </a:cubicBezTo>
                  <a:cubicBezTo>
                    <a:pt x="1464" y="161"/>
                    <a:pt x="1395" y="69"/>
                    <a:pt x="13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90"/>
            <p:cNvSpPr/>
            <p:nvPr/>
          </p:nvSpPr>
          <p:spPr>
            <a:xfrm>
              <a:off x="3048525" y="4878900"/>
              <a:ext cx="77775" cy="114350"/>
            </a:xfrm>
            <a:custGeom>
              <a:avLst/>
              <a:gdLst/>
              <a:ahLst/>
              <a:cxnLst/>
              <a:rect l="l" t="t" r="r" b="b"/>
              <a:pathLst>
                <a:path w="3111" h="4574" extrusionOk="0">
                  <a:moveTo>
                    <a:pt x="366" y="0"/>
                  </a:moveTo>
                  <a:cubicBezTo>
                    <a:pt x="160" y="46"/>
                    <a:pt x="0" y="115"/>
                    <a:pt x="137" y="366"/>
                  </a:cubicBezTo>
                  <a:cubicBezTo>
                    <a:pt x="618" y="1715"/>
                    <a:pt x="1326" y="2973"/>
                    <a:pt x="2195" y="4094"/>
                  </a:cubicBezTo>
                  <a:cubicBezTo>
                    <a:pt x="2264" y="4162"/>
                    <a:pt x="2333" y="4231"/>
                    <a:pt x="2401" y="4299"/>
                  </a:cubicBezTo>
                  <a:lnTo>
                    <a:pt x="2721" y="4574"/>
                  </a:lnTo>
                  <a:lnTo>
                    <a:pt x="2927" y="4345"/>
                  </a:lnTo>
                  <a:cubicBezTo>
                    <a:pt x="3110" y="3888"/>
                    <a:pt x="2721" y="3613"/>
                    <a:pt x="2584" y="3270"/>
                  </a:cubicBezTo>
                  <a:cubicBezTo>
                    <a:pt x="2378" y="2859"/>
                    <a:pt x="2104" y="2516"/>
                    <a:pt x="1875" y="2127"/>
                  </a:cubicBezTo>
                  <a:cubicBezTo>
                    <a:pt x="1509" y="1304"/>
                    <a:pt x="1304" y="389"/>
                    <a:pt x="3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90"/>
            <p:cNvSpPr/>
            <p:nvPr/>
          </p:nvSpPr>
          <p:spPr>
            <a:xfrm>
              <a:off x="3810550" y="5313475"/>
              <a:ext cx="120650" cy="38375"/>
            </a:xfrm>
            <a:custGeom>
              <a:avLst/>
              <a:gdLst/>
              <a:ahLst/>
              <a:cxnLst/>
              <a:rect l="l" t="t" r="r" b="b"/>
              <a:pathLst>
                <a:path w="4826" h="1535" extrusionOk="0">
                  <a:moveTo>
                    <a:pt x="3598" y="1"/>
                  </a:moveTo>
                  <a:cubicBezTo>
                    <a:pt x="3174" y="1"/>
                    <a:pt x="2774" y="258"/>
                    <a:pt x="2356" y="408"/>
                  </a:cubicBezTo>
                  <a:cubicBezTo>
                    <a:pt x="2071" y="597"/>
                    <a:pt x="1744" y="699"/>
                    <a:pt x="1410" y="699"/>
                  </a:cubicBezTo>
                  <a:cubicBezTo>
                    <a:pt x="1260" y="699"/>
                    <a:pt x="1109" y="679"/>
                    <a:pt x="961" y="636"/>
                  </a:cubicBezTo>
                  <a:cubicBezTo>
                    <a:pt x="869" y="614"/>
                    <a:pt x="755" y="614"/>
                    <a:pt x="641" y="614"/>
                  </a:cubicBezTo>
                  <a:cubicBezTo>
                    <a:pt x="503" y="636"/>
                    <a:pt x="343" y="705"/>
                    <a:pt x="229" y="774"/>
                  </a:cubicBezTo>
                  <a:cubicBezTo>
                    <a:pt x="138" y="842"/>
                    <a:pt x="69" y="911"/>
                    <a:pt x="0" y="1002"/>
                  </a:cubicBezTo>
                  <a:cubicBezTo>
                    <a:pt x="92" y="1162"/>
                    <a:pt x="183" y="1322"/>
                    <a:pt x="275" y="1482"/>
                  </a:cubicBezTo>
                  <a:cubicBezTo>
                    <a:pt x="503" y="1518"/>
                    <a:pt x="733" y="1535"/>
                    <a:pt x="965" y="1535"/>
                  </a:cubicBezTo>
                  <a:cubicBezTo>
                    <a:pt x="1640" y="1535"/>
                    <a:pt x="2320" y="1389"/>
                    <a:pt x="2950" y="1117"/>
                  </a:cubicBezTo>
                  <a:cubicBezTo>
                    <a:pt x="3362" y="957"/>
                    <a:pt x="3796" y="819"/>
                    <a:pt x="4254" y="774"/>
                  </a:cubicBezTo>
                  <a:cubicBezTo>
                    <a:pt x="4459" y="751"/>
                    <a:pt x="4665" y="682"/>
                    <a:pt x="4825" y="545"/>
                  </a:cubicBezTo>
                  <a:cubicBezTo>
                    <a:pt x="4619" y="476"/>
                    <a:pt x="4414" y="476"/>
                    <a:pt x="4299" y="271"/>
                  </a:cubicBezTo>
                  <a:cubicBezTo>
                    <a:pt x="4054" y="73"/>
                    <a:pt x="3823" y="1"/>
                    <a:pt x="3598"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90"/>
            <p:cNvSpPr/>
            <p:nvPr/>
          </p:nvSpPr>
          <p:spPr>
            <a:xfrm>
              <a:off x="3250875" y="5157800"/>
              <a:ext cx="89225" cy="66975"/>
            </a:xfrm>
            <a:custGeom>
              <a:avLst/>
              <a:gdLst/>
              <a:ahLst/>
              <a:cxnLst/>
              <a:rect l="l" t="t" r="r" b="b"/>
              <a:pathLst>
                <a:path w="3569" h="2679" extrusionOk="0">
                  <a:moveTo>
                    <a:pt x="419" y="0"/>
                  </a:moveTo>
                  <a:cubicBezTo>
                    <a:pt x="395" y="0"/>
                    <a:pt x="370" y="1"/>
                    <a:pt x="344" y="3"/>
                  </a:cubicBezTo>
                  <a:cubicBezTo>
                    <a:pt x="230" y="26"/>
                    <a:pt x="138" y="95"/>
                    <a:pt x="47" y="163"/>
                  </a:cubicBezTo>
                  <a:cubicBezTo>
                    <a:pt x="24" y="163"/>
                    <a:pt x="1" y="186"/>
                    <a:pt x="1" y="255"/>
                  </a:cubicBezTo>
                  <a:cubicBezTo>
                    <a:pt x="1" y="346"/>
                    <a:pt x="24" y="415"/>
                    <a:pt x="92" y="461"/>
                  </a:cubicBezTo>
                  <a:cubicBezTo>
                    <a:pt x="458" y="895"/>
                    <a:pt x="733" y="1421"/>
                    <a:pt x="1259" y="1696"/>
                  </a:cubicBezTo>
                  <a:cubicBezTo>
                    <a:pt x="1876" y="2039"/>
                    <a:pt x="2493" y="2359"/>
                    <a:pt x="3111" y="2679"/>
                  </a:cubicBezTo>
                  <a:cubicBezTo>
                    <a:pt x="3294" y="2656"/>
                    <a:pt x="3431" y="2542"/>
                    <a:pt x="3500" y="2382"/>
                  </a:cubicBezTo>
                  <a:cubicBezTo>
                    <a:pt x="3568" y="1398"/>
                    <a:pt x="2653" y="1558"/>
                    <a:pt x="2173" y="1192"/>
                  </a:cubicBezTo>
                  <a:cubicBezTo>
                    <a:pt x="2059" y="1147"/>
                    <a:pt x="1967" y="1101"/>
                    <a:pt x="1876" y="1032"/>
                  </a:cubicBezTo>
                  <a:cubicBezTo>
                    <a:pt x="1693" y="941"/>
                    <a:pt x="1533" y="827"/>
                    <a:pt x="1373" y="689"/>
                  </a:cubicBezTo>
                  <a:cubicBezTo>
                    <a:pt x="1090" y="407"/>
                    <a:pt x="890"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90"/>
            <p:cNvSpPr/>
            <p:nvPr/>
          </p:nvSpPr>
          <p:spPr>
            <a:xfrm>
              <a:off x="4142675" y="5164600"/>
              <a:ext cx="95500" cy="73325"/>
            </a:xfrm>
            <a:custGeom>
              <a:avLst/>
              <a:gdLst/>
              <a:ahLst/>
              <a:cxnLst/>
              <a:rect l="l" t="t" r="r" b="b"/>
              <a:pathLst>
                <a:path w="3820" h="2933" extrusionOk="0">
                  <a:moveTo>
                    <a:pt x="3210" y="0"/>
                  </a:moveTo>
                  <a:cubicBezTo>
                    <a:pt x="3185" y="0"/>
                    <a:pt x="3160" y="2"/>
                    <a:pt x="3134" y="6"/>
                  </a:cubicBezTo>
                  <a:cubicBezTo>
                    <a:pt x="3042" y="29"/>
                    <a:pt x="2928" y="52"/>
                    <a:pt x="2859" y="97"/>
                  </a:cubicBezTo>
                  <a:cubicBezTo>
                    <a:pt x="2676" y="189"/>
                    <a:pt x="2493" y="303"/>
                    <a:pt x="2333" y="417"/>
                  </a:cubicBezTo>
                  <a:lnTo>
                    <a:pt x="2105" y="577"/>
                  </a:lnTo>
                  <a:cubicBezTo>
                    <a:pt x="1967" y="646"/>
                    <a:pt x="1830" y="738"/>
                    <a:pt x="1716" y="806"/>
                  </a:cubicBezTo>
                  <a:cubicBezTo>
                    <a:pt x="1624" y="852"/>
                    <a:pt x="1533" y="920"/>
                    <a:pt x="1464" y="989"/>
                  </a:cubicBezTo>
                  <a:cubicBezTo>
                    <a:pt x="961" y="1538"/>
                    <a:pt x="1" y="1675"/>
                    <a:pt x="24" y="2635"/>
                  </a:cubicBezTo>
                  <a:lnTo>
                    <a:pt x="24" y="2933"/>
                  </a:lnTo>
                  <a:cubicBezTo>
                    <a:pt x="1419" y="2178"/>
                    <a:pt x="2676" y="1263"/>
                    <a:pt x="3820" y="166"/>
                  </a:cubicBezTo>
                  <a:lnTo>
                    <a:pt x="3545" y="166"/>
                  </a:lnTo>
                  <a:cubicBezTo>
                    <a:pt x="3449" y="51"/>
                    <a:pt x="3338" y="0"/>
                    <a:pt x="32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90"/>
            <p:cNvSpPr/>
            <p:nvPr/>
          </p:nvSpPr>
          <p:spPr>
            <a:xfrm>
              <a:off x="3433825" y="5269725"/>
              <a:ext cx="128650" cy="52825"/>
            </a:xfrm>
            <a:custGeom>
              <a:avLst/>
              <a:gdLst/>
              <a:ahLst/>
              <a:cxnLst/>
              <a:rect l="l" t="t" r="r" b="b"/>
              <a:pathLst>
                <a:path w="5146" h="2113" extrusionOk="0">
                  <a:moveTo>
                    <a:pt x="804" y="0"/>
                  </a:moveTo>
                  <a:cubicBezTo>
                    <a:pt x="656" y="0"/>
                    <a:pt x="503" y="29"/>
                    <a:pt x="343" y="100"/>
                  </a:cubicBezTo>
                  <a:cubicBezTo>
                    <a:pt x="160" y="168"/>
                    <a:pt x="46" y="328"/>
                    <a:pt x="0" y="511"/>
                  </a:cubicBezTo>
                  <a:cubicBezTo>
                    <a:pt x="46" y="580"/>
                    <a:pt x="92" y="649"/>
                    <a:pt x="160" y="694"/>
                  </a:cubicBezTo>
                  <a:cubicBezTo>
                    <a:pt x="1327" y="1106"/>
                    <a:pt x="2470" y="1540"/>
                    <a:pt x="3636" y="1952"/>
                  </a:cubicBezTo>
                  <a:cubicBezTo>
                    <a:pt x="3842" y="1998"/>
                    <a:pt x="4048" y="2021"/>
                    <a:pt x="4253" y="2021"/>
                  </a:cubicBezTo>
                  <a:cubicBezTo>
                    <a:pt x="4369" y="2083"/>
                    <a:pt x="4494" y="2113"/>
                    <a:pt x="4620" y="2113"/>
                  </a:cubicBezTo>
                  <a:cubicBezTo>
                    <a:pt x="4768" y="2113"/>
                    <a:pt x="4918" y="2072"/>
                    <a:pt x="5054" y="1998"/>
                  </a:cubicBezTo>
                  <a:cubicBezTo>
                    <a:pt x="5145" y="1906"/>
                    <a:pt x="5145" y="1769"/>
                    <a:pt x="5077" y="1678"/>
                  </a:cubicBezTo>
                  <a:cubicBezTo>
                    <a:pt x="4894" y="1540"/>
                    <a:pt x="4665" y="1449"/>
                    <a:pt x="4436" y="1449"/>
                  </a:cubicBezTo>
                  <a:cubicBezTo>
                    <a:pt x="4231" y="1426"/>
                    <a:pt x="4002" y="1380"/>
                    <a:pt x="3819" y="1312"/>
                  </a:cubicBezTo>
                  <a:cubicBezTo>
                    <a:pt x="3545" y="1243"/>
                    <a:pt x="3316" y="1129"/>
                    <a:pt x="3087" y="992"/>
                  </a:cubicBezTo>
                  <a:cubicBezTo>
                    <a:pt x="2699" y="740"/>
                    <a:pt x="2310" y="534"/>
                    <a:pt x="1875" y="374"/>
                  </a:cubicBezTo>
                  <a:cubicBezTo>
                    <a:pt x="1530" y="193"/>
                    <a:pt x="1184" y="0"/>
                    <a:pt x="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90"/>
            <p:cNvSpPr/>
            <p:nvPr/>
          </p:nvSpPr>
          <p:spPr>
            <a:xfrm>
              <a:off x="3328625" y="5216550"/>
              <a:ext cx="98500" cy="55450"/>
            </a:xfrm>
            <a:custGeom>
              <a:avLst/>
              <a:gdLst/>
              <a:ahLst/>
              <a:cxnLst/>
              <a:rect l="l" t="t" r="r" b="b"/>
              <a:pathLst>
                <a:path w="3940" h="2218" extrusionOk="0">
                  <a:moveTo>
                    <a:pt x="532" y="0"/>
                  </a:moveTo>
                  <a:cubicBezTo>
                    <a:pt x="447" y="0"/>
                    <a:pt x="361" y="26"/>
                    <a:pt x="275" y="77"/>
                  </a:cubicBezTo>
                  <a:lnTo>
                    <a:pt x="1" y="329"/>
                  </a:lnTo>
                  <a:cubicBezTo>
                    <a:pt x="161" y="557"/>
                    <a:pt x="390" y="740"/>
                    <a:pt x="664" y="832"/>
                  </a:cubicBezTo>
                  <a:cubicBezTo>
                    <a:pt x="1601" y="1289"/>
                    <a:pt x="2516" y="1724"/>
                    <a:pt x="3431" y="2158"/>
                  </a:cubicBezTo>
                  <a:cubicBezTo>
                    <a:pt x="3484" y="2199"/>
                    <a:pt x="3544" y="2218"/>
                    <a:pt x="3604" y="2218"/>
                  </a:cubicBezTo>
                  <a:cubicBezTo>
                    <a:pt x="3776" y="2218"/>
                    <a:pt x="3939" y="2065"/>
                    <a:pt x="3888" y="1861"/>
                  </a:cubicBezTo>
                  <a:lnTo>
                    <a:pt x="3865" y="1701"/>
                  </a:lnTo>
                  <a:cubicBezTo>
                    <a:pt x="3774" y="1541"/>
                    <a:pt x="3659" y="1426"/>
                    <a:pt x="3499" y="1358"/>
                  </a:cubicBezTo>
                  <a:cubicBezTo>
                    <a:pt x="2585" y="809"/>
                    <a:pt x="1624" y="352"/>
                    <a:pt x="618" y="9"/>
                  </a:cubicBezTo>
                  <a:cubicBezTo>
                    <a:pt x="590" y="3"/>
                    <a:pt x="561" y="0"/>
                    <a:pt x="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90"/>
            <p:cNvSpPr/>
            <p:nvPr/>
          </p:nvSpPr>
          <p:spPr>
            <a:xfrm>
              <a:off x="3027925" y="4822300"/>
              <a:ext cx="45200" cy="65775"/>
            </a:xfrm>
            <a:custGeom>
              <a:avLst/>
              <a:gdLst/>
              <a:ahLst/>
              <a:cxnLst/>
              <a:rect l="l" t="t" r="r" b="b"/>
              <a:pathLst>
                <a:path w="1808" h="2631" extrusionOk="0">
                  <a:moveTo>
                    <a:pt x="413" y="1"/>
                  </a:moveTo>
                  <a:lnTo>
                    <a:pt x="275" y="46"/>
                  </a:lnTo>
                  <a:lnTo>
                    <a:pt x="1" y="321"/>
                  </a:lnTo>
                  <a:cubicBezTo>
                    <a:pt x="70" y="595"/>
                    <a:pt x="161" y="847"/>
                    <a:pt x="230" y="1121"/>
                  </a:cubicBezTo>
                  <a:cubicBezTo>
                    <a:pt x="367" y="1670"/>
                    <a:pt x="595" y="2196"/>
                    <a:pt x="961" y="2630"/>
                  </a:cubicBezTo>
                  <a:lnTo>
                    <a:pt x="1259" y="2333"/>
                  </a:lnTo>
                  <a:cubicBezTo>
                    <a:pt x="1556" y="2310"/>
                    <a:pt x="1785" y="2219"/>
                    <a:pt x="1807" y="1876"/>
                  </a:cubicBezTo>
                  <a:cubicBezTo>
                    <a:pt x="1716" y="1739"/>
                    <a:pt x="1602" y="1647"/>
                    <a:pt x="1442" y="1578"/>
                  </a:cubicBezTo>
                  <a:cubicBezTo>
                    <a:pt x="1259" y="1464"/>
                    <a:pt x="1099" y="1304"/>
                    <a:pt x="984" y="1121"/>
                  </a:cubicBezTo>
                  <a:cubicBezTo>
                    <a:pt x="893" y="1007"/>
                    <a:pt x="824" y="892"/>
                    <a:pt x="778" y="755"/>
                  </a:cubicBezTo>
                  <a:cubicBezTo>
                    <a:pt x="756" y="641"/>
                    <a:pt x="733" y="549"/>
                    <a:pt x="710" y="458"/>
                  </a:cubicBezTo>
                  <a:cubicBezTo>
                    <a:pt x="687" y="321"/>
                    <a:pt x="641" y="184"/>
                    <a:pt x="550" y="69"/>
                  </a:cubicBezTo>
                  <a:lnTo>
                    <a:pt x="413" y="1"/>
                  </a:lnTo>
                  <a:close/>
                </a:path>
              </a:pathLst>
            </a:custGeom>
            <a:solidFill>
              <a:srgbClr val="AA45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90"/>
            <p:cNvSpPr/>
            <p:nvPr/>
          </p:nvSpPr>
          <p:spPr>
            <a:xfrm>
              <a:off x="3001075" y="4429575"/>
              <a:ext cx="17750" cy="38325"/>
            </a:xfrm>
            <a:custGeom>
              <a:avLst/>
              <a:gdLst/>
              <a:ahLst/>
              <a:cxnLst/>
              <a:rect l="l" t="t" r="r" b="b"/>
              <a:pathLst>
                <a:path w="710" h="1533" extrusionOk="0">
                  <a:moveTo>
                    <a:pt x="343" y="0"/>
                  </a:moveTo>
                  <a:cubicBezTo>
                    <a:pt x="229" y="320"/>
                    <a:pt x="137" y="641"/>
                    <a:pt x="46" y="938"/>
                  </a:cubicBezTo>
                  <a:cubicBezTo>
                    <a:pt x="46" y="984"/>
                    <a:pt x="46" y="1029"/>
                    <a:pt x="46" y="1075"/>
                  </a:cubicBezTo>
                  <a:cubicBezTo>
                    <a:pt x="92" y="1235"/>
                    <a:pt x="0" y="1532"/>
                    <a:pt x="275" y="1532"/>
                  </a:cubicBezTo>
                  <a:cubicBezTo>
                    <a:pt x="458" y="1532"/>
                    <a:pt x="526" y="1304"/>
                    <a:pt x="526" y="1144"/>
                  </a:cubicBezTo>
                  <a:cubicBezTo>
                    <a:pt x="549" y="778"/>
                    <a:pt x="709" y="343"/>
                    <a:pt x="343" y="0"/>
                  </a:cubicBezTo>
                  <a:close/>
                </a:path>
              </a:pathLst>
            </a:custGeom>
            <a:solidFill>
              <a:srgbClr val="E69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90"/>
            <p:cNvSpPr/>
            <p:nvPr/>
          </p:nvSpPr>
          <p:spPr>
            <a:xfrm>
              <a:off x="3013650" y="4383825"/>
              <a:ext cx="15450" cy="34550"/>
            </a:xfrm>
            <a:custGeom>
              <a:avLst/>
              <a:gdLst/>
              <a:ahLst/>
              <a:cxnLst/>
              <a:rect l="l" t="t" r="r" b="b"/>
              <a:pathLst>
                <a:path w="618" h="1382" extrusionOk="0">
                  <a:moveTo>
                    <a:pt x="435" y="1"/>
                  </a:moveTo>
                  <a:cubicBezTo>
                    <a:pt x="383" y="1"/>
                    <a:pt x="332" y="24"/>
                    <a:pt x="298" y="70"/>
                  </a:cubicBezTo>
                  <a:cubicBezTo>
                    <a:pt x="115" y="435"/>
                    <a:pt x="0" y="870"/>
                    <a:pt x="23" y="1304"/>
                  </a:cubicBezTo>
                  <a:cubicBezTo>
                    <a:pt x="71" y="1353"/>
                    <a:pt x="126" y="1382"/>
                    <a:pt x="177" y="1382"/>
                  </a:cubicBezTo>
                  <a:cubicBezTo>
                    <a:pt x="223" y="1382"/>
                    <a:pt x="265" y="1358"/>
                    <a:pt x="298" y="1304"/>
                  </a:cubicBezTo>
                  <a:cubicBezTo>
                    <a:pt x="526" y="939"/>
                    <a:pt x="618" y="504"/>
                    <a:pt x="572" y="70"/>
                  </a:cubicBezTo>
                  <a:cubicBezTo>
                    <a:pt x="538" y="24"/>
                    <a:pt x="486" y="1"/>
                    <a:pt x="435" y="1"/>
                  </a:cubicBezTo>
                  <a:close/>
                </a:path>
              </a:pathLst>
            </a:custGeom>
            <a:solidFill>
              <a:srgbClr val="DF83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90"/>
            <p:cNvSpPr/>
            <p:nvPr/>
          </p:nvSpPr>
          <p:spPr>
            <a:xfrm>
              <a:off x="3021650" y="4354675"/>
              <a:ext cx="20600" cy="30900"/>
            </a:xfrm>
            <a:custGeom>
              <a:avLst/>
              <a:gdLst/>
              <a:ahLst/>
              <a:cxnLst/>
              <a:rect l="l" t="t" r="r" b="b"/>
              <a:pathLst>
                <a:path w="824" h="1236" extrusionOk="0">
                  <a:moveTo>
                    <a:pt x="275" y="1"/>
                  </a:moveTo>
                  <a:cubicBezTo>
                    <a:pt x="252" y="229"/>
                    <a:pt x="229" y="458"/>
                    <a:pt x="229" y="710"/>
                  </a:cubicBezTo>
                  <a:cubicBezTo>
                    <a:pt x="160" y="801"/>
                    <a:pt x="115" y="893"/>
                    <a:pt x="46" y="984"/>
                  </a:cubicBezTo>
                  <a:lnTo>
                    <a:pt x="0" y="1236"/>
                  </a:lnTo>
                  <a:lnTo>
                    <a:pt x="252" y="1236"/>
                  </a:lnTo>
                  <a:cubicBezTo>
                    <a:pt x="824" y="527"/>
                    <a:pt x="824" y="481"/>
                    <a:pt x="275" y="1"/>
                  </a:cubicBezTo>
                  <a:close/>
                </a:path>
              </a:pathLst>
            </a:custGeom>
            <a:solidFill>
              <a:srgbClr val="E28A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90"/>
            <p:cNvSpPr/>
            <p:nvPr/>
          </p:nvSpPr>
          <p:spPr>
            <a:xfrm>
              <a:off x="3218875" y="5137300"/>
              <a:ext cx="24025" cy="20600"/>
            </a:xfrm>
            <a:custGeom>
              <a:avLst/>
              <a:gdLst/>
              <a:ahLst/>
              <a:cxnLst/>
              <a:rect l="l" t="t" r="r" b="b"/>
              <a:pathLst>
                <a:path w="961" h="824" extrusionOk="0">
                  <a:moveTo>
                    <a:pt x="389" y="0"/>
                  </a:moveTo>
                  <a:lnTo>
                    <a:pt x="0" y="46"/>
                  </a:lnTo>
                  <a:cubicBezTo>
                    <a:pt x="160" y="389"/>
                    <a:pt x="458" y="686"/>
                    <a:pt x="801" y="823"/>
                  </a:cubicBezTo>
                  <a:cubicBezTo>
                    <a:pt x="892" y="823"/>
                    <a:pt x="961" y="755"/>
                    <a:pt x="961" y="663"/>
                  </a:cubicBezTo>
                  <a:cubicBezTo>
                    <a:pt x="961" y="526"/>
                    <a:pt x="892" y="389"/>
                    <a:pt x="824" y="297"/>
                  </a:cubicBezTo>
                  <a:cubicBezTo>
                    <a:pt x="778" y="252"/>
                    <a:pt x="755" y="229"/>
                    <a:pt x="732" y="183"/>
                  </a:cubicBezTo>
                  <a:cubicBezTo>
                    <a:pt x="664" y="137"/>
                    <a:pt x="595" y="69"/>
                    <a:pt x="503" y="46"/>
                  </a:cubicBezTo>
                  <a:lnTo>
                    <a:pt x="3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90"/>
            <p:cNvSpPr/>
            <p:nvPr/>
          </p:nvSpPr>
          <p:spPr>
            <a:xfrm>
              <a:off x="3420675" y="5265225"/>
              <a:ext cx="20600" cy="17300"/>
            </a:xfrm>
            <a:custGeom>
              <a:avLst/>
              <a:gdLst/>
              <a:ahLst/>
              <a:cxnLst/>
              <a:rect l="l" t="t" r="r" b="b"/>
              <a:pathLst>
                <a:path w="824" h="692" extrusionOk="0">
                  <a:moveTo>
                    <a:pt x="344" y="1"/>
                  </a:moveTo>
                  <a:cubicBezTo>
                    <a:pt x="240" y="1"/>
                    <a:pt x="129" y="66"/>
                    <a:pt x="69" y="165"/>
                  </a:cubicBezTo>
                  <a:cubicBezTo>
                    <a:pt x="46" y="165"/>
                    <a:pt x="46" y="188"/>
                    <a:pt x="23" y="234"/>
                  </a:cubicBezTo>
                  <a:cubicBezTo>
                    <a:pt x="0" y="280"/>
                    <a:pt x="23" y="325"/>
                    <a:pt x="69" y="394"/>
                  </a:cubicBezTo>
                  <a:lnTo>
                    <a:pt x="526" y="691"/>
                  </a:lnTo>
                  <a:lnTo>
                    <a:pt x="824" y="417"/>
                  </a:lnTo>
                  <a:cubicBezTo>
                    <a:pt x="824" y="371"/>
                    <a:pt x="824" y="325"/>
                    <a:pt x="801" y="280"/>
                  </a:cubicBezTo>
                  <a:cubicBezTo>
                    <a:pt x="755" y="211"/>
                    <a:pt x="709" y="143"/>
                    <a:pt x="641" y="97"/>
                  </a:cubicBezTo>
                  <a:cubicBezTo>
                    <a:pt x="549" y="51"/>
                    <a:pt x="481" y="28"/>
                    <a:pt x="389" y="5"/>
                  </a:cubicBezTo>
                  <a:cubicBezTo>
                    <a:pt x="374" y="2"/>
                    <a:pt x="359" y="1"/>
                    <a:pt x="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90"/>
            <p:cNvSpPr/>
            <p:nvPr/>
          </p:nvSpPr>
          <p:spPr>
            <a:xfrm>
              <a:off x="3540150" y="5319075"/>
              <a:ext cx="20025" cy="6425"/>
            </a:xfrm>
            <a:custGeom>
              <a:avLst/>
              <a:gdLst/>
              <a:ahLst/>
              <a:cxnLst/>
              <a:rect l="l" t="t" r="r" b="b"/>
              <a:pathLst>
                <a:path w="801" h="257" extrusionOk="0">
                  <a:moveTo>
                    <a:pt x="801" y="1"/>
                  </a:moveTo>
                  <a:lnTo>
                    <a:pt x="0" y="47"/>
                  </a:lnTo>
                  <a:cubicBezTo>
                    <a:pt x="201" y="187"/>
                    <a:pt x="453" y="257"/>
                    <a:pt x="697" y="257"/>
                  </a:cubicBezTo>
                  <a:cubicBezTo>
                    <a:pt x="732" y="257"/>
                    <a:pt x="766" y="255"/>
                    <a:pt x="801" y="252"/>
                  </a:cubicBezTo>
                  <a:lnTo>
                    <a:pt x="801" y="1"/>
                  </a:ln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90"/>
            <p:cNvSpPr/>
            <p:nvPr/>
          </p:nvSpPr>
          <p:spPr>
            <a:xfrm>
              <a:off x="3583600" y="5333375"/>
              <a:ext cx="16025" cy="3450"/>
            </a:xfrm>
            <a:custGeom>
              <a:avLst/>
              <a:gdLst/>
              <a:ahLst/>
              <a:cxnLst/>
              <a:rect l="l" t="t" r="r" b="b"/>
              <a:pathLst>
                <a:path w="641" h="138" extrusionOk="0">
                  <a:moveTo>
                    <a:pt x="0" y="0"/>
                  </a:moveTo>
                  <a:cubicBezTo>
                    <a:pt x="80" y="92"/>
                    <a:pt x="200" y="138"/>
                    <a:pt x="320" y="138"/>
                  </a:cubicBezTo>
                  <a:cubicBezTo>
                    <a:pt x="441" y="138"/>
                    <a:pt x="561" y="92"/>
                    <a:pt x="641"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90"/>
            <p:cNvSpPr/>
            <p:nvPr/>
          </p:nvSpPr>
          <p:spPr>
            <a:xfrm>
              <a:off x="3634475" y="5338450"/>
              <a:ext cx="13175" cy="5575"/>
            </a:xfrm>
            <a:custGeom>
              <a:avLst/>
              <a:gdLst/>
              <a:ahLst/>
              <a:cxnLst/>
              <a:rect l="l" t="t" r="r" b="b"/>
              <a:pathLst>
                <a:path w="527" h="223" extrusionOk="0">
                  <a:moveTo>
                    <a:pt x="147" y="0"/>
                  </a:moveTo>
                  <a:cubicBezTo>
                    <a:pt x="97" y="0"/>
                    <a:pt x="47" y="9"/>
                    <a:pt x="0" y="26"/>
                  </a:cubicBezTo>
                  <a:cubicBezTo>
                    <a:pt x="91" y="154"/>
                    <a:pt x="240" y="223"/>
                    <a:pt x="401" y="223"/>
                  </a:cubicBezTo>
                  <a:cubicBezTo>
                    <a:pt x="442" y="223"/>
                    <a:pt x="484" y="218"/>
                    <a:pt x="526" y="209"/>
                  </a:cubicBezTo>
                  <a:cubicBezTo>
                    <a:pt x="441" y="73"/>
                    <a:pt x="293" y="0"/>
                    <a:pt x="147"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90"/>
            <p:cNvSpPr/>
            <p:nvPr/>
          </p:nvSpPr>
          <p:spPr>
            <a:xfrm>
              <a:off x="3238875" y="5156025"/>
              <a:ext cx="9175" cy="7600"/>
            </a:xfrm>
            <a:custGeom>
              <a:avLst/>
              <a:gdLst/>
              <a:ahLst/>
              <a:cxnLst/>
              <a:rect l="l" t="t" r="r" b="b"/>
              <a:pathLst>
                <a:path w="367" h="304" extrusionOk="0">
                  <a:moveTo>
                    <a:pt x="126" y="0"/>
                  </a:moveTo>
                  <a:cubicBezTo>
                    <a:pt x="107" y="0"/>
                    <a:pt x="88" y="2"/>
                    <a:pt x="69" y="6"/>
                  </a:cubicBezTo>
                  <a:lnTo>
                    <a:pt x="1" y="74"/>
                  </a:lnTo>
                  <a:cubicBezTo>
                    <a:pt x="46" y="212"/>
                    <a:pt x="161" y="280"/>
                    <a:pt x="298" y="303"/>
                  </a:cubicBezTo>
                  <a:cubicBezTo>
                    <a:pt x="321" y="257"/>
                    <a:pt x="344" y="212"/>
                    <a:pt x="367" y="143"/>
                  </a:cubicBezTo>
                  <a:cubicBezTo>
                    <a:pt x="309" y="48"/>
                    <a:pt x="221" y="0"/>
                    <a:pt x="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90"/>
            <p:cNvSpPr/>
            <p:nvPr/>
          </p:nvSpPr>
          <p:spPr>
            <a:xfrm>
              <a:off x="3246325" y="5161150"/>
              <a:ext cx="6875" cy="8175"/>
            </a:xfrm>
            <a:custGeom>
              <a:avLst/>
              <a:gdLst/>
              <a:ahLst/>
              <a:cxnLst/>
              <a:rect l="l" t="t" r="r" b="b"/>
              <a:pathLst>
                <a:path w="275" h="327" extrusionOk="0">
                  <a:moveTo>
                    <a:pt x="160" y="1"/>
                  </a:moveTo>
                  <a:cubicBezTo>
                    <a:pt x="120" y="1"/>
                    <a:pt x="80" y="18"/>
                    <a:pt x="46" y="52"/>
                  </a:cubicBezTo>
                  <a:lnTo>
                    <a:pt x="0" y="98"/>
                  </a:lnTo>
                  <a:cubicBezTo>
                    <a:pt x="46" y="212"/>
                    <a:pt x="137" y="304"/>
                    <a:pt x="274" y="327"/>
                  </a:cubicBezTo>
                  <a:lnTo>
                    <a:pt x="274" y="52"/>
                  </a:lnTo>
                  <a:cubicBezTo>
                    <a:pt x="240" y="18"/>
                    <a:pt x="200" y="1"/>
                    <a:pt x="1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90"/>
            <p:cNvSpPr/>
            <p:nvPr/>
          </p:nvSpPr>
          <p:spPr>
            <a:xfrm>
              <a:off x="3022800" y="4372400"/>
              <a:ext cx="4600" cy="6900"/>
            </a:xfrm>
            <a:custGeom>
              <a:avLst/>
              <a:gdLst/>
              <a:ahLst/>
              <a:cxnLst/>
              <a:rect l="l" t="t" r="r" b="b"/>
              <a:pathLst>
                <a:path w="184" h="276" extrusionOk="0">
                  <a:moveTo>
                    <a:pt x="183" y="1"/>
                  </a:moveTo>
                  <a:cubicBezTo>
                    <a:pt x="114" y="92"/>
                    <a:pt x="69" y="184"/>
                    <a:pt x="0" y="275"/>
                  </a:cubicBezTo>
                  <a:cubicBezTo>
                    <a:pt x="69" y="184"/>
                    <a:pt x="114" y="92"/>
                    <a:pt x="183" y="1"/>
                  </a:cubicBezTo>
                  <a:close/>
                </a:path>
              </a:pathLst>
            </a:custGeom>
            <a:solidFill>
              <a:srgbClr val="EEA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90"/>
            <p:cNvSpPr/>
            <p:nvPr/>
          </p:nvSpPr>
          <p:spPr>
            <a:xfrm>
              <a:off x="4136975" y="5237900"/>
              <a:ext cx="6300" cy="4600"/>
            </a:xfrm>
            <a:custGeom>
              <a:avLst/>
              <a:gdLst/>
              <a:ahLst/>
              <a:cxnLst/>
              <a:rect l="l" t="t" r="r" b="b"/>
              <a:pathLst>
                <a:path w="252" h="184" extrusionOk="0">
                  <a:moveTo>
                    <a:pt x="252" y="1"/>
                  </a:moveTo>
                  <a:lnTo>
                    <a:pt x="0" y="184"/>
                  </a:lnTo>
                  <a:cubicBezTo>
                    <a:pt x="115" y="184"/>
                    <a:pt x="206" y="115"/>
                    <a:pt x="2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90"/>
            <p:cNvSpPr/>
            <p:nvPr/>
          </p:nvSpPr>
          <p:spPr>
            <a:xfrm>
              <a:off x="3414375" y="5269350"/>
              <a:ext cx="8025" cy="5750"/>
            </a:xfrm>
            <a:custGeom>
              <a:avLst/>
              <a:gdLst/>
              <a:ahLst/>
              <a:cxnLst/>
              <a:rect l="l" t="t" r="r" b="b"/>
              <a:pathLst>
                <a:path w="321" h="230" extrusionOk="0">
                  <a:moveTo>
                    <a:pt x="321" y="0"/>
                  </a:moveTo>
                  <a:lnTo>
                    <a:pt x="1" y="23"/>
                  </a:lnTo>
                  <a:cubicBezTo>
                    <a:pt x="47" y="160"/>
                    <a:pt x="184" y="229"/>
                    <a:pt x="321" y="229"/>
                  </a:cubicBezTo>
                  <a:lnTo>
                    <a:pt x="3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90"/>
            <p:cNvSpPr/>
            <p:nvPr/>
          </p:nvSpPr>
          <p:spPr>
            <a:xfrm>
              <a:off x="3564725" y="5326975"/>
              <a:ext cx="7450" cy="4250"/>
            </a:xfrm>
            <a:custGeom>
              <a:avLst/>
              <a:gdLst/>
              <a:ahLst/>
              <a:cxnLst/>
              <a:rect l="l" t="t" r="r" b="b"/>
              <a:pathLst>
                <a:path w="298" h="170" extrusionOk="0">
                  <a:moveTo>
                    <a:pt x="46" y="1"/>
                  </a:moveTo>
                  <a:cubicBezTo>
                    <a:pt x="31" y="1"/>
                    <a:pt x="15" y="2"/>
                    <a:pt x="1" y="5"/>
                  </a:cubicBezTo>
                  <a:cubicBezTo>
                    <a:pt x="41" y="105"/>
                    <a:pt x="150" y="169"/>
                    <a:pt x="253" y="169"/>
                  </a:cubicBezTo>
                  <a:cubicBezTo>
                    <a:pt x="268" y="169"/>
                    <a:pt x="283" y="168"/>
                    <a:pt x="298" y="165"/>
                  </a:cubicBezTo>
                  <a:cubicBezTo>
                    <a:pt x="258" y="65"/>
                    <a:pt x="149" y="1"/>
                    <a:pt x="46"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90"/>
            <p:cNvSpPr/>
            <p:nvPr/>
          </p:nvSpPr>
          <p:spPr>
            <a:xfrm>
              <a:off x="3609325" y="5332375"/>
              <a:ext cx="6875" cy="3300"/>
            </a:xfrm>
            <a:custGeom>
              <a:avLst/>
              <a:gdLst/>
              <a:ahLst/>
              <a:cxnLst/>
              <a:rect l="l" t="t" r="r" b="b"/>
              <a:pathLst>
                <a:path w="275" h="132" extrusionOk="0">
                  <a:moveTo>
                    <a:pt x="78" y="0"/>
                  </a:moveTo>
                  <a:cubicBezTo>
                    <a:pt x="51" y="0"/>
                    <a:pt x="24" y="6"/>
                    <a:pt x="0" y="18"/>
                  </a:cubicBezTo>
                  <a:lnTo>
                    <a:pt x="275" y="132"/>
                  </a:lnTo>
                  <a:cubicBezTo>
                    <a:pt x="241" y="47"/>
                    <a:pt x="157" y="0"/>
                    <a:pt x="78"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90"/>
            <p:cNvSpPr/>
            <p:nvPr/>
          </p:nvSpPr>
          <p:spPr>
            <a:xfrm>
              <a:off x="3103400" y="4981225"/>
              <a:ext cx="5175" cy="5175"/>
            </a:xfrm>
            <a:custGeom>
              <a:avLst/>
              <a:gdLst/>
              <a:ahLst/>
              <a:cxnLst/>
              <a:rect l="l" t="t" r="r" b="b"/>
              <a:pathLst>
                <a:path w="207" h="207" extrusionOk="0">
                  <a:moveTo>
                    <a:pt x="0" y="1"/>
                  </a:moveTo>
                  <a:cubicBezTo>
                    <a:pt x="0" y="138"/>
                    <a:pt x="69" y="206"/>
                    <a:pt x="206" y="206"/>
                  </a:cubicBez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90"/>
            <p:cNvSpPr/>
            <p:nvPr/>
          </p:nvSpPr>
          <p:spPr>
            <a:xfrm>
              <a:off x="3116550" y="5000100"/>
              <a:ext cx="5175" cy="8600"/>
            </a:xfrm>
            <a:custGeom>
              <a:avLst/>
              <a:gdLst/>
              <a:ahLst/>
              <a:cxnLst/>
              <a:rect l="l" t="t" r="r" b="b"/>
              <a:pathLst>
                <a:path w="207" h="344" extrusionOk="0">
                  <a:moveTo>
                    <a:pt x="0" y="0"/>
                  </a:moveTo>
                  <a:lnTo>
                    <a:pt x="23" y="252"/>
                  </a:lnTo>
                  <a:lnTo>
                    <a:pt x="115" y="343"/>
                  </a:lnTo>
                  <a:lnTo>
                    <a:pt x="206" y="252"/>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90"/>
            <p:cNvSpPr/>
            <p:nvPr/>
          </p:nvSpPr>
          <p:spPr>
            <a:xfrm>
              <a:off x="3116550" y="5005800"/>
              <a:ext cx="5175" cy="6325"/>
            </a:xfrm>
            <a:custGeom>
              <a:avLst/>
              <a:gdLst/>
              <a:ahLst/>
              <a:cxnLst/>
              <a:rect l="l" t="t" r="r" b="b"/>
              <a:pathLst>
                <a:path w="207" h="253" extrusionOk="0">
                  <a:moveTo>
                    <a:pt x="23" y="1"/>
                  </a:moveTo>
                  <a:cubicBezTo>
                    <a:pt x="0" y="115"/>
                    <a:pt x="69" y="230"/>
                    <a:pt x="160" y="252"/>
                  </a:cubicBezTo>
                  <a:cubicBezTo>
                    <a:pt x="183" y="184"/>
                    <a:pt x="206" y="92"/>
                    <a:pt x="2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90"/>
            <p:cNvSpPr/>
            <p:nvPr/>
          </p:nvSpPr>
          <p:spPr>
            <a:xfrm>
              <a:off x="4350550" y="4197275"/>
              <a:ext cx="128875" cy="333000"/>
            </a:xfrm>
            <a:custGeom>
              <a:avLst/>
              <a:gdLst/>
              <a:ahLst/>
              <a:cxnLst/>
              <a:rect l="l" t="t" r="r" b="b"/>
              <a:pathLst>
                <a:path w="5155" h="13320" extrusionOk="0">
                  <a:moveTo>
                    <a:pt x="358" y="0"/>
                  </a:moveTo>
                  <a:cubicBezTo>
                    <a:pt x="1" y="0"/>
                    <a:pt x="72" y="329"/>
                    <a:pt x="9" y="580"/>
                  </a:cubicBezTo>
                  <a:cubicBezTo>
                    <a:pt x="32" y="694"/>
                    <a:pt x="55" y="809"/>
                    <a:pt x="78" y="923"/>
                  </a:cubicBezTo>
                  <a:cubicBezTo>
                    <a:pt x="124" y="1037"/>
                    <a:pt x="147" y="1152"/>
                    <a:pt x="169" y="1243"/>
                  </a:cubicBezTo>
                  <a:cubicBezTo>
                    <a:pt x="215" y="1495"/>
                    <a:pt x="284" y="1701"/>
                    <a:pt x="421" y="1906"/>
                  </a:cubicBezTo>
                  <a:cubicBezTo>
                    <a:pt x="947" y="2432"/>
                    <a:pt x="1358" y="3073"/>
                    <a:pt x="1610" y="3781"/>
                  </a:cubicBezTo>
                  <a:cubicBezTo>
                    <a:pt x="2776" y="6800"/>
                    <a:pt x="3874" y="9818"/>
                    <a:pt x="4285" y="13042"/>
                  </a:cubicBezTo>
                  <a:cubicBezTo>
                    <a:pt x="4369" y="13210"/>
                    <a:pt x="4472" y="13320"/>
                    <a:pt x="4664" y="13320"/>
                  </a:cubicBezTo>
                  <a:cubicBezTo>
                    <a:pt x="4682" y="13320"/>
                    <a:pt x="4700" y="13319"/>
                    <a:pt x="4720" y="13317"/>
                  </a:cubicBezTo>
                  <a:cubicBezTo>
                    <a:pt x="4926" y="13042"/>
                    <a:pt x="4949" y="12699"/>
                    <a:pt x="4811" y="12402"/>
                  </a:cubicBezTo>
                  <a:cubicBezTo>
                    <a:pt x="4651" y="12105"/>
                    <a:pt x="4788" y="11853"/>
                    <a:pt x="5154" y="11808"/>
                  </a:cubicBezTo>
                  <a:cubicBezTo>
                    <a:pt x="4834" y="10390"/>
                    <a:pt x="4491" y="8995"/>
                    <a:pt x="4057" y="7600"/>
                  </a:cubicBezTo>
                  <a:cubicBezTo>
                    <a:pt x="3942" y="7074"/>
                    <a:pt x="3759" y="6571"/>
                    <a:pt x="3485" y="6114"/>
                  </a:cubicBezTo>
                  <a:cubicBezTo>
                    <a:pt x="3211" y="5657"/>
                    <a:pt x="3028" y="5153"/>
                    <a:pt x="2913" y="4650"/>
                  </a:cubicBezTo>
                  <a:cubicBezTo>
                    <a:pt x="2479" y="3027"/>
                    <a:pt x="1862" y="1495"/>
                    <a:pt x="695" y="260"/>
                  </a:cubicBezTo>
                  <a:cubicBezTo>
                    <a:pt x="627" y="169"/>
                    <a:pt x="558" y="100"/>
                    <a:pt x="467" y="8"/>
                  </a:cubicBezTo>
                  <a:cubicBezTo>
                    <a:pt x="427" y="3"/>
                    <a:pt x="391" y="0"/>
                    <a:pt x="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90"/>
            <p:cNvSpPr/>
            <p:nvPr/>
          </p:nvSpPr>
          <p:spPr>
            <a:xfrm>
              <a:off x="4147250" y="4003675"/>
              <a:ext cx="214975" cy="214400"/>
            </a:xfrm>
            <a:custGeom>
              <a:avLst/>
              <a:gdLst/>
              <a:ahLst/>
              <a:cxnLst/>
              <a:rect l="l" t="t" r="r" b="b"/>
              <a:pathLst>
                <a:path w="8599" h="8576" extrusionOk="0">
                  <a:moveTo>
                    <a:pt x="870" y="1"/>
                  </a:moveTo>
                  <a:lnTo>
                    <a:pt x="870" y="1"/>
                  </a:lnTo>
                  <a:cubicBezTo>
                    <a:pt x="1" y="389"/>
                    <a:pt x="710" y="732"/>
                    <a:pt x="893" y="1098"/>
                  </a:cubicBezTo>
                  <a:cubicBezTo>
                    <a:pt x="2150" y="1830"/>
                    <a:pt x="3111" y="2905"/>
                    <a:pt x="4163" y="3911"/>
                  </a:cubicBezTo>
                  <a:cubicBezTo>
                    <a:pt x="4780" y="4780"/>
                    <a:pt x="5878" y="5214"/>
                    <a:pt x="6335" y="6243"/>
                  </a:cubicBezTo>
                  <a:cubicBezTo>
                    <a:pt x="6403" y="6312"/>
                    <a:pt x="6472" y="6403"/>
                    <a:pt x="6564" y="6472"/>
                  </a:cubicBezTo>
                  <a:cubicBezTo>
                    <a:pt x="6632" y="6563"/>
                    <a:pt x="6701" y="6632"/>
                    <a:pt x="6769" y="6701"/>
                  </a:cubicBezTo>
                  <a:cubicBezTo>
                    <a:pt x="6907" y="6838"/>
                    <a:pt x="7021" y="6975"/>
                    <a:pt x="7112" y="7135"/>
                  </a:cubicBezTo>
                  <a:cubicBezTo>
                    <a:pt x="7158" y="7227"/>
                    <a:pt x="7204" y="7318"/>
                    <a:pt x="7272" y="7387"/>
                  </a:cubicBezTo>
                  <a:cubicBezTo>
                    <a:pt x="7341" y="7501"/>
                    <a:pt x="7410" y="7638"/>
                    <a:pt x="7478" y="7752"/>
                  </a:cubicBezTo>
                  <a:cubicBezTo>
                    <a:pt x="7524" y="7821"/>
                    <a:pt x="7593" y="7913"/>
                    <a:pt x="7638" y="7981"/>
                  </a:cubicBezTo>
                  <a:cubicBezTo>
                    <a:pt x="7775" y="8118"/>
                    <a:pt x="7867" y="8301"/>
                    <a:pt x="7981" y="8461"/>
                  </a:cubicBezTo>
                  <a:cubicBezTo>
                    <a:pt x="8027" y="8530"/>
                    <a:pt x="8118" y="8576"/>
                    <a:pt x="8233" y="8576"/>
                  </a:cubicBezTo>
                  <a:lnTo>
                    <a:pt x="8347" y="8507"/>
                  </a:lnTo>
                  <a:cubicBezTo>
                    <a:pt x="8370" y="8233"/>
                    <a:pt x="8324" y="7935"/>
                    <a:pt x="8599" y="7752"/>
                  </a:cubicBezTo>
                  <a:cubicBezTo>
                    <a:pt x="8004" y="6769"/>
                    <a:pt x="7295" y="5855"/>
                    <a:pt x="6541" y="4986"/>
                  </a:cubicBezTo>
                  <a:cubicBezTo>
                    <a:pt x="5786" y="4094"/>
                    <a:pt x="4940" y="3293"/>
                    <a:pt x="4025" y="2607"/>
                  </a:cubicBezTo>
                  <a:cubicBezTo>
                    <a:pt x="3751" y="2402"/>
                    <a:pt x="3522" y="2173"/>
                    <a:pt x="3294" y="1921"/>
                  </a:cubicBezTo>
                  <a:cubicBezTo>
                    <a:pt x="2539" y="1213"/>
                    <a:pt x="1807" y="481"/>
                    <a:pt x="870" y="1"/>
                  </a:cubicBezTo>
                  <a:close/>
                </a:path>
              </a:pathLst>
            </a:custGeom>
            <a:solidFill>
              <a:srgbClr val="B83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90"/>
            <p:cNvSpPr/>
            <p:nvPr/>
          </p:nvSpPr>
          <p:spPr>
            <a:xfrm>
              <a:off x="4096375" y="3965950"/>
              <a:ext cx="78350" cy="66325"/>
            </a:xfrm>
            <a:custGeom>
              <a:avLst/>
              <a:gdLst/>
              <a:ahLst/>
              <a:cxnLst/>
              <a:rect l="l" t="t" r="r" b="b"/>
              <a:pathLst>
                <a:path w="3134" h="2653" extrusionOk="0">
                  <a:moveTo>
                    <a:pt x="618" y="0"/>
                  </a:moveTo>
                  <a:cubicBezTo>
                    <a:pt x="1" y="343"/>
                    <a:pt x="252" y="1075"/>
                    <a:pt x="1" y="1555"/>
                  </a:cubicBezTo>
                  <a:cubicBezTo>
                    <a:pt x="115" y="2081"/>
                    <a:pt x="527" y="2264"/>
                    <a:pt x="1007" y="2379"/>
                  </a:cubicBezTo>
                  <a:cubicBezTo>
                    <a:pt x="1327" y="2379"/>
                    <a:pt x="1670" y="2424"/>
                    <a:pt x="1990" y="2516"/>
                  </a:cubicBezTo>
                  <a:cubicBezTo>
                    <a:pt x="2218" y="2544"/>
                    <a:pt x="2455" y="2653"/>
                    <a:pt x="2696" y="2653"/>
                  </a:cubicBezTo>
                  <a:cubicBezTo>
                    <a:pt x="2841" y="2653"/>
                    <a:pt x="2987" y="2613"/>
                    <a:pt x="3133" y="2493"/>
                  </a:cubicBezTo>
                  <a:cubicBezTo>
                    <a:pt x="3019" y="2333"/>
                    <a:pt x="2882" y="2173"/>
                    <a:pt x="2768" y="1990"/>
                  </a:cubicBezTo>
                  <a:cubicBezTo>
                    <a:pt x="2630" y="1830"/>
                    <a:pt x="2676" y="1578"/>
                    <a:pt x="2882" y="1487"/>
                  </a:cubicBezTo>
                  <a:cubicBezTo>
                    <a:pt x="2219" y="869"/>
                    <a:pt x="1464" y="366"/>
                    <a:pt x="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90"/>
            <p:cNvSpPr/>
            <p:nvPr/>
          </p:nvSpPr>
          <p:spPr>
            <a:xfrm>
              <a:off x="4040925" y="3939650"/>
              <a:ext cx="70350" cy="63475"/>
            </a:xfrm>
            <a:custGeom>
              <a:avLst/>
              <a:gdLst/>
              <a:ahLst/>
              <a:cxnLst/>
              <a:rect l="l" t="t" r="r" b="b"/>
              <a:pathLst>
                <a:path w="2814" h="2539" extrusionOk="0">
                  <a:moveTo>
                    <a:pt x="1098" y="1"/>
                  </a:moveTo>
                  <a:cubicBezTo>
                    <a:pt x="481" y="206"/>
                    <a:pt x="801" y="481"/>
                    <a:pt x="1075" y="732"/>
                  </a:cubicBezTo>
                  <a:cubicBezTo>
                    <a:pt x="1056" y="735"/>
                    <a:pt x="1037" y="736"/>
                    <a:pt x="1017" y="736"/>
                  </a:cubicBezTo>
                  <a:cubicBezTo>
                    <a:pt x="831" y="736"/>
                    <a:pt x="614" y="642"/>
                    <a:pt x="423" y="642"/>
                  </a:cubicBezTo>
                  <a:cubicBezTo>
                    <a:pt x="242" y="642"/>
                    <a:pt x="85" y="726"/>
                    <a:pt x="1" y="1052"/>
                  </a:cubicBezTo>
                  <a:cubicBezTo>
                    <a:pt x="618" y="1830"/>
                    <a:pt x="1281" y="2470"/>
                    <a:pt x="2333" y="2539"/>
                  </a:cubicBezTo>
                  <a:cubicBezTo>
                    <a:pt x="2630" y="2242"/>
                    <a:pt x="2767" y="1807"/>
                    <a:pt x="2722" y="1373"/>
                  </a:cubicBezTo>
                  <a:cubicBezTo>
                    <a:pt x="2676" y="1258"/>
                    <a:pt x="2722" y="1121"/>
                    <a:pt x="2813" y="1052"/>
                  </a:cubicBezTo>
                  <a:cubicBezTo>
                    <a:pt x="2333" y="595"/>
                    <a:pt x="1738" y="229"/>
                    <a:pt x="1098" y="1"/>
                  </a:cubicBezTo>
                  <a:close/>
                </a:path>
              </a:pathLst>
            </a:custGeom>
            <a:solidFill>
              <a:srgbClr val="DD78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90"/>
            <p:cNvSpPr/>
            <p:nvPr/>
          </p:nvSpPr>
          <p:spPr>
            <a:xfrm>
              <a:off x="3891150" y="3869025"/>
              <a:ext cx="132650" cy="57325"/>
            </a:xfrm>
            <a:custGeom>
              <a:avLst/>
              <a:gdLst/>
              <a:ahLst/>
              <a:cxnLst/>
              <a:rect l="l" t="t" r="r" b="b"/>
              <a:pathLst>
                <a:path w="5306" h="2293" extrusionOk="0">
                  <a:moveTo>
                    <a:pt x="294" y="0"/>
                  </a:moveTo>
                  <a:cubicBezTo>
                    <a:pt x="211" y="0"/>
                    <a:pt x="127" y="19"/>
                    <a:pt x="46" y="59"/>
                  </a:cubicBezTo>
                  <a:cubicBezTo>
                    <a:pt x="1" y="150"/>
                    <a:pt x="1" y="287"/>
                    <a:pt x="46" y="402"/>
                  </a:cubicBezTo>
                  <a:cubicBezTo>
                    <a:pt x="366" y="790"/>
                    <a:pt x="824" y="859"/>
                    <a:pt x="1235" y="1042"/>
                  </a:cubicBezTo>
                  <a:cubicBezTo>
                    <a:pt x="2333" y="1522"/>
                    <a:pt x="3522" y="1728"/>
                    <a:pt x="4597" y="2277"/>
                  </a:cubicBezTo>
                  <a:cubicBezTo>
                    <a:pt x="4707" y="2277"/>
                    <a:pt x="4822" y="2293"/>
                    <a:pt x="4927" y="2293"/>
                  </a:cubicBezTo>
                  <a:cubicBezTo>
                    <a:pt x="5127" y="2293"/>
                    <a:pt x="5291" y="2234"/>
                    <a:pt x="5306" y="1888"/>
                  </a:cubicBezTo>
                  <a:cubicBezTo>
                    <a:pt x="3796" y="1111"/>
                    <a:pt x="2219" y="493"/>
                    <a:pt x="595" y="82"/>
                  </a:cubicBezTo>
                  <a:cubicBezTo>
                    <a:pt x="505" y="30"/>
                    <a:pt x="401" y="0"/>
                    <a:pt x="294" y="0"/>
                  </a:cubicBezTo>
                  <a:close/>
                </a:path>
              </a:pathLst>
            </a:custGeom>
            <a:solidFill>
              <a:srgbClr val="E59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90"/>
            <p:cNvSpPr/>
            <p:nvPr/>
          </p:nvSpPr>
          <p:spPr>
            <a:xfrm>
              <a:off x="3773400" y="3853275"/>
              <a:ext cx="121775" cy="35725"/>
            </a:xfrm>
            <a:custGeom>
              <a:avLst/>
              <a:gdLst/>
              <a:ahLst/>
              <a:cxnLst/>
              <a:rect l="l" t="t" r="r" b="b"/>
              <a:pathLst>
                <a:path w="4871" h="1429" extrusionOk="0">
                  <a:moveTo>
                    <a:pt x="866" y="1"/>
                  </a:moveTo>
                  <a:cubicBezTo>
                    <a:pt x="577" y="1"/>
                    <a:pt x="289" y="9"/>
                    <a:pt x="0" y="26"/>
                  </a:cubicBezTo>
                  <a:lnTo>
                    <a:pt x="0" y="231"/>
                  </a:lnTo>
                  <a:cubicBezTo>
                    <a:pt x="0" y="346"/>
                    <a:pt x="23" y="437"/>
                    <a:pt x="46" y="529"/>
                  </a:cubicBezTo>
                  <a:lnTo>
                    <a:pt x="114" y="666"/>
                  </a:lnTo>
                  <a:cubicBezTo>
                    <a:pt x="160" y="757"/>
                    <a:pt x="206" y="872"/>
                    <a:pt x="252" y="963"/>
                  </a:cubicBezTo>
                  <a:cubicBezTo>
                    <a:pt x="274" y="1055"/>
                    <a:pt x="343" y="1146"/>
                    <a:pt x="389" y="1238"/>
                  </a:cubicBezTo>
                  <a:cubicBezTo>
                    <a:pt x="480" y="1329"/>
                    <a:pt x="572" y="1375"/>
                    <a:pt x="686" y="1420"/>
                  </a:cubicBezTo>
                  <a:cubicBezTo>
                    <a:pt x="724" y="1426"/>
                    <a:pt x="763" y="1429"/>
                    <a:pt x="803" y="1429"/>
                  </a:cubicBezTo>
                  <a:cubicBezTo>
                    <a:pt x="931" y="1429"/>
                    <a:pt x="1067" y="1399"/>
                    <a:pt x="1189" y="1329"/>
                  </a:cubicBezTo>
                  <a:cubicBezTo>
                    <a:pt x="1514" y="895"/>
                    <a:pt x="1920" y="807"/>
                    <a:pt x="2344" y="807"/>
                  </a:cubicBezTo>
                  <a:cubicBezTo>
                    <a:pt x="2635" y="807"/>
                    <a:pt x="2935" y="849"/>
                    <a:pt x="3224" y="849"/>
                  </a:cubicBezTo>
                  <a:cubicBezTo>
                    <a:pt x="3534" y="862"/>
                    <a:pt x="3844" y="979"/>
                    <a:pt x="4145" y="979"/>
                  </a:cubicBezTo>
                  <a:cubicBezTo>
                    <a:pt x="4354" y="979"/>
                    <a:pt x="4559" y="922"/>
                    <a:pt x="4756" y="734"/>
                  </a:cubicBezTo>
                  <a:cubicBezTo>
                    <a:pt x="4779" y="734"/>
                    <a:pt x="4825" y="712"/>
                    <a:pt x="4848" y="666"/>
                  </a:cubicBezTo>
                  <a:cubicBezTo>
                    <a:pt x="4871" y="620"/>
                    <a:pt x="4848" y="574"/>
                    <a:pt x="4756" y="529"/>
                  </a:cubicBezTo>
                  <a:cubicBezTo>
                    <a:pt x="3482" y="173"/>
                    <a:pt x="2177" y="1"/>
                    <a:pt x="866" y="1"/>
                  </a:cubicBezTo>
                  <a:close/>
                </a:path>
              </a:pathLst>
            </a:custGeom>
            <a:solidFill>
              <a:srgbClr val="E28A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90"/>
            <p:cNvSpPr/>
            <p:nvPr/>
          </p:nvSpPr>
          <p:spPr>
            <a:xfrm>
              <a:off x="3992325" y="3916225"/>
              <a:ext cx="78325" cy="52325"/>
            </a:xfrm>
            <a:custGeom>
              <a:avLst/>
              <a:gdLst/>
              <a:ahLst/>
              <a:cxnLst/>
              <a:rect l="l" t="t" r="r" b="b"/>
              <a:pathLst>
                <a:path w="3133" h="2093" extrusionOk="0">
                  <a:moveTo>
                    <a:pt x="1236" y="0"/>
                  </a:moveTo>
                  <a:cubicBezTo>
                    <a:pt x="1125" y="206"/>
                    <a:pt x="948" y="225"/>
                    <a:pt x="765" y="225"/>
                  </a:cubicBezTo>
                  <a:cubicBezTo>
                    <a:pt x="724" y="225"/>
                    <a:pt x="683" y="224"/>
                    <a:pt x="641" y="224"/>
                  </a:cubicBezTo>
                  <a:cubicBezTo>
                    <a:pt x="603" y="224"/>
                    <a:pt x="564" y="225"/>
                    <a:pt x="527" y="229"/>
                  </a:cubicBezTo>
                  <a:lnTo>
                    <a:pt x="367" y="320"/>
                  </a:lnTo>
                  <a:cubicBezTo>
                    <a:pt x="1" y="892"/>
                    <a:pt x="435" y="846"/>
                    <a:pt x="801" y="892"/>
                  </a:cubicBezTo>
                  <a:cubicBezTo>
                    <a:pt x="834" y="898"/>
                    <a:pt x="870" y="901"/>
                    <a:pt x="908" y="901"/>
                  </a:cubicBezTo>
                  <a:cubicBezTo>
                    <a:pt x="1041" y="901"/>
                    <a:pt x="1198" y="868"/>
                    <a:pt x="1334" y="868"/>
                  </a:cubicBezTo>
                  <a:cubicBezTo>
                    <a:pt x="1557" y="868"/>
                    <a:pt x="1724" y="956"/>
                    <a:pt x="1647" y="1418"/>
                  </a:cubicBezTo>
                  <a:cubicBezTo>
                    <a:pt x="1533" y="1532"/>
                    <a:pt x="1464" y="1692"/>
                    <a:pt x="1464" y="1875"/>
                  </a:cubicBezTo>
                  <a:cubicBezTo>
                    <a:pt x="1554" y="2016"/>
                    <a:pt x="1651" y="2092"/>
                    <a:pt x="1758" y="2092"/>
                  </a:cubicBezTo>
                  <a:cubicBezTo>
                    <a:pt x="1843" y="2092"/>
                    <a:pt x="1935" y="2045"/>
                    <a:pt x="2036" y="1944"/>
                  </a:cubicBezTo>
                  <a:cubicBezTo>
                    <a:pt x="2113" y="1845"/>
                    <a:pt x="2194" y="1815"/>
                    <a:pt x="2281" y="1815"/>
                  </a:cubicBezTo>
                  <a:cubicBezTo>
                    <a:pt x="2376" y="1815"/>
                    <a:pt x="2477" y="1851"/>
                    <a:pt x="2585" y="1875"/>
                  </a:cubicBezTo>
                  <a:cubicBezTo>
                    <a:pt x="2752" y="1917"/>
                    <a:pt x="2871" y="1942"/>
                    <a:pt x="2951" y="1942"/>
                  </a:cubicBezTo>
                  <a:cubicBezTo>
                    <a:pt x="3133" y="1942"/>
                    <a:pt x="3115" y="1813"/>
                    <a:pt x="3019" y="1464"/>
                  </a:cubicBezTo>
                  <a:cubicBezTo>
                    <a:pt x="2951" y="1281"/>
                    <a:pt x="2836" y="1098"/>
                    <a:pt x="3042" y="938"/>
                  </a:cubicBezTo>
                  <a:cubicBezTo>
                    <a:pt x="2493" y="549"/>
                    <a:pt x="1876" y="252"/>
                    <a:pt x="1236" y="0"/>
                  </a:cubicBezTo>
                  <a:close/>
                </a:path>
              </a:pathLst>
            </a:custGeom>
            <a:solidFill>
              <a:srgbClr val="ECA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90"/>
            <p:cNvSpPr/>
            <p:nvPr/>
          </p:nvSpPr>
          <p:spPr>
            <a:xfrm>
              <a:off x="3892300" y="3866125"/>
              <a:ext cx="13750" cy="5525"/>
            </a:xfrm>
            <a:custGeom>
              <a:avLst/>
              <a:gdLst/>
              <a:ahLst/>
              <a:cxnLst/>
              <a:rect l="l" t="t" r="r" b="b"/>
              <a:pathLst>
                <a:path w="550" h="221" extrusionOk="0">
                  <a:moveTo>
                    <a:pt x="126" y="1"/>
                  </a:moveTo>
                  <a:cubicBezTo>
                    <a:pt x="84" y="1"/>
                    <a:pt x="42" y="5"/>
                    <a:pt x="0" y="15"/>
                  </a:cubicBezTo>
                  <a:lnTo>
                    <a:pt x="0" y="220"/>
                  </a:lnTo>
                  <a:lnTo>
                    <a:pt x="549" y="198"/>
                  </a:lnTo>
                  <a:cubicBezTo>
                    <a:pt x="440" y="70"/>
                    <a:pt x="287" y="1"/>
                    <a:pt x="126" y="1"/>
                  </a:cubicBezTo>
                  <a:close/>
                </a:path>
              </a:pathLst>
            </a:custGeom>
            <a:solidFill>
              <a:srgbClr val="EDA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90"/>
            <p:cNvSpPr/>
            <p:nvPr/>
          </p:nvSpPr>
          <p:spPr>
            <a:xfrm>
              <a:off x="4362200" y="4197475"/>
              <a:ext cx="5750" cy="6300"/>
            </a:xfrm>
            <a:custGeom>
              <a:avLst/>
              <a:gdLst/>
              <a:ahLst/>
              <a:cxnLst/>
              <a:rect l="l" t="t" r="r" b="b"/>
              <a:pathLst>
                <a:path w="230" h="252" extrusionOk="0">
                  <a:moveTo>
                    <a:pt x="1" y="0"/>
                  </a:moveTo>
                  <a:lnTo>
                    <a:pt x="229" y="252"/>
                  </a:lnTo>
                  <a:cubicBezTo>
                    <a:pt x="229" y="138"/>
                    <a:pt x="138" y="23"/>
                    <a:pt x="1" y="0"/>
                  </a:cubicBezTo>
                  <a:close/>
                </a:path>
              </a:pathLst>
            </a:custGeom>
            <a:solidFill>
              <a:srgbClr val="B83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90"/>
            <p:cNvSpPr/>
            <p:nvPr/>
          </p:nvSpPr>
          <p:spPr>
            <a:xfrm>
              <a:off x="3302900" y="3903075"/>
              <a:ext cx="199550" cy="108625"/>
            </a:xfrm>
            <a:custGeom>
              <a:avLst/>
              <a:gdLst/>
              <a:ahLst/>
              <a:cxnLst/>
              <a:rect l="l" t="t" r="r" b="b"/>
              <a:pathLst>
                <a:path w="7982" h="4345" extrusionOk="0">
                  <a:moveTo>
                    <a:pt x="6541" y="0"/>
                  </a:moveTo>
                  <a:cubicBezTo>
                    <a:pt x="6289" y="526"/>
                    <a:pt x="5809" y="618"/>
                    <a:pt x="5306" y="755"/>
                  </a:cubicBezTo>
                  <a:cubicBezTo>
                    <a:pt x="4117" y="1029"/>
                    <a:pt x="2973" y="1601"/>
                    <a:pt x="2013" y="2378"/>
                  </a:cubicBezTo>
                  <a:cubicBezTo>
                    <a:pt x="1830" y="2607"/>
                    <a:pt x="1556" y="2721"/>
                    <a:pt x="1281" y="2767"/>
                  </a:cubicBezTo>
                  <a:cubicBezTo>
                    <a:pt x="915" y="3087"/>
                    <a:pt x="550" y="3384"/>
                    <a:pt x="207" y="3727"/>
                  </a:cubicBezTo>
                  <a:cubicBezTo>
                    <a:pt x="1" y="3933"/>
                    <a:pt x="92" y="4093"/>
                    <a:pt x="527" y="4253"/>
                  </a:cubicBezTo>
                  <a:cubicBezTo>
                    <a:pt x="572" y="4314"/>
                    <a:pt x="649" y="4345"/>
                    <a:pt x="722" y="4345"/>
                  </a:cubicBezTo>
                  <a:cubicBezTo>
                    <a:pt x="758" y="4345"/>
                    <a:pt x="794" y="4337"/>
                    <a:pt x="824" y="4322"/>
                  </a:cubicBezTo>
                  <a:cubicBezTo>
                    <a:pt x="984" y="4253"/>
                    <a:pt x="1121" y="4162"/>
                    <a:pt x="1258" y="4070"/>
                  </a:cubicBezTo>
                  <a:cubicBezTo>
                    <a:pt x="2265" y="3407"/>
                    <a:pt x="3431" y="3041"/>
                    <a:pt x="4437" y="2401"/>
                  </a:cubicBezTo>
                  <a:cubicBezTo>
                    <a:pt x="5535" y="1669"/>
                    <a:pt x="6952" y="1464"/>
                    <a:pt x="7958" y="526"/>
                  </a:cubicBezTo>
                  <a:cubicBezTo>
                    <a:pt x="7981" y="320"/>
                    <a:pt x="7913" y="137"/>
                    <a:pt x="7775" y="0"/>
                  </a:cubicBezTo>
                  <a:close/>
                </a:path>
              </a:pathLst>
            </a:custGeom>
            <a:solidFill>
              <a:srgbClr val="F0A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90"/>
            <p:cNvSpPr/>
            <p:nvPr/>
          </p:nvSpPr>
          <p:spPr>
            <a:xfrm>
              <a:off x="3164175" y="4048800"/>
              <a:ext cx="114750" cy="117550"/>
            </a:xfrm>
            <a:custGeom>
              <a:avLst/>
              <a:gdLst/>
              <a:ahLst/>
              <a:cxnLst/>
              <a:rect l="l" t="t" r="r" b="b"/>
              <a:pathLst>
                <a:path w="4590" h="4702" extrusionOk="0">
                  <a:moveTo>
                    <a:pt x="4280" y="1"/>
                  </a:moveTo>
                  <a:cubicBezTo>
                    <a:pt x="4217" y="1"/>
                    <a:pt x="4152" y="28"/>
                    <a:pt x="4086" y="94"/>
                  </a:cubicBezTo>
                  <a:cubicBezTo>
                    <a:pt x="3515" y="665"/>
                    <a:pt x="2737" y="1031"/>
                    <a:pt x="2303" y="1763"/>
                  </a:cubicBezTo>
                  <a:cubicBezTo>
                    <a:pt x="2074" y="2174"/>
                    <a:pt x="1731" y="2495"/>
                    <a:pt x="1319" y="2700"/>
                  </a:cubicBezTo>
                  <a:cubicBezTo>
                    <a:pt x="1182" y="2700"/>
                    <a:pt x="1091" y="2815"/>
                    <a:pt x="1068" y="2952"/>
                  </a:cubicBezTo>
                  <a:cubicBezTo>
                    <a:pt x="1068" y="3203"/>
                    <a:pt x="954" y="3432"/>
                    <a:pt x="725" y="3569"/>
                  </a:cubicBezTo>
                  <a:cubicBezTo>
                    <a:pt x="405" y="3775"/>
                    <a:pt x="176" y="4072"/>
                    <a:pt x="39" y="4438"/>
                  </a:cubicBezTo>
                  <a:cubicBezTo>
                    <a:pt x="1" y="4609"/>
                    <a:pt x="42" y="4701"/>
                    <a:pt x="188" y="4701"/>
                  </a:cubicBezTo>
                  <a:cubicBezTo>
                    <a:pt x="218" y="4701"/>
                    <a:pt x="252" y="4698"/>
                    <a:pt x="290" y="4690"/>
                  </a:cubicBezTo>
                  <a:cubicBezTo>
                    <a:pt x="1571" y="3203"/>
                    <a:pt x="2760" y="1649"/>
                    <a:pt x="4384" y="505"/>
                  </a:cubicBezTo>
                  <a:cubicBezTo>
                    <a:pt x="4452" y="414"/>
                    <a:pt x="4521" y="322"/>
                    <a:pt x="4589" y="208"/>
                  </a:cubicBezTo>
                  <a:cubicBezTo>
                    <a:pt x="4501" y="90"/>
                    <a:pt x="4394" y="1"/>
                    <a:pt x="4280" y="1"/>
                  </a:cubicBezTo>
                  <a:close/>
                </a:path>
              </a:pathLst>
            </a:custGeom>
            <a:solidFill>
              <a:srgbClr val="E385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90"/>
            <p:cNvSpPr/>
            <p:nvPr/>
          </p:nvSpPr>
          <p:spPr>
            <a:xfrm>
              <a:off x="3286900" y="4009975"/>
              <a:ext cx="37750" cy="32025"/>
            </a:xfrm>
            <a:custGeom>
              <a:avLst/>
              <a:gdLst/>
              <a:ahLst/>
              <a:cxnLst/>
              <a:rect l="l" t="t" r="r" b="b"/>
              <a:pathLst>
                <a:path w="1510" h="1281" extrusionOk="0">
                  <a:moveTo>
                    <a:pt x="1167" y="0"/>
                  </a:moveTo>
                  <a:cubicBezTo>
                    <a:pt x="984" y="458"/>
                    <a:pt x="435" y="503"/>
                    <a:pt x="161" y="869"/>
                  </a:cubicBezTo>
                  <a:cubicBezTo>
                    <a:pt x="46" y="1029"/>
                    <a:pt x="1" y="1144"/>
                    <a:pt x="183" y="1281"/>
                  </a:cubicBezTo>
                  <a:cubicBezTo>
                    <a:pt x="687" y="1075"/>
                    <a:pt x="1121" y="732"/>
                    <a:pt x="1441" y="297"/>
                  </a:cubicBezTo>
                  <a:cubicBezTo>
                    <a:pt x="1464" y="297"/>
                    <a:pt x="1487" y="275"/>
                    <a:pt x="1487" y="183"/>
                  </a:cubicBezTo>
                  <a:cubicBezTo>
                    <a:pt x="1510" y="115"/>
                    <a:pt x="1464" y="46"/>
                    <a:pt x="1418" y="0"/>
                  </a:cubicBezTo>
                  <a:close/>
                </a:path>
              </a:pathLst>
            </a:custGeom>
            <a:solidFill>
              <a:srgbClr val="DF7E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90"/>
            <p:cNvSpPr/>
            <p:nvPr/>
          </p:nvSpPr>
          <p:spPr>
            <a:xfrm>
              <a:off x="3172000" y="4105950"/>
              <a:ext cx="25175" cy="16650"/>
            </a:xfrm>
            <a:custGeom>
              <a:avLst/>
              <a:gdLst/>
              <a:ahLst/>
              <a:cxnLst/>
              <a:rect l="l" t="t" r="r" b="b"/>
              <a:pathLst>
                <a:path w="1007" h="666" extrusionOk="0">
                  <a:moveTo>
                    <a:pt x="708" y="1"/>
                  </a:moveTo>
                  <a:cubicBezTo>
                    <a:pt x="649" y="1"/>
                    <a:pt x="571" y="20"/>
                    <a:pt x="458" y="49"/>
                  </a:cubicBezTo>
                  <a:lnTo>
                    <a:pt x="0" y="163"/>
                  </a:lnTo>
                  <a:lnTo>
                    <a:pt x="0" y="414"/>
                  </a:lnTo>
                  <a:lnTo>
                    <a:pt x="755" y="666"/>
                  </a:lnTo>
                  <a:lnTo>
                    <a:pt x="1006" y="414"/>
                  </a:lnTo>
                  <a:cubicBezTo>
                    <a:pt x="880" y="98"/>
                    <a:pt x="841" y="1"/>
                    <a:pt x="708" y="1"/>
                  </a:cubicBezTo>
                  <a:close/>
                </a:path>
              </a:pathLst>
            </a:custGeom>
            <a:solidFill>
              <a:srgbClr val="F0B0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90"/>
            <p:cNvSpPr/>
            <p:nvPr/>
          </p:nvSpPr>
          <p:spPr>
            <a:xfrm>
              <a:off x="3070250" y="4174750"/>
              <a:ext cx="67475" cy="114775"/>
            </a:xfrm>
            <a:custGeom>
              <a:avLst/>
              <a:gdLst/>
              <a:ahLst/>
              <a:cxnLst/>
              <a:rect l="l" t="t" r="r" b="b"/>
              <a:pathLst>
                <a:path w="2699" h="4591" extrusionOk="0">
                  <a:moveTo>
                    <a:pt x="2343" y="0"/>
                  </a:moveTo>
                  <a:cubicBezTo>
                    <a:pt x="2215" y="0"/>
                    <a:pt x="2110" y="129"/>
                    <a:pt x="2058" y="338"/>
                  </a:cubicBezTo>
                  <a:cubicBezTo>
                    <a:pt x="2012" y="544"/>
                    <a:pt x="1898" y="727"/>
                    <a:pt x="1967" y="932"/>
                  </a:cubicBezTo>
                  <a:cubicBezTo>
                    <a:pt x="1989" y="1047"/>
                    <a:pt x="2035" y="1252"/>
                    <a:pt x="1898" y="1252"/>
                  </a:cubicBezTo>
                  <a:cubicBezTo>
                    <a:pt x="1166" y="1321"/>
                    <a:pt x="1029" y="2053"/>
                    <a:pt x="549" y="2419"/>
                  </a:cubicBezTo>
                  <a:cubicBezTo>
                    <a:pt x="572" y="3059"/>
                    <a:pt x="480" y="3676"/>
                    <a:pt x="46" y="4179"/>
                  </a:cubicBezTo>
                  <a:cubicBezTo>
                    <a:pt x="0" y="4568"/>
                    <a:pt x="274" y="4568"/>
                    <a:pt x="549" y="4591"/>
                  </a:cubicBezTo>
                  <a:cubicBezTo>
                    <a:pt x="1486" y="3516"/>
                    <a:pt x="2378" y="2419"/>
                    <a:pt x="2561" y="909"/>
                  </a:cubicBezTo>
                  <a:cubicBezTo>
                    <a:pt x="2584" y="749"/>
                    <a:pt x="2607" y="589"/>
                    <a:pt x="2653" y="429"/>
                  </a:cubicBezTo>
                  <a:cubicBezTo>
                    <a:pt x="2698" y="269"/>
                    <a:pt x="2630" y="86"/>
                    <a:pt x="2470" y="41"/>
                  </a:cubicBezTo>
                  <a:cubicBezTo>
                    <a:pt x="2426" y="13"/>
                    <a:pt x="2383" y="0"/>
                    <a:pt x="2343" y="0"/>
                  </a:cubicBezTo>
                  <a:close/>
                </a:path>
              </a:pathLst>
            </a:custGeom>
            <a:solidFill>
              <a:srgbClr val="F0A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90"/>
            <p:cNvSpPr/>
            <p:nvPr/>
          </p:nvSpPr>
          <p:spPr>
            <a:xfrm>
              <a:off x="3079950" y="4160325"/>
              <a:ext cx="91500" cy="137775"/>
            </a:xfrm>
            <a:custGeom>
              <a:avLst/>
              <a:gdLst/>
              <a:ahLst/>
              <a:cxnLst/>
              <a:rect l="l" t="t" r="r" b="b"/>
              <a:pathLst>
                <a:path w="3660" h="5511" extrusionOk="0">
                  <a:moveTo>
                    <a:pt x="3019" y="0"/>
                  </a:moveTo>
                  <a:cubicBezTo>
                    <a:pt x="2928" y="23"/>
                    <a:pt x="2836" y="69"/>
                    <a:pt x="2745" y="137"/>
                  </a:cubicBezTo>
                  <a:lnTo>
                    <a:pt x="2676" y="252"/>
                  </a:lnTo>
                  <a:cubicBezTo>
                    <a:pt x="2653" y="732"/>
                    <a:pt x="2745" y="1235"/>
                    <a:pt x="2173" y="1509"/>
                  </a:cubicBezTo>
                  <a:cubicBezTo>
                    <a:pt x="1624" y="2744"/>
                    <a:pt x="961" y="3910"/>
                    <a:pt x="161" y="5008"/>
                  </a:cubicBezTo>
                  <a:cubicBezTo>
                    <a:pt x="24" y="5305"/>
                    <a:pt x="1" y="5511"/>
                    <a:pt x="412" y="5511"/>
                  </a:cubicBezTo>
                  <a:cubicBezTo>
                    <a:pt x="1190" y="4208"/>
                    <a:pt x="1990" y="2904"/>
                    <a:pt x="2768" y="1601"/>
                  </a:cubicBezTo>
                  <a:cubicBezTo>
                    <a:pt x="3042" y="1143"/>
                    <a:pt x="3362" y="686"/>
                    <a:pt x="3659" y="252"/>
                  </a:cubicBezTo>
                  <a:lnTo>
                    <a:pt x="3408" y="0"/>
                  </a:lnTo>
                  <a:close/>
                </a:path>
              </a:pathLst>
            </a:custGeom>
            <a:solidFill>
              <a:srgbClr val="E793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90"/>
            <p:cNvSpPr/>
            <p:nvPr/>
          </p:nvSpPr>
          <p:spPr>
            <a:xfrm>
              <a:off x="3135400" y="4151300"/>
              <a:ext cx="24050" cy="15325"/>
            </a:xfrm>
            <a:custGeom>
              <a:avLst/>
              <a:gdLst/>
              <a:ahLst/>
              <a:cxnLst/>
              <a:rect l="l" t="t" r="r" b="b"/>
              <a:pathLst>
                <a:path w="962" h="613" extrusionOk="0">
                  <a:moveTo>
                    <a:pt x="510" y="1"/>
                  </a:moveTo>
                  <a:cubicBezTo>
                    <a:pt x="325" y="1"/>
                    <a:pt x="148" y="103"/>
                    <a:pt x="69" y="293"/>
                  </a:cubicBezTo>
                  <a:cubicBezTo>
                    <a:pt x="1" y="544"/>
                    <a:pt x="275" y="567"/>
                    <a:pt x="458" y="613"/>
                  </a:cubicBezTo>
                  <a:cubicBezTo>
                    <a:pt x="595" y="453"/>
                    <a:pt x="824" y="498"/>
                    <a:pt x="961" y="361"/>
                  </a:cubicBezTo>
                  <a:cubicBezTo>
                    <a:pt x="893" y="247"/>
                    <a:pt x="847" y="132"/>
                    <a:pt x="755" y="64"/>
                  </a:cubicBezTo>
                  <a:cubicBezTo>
                    <a:pt x="678" y="21"/>
                    <a:pt x="593" y="1"/>
                    <a:pt x="510" y="1"/>
                  </a:cubicBezTo>
                  <a:close/>
                </a:path>
              </a:pathLst>
            </a:custGeom>
            <a:solidFill>
              <a:srgbClr val="F0A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90"/>
            <p:cNvSpPr/>
            <p:nvPr/>
          </p:nvSpPr>
          <p:spPr>
            <a:xfrm>
              <a:off x="3626475" y="3858525"/>
              <a:ext cx="153225" cy="29125"/>
            </a:xfrm>
            <a:custGeom>
              <a:avLst/>
              <a:gdLst/>
              <a:ahLst/>
              <a:cxnLst/>
              <a:rect l="l" t="t" r="r" b="b"/>
              <a:pathLst>
                <a:path w="6129" h="1165" extrusionOk="0">
                  <a:moveTo>
                    <a:pt x="3980" y="0"/>
                  </a:moveTo>
                  <a:cubicBezTo>
                    <a:pt x="2788" y="0"/>
                    <a:pt x="1609" y="299"/>
                    <a:pt x="412" y="319"/>
                  </a:cubicBezTo>
                  <a:cubicBezTo>
                    <a:pt x="320" y="342"/>
                    <a:pt x="206" y="456"/>
                    <a:pt x="115" y="524"/>
                  </a:cubicBezTo>
                  <a:cubicBezTo>
                    <a:pt x="0" y="845"/>
                    <a:pt x="160" y="1028"/>
                    <a:pt x="412" y="1165"/>
                  </a:cubicBezTo>
                  <a:cubicBezTo>
                    <a:pt x="1063" y="1073"/>
                    <a:pt x="1713" y="1042"/>
                    <a:pt x="2365" y="1042"/>
                  </a:cubicBezTo>
                  <a:cubicBezTo>
                    <a:pt x="3500" y="1042"/>
                    <a:pt x="4638" y="1136"/>
                    <a:pt x="5786" y="1165"/>
                  </a:cubicBezTo>
                  <a:cubicBezTo>
                    <a:pt x="6083" y="936"/>
                    <a:pt x="5717" y="456"/>
                    <a:pt x="6129" y="273"/>
                  </a:cubicBezTo>
                  <a:lnTo>
                    <a:pt x="5877" y="21"/>
                  </a:lnTo>
                  <a:cubicBezTo>
                    <a:pt x="5572" y="21"/>
                    <a:pt x="5267" y="42"/>
                    <a:pt x="4962" y="42"/>
                  </a:cubicBezTo>
                  <a:cubicBezTo>
                    <a:pt x="4810" y="42"/>
                    <a:pt x="4657" y="37"/>
                    <a:pt x="4505" y="21"/>
                  </a:cubicBezTo>
                  <a:cubicBezTo>
                    <a:pt x="4330" y="7"/>
                    <a:pt x="4155" y="0"/>
                    <a:pt x="3980" y="0"/>
                  </a:cubicBezTo>
                  <a:close/>
                </a:path>
              </a:pathLst>
            </a:custGeom>
            <a:solidFill>
              <a:srgbClr val="EB9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90"/>
            <p:cNvSpPr/>
            <p:nvPr/>
          </p:nvSpPr>
          <p:spPr>
            <a:xfrm>
              <a:off x="3497850" y="3871575"/>
              <a:ext cx="137800" cy="46375"/>
            </a:xfrm>
            <a:custGeom>
              <a:avLst/>
              <a:gdLst/>
              <a:ahLst/>
              <a:cxnLst/>
              <a:rect l="l" t="t" r="r" b="b"/>
              <a:pathLst>
                <a:path w="5512" h="1855" extrusionOk="0">
                  <a:moveTo>
                    <a:pt x="3864" y="0"/>
                  </a:moveTo>
                  <a:cubicBezTo>
                    <a:pt x="3238" y="0"/>
                    <a:pt x="2618" y="40"/>
                    <a:pt x="2013" y="277"/>
                  </a:cubicBezTo>
                  <a:cubicBezTo>
                    <a:pt x="1441" y="551"/>
                    <a:pt x="961" y="1031"/>
                    <a:pt x="252" y="1031"/>
                  </a:cubicBezTo>
                  <a:lnTo>
                    <a:pt x="0" y="1260"/>
                  </a:lnTo>
                  <a:lnTo>
                    <a:pt x="0" y="1763"/>
                  </a:lnTo>
                  <a:cubicBezTo>
                    <a:pt x="61" y="1824"/>
                    <a:pt x="143" y="1855"/>
                    <a:pt x="224" y="1855"/>
                  </a:cubicBezTo>
                  <a:cubicBezTo>
                    <a:pt x="265" y="1855"/>
                    <a:pt x="305" y="1847"/>
                    <a:pt x="343" y="1832"/>
                  </a:cubicBezTo>
                  <a:cubicBezTo>
                    <a:pt x="984" y="1512"/>
                    <a:pt x="1670" y="1557"/>
                    <a:pt x="2333" y="1512"/>
                  </a:cubicBezTo>
                  <a:cubicBezTo>
                    <a:pt x="3179" y="1352"/>
                    <a:pt x="4002" y="917"/>
                    <a:pt x="4894" y="871"/>
                  </a:cubicBezTo>
                  <a:cubicBezTo>
                    <a:pt x="4925" y="877"/>
                    <a:pt x="4956" y="879"/>
                    <a:pt x="4987" y="879"/>
                  </a:cubicBezTo>
                  <a:cubicBezTo>
                    <a:pt x="5224" y="879"/>
                    <a:pt x="5430" y="728"/>
                    <a:pt x="5511" y="506"/>
                  </a:cubicBezTo>
                  <a:lnTo>
                    <a:pt x="5260" y="2"/>
                  </a:lnTo>
                  <a:cubicBezTo>
                    <a:pt x="5116" y="8"/>
                    <a:pt x="4973" y="11"/>
                    <a:pt x="4829" y="11"/>
                  </a:cubicBezTo>
                  <a:cubicBezTo>
                    <a:pt x="4507" y="11"/>
                    <a:pt x="4185" y="0"/>
                    <a:pt x="3864" y="0"/>
                  </a:cubicBezTo>
                  <a:close/>
                </a:path>
              </a:pathLst>
            </a:custGeom>
            <a:solidFill>
              <a:srgbClr val="EEA7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90"/>
            <p:cNvSpPr/>
            <p:nvPr/>
          </p:nvSpPr>
          <p:spPr>
            <a:xfrm>
              <a:off x="3057100" y="4278650"/>
              <a:ext cx="33750" cy="51475"/>
            </a:xfrm>
            <a:custGeom>
              <a:avLst/>
              <a:gdLst/>
              <a:ahLst/>
              <a:cxnLst/>
              <a:rect l="l" t="t" r="r" b="b"/>
              <a:pathLst>
                <a:path w="1350" h="2059" extrusionOk="0">
                  <a:moveTo>
                    <a:pt x="572" y="1"/>
                  </a:moveTo>
                  <a:cubicBezTo>
                    <a:pt x="0" y="252"/>
                    <a:pt x="69" y="778"/>
                    <a:pt x="69" y="1258"/>
                  </a:cubicBezTo>
                  <a:cubicBezTo>
                    <a:pt x="297" y="1350"/>
                    <a:pt x="480" y="1533"/>
                    <a:pt x="572" y="1761"/>
                  </a:cubicBezTo>
                  <a:cubicBezTo>
                    <a:pt x="663" y="1876"/>
                    <a:pt x="686" y="2036"/>
                    <a:pt x="846" y="2059"/>
                  </a:cubicBezTo>
                  <a:cubicBezTo>
                    <a:pt x="1006" y="1921"/>
                    <a:pt x="1098" y="1716"/>
                    <a:pt x="1075" y="1510"/>
                  </a:cubicBezTo>
                  <a:cubicBezTo>
                    <a:pt x="1029" y="1441"/>
                    <a:pt x="846" y="1304"/>
                    <a:pt x="1121" y="1304"/>
                  </a:cubicBezTo>
                  <a:cubicBezTo>
                    <a:pt x="1258" y="1167"/>
                    <a:pt x="1349" y="984"/>
                    <a:pt x="1326" y="778"/>
                  </a:cubicBezTo>
                  <a:cubicBezTo>
                    <a:pt x="1143" y="664"/>
                    <a:pt x="1052" y="481"/>
                    <a:pt x="1075" y="275"/>
                  </a:cubicBezTo>
                  <a:lnTo>
                    <a:pt x="1075" y="275"/>
                  </a:lnTo>
                  <a:cubicBezTo>
                    <a:pt x="1057" y="277"/>
                    <a:pt x="1040" y="278"/>
                    <a:pt x="1023" y="278"/>
                  </a:cubicBezTo>
                  <a:cubicBezTo>
                    <a:pt x="838" y="278"/>
                    <a:pt x="676" y="168"/>
                    <a:pt x="572" y="1"/>
                  </a:cubicBezTo>
                  <a:close/>
                </a:path>
              </a:pathLst>
            </a:custGeom>
            <a:solidFill>
              <a:srgbClr val="EC9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90"/>
            <p:cNvSpPr/>
            <p:nvPr/>
          </p:nvSpPr>
          <p:spPr>
            <a:xfrm>
              <a:off x="3052525" y="4310675"/>
              <a:ext cx="6300" cy="6300"/>
            </a:xfrm>
            <a:custGeom>
              <a:avLst/>
              <a:gdLst/>
              <a:ahLst/>
              <a:cxnLst/>
              <a:rect l="l" t="t" r="r" b="b"/>
              <a:pathLst>
                <a:path w="252" h="252" extrusionOk="0">
                  <a:moveTo>
                    <a:pt x="252" y="0"/>
                  </a:moveTo>
                  <a:lnTo>
                    <a:pt x="0" y="252"/>
                  </a:lnTo>
                  <a:close/>
                </a:path>
              </a:pathLst>
            </a:custGeom>
            <a:solidFill>
              <a:srgbClr val="EC9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90"/>
            <p:cNvSpPr/>
            <p:nvPr/>
          </p:nvSpPr>
          <p:spPr>
            <a:xfrm>
              <a:off x="4160975" y="5094775"/>
              <a:ext cx="115500" cy="100025"/>
            </a:xfrm>
            <a:custGeom>
              <a:avLst/>
              <a:gdLst/>
              <a:ahLst/>
              <a:cxnLst/>
              <a:rect l="l" t="t" r="r" b="b"/>
              <a:pathLst>
                <a:path w="4620" h="4001" extrusionOk="0">
                  <a:moveTo>
                    <a:pt x="4391" y="0"/>
                  </a:moveTo>
                  <a:cubicBezTo>
                    <a:pt x="4370" y="0"/>
                    <a:pt x="4347" y="3"/>
                    <a:pt x="4322" y="9"/>
                  </a:cubicBezTo>
                  <a:cubicBezTo>
                    <a:pt x="4139" y="55"/>
                    <a:pt x="3957" y="169"/>
                    <a:pt x="3819" y="329"/>
                  </a:cubicBezTo>
                  <a:cubicBezTo>
                    <a:pt x="3408" y="695"/>
                    <a:pt x="3065" y="1175"/>
                    <a:pt x="2539" y="1473"/>
                  </a:cubicBezTo>
                  <a:cubicBezTo>
                    <a:pt x="2150" y="1770"/>
                    <a:pt x="1761" y="2067"/>
                    <a:pt x="1350" y="2319"/>
                  </a:cubicBezTo>
                  <a:cubicBezTo>
                    <a:pt x="1144" y="2433"/>
                    <a:pt x="984" y="2570"/>
                    <a:pt x="847" y="2753"/>
                  </a:cubicBezTo>
                  <a:cubicBezTo>
                    <a:pt x="732" y="2890"/>
                    <a:pt x="595" y="2982"/>
                    <a:pt x="435" y="3073"/>
                  </a:cubicBezTo>
                  <a:cubicBezTo>
                    <a:pt x="115" y="3302"/>
                    <a:pt x="1" y="3622"/>
                    <a:pt x="275" y="3896"/>
                  </a:cubicBezTo>
                  <a:cubicBezTo>
                    <a:pt x="356" y="3971"/>
                    <a:pt x="432" y="4000"/>
                    <a:pt x="505" y="4000"/>
                  </a:cubicBezTo>
                  <a:cubicBezTo>
                    <a:pt x="699" y="4000"/>
                    <a:pt x="870" y="3797"/>
                    <a:pt x="1052" y="3713"/>
                  </a:cubicBezTo>
                  <a:cubicBezTo>
                    <a:pt x="1167" y="3553"/>
                    <a:pt x="1418" y="3599"/>
                    <a:pt x="1533" y="3462"/>
                  </a:cubicBezTo>
                  <a:cubicBezTo>
                    <a:pt x="1624" y="3073"/>
                    <a:pt x="2059" y="3142"/>
                    <a:pt x="2287" y="2959"/>
                  </a:cubicBezTo>
                  <a:cubicBezTo>
                    <a:pt x="2424" y="2799"/>
                    <a:pt x="2653" y="2890"/>
                    <a:pt x="2767" y="2707"/>
                  </a:cubicBezTo>
                  <a:cubicBezTo>
                    <a:pt x="2973" y="2433"/>
                    <a:pt x="3179" y="2204"/>
                    <a:pt x="3431" y="1976"/>
                  </a:cubicBezTo>
                  <a:cubicBezTo>
                    <a:pt x="3979" y="1518"/>
                    <a:pt x="4185" y="832"/>
                    <a:pt x="4597" y="261"/>
                  </a:cubicBezTo>
                  <a:cubicBezTo>
                    <a:pt x="4620" y="192"/>
                    <a:pt x="4597" y="101"/>
                    <a:pt x="4551" y="55"/>
                  </a:cubicBezTo>
                  <a:cubicBezTo>
                    <a:pt x="4501" y="21"/>
                    <a:pt x="4451" y="0"/>
                    <a:pt x="4391" y="0"/>
                  </a:cubicBezTo>
                  <a:close/>
                </a:path>
              </a:pathLst>
            </a:custGeom>
            <a:solidFill>
              <a:srgbClr val="CB5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90"/>
            <p:cNvSpPr/>
            <p:nvPr/>
          </p:nvSpPr>
          <p:spPr>
            <a:xfrm>
              <a:off x="4322750" y="4886325"/>
              <a:ext cx="92075" cy="145075"/>
            </a:xfrm>
            <a:custGeom>
              <a:avLst/>
              <a:gdLst/>
              <a:ahLst/>
              <a:cxnLst/>
              <a:rect l="l" t="t" r="r" b="b"/>
              <a:pathLst>
                <a:path w="3683" h="5803" extrusionOk="0">
                  <a:moveTo>
                    <a:pt x="3591" y="1"/>
                  </a:moveTo>
                  <a:cubicBezTo>
                    <a:pt x="2150" y="641"/>
                    <a:pt x="2219" y="2242"/>
                    <a:pt x="1441" y="3316"/>
                  </a:cubicBezTo>
                  <a:cubicBezTo>
                    <a:pt x="1383" y="3521"/>
                    <a:pt x="1287" y="3632"/>
                    <a:pt x="1148" y="3632"/>
                  </a:cubicBezTo>
                  <a:cubicBezTo>
                    <a:pt x="1070" y="3632"/>
                    <a:pt x="977" y="3597"/>
                    <a:pt x="870" y="3522"/>
                  </a:cubicBezTo>
                  <a:cubicBezTo>
                    <a:pt x="824" y="3499"/>
                    <a:pt x="773" y="3488"/>
                    <a:pt x="718" y="3488"/>
                  </a:cubicBezTo>
                  <a:cubicBezTo>
                    <a:pt x="664" y="3488"/>
                    <a:pt x="607" y="3499"/>
                    <a:pt x="550" y="3522"/>
                  </a:cubicBezTo>
                  <a:cubicBezTo>
                    <a:pt x="390" y="3682"/>
                    <a:pt x="298" y="3865"/>
                    <a:pt x="252" y="4094"/>
                  </a:cubicBezTo>
                  <a:cubicBezTo>
                    <a:pt x="207" y="4254"/>
                    <a:pt x="230" y="4414"/>
                    <a:pt x="344" y="4551"/>
                  </a:cubicBezTo>
                  <a:lnTo>
                    <a:pt x="344" y="4803"/>
                  </a:lnTo>
                  <a:cubicBezTo>
                    <a:pt x="207" y="5146"/>
                    <a:pt x="1" y="5603"/>
                    <a:pt x="412" y="5763"/>
                  </a:cubicBezTo>
                  <a:cubicBezTo>
                    <a:pt x="470" y="5790"/>
                    <a:pt x="521" y="5802"/>
                    <a:pt x="567" y="5802"/>
                  </a:cubicBezTo>
                  <a:cubicBezTo>
                    <a:pt x="830" y="5802"/>
                    <a:pt x="920" y="5406"/>
                    <a:pt x="1076" y="5191"/>
                  </a:cubicBezTo>
                  <a:cubicBezTo>
                    <a:pt x="1167" y="5077"/>
                    <a:pt x="1236" y="4917"/>
                    <a:pt x="1327" y="4780"/>
                  </a:cubicBezTo>
                  <a:cubicBezTo>
                    <a:pt x="2059" y="4025"/>
                    <a:pt x="2631" y="3111"/>
                    <a:pt x="2996" y="2104"/>
                  </a:cubicBezTo>
                  <a:cubicBezTo>
                    <a:pt x="3019" y="2082"/>
                    <a:pt x="3065" y="2059"/>
                    <a:pt x="3088" y="2013"/>
                  </a:cubicBezTo>
                  <a:cubicBezTo>
                    <a:pt x="3156" y="1761"/>
                    <a:pt x="3271" y="1487"/>
                    <a:pt x="3385" y="1236"/>
                  </a:cubicBezTo>
                  <a:cubicBezTo>
                    <a:pt x="3522" y="938"/>
                    <a:pt x="3591" y="618"/>
                    <a:pt x="3614" y="298"/>
                  </a:cubicBezTo>
                  <a:cubicBezTo>
                    <a:pt x="3637" y="298"/>
                    <a:pt x="3660" y="275"/>
                    <a:pt x="3660" y="207"/>
                  </a:cubicBezTo>
                  <a:cubicBezTo>
                    <a:pt x="3682" y="115"/>
                    <a:pt x="3660" y="46"/>
                    <a:pt x="35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90"/>
            <p:cNvSpPr/>
            <p:nvPr/>
          </p:nvSpPr>
          <p:spPr>
            <a:xfrm>
              <a:off x="4314175" y="5005800"/>
              <a:ext cx="41775" cy="46400"/>
            </a:xfrm>
            <a:custGeom>
              <a:avLst/>
              <a:gdLst/>
              <a:ahLst/>
              <a:cxnLst/>
              <a:rect l="l" t="t" r="r" b="b"/>
              <a:pathLst>
                <a:path w="1671" h="1856" extrusionOk="0">
                  <a:moveTo>
                    <a:pt x="664" y="1"/>
                  </a:moveTo>
                  <a:cubicBezTo>
                    <a:pt x="184" y="458"/>
                    <a:pt x="1" y="1144"/>
                    <a:pt x="161" y="1784"/>
                  </a:cubicBezTo>
                  <a:cubicBezTo>
                    <a:pt x="172" y="1833"/>
                    <a:pt x="204" y="1855"/>
                    <a:pt x="251" y="1855"/>
                  </a:cubicBezTo>
                  <a:cubicBezTo>
                    <a:pt x="493" y="1855"/>
                    <a:pt x="1143" y="1262"/>
                    <a:pt x="1487" y="573"/>
                  </a:cubicBezTo>
                  <a:cubicBezTo>
                    <a:pt x="1556" y="390"/>
                    <a:pt x="1624" y="207"/>
                    <a:pt x="1670" y="1"/>
                  </a:cubicBezTo>
                  <a:lnTo>
                    <a:pt x="1670" y="1"/>
                  </a:lnTo>
                  <a:cubicBezTo>
                    <a:pt x="1533" y="92"/>
                    <a:pt x="1396" y="207"/>
                    <a:pt x="1281" y="321"/>
                  </a:cubicBezTo>
                  <a:cubicBezTo>
                    <a:pt x="1190" y="435"/>
                    <a:pt x="1121" y="595"/>
                    <a:pt x="1007" y="733"/>
                  </a:cubicBezTo>
                  <a:cubicBezTo>
                    <a:pt x="970" y="770"/>
                    <a:pt x="917" y="807"/>
                    <a:pt x="849" y="807"/>
                  </a:cubicBezTo>
                  <a:cubicBezTo>
                    <a:pt x="834" y="807"/>
                    <a:pt x="818" y="805"/>
                    <a:pt x="801" y="801"/>
                  </a:cubicBezTo>
                  <a:cubicBezTo>
                    <a:pt x="755" y="801"/>
                    <a:pt x="687" y="687"/>
                    <a:pt x="687" y="618"/>
                  </a:cubicBezTo>
                  <a:cubicBezTo>
                    <a:pt x="664" y="412"/>
                    <a:pt x="664" y="207"/>
                    <a:pt x="664" y="1"/>
                  </a:cubicBezTo>
                  <a:close/>
                </a:path>
              </a:pathLst>
            </a:custGeom>
            <a:solidFill>
              <a:srgbClr val="CB4F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90"/>
            <p:cNvSpPr/>
            <p:nvPr/>
          </p:nvSpPr>
          <p:spPr>
            <a:xfrm>
              <a:off x="4181550" y="5129200"/>
              <a:ext cx="42900" cy="30125"/>
            </a:xfrm>
            <a:custGeom>
              <a:avLst/>
              <a:gdLst/>
              <a:ahLst/>
              <a:cxnLst/>
              <a:rect l="l" t="t" r="r" b="b"/>
              <a:pathLst>
                <a:path w="1716" h="1205" extrusionOk="0">
                  <a:moveTo>
                    <a:pt x="1339" y="1"/>
                  </a:moveTo>
                  <a:cubicBezTo>
                    <a:pt x="1291" y="1"/>
                    <a:pt x="1245" y="18"/>
                    <a:pt x="1213" y="50"/>
                  </a:cubicBezTo>
                  <a:cubicBezTo>
                    <a:pt x="1144" y="164"/>
                    <a:pt x="1053" y="256"/>
                    <a:pt x="961" y="324"/>
                  </a:cubicBezTo>
                  <a:lnTo>
                    <a:pt x="1" y="1102"/>
                  </a:lnTo>
                  <a:cubicBezTo>
                    <a:pt x="58" y="1170"/>
                    <a:pt x="144" y="1205"/>
                    <a:pt x="232" y="1205"/>
                  </a:cubicBezTo>
                  <a:cubicBezTo>
                    <a:pt x="321" y="1205"/>
                    <a:pt x="412" y="1170"/>
                    <a:pt x="481" y="1102"/>
                  </a:cubicBezTo>
                  <a:cubicBezTo>
                    <a:pt x="1167" y="1102"/>
                    <a:pt x="1510" y="690"/>
                    <a:pt x="1716" y="96"/>
                  </a:cubicBezTo>
                  <a:lnTo>
                    <a:pt x="1487" y="73"/>
                  </a:lnTo>
                  <a:cubicBezTo>
                    <a:pt x="1450" y="24"/>
                    <a:pt x="1394" y="1"/>
                    <a:pt x="1339" y="1"/>
                  </a:cubicBezTo>
                  <a:close/>
                </a:path>
              </a:pathLst>
            </a:custGeom>
            <a:solidFill>
              <a:srgbClr val="BB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90"/>
            <p:cNvSpPr/>
            <p:nvPr/>
          </p:nvSpPr>
          <p:spPr>
            <a:xfrm>
              <a:off x="4322750" y="4985650"/>
              <a:ext cx="8025" cy="13900"/>
            </a:xfrm>
            <a:custGeom>
              <a:avLst/>
              <a:gdLst/>
              <a:ahLst/>
              <a:cxnLst/>
              <a:rect l="l" t="t" r="r" b="b"/>
              <a:pathLst>
                <a:path w="321" h="556" extrusionOk="0">
                  <a:moveTo>
                    <a:pt x="207" y="1"/>
                  </a:moveTo>
                  <a:cubicBezTo>
                    <a:pt x="161" y="1"/>
                    <a:pt x="115" y="18"/>
                    <a:pt x="92" y="52"/>
                  </a:cubicBezTo>
                  <a:cubicBezTo>
                    <a:pt x="24" y="98"/>
                    <a:pt x="1" y="189"/>
                    <a:pt x="47" y="258"/>
                  </a:cubicBezTo>
                  <a:lnTo>
                    <a:pt x="321" y="555"/>
                  </a:lnTo>
                  <a:lnTo>
                    <a:pt x="321" y="52"/>
                  </a:lnTo>
                  <a:cubicBezTo>
                    <a:pt x="298" y="18"/>
                    <a:pt x="252" y="1"/>
                    <a:pt x="207" y="1"/>
                  </a:cubicBezTo>
                  <a:close/>
                </a:path>
              </a:pathLst>
            </a:custGeom>
            <a:solidFill>
              <a:srgbClr val="991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90"/>
            <p:cNvSpPr/>
            <p:nvPr/>
          </p:nvSpPr>
          <p:spPr>
            <a:xfrm>
              <a:off x="4218150" y="5162375"/>
              <a:ext cx="12600" cy="6375"/>
            </a:xfrm>
            <a:custGeom>
              <a:avLst/>
              <a:gdLst/>
              <a:ahLst/>
              <a:cxnLst/>
              <a:rect l="l" t="t" r="r" b="b"/>
              <a:pathLst>
                <a:path w="504" h="255" extrusionOk="0">
                  <a:moveTo>
                    <a:pt x="451" y="0"/>
                  </a:moveTo>
                  <a:cubicBezTo>
                    <a:pt x="267" y="0"/>
                    <a:pt x="105" y="109"/>
                    <a:pt x="0" y="255"/>
                  </a:cubicBezTo>
                  <a:lnTo>
                    <a:pt x="503" y="255"/>
                  </a:lnTo>
                  <a:lnTo>
                    <a:pt x="503" y="3"/>
                  </a:lnTo>
                  <a:cubicBezTo>
                    <a:pt x="486" y="1"/>
                    <a:pt x="468" y="0"/>
                    <a:pt x="451" y="0"/>
                  </a:cubicBez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90"/>
            <p:cNvSpPr/>
            <p:nvPr/>
          </p:nvSpPr>
          <p:spPr>
            <a:xfrm>
              <a:off x="4211275" y="5125300"/>
              <a:ext cx="7475" cy="6300"/>
            </a:xfrm>
            <a:custGeom>
              <a:avLst/>
              <a:gdLst/>
              <a:ahLst/>
              <a:cxnLst/>
              <a:rect l="l" t="t" r="r" b="b"/>
              <a:pathLst>
                <a:path w="299" h="252" extrusionOk="0">
                  <a:moveTo>
                    <a:pt x="298" y="0"/>
                  </a:moveTo>
                  <a:cubicBezTo>
                    <a:pt x="161" y="0"/>
                    <a:pt x="47" y="91"/>
                    <a:pt x="1" y="229"/>
                  </a:cubicBezTo>
                  <a:lnTo>
                    <a:pt x="275" y="252"/>
                  </a:lnTo>
                  <a:cubicBezTo>
                    <a:pt x="275" y="160"/>
                    <a:pt x="298" y="91"/>
                    <a:pt x="298" y="0"/>
                  </a:cubicBezTo>
                  <a:close/>
                </a:path>
              </a:pathLst>
            </a:custGeom>
            <a:solidFill>
              <a:srgbClr val="CB5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90"/>
            <p:cNvSpPr/>
            <p:nvPr/>
          </p:nvSpPr>
          <p:spPr>
            <a:xfrm>
              <a:off x="3040525" y="4384400"/>
              <a:ext cx="18875" cy="57200"/>
            </a:xfrm>
            <a:custGeom>
              <a:avLst/>
              <a:gdLst/>
              <a:ahLst/>
              <a:cxnLst/>
              <a:rect l="l" t="t" r="r" b="b"/>
              <a:pathLst>
                <a:path w="755" h="2288" extrusionOk="0">
                  <a:moveTo>
                    <a:pt x="549" y="1"/>
                  </a:moveTo>
                  <a:cubicBezTo>
                    <a:pt x="206" y="618"/>
                    <a:pt x="23" y="1304"/>
                    <a:pt x="23" y="2013"/>
                  </a:cubicBezTo>
                  <a:cubicBezTo>
                    <a:pt x="0" y="2082"/>
                    <a:pt x="137" y="2196"/>
                    <a:pt x="229" y="2288"/>
                  </a:cubicBezTo>
                  <a:cubicBezTo>
                    <a:pt x="503" y="1579"/>
                    <a:pt x="686" y="824"/>
                    <a:pt x="755" y="69"/>
                  </a:cubicBezTo>
                  <a:cubicBezTo>
                    <a:pt x="686" y="47"/>
                    <a:pt x="549" y="1"/>
                    <a:pt x="549" y="1"/>
                  </a:cubicBezTo>
                  <a:close/>
                </a:path>
              </a:pathLst>
            </a:custGeom>
            <a:solidFill>
              <a:srgbClr val="E391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90"/>
            <p:cNvSpPr/>
            <p:nvPr/>
          </p:nvSpPr>
          <p:spPr>
            <a:xfrm>
              <a:off x="3052525" y="4323250"/>
              <a:ext cx="25750" cy="44025"/>
            </a:xfrm>
            <a:custGeom>
              <a:avLst/>
              <a:gdLst/>
              <a:ahLst/>
              <a:cxnLst/>
              <a:rect l="l" t="t" r="r" b="b"/>
              <a:pathLst>
                <a:path w="1030" h="1761" extrusionOk="0">
                  <a:moveTo>
                    <a:pt x="755" y="0"/>
                  </a:moveTo>
                  <a:cubicBezTo>
                    <a:pt x="526" y="366"/>
                    <a:pt x="480" y="846"/>
                    <a:pt x="206" y="1235"/>
                  </a:cubicBezTo>
                  <a:cubicBezTo>
                    <a:pt x="0" y="1509"/>
                    <a:pt x="297" y="1647"/>
                    <a:pt x="503" y="1761"/>
                  </a:cubicBezTo>
                  <a:cubicBezTo>
                    <a:pt x="755" y="1304"/>
                    <a:pt x="938" y="800"/>
                    <a:pt x="1029" y="275"/>
                  </a:cubicBezTo>
                  <a:lnTo>
                    <a:pt x="755" y="0"/>
                  </a:lnTo>
                  <a:close/>
                </a:path>
              </a:pathLst>
            </a:custGeom>
            <a:solidFill>
              <a:srgbClr val="E389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90"/>
            <p:cNvSpPr/>
            <p:nvPr/>
          </p:nvSpPr>
          <p:spPr>
            <a:xfrm>
              <a:off x="4337625" y="4498000"/>
              <a:ext cx="138925" cy="476400"/>
            </a:xfrm>
            <a:custGeom>
              <a:avLst/>
              <a:gdLst/>
              <a:ahLst/>
              <a:cxnLst/>
              <a:rect l="l" t="t" r="r" b="b"/>
              <a:pathLst>
                <a:path w="5557" h="19056" extrusionOk="0">
                  <a:moveTo>
                    <a:pt x="3818" y="0"/>
                  </a:moveTo>
                  <a:cubicBezTo>
                    <a:pt x="3554" y="0"/>
                    <a:pt x="3528" y="202"/>
                    <a:pt x="3453" y="785"/>
                  </a:cubicBezTo>
                  <a:cubicBezTo>
                    <a:pt x="3430" y="945"/>
                    <a:pt x="3225" y="945"/>
                    <a:pt x="3133" y="1082"/>
                  </a:cubicBezTo>
                  <a:cubicBezTo>
                    <a:pt x="2904" y="2157"/>
                    <a:pt x="3156" y="3186"/>
                    <a:pt x="3476" y="4215"/>
                  </a:cubicBezTo>
                  <a:cubicBezTo>
                    <a:pt x="3613" y="4398"/>
                    <a:pt x="3705" y="4626"/>
                    <a:pt x="3751" y="4855"/>
                  </a:cubicBezTo>
                  <a:lnTo>
                    <a:pt x="3751" y="5198"/>
                  </a:lnTo>
                  <a:cubicBezTo>
                    <a:pt x="3842" y="5632"/>
                    <a:pt x="3522" y="6067"/>
                    <a:pt x="3705" y="6524"/>
                  </a:cubicBezTo>
                  <a:cubicBezTo>
                    <a:pt x="3765" y="6591"/>
                    <a:pt x="3839" y="6607"/>
                    <a:pt x="3919" y="6607"/>
                  </a:cubicBezTo>
                  <a:cubicBezTo>
                    <a:pt x="3992" y="6607"/>
                    <a:pt x="4071" y="6594"/>
                    <a:pt x="4148" y="6594"/>
                  </a:cubicBezTo>
                  <a:cubicBezTo>
                    <a:pt x="4277" y="6594"/>
                    <a:pt x="4404" y="6630"/>
                    <a:pt x="4505" y="6822"/>
                  </a:cubicBezTo>
                  <a:cubicBezTo>
                    <a:pt x="3933" y="7256"/>
                    <a:pt x="3796" y="7805"/>
                    <a:pt x="4208" y="8491"/>
                  </a:cubicBezTo>
                  <a:cubicBezTo>
                    <a:pt x="4437" y="8902"/>
                    <a:pt x="4299" y="9291"/>
                    <a:pt x="3979" y="9611"/>
                  </a:cubicBezTo>
                  <a:cubicBezTo>
                    <a:pt x="3911" y="9703"/>
                    <a:pt x="3865" y="9794"/>
                    <a:pt x="3842" y="9909"/>
                  </a:cubicBezTo>
                  <a:cubicBezTo>
                    <a:pt x="3751" y="10297"/>
                    <a:pt x="3156" y="10526"/>
                    <a:pt x="3270" y="10800"/>
                  </a:cubicBezTo>
                  <a:cubicBezTo>
                    <a:pt x="3509" y="11397"/>
                    <a:pt x="3324" y="11495"/>
                    <a:pt x="3064" y="11495"/>
                  </a:cubicBezTo>
                  <a:cubicBezTo>
                    <a:pt x="2935" y="11495"/>
                    <a:pt x="2789" y="11472"/>
                    <a:pt x="2665" y="11472"/>
                  </a:cubicBezTo>
                  <a:cubicBezTo>
                    <a:pt x="2559" y="11472"/>
                    <a:pt x="2470" y="11489"/>
                    <a:pt x="2424" y="11555"/>
                  </a:cubicBezTo>
                  <a:cubicBezTo>
                    <a:pt x="2173" y="12332"/>
                    <a:pt x="2058" y="13156"/>
                    <a:pt x="1395" y="13773"/>
                  </a:cubicBezTo>
                  <a:cubicBezTo>
                    <a:pt x="1395" y="12721"/>
                    <a:pt x="2722" y="11715"/>
                    <a:pt x="1395" y="10732"/>
                  </a:cubicBezTo>
                  <a:cubicBezTo>
                    <a:pt x="1300" y="10695"/>
                    <a:pt x="1201" y="10677"/>
                    <a:pt x="1102" y="10677"/>
                  </a:cubicBezTo>
                  <a:cubicBezTo>
                    <a:pt x="891" y="10677"/>
                    <a:pt x="682" y="10759"/>
                    <a:pt x="526" y="10915"/>
                  </a:cubicBezTo>
                  <a:cubicBezTo>
                    <a:pt x="252" y="11143"/>
                    <a:pt x="252" y="11463"/>
                    <a:pt x="183" y="11761"/>
                  </a:cubicBezTo>
                  <a:cubicBezTo>
                    <a:pt x="0" y="13247"/>
                    <a:pt x="366" y="14711"/>
                    <a:pt x="229" y="16197"/>
                  </a:cubicBezTo>
                  <a:cubicBezTo>
                    <a:pt x="229" y="16311"/>
                    <a:pt x="229" y="16426"/>
                    <a:pt x="229" y="16540"/>
                  </a:cubicBezTo>
                  <a:cubicBezTo>
                    <a:pt x="252" y="17089"/>
                    <a:pt x="938" y="17500"/>
                    <a:pt x="435" y="18163"/>
                  </a:cubicBezTo>
                  <a:cubicBezTo>
                    <a:pt x="275" y="18392"/>
                    <a:pt x="595" y="18758"/>
                    <a:pt x="824" y="18987"/>
                  </a:cubicBezTo>
                  <a:cubicBezTo>
                    <a:pt x="892" y="19009"/>
                    <a:pt x="938" y="19032"/>
                    <a:pt x="984" y="19055"/>
                  </a:cubicBezTo>
                  <a:cubicBezTo>
                    <a:pt x="1350" y="18689"/>
                    <a:pt x="1304" y="18049"/>
                    <a:pt x="1830" y="17752"/>
                  </a:cubicBezTo>
                  <a:cubicBezTo>
                    <a:pt x="1967" y="17683"/>
                    <a:pt x="1967" y="17386"/>
                    <a:pt x="1990" y="17180"/>
                  </a:cubicBezTo>
                  <a:cubicBezTo>
                    <a:pt x="2013" y="16929"/>
                    <a:pt x="1990" y="16608"/>
                    <a:pt x="2241" y="16517"/>
                  </a:cubicBezTo>
                  <a:cubicBezTo>
                    <a:pt x="2653" y="16311"/>
                    <a:pt x="2676" y="15808"/>
                    <a:pt x="2996" y="15557"/>
                  </a:cubicBezTo>
                  <a:cubicBezTo>
                    <a:pt x="3293" y="14871"/>
                    <a:pt x="3613" y="14230"/>
                    <a:pt x="4002" y="13590"/>
                  </a:cubicBezTo>
                  <a:cubicBezTo>
                    <a:pt x="4391" y="12721"/>
                    <a:pt x="4642" y="11829"/>
                    <a:pt x="4734" y="10892"/>
                  </a:cubicBezTo>
                  <a:cubicBezTo>
                    <a:pt x="4734" y="10640"/>
                    <a:pt x="4780" y="10412"/>
                    <a:pt x="4848" y="10160"/>
                  </a:cubicBezTo>
                  <a:cubicBezTo>
                    <a:pt x="5328" y="8948"/>
                    <a:pt x="5557" y="7622"/>
                    <a:pt x="5511" y="6318"/>
                  </a:cubicBezTo>
                  <a:cubicBezTo>
                    <a:pt x="5237" y="4375"/>
                    <a:pt x="5168" y="2385"/>
                    <a:pt x="4665" y="465"/>
                  </a:cubicBezTo>
                  <a:cubicBezTo>
                    <a:pt x="4642" y="350"/>
                    <a:pt x="4574" y="236"/>
                    <a:pt x="4482" y="144"/>
                  </a:cubicBezTo>
                  <a:cubicBezTo>
                    <a:pt x="4165" y="57"/>
                    <a:pt x="3958" y="0"/>
                    <a:pt x="3818" y="0"/>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90"/>
            <p:cNvSpPr/>
            <p:nvPr/>
          </p:nvSpPr>
          <p:spPr>
            <a:xfrm>
              <a:off x="4443950" y="4504350"/>
              <a:ext cx="37175" cy="151050"/>
            </a:xfrm>
            <a:custGeom>
              <a:avLst/>
              <a:gdLst/>
              <a:ahLst/>
              <a:cxnLst/>
              <a:rect l="l" t="t" r="r" b="b"/>
              <a:pathLst>
                <a:path w="1487" h="6042" extrusionOk="0">
                  <a:moveTo>
                    <a:pt x="316" y="0"/>
                  </a:moveTo>
                  <a:cubicBezTo>
                    <a:pt x="290" y="0"/>
                    <a:pt x="261" y="2"/>
                    <a:pt x="229" y="5"/>
                  </a:cubicBezTo>
                  <a:cubicBezTo>
                    <a:pt x="229" y="371"/>
                    <a:pt x="1" y="714"/>
                    <a:pt x="344" y="1057"/>
                  </a:cubicBezTo>
                  <a:cubicBezTo>
                    <a:pt x="549" y="1262"/>
                    <a:pt x="504" y="1583"/>
                    <a:pt x="481" y="1880"/>
                  </a:cubicBezTo>
                  <a:cubicBezTo>
                    <a:pt x="458" y="2497"/>
                    <a:pt x="549" y="3115"/>
                    <a:pt x="732" y="3686"/>
                  </a:cubicBezTo>
                  <a:cubicBezTo>
                    <a:pt x="915" y="4281"/>
                    <a:pt x="1030" y="4898"/>
                    <a:pt x="1007" y="5516"/>
                  </a:cubicBezTo>
                  <a:cubicBezTo>
                    <a:pt x="984" y="5721"/>
                    <a:pt x="1098" y="5904"/>
                    <a:pt x="1258" y="6042"/>
                  </a:cubicBezTo>
                  <a:cubicBezTo>
                    <a:pt x="1350" y="5813"/>
                    <a:pt x="1487" y="5584"/>
                    <a:pt x="1373" y="5356"/>
                  </a:cubicBezTo>
                  <a:cubicBezTo>
                    <a:pt x="1144" y="4853"/>
                    <a:pt x="1258" y="4327"/>
                    <a:pt x="1213" y="3824"/>
                  </a:cubicBezTo>
                  <a:cubicBezTo>
                    <a:pt x="732" y="2932"/>
                    <a:pt x="1281" y="1948"/>
                    <a:pt x="984" y="1034"/>
                  </a:cubicBezTo>
                  <a:lnTo>
                    <a:pt x="732" y="759"/>
                  </a:lnTo>
                  <a:cubicBezTo>
                    <a:pt x="427" y="629"/>
                    <a:pt x="849" y="0"/>
                    <a:pt x="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90"/>
            <p:cNvSpPr/>
            <p:nvPr/>
          </p:nvSpPr>
          <p:spPr>
            <a:xfrm>
              <a:off x="4410225" y="4836600"/>
              <a:ext cx="27475" cy="57200"/>
            </a:xfrm>
            <a:custGeom>
              <a:avLst/>
              <a:gdLst/>
              <a:ahLst/>
              <a:cxnLst/>
              <a:rect l="l" t="t" r="r" b="b"/>
              <a:pathLst>
                <a:path w="1099" h="2288" extrusionOk="0">
                  <a:moveTo>
                    <a:pt x="1098" y="0"/>
                  </a:moveTo>
                  <a:lnTo>
                    <a:pt x="1098" y="0"/>
                  </a:lnTo>
                  <a:cubicBezTo>
                    <a:pt x="961" y="160"/>
                    <a:pt x="824" y="298"/>
                    <a:pt x="664" y="435"/>
                  </a:cubicBezTo>
                  <a:cubicBezTo>
                    <a:pt x="229" y="663"/>
                    <a:pt x="0" y="1167"/>
                    <a:pt x="92" y="1647"/>
                  </a:cubicBezTo>
                  <a:lnTo>
                    <a:pt x="92" y="2013"/>
                  </a:lnTo>
                  <a:cubicBezTo>
                    <a:pt x="92" y="2104"/>
                    <a:pt x="115" y="2196"/>
                    <a:pt x="115" y="2287"/>
                  </a:cubicBezTo>
                  <a:cubicBezTo>
                    <a:pt x="664" y="1624"/>
                    <a:pt x="1075" y="892"/>
                    <a:pt x="1098" y="0"/>
                  </a:cubicBezTo>
                  <a:close/>
                </a:path>
              </a:pathLst>
            </a:custGeom>
            <a:solidFill>
              <a:srgbClr val="CC52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90"/>
            <p:cNvSpPr/>
            <p:nvPr/>
          </p:nvSpPr>
          <p:spPr>
            <a:xfrm>
              <a:off x="4459400" y="4530175"/>
              <a:ext cx="18300" cy="69775"/>
            </a:xfrm>
            <a:custGeom>
              <a:avLst/>
              <a:gdLst/>
              <a:ahLst/>
              <a:cxnLst/>
              <a:rect l="l" t="t" r="r" b="b"/>
              <a:pathLst>
                <a:path w="732" h="2791" extrusionOk="0">
                  <a:moveTo>
                    <a:pt x="366" y="1"/>
                  </a:moveTo>
                  <a:lnTo>
                    <a:pt x="366" y="1"/>
                  </a:lnTo>
                  <a:cubicBezTo>
                    <a:pt x="389" y="229"/>
                    <a:pt x="366" y="481"/>
                    <a:pt x="320" y="710"/>
                  </a:cubicBezTo>
                  <a:cubicBezTo>
                    <a:pt x="0" y="1487"/>
                    <a:pt x="206" y="2150"/>
                    <a:pt x="617" y="2791"/>
                  </a:cubicBezTo>
                  <a:cubicBezTo>
                    <a:pt x="732" y="2036"/>
                    <a:pt x="526" y="1258"/>
                    <a:pt x="617" y="504"/>
                  </a:cubicBezTo>
                  <a:cubicBezTo>
                    <a:pt x="663" y="298"/>
                    <a:pt x="549" y="92"/>
                    <a:pt x="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90"/>
            <p:cNvSpPr/>
            <p:nvPr/>
          </p:nvSpPr>
          <p:spPr>
            <a:xfrm>
              <a:off x="3008500" y="4621225"/>
              <a:ext cx="25175" cy="27900"/>
            </a:xfrm>
            <a:custGeom>
              <a:avLst/>
              <a:gdLst/>
              <a:ahLst/>
              <a:cxnLst/>
              <a:rect l="l" t="t" r="r" b="b"/>
              <a:pathLst>
                <a:path w="1007" h="1116" extrusionOk="0">
                  <a:moveTo>
                    <a:pt x="678" y="0"/>
                  </a:moveTo>
                  <a:cubicBezTo>
                    <a:pt x="610" y="0"/>
                    <a:pt x="543" y="28"/>
                    <a:pt x="481" y="109"/>
                  </a:cubicBezTo>
                  <a:cubicBezTo>
                    <a:pt x="366" y="269"/>
                    <a:pt x="183" y="360"/>
                    <a:pt x="0" y="360"/>
                  </a:cubicBezTo>
                  <a:cubicBezTo>
                    <a:pt x="46" y="1001"/>
                    <a:pt x="481" y="1115"/>
                    <a:pt x="1007" y="1115"/>
                  </a:cubicBezTo>
                  <a:lnTo>
                    <a:pt x="1007" y="109"/>
                  </a:lnTo>
                  <a:cubicBezTo>
                    <a:pt x="895" y="67"/>
                    <a:pt x="784" y="0"/>
                    <a:pt x="678" y="0"/>
                  </a:cubicBezTo>
                  <a:close/>
                </a:path>
              </a:pathLst>
            </a:custGeom>
            <a:solidFill>
              <a:srgbClr val="C651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90"/>
            <p:cNvSpPr/>
            <p:nvPr/>
          </p:nvSpPr>
          <p:spPr>
            <a:xfrm>
              <a:off x="4022075" y="5156725"/>
              <a:ext cx="171525" cy="121775"/>
            </a:xfrm>
            <a:custGeom>
              <a:avLst/>
              <a:gdLst/>
              <a:ahLst/>
              <a:cxnLst/>
              <a:rect l="l" t="t" r="r" b="b"/>
              <a:pathLst>
                <a:path w="6861" h="4871" extrusionOk="0">
                  <a:moveTo>
                    <a:pt x="6380" y="1"/>
                  </a:moveTo>
                  <a:lnTo>
                    <a:pt x="6357" y="24"/>
                  </a:lnTo>
                  <a:cubicBezTo>
                    <a:pt x="6265" y="92"/>
                    <a:pt x="6174" y="161"/>
                    <a:pt x="6083" y="252"/>
                  </a:cubicBezTo>
                  <a:cubicBezTo>
                    <a:pt x="6014" y="344"/>
                    <a:pt x="5922" y="412"/>
                    <a:pt x="5808" y="481"/>
                  </a:cubicBezTo>
                  <a:cubicBezTo>
                    <a:pt x="5534" y="595"/>
                    <a:pt x="5282" y="755"/>
                    <a:pt x="5099" y="1007"/>
                  </a:cubicBezTo>
                  <a:cubicBezTo>
                    <a:pt x="5008" y="1578"/>
                    <a:pt x="4573" y="1693"/>
                    <a:pt x="4093" y="1739"/>
                  </a:cubicBezTo>
                  <a:cubicBezTo>
                    <a:pt x="3316" y="1853"/>
                    <a:pt x="2607" y="2196"/>
                    <a:pt x="2035" y="2722"/>
                  </a:cubicBezTo>
                  <a:cubicBezTo>
                    <a:pt x="1806" y="3248"/>
                    <a:pt x="1326" y="3385"/>
                    <a:pt x="846" y="3522"/>
                  </a:cubicBezTo>
                  <a:cubicBezTo>
                    <a:pt x="503" y="3614"/>
                    <a:pt x="91" y="3682"/>
                    <a:pt x="0" y="4140"/>
                  </a:cubicBezTo>
                  <a:cubicBezTo>
                    <a:pt x="83" y="4618"/>
                    <a:pt x="284" y="4871"/>
                    <a:pt x="622" y="4871"/>
                  </a:cubicBezTo>
                  <a:cubicBezTo>
                    <a:pt x="753" y="4871"/>
                    <a:pt x="903" y="4833"/>
                    <a:pt x="1075" y="4757"/>
                  </a:cubicBezTo>
                  <a:cubicBezTo>
                    <a:pt x="1372" y="4688"/>
                    <a:pt x="1646" y="4597"/>
                    <a:pt x="1898" y="4460"/>
                  </a:cubicBezTo>
                  <a:cubicBezTo>
                    <a:pt x="2584" y="3842"/>
                    <a:pt x="3590" y="3774"/>
                    <a:pt x="4253" y="3088"/>
                  </a:cubicBezTo>
                  <a:cubicBezTo>
                    <a:pt x="4368" y="2973"/>
                    <a:pt x="4642" y="3019"/>
                    <a:pt x="4848" y="2973"/>
                  </a:cubicBezTo>
                  <a:cubicBezTo>
                    <a:pt x="5099" y="2539"/>
                    <a:pt x="5488" y="2196"/>
                    <a:pt x="5922" y="1967"/>
                  </a:cubicBezTo>
                  <a:cubicBezTo>
                    <a:pt x="6220" y="1807"/>
                    <a:pt x="6448" y="1556"/>
                    <a:pt x="6608" y="1258"/>
                  </a:cubicBezTo>
                  <a:lnTo>
                    <a:pt x="6608" y="1258"/>
                  </a:lnTo>
                  <a:cubicBezTo>
                    <a:pt x="6448" y="1281"/>
                    <a:pt x="6288" y="1304"/>
                    <a:pt x="6128" y="1327"/>
                  </a:cubicBezTo>
                  <a:cubicBezTo>
                    <a:pt x="6060" y="1327"/>
                    <a:pt x="5922" y="1304"/>
                    <a:pt x="5922" y="1258"/>
                  </a:cubicBezTo>
                  <a:cubicBezTo>
                    <a:pt x="5900" y="1167"/>
                    <a:pt x="5877" y="984"/>
                    <a:pt x="5922" y="938"/>
                  </a:cubicBezTo>
                  <a:cubicBezTo>
                    <a:pt x="6060" y="847"/>
                    <a:pt x="6197" y="778"/>
                    <a:pt x="6334" y="732"/>
                  </a:cubicBezTo>
                  <a:cubicBezTo>
                    <a:pt x="6426" y="664"/>
                    <a:pt x="6494" y="572"/>
                    <a:pt x="6586" y="504"/>
                  </a:cubicBezTo>
                  <a:lnTo>
                    <a:pt x="6860" y="1"/>
                  </a:ln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90"/>
            <p:cNvSpPr/>
            <p:nvPr/>
          </p:nvSpPr>
          <p:spPr>
            <a:xfrm>
              <a:off x="3772825" y="5281075"/>
              <a:ext cx="197250" cy="57475"/>
            </a:xfrm>
            <a:custGeom>
              <a:avLst/>
              <a:gdLst/>
              <a:ahLst/>
              <a:cxnLst/>
              <a:rect l="l" t="t" r="r" b="b"/>
              <a:pathLst>
                <a:path w="7890" h="2299" extrusionOk="0">
                  <a:moveTo>
                    <a:pt x="7241" y="0"/>
                  </a:moveTo>
                  <a:cubicBezTo>
                    <a:pt x="7066" y="0"/>
                    <a:pt x="6871" y="42"/>
                    <a:pt x="6700" y="80"/>
                  </a:cubicBezTo>
                  <a:cubicBezTo>
                    <a:pt x="5520" y="860"/>
                    <a:pt x="4242" y="1349"/>
                    <a:pt x="2868" y="1349"/>
                  </a:cubicBezTo>
                  <a:cubicBezTo>
                    <a:pt x="2751" y="1349"/>
                    <a:pt x="2634" y="1345"/>
                    <a:pt x="2516" y="1338"/>
                  </a:cubicBezTo>
                  <a:cubicBezTo>
                    <a:pt x="2698" y="1086"/>
                    <a:pt x="3476" y="926"/>
                    <a:pt x="2721" y="400"/>
                  </a:cubicBezTo>
                  <a:lnTo>
                    <a:pt x="2721" y="400"/>
                  </a:lnTo>
                  <a:cubicBezTo>
                    <a:pt x="2424" y="492"/>
                    <a:pt x="2173" y="698"/>
                    <a:pt x="1852" y="766"/>
                  </a:cubicBezTo>
                  <a:cubicBezTo>
                    <a:pt x="1761" y="812"/>
                    <a:pt x="1669" y="858"/>
                    <a:pt x="1578" y="903"/>
                  </a:cubicBezTo>
                  <a:cubicBezTo>
                    <a:pt x="1418" y="995"/>
                    <a:pt x="1212" y="1041"/>
                    <a:pt x="1052" y="1109"/>
                  </a:cubicBezTo>
                  <a:lnTo>
                    <a:pt x="778" y="1201"/>
                  </a:lnTo>
                  <a:cubicBezTo>
                    <a:pt x="572" y="1269"/>
                    <a:pt x="389" y="1338"/>
                    <a:pt x="206" y="1429"/>
                  </a:cubicBezTo>
                  <a:cubicBezTo>
                    <a:pt x="115" y="1498"/>
                    <a:pt x="46" y="1589"/>
                    <a:pt x="0" y="1681"/>
                  </a:cubicBezTo>
                  <a:cubicBezTo>
                    <a:pt x="51" y="2098"/>
                    <a:pt x="242" y="2185"/>
                    <a:pt x="469" y="2185"/>
                  </a:cubicBezTo>
                  <a:cubicBezTo>
                    <a:pt x="630" y="2185"/>
                    <a:pt x="810" y="2141"/>
                    <a:pt x="970" y="2141"/>
                  </a:cubicBezTo>
                  <a:cubicBezTo>
                    <a:pt x="1090" y="2141"/>
                    <a:pt x="1199" y="2165"/>
                    <a:pt x="1281" y="2253"/>
                  </a:cubicBezTo>
                  <a:cubicBezTo>
                    <a:pt x="1349" y="2275"/>
                    <a:pt x="1441" y="2298"/>
                    <a:pt x="1509" y="2298"/>
                  </a:cubicBezTo>
                  <a:cubicBezTo>
                    <a:pt x="1578" y="2275"/>
                    <a:pt x="1669" y="2253"/>
                    <a:pt x="1738" y="2253"/>
                  </a:cubicBezTo>
                  <a:cubicBezTo>
                    <a:pt x="1830" y="2184"/>
                    <a:pt x="1944" y="2115"/>
                    <a:pt x="2012" y="2047"/>
                  </a:cubicBezTo>
                  <a:lnTo>
                    <a:pt x="2264" y="2047"/>
                  </a:lnTo>
                  <a:cubicBezTo>
                    <a:pt x="2516" y="2127"/>
                    <a:pt x="2773" y="2167"/>
                    <a:pt x="3027" y="2167"/>
                  </a:cubicBezTo>
                  <a:cubicBezTo>
                    <a:pt x="3282" y="2167"/>
                    <a:pt x="3533" y="2127"/>
                    <a:pt x="3773" y="2047"/>
                  </a:cubicBezTo>
                  <a:cubicBezTo>
                    <a:pt x="4346" y="1781"/>
                    <a:pt x="4937" y="1533"/>
                    <a:pt x="5563" y="1533"/>
                  </a:cubicBezTo>
                  <a:cubicBezTo>
                    <a:pt x="5637" y="1533"/>
                    <a:pt x="5711" y="1536"/>
                    <a:pt x="5785" y="1544"/>
                  </a:cubicBezTo>
                  <a:cubicBezTo>
                    <a:pt x="6220" y="1544"/>
                    <a:pt x="6449" y="1224"/>
                    <a:pt x="6792" y="1041"/>
                  </a:cubicBezTo>
                  <a:cubicBezTo>
                    <a:pt x="7089" y="766"/>
                    <a:pt x="7889" y="1063"/>
                    <a:pt x="7752" y="377"/>
                  </a:cubicBezTo>
                  <a:cubicBezTo>
                    <a:pt x="7698" y="83"/>
                    <a:pt x="7489" y="0"/>
                    <a:pt x="72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90"/>
            <p:cNvSpPr/>
            <p:nvPr/>
          </p:nvSpPr>
          <p:spPr>
            <a:xfrm>
              <a:off x="3928300" y="5255050"/>
              <a:ext cx="120650" cy="51475"/>
            </a:xfrm>
            <a:custGeom>
              <a:avLst/>
              <a:gdLst/>
              <a:ahLst/>
              <a:cxnLst/>
              <a:rect l="l" t="t" r="r" b="b"/>
              <a:pathLst>
                <a:path w="4826" h="2059" extrusionOk="0">
                  <a:moveTo>
                    <a:pt x="3682" y="1"/>
                  </a:moveTo>
                  <a:cubicBezTo>
                    <a:pt x="3256" y="149"/>
                    <a:pt x="2860" y="387"/>
                    <a:pt x="2409" y="387"/>
                  </a:cubicBezTo>
                  <a:cubicBezTo>
                    <a:pt x="2303" y="387"/>
                    <a:pt x="2195" y="374"/>
                    <a:pt x="2082" y="344"/>
                  </a:cubicBezTo>
                  <a:cubicBezTo>
                    <a:pt x="1396" y="412"/>
                    <a:pt x="710" y="572"/>
                    <a:pt x="70" y="847"/>
                  </a:cubicBezTo>
                  <a:cubicBezTo>
                    <a:pt x="1" y="1053"/>
                    <a:pt x="138" y="1144"/>
                    <a:pt x="321" y="1213"/>
                  </a:cubicBezTo>
                  <a:cubicBezTo>
                    <a:pt x="359" y="1216"/>
                    <a:pt x="396" y="1217"/>
                    <a:pt x="434" y="1217"/>
                  </a:cubicBezTo>
                  <a:cubicBezTo>
                    <a:pt x="777" y="1217"/>
                    <a:pt x="1122" y="1100"/>
                    <a:pt x="1485" y="1100"/>
                  </a:cubicBezTo>
                  <a:cubicBezTo>
                    <a:pt x="1664" y="1100"/>
                    <a:pt x="1847" y="1128"/>
                    <a:pt x="2036" y="1213"/>
                  </a:cubicBezTo>
                  <a:cubicBezTo>
                    <a:pt x="2036" y="1487"/>
                    <a:pt x="1647" y="1716"/>
                    <a:pt x="1830" y="2059"/>
                  </a:cubicBezTo>
                  <a:cubicBezTo>
                    <a:pt x="2585" y="1784"/>
                    <a:pt x="3339" y="1487"/>
                    <a:pt x="4071" y="1190"/>
                  </a:cubicBezTo>
                  <a:cubicBezTo>
                    <a:pt x="4346" y="1075"/>
                    <a:pt x="4666" y="1098"/>
                    <a:pt x="4826" y="824"/>
                  </a:cubicBezTo>
                  <a:lnTo>
                    <a:pt x="4826" y="824"/>
                  </a:lnTo>
                  <a:cubicBezTo>
                    <a:pt x="4760" y="837"/>
                    <a:pt x="4699" y="842"/>
                    <a:pt x="4643" y="842"/>
                  </a:cubicBezTo>
                  <a:cubicBezTo>
                    <a:pt x="4186" y="842"/>
                    <a:pt x="4005" y="456"/>
                    <a:pt x="3842" y="69"/>
                  </a:cubicBezTo>
                  <a:lnTo>
                    <a:pt x="3682" y="1"/>
                  </a:lnTo>
                  <a:close/>
                </a:path>
              </a:pathLst>
            </a:custGeom>
            <a:solidFill>
              <a:srgbClr val="B032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90"/>
            <p:cNvSpPr/>
            <p:nvPr/>
          </p:nvSpPr>
          <p:spPr>
            <a:xfrm>
              <a:off x="3934025" y="5275075"/>
              <a:ext cx="62900" cy="31450"/>
            </a:xfrm>
            <a:custGeom>
              <a:avLst/>
              <a:gdLst/>
              <a:ahLst/>
              <a:cxnLst/>
              <a:rect l="l" t="t" r="r" b="b"/>
              <a:pathLst>
                <a:path w="2516" h="1258" extrusionOk="0">
                  <a:moveTo>
                    <a:pt x="1628" y="1"/>
                  </a:moveTo>
                  <a:cubicBezTo>
                    <a:pt x="1103" y="1"/>
                    <a:pt x="606" y="274"/>
                    <a:pt x="92" y="274"/>
                  </a:cubicBezTo>
                  <a:lnTo>
                    <a:pt x="1" y="389"/>
                  </a:lnTo>
                  <a:lnTo>
                    <a:pt x="92" y="503"/>
                  </a:lnTo>
                  <a:lnTo>
                    <a:pt x="344" y="503"/>
                  </a:lnTo>
                  <a:cubicBezTo>
                    <a:pt x="371" y="508"/>
                    <a:pt x="400" y="510"/>
                    <a:pt x="431" y="510"/>
                  </a:cubicBezTo>
                  <a:cubicBezTo>
                    <a:pt x="559" y="510"/>
                    <a:pt x="712" y="476"/>
                    <a:pt x="840" y="476"/>
                  </a:cubicBezTo>
                  <a:cubicBezTo>
                    <a:pt x="966" y="476"/>
                    <a:pt x="1068" y="509"/>
                    <a:pt x="1098" y="640"/>
                  </a:cubicBezTo>
                  <a:cubicBezTo>
                    <a:pt x="1212" y="1006"/>
                    <a:pt x="709" y="938"/>
                    <a:pt x="504" y="1075"/>
                  </a:cubicBezTo>
                  <a:cubicBezTo>
                    <a:pt x="458" y="1143"/>
                    <a:pt x="389" y="1189"/>
                    <a:pt x="344" y="1258"/>
                  </a:cubicBezTo>
                  <a:lnTo>
                    <a:pt x="1601" y="1258"/>
                  </a:lnTo>
                  <a:cubicBezTo>
                    <a:pt x="1761" y="869"/>
                    <a:pt x="2127" y="663"/>
                    <a:pt x="2424" y="389"/>
                  </a:cubicBezTo>
                  <a:cubicBezTo>
                    <a:pt x="2516" y="297"/>
                    <a:pt x="2470" y="137"/>
                    <a:pt x="2356" y="92"/>
                  </a:cubicBezTo>
                  <a:cubicBezTo>
                    <a:pt x="2196" y="46"/>
                    <a:pt x="2036" y="23"/>
                    <a:pt x="1876" y="23"/>
                  </a:cubicBezTo>
                  <a:cubicBezTo>
                    <a:pt x="1792" y="7"/>
                    <a:pt x="1710" y="1"/>
                    <a:pt x="1628" y="1"/>
                  </a:cubicBezTo>
                  <a:close/>
                </a:path>
              </a:pathLst>
            </a:custGeom>
            <a:solidFill>
              <a:srgbClr val="C34C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90"/>
            <p:cNvSpPr/>
            <p:nvPr/>
          </p:nvSpPr>
          <p:spPr>
            <a:xfrm>
              <a:off x="3660775" y="5298150"/>
              <a:ext cx="157100" cy="40125"/>
            </a:xfrm>
            <a:custGeom>
              <a:avLst/>
              <a:gdLst/>
              <a:ahLst/>
              <a:cxnLst/>
              <a:rect l="l" t="t" r="r" b="b"/>
              <a:pathLst>
                <a:path w="6284" h="1605" extrusionOk="0">
                  <a:moveTo>
                    <a:pt x="6089" y="0"/>
                  </a:moveTo>
                  <a:cubicBezTo>
                    <a:pt x="6044" y="0"/>
                    <a:pt x="5989" y="12"/>
                    <a:pt x="5923" y="37"/>
                  </a:cubicBezTo>
                  <a:lnTo>
                    <a:pt x="5283" y="106"/>
                  </a:lnTo>
                  <a:cubicBezTo>
                    <a:pt x="5092" y="198"/>
                    <a:pt x="4894" y="220"/>
                    <a:pt x="4693" y="220"/>
                  </a:cubicBezTo>
                  <a:cubicBezTo>
                    <a:pt x="4492" y="220"/>
                    <a:pt x="4289" y="198"/>
                    <a:pt x="4088" y="198"/>
                  </a:cubicBezTo>
                  <a:cubicBezTo>
                    <a:pt x="3888" y="198"/>
                    <a:pt x="3689" y="220"/>
                    <a:pt x="3499" y="312"/>
                  </a:cubicBezTo>
                  <a:cubicBezTo>
                    <a:pt x="3432" y="405"/>
                    <a:pt x="3334" y="452"/>
                    <a:pt x="3233" y="452"/>
                  </a:cubicBezTo>
                  <a:cubicBezTo>
                    <a:pt x="3160" y="452"/>
                    <a:pt x="3085" y="428"/>
                    <a:pt x="3019" y="380"/>
                  </a:cubicBezTo>
                  <a:cubicBezTo>
                    <a:pt x="2984" y="329"/>
                    <a:pt x="2924" y="303"/>
                    <a:pt x="2868" y="303"/>
                  </a:cubicBezTo>
                  <a:cubicBezTo>
                    <a:pt x="2849" y="303"/>
                    <a:pt x="2830" y="306"/>
                    <a:pt x="2813" y="312"/>
                  </a:cubicBezTo>
                  <a:cubicBezTo>
                    <a:pt x="2451" y="240"/>
                    <a:pt x="2090" y="180"/>
                    <a:pt x="1728" y="180"/>
                  </a:cubicBezTo>
                  <a:cubicBezTo>
                    <a:pt x="1404" y="180"/>
                    <a:pt x="1079" y="228"/>
                    <a:pt x="755" y="358"/>
                  </a:cubicBezTo>
                  <a:cubicBezTo>
                    <a:pt x="686" y="586"/>
                    <a:pt x="1098" y="815"/>
                    <a:pt x="709" y="998"/>
                  </a:cubicBezTo>
                  <a:cubicBezTo>
                    <a:pt x="458" y="1089"/>
                    <a:pt x="183" y="1089"/>
                    <a:pt x="0" y="1341"/>
                  </a:cubicBezTo>
                  <a:cubicBezTo>
                    <a:pt x="138" y="1501"/>
                    <a:pt x="343" y="1570"/>
                    <a:pt x="549" y="1592"/>
                  </a:cubicBezTo>
                  <a:cubicBezTo>
                    <a:pt x="611" y="1601"/>
                    <a:pt x="672" y="1604"/>
                    <a:pt x="733" y="1604"/>
                  </a:cubicBezTo>
                  <a:cubicBezTo>
                    <a:pt x="1183" y="1604"/>
                    <a:pt x="1589" y="1401"/>
                    <a:pt x="2013" y="1341"/>
                  </a:cubicBezTo>
                  <a:cubicBezTo>
                    <a:pt x="2120" y="1191"/>
                    <a:pt x="2166" y="1041"/>
                    <a:pt x="2359" y="1041"/>
                  </a:cubicBezTo>
                  <a:cubicBezTo>
                    <a:pt x="2373" y="1041"/>
                    <a:pt x="2387" y="1042"/>
                    <a:pt x="2401" y="1044"/>
                  </a:cubicBezTo>
                  <a:cubicBezTo>
                    <a:pt x="2607" y="1089"/>
                    <a:pt x="2790" y="1112"/>
                    <a:pt x="2996" y="1112"/>
                  </a:cubicBezTo>
                  <a:lnTo>
                    <a:pt x="3819" y="1112"/>
                  </a:lnTo>
                  <a:cubicBezTo>
                    <a:pt x="3933" y="1112"/>
                    <a:pt x="4025" y="1112"/>
                    <a:pt x="4139" y="1089"/>
                  </a:cubicBezTo>
                  <a:cubicBezTo>
                    <a:pt x="4368" y="1066"/>
                    <a:pt x="4574" y="975"/>
                    <a:pt x="4757" y="815"/>
                  </a:cubicBezTo>
                  <a:cubicBezTo>
                    <a:pt x="4962" y="632"/>
                    <a:pt x="5305" y="815"/>
                    <a:pt x="5511" y="609"/>
                  </a:cubicBezTo>
                  <a:cubicBezTo>
                    <a:pt x="5648" y="426"/>
                    <a:pt x="5877" y="472"/>
                    <a:pt x="6037" y="358"/>
                  </a:cubicBezTo>
                  <a:lnTo>
                    <a:pt x="6266" y="358"/>
                  </a:lnTo>
                  <a:cubicBezTo>
                    <a:pt x="6284" y="144"/>
                    <a:pt x="6246" y="0"/>
                    <a:pt x="60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90"/>
            <p:cNvSpPr/>
            <p:nvPr/>
          </p:nvSpPr>
          <p:spPr>
            <a:xfrm>
              <a:off x="3633325" y="5295075"/>
              <a:ext cx="97775" cy="37175"/>
            </a:xfrm>
            <a:custGeom>
              <a:avLst/>
              <a:gdLst/>
              <a:ahLst/>
              <a:cxnLst/>
              <a:rect l="l" t="t" r="r" b="b"/>
              <a:pathLst>
                <a:path w="3911" h="1487" extrusionOk="0">
                  <a:moveTo>
                    <a:pt x="824" y="0"/>
                  </a:moveTo>
                  <a:cubicBezTo>
                    <a:pt x="664" y="138"/>
                    <a:pt x="389" y="46"/>
                    <a:pt x="252" y="229"/>
                  </a:cubicBezTo>
                  <a:cubicBezTo>
                    <a:pt x="184" y="549"/>
                    <a:pt x="92" y="869"/>
                    <a:pt x="1" y="1144"/>
                  </a:cubicBezTo>
                  <a:lnTo>
                    <a:pt x="1" y="1327"/>
                  </a:lnTo>
                  <a:lnTo>
                    <a:pt x="92" y="1441"/>
                  </a:lnTo>
                  <a:lnTo>
                    <a:pt x="1075" y="1487"/>
                  </a:lnTo>
                  <a:lnTo>
                    <a:pt x="2082" y="1464"/>
                  </a:lnTo>
                  <a:cubicBezTo>
                    <a:pt x="2265" y="1258"/>
                    <a:pt x="2265" y="938"/>
                    <a:pt x="2082" y="732"/>
                  </a:cubicBezTo>
                  <a:cubicBezTo>
                    <a:pt x="2013" y="572"/>
                    <a:pt x="2082" y="481"/>
                    <a:pt x="2219" y="481"/>
                  </a:cubicBezTo>
                  <a:cubicBezTo>
                    <a:pt x="2768" y="435"/>
                    <a:pt x="3339" y="435"/>
                    <a:pt x="3911" y="435"/>
                  </a:cubicBezTo>
                  <a:cubicBezTo>
                    <a:pt x="3705" y="252"/>
                    <a:pt x="3454" y="298"/>
                    <a:pt x="3225" y="275"/>
                  </a:cubicBezTo>
                  <a:cubicBezTo>
                    <a:pt x="2425" y="206"/>
                    <a:pt x="1601" y="229"/>
                    <a:pt x="824" y="0"/>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90"/>
            <p:cNvSpPr/>
            <p:nvPr/>
          </p:nvSpPr>
          <p:spPr>
            <a:xfrm>
              <a:off x="3712800" y="5319075"/>
              <a:ext cx="92050" cy="21175"/>
            </a:xfrm>
            <a:custGeom>
              <a:avLst/>
              <a:gdLst/>
              <a:ahLst/>
              <a:cxnLst/>
              <a:rect l="l" t="t" r="r" b="b"/>
              <a:pathLst>
                <a:path w="3682" h="847" extrusionOk="0">
                  <a:moveTo>
                    <a:pt x="2653" y="1"/>
                  </a:moveTo>
                  <a:lnTo>
                    <a:pt x="1921" y="24"/>
                  </a:lnTo>
                  <a:cubicBezTo>
                    <a:pt x="1887" y="69"/>
                    <a:pt x="1841" y="92"/>
                    <a:pt x="1795" y="92"/>
                  </a:cubicBezTo>
                  <a:cubicBezTo>
                    <a:pt x="1749" y="92"/>
                    <a:pt x="1704" y="69"/>
                    <a:pt x="1669" y="24"/>
                  </a:cubicBezTo>
                  <a:lnTo>
                    <a:pt x="1418" y="24"/>
                  </a:lnTo>
                  <a:cubicBezTo>
                    <a:pt x="1347" y="107"/>
                    <a:pt x="1251" y="147"/>
                    <a:pt x="1156" y="147"/>
                  </a:cubicBezTo>
                  <a:cubicBezTo>
                    <a:pt x="1068" y="147"/>
                    <a:pt x="981" y="113"/>
                    <a:pt x="915" y="47"/>
                  </a:cubicBezTo>
                  <a:lnTo>
                    <a:pt x="160" y="24"/>
                  </a:lnTo>
                  <a:cubicBezTo>
                    <a:pt x="0" y="161"/>
                    <a:pt x="0" y="390"/>
                    <a:pt x="160" y="527"/>
                  </a:cubicBezTo>
                  <a:cubicBezTo>
                    <a:pt x="371" y="639"/>
                    <a:pt x="591" y="668"/>
                    <a:pt x="814" y="668"/>
                  </a:cubicBezTo>
                  <a:cubicBezTo>
                    <a:pt x="1046" y="668"/>
                    <a:pt x="1282" y="637"/>
                    <a:pt x="1511" y="637"/>
                  </a:cubicBezTo>
                  <a:cubicBezTo>
                    <a:pt x="1732" y="637"/>
                    <a:pt x="1947" y="666"/>
                    <a:pt x="2150" y="778"/>
                  </a:cubicBezTo>
                  <a:lnTo>
                    <a:pt x="2904" y="778"/>
                  </a:lnTo>
                  <a:cubicBezTo>
                    <a:pt x="2939" y="824"/>
                    <a:pt x="2990" y="847"/>
                    <a:pt x="3041" y="847"/>
                  </a:cubicBezTo>
                  <a:cubicBezTo>
                    <a:pt x="3093" y="847"/>
                    <a:pt x="3144" y="824"/>
                    <a:pt x="3179" y="778"/>
                  </a:cubicBezTo>
                  <a:lnTo>
                    <a:pt x="3682" y="755"/>
                  </a:lnTo>
                  <a:cubicBezTo>
                    <a:pt x="3505" y="520"/>
                    <a:pt x="3262" y="503"/>
                    <a:pt x="3023" y="503"/>
                  </a:cubicBezTo>
                  <a:cubicBezTo>
                    <a:pt x="2983" y="503"/>
                    <a:pt x="2943" y="504"/>
                    <a:pt x="2904" y="504"/>
                  </a:cubicBezTo>
                  <a:cubicBezTo>
                    <a:pt x="2470" y="504"/>
                    <a:pt x="2607" y="252"/>
                    <a:pt x="2653" y="1"/>
                  </a:cubicBezTo>
                  <a:close/>
                </a:path>
              </a:pathLst>
            </a:custGeom>
            <a:solidFill>
              <a:srgbClr val="BE4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90"/>
            <p:cNvSpPr/>
            <p:nvPr/>
          </p:nvSpPr>
          <p:spPr>
            <a:xfrm>
              <a:off x="3716800" y="5331575"/>
              <a:ext cx="50325" cy="6475"/>
            </a:xfrm>
            <a:custGeom>
              <a:avLst/>
              <a:gdLst/>
              <a:ahLst/>
              <a:cxnLst/>
              <a:rect l="l" t="t" r="r" b="b"/>
              <a:pathLst>
                <a:path w="2013" h="259" extrusionOk="0">
                  <a:moveTo>
                    <a:pt x="1426" y="0"/>
                  </a:moveTo>
                  <a:cubicBezTo>
                    <a:pt x="1400" y="0"/>
                    <a:pt x="1375" y="2"/>
                    <a:pt x="1349" y="4"/>
                  </a:cubicBezTo>
                  <a:lnTo>
                    <a:pt x="0" y="4"/>
                  </a:lnTo>
                  <a:cubicBezTo>
                    <a:pt x="124" y="168"/>
                    <a:pt x="302" y="259"/>
                    <a:pt x="487" y="259"/>
                  </a:cubicBezTo>
                  <a:cubicBezTo>
                    <a:pt x="507" y="259"/>
                    <a:pt x="528" y="258"/>
                    <a:pt x="549" y="255"/>
                  </a:cubicBezTo>
                  <a:lnTo>
                    <a:pt x="2013" y="255"/>
                  </a:lnTo>
                  <a:cubicBezTo>
                    <a:pt x="1869" y="91"/>
                    <a:pt x="1651" y="0"/>
                    <a:pt x="1426"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90"/>
            <p:cNvSpPr/>
            <p:nvPr/>
          </p:nvSpPr>
          <p:spPr>
            <a:xfrm>
              <a:off x="3578450" y="5312075"/>
              <a:ext cx="40625" cy="13325"/>
            </a:xfrm>
            <a:custGeom>
              <a:avLst/>
              <a:gdLst/>
              <a:ahLst/>
              <a:cxnLst/>
              <a:rect l="l" t="t" r="r" b="b"/>
              <a:pathLst>
                <a:path w="1625" h="533" extrusionOk="0">
                  <a:moveTo>
                    <a:pt x="840" y="1"/>
                  </a:moveTo>
                  <a:cubicBezTo>
                    <a:pt x="796" y="1"/>
                    <a:pt x="753" y="3"/>
                    <a:pt x="709" y="6"/>
                  </a:cubicBezTo>
                  <a:cubicBezTo>
                    <a:pt x="688" y="4"/>
                    <a:pt x="667" y="4"/>
                    <a:pt x="645" y="4"/>
                  </a:cubicBezTo>
                  <a:cubicBezTo>
                    <a:pt x="412" y="4"/>
                    <a:pt x="168" y="115"/>
                    <a:pt x="1" y="304"/>
                  </a:cubicBezTo>
                  <a:cubicBezTo>
                    <a:pt x="138" y="464"/>
                    <a:pt x="344" y="532"/>
                    <a:pt x="549" y="532"/>
                  </a:cubicBezTo>
                  <a:lnTo>
                    <a:pt x="1533" y="532"/>
                  </a:lnTo>
                  <a:cubicBezTo>
                    <a:pt x="1624" y="418"/>
                    <a:pt x="1601" y="258"/>
                    <a:pt x="1487" y="189"/>
                  </a:cubicBezTo>
                  <a:cubicBezTo>
                    <a:pt x="1294" y="55"/>
                    <a:pt x="1070" y="1"/>
                    <a:pt x="840"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90"/>
            <p:cNvSpPr/>
            <p:nvPr/>
          </p:nvSpPr>
          <p:spPr>
            <a:xfrm>
              <a:off x="3565300" y="5306500"/>
              <a:ext cx="32600" cy="13175"/>
            </a:xfrm>
            <a:custGeom>
              <a:avLst/>
              <a:gdLst/>
              <a:ahLst/>
              <a:cxnLst/>
              <a:rect l="l" t="t" r="r" b="b"/>
              <a:pathLst>
                <a:path w="1304" h="527" extrusionOk="0">
                  <a:moveTo>
                    <a:pt x="782" y="1"/>
                  </a:moveTo>
                  <a:cubicBezTo>
                    <a:pt x="593" y="1"/>
                    <a:pt x="377" y="76"/>
                    <a:pt x="161" y="138"/>
                  </a:cubicBezTo>
                  <a:cubicBezTo>
                    <a:pt x="46" y="229"/>
                    <a:pt x="1" y="367"/>
                    <a:pt x="46" y="504"/>
                  </a:cubicBezTo>
                  <a:lnTo>
                    <a:pt x="527" y="527"/>
                  </a:lnTo>
                  <a:lnTo>
                    <a:pt x="1304" y="504"/>
                  </a:lnTo>
                  <a:cubicBezTo>
                    <a:pt x="1203" y="114"/>
                    <a:pt x="1013" y="1"/>
                    <a:pt x="782" y="1"/>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90"/>
            <p:cNvSpPr/>
            <p:nvPr/>
          </p:nvSpPr>
          <p:spPr>
            <a:xfrm>
              <a:off x="3707650" y="5316425"/>
              <a:ext cx="9175" cy="15250"/>
            </a:xfrm>
            <a:custGeom>
              <a:avLst/>
              <a:gdLst/>
              <a:ahLst/>
              <a:cxnLst/>
              <a:rect l="l" t="t" r="r" b="b"/>
              <a:pathLst>
                <a:path w="367" h="610" extrusionOk="0">
                  <a:moveTo>
                    <a:pt x="209" y="1"/>
                  </a:moveTo>
                  <a:cubicBezTo>
                    <a:pt x="125" y="1"/>
                    <a:pt x="52" y="81"/>
                    <a:pt x="23" y="153"/>
                  </a:cubicBezTo>
                  <a:cubicBezTo>
                    <a:pt x="0" y="290"/>
                    <a:pt x="92" y="473"/>
                    <a:pt x="138" y="610"/>
                  </a:cubicBezTo>
                  <a:lnTo>
                    <a:pt x="366" y="610"/>
                  </a:lnTo>
                  <a:lnTo>
                    <a:pt x="366" y="107"/>
                  </a:lnTo>
                  <a:cubicBezTo>
                    <a:pt x="315" y="30"/>
                    <a:pt x="260" y="1"/>
                    <a:pt x="209"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90"/>
            <p:cNvSpPr/>
            <p:nvPr/>
          </p:nvSpPr>
          <p:spPr>
            <a:xfrm>
              <a:off x="3616750" y="5315200"/>
              <a:ext cx="18900" cy="12775"/>
            </a:xfrm>
            <a:custGeom>
              <a:avLst/>
              <a:gdLst/>
              <a:ahLst/>
              <a:cxnLst/>
              <a:rect l="l" t="t" r="r" b="b"/>
              <a:pathLst>
                <a:path w="756" h="511" extrusionOk="0">
                  <a:moveTo>
                    <a:pt x="448" y="0"/>
                  </a:moveTo>
                  <a:cubicBezTo>
                    <a:pt x="318" y="0"/>
                    <a:pt x="162" y="82"/>
                    <a:pt x="1" y="179"/>
                  </a:cubicBezTo>
                  <a:lnTo>
                    <a:pt x="1" y="407"/>
                  </a:lnTo>
                  <a:cubicBezTo>
                    <a:pt x="62" y="407"/>
                    <a:pt x="112" y="418"/>
                    <a:pt x="167" y="418"/>
                  </a:cubicBezTo>
                  <a:cubicBezTo>
                    <a:pt x="194" y="418"/>
                    <a:pt x="222" y="415"/>
                    <a:pt x="252" y="407"/>
                  </a:cubicBezTo>
                  <a:cubicBezTo>
                    <a:pt x="321" y="476"/>
                    <a:pt x="412" y="510"/>
                    <a:pt x="504" y="510"/>
                  </a:cubicBezTo>
                  <a:cubicBezTo>
                    <a:pt x="595" y="510"/>
                    <a:pt x="687" y="476"/>
                    <a:pt x="755" y="407"/>
                  </a:cubicBezTo>
                  <a:cubicBezTo>
                    <a:pt x="707" y="104"/>
                    <a:pt x="594" y="0"/>
                    <a:pt x="448" y="0"/>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90"/>
            <p:cNvSpPr/>
            <p:nvPr/>
          </p:nvSpPr>
          <p:spPr>
            <a:xfrm>
              <a:off x="3623050" y="5325950"/>
              <a:ext cx="12600" cy="5450"/>
            </a:xfrm>
            <a:custGeom>
              <a:avLst/>
              <a:gdLst/>
              <a:ahLst/>
              <a:cxnLst/>
              <a:rect l="l" t="t" r="r" b="b"/>
              <a:pathLst>
                <a:path w="504" h="218" extrusionOk="0">
                  <a:moveTo>
                    <a:pt x="0" y="0"/>
                  </a:moveTo>
                  <a:cubicBezTo>
                    <a:pt x="76" y="132"/>
                    <a:pt x="229" y="218"/>
                    <a:pt x="396" y="218"/>
                  </a:cubicBezTo>
                  <a:cubicBezTo>
                    <a:pt x="431" y="218"/>
                    <a:pt x="467" y="214"/>
                    <a:pt x="503" y="206"/>
                  </a:cubicBezTo>
                  <a:lnTo>
                    <a:pt x="503" y="0"/>
                  </a:ln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90"/>
            <p:cNvSpPr/>
            <p:nvPr/>
          </p:nvSpPr>
          <p:spPr>
            <a:xfrm>
              <a:off x="3560150" y="5311075"/>
              <a:ext cx="6325" cy="8025"/>
            </a:xfrm>
            <a:custGeom>
              <a:avLst/>
              <a:gdLst/>
              <a:ahLst/>
              <a:cxnLst/>
              <a:rect l="l" t="t" r="r" b="b"/>
              <a:pathLst>
                <a:path w="253" h="321" extrusionOk="0">
                  <a:moveTo>
                    <a:pt x="138" y="1"/>
                  </a:moveTo>
                  <a:lnTo>
                    <a:pt x="1" y="92"/>
                  </a:lnTo>
                  <a:cubicBezTo>
                    <a:pt x="1" y="161"/>
                    <a:pt x="1" y="252"/>
                    <a:pt x="1" y="321"/>
                  </a:cubicBezTo>
                  <a:lnTo>
                    <a:pt x="252" y="321"/>
                  </a:lnTo>
                  <a:lnTo>
                    <a:pt x="252" y="69"/>
                  </a:lnTo>
                  <a:lnTo>
                    <a:pt x="138" y="1"/>
                  </a:ln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90"/>
            <p:cNvSpPr/>
            <p:nvPr/>
          </p:nvSpPr>
          <p:spPr>
            <a:xfrm>
              <a:off x="3785400" y="5338525"/>
              <a:ext cx="7450" cy="3025"/>
            </a:xfrm>
            <a:custGeom>
              <a:avLst/>
              <a:gdLst/>
              <a:ahLst/>
              <a:cxnLst/>
              <a:rect l="l" t="t" r="r" b="b"/>
              <a:pathLst>
                <a:path w="298" h="121" extrusionOk="0">
                  <a:moveTo>
                    <a:pt x="0" y="0"/>
                  </a:moveTo>
                  <a:cubicBezTo>
                    <a:pt x="46" y="80"/>
                    <a:pt x="92" y="120"/>
                    <a:pt x="140" y="120"/>
                  </a:cubicBezTo>
                  <a:cubicBezTo>
                    <a:pt x="189" y="120"/>
                    <a:pt x="240" y="80"/>
                    <a:pt x="298"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90"/>
            <p:cNvSpPr/>
            <p:nvPr/>
          </p:nvSpPr>
          <p:spPr>
            <a:xfrm>
              <a:off x="3081850" y="4905300"/>
              <a:ext cx="219950" cy="262475"/>
            </a:xfrm>
            <a:custGeom>
              <a:avLst/>
              <a:gdLst/>
              <a:ahLst/>
              <a:cxnLst/>
              <a:rect l="l" t="t" r="r" b="b"/>
              <a:pathLst>
                <a:path w="8798" h="10499" extrusionOk="0">
                  <a:moveTo>
                    <a:pt x="785" y="0"/>
                  </a:moveTo>
                  <a:cubicBezTo>
                    <a:pt x="1" y="0"/>
                    <a:pt x="480" y="765"/>
                    <a:pt x="519" y="1277"/>
                  </a:cubicBezTo>
                  <a:cubicBezTo>
                    <a:pt x="794" y="1574"/>
                    <a:pt x="977" y="1917"/>
                    <a:pt x="1091" y="2283"/>
                  </a:cubicBezTo>
                  <a:cubicBezTo>
                    <a:pt x="1068" y="2717"/>
                    <a:pt x="1457" y="2923"/>
                    <a:pt x="1594" y="3289"/>
                  </a:cubicBezTo>
                  <a:cubicBezTo>
                    <a:pt x="1937" y="3632"/>
                    <a:pt x="1960" y="4089"/>
                    <a:pt x="2143" y="4524"/>
                  </a:cubicBezTo>
                  <a:cubicBezTo>
                    <a:pt x="2211" y="4798"/>
                    <a:pt x="2349" y="5073"/>
                    <a:pt x="2577" y="5256"/>
                  </a:cubicBezTo>
                  <a:cubicBezTo>
                    <a:pt x="3240" y="5804"/>
                    <a:pt x="3812" y="6468"/>
                    <a:pt x="4224" y="7222"/>
                  </a:cubicBezTo>
                  <a:cubicBezTo>
                    <a:pt x="4384" y="7474"/>
                    <a:pt x="4590" y="7680"/>
                    <a:pt x="4864" y="7817"/>
                  </a:cubicBezTo>
                  <a:cubicBezTo>
                    <a:pt x="5276" y="7977"/>
                    <a:pt x="5619" y="8297"/>
                    <a:pt x="5870" y="8686"/>
                  </a:cubicBezTo>
                  <a:cubicBezTo>
                    <a:pt x="6282" y="9417"/>
                    <a:pt x="6991" y="9852"/>
                    <a:pt x="7699" y="10286"/>
                  </a:cubicBezTo>
                  <a:cubicBezTo>
                    <a:pt x="7881" y="10392"/>
                    <a:pt x="8032" y="10498"/>
                    <a:pt x="8207" y="10498"/>
                  </a:cubicBezTo>
                  <a:cubicBezTo>
                    <a:pt x="8296" y="10498"/>
                    <a:pt x="8391" y="10470"/>
                    <a:pt x="8500" y="10401"/>
                  </a:cubicBezTo>
                  <a:cubicBezTo>
                    <a:pt x="8797" y="10195"/>
                    <a:pt x="8683" y="9875"/>
                    <a:pt x="8568" y="9623"/>
                  </a:cubicBezTo>
                  <a:cubicBezTo>
                    <a:pt x="8431" y="9189"/>
                    <a:pt x="8225" y="8777"/>
                    <a:pt x="8111" y="8343"/>
                  </a:cubicBezTo>
                  <a:cubicBezTo>
                    <a:pt x="7791" y="7451"/>
                    <a:pt x="7036" y="6902"/>
                    <a:pt x="6510" y="6193"/>
                  </a:cubicBezTo>
                  <a:cubicBezTo>
                    <a:pt x="5802" y="5301"/>
                    <a:pt x="5024" y="4478"/>
                    <a:pt x="4315" y="3586"/>
                  </a:cubicBezTo>
                  <a:cubicBezTo>
                    <a:pt x="4132" y="3403"/>
                    <a:pt x="3972" y="3198"/>
                    <a:pt x="3835" y="2969"/>
                  </a:cubicBezTo>
                  <a:cubicBezTo>
                    <a:pt x="3789" y="2855"/>
                    <a:pt x="3744" y="2763"/>
                    <a:pt x="3698" y="2672"/>
                  </a:cubicBezTo>
                  <a:cubicBezTo>
                    <a:pt x="3629" y="2580"/>
                    <a:pt x="3538" y="2512"/>
                    <a:pt x="3469" y="2443"/>
                  </a:cubicBezTo>
                  <a:cubicBezTo>
                    <a:pt x="3378" y="2374"/>
                    <a:pt x="3263" y="2329"/>
                    <a:pt x="3172" y="2283"/>
                  </a:cubicBezTo>
                  <a:cubicBezTo>
                    <a:pt x="2463" y="1757"/>
                    <a:pt x="1754" y="1254"/>
                    <a:pt x="1480" y="362"/>
                  </a:cubicBezTo>
                  <a:cubicBezTo>
                    <a:pt x="1434" y="248"/>
                    <a:pt x="1365" y="156"/>
                    <a:pt x="1274" y="65"/>
                  </a:cubicBezTo>
                  <a:cubicBezTo>
                    <a:pt x="1073" y="20"/>
                    <a:pt x="912" y="0"/>
                    <a:pt x="7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90"/>
            <p:cNvSpPr/>
            <p:nvPr/>
          </p:nvSpPr>
          <p:spPr>
            <a:xfrm>
              <a:off x="3202875" y="5100025"/>
              <a:ext cx="145975" cy="100450"/>
            </a:xfrm>
            <a:custGeom>
              <a:avLst/>
              <a:gdLst/>
              <a:ahLst/>
              <a:cxnLst/>
              <a:rect l="l" t="t" r="r" b="b"/>
              <a:pathLst>
                <a:path w="5839" h="4018" extrusionOk="0">
                  <a:moveTo>
                    <a:pt x="157" y="0"/>
                  </a:moveTo>
                  <a:cubicBezTo>
                    <a:pt x="106" y="0"/>
                    <a:pt x="54" y="2"/>
                    <a:pt x="0" y="5"/>
                  </a:cubicBezTo>
                  <a:cubicBezTo>
                    <a:pt x="229" y="256"/>
                    <a:pt x="412" y="508"/>
                    <a:pt x="640" y="759"/>
                  </a:cubicBezTo>
                  <a:cubicBezTo>
                    <a:pt x="869" y="965"/>
                    <a:pt x="1006" y="1217"/>
                    <a:pt x="1029" y="1514"/>
                  </a:cubicBezTo>
                  <a:cubicBezTo>
                    <a:pt x="1098" y="1606"/>
                    <a:pt x="1189" y="1674"/>
                    <a:pt x="1281" y="1766"/>
                  </a:cubicBezTo>
                  <a:cubicBezTo>
                    <a:pt x="1624" y="1994"/>
                    <a:pt x="1898" y="2314"/>
                    <a:pt x="2310" y="2497"/>
                  </a:cubicBezTo>
                  <a:cubicBezTo>
                    <a:pt x="2493" y="2520"/>
                    <a:pt x="2676" y="2635"/>
                    <a:pt x="2767" y="2795"/>
                  </a:cubicBezTo>
                  <a:cubicBezTo>
                    <a:pt x="2881" y="3000"/>
                    <a:pt x="3064" y="3160"/>
                    <a:pt x="3270" y="3275"/>
                  </a:cubicBezTo>
                  <a:cubicBezTo>
                    <a:pt x="3407" y="3412"/>
                    <a:pt x="3636" y="3366"/>
                    <a:pt x="3773" y="3526"/>
                  </a:cubicBezTo>
                  <a:cubicBezTo>
                    <a:pt x="4070" y="3778"/>
                    <a:pt x="4459" y="3755"/>
                    <a:pt x="4779" y="3869"/>
                  </a:cubicBezTo>
                  <a:cubicBezTo>
                    <a:pt x="5059" y="3971"/>
                    <a:pt x="5267" y="4017"/>
                    <a:pt x="5416" y="4017"/>
                  </a:cubicBezTo>
                  <a:cubicBezTo>
                    <a:pt x="5838" y="4017"/>
                    <a:pt x="5776" y="3638"/>
                    <a:pt x="5488" y="3046"/>
                  </a:cubicBezTo>
                  <a:cubicBezTo>
                    <a:pt x="5397" y="2978"/>
                    <a:pt x="5282" y="2909"/>
                    <a:pt x="5191" y="2863"/>
                  </a:cubicBezTo>
                  <a:cubicBezTo>
                    <a:pt x="5054" y="2772"/>
                    <a:pt x="4916" y="2657"/>
                    <a:pt x="4802" y="2543"/>
                  </a:cubicBezTo>
                  <a:cubicBezTo>
                    <a:pt x="4436" y="2200"/>
                    <a:pt x="4139" y="1811"/>
                    <a:pt x="3910" y="1354"/>
                  </a:cubicBezTo>
                  <a:cubicBezTo>
                    <a:pt x="3713" y="1025"/>
                    <a:pt x="3621" y="528"/>
                    <a:pt x="3089" y="528"/>
                  </a:cubicBezTo>
                  <a:cubicBezTo>
                    <a:pt x="3067" y="528"/>
                    <a:pt x="3043" y="529"/>
                    <a:pt x="3019" y="531"/>
                  </a:cubicBezTo>
                  <a:cubicBezTo>
                    <a:pt x="2950" y="1102"/>
                    <a:pt x="3316" y="1537"/>
                    <a:pt x="3522" y="2040"/>
                  </a:cubicBezTo>
                  <a:cubicBezTo>
                    <a:pt x="3590" y="2177"/>
                    <a:pt x="3682" y="2360"/>
                    <a:pt x="3499" y="2452"/>
                  </a:cubicBezTo>
                  <a:cubicBezTo>
                    <a:pt x="3447" y="2472"/>
                    <a:pt x="3391" y="2483"/>
                    <a:pt x="3335" y="2483"/>
                  </a:cubicBezTo>
                  <a:cubicBezTo>
                    <a:pt x="3266" y="2483"/>
                    <a:pt x="3196" y="2467"/>
                    <a:pt x="3133" y="2429"/>
                  </a:cubicBezTo>
                  <a:cubicBezTo>
                    <a:pt x="2401" y="1788"/>
                    <a:pt x="1464" y="1354"/>
                    <a:pt x="961" y="439"/>
                  </a:cubicBezTo>
                  <a:cubicBezTo>
                    <a:pt x="782" y="81"/>
                    <a:pt x="499" y="0"/>
                    <a:pt x="1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90"/>
            <p:cNvSpPr/>
            <p:nvPr/>
          </p:nvSpPr>
          <p:spPr>
            <a:xfrm>
              <a:off x="3034800" y="4753700"/>
              <a:ext cx="62900" cy="116275"/>
            </a:xfrm>
            <a:custGeom>
              <a:avLst/>
              <a:gdLst/>
              <a:ahLst/>
              <a:cxnLst/>
              <a:rect l="l" t="t" r="r" b="b"/>
              <a:pathLst>
                <a:path w="2516" h="4651" extrusionOk="0">
                  <a:moveTo>
                    <a:pt x="503" y="1"/>
                  </a:moveTo>
                  <a:lnTo>
                    <a:pt x="503" y="1"/>
                  </a:lnTo>
                  <a:cubicBezTo>
                    <a:pt x="435" y="275"/>
                    <a:pt x="526" y="618"/>
                    <a:pt x="206" y="824"/>
                  </a:cubicBezTo>
                  <a:cubicBezTo>
                    <a:pt x="0" y="1647"/>
                    <a:pt x="526" y="2219"/>
                    <a:pt x="892" y="2836"/>
                  </a:cubicBezTo>
                  <a:cubicBezTo>
                    <a:pt x="938" y="2928"/>
                    <a:pt x="1006" y="3019"/>
                    <a:pt x="1075" y="3088"/>
                  </a:cubicBezTo>
                  <a:cubicBezTo>
                    <a:pt x="1121" y="3179"/>
                    <a:pt x="1189" y="3271"/>
                    <a:pt x="1258" y="3339"/>
                  </a:cubicBezTo>
                  <a:cubicBezTo>
                    <a:pt x="1304" y="3431"/>
                    <a:pt x="1349" y="3522"/>
                    <a:pt x="1418" y="3591"/>
                  </a:cubicBezTo>
                  <a:cubicBezTo>
                    <a:pt x="1487" y="3842"/>
                    <a:pt x="1601" y="4094"/>
                    <a:pt x="1738" y="4300"/>
                  </a:cubicBezTo>
                  <a:cubicBezTo>
                    <a:pt x="1910" y="4371"/>
                    <a:pt x="2092" y="4650"/>
                    <a:pt x="2254" y="4650"/>
                  </a:cubicBezTo>
                  <a:cubicBezTo>
                    <a:pt x="2350" y="4650"/>
                    <a:pt x="2439" y="4552"/>
                    <a:pt x="2516" y="4254"/>
                  </a:cubicBezTo>
                  <a:cubicBezTo>
                    <a:pt x="2241" y="3659"/>
                    <a:pt x="2058" y="2996"/>
                    <a:pt x="1647" y="2516"/>
                  </a:cubicBezTo>
                  <a:cubicBezTo>
                    <a:pt x="1167" y="1967"/>
                    <a:pt x="984" y="1327"/>
                    <a:pt x="778" y="664"/>
                  </a:cubicBezTo>
                  <a:cubicBezTo>
                    <a:pt x="755" y="412"/>
                    <a:pt x="641" y="184"/>
                    <a:pt x="5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90"/>
            <p:cNvSpPr/>
            <p:nvPr/>
          </p:nvSpPr>
          <p:spPr>
            <a:xfrm>
              <a:off x="3023375" y="4774275"/>
              <a:ext cx="42325" cy="57550"/>
            </a:xfrm>
            <a:custGeom>
              <a:avLst/>
              <a:gdLst/>
              <a:ahLst/>
              <a:cxnLst/>
              <a:rect l="l" t="t" r="r" b="b"/>
              <a:pathLst>
                <a:path w="1693" h="2302" extrusionOk="0">
                  <a:moveTo>
                    <a:pt x="663" y="1"/>
                  </a:moveTo>
                  <a:lnTo>
                    <a:pt x="663" y="24"/>
                  </a:lnTo>
                  <a:cubicBezTo>
                    <a:pt x="0" y="207"/>
                    <a:pt x="320" y="641"/>
                    <a:pt x="434" y="1007"/>
                  </a:cubicBezTo>
                  <a:cubicBezTo>
                    <a:pt x="434" y="1350"/>
                    <a:pt x="457" y="1670"/>
                    <a:pt x="457" y="1990"/>
                  </a:cubicBezTo>
                  <a:lnTo>
                    <a:pt x="686" y="1990"/>
                  </a:lnTo>
                  <a:cubicBezTo>
                    <a:pt x="958" y="2045"/>
                    <a:pt x="1173" y="2301"/>
                    <a:pt x="1456" y="2301"/>
                  </a:cubicBezTo>
                  <a:cubicBezTo>
                    <a:pt x="1530" y="2301"/>
                    <a:pt x="1608" y="2284"/>
                    <a:pt x="1692" y="2242"/>
                  </a:cubicBezTo>
                  <a:cubicBezTo>
                    <a:pt x="1349" y="1487"/>
                    <a:pt x="1006" y="755"/>
                    <a:pt x="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90"/>
            <p:cNvSpPr/>
            <p:nvPr/>
          </p:nvSpPr>
          <p:spPr>
            <a:xfrm>
              <a:off x="3025075" y="4742275"/>
              <a:ext cx="17175" cy="57200"/>
            </a:xfrm>
            <a:custGeom>
              <a:avLst/>
              <a:gdLst/>
              <a:ahLst/>
              <a:cxnLst/>
              <a:rect l="l" t="t" r="r" b="b"/>
              <a:pathLst>
                <a:path w="687" h="2288" extrusionOk="0">
                  <a:moveTo>
                    <a:pt x="161" y="0"/>
                  </a:moveTo>
                  <a:cubicBezTo>
                    <a:pt x="92" y="0"/>
                    <a:pt x="1" y="92"/>
                    <a:pt x="1" y="138"/>
                  </a:cubicBezTo>
                  <a:cubicBezTo>
                    <a:pt x="46" y="709"/>
                    <a:pt x="92" y="1281"/>
                    <a:pt x="115" y="1853"/>
                  </a:cubicBezTo>
                  <a:cubicBezTo>
                    <a:pt x="138" y="2035"/>
                    <a:pt x="229" y="2173"/>
                    <a:pt x="366" y="2287"/>
                  </a:cubicBezTo>
                  <a:cubicBezTo>
                    <a:pt x="389" y="1944"/>
                    <a:pt x="229" y="1555"/>
                    <a:pt x="595" y="1281"/>
                  </a:cubicBezTo>
                  <a:cubicBezTo>
                    <a:pt x="687" y="846"/>
                    <a:pt x="435" y="481"/>
                    <a:pt x="344" y="92"/>
                  </a:cubicBezTo>
                  <a:cubicBezTo>
                    <a:pt x="298" y="23"/>
                    <a:pt x="229" y="0"/>
                    <a:pt x="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90"/>
            <p:cNvSpPr/>
            <p:nvPr/>
          </p:nvSpPr>
          <p:spPr>
            <a:xfrm>
              <a:off x="3038800" y="4728550"/>
              <a:ext cx="8025" cy="20600"/>
            </a:xfrm>
            <a:custGeom>
              <a:avLst/>
              <a:gdLst/>
              <a:ahLst/>
              <a:cxnLst/>
              <a:rect l="l" t="t" r="r" b="b"/>
              <a:pathLst>
                <a:path w="321" h="824" extrusionOk="0">
                  <a:moveTo>
                    <a:pt x="92" y="1"/>
                  </a:moveTo>
                  <a:lnTo>
                    <a:pt x="92" y="1"/>
                  </a:lnTo>
                  <a:cubicBezTo>
                    <a:pt x="69" y="298"/>
                    <a:pt x="0" y="595"/>
                    <a:pt x="298" y="824"/>
                  </a:cubicBezTo>
                  <a:cubicBezTo>
                    <a:pt x="321" y="549"/>
                    <a:pt x="252" y="252"/>
                    <a:pt x="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90"/>
            <p:cNvSpPr/>
            <p:nvPr/>
          </p:nvSpPr>
          <p:spPr>
            <a:xfrm>
              <a:off x="3059375" y="4865025"/>
              <a:ext cx="66350" cy="74500"/>
            </a:xfrm>
            <a:custGeom>
              <a:avLst/>
              <a:gdLst/>
              <a:ahLst/>
              <a:cxnLst/>
              <a:rect l="l" t="t" r="r" b="b"/>
              <a:pathLst>
                <a:path w="2654" h="2980" extrusionOk="0">
                  <a:moveTo>
                    <a:pt x="799" y="1"/>
                  </a:moveTo>
                  <a:cubicBezTo>
                    <a:pt x="687" y="1"/>
                    <a:pt x="579" y="45"/>
                    <a:pt x="504" y="121"/>
                  </a:cubicBezTo>
                  <a:lnTo>
                    <a:pt x="1" y="624"/>
                  </a:lnTo>
                  <a:cubicBezTo>
                    <a:pt x="527" y="1333"/>
                    <a:pt x="938" y="2088"/>
                    <a:pt x="1235" y="2911"/>
                  </a:cubicBezTo>
                  <a:cubicBezTo>
                    <a:pt x="1270" y="2956"/>
                    <a:pt x="1321" y="2979"/>
                    <a:pt x="1373" y="2979"/>
                  </a:cubicBezTo>
                  <a:cubicBezTo>
                    <a:pt x="1424" y="2979"/>
                    <a:pt x="1476" y="2956"/>
                    <a:pt x="1510" y="2911"/>
                  </a:cubicBezTo>
                  <a:cubicBezTo>
                    <a:pt x="1578" y="2659"/>
                    <a:pt x="1876" y="2408"/>
                    <a:pt x="1510" y="2156"/>
                  </a:cubicBezTo>
                  <a:cubicBezTo>
                    <a:pt x="1350" y="2042"/>
                    <a:pt x="1464" y="1950"/>
                    <a:pt x="1578" y="1882"/>
                  </a:cubicBezTo>
                  <a:cubicBezTo>
                    <a:pt x="1673" y="1797"/>
                    <a:pt x="1767" y="1766"/>
                    <a:pt x="1861" y="1766"/>
                  </a:cubicBezTo>
                  <a:cubicBezTo>
                    <a:pt x="1996" y="1766"/>
                    <a:pt x="2130" y="1828"/>
                    <a:pt x="2264" y="1882"/>
                  </a:cubicBezTo>
                  <a:cubicBezTo>
                    <a:pt x="2653" y="578"/>
                    <a:pt x="1624" y="395"/>
                    <a:pt x="870" y="7"/>
                  </a:cubicBezTo>
                  <a:cubicBezTo>
                    <a:pt x="846" y="3"/>
                    <a:pt x="822" y="1"/>
                    <a:pt x="7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90"/>
            <p:cNvSpPr/>
            <p:nvPr/>
          </p:nvSpPr>
          <p:spPr>
            <a:xfrm>
              <a:off x="3090250" y="4937200"/>
              <a:ext cx="19450" cy="25750"/>
            </a:xfrm>
            <a:custGeom>
              <a:avLst/>
              <a:gdLst/>
              <a:ahLst/>
              <a:cxnLst/>
              <a:rect l="l" t="t" r="r" b="b"/>
              <a:pathLst>
                <a:path w="778" h="1030" extrusionOk="0">
                  <a:moveTo>
                    <a:pt x="0" y="1"/>
                  </a:moveTo>
                  <a:lnTo>
                    <a:pt x="755" y="1030"/>
                  </a:lnTo>
                  <a:cubicBezTo>
                    <a:pt x="778" y="573"/>
                    <a:pt x="709" y="207"/>
                    <a:pt x="252" y="1"/>
                  </a:cubicBezTo>
                  <a:close/>
                </a:path>
              </a:pathLst>
            </a:custGeom>
            <a:solidFill>
              <a:srgbClr val="CB51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90"/>
            <p:cNvSpPr/>
            <p:nvPr/>
          </p:nvSpPr>
          <p:spPr>
            <a:xfrm>
              <a:off x="3829975" y="5332225"/>
              <a:ext cx="37200" cy="6900"/>
            </a:xfrm>
            <a:custGeom>
              <a:avLst/>
              <a:gdLst/>
              <a:ahLst/>
              <a:cxnLst/>
              <a:rect l="l" t="t" r="r" b="b"/>
              <a:pathLst>
                <a:path w="1488" h="276" extrusionOk="0">
                  <a:moveTo>
                    <a:pt x="1" y="1"/>
                  </a:moveTo>
                  <a:cubicBezTo>
                    <a:pt x="218" y="184"/>
                    <a:pt x="481" y="275"/>
                    <a:pt x="744" y="275"/>
                  </a:cubicBezTo>
                  <a:cubicBezTo>
                    <a:pt x="1007" y="275"/>
                    <a:pt x="1270" y="184"/>
                    <a:pt x="1487" y="1"/>
                  </a:cubicBezTo>
                  <a:close/>
                </a:path>
              </a:pathLst>
            </a:custGeom>
            <a:solidFill>
              <a:srgbClr val="BE4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90"/>
            <p:cNvSpPr/>
            <p:nvPr/>
          </p:nvSpPr>
          <p:spPr>
            <a:xfrm>
              <a:off x="3816275" y="5332225"/>
              <a:ext cx="7450" cy="5175"/>
            </a:xfrm>
            <a:custGeom>
              <a:avLst/>
              <a:gdLst/>
              <a:ahLst/>
              <a:cxnLst/>
              <a:rect l="l" t="t" r="r" b="b"/>
              <a:pathLst>
                <a:path w="298" h="207" extrusionOk="0">
                  <a:moveTo>
                    <a:pt x="0" y="207"/>
                  </a:moveTo>
                  <a:lnTo>
                    <a:pt x="297" y="1"/>
                  </a:lnTo>
                  <a:close/>
                </a:path>
              </a:pathLst>
            </a:custGeom>
            <a:solidFill>
              <a:srgbClr val="BE4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90"/>
            <p:cNvSpPr/>
            <p:nvPr/>
          </p:nvSpPr>
          <p:spPr>
            <a:xfrm>
              <a:off x="3297200" y="5169300"/>
              <a:ext cx="83475" cy="53775"/>
            </a:xfrm>
            <a:custGeom>
              <a:avLst/>
              <a:gdLst/>
              <a:ahLst/>
              <a:cxnLst/>
              <a:rect l="l" t="t" r="r" b="b"/>
              <a:pathLst>
                <a:path w="3339" h="2151" extrusionOk="0">
                  <a:moveTo>
                    <a:pt x="1738" y="1"/>
                  </a:moveTo>
                  <a:cubicBezTo>
                    <a:pt x="1647" y="69"/>
                    <a:pt x="1486" y="92"/>
                    <a:pt x="1486" y="252"/>
                  </a:cubicBezTo>
                  <a:cubicBezTo>
                    <a:pt x="1578" y="481"/>
                    <a:pt x="1829" y="710"/>
                    <a:pt x="1692" y="938"/>
                  </a:cubicBezTo>
                  <a:cubicBezTo>
                    <a:pt x="1640" y="1044"/>
                    <a:pt x="1577" y="1080"/>
                    <a:pt x="1509" y="1080"/>
                  </a:cubicBezTo>
                  <a:cubicBezTo>
                    <a:pt x="1371" y="1080"/>
                    <a:pt x="1213" y="931"/>
                    <a:pt x="1075" y="915"/>
                  </a:cubicBezTo>
                  <a:lnTo>
                    <a:pt x="0" y="755"/>
                  </a:lnTo>
                  <a:lnTo>
                    <a:pt x="0" y="755"/>
                  </a:lnTo>
                  <a:cubicBezTo>
                    <a:pt x="160" y="1075"/>
                    <a:pt x="503" y="1258"/>
                    <a:pt x="869" y="1258"/>
                  </a:cubicBezTo>
                  <a:cubicBezTo>
                    <a:pt x="1281" y="1281"/>
                    <a:pt x="1464" y="1579"/>
                    <a:pt x="1532" y="1967"/>
                  </a:cubicBezTo>
                  <a:lnTo>
                    <a:pt x="1761" y="1990"/>
                  </a:lnTo>
                  <a:cubicBezTo>
                    <a:pt x="1955" y="2100"/>
                    <a:pt x="2176" y="2151"/>
                    <a:pt x="2401" y="2151"/>
                  </a:cubicBezTo>
                  <a:cubicBezTo>
                    <a:pt x="2600" y="2151"/>
                    <a:pt x="2803" y="2111"/>
                    <a:pt x="2996" y="2036"/>
                  </a:cubicBezTo>
                  <a:cubicBezTo>
                    <a:pt x="3339" y="1601"/>
                    <a:pt x="2904" y="1304"/>
                    <a:pt x="2813" y="961"/>
                  </a:cubicBezTo>
                  <a:cubicBezTo>
                    <a:pt x="2515" y="572"/>
                    <a:pt x="2241" y="161"/>
                    <a:pt x="1738" y="1"/>
                  </a:cubicBezTo>
                  <a:close/>
                </a:path>
              </a:pathLst>
            </a:custGeom>
            <a:solidFill>
              <a:srgbClr val="C95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90"/>
            <p:cNvSpPr/>
            <p:nvPr/>
          </p:nvSpPr>
          <p:spPr>
            <a:xfrm>
              <a:off x="3234875" y="5143575"/>
              <a:ext cx="25175" cy="18900"/>
            </a:xfrm>
            <a:custGeom>
              <a:avLst/>
              <a:gdLst/>
              <a:ahLst/>
              <a:cxnLst/>
              <a:rect l="l" t="t" r="r" b="b"/>
              <a:pathLst>
                <a:path w="1007" h="756" extrusionOk="0">
                  <a:moveTo>
                    <a:pt x="1" y="1"/>
                  </a:moveTo>
                  <a:lnTo>
                    <a:pt x="229" y="504"/>
                  </a:lnTo>
                  <a:lnTo>
                    <a:pt x="504" y="755"/>
                  </a:lnTo>
                  <a:lnTo>
                    <a:pt x="732" y="755"/>
                  </a:lnTo>
                  <a:lnTo>
                    <a:pt x="1007" y="732"/>
                  </a:lnTo>
                  <a:cubicBezTo>
                    <a:pt x="755" y="389"/>
                    <a:pt x="504"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90"/>
            <p:cNvSpPr/>
            <p:nvPr/>
          </p:nvSpPr>
          <p:spPr>
            <a:xfrm>
              <a:off x="3284625" y="5181250"/>
              <a:ext cx="12600" cy="6950"/>
            </a:xfrm>
            <a:custGeom>
              <a:avLst/>
              <a:gdLst/>
              <a:ahLst/>
              <a:cxnLst/>
              <a:rect l="l" t="t" r="r" b="b"/>
              <a:pathLst>
                <a:path w="504" h="278" extrusionOk="0">
                  <a:moveTo>
                    <a:pt x="52" y="0"/>
                  </a:moveTo>
                  <a:cubicBezTo>
                    <a:pt x="35" y="0"/>
                    <a:pt x="18" y="1"/>
                    <a:pt x="0" y="3"/>
                  </a:cubicBezTo>
                  <a:cubicBezTo>
                    <a:pt x="92" y="186"/>
                    <a:pt x="297" y="277"/>
                    <a:pt x="503" y="277"/>
                  </a:cubicBezTo>
                  <a:cubicBezTo>
                    <a:pt x="399" y="110"/>
                    <a:pt x="237" y="0"/>
                    <a:pt x="52" y="0"/>
                  </a:cubicBezTo>
                  <a:close/>
                </a:path>
              </a:pathLst>
            </a:custGeom>
            <a:solidFill>
              <a:srgbClr val="C95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90"/>
            <p:cNvSpPr/>
            <p:nvPr/>
          </p:nvSpPr>
          <p:spPr>
            <a:xfrm>
              <a:off x="4197575" y="5168725"/>
              <a:ext cx="20600" cy="12600"/>
            </a:xfrm>
            <a:custGeom>
              <a:avLst/>
              <a:gdLst/>
              <a:ahLst/>
              <a:cxnLst/>
              <a:rect l="l" t="t" r="r" b="b"/>
              <a:pathLst>
                <a:path w="824" h="504" extrusionOk="0">
                  <a:moveTo>
                    <a:pt x="366" y="1"/>
                  </a:moveTo>
                  <a:cubicBezTo>
                    <a:pt x="0" y="24"/>
                    <a:pt x="0" y="47"/>
                    <a:pt x="69" y="504"/>
                  </a:cubicBezTo>
                  <a:cubicBezTo>
                    <a:pt x="343" y="367"/>
                    <a:pt x="640" y="298"/>
                    <a:pt x="823" y="1"/>
                  </a:cubicBez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90"/>
            <p:cNvSpPr/>
            <p:nvPr/>
          </p:nvSpPr>
          <p:spPr>
            <a:xfrm>
              <a:off x="4187275" y="5181250"/>
              <a:ext cx="12025" cy="6450"/>
            </a:xfrm>
            <a:custGeom>
              <a:avLst/>
              <a:gdLst/>
              <a:ahLst/>
              <a:cxnLst/>
              <a:rect l="l" t="t" r="r" b="b"/>
              <a:pathLst>
                <a:path w="481" h="258" extrusionOk="0">
                  <a:moveTo>
                    <a:pt x="428" y="0"/>
                  </a:moveTo>
                  <a:cubicBezTo>
                    <a:pt x="244" y="0"/>
                    <a:pt x="84" y="108"/>
                    <a:pt x="0" y="254"/>
                  </a:cubicBezTo>
                  <a:cubicBezTo>
                    <a:pt x="19" y="257"/>
                    <a:pt x="38" y="258"/>
                    <a:pt x="56" y="258"/>
                  </a:cubicBezTo>
                  <a:cubicBezTo>
                    <a:pt x="224" y="258"/>
                    <a:pt x="398" y="167"/>
                    <a:pt x="481" y="3"/>
                  </a:cubicBezTo>
                  <a:cubicBezTo>
                    <a:pt x="463" y="1"/>
                    <a:pt x="446" y="0"/>
                    <a:pt x="428" y="0"/>
                  </a:cubicBez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90"/>
            <p:cNvSpPr/>
            <p:nvPr/>
          </p:nvSpPr>
          <p:spPr>
            <a:xfrm>
              <a:off x="3467550" y="5257100"/>
              <a:ext cx="180100" cy="68300"/>
            </a:xfrm>
            <a:custGeom>
              <a:avLst/>
              <a:gdLst/>
              <a:ahLst/>
              <a:cxnLst/>
              <a:rect l="l" t="t" r="r" b="b"/>
              <a:pathLst>
                <a:path w="7204" h="2732" extrusionOk="0">
                  <a:moveTo>
                    <a:pt x="1105" y="1"/>
                  </a:moveTo>
                  <a:cubicBezTo>
                    <a:pt x="981" y="1"/>
                    <a:pt x="857" y="11"/>
                    <a:pt x="732" y="33"/>
                  </a:cubicBezTo>
                  <a:cubicBezTo>
                    <a:pt x="0" y="285"/>
                    <a:pt x="46" y="719"/>
                    <a:pt x="458" y="1222"/>
                  </a:cubicBezTo>
                  <a:cubicBezTo>
                    <a:pt x="938" y="1291"/>
                    <a:pt x="1304" y="1565"/>
                    <a:pt x="1693" y="1748"/>
                  </a:cubicBezTo>
                  <a:cubicBezTo>
                    <a:pt x="2058" y="1977"/>
                    <a:pt x="2493" y="1817"/>
                    <a:pt x="2836" y="2022"/>
                  </a:cubicBezTo>
                  <a:cubicBezTo>
                    <a:pt x="3225" y="2114"/>
                    <a:pt x="3636" y="2000"/>
                    <a:pt x="3956" y="2251"/>
                  </a:cubicBezTo>
                  <a:cubicBezTo>
                    <a:pt x="4005" y="2256"/>
                    <a:pt x="4055" y="2258"/>
                    <a:pt x="4105" y="2258"/>
                  </a:cubicBezTo>
                  <a:cubicBezTo>
                    <a:pt x="4261" y="2258"/>
                    <a:pt x="4421" y="2239"/>
                    <a:pt x="4575" y="2239"/>
                  </a:cubicBezTo>
                  <a:cubicBezTo>
                    <a:pt x="4809" y="2239"/>
                    <a:pt x="5031" y="2283"/>
                    <a:pt x="5214" y="2503"/>
                  </a:cubicBezTo>
                  <a:lnTo>
                    <a:pt x="5969" y="2503"/>
                  </a:lnTo>
                  <a:cubicBezTo>
                    <a:pt x="6055" y="2503"/>
                    <a:pt x="6144" y="2496"/>
                    <a:pt x="6231" y="2496"/>
                  </a:cubicBezTo>
                  <a:cubicBezTo>
                    <a:pt x="6419" y="2496"/>
                    <a:pt x="6598" y="2528"/>
                    <a:pt x="6723" y="2731"/>
                  </a:cubicBezTo>
                  <a:cubicBezTo>
                    <a:pt x="7066" y="2457"/>
                    <a:pt x="7203" y="2160"/>
                    <a:pt x="6975" y="1771"/>
                  </a:cubicBezTo>
                  <a:cubicBezTo>
                    <a:pt x="6883" y="1657"/>
                    <a:pt x="6769" y="1542"/>
                    <a:pt x="6609" y="1497"/>
                  </a:cubicBezTo>
                  <a:cubicBezTo>
                    <a:pt x="6472" y="1405"/>
                    <a:pt x="6357" y="1314"/>
                    <a:pt x="6220" y="1245"/>
                  </a:cubicBezTo>
                  <a:lnTo>
                    <a:pt x="6083" y="1176"/>
                  </a:lnTo>
                  <a:lnTo>
                    <a:pt x="5786" y="993"/>
                  </a:lnTo>
                  <a:cubicBezTo>
                    <a:pt x="5075" y="821"/>
                    <a:pt x="4384" y="486"/>
                    <a:pt x="3638" y="486"/>
                  </a:cubicBezTo>
                  <a:cubicBezTo>
                    <a:pt x="3592" y="486"/>
                    <a:pt x="3545" y="488"/>
                    <a:pt x="3499" y="490"/>
                  </a:cubicBezTo>
                  <a:cubicBezTo>
                    <a:pt x="2927" y="468"/>
                    <a:pt x="2424" y="239"/>
                    <a:pt x="1875" y="125"/>
                  </a:cubicBezTo>
                  <a:cubicBezTo>
                    <a:pt x="1627" y="47"/>
                    <a:pt x="1368" y="1"/>
                    <a:pt x="11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90"/>
            <p:cNvSpPr/>
            <p:nvPr/>
          </p:nvSpPr>
          <p:spPr>
            <a:xfrm>
              <a:off x="3401225" y="5234625"/>
              <a:ext cx="89775" cy="53050"/>
            </a:xfrm>
            <a:custGeom>
              <a:avLst/>
              <a:gdLst/>
              <a:ahLst/>
              <a:cxnLst/>
              <a:rect l="l" t="t" r="r" b="b"/>
              <a:pathLst>
                <a:path w="3591" h="2122" extrusionOk="0">
                  <a:moveTo>
                    <a:pt x="687" y="0"/>
                  </a:moveTo>
                  <a:cubicBezTo>
                    <a:pt x="635" y="0"/>
                    <a:pt x="584" y="6"/>
                    <a:pt x="527" y="17"/>
                  </a:cubicBezTo>
                  <a:cubicBezTo>
                    <a:pt x="1" y="360"/>
                    <a:pt x="275" y="635"/>
                    <a:pt x="618" y="886"/>
                  </a:cubicBezTo>
                  <a:lnTo>
                    <a:pt x="870" y="1138"/>
                  </a:lnTo>
                  <a:cubicBezTo>
                    <a:pt x="1007" y="1298"/>
                    <a:pt x="1236" y="1229"/>
                    <a:pt x="1373" y="1389"/>
                  </a:cubicBezTo>
                  <a:cubicBezTo>
                    <a:pt x="1441" y="1481"/>
                    <a:pt x="1533" y="1549"/>
                    <a:pt x="1602" y="1641"/>
                  </a:cubicBezTo>
                  <a:cubicBezTo>
                    <a:pt x="1703" y="1618"/>
                    <a:pt x="1799" y="1608"/>
                    <a:pt x="1892" y="1608"/>
                  </a:cubicBezTo>
                  <a:cubicBezTo>
                    <a:pt x="2362" y="1608"/>
                    <a:pt x="2728" y="1873"/>
                    <a:pt x="3111" y="2121"/>
                  </a:cubicBezTo>
                  <a:cubicBezTo>
                    <a:pt x="3111" y="1755"/>
                    <a:pt x="2745" y="1321"/>
                    <a:pt x="3362" y="1115"/>
                  </a:cubicBezTo>
                  <a:cubicBezTo>
                    <a:pt x="3591" y="863"/>
                    <a:pt x="2996" y="841"/>
                    <a:pt x="3202" y="589"/>
                  </a:cubicBezTo>
                  <a:cubicBezTo>
                    <a:pt x="2905" y="315"/>
                    <a:pt x="2493" y="292"/>
                    <a:pt x="2105" y="177"/>
                  </a:cubicBezTo>
                  <a:cubicBezTo>
                    <a:pt x="2036" y="219"/>
                    <a:pt x="1967" y="233"/>
                    <a:pt x="1899" y="233"/>
                  </a:cubicBezTo>
                  <a:cubicBezTo>
                    <a:pt x="1739" y="233"/>
                    <a:pt x="1579" y="155"/>
                    <a:pt x="1419" y="155"/>
                  </a:cubicBezTo>
                  <a:cubicBezTo>
                    <a:pt x="1236" y="109"/>
                    <a:pt x="1030" y="86"/>
                    <a:pt x="847" y="17"/>
                  </a:cubicBezTo>
                  <a:cubicBezTo>
                    <a:pt x="790" y="6"/>
                    <a:pt x="738" y="0"/>
                    <a:pt x="687" y="0"/>
                  </a:cubicBezTo>
                  <a:close/>
                </a:path>
              </a:pathLst>
            </a:custGeom>
            <a:solidFill>
              <a:srgbClr val="C3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90"/>
            <p:cNvSpPr/>
            <p:nvPr/>
          </p:nvSpPr>
          <p:spPr>
            <a:xfrm>
              <a:off x="3509850" y="5300425"/>
              <a:ext cx="32050" cy="9425"/>
            </a:xfrm>
            <a:custGeom>
              <a:avLst/>
              <a:gdLst/>
              <a:ahLst/>
              <a:cxnLst/>
              <a:rect l="l" t="t" r="r" b="b"/>
              <a:pathLst>
                <a:path w="1282" h="377" extrusionOk="0">
                  <a:moveTo>
                    <a:pt x="643" y="1"/>
                  </a:moveTo>
                  <a:cubicBezTo>
                    <a:pt x="480" y="1"/>
                    <a:pt x="312" y="22"/>
                    <a:pt x="148" y="22"/>
                  </a:cubicBezTo>
                  <a:cubicBezTo>
                    <a:pt x="98" y="22"/>
                    <a:pt x="49" y="20"/>
                    <a:pt x="1" y="15"/>
                  </a:cubicBezTo>
                  <a:lnTo>
                    <a:pt x="1" y="15"/>
                  </a:lnTo>
                  <a:cubicBezTo>
                    <a:pt x="183" y="289"/>
                    <a:pt x="481" y="244"/>
                    <a:pt x="755" y="267"/>
                  </a:cubicBezTo>
                  <a:cubicBezTo>
                    <a:pt x="839" y="334"/>
                    <a:pt x="947" y="376"/>
                    <a:pt x="1053" y="376"/>
                  </a:cubicBezTo>
                  <a:cubicBezTo>
                    <a:pt x="1092" y="376"/>
                    <a:pt x="1130" y="370"/>
                    <a:pt x="1167" y="358"/>
                  </a:cubicBezTo>
                  <a:cubicBezTo>
                    <a:pt x="1212" y="312"/>
                    <a:pt x="1235" y="289"/>
                    <a:pt x="1281" y="244"/>
                  </a:cubicBezTo>
                  <a:cubicBezTo>
                    <a:pt x="1092" y="43"/>
                    <a:pt x="872" y="1"/>
                    <a:pt x="643" y="1"/>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90"/>
            <p:cNvSpPr/>
            <p:nvPr/>
          </p:nvSpPr>
          <p:spPr>
            <a:xfrm>
              <a:off x="3539000" y="5303950"/>
              <a:ext cx="27475" cy="9450"/>
            </a:xfrm>
            <a:custGeom>
              <a:avLst/>
              <a:gdLst/>
              <a:ahLst/>
              <a:cxnLst/>
              <a:rect l="l" t="t" r="r" b="b"/>
              <a:pathLst>
                <a:path w="1099" h="378" extrusionOk="0">
                  <a:moveTo>
                    <a:pt x="482" y="0"/>
                  </a:moveTo>
                  <a:cubicBezTo>
                    <a:pt x="357" y="0"/>
                    <a:pt x="231" y="33"/>
                    <a:pt x="115" y="103"/>
                  </a:cubicBezTo>
                  <a:lnTo>
                    <a:pt x="92" y="126"/>
                  </a:lnTo>
                  <a:cubicBezTo>
                    <a:pt x="69" y="126"/>
                    <a:pt x="46" y="148"/>
                    <a:pt x="24" y="194"/>
                  </a:cubicBezTo>
                  <a:cubicBezTo>
                    <a:pt x="1" y="240"/>
                    <a:pt x="24" y="309"/>
                    <a:pt x="115" y="331"/>
                  </a:cubicBezTo>
                  <a:lnTo>
                    <a:pt x="847" y="377"/>
                  </a:lnTo>
                  <a:lnTo>
                    <a:pt x="1098" y="354"/>
                  </a:lnTo>
                  <a:cubicBezTo>
                    <a:pt x="962" y="127"/>
                    <a:pt x="725" y="0"/>
                    <a:pt x="482" y="0"/>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90"/>
            <p:cNvSpPr/>
            <p:nvPr/>
          </p:nvSpPr>
          <p:spPr>
            <a:xfrm>
              <a:off x="3528725" y="5307075"/>
              <a:ext cx="13175" cy="5825"/>
            </a:xfrm>
            <a:custGeom>
              <a:avLst/>
              <a:gdLst/>
              <a:ahLst/>
              <a:cxnLst/>
              <a:rect l="l" t="t" r="r" b="b"/>
              <a:pathLst>
                <a:path w="527" h="233" extrusionOk="0">
                  <a:moveTo>
                    <a:pt x="0" y="1"/>
                  </a:moveTo>
                  <a:cubicBezTo>
                    <a:pt x="103" y="144"/>
                    <a:pt x="279" y="233"/>
                    <a:pt x="463" y="233"/>
                  </a:cubicBezTo>
                  <a:cubicBezTo>
                    <a:pt x="484" y="233"/>
                    <a:pt x="505" y="232"/>
                    <a:pt x="526" y="229"/>
                  </a:cubicBezTo>
                  <a:lnTo>
                    <a:pt x="503" y="1"/>
                  </a:ln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90"/>
            <p:cNvSpPr/>
            <p:nvPr/>
          </p:nvSpPr>
          <p:spPr>
            <a:xfrm>
              <a:off x="3341200" y="5212750"/>
              <a:ext cx="100650" cy="44050"/>
            </a:xfrm>
            <a:custGeom>
              <a:avLst/>
              <a:gdLst/>
              <a:ahLst/>
              <a:cxnLst/>
              <a:rect l="l" t="t" r="r" b="b"/>
              <a:pathLst>
                <a:path w="4026" h="1762" extrusionOk="0">
                  <a:moveTo>
                    <a:pt x="1236" y="1"/>
                  </a:moveTo>
                  <a:cubicBezTo>
                    <a:pt x="1058" y="214"/>
                    <a:pt x="844" y="255"/>
                    <a:pt x="621" y="255"/>
                  </a:cubicBezTo>
                  <a:cubicBezTo>
                    <a:pt x="479" y="255"/>
                    <a:pt x="334" y="238"/>
                    <a:pt x="192" y="238"/>
                  </a:cubicBezTo>
                  <a:cubicBezTo>
                    <a:pt x="127" y="238"/>
                    <a:pt x="63" y="242"/>
                    <a:pt x="1" y="252"/>
                  </a:cubicBezTo>
                  <a:cubicBezTo>
                    <a:pt x="961" y="824"/>
                    <a:pt x="1967" y="1327"/>
                    <a:pt x="2996" y="1761"/>
                  </a:cubicBezTo>
                  <a:cubicBezTo>
                    <a:pt x="2745" y="1167"/>
                    <a:pt x="2745" y="1167"/>
                    <a:pt x="3248" y="1007"/>
                  </a:cubicBezTo>
                  <a:cubicBezTo>
                    <a:pt x="3522" y="984"/>
                    <a:pt x="3842" y="1030"/>
                    <a:pt x="4025" y="755"/>
                  </a:cubicBezTo>
                  <a:cubicBezTo>
                    <a:pt x="3660" y="412"/>
                    <a:pt x="3156" y="481"/>
                    <a:pt x="2768" y="206"/>
                  </a:cubicBezTo>
                  <a:cubicBezTo>
                    <a:pt x="2653" y="254"/>
                    <a:pt x="2543" y="273"/>
                    <a:pt x="2435" y="273"/>
                  </a:cubicBezTo>
                  <a:cubicBezTo>
                    <a:pt x="2025" y="273"/>
                    <a:pt x="1652" y="1"/>
                    <a:pt x="1236" y="1"/>
                  </a:cubicBezTo>
                  <a:close/>
                </a:path>
              </a:pathLst>
            </a:custGeom>
            <a:solidFill>
              <a:srgbClr val="BB39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90"/>
            <p:cNvSpPr/>
            <p:nvPr/>
          </p:nvSpPr>
          <p:spPr>
            <a:xfrm>
              <a:off x="3422375" y="5262975"/>
              <a:ext cx="12600" cy="6400"/>
            </a:xfrm>
            <a:custGeom>
              <a:avLst/>
              <a:gdLst/>
              <a:ahLst/>
              <a:cxnLst/>
              <a:rect l="l" t="t" r="r" b="b"/>
              <a:pathLst>
                <a:path w="504" h="256" extrusionOk="0">
                  <a:moveTo>
                    <a:pt x="63" y="0"/>
                  </a:moveTo>
                  <a:cubicBezTo>
                    <a:pt x="42" y="0"/>
                    <a:pt x="22" y="2"/>
                    <a:pt x="1" y="4"/>
                  </a:cubicBezTo>
                  <a:lnTo>
                    <a:pt x="1" y="255"/>
                  </a:lnTo>
                  <a:lnTo>
                    <a:pt x="504" y="255"/>
                  </a:lnTo>
                  <a:cubicBezTo>
                    <a:pt x="401" y="91"/>
                    <a:pt x="243" y="0"/>
                    <a:pt x="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90"/>
            <p:cNvSpPr/>
            <p:nvPr/>
          </p:nvSpPr>
          <p:spPr>
            <a:xfrm>
              <a:off x="3039950" y="4819750"/>
              <a:ext cx="38325" cy="48325"/>
            </a:xfrm>
            <a:custGeom>
              <a:avLst/>
              <a:gdLst/>
              <a:ahLst/>
              <a:cxnLst/>
              <a:rect l="l" t="t" r="r" b="b"/>
              <a:pathLst>
                <a:path w="1533" h="1933" extrusionOk="0">
                  <a:moveTo>
                    <a:pt x="309" y="0"/>
                  </a:moveTo>
                  <a:cubicBezTo>
                    <a:pt x="192" y="0"/>
                    <a:pt x="78" y="61"/>
                    <a:pt x="23" y="171"/>
                  </a:cubicBezTo>
                  <a:cubicBezTo>
                    <a:pt x="160" y="308"/>
                    <a:pt x="160" y="537"/>
                    <a:pt x="23" y="674"/>
                  </a:cubicBezTo>
                  <a:cubicBezTo>
                    <a:pt x="0" y="766"/>
                    <a:pt x="0" y="834"/>
                    <a:pt x="23" y="926"/>
                  </a:cubicBezTo>
                  <a:cubicBezTo>
                    <a:pt x="114" y="994"/>
                    <a:pt x="183" y="1109"/>
                    <a:pt x="252" y="1177"/>
                  </a:cubicBezTo>
                  <a:cubicBezTo>
                    <a:pt x="412" y="1429"/>
                    <a:pt x="480" y="1772"/>
                    <a:pt x="755" y="1932"/>
                  </a:cubicBezTo>
                  <a:cubicBezTo>
                    <a:pt x="1532" y="1749"/>
                    <a:pt x="1418" y="1223"/>
                    <a:pt x="1258" y="674"/>
                  </a:cubicBezTo>
                  <a:cubicBezTo>
                    <a:pt x="1166" y="606"/>
                    <a:pt x="1098" y="514"/>
                    <a:pt x="1029" y="423"/>
                  </a:cubicBezTo>
                  <a:lnTo>
                    <a:pt x="526" y="80"/>
                  </a:lnTo>
                  <a:cubicBezTo>
                    <a:pt x="463" y="26"/>
                    <a:pt x="386" y="0"/>
                    <a:pt x="3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90"/>
            <p:cNvSpPr/>
            <p:nvPr/>
          </p:nvSpPr>
          <p:spPr>
            <a:xfrm>
              <a:off x="3058800" y="4837175"/>
              <a:ext cx="22325" cy="30900"/>
            </a:xfrm>
            <a:custGeom>
              <a:avLst/>
              <a:gdLst/>
              <a:ahLst/>
              <a:cxnLst/>
              <a:rect l="l" t="t" r="r" b="b"/>
              <a:pathLst>
                <a:path w="893" h="1236" extrusionOk="0">
                  <a:moveTo>
                    <a:pt x="504" y="0"/>
                  </a:moveTo>
                  <a:cubicBezTo>
                    <a:pt x="458" y="115"/>
                    <a:pt x="367" y="252"/>
                    <a:pt x="389" y="343"/>
                  </a:cubicBezTo>
                  <a:cubicBezTo>
                    <a:pt x="595" y="801"/>
                    <a:pt x="207" y="983"/>
                    <a:pt x="1" y="1235"/>
                  </a:cubicBezTo>
                  <a:lnTo>
                    <a:pt x="755" y="1235"/>
                  </a:lnTo>
                  <a:cubicBezTo>
                    <a:pt x="893" y="1098"/>
                    <a:pt x="893" y="869"/>
                    <a:pt x="755" y="732"/>
                  </a:cubicBezTo>
                  <a:cubicBezTo>
                    <a:pt x="710" y="480"/>
                    <a:pt x="778" y="160"/>
                    <a:pt x="5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90"/>
            <p:cNvSpPr/>
            <p:nvPr/>
          </p:nvSpPr>
          <p:spPr>
            <a:xfrm>
              <a:off x="3040525" y="4824025"/>
              <a:ext cx="6300" cy="12600"/>
            </a:xfrm>
            <a:custGeom>
              <a:avLst/>
              <a:gdLst/>
              <a:ahLst/>
              <a:cxnLst/>
              <a:rect l="l" t="t" r="r" b="b"/>
              <a:pathLst>
                <a:path w="252" h="504" extrusionOk="0">
                  <a:moveTo>
                    <a:pt x="0" y="0"/>
                  </a:moveTo>
                  <a:cubicBezTo>
                    <a:pt x="0" y="183"/>
                    <a:pt x="0" y="343"/>
                    <a:pt x="0" y="503"/>
                  </a:cubicBezTo>
                  <a:cubicBezTo>
                    <a:pt x="229" y="343"/>
                    <a:pt x="252" y="183"/>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90"/>
            <p:cNvSpPr/>
            <p:nvPr/>
          </p:nvSpPr>
          <p:spPr>
            <a:xfrm>
              <a:off x="3040525" y="4842875"/>
              <a:ext cx="5725" cy="6325"/>
            </a:xfrm>
            <a:custGeom>
              <a:avLst/>
              <a:gdLst/>
              <a:ahLst/>
              <a:cxnLst/>
              <a:rect l="l" t="t" r="r" b="b"/>
              <a:pathLst>
                <a:path w="229" h="253" extrusionOk="0">
                  <a:moveTo>
                    <a:pt x="0" y="1"/>
                  </a:moveTo>
                  <a:lnTo>
                    <a:pt x="229" y="252"/>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90"/>
            <p:cNvSpPr/>
            <p:nvPr/>
          </p:nvSpPr>
          <p:spPr>
            <a:xfrm>
              <a:off x="3228600" y="5137300"/>
              <a:ext cx="6300" cy="6300"/>
            </a:xfrm>
            <a:custGeom>
              <a:avLst/>
              <a:gdLst/>
              <a:ahLst/>
              <a:cxnLst/>
              <a:rect l="l" t="t" r="r" b="b"/>
              <a:pathLst>
                <a:path w="252" h="252" extrusionOk="0">
                  <a:moveTo>
                    <a:pt x="0" y="0"/>
                  </a:moveTo>
                  <a:lnTo>
                    <a:pt x="252" y="25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90"/>
            <p:cNvSpPr/>
            <p:nvPr/>
          </p:nvSpPr>
          <p:spPr>
            <a:xfrm>
              <a:off x="3434950" y="5269350"/>
              <a:ext cx="6325" cy="5750"/>
            </a:xfrm>
            <a:custGeom>
              <a:avLst/>
              <a:gdLst/>
              <a:ahLst/>
              <a:cxnLst/>
              <a:rect l="l" t="t" r="r" b="b"/>
              <a:pathLst>
                <a:path w="253" h="230" extrusionOk="0">
                  <a:moveTo>
                    <a:pt x="1" y="0"/>
                  </a:moveTo>
                  <a:cubicBezTo>
                    <a:pt x="92" y="92"/>
                    <a:pt x="161" y="160"/>
                    <a:pt x="253" y="229"/>
                  </a:cubicBezTo>
                  <a:cubicBezTo>
                    <a:pt x="161" y="160"/>
                    <a:pt x="92" y="69"/>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90"/>
            <p:cNvSpPr/>
            <p:nvPr/>
          </p:nvSpPr>
          <p:spPr>
            <a:xfrm>
              <a:off x="4309050" y="4182450"/>
              <a:ext cx="153800" cy="340900"/>
            </a:xfrm>
            <a:custGeom>
              <a:avLst/>
              <a:gdLst/>
              <a:ahLst/>
              <a:cxnLst/>
              <a:rect l="l" t="t" r="r" b="b"/>
              <a:pathLst>
                <a:path w="6152" h="13636" extrusionOk="0">
                  <a:moveTo>
                    <a:pt x="655" y="1"/>
                  </a:moveTo>
                  <a:cubicBezTo>
                    <a:pt x="635" y="1"/>
                    <a:pt x="615" y="3"/>
                    <a:pt x="595" y="7"/>
                  </a:cubicBezTo>
                  <a:cubicBezTo>
                    <a:pt x="389" y="53"/>
                    <a:pt x="206" y="167"/>
                    <a:pt x="69" y="327"/>
                  </a:cubicBezTo>
                  <a:cubicBezTo>
                    <a:pt x="0" y="601"/>
                    <a:pt x="46" y="876"/>
                    <a:pt x="183" y="1105"/>
                  </a:cubicBezTo>
                  <a:cubicBezTo>
                    <a:pt x="229" y="1219"/>
                    <a:pt x="274" y="1310"/>
                    <a:pt x="343" y="1402"/>
                  </a:cubicBezTo>
                  <a:cubicBezTo>
                    <a:pt x="572" y="1836"/>
                    <a:pt x="983" y="2179"/>
                    <a:pt x="1143" y="2682"/>
                  </a:cubicBezTo>
                  <a:cubicBezTo>
                    <a:pt x="1692" y="4146"/>
                    <a:pt x="2195" y="5632"/>
                    <a:pt x="2790" y="7073"/>
                  </a:cubicBezTo>
                  <a:cubicBezTo>
                    <a:pt x="2858" y="7164"/>
                    <a:pt x="2973" y="7210"/>
                    <a:pt x="3110" y="7210"/>
                  </a:cubicBezTo>
                  <a:cubicBezTo>
                    <a:pt x="3727" y="6890"/>
                    <a:pt x="3316" y="6387"/>
                    <a:pt x="3384" y="5929"/>
                  </a:cubicBezTo>
                  <a:lnTo>
                    <a:pt x="3384" y="5929"/>
                  </a:lnTo>
                  <a:cubicBezTo>
                    <a:pt x="3773" y="7896"/>
                    <a:pt x="4894" y="9657"/>
                    <a:pt x="5054" y="11692"/>
                  </a:cubicBezTo>
                  <a:cubicBezTo>
                    <a:pt x="5099" y="12149"/>
                    <a:pt x="5305" y="12561"/>
                    <a:pt x="5648" y="12881"/>
                  </a:cubicBezTo>
                  <a:cubicBezTo>
                    <a:pt x="5968" y="13041"/>
                    <a:pt x="5831" y="13498"/>
                    <a:pt x="6151" y="13635"/>
                  </a:cubicBezTo>
                  <a:cubicBezTo>
                    <a:pt x="6083" y="12881"/>
                    <a:pt x="6151" y="12080"/>
                    <a:pt x="5762" y="11372"/>
                  </a:cubicBezTo>
                  <a:cubicBezTo>
                    <a:pt x="5671" y="11212"/>
                    <a:pt x="5671" y="11052"/>
                    <a:pt x="5762" y="10891"/>
                  </a:cubicBezTo>
                  <a:cubicBezTo>
                    <a:pt x="5831" y="10754"/>
                    <a:pt x="5831" y="10571"/>
                    <a:pt x="5762" y="10411"/>
                  </a:cubicBezTo>
                  <a:cubicBezTo>
                    <a:pt x="5237" y="9725"/>
                    <a:pt x="5259" y="8879"/>
                    <a:pt x="5008" y="8102"/>
                  </a:cubicBezTo>
                  <a:cubicBezTo>
                    <a:pt x="4848" y="7622"/>
                    <a:pt x="4528" y="7256"/>
                    <a:pt x="4413" y="6775"/>
                  </a:cubicBezTo>
                  <a:cubicBezTo>
                    <a:pt x="4299" y="6204"/>
                    <a:pt x="4093" y="5655"/>
                    <a:pt x="3842" y="5152"/>
                  </a:cubicBezTo>
                  <a:cubicBezTo>
                    <a:pt x="3544" y="4672"/>
                    <a:pt x="3704" y="3986"/>
                    <a:pt x="3201" y="3597"/>
                  </a:cubicBezTo>
                  <a:cubicBezTo>
                    <a:pt x="3201" y="2888"/>
                    <a:pt x="2698" y="2614"/>
                    <a:pt x="2150" y="2362"/>
                  </a:cubicBezTo>
                  <a:cubicBezTo>
                    <a:pt x="1921" y="2065"/>
                    <a:pt x="1967" y="1608"/>
                    <a:pt x="1646" y="1356"/>
                  </a:cubicBezTo>
                  <a:cubicBezTo>
                    <a:pt x="1189" y="1310"/>
                    <a:pt x="1532" y="716"/>
                    <a:pt x="1143" y="601"/>
                  </a:cubicBezTo>
                  <a:cubicBezTo>
                    <a:pt x="983" y="487"/>
                    <a:pt x="1029" y="236"/>
                    <a:pt x="892" y="98"/>
                  </a:cubicBezTo>
                  <a:cubicBezTo>
                    <a:pt x="835" y="42"/>
                    <a:pt x="748" y="1"/>
                    <a:pt x="6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90"/>
            <p:cNvSpPr/>
            <p:nvPr/>
          </p:nvSpPr>
          <p:spPr>
            <a:xfrm>
              <a:off x="4350200" y="4216350"/>
              <a:ext cx="12600" cy="25175"/>
            </a:xfrm>
            <a:custGeom>
              <a:avLst/>
              <a:gdLst/>
              <a:ahLst/>
              <a:cxnLst/>
              <a:rect l="l" t="t" r="r" b="b"/>
              <a:pathLst>
                <a:path w="504" h="1007" extrusionOk="0">
                  <a:moveTo>
                    <a:pt x="0" y="0"/>
                  </a:moveTo>
                  <a:cubicBezTo>
                    <a:pt x="0" y="389"/>
                    <a:pt x="183" y="755"/>
                    <a:pt x="504" y="1006"/>
                  </a:cubicBezTo>
                  <a:cubicBezTo>
                    <a:pt x="504" y="778"/>
                    <a:pt x="481" y="503"/>
                    <a:pt x="481" y="252"/>
                  </a:cubicBezTo>
                  <a:cubicBezTo>
                    <a:pt x="412" y="160"/>
                    <a:pt x="298" y="92"/>
                    <a:pt x="229" y="0"/>
                  </a:cubicBez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90"/>
            <p:cNvSpPr/>
            <p:nvPr/>
          </p:nvSpPr>
          <p:spPr>
            <a:xfrm>
              <a:off x="4355925" y="4216350"/>
              <a:ext cx="6300" cy="6875"/>
            </a:xfrm>
            <a:custGeom>
              <a:avLst/>
              <a:gdLst/>
              <a:ahLst/>
              <a:cxnLst/>
              <a:rect l="l" t="t" r="r" b="b"/>
              <a:pathLst>
                <a:path w="252" h="275" extrusionOk="0">
                  <a:moveTo>
                    <a:pt x="252" y="274"/>
                  </a:moveTo>
                  <a:lnTo>
                    <a:pt x="0" y="0"/>
                  </a:lnTo>
                  <a:close/>
                </a:path>
              </a:pathLst>
            </a:custGeom>
            <a:solidFill>
              <a:srgbClr val="B83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90"/>
            <p:cNvSpPr/>
            <p:nvPr/>
          </p:nvSpPr>
          <p:spPr>
            <a:xfrm>
              <a:off x="4233575" y="4092850"/>
              <a:ext cx="94925" cy="100000"/>
            </a:xfrm>
            <a:custGeom>
              <a:avLst/>
              <a:gdLst/>
              <a:ahLst/>
              <a:cxnLst/>
              <a:rect l="l" t="t" r="r" b="b"/>
              <a:pathLst>
                <a:path w="3797" h="4000" extrusionOk="0">
                  <a:moveTo>
                    <a:pt x="462" y="0"/>
                  </a:moveTo>
                  <a:cubicBezTo>
                    <a:pt x="291" y="0"/>
                    <a:pt x="139" y="100"/>
                    <a:pt x="24" y="344"/>
                  </a:cubicBezTo>
                  <a:cubicBezTo>
                    <a:pt x="1" y="458"/>
                    <a:pt x="24" y="573"/>
                    <a:pt x="46" y="687"/>
                  </a:cubicBezTo>
                  <a:cubicBezTo>
                    <a:pt x="161" y="870"/>
                    <a:pt x="321" y="1007"/>
                    <a:pt x="435" y="1190"/>
                  </a:cubicBezTo>
                  <a:cubicBezTo>
                    <a:pt x="504" y="1281"/>
                    <a:pt x="549" y="1350"/>
                    <a:pt x="618" y="1464"/>
                  </a:cubicBezTo>
                  <a:cubicBezTo>
                    <a:pt x="664" y="1556"/>
                    <a:pt x="710" y="1647"/>
                    <a:pt x="778" y="1739"/>
                  </a:cubicBezTo>
                  <a:cubicBezTo>
                    <a:pt x="1281" y="2310"/>
                    <a:pt x="1487" y="3065"/>
                    <a:pt x="2150" y="3499"/>
                  </a:cubicBezTo>
                  <a:cubicBezTo>
                    <a:pt x="2242" y="3591"/>
                    <a:pt x="2333" y="3660"/>
                    <a:pt x="2402" y="3728"/>
                  </a:cubicBezTo>
                  <a:cubicBezTo>
                    <a:pt x="2493" y="3797"/>
                    <a:pt x="2585" y="3865"/>
                    <a:pt x="2676" y="3911"/>
                  </a:cubicBezTo>
                  <a:cubicBezTo>
                    <a:pt x="2749" y="3971"/>
                    <a:pt x="2834" y="4000"/>
                    <a:pt x="2921" y="4000"/>
                  </a:cubicBezTo>
                  <a:cubicBezTo>
                    <a:pt x="3000" y="4000"/>
                    <a:pt x="3081" y="3977"/>
                    <a:pt x="3156" y="3934"/>
                  </a:cubicBezTo>
                  <a:cubicBezTo>
                    <a:pt x="3175" y="3936"/>
                    <a:pt x="3193" y="3937"/>
                    <a:pt x="3212" y="3937"/>
                  </a:cubicBezTo>
                  <a:cubicBezTo>
                    <a:pt x="3380" y="3937"/>
                    <a:pt x="3557" y="3847"/>
                    <a:pt x="3659" y="3682"/>
                  </a:cubicBezTo>
                  <a:cubicBezTo>
                    <a:pt x="3797" y="3362"/>
                    <a:pt x="3522" y="3179"/>
                    <a:pt x="3408" y="2928"/>
                  </a:cubicBezTo>
                  <a:cubicBezTo>
                    <a:pt x="3316" y="2859"/>
                    <a:pt x="3225" y="2768"/>
                    <a:pt x="3156" y="2676"/>
                  </a:cubicBezTo>
                  <a:cubicBezTo>
                    <a:pt x="2768" y="1945"/>
                    <a:pt x="2379" y="1236"/>
                    <a:pt x="1578" y="870"/>
                  </a:cubicBezTo>
                  <a:cubicBezTo>
                    <a:pt x="1304" y="733"/>
                    <a:pt x="1121" y="412"/>
                    <a:pt x="892" y="161"/>
                  </a:cubicBezTo>
                  <a:cubicBezTo>
                    <a:pt x="742" y="61"/>
                    <a:pt x="596" y="0"/>
                    <a:pt x="4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90"/>
            <p:cNvSpPr/>
            <p:nvPr/>
          </p:nvSpPr>
          <p:spPr>
            <a:xfrm>
              <a:off x="4143250" y="4021725"/>
              <a:ext cx="112650" cy="88300"/>
            </a:xfrm>
            <a:custGeom>
              <a:avLst/>
              <a:gdLst/>
              <a:ahLst/>
              <a:cxnLst/>
              <a:rect l="l" t="t" r="r" b="b"/>
              <a:pathLst>
                <a:path w="4506" h="3532" extrusionOk="0">
                  <a:moveTo>
                    <a:pt x="134" y="0"/>
                  </a:moveTo>
                  <a:cubicBezTo>
                    <a:pt x="90" y="0"/>
                    <a:pt x="46" y="3"/>
                    <a:pt x="1" y="10"/>
                  </a:cubicBezTo>
                  <a:cubicBezTo>
                    <a:pt x="435" y="925"/>
                    <a:pt x="1258" y="1451"/>
                    <a:pt x="1967" y="2114"/>
                  </a:cubicBezTo>
                  <a:cubicBezTo>
                    <a:pt x="2516" y="2640"/>
                    <a:pt x="2882" y="3418"/>
                    <a:pt x="3751" y="3532"/>
                  </a:cubicBezTo>
                  <a:cubicBezTo>
                    <a:pt x="3911" y="3052"/>
                    <a:pt x="3911" y="3052"/>
                    <a:pt x="4505" y="3029"/>
                  </a:cubicBezTo>
                  <a:cubicBezTo>
                    <a:pt x="4368" y="2594"/>
                    <a:pt x="3819" y="2571"/>
                    <a:pt x="3614" y="2206"/>
                  </a:cubicBezTo>
                  <a:cubicBezTo>
                    <a:pt x="3088" y="1222"/>
                    <a:pt x="2150" y="765"/>
                    <a:pt x="1258" y="262"/>
                  </a:cubicBezTo>
                  <a:cubicBezTo>
                    <a:pt x="869" y="241"/>
                    <a:pt x="516" y="0"/>
                    <a:pt x="134" y="0"/>
                  </a:cubicBezTo>
                  <a:close/>
                </a:path>
              </a:pathLst>
            </a:custGeom>
            <a:solidFill>
              <a:srgbClr val="CA4F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90"/>
            <p:cNvSpPr/>
            <p:nvPr/>
          </p:nvSpPr>
          <p:spPr>
            <a:xfrm>
              <a:off x="4333050" y="4197475"/>
              <a:ext cx="17175" cy="18900"/>
            </a:xfrm>
            <a:custGeom>
              <a:avLst/>
              <a:gdLst/>
              <a:ahLst/>
              <a:cxnLst/>
              <a:rect l="l" t="t" r="r" b="b"/>
              <a:pathLst>
                <a:path w="687" h="756" extrusionOk="0">
                  <a:moveTo>
                    <a:pt x="183" y="0"/>
                  </a:moveTo>
                  <a:cubicBezTo>
                    <a:pt x="206" y="161"/>
                    <a:pt x="343" y="298"/>
                    <a:pt x="229" y="458"/>
                  </a:cubicBezTo>
                  <a:cubicBezTo>
                    <a:pt x="0" y="755"/>
                    <a:pt x="252" y="755"/>
                    <a:pt x="435" y="755"/>
                  </a:cubicBezTo>
                  <a:lnTo>
                    <a:pt x="686" y="755"/>
                  </a:lnTo>
                  <a:cubicBezTo>
                    <a:pt x="641" y="161"/>
                    <a:pt x="641" y="161"/>
                    <a:pt x="183" y="0"/>
                  </a:cubicBez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90"/>
            <p:cNvSpPr/>
            <p:nvPr/>
          </p:nvSpPr>
          <p:spPr>
            <a:xfrm>
              <a:off x="4318750" y="4166600"/>
              <a:ext cx="12600" cy="18325"/>
            </a:xfrm>
            <a:custGeom>
              <a:avLst/>
              <a:gdLst/>
              <a:ahLst/>
              <a:cxnLst/>
              <a:rect l="l" t="t" r="r" b="b"/>
              <a:pathLst>
                <a:path w="504" h="733" extrusionOk="0">
                  <a:moveTo>
                    <a:pt x="1" y="1"/>
                  </a:moveTo>
                  <a:lnTo>
                    <a:pt x="1" y="1"/>
                  </a:lnTo>
                  <a:cubicBezTo>
                    <a:pt x="24" y="252"/>
                    <a:pt x="92" y="504"/>
                    <a:pt x="252" y="732"/>
                  </a:cubicBezTo>
                  <a:lnTo>
                    <a:pt x="504" y="732"/>
                  </a:lnTo>
                  <a:cubicBezTo>
                    <a:pt x="504" y="412"/>
                    <a:pt x="298" y="92"/>
                    <a:pt x="1" y="1"/>
                  </a:cubicBez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90"/>
            <p:cNvSpPr/>
            <p:nvPr/>
          </p:nvSpPr>
          <p:spPr>
            <a:xfrm>
              <a:off x="4330200" y="4184900"/>
              <a:ext cx="7450" cy="12600"/>
            </a:xfrm>
            <a:custGeom>
              <a:avLst/>
              <a:gdLst/>
              <a:ahLst/>
              <a:cxnLst/>
              <a:rect l="l" t="t" r="r" b="b"/>
              <a:pathLst>
                <a:path w="298" h="504" extrusionOk="0">
                  <a:moveTo>
                    <a:pt x="46" y="0"/>
                  </a:moveTo>
                  <a:lnTo>
                    <a:pt x="46" y="0"/>
                  </a:lnTo>
                  <a:cubicBezTo>
                    <a:pt x="0" y="206"/>
                    <a:pt x="114" y="412"/>
                    <a:pt x="297" y="503"/>
                  </a:cubicBezTo>
                  <a:cubicBezTo>
                    <a:pt x="297" y="298"/>
                    <a:pt x="206" y="115"/>
                    <a:pt x="46" y="0"/>
                  </a:cubicBez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90"/>
            <p:cNvSpPr/>
            <p:nvPr/>
          </p:nvSpPr>
          <p:spPr>
            <a:xfrm>
              <a:off x="4312475" y="4160325"/>
              <a:ext cx="6300" cy="6300"/>
            </a:xfrm>
            <a:custGeom>
              <a:avLst/>
              <a:gdLst/>
              <a:ahLst/>
              <a:cxnLst/>
              <a:rect l="l" t="t" r="r" b="b"/>
              <a:pathLst>
                <a:path w="252" h="252" extrusionOk="0">
                  <a:moveTo>
                    <a:pt x="252" y="252"/>
                  </a:moveTo>
                  <a:lnTo>
                    <a:pt x="0" y="0"/>
                  </a:ln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90"/>
            <p:cNvSpPr/>
            <p:nvPr/>
          </p:nvSpPr>
          <p:spPr>
            <a:xfrm>
              <a:off x="4123825" y="4017525"/>
              <a:ext cx="116075" cy="106800"/>
            </a:xfrm>
            <a:custGeom>
              <a:avLst/>
              <a:gdLst/>
              <a:ahLst/>
              <a:cxnLst/>
              <a:rect l="l" t="t" r="r" b="b"/>
              <a:pathLst>
                <a:path w="4643" h="4272" extrusionOk="0">
                  <a:moveTo>
                    <a:pt x="295" y="0"/>
                  </a:moveTo>
                  <a:cubicBezTo>
                    <a:pt x="196" y="0"/>
                    <a:pt x="98" y="55"/>
                    <a:pt x="0" y="224"/>
                  </a:cubicBezTo>
                  <a:cubicBezTo>
                    <a:pt x="160" y="407"/>
                    <a:pt x="320" y="590"/>
                    <a:pt x="503" y="750"/>
                  </a:cubicBezTo>
                  <a:cubicBezTo>
                    <a:pt x="1715" y="1665"/>
                    <a:pt x="2813" y="2717"/>
                    <a:pt x="3796" y="3860"/>
                  </a:cubicBezTo>
                  <a:cubicBezTo>
                    <a:pt x="3933" y="4020"/>
                    <a:pt x="4093" y="4157"/>
                    <a:pt x="4253" y="4272"/>
                  </a:cubicBezTo>
                  <a:cubicBezTo>
                    <a:pt x="4414" y="4226"/>
                    <a:pt x="4551" y="4134"/>
                    <a:pt x="4619" y="3974"/>
                  </a:cubicBezTo>
                  <a:cubicBezTo>
                    <a:pt x="4642" y="3883"/>
                    <a:pt x="4619" y="3768"/>
                    <a:pt x="4528" y="3700"/>
                  </a:cubicBezTo>
                  <a:cubicBezTo>
                    <a:pt x="4253" y="3334"/>
                    <a:pt x="3910" y="3037"/>
                    <a:pt x="3545" y="2785"/>
                  </a:cubicBezTo>
                  <a:cubicBezTo>
                    <a:pt x="3270" y="2602"/>
                    <a:pt x="3019" y="2374"/>
                    <a:pt x="2836" y="2099"/>
                  </a:cubicBezTo>
                  <a:cubicBezTo>
                    <a:pt x="2241" y="1367"/>
                    <a:pt x="1532" y="727"/>
                    <a:pt x="778" y="178"/>
                  </a:cubicBezTo>
                  <a:cubicBezTo>
                    <a:pt x="610" y="136"/>
                    <a:pt x="451" y="0"/>
                    <a:pt x="295" y="0"/>
                  </a:cubicBezTo>
                  <a:close/>
                </a:path>
              </a:pathLst>
            </a:custGeom>
            <a:solidFill>
              <a:srgbClr val="B63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90"/>
            <p:cNvSpPr/>
            <p:nvPr/>
          </p:nvSpPr>
          <p:spPr>
            <a:xfrm>
              <a:off x="3798550" y="3865400"/>
              <a:ext cx="206950" cy="60700"/>
            </a:xfrm>
            <a:custGeom>
              <a:avLst/>
              <a:gdLst/>
              <a:ahLst/>
              <a:cxnLst/>
              <a:rect l="l" t="t" r="r" b="b"/>
              <a:pathLst>
                <a:path w="8278" h="2428" extrusionOk="0">
                  <a:moveTo>
                    <a:pt x="1671" y="1"/>
                  </a:moveTo>
                  <a:cubicBezTo>
                    <a:pt x="1314" y="1"/>
                    <a:pt x="955" y="23"/>
                    <a:pt x="599" y="23"/>
                  </a:cubicBezTo>
                  <a:cubicBezTo>
                    <a:pt x="537" y="23"/>
                    <a:pt x="474" y="22"/>
                    <a:pt x="412" y="21"/>
                  </a:cubicBezTo>
                  <a:cubicBezTo>
                    <a:pt x="69" y="21"/>
                    <a:pt x="46" y="272"/>
                    <a:pt x="92" y="547"/>
                  </a:cubicBezTo>
                  <a:cubicBezTo>
                    <a:pt x="115" y="615"/>
                    <a:pt x="46" y="684"/>
                    <a:pt x="0" y="753"/>
                  </a:cubicBezTo>
                  <a:cubicBezTo>
                    <a:pt x="249" y="1096"/>
                    <a:pt x="578" y="1133"/>
                    <a:pt x="917" y="1133"/>
                  </a:cubicBezTo>
                  <a:cubicBezTo>
                    <a:pt x="1008" y="1133"/>
                    <a:pt x="1100" y="1130"/>
                    <a:pt x="1191" y="1130"/>
                  </a:cubicBezTo>
                  <a:cubicBezTo>
                    <a:pt x="1414" y="1130"/>
                    <a:pt x="1634" y="1146"/>
                    <a:pt x="1830" y="1256"/>
                  </a:cubicBezTo>
                  <a:cubicBezTo>
                    <a:pt x="2058" y="1256"/>
                    <a:pt x="2287" y="1278"/>
                    <a:pt x="2516" y="1347"/>
                  </a:cubicBezTo>
                  <a:cubicBezTo>
                    <a:pt x="2549" y="1354"/>
                    <a:pt x="2582" y="1357"/>
                    <a:pt x="2616" y="1357"/>
                  </a:cubicBezTo>
                  <a:cubicBezTo>
                    <a:pt x="2697" y="1357"/>
                    <a:pt x="2778" y="1340"/>
                    <a:pt x="2859" y="1324"/>
                  </a:cubicBezTo>
                  <a:cubicBezTo>
                    <a:pt x="3384" y="1416"/>
                    <a:pt x="3888" y="1644"/>
                    <a:pt x="4413" y="1759"/>
                  </a:cubicBezTo>
                  <a:cubicBezTo>
                    <a:pt x="5379" y="1983"/>
                    <a:pt x="6305" y="2428"/>
                    <a:pt x="7290" y="2428"/>
                  </a:cubicBezTo>
                  <a:cubicBezTo>
                    <a:pt x="7612" y="2428"/>
                    <a:pt x="7940" y="2380"/>
                    <a:pt x="8278" y="2262"/>
                  </a:cubicBezTo>
                  <a:cubicBezTo>
                    <a:pt x="8095" y="1782"/>
                    <a:pt x="7638" y="1759"/>
                    <a:pt x="7272" y="1644"/>
                  </a:cubicBezTo>
                  <a:cubicBezTo>
                    <a:pt x="6334" y="1324"/>
                    <a:pt x="5397" y="1027"/>
                    <a:pt x="4459" y="707"/>
                  </a:cubicBezTo>
                  <a:cubicBezTo>
                    <a:pt x="4185" y="638"/>
                    <a:pt x="3933" y="478"/>
                    <a:pt x="3750" y="249"/>
                  </a:cubicBezTo>
                  <a:cubicBezTo>
                    <a:pt x="3683" y="256"/>
                    <a:pt x="3616" y="258"/>
                    <a:pt x="3549" y="258"/>
                  </a:cubicBezTo>
                  <a:cubicBezTo>
                    <a:pt x="3366" y="258"/>
                    <a:pt x="3186" y="237"/>
                    <a:pt x="3019" y="204"/>
                  </a:cubicBezTo>
                  <a:cubicBezTo>
                    <a:pt x="2579" y="37"/>
                    <a:pt x="2126" y="1"/>
                    <a:pt x="1671" y="1"/>
                  </a:cubicBezTo>
                  <a:close/>
                </a:path>
              </a:pathLst>
            </a:custGeom>
            <a:solidFill>
              <a:srgbClr val="EDA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90"/>
            <p:cNvSpPr/>
            <p:nvPr/>
          </p:nvSpPr>
          <p:spPr>
            <a:xfrm>
              <a:off x="3620175" y="3875750"/>
              <a:ext cx="249275" cy="26775"/>
            </a:xfrm>
            <a:custGeom>
              <a:avLst/>
              <a:gdLst/>
              <a:ahLst/>
              <a:cxnLst/>
              <a:rect l="l" t="t" r="r" b="b"/>
              <a:pathLst>
                <a:path w="9971" h="1071" extrusionOk="0">
                  <a:moveTo>
                    <a:pt x="3231" y="0"/>
                  </a:moveTo>
                  <a:cubicBezTo>
                    <a:pt x="3046" y="0"/>
                    <a:pt x="2861" y="23"/>
                    <a:pt x="2676" y="64"/>
                  </a:cubicBezTo>
                  <a:cubicBezTo>
                    <a:pt x="1990" y="178"/>
                    <a:pt x="1304" y="224"/>
                    <a:pt x="618" y="316"/>
                  </a:cubicBezTo>
                  <a:lnTo>
                    <a:pt x="115" y="590"/>
                  </a:lnTo>
                  <a:cubicBezTo>
                    <a:pt x="92" y="590"/>
                    <a:pt x="47" y="613"/>
                    <a:pt x="24" y="659"/>
                  </a:cubicBezTo>
                  <a:cubicBezTo>
                    <a:pt x="1" y="704"/>
                    <a:pt x="24" y="773"/>
                    <a:pt x="115" y="819"/>
                  </a:cubicBezTo>
                  <a:cubicBezTo>
                    <a:pt x="949" y="780"/>
                    <a:pt x="1783" y="593"/>
                    <a:pt x="2631" y="593"/>
                  </a:cubicBezTo>
                  <a:cubicBezTo>
                    <a:pt x="2783" y="593"/>
                    <a:pt x="2935" y="599"/>
                    <a:pt x="3088" y="613"/>
                  </a:cubicBezTo>
                  <a:cubicBezTo>
                    <a:pt x="3614" y="659"/>
                    <a:pt x="4163" y="659"/>
                    <a:pt x="4688" y="704"/>
                  </a:cubicBezTo>
                  <a:cubicBezTo>
                    <a:pt x="5855" y="773"/>
                    <a:pt x="6998" y="842"/>
                    <a:pt x="8141" y="979"/>
                  </a:cubicBezTo>
                  <a:cubicBezTo>
                    <a:pt x="8522" y="1040"/>
                    <a:pt x="8914" y="1070"/>
                    <a:pt x="9302" y="1070"/>
                  </a:cubicBezTo>
                  <a:cubicBezTo>
                    <a:pt x="9496" y="1070"/>
                    <a:pt x="9689" y="1063"/>
                    <a:pt x="9879" y="1047"/>
                  </a:cubicBezTo>
                  <a:cubicBezTo>
                    <a:pt x="9902" y="1047"/>
                    <a:pt x="9925" y="1025"/>
                    <a:pt x="9948" y="979"/>
                  </a:cubicBezTo>
                  <a:cubicBezTo>
                    <a:pt x="9971" y="933"/>
                    <a:pt x="9948" y="887"/>
                    <a:pt x="9879" y="842"/>
                  </a:cubicBezTo>
                  <a:lnTo>
                    <a:pt x="9651" y="842"/>
                  </a:lnTo>
                  <a:cubicBezTo>
                    <a:pt x="9513" y="704"/>
                    <a:pt x="9285" y="750"/>
                    <a:pt x="9147" y="590"/>
                  </a:cubicBezTo>
                  <a:cubicBezTo>
                    <a:pt x="8699" y="573"/>
                    <a:pt x="8263" y="364"/>
                    <a:pt x="7813" y="364"/>
                  </a:cubicBezTo>
                  <a:cubicBezTo>
                    <a:pt x="7643" y="364"/>
                    <a:pt x="7471" y="394"/>
                    <a:pt x="7295" y="476"/>
                  </a:cubicBezTo>
                  <a:cubicBezTo>
                    <a:pt x="7272" y="476"/>
                    <a:pt x="7204" y="361"/>
                    <a:pt x="7135" y="316"/>
                  </a:cubicBezTo>
                  <a:lnTo>
                    <a:pt x="6609" y="316"/>
                  </a:lnTo>
                  <a:cubicBezTo>
                    <a:pt x="6564" y="247"/>
                    <a:pt x="6472" y="201"/>
                    <a:pt x="6381" y="178"/>
                  </a:cubicBezTo>
                  <a:cubicBezTo>
                    <a:pt x="6266" y="201"/>
                    <a:pt x="6175" y="247"/>
                    <a:pt x="6129" y="316"/>
                  </a:cubicBezTo>
                  <a:cubicBezTo>
                    <a:pt x="5959" y="331"/>
                    <a:pt x="5789" y="338"/>
                    <a:pt x="5620" y="338"/>
                  </a:cubicBezTo>
                  <a:cubicBezTo>
                    <a:pt x="5037" y="338"/>
                    <a:pt x="4460" y="252"/>
                    <a:pt x="3911" y="110"/>
                  </a:cubicBezTo>
                  <a:cubicBezTo>
                    <a:pt x="3684" y="34"/>
                    <a:pt x="3458" y="0"/>
                    <a:pt x="3231" y="0"/>
                  </a:cubicBezTo>
                  <a:close/>
                </a:path>
              </a:pathLst>
            </a:custGeom>
            <a:solidFill>
              <a:srgbClr val="E18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90"/>
            <p:cNvSpPr/>
            <p:nvPr/>
          </p:nvSpPr>
          <p:spPr>
            <a:xfrm>
              <a:off x="3757950" y="3865325"/>
              <a:ext cx="28050" cy="18900"/>
            </a:xfrm>
            <a:custGeom>
              <a:avLst/>
              <a:gdLst/>
              <a:ahLst/>
              <a:cxnLst/>
              <a:rect l="l" t="t" r="r" b="b"/>
              <a:pathLst>
                <a:path w="1122" h="756" extrusionOk="0">
                  <a:moveTo>
                    <a:pt x="870" y="1"/>
                  </a:moveTo>
                  <a:cubicBezTo>
                    <a:pt x="618" y="24"/>
                    <a:pt x="367" y="24"/>
                    <a:pt x="138" y="70"/>
                  </a:cubicBezTo>
                  <a:cubicBezTo>
                    <a:pt x="69" y="92"/>
                    <a:pt x="24" y="161"/>
                    <a:pt x="1" y="252"/>
                  </a:cubicBezTo>
                  <a:cubicBezTo>
                    <a:pt x="1" y="321"/>
                    <a:pt x="46" y="390"/>
                    <a:pt x="115" y="435"/>
                  </a:cubicBezTo>
                  <a:cubicBezTo>
                    <a:pt x="275" y="527"/>
                    <a:pt x="504" y="550"/>
                    <a:pt x="618" y="756"/>
                  </a:cubicBezTo>
                  <a:lnTo>
                    <a:pt x="870" y="756"/>
                  </a:lnTo>
                  <a:cubicBezTo>
                    <a:pt x="961" y="687"/>
                    <a:pt x="1053" y="595"/>
                    <a:pt x="1121" y="504"/>
                  </a:cubicBezTo>
                  <a:cubicBezTo>
                    <a:pt x="1121" y="413"/>
                    <a:pt x="1121" y="344"/>
                    <a:pt x="1121" y="252"/>
                  </a:cubicBezTo>
                  <a:cubicBezTo>
                    <a:pt x="1030" y="184"/>
                    <a:pt x="938" y="92"/>
                    <a:pt x="870" y="1"/>
                  </a:cubicBezTo>
                  <a:close/>
                </a:path>
              </a:pathLst>
            </a:custGeom>
            <a:solidFill>
              <a:srgbClr val="F1A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90"/>
            <p:cNvSpPr/>
            <p:nvPr/>
          </p:nvSpPr>
          <p:spPr>
            <a:xfrm>
              <a:off x="3779675" y="3865325"/>
              <a:ext cx="6325" cy="6325"/>
            </a:xfrm>
            <a:custGeom>
              <a:avLst/>
              <a:gdLst/>
              <a:ahLst/>
              <a:cxnLst/>
              <a:rect l="l" t="t" r="r" b="b"/>
              <a:pathLst>
                <a:path w="253" h="253" extrusionOk="0">
                  <a:moveTo>
                    <a:pt x="252" y="252"/>
                  </a:moveTo>
                  <a:lnTo>
                    <a:pt x="1" y="1"/>
                  </a:lnTo>
                  <a:close/>
                </a:path>
              </a:pathLst>
            </a:custGeom>
            <a:solidFill>
              <a:srgbClr val="EDA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90"/>
            <p:cNvSpPr/>
            <p:nvPr/>
          </p:nvSpPr>
          <p:spPr>
            <a:xfrm>
              <a:off x="3779675" y="3877900"/>
              <a:ext cx="6325" cy="6325"/>
            </a:xfrm>
            <a:custGeom>
              <a:avLst/>
              <a:gdLst/>
              <a:ahLst/>
              <a:cxnLst/>
              <a:rect l="l" t="t" r="r" b="b"/>
              <a:pathLst>
                <a:path w="253" h="253" extrusionOk="0">
                  <a:moveTo>
                    <a:pt x="252" y="1"/>
                  </a:moveTo>
                  <a:lnTo>
                    <a:pt x="1" y="253"/>
                  </a:lnTo>
                  <a:lnTo>
                    <a:pt x="252" y="253"/>
                  </a:lnTo>
                  <a:cubicBezTo>
                    <a:pt x="252" y="161"/>
                    <a:pt x="252" y="92"/>
                    <a:pt x="252" y="1"/>
                  </a:cubicBezTo>
                  <a:close/>
                </a:path>
              </a:pathLst>
            </a:custGeom>
            <a:solidFill>
              <a:srgbClr val="EDA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90"/>
            <p:cNvSpPr/>
            <p:nvPr/>
          </p:nvSpPr>
          <p:spPr>
            <a:xfrm>
              <a:off x="3867150" y="3894225"/>
              <a:ext cx="169225" cy="66600"/>
            </a:xfrm>
            <a:custGeom>
              <a:avLst/>
              <a:gdLst/>
              <a:ahLst/>
              <a:cxnLst/>
              <a:rect l="l" t="t" r="r" b="b"/>
              <a:pathLst>
                <a:path w="6769" h="2664" extrusionOk="0">
                  <a:moveTo>
                    <a:pt x="399" y="0"/>
                  </a:moveTo>
                  <a:cubicBezTo>
                    <a:pt x="267" y="0"/>
                    <a:pt x="133" y="29"/>
                    <a:pt x="0" y="103"/>
                  </a:cubicBezTo>
                  <a:lnTo>
                    <a:pt x="0" y="308"/>
                  </a:lnTo>
                  <a:cubicBezTo>
                    <a:pt x="686" y="606"/>
                    <a:pt x="1395" y="880"/>
                    <a:pt x="2104" y="1086"/>
                  </a:cubicBezTo>
                  <a:cubicBezTo>
                    <a:pt x="3476" y="1360"/>
                    <a:pt x="4825" y="1680"/>
                    <a:pt x="6037" y="2504"/>
                  </a:cubicBezTo>
                  <a:cubicBezTo>
                    <a:pt x="6197" y="2572"/>
                    <a:pt x="6334" y="2618"/>
                    <a:pt x="6517" y="2664"/>
                  </a:cubicBezTo>
                  <a:lnTo>
                    <a:pt x="6769" y="2366"/>
                  </a:lnTo>
                  <a:cubicBezTo>
                    <a:pt x="6631" y="2138"/>
                    <a:pt x="6449" y="1932"/>
                    <a:pt x="6197" y="1795"/>
                  </a:cubicBezTo>
                  <a:cubicBezTo>
                    <a:pt x="6128" y="1726"/>
                    <a:pt x="6014" y="1680"/>
                    <a:pt x="5923" y="1635"/>
                  </a:cubicBezTo>
                  <a:lnTo>
                    <a:pt x="5763" y="1612"/>
                  </a:lnTo>
                  <a:cubicBezTo>
                    <a:pt x="5374" y="1520"/>
                    <a:pt x="5374" y="1520"/>
                    <a:pt x="5511" y="1109"/>
                  </a:cubicBezTo>
                  <a:cubicBezTo>
                    <a:pt x="4048" y="994"/>
                    <a:pt x="2584" y="697"/>
                    <a:pt x="1189" y="217"/>
                  </a:cubicBezTo>
                  <a:cubicBezTo>
                    <a:pt x="942" y="124"/>
                    <a:pt x="674" y="0"/>
                    <a:pt x="399" y="0"/>
                  </a:cubicBezTo>
                  <a:close/>
                </a:path>
              </a:pathLst>
            </a:custGeom>
            <a:solidFill>
              <a:srgbClr val="E28C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90"/>
            <p:cNvSpPr/>
            <p:nvPr/>
          </p:nvSpPr>
          <p:spPr>
            <a:xfrm>
              <a:off x="4011200" y="3928800"/>
              <a:ext cx="39475" cy="24600"/>
            </a:xfrm>
            <a:custGeom>
              <a:avLst/>
              <a:gdLst/>
              <a:ahLst/>
              <a:cxnLst/>
              <a:rect l="l" t="t" r="r" b="b"/>
              <a:pathLst>
                <a:path w="1579" h="984" extrusionOk="0">
                  <a:moveTo>
                    <a:pt x="389" y="0"/>
                  </a:moveTo>
                  <a:cubicBezTo>
                    <a:pt x="233" y="0"/>
                    <a:pt x="89" y="87"/>
                    <a:pt x="1" y="229"/>
                  </a:cubicBezTo>
                  <a:cubicBezTo>
                    <a:pt x="115" y="297"/>
                    <a:pt x="161" y="412"/>
                    <a:pt x="252" y="480"/>
                  </a:cubicBezTo>
                  <a:cubicBezTo>
                    <a:pt x="389" y="778"/>
                    <a:pt x="687" y="983"/>
                    <a:pt x="1007" y="983"/>
                  </a:cubicBezTo>
                  <a:cubicBezTo>
                    <a:pt x="1098" y="983"/>
                    <a:pt x="1167" y="983"/>
                    <a:pt x="1258" y="961"/>
                  </a:cubicBezTo>
                  <a:cubicBezTo>
                    <a:pt x="1373" y="938"/>
                    <a:pt x="1464" y="892"/>
                    <a:pt x="1578" y="846"/>
                  </a:cubicBezTo>
                  <a:cubicBezTo>
                    <a:pt x="1555" y="755"/>
                    <a:pt x="1510" y="640"/>
                    <a:pt x="1441" y="549"/>
                  </a:cubicBezTo>
                  <a:cubicBezTo>
                    <a:pt x="1190" y="297"/>
                    <a:pt x="869" y="114"/>
                    <a:pt x="526" y="23"/>
                  </a:cubicBezTo>
                  <a:cubicBezTo>
                    <a:pt x="480" y="8"/>
                    <a:pt x="434" y="0"/>
                    <a:pt x="389" y="0"/>
                  </a:cubicBezTo>
                  <a:close/>
                </a:path>
              </a:pathLst>
            </a:custGeom>
            <a:solidFill>
              <a:srgbClr val="F0BE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90"/>
            <p:cNvSpPr/>
            <p:nvPr/>
          </p:nvSpPr>
          <p:spPr>
            <a:xfrm>
              <a:off x="4230150" y="4116300"/>
              <a:ext cx="152075" cy="245925"/>
            </a:xfrm>
            <a:custGeom>
              <a:avLst/>
              <a:gdLst/>
              <a:ahLst/>
              <a:cxnLst/>
              <a:rect l="l" t="t" r="r" b="b"/>
              <a:pathLst>
                <a:path w="6083" h="9837" extrusionOk="0">
                  <a:moveTo>
                    <a:pt x="275" y="0"/>
                  </a:moveTo>
                  <a:lnTo>
                    <a:pt x="0" y="298"/>
                  </a:lnTo>
                  <a:cubicBezTo>
                    <a:pt x="732" y="1258"/>
                    <a:pt x="1487" y="2196"/>
                    <a:pt x="2219" y="3156"/>
                  </a:cubicBezTo>
                  <a:cubicBezTo>
                    <a:pt x="3293" y="4619"/>
                    <a:pt x="4208" y="6197"/>
                    <a:pt x="4917" y="7867"/>
                  </a:cubicBezTo>
                  <a:cubicBezTo>
                    <a:pt x="5191" y="8507"/>
                    <a:pt x="5351" y="9216"/>
                    <a:pt x="5786" y="9787"/>
                  </a:cubicBezTo>
                  <a:cubicBezTo>
                    <a:pt x="5828" y="9819"/>
                    <a:pt x="5876" y="9836"/>
                    <a:pt x="5921" y="9836"/>
                  </a:cubicBezTo>
                  <a:cubicBezTo>
                    <a:pt x="5973" y="9836"/>
                    <a:pt x="6023" y="9813"/>
                    <a:pt x="6060" y="9764"/>
                  </a:cubicBezTo>
                  <a:cubicBezTo>
                    <a:pt x="6083" y="9604"/>
                    <a:pt x="6060" y="9444"/>
                    <a:pt x="6014" y="9284"/>
                  </a:cubicBezTo>
                  <a:cubicBezTo>
                    <a:pt x="5763" y="8667"/>
                    <a:pt x="5466" y="8072"/>
                    <a:pt x="5534" y="7386"/>
                  </a:cubicBezTo>
                  <a:cubicBezTo>
                    <a:pt x="5534" y="7318"/>
                    <a:pt x="5511" y="7226"/>
                    <a:pt x="5466" y="7158"/>
                  </a:cubicBezTo>
                  <a:cubicBezTo>
                    <a:pt x="4894" y="6563"/>
                    <a:pt x="4871" y="5740"/>
                    <a:pt x="4528" y="5031"/>
                  </a:cubicBezTo>
                  <a:cubicBezTo>
                    <a:pt x="4048" y="4757"/>
                    <a:pt x="3682" y="4299"/>
                    <a:pt x="3545" y="3751"/>
                  </a:cubicBezTo>
                  <a:cubicBezTo>
                    <a:pt x="3225" y="3476"/>
                    <a:pt x="2973" y="3133"/>
                    <a:pt x="2790" y="2767"/>
                  </a:cubicBezTo>
                  <a:cubicBezTo>
                    <a:pt x="2699" y="2676"/>
                    <a:pt x="2630" y="2584"/>
                    <a:pt x="2562" y="2493"/>
                  </a:cubicBezTo>
                  <a:cubicBezTo>
                    <a:pt x="2447" y="2127"/>
                    <a:pt x="1921" y="2081"/>
                    <a:pt x="1830" y="1715"/>
                  </a:cubicBezTo>
                  <a:cubicBezTo>
                    <a:pt x="1715" y="1212"/>
                    <a:pt x="1258" y="938"/>
                    <a:pt x="1029" y="503"/>
                  </a:cubicBezTo>
                  <a:cubicBezTo>
                    <a:pt x="938" y="412"/>
                    <a:pt x="869" y="343"/>
                    <a:pt x="778" y="252"/>
                  </a:cubicBezTo>
                  <a:cubicBezTo>
                    <a:pt x="664" y="92"/>
                    <a:pt x="481" y="0"/>
                    <a:pt x="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90"/>
            <p:cNvSpPr/>
            <p:nvPr/>
          </p:nvSpPr>
          <p:spPr>
            <a:xfrm>
              <a:off x="4381650" y="4365675"/>
              <a:ext cx="56050" cy="260725"/>
            </a:xfrm>
            <a:custGeom>
              <a:avLst/>
              <a:gdLst/>
              <a:ahLst/>
              <a:cxnLst/>
              <a:rect l="l" t="t" r="r" b="b"/>
              <a:pathLst>
                <a:path w="2242" h="10429" extrusionOk="0">
                  <a:moveTo>
                    <a:pt x="348" y="0"/>
                  </a:moveTo>
                  <a:cubicBezTo>
                    <a:pt x="250" y="0"/>
                    <a:pt x="159" y="43"/>
                    <a:pt x="92" y="110"/>
                  </a:cubicBezTo>
                  <a:lnTo>
                    <a:pt x="0" y="293"/>
                  </a:lnTo>
                  <a:cubicBezTo>
                    <a:pt x="275" y="1390"/>
                    <a:pt x="549" y="2465"/>
                    <a:pt x="869" y="3540"/>
                  </a:cubicBezTo>
                  <a:cubicBezTo>
                    <a:pt x="1029" y="4066"/>
                    <a:pt x="1052" y="4614"/>
                    <a:pt x="892" y="5140"/>
                  </a:cubicBezTo>
                  <a:cubicBezTo>
                    <a:pt x="572" y="6101"/>
                    <a:pt x="709" y="7015"/>
                    <a:pt x="961" y="7953"/>
                  </a:cubicBezTo>
                  <a:cubicBezTo>
                    <a:pt x="1189" y="8776"/>
                    <a:pt x="1486" y="9553"/>
                    <a:pt x="1807" y="10308"/>
                  </a:cubicBezTo>
                  <a:cubicBezTo>
                    <a:pt x="1852" y="10388"/>
                    <a:pt x="1932" y="10428"/>
                    <a:pt x="2015" y="10428"/>
                  </a:cubicBezTo>
                  <a:cubicBezTo>
                    <a:pt x="2098" y="10428"/>
                    <a:pt x="2184" y="10388"/>
                    <a:pt x="2241" y="10308"/>
                  </a:cubicBezTo>
                  <a:cubicBezTo>
                    <a:pt x="2241" y="10239"/>
                    <a:pt x="2241" y="10148"/>
                    <a:pt x="2241" y="10079"/>
                  </a:cubicBezTo>
                  <a:cubicBezTo>
                    <a:pt x="2081" y="9942"/>
                    <a:pt x="2150" y="9714"/>
                    <a:pt x="1990" y="9576"/>
                  </a:cubicBezTo>
                  <a:cubicBezTo>
                    <a:pt x="1509" y="8524"/>
                    <a:pt x="1692" y="7404"/>
                    <a:pt x="1486" y="6306"/>
                  </a:cubicBezTo>
                  <a:cubicBezTo>
                    <a:pt x="2150" y="4134"/>
                    <a:pt x="1486" y="2122"/>
                    <a:pt x="640" y="155"/>
                  </a:cubicBezTo>
                  <a:lnTo>
                    <a:pt x="457" y="18"/>
                  </a:lnTo>
                  <a:cubicBezTo>
                    <a:pt x="421" y="6"/>
                    <a:pt x="384" y="0"/>
                    <a:pt x="3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90"/>
            <p:cNvSpPr/>
            <p:nvPr/>
          </p:nvSpPr>
          <p:spPr>
            <a:xfrm>
              <a:off x="3409525" y="3890200"/>
              <a:ext cx="214100" cy="76800"/>
            </a:xfrm>
            <a:custGeom>
              <a:avLst/>
              <a:gdLst/>
              <a:ahLst/>
              <a:cxnLst/>
              <a:rect l="l" t="t" r="r" b="b"/>
              <a:pathLst>
                <a:path w="8564" h="3072" extrusionOk="0">
                  <a:moveTo>
                    <a:pt x="8288" y="1"/>
                  </a:moveTo>
                  <a:cubicBezTo>
                    <a:pt x="7838" y="1"/>
                    <a:pt x="7404" y="93"/>
                    <a:pt x="6986" y="264"/>
                  </a:cubicBezTo>
                  <a:cubicBezTo>
                    <a:pt x="6597" y="424"/>
                    <a:pt x="6209" y="538"/>
                    <a:pt x="5797" y="538"/>
                  </a:cubicBezTo>
                  <a:cubicBezTo>
                    <a:pt x="5157" y="835"/>
                    <a:pt x="4357" y="447"/>
                    <a:pt x="3785" y="1018"/>
                  </a:cubicBezTo>
                  <a:lnTo>
                    <a:pt x="3533" y="1018"/>
                  </a:lnTo>
                  <a:cubicBezTo>
                    <a:pt x="3396" y="1155"/>
                    <a:pt x="3213" y="1270"/>
                    <a:pt x="3030" y="1361"/>
                  </a:cubicBezTo>
                  <a:cubicBezTo>
                    <a:pt x="1978" y="1704"/>
                    <a:pt x="1041" y="2322"/>
                    <a:pt x="35" y="2779"/>
                  </a:cubicBezTo>
                  <a:cubicBezTo>
                    <a:pt x="0" y="2951"/>
                    <a:pt x="18" y="3072"/>
                    <a:pt x="146" y="3072"/>
                  </a:cubicBezTo>
                  <a:cubicBezTo>
                    <a:pt x="188" y="3072"/>
                    <a:pt x="241" y="3059"/>
                    <a:pt x="309" y="3030"/>
                  </a:cubicBezTo>
                  <a:cubicBezTo>
                    <a:pt x="1247" y="2619"/>
                    <a:pt x="2161" y="2184"/>
                    <a:pt x="3099" y="1773"/>
                  </a:cubicBezTo>
                  <a:cubicBezTo>
                    <a:pt x="3465" y="1590"/>
                    <a:pt x="3853" y="1430"/>
                    <a:pt x="4265" y="1361"/>
                  </a:cubicBezTo>
                  <a:cubicBezTo>
                    <a:pt x="5729" y="1133"/>
                    <a:pt x="7123" y="607"/>
                    <a:pt x="8564" y="241"/>
                  </a:cubicBezTo>
                  <a:lnTo>
                    <a:pt x="8564" y="12"/>
                  </a:lnTo>
                  <a:cubicBezTo>
                    <a:pt x="8471" y="4"/>
                    <a:pt x="8379" y="1"/>
                    <a:pt x="8288" y="1"/>
                  </a:cubicBezTo>
                  <a:close/>
                </a:path>
              </a:pathLst>
            </a:custGeom>
            <a:solidFill>
              <a:srgbClr val="E080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90"/>
            <p:cNvSpPr/>
            <p:nvPr/>
          </p:nvSpPr>
          <p:spPr>
            <a:xfrm>
              <a:off x="3815700" y="5281675"/>
              <a:ext cx="120650" cy="43325"/>
            </a:xfrm>
            <a:custGeom>
              <a:avLst/>
              <a:gdLst/>
              <a:ahLst/>
              <a:cxnLst/>
              <a:rect l="l" t="t" r="r" b="b"/>
              <a:pathLst>
                <a:path w="4826" h="1733" extrusionOk="0">
                  <a:moveTo>
                    <a:pt x="3951" y="0"/>
                  </a:moveTo>
                  <a:cubicBezTo>
                    <a:pt x="3620" y="0"/>
                    <a:pt x="3282" y="69"/>
                    <a:pt x="2951" y="69"/>
                  </a:cubicBezTo>
                  <a:cubicBezTo>
                    <a:pt x="2827" y="69"/>
                    <a:pt x="2705" y="60"/>
                    <a:pt x="2584" y="33"/>
                  </a:cubicBezTo>
                  <a:cubicBezTo>
                    <a:pt x="2081" y="102"/>
                    <a:pt x="1578" y="171"/>
                    <a:pt x="1075" y="262"/>
                  </a:cubicBezTo>
                  <a:cubicBezTo>
                    <a:pt x="869" y="308"/>
                    <a:pt x="709" y="399"/>
                    <a:pt x="526" y="468"/>
                  </a:cubicBezTo>
                  <a:cubicBezTo>
                    <a:pt x="555" y="539"/>
                    <a:pt x="592" y="575"/>
                    <a:pt x="644" y="575"/>
                  </a:cubicBezTo>
                  <a:cubicBezTo>
                    <a:pt x="675" y="575"/>
                    <a:pt x="712" y="562"/>
                    <a:pt x="755" y="536"/>
                  </a:cubicBezTo>
                  <a:cubicBezTo>
                    <a:pt x="869" y="559"/>
                    <a:pt x="983" y="514"/>
                    <a:pt x="1098" y="628"/>
                  </a:cubicBezTo>
                  <a:cubicBezTo>
                    <a:pt x="1189" y="719"/>
                    <a:pt x="1075" y="834"/>
                    <a:pt x="1006" y="925"/>
                  </a:cubicBezTo>
                  <a:cubicBezTo>
                    <a:pt x="801" y="1222"/>
                    <a:pt x="435" y="1222"/>
                    <a:pt x="137" y="1382"/>
                  </a:cubicBezTo>
                  <a:cubicBezTo>
                    <a:pt x="69" y="1405"/>
                    <a:pt x="0" y="1497"/>
                    <a:pt x="0" y="1565"/>
                  </a:cubicBezTo>
                  <a:cubicBezTo>
                    <a:pt x="0" y="1692"/>
                    <a:pt x="86" y="1733"/>
                    <a:pt x="179" y="1733"/>
                  </a:cubicBezTo>
                  <a:cubicBezTo>
                    <a:pt x="203" y="1733"/>
                    <a:pt x="228" y="1730"/>
                    <a:pt x="252" y="1725"/>
                  </a:cubicBezTo>
                  <a:cubicBezTo>
                    <a:pt x="618" y="1657"/>
                    <a:pt x="961" y="1565"/>
                    <a:pt x="1304" y="1474"/>
                  </a:cubicBezTo>
                  <a:cubicBezTo>
                    <a:pt x="1441" y="1663"/>
                    <a:pt x="1582" y="1726"/>
                    <a:pt x="1724" y="1726"/>
                  </a:cubicBezTo>
                  <a:cubicBezTo>
                    <a:pt x="1959" y="1726"/>
                    <a:pt x="2196" y="1554"/>
                    <a:pt x="2424" y="1497"/>
                  </a:cubicBezTo>
                  <a:cubicBezTo>
                    <a:pt x="3133" y="1337"/>
                    <a:pt x="3842" y="1085"/>
                    <a:pt x="4505" y="742"/>
                  </a:cubicBezTo>
                  <a:cubicBezTo>
                    <a:pt x="4688" y="651"/>
                    <a:pt x="4802" y="468"/>
                    <a:pt x="4825" y="262"/>
                  </a:cubicBezTo>
                  <a:lnTo>
                    <a:pt x="4802" y="262"/>
                  </a:lnTo>
                  <a:cubicBezTo>
                    <a:pt x="4532" y="55"/>
                    <a:pt x="4245" y="0"/>
                    <a:pt x="3951" y="0"/>
                  </a:cubicBezTo>
                  <a:close/>
                </a:path>
              </a:pathLst>
            </a:custGeom>
            <a:solidFill>
              <a:srgbClr val="E290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90"/>
            <p:cNvSpPr/>
            <p:nvPr/>
          </p:nvSpPr>
          <p:spPr>
            <a:xfrm>
              <a:off x="4322750" y="4816475"/>
              <a:ext cx="29200" cy="158500"/>
            </a:xfrm>
            <a:custGeom>
              <a:avLst/>
              <a:gdLst/>
              <a:ahLst/>
              <a:cxnLst/>
              <a:rect l="l" t="t" r="r" b="b"/>
              <a:pathLst>
                <a:path w="1168" h="6340" extrusionOk="0">
                  <a:moveTo>
                    <a:pt x="442" y="1"/>
                  </a:moveTo>
                  <a:cubicBezTo>
                    <a:pt x="424" y="1"/>
                    <a:pt x="407" y="2"/>
                    <a:pt x="390" y="5"/>
                  </a:cubicBezTo>
                  <a:cubicBezTo>
                    <a:pt x="1" y="279"/>
                    <a:pt x="390" y="760"/>
                    <a:pt x="115" y="1057"/>
                  </a:cubicBezTo>
                  <a:cubicBezTo>
                    <a:pt x="69" y="1354"/>
                    <a:pt x="69" y="1629"/>
                    <a:pt x="115" y="1926"/>
                  </a:cubicBezTo>
                  <a:cubicBezTo>
                    <a:pt x="481" y="3115"/>
                    <a:pt x="298" y="4350"/>
                    <a:pt x="344" y="5584"/>
                  </a:cubicBezTo>
                  <a:cubicBezTo>
                    <a:pt x="550" y="5790"/>
                    <a:pt x="298" y="6156"/>
                    <a:pt x="595" y="6339"/>
                  </a:cubicBezTo>
                  <a:lnTo>
                    <a:pt x="824" y="6316"/>
                  </a:lnTo>
                  <a:lnTo>
                    <a:pt x="961" y="6179"/>
                  </a:lnTo>
                  <a:cubicBezTo>
                    <a:pt x="1167" y="5402"/>
                    <a:pt x="938" y="4601"/>
                    <a:pt x="1076" y="3801"/>
                  </a:cubicBezTo>
                  <a:cubicBezTo>
                    <a:pt x="1076" y="3732"/>
                    <a:pt x="1076" y="3664"/>
                    <a:pt x="1076" y="3572"/>
                  </a:cubicBezTo>
                  <a:cubicBezTo>
                    <a:pt x="916" y="2452"/>
                    <a:pt x="938" y="1308"/>
                    <a:pt x="710" y="188"/>
                  </a:cubicBezTo>
                  <a:cubicBezTo>
                    <a:pt x="670" y="68"/>
                    <a:pt x="560" y="1"/>
                    <a:pt x="442" y="1"/>
                  </a:cubicBezTo>
                  <a:close/>
                </a:path>
              </a:pathLst>
            </a:custGeom>
            <a:solidFill>
              <a:srgbClr val="B23D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90"/>
            <p:cNvSpPr/>
            <p:nvPr/>
          </p:nvSpPr>
          <p:spPr>
            <a:xfrm>
              <a:off x="3078250" y="4855450"/>
              <a:ext cx="96050" cy="114950"/>
            </a:xfrm>
            <a:custGeom>
              <a:avLst/>
              <a:gdLst/>
              <a:ahLst/>
              <a:cxnLst/>
              <a:rect l="l" t="t" r="r" b="b"/>
              <a:pathLst>
                <a:path w="3842" h="4598" extrusionOk="0">
                  <a:moveTo>
                    <a:pt x="0" y="1"/>
                  </a:moveTo>
                  <a:lnTo>
                    <a:pt x="0" y="504"/>
                  </a:lnTo>
                  <a:cubicBezTo>
                    <a:pt x="458" y="687"/>
                    <a:pt x="869" y="984"/>
                    <a:pt x="1212" y="1350"/>
                  </a:cubicBezTo>
                  <a:cubicBezTo>
                    <a:pt x="1418" y="1602"/>
                    <a:pt x="1532" y="1922"/>
                    <a:pt x="1509" y="2265"/>
                  </a:cubicBezTo>
                  <a:cubicBezTo>
                    <a:pt x="1967" y="3157"/>
                    <a:pt x="2653" y="3934"/>
                    <a:pt x="3499" y="4529"/>
                  </a:cubicBezTo>
                  <a:cubicBezTo>
                    <a:pt x="3567" y="4574"/>
                    <a:pt x="3659" y="4597"/>
                    <a:pt x="3750" y="4597"/>
                  </a:cubicBezTo>
                  <a:lnTo>
                    <a:pt x="3842" y="4483"/>
                  </a:lnTo>
                  <a:cubicBezTo>
                    <a:pt x="3842" y="4391"/>
                    <a:pt x="3819" y="4323"/>
                    <a:pt x="3773" y="4231"/>
                  </a:cubicBezTo>
                  <a:cubicBezTo>
                    <a:pt x="3179" y="3339"/>
                    <a:pt x="2607" y="2448"/>
                    <a:pt x="2012" y="1579"/>
                  </a:cubicBezTo>
                  <a:cubicBezTo>
                    <a:pt x="1692" y="1030"/>
                    <a:pt x="1281" y="573"/>
                    <a:pt x="801" y="184"/>
                  </a:cubicBezTo>
                  <a:cubicBezTo>
                    <a:pt x="749" y="269"/>
                    <a:pt x="686" y="354"/>
                    <a:pt x="600" y="354"/>
                  </a:cubicBezTo>
                  <a:cubicBezTo>
                    <a:pt x="570" y="354"/>
                    <a:pt x="538" y="344"/>
                    <a:pt x="503" y="321"/>
                  </a:cubicBezTo>
                  <a:cubicBezTo>
                    <a:pt x="320" y="230"/>
                    <a:pt x="160" y="115"/>
                    <a:pt x="0" y="1"/>
                  </a:cubicBezTo>
                  <a:close/>
                </a:path>
              </a:pathLst>
            </a:custGeom>
            <a:solidFill>
              <a:srgbClr val="B43F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90"/>
            <p:cNvSpPr/>
            <p:nvPr/>
          </p:nvSpPr>
          <p:spPr>
            <a:xfrm>
              <a:off x="3239225" y="5055050"/>
              <a:ext cx="101425" cy="120575"/>
            </a:xfrm>
            <a:custGeom>
              <a:avLst/>
              <a:gdLst/>
              <a:ahLst/>
              <a:cxnLst/>
              <a:rect l="l" t="t" r="r" b="b"/>
              <a:pathLst>
                <a:path w="4057" h="4823" extrusionOk="0">
                  <a:moveTo>
                    <a:pt x="201" y="1"/>
                  </a:moveTo>
                  <a:cubicBezTo>
                    <a:pt x="49" y="1"/>
                    <a:pt x="0" y="111"/>
                    <a:pt x="55" y="295"/>
                  </a:cubicBezTo>
                  <a:cubicBezTo>
                    <a:pt x="238" y="569"/>
                    <a:pt x="444" y="798"/>
                    <a:pt x="673" y="1026"/>
                  </a:cubicBezTo>
                  <a:cubicBezTo>
                    <a:pt x="1061" y="1392"/>
                    <a:pt x="1359" y="1827"/>
                    <a:pt x="1565" y="2307"/>
                  </a:cubicBezTo>
                  <a:cubicBezTo>
                    <a:pt x="1930" y="2673"/>
                    <a:pt x="2228" y="3107"/>
                    <a:pt x="2456" y="3587"/>
                  </a:cubicBezTo>
                  <a:cubicBezTo>
                    <a:pt x="2616" y="3999"/>
                    <a:pt x="2914" y="4342"/>
                    <a:pt x="3302" y="4571"/>
                  </a:cubicBezTo>
                  <a:cubicBezTo>
                    <a:pt x="3394" y="4639"/>
                    <a:pt x="3485" y="4731"/>
                    <a:pt x="3577" y="4799"/>
                  </a:cubicBezTo>
                  <a:cubicBezTo>
                    <a:pt x="3645" y="4799"/>
                    <a:pt x="3737" y="4822"/>
                    <a:pt x="3805" y="4822"/>
                  </a:cubicBezTo>
                  <a:lnTo>
                    <a:pt x="4057" y="4571"/>
                  </a:lnTo>
                  <a:cubicBezTo>
                    <a:pt x="3577" y="4273"/>
                    <a:pt x="3165" y="3839"/>
                    <a:pt x="2891" y="3336"/>
                  </a:cubicBezTo>
                  <a:cubicBezTo>
                    <a:pt x="2182" y="2124"/>
                    <a:pt x="1336" y="1004"/>
                    <a:pt x="330" y="20"/>
                  </a:cubicBezTo>
                  <a:cubicBezTo>
                    <a:pt x="281" y="7"/>
                    <a:pt x="238" y="1"/>
                    <a:pt x="201" y="1"/>
                  </a:cubicBezTo>
                  <a:close/>
                </a:path>
              </a:pathLst>
            </a:custGeom>
            <a:solidFill>
              <a:srgbClr val="B742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90"/>
            <p:cNvSpPr/>
            <p:nvPr/>
          </p:nvSpPr>
          <p:spPr>
            <a:xfrm>
              <a:off x="3169700" y="4967375"/>
              <a:ext cx="77775" cy="95625"/>
            </a:xfrm>
            <a:custGeom>
              <a:avLst/>
              <a:gdLst/>
              <a:ahLst/>
              <a:cxnLst/>
              <a:rect l="l" t="t" r="r" b="b"/>
              <a:pathLst>
                <a:path w="3111" h="3825" extrusionOk="0">
                  <a:moveTo>
                    <a:pt x="215" y="0"/>
                  </a:moveTo>
                  <a:cubicBezTo>
                    <a:pt x="167" y="0"/>
                    <a:pt x="115" y="17"/>
                    <a:pt x="69" y="52"/>
                  </a:cubicBezTo>
                  <a:cubicBezTo>
                    <a:pt x="69" y="52"/>
                    <a:pt x="47" y="74"/>
                    <a:pt x="24" y="120"/>
                  </a:cubicBezTo>
                  <a:cubicBezTo>
                    <a:pt x="1" y="189"/>
                    <a:pt x="24" y="257"/>
                    <a:pt x="69" y="303"/>
                  </a:cubicBezTo>
                  <a:cubicBezTo>
                    <a:pt x="92" y="395"/>
                    <a:pt x="92" y="463"/>
                    <a:pt x="92" y="555"/>
                  </a:cubicBezTo>
                  <a:cubicBezTo>
                    <a:pt x="207" y="760"/>
                    <a:pt x="367" y="920"/>
                    <a:pt x="573" y="1058"/>
                  </a:cubicBezTo>
                  <a:cubicBezTo>
                    <a:pt x="595" y="1172"/>
                    <a:pt x="595" y="1332"/>
                    <a:pt x="664" y="1401"/>
                  </a:cubicBezTo>
                  <a:cubicBezTo>
                    <a:pt x="1373" y="2224"/>
                    <a:pt x="2105" y="3024"/>
                    <a:pt x="2813" y="3825"/>
                  </a:cubicBezTo>
                  <a:lnTo>
                    <a:pt x="3111" y="3550"/>
                  </a:lnTo>
                  <a:lnTo>
                    <a:pt x="595" y="303"/>
                  </a:lnTo>
                  <a:cubicBezTo>
                    <a:pt x="504" y="234"/>
                    <a:pt x="412" y="143"/>
                    <a:pt x="344" y="52"/>
                  </a:cubicBezTo>
                  <a:cubicBezTo>
                    <a:pt x="310" y="17"/>
                    <a:pt x="264" y="0"/>
                    <a:pt x="215" y="0"/>
                  </a:cubicBezTo>
                  <a:close/>
                </a:path>
              </a:pathLst>
            </a:custGeom>
            <a:solidFill>
              <a:srgbClr val="C151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90"/>
            <p:cNvSpPr/>
            <p:nvPr/>
          </p:nvSpPr>
          <p:spPr>
            <a:xfrm>
              <a:off x="4367925" y="4623375"/>
              <a:ext cx="72050" cy="102425"/>
            </a:xfrm>
            <a:custGeom>
              <a:avLst/>
              <a:gdLst/>
              <a:ahLst/>
              <a:cxnLst/>
              <a:rect l="l" t="t" r="r" b="b"/>
              <a:pathLst>
                <a:path w="2882" h="4097" extrusionOk="0">
                  <a:moveTo>
                    <a:pt x="2356" y="0"/>
                  </a:moveTo>
                  <a:cubicBezTo>
                    <a:pt x="2401" y="640"/>
                    <a:pt x="2218" y="1258"/>
                    <a:pt x="1830" y="1761"/>
                  </a:cubicBezTo>
                  <a:cubicBezTo>
                    <a:pt x="1349" y="2538"/>
                    <a:pt x="732" y="3201"/>
                    <a:pt x="0" y="3773"/>
                  </a:cubicBezTo>
                  <a:cubicBezTo>
                    <a:pt x="46" y="3933"/>
                    <a:pt x="160" y="4047"/>
                    <a:pt x="320" y="4093"/>
                  </a:cubicBezTo>
                  <a:cubicBezTo>
                    <a:pt x="349" y="4096"/>
                    <a:pt x="377" y="4097"/>
                    <a:pt x="405" y="4097"/>
                  </a:cubicBezTo>
                  <a:cubicBezTo>
                    <a:pt x="647" y="4097"/>
                    <a:pt x="870" y="4010"/>
                    <a:pt x="1075" y="3887"/>
                  </a:cubicBezTo>
                  <a:cubicBezTo>
                    <a:pt x="1189" y="3796"/>
                    <a:pt x="1304" y="3682"/>
                    <a:pt x="1395" y="3567"/>
                  </a:cubicBezTo>
                  <a:cubicBezTo>
                    <a:pt x="1555" y="3339"/>
                    <a:pt x="1692" y="3156"/>
                    <a:pt x="1853" y="2973"/>
                  </a:cubicBezTo>
                  <a:lnTo>
                    <a:pt x="1967" y="2858"/>
                  </a:lnTo>
                  <a:cubicBezTo>
                    <a:pt x="2013" y="2767"/>
                    <a:pt x="2081" y="2698"/>
                    <a:pt x="2127" y="2607"/>
                  </a:cubicBezTo>
                  <a:cubicBezTo>
                    <a:pt x="2264" y="2401"/>
                    <a:pt x="2356" y="2172"/>
                    <a:pt x="2447" y="1944"/>
                  </a:cubicBezTo>
                  <a:cubicBezTo>
                    <a:pt x="2493" y="1852"/>
                    <a:pt x="2516" y="1761"/>
                    <a:pt x="2539" y="1669"/>
                  </a:cubicBezTo>
                  <a:lnTo>
                    <a:pt x="2539" y="1509"/>
                  </a:lnTo>
                  <a:cubicBezTo>
                    <a:pt x="2653" y="1006"/>
                    <a:pt x="2882" y="526"/>
                    <a:pt x="2767" y="0"/>
                  </a:cubicBezTo>
                  <a:close/>
                </a:path>
              </a:pathLst>
            </a:custGeom>
            <a:solidFill>
              <a:srgbClr val="BF50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90"/>
            <p:cNvSpPr/>
            <p:nvPr/>
          </p:nvSpPr>
          <p:spPr>
            <a:xfrm>
              <a:off x="3327725" y="3959650"/>
              <a:ext cx="89550" cy="51450"/>
            </a:xfrm>
            <a:custGeom>
              <a:avLst/>
              <a:gdLst/>
              <a:ahLst/>
              <a:cxnLst/>
              <a:rect l="l" t="t" r="r" b="b"/>
              <a:pathLst>
                <a:path w="3582" h="2058" extrusionOk="0">
                  <a:moveTo>
                    <a:pt x="3284" y="1"/>
                  </a:moveTo>
                  <a:cubicBezTo>
                    <a:pt x="2964" y="184"/>
                    <a:pt x="2644" y="344"/>
                    <a:pt x="2346" y="527"/>
                  </a:cubicBezTo>
                  <a:cubicBezTo>
                    <a:pt x="2072" y="778"/>
                    <a:pt x="1729" y="916"/>
                    <a:pt x="1363" y="961"/>
                  </a:cubicBezTo>
                  <a:cubicBezTo>
                    <a:pt x="769" y="1007"/>
                    <a:pt x="403" y="1350"/>
                    <a:pt x="37" y="1739"/>
                  </a:cubicBezTo>
                  <a:cubicBezTo>
                    <a:pt x="1" y="1955"/>
                    <a:pt x="36" y="2058"/>
                    <a:pt x="187" y="2058"/>
                  </a:cubicBezTo>
                  <a:cubicBezTo>
                    <a:pt x="227" y="2058"/>
                    <a:pt x="276" y="2051"/>
                    <a:pt x="334" y="2036"/>
                  </a:cubicBezTo>
                  <a:cubicBezTo>
                    <a:pt x="1409" y="1442"/>
                    <a:pt x="2552" y="961"/>
                    <a:pt x="3581" y="252"/>
                  </a:cubicBezTo>
                  <a:lnTo>
                    <a:pt x="3284" y="1"/>
                  </a:lnTo>
                  <a:close/>
                </a:path>
              </a:pathLst>
            </a:custGeom>
            <a:solidFill>
              <a:srgbClr val="E48C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90"/>
            <p:cNvSpPr/>
            <p:nvPr/>
          </p:nvSpPr>
          <p:spPr>
            <a:xfrm>
              <a:off x="3551575" y="5265925"/>
              <a:ext cx="102350" cy="34975"/>
            </a:xfrm>
            <a:custGeom>
              <a:avLst/>
              <a:gdLst/>
              <a:ahLst/>
              <a:cxnLst/>
              <a:rect l="l" t="t" r="r" b="b"/>
              <a:pathLst>
                <a:path w="4094" h="1399" extrusionOk="0">
                  <a:moveTo>
                    <a:pt x="594" y="0"/>
                  </a:moveTo>
                  <a:cubicBezTo>
                    <a:pt x="458" y="0"/>
                    <a:pt x="321" y="8"/>
                    <a:pt x="184" y="23"/>
                  </a:cubicBezTo>
                  <a:cubicBezTo>
                    <a:pt x="47" y="92"/>
                    <a:pt x="1" y="252"/>
                    <a:pt x="115" y="366"/>
                  </a:cubicBezTo>
                  <a:cubicBezTo>
                    <a:pt x="961" y="412"/>
                    <a:pt x="1784" y="595"/>
                    <a:pt x="2585" y="892"/>
                  </a:cubicBezTo>
                  <a:cubicBezTo>
                    <a:pt x="2699" y="961"/>
                    <a:pt x="2791" y="1052"/>
                    <a:pt x="2859" y="1144"/>
                  </a:cubicBezTo>
                  <a:cubicBezTo>
                    <a:pt x="2951" y="1212"/>
                    <a:pt x="3019" y="1281"/>
                    <a:pt x="3111" y="1372"/>
                  </a:cubicBezTo>
                  <a:lnTo>
                    <a:pt x="3591" y="1395"/>
                  </a:lnTo>
                  <a:cubicBezTo>
                    <a:pt x="3612" y="1397"/>
                    <a:pt x="3633" y="1399"/>
                    <a:pt x="3653" y="1399"/>
                  </a:cubicBezTo>
                  <a:cubicBezTo>
                    <a:pt x="3833" y="1399"/>
                    <a:pt x="3991" y="1310"/>
                    <a:pt x="4094" y="1166"/>
                  </a:cubicBezTo>
                  <a:lnTo>
                    <a:pt x="3682" y="1098"/>
                  </a:lnTo>
                  <a:cubicBezTo>
                    <a:pt x="3568" y="1075"/>
                    <a:pt x="3431" y="983"/>
                    <a:pt x="3362" y="892"/>
                  </a:cubicBezTo>
                  <a:cubicBezTo>
                    <a:pt x="2791" y="412"/>
                    <a:pt x="2082" y="297"/>
                    <a:pt x="1396" y="92"/>
                  </a:cubicBezTo>
                  <a:cubicBezTo>
                    <a:pt x="1136" y="31"/>
                    <a:pt x="867" y="0"/>
                    <a:pt x="5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90"/>
            <p:cNvSpPr/>
            <p:nvPr/>
          </p:nvSpPr>
          <p:spPr>
            <a:xfrm>
              <a:off x="4321050" y="4757375"/>
              <a:ext cx="38900" cy="60375"/>
            </a:xfrm>
            <a:custGeom>
              <a:avLst/>
              <a:gdLst/>
              <a:ahLst/>
              <a:cxnLst/>
              <a:rect l="l" t="t" r="r" b="b"/>
              <a:pathLst>
                <a:path w="1556" h="2415" extrusionOk="0">
                  <a:moveTo>
                    <a:pt x="1062" y="0"/>
                  </a:moveTo>
                  <a:cubicBezTo>
                    <a:pt x="904" y="0"/>
                    <a:pt x="746" y="58"/>
                    <a:pt x="618" y="174"/>
                  </a:cubicBezTo>
                  <a:cubicBezTo>
                    <a:pt x="229" y="471"/>
                    <a:pt x="641" y="814"/>
                    <a:pt x="595" y="1134"/>
                  </a:cubicBezTo>
                  <a:cubicBezTo>
                    <a:pt x="572" y="1409"/>
                    <a:pt x="343" y="1546"/>
                    <a:pt x="160" y="1706"/>
                  </a:cubicBezTo>
                  <a:cubicBezTo>
                    <a:pt x="46" y="1820"/>
                    <a:pt x="0" y="1980"/>
                    <a:pt x="46" y="2140"/>
                  </a:cubicBezTo>
                  <a:cubicBezTo>
                    <a:pt x="115" y="2300"/>
                    <a:pt x="252" y="2392"/>
                    <a:pt x="412" y="2415"/>
                  </a:cubicBezTo>
                  <a:lnTo>
                    <a:pt x="641" y="2415"/>
                  </a:lnTo>
                  <a:cubicBezTo>
                    <a:pt x="1166" y="2278"/>
                    <a:pt x="892" y="1706"/>
                    <a:pt x="1144" y="1431"/>
                  </a:cubicBezTo>
                  <a:cubicBezTo>
                    <a:pt x="1166" y="1157"/>
                    <a:pt x="1121" y="860"/>
                    <a:pt x="1372" y="677"/>
                  </a:cubicBezTo>
                  <a:cubicBezTo>
                    <a:pt x="1555" y="540"/>
                    <a:pt x="1555" y="265"/>
                    <a:pt x="1418" y="105"/>
                  </a:cubicBezTo>
                  <a:cubicBezTo>
                    <a:pt x="1308" y="35"/>
                    <a:pt x="1185" y="0"/>
                    <a:pt x="1062" y="0"/>
                  </a:cubicBezTo>
                  <a:close/>
                </a:path>
              </a:pathLst>
            </a:custGeom>
            <a:solidFill>
              <a:srgbClr val="B13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90"/>
            <p:cNvSpPr/>
            <p:nvPr/>
          </p:nvSpPr>
          <p:spPr>
            <a:xfrm>
              <a:off x="3361800" y="5193325"/>
              <a:ext cx="48600" cy="34950"/>
            </a:xfrm>
            <a:custGeom>
              <a:avLst/>
              <a:gdLst/>
              <a:ahLst/>
              <a:cxnLst/>
              <a:rect l="l" t="t" r="r" b="b"/>
              <a:pathLst>
                <a:path w="1944" h="1398" extrusionOk="0">
                  <a:moveTo>
                    <a:pt x="229" y="0"/>
                  </a:moveTo>
                  <a:cubicBezTo>
                    <a:pt x="114" y="69"/>
                    <a:pt x="0" y="114"/>
                    <a:pt x="92" y="275"/>
                  </a:cubicBezTo>
                  <a:cubicBezTo>
                    <a:pt x="183" y="457"/>
                    <a:pt x="320" y="618"/>
                    <a:pt x="412" y="778"/>
                  </a:cubicBezTo>
                  <a:cubicBezTo>
                    <a:pt x="549" y="938"/>
                    <a:pt x="663" y="1098"/>
                    <a:pt x="800" y="1235"/>
                  </a:cubicBezTo>
                  <a:cubicBezTo>
                    <a:pt x="884" y="1297"/>
                    <a:pt x="1005" y="1398"/>
                    <a:pt x="1078" y="1398"/>
                  </a:cubicBezTo>
                  <a:cubicBezTo>
                    <a:pt x="1085" y="1398"/>
                    <a:pt x="1092" y="1397"/>
                    <a:pt x="1098" y="1395"/>
                  </a:cubicBezTo>
                  <a:cubicBezTo>
                    <a:pt x="1395" y="1281"/>
                    <a:pt x="1761" y="1349"/>
                    <a:pt x="1944" y="983"/>
                  </a:cubicBezTo>
                  <a:cubicBezTo>
                    <a:pt x="1578" y="640"/>
                    <a:pt x="1052" y="572"/>
                    <a:pt x="663" y="275"/>
                  </a:cubicBezTo>
                  <a:cubicBezTo>
                    <a:pt x="595" y="183"/>
                    <a:pt x="503" y="137"/>
                    <a:pt x="412" y="92"/>
                  </a:cubicBezTo>
                  <a:cubicBezTo>
                    <a:pt x="366" y="23"/>
                    <a:pt x="297" y="0"/>
                    <a:pt x="2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90"/>
            <p:cNvSpPr/>
            <p:nvPr/>
          </p:nvSpPr>
          <p:spPr>
            <a:xfrm>
              <a:off x="4020925" y="5224750"/>
              <a:ext cx="59475" cy="32050"/>
            </a:xfrm>
            <a:custGeom>
              <a:avLst/>
              <a:gdLst/>
              <a:ahLst/>
              <a:cxnLst/>
              <a:rect l="l" t="t" r="r" b="b"/>
              <a:pathLst>
                <a:path w="2379" h="1282" extrusionOk="0">
                  <a:moveTo>
                    <a:pt x="2081" y="1"/>
                  </a:moveTo>
                  <a:lnTo>
                    <a:pt x="137" y="801"/>
                  </a:lnTo>
                  <a:cubicBezTo>
                    <a:pt x="69" y="870"/>
                    <a:pt x="23" y="961"/>
                    <a:pt x="0" y="1053"/>
                  </a:cubicBezTo>
                  <a:cubicBezTo>
                    <a:pt x="0" y="1144"/>
                    <a:pt x="46" y="1236"/>
                    <a:pt x="137" y="1281"/>
                  </a:cubicBezTo>
                  <a:cubicBezTo>
                    <a:pt x="366" y="1121"/>
                    <a:pt x="663" y="1030"/>
                    <a:pt x="938" y="1030"/>
                  </a:cubicBezTo>
                  <a:cubicBezTo>
                    <a:pt x="969" y="1032"/>
                    <a:pt x="999" y="1034"/>
                    <a:pt x="1029" y="1034"/>
                  </a:cubicBezTo>
                  <a:cubicBezTo>
                    <a:pt x="1549" y="1034"/>
                    <a:pt x="1895" y="671"/>
                    <a:pt x="2241" y="390"/>
                  </a:cubicBezTo>
                  <a:cubicBezTo>
                    <a:pt x="2378" y="275"/>
                    <a:pt x="2241" y="92"/>
                    <a:pt x="20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90"/>
            <p:cNvSpPr/>
            <p:nvPr/>
          </p:nvSpPr>
          <p:spPr>
            <a:xfrm>
              <a:off x="4337050" y="4717700"/>
              <a:ext cx="38325" cy="41175"/>
            </a:xfrm>
            <a:custGeom>
              <a:avLst/>
              <a:gdLst/>
              <a:ahLst/>
              <a:cxnLst/>
              <a:rect l="l" t="t" r="r" b="b"/>
              <a:pathLst>
                <a:path w="1533" h="1647" extrusionOk="0">
                  <a:moveTo>
                    <a:pt x="1235" y="0"/>
                  </a:moveTo>
                  <a:cubicBezTo>
                    <a:pt x="961" y="92"/>
                    <a:pt x="732" y="297"/>
                    <a:pt x="641" y="572"/>
                  </a:cubicBezTo>
                  <a:cubicBezTo>
                    <a:pt x="526" y="755"/>
                    <a:pt x="412" y="915"/>
                    <a:pt x="298" y="1075"/>
                  </a:cubicBezTo>
                  <a:cubicBezTo>
                    <a:pt x="1" y="1532"/>
                    <a:pt x="275" y="1601"/>
                    <a:pt x="641" y="1646"/>
                  </a:cubicBezTo>
                  <a:cubicBezTo>
                    <a:pt x="1212" y="1646"/>
                    <a:pt x="1258" y="1166"/>
                    <a:pt x="1441" y="800"/>
                  </a:cubicBezTo>
                  <a:cubicBezTo>
                    <a:pt x="1464" y="686"/>
                    <a:pt x="1510" y="572"/>
                    <a:pt x="1533" y="457"/>
                  </a:cubicBezTo>
                  <a:lnTo>
                    <a:pt x="1533" y="274"/>
                  </a:lnTo>
                  <a:lnTo>
                    <a:pt x="12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90"/>
            <p:cNvSpPr/>
            <p:nvPr/>
          </p:nvSpPr>
          <p:spPr>
            <a:xfrm>
              <a:off x="3880300" y="5274825"/>
              <a:ext cx="56050" cy="13525"/>
            </a:xfrm>
            <a:custGeom>
              <a:avLst/>
              <a:gdLst/>
              <a:ahLst/>
              <a:cxnLst/>
              <a:rect l="l" t="t" r="r" b="b"/>
              <a:pathLst>
                <a:path w="2242" h="541" extrusionOk="0">
                  <a:moveTo>
                    <a:pt x="1698" y="0"/>
                  </a:moveTo>
                  <a:cubicBezTo>
                    <a:pt x="1127" y="0"/>
                    <a:pt x="547" y="112"/>
                    <a:pt x="0" y="307"/>
                  </a:cubicBezTo>
                  <a:cubicBezTo>
                    <a:pt x="161" y="468"/>
                    <a:pt x="356" y="540"/>
                    <a:pt x="571" y="540"/>
                  </a:cubicBezTo>
                  <a:cubicBezTo>
                    <a:pt x="602" y="540"/>
                    <a:pt x="632" y="539"/>
                    <a:pt x="663" y="536"/>
                  </a:cubicBezTo>
                  <a:lnTo>
                    <a:pt x="2241" y="536"/>
                  </a:lnTo>
                  <a:cubicBezTo>
                    <a:pt x="2241" y="445"/>
                    <a:pt x="2241" y="353"/>
                    <a:pt x="2241" y="284"/>
                  </a:cubicBezTo>
                  <a:lnTo>
                    <a:pt x="1990" y="10"/>
                  </a:lnTo>
                  <a:cubicBezTo>
                    <a:pt x="1893" y="3"/>
                    <a:pt x="1796" y="0"/>
                    <a:pt x="16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90"/>
            <p:cNvSpPr/>
            <p:nvPr/>
          </p:nvSpPr>
          <p:spPr>
            <a:xfrm>
              <a:off x="4181550" y="4864600"/>
              <a:ext cx="29200" cy="25300"/>
            </a:xfrm>
            <a:custGeom>
              <a:avLst/>
              <a:gdLst/>
              <a:ahLst/>
              <a:cxnLst/>
              <a:rect l="l" t="t" r="r" b="b"/>
              <a:pathLst>
                <a:path w="1168" h="1012" extrusionOk="0">
                  <a:moveTo>
                    <a:pt x="595" y="1"/>
                  </a:moveTo>
                  <a:cubicBezTo>
                    <a:pt x="321" y="1"/>
                    <a:pt x="1" y="321"/>
                    <a:pt x="47" y="572"/>
                  </a:cubicBezTo>
                  <a:cubicBezTo>
                    <a:pt x="92" y="824"/>
                    <a:pt x="298" y="1007"/>
                    <a:pt x="550" y="1007"/>
                  </a:cubicBezTo>
                  <a:cubicBezTo>
                    <a:pt x="572" y="1010"/>
                    <a:pt x="594" y="1012"/>
                    <a:pt x="616" y="1012"/>
                  </a:cubicBezTo>
                  <a:cubicBezTo>
                    <a:pt x="893" y="1012"/>
                    <a:pt x="1167" y="761"/>
                    <a:pt x="1167" y="550"/>
                  </a:cubicBezTo>
                  <a:cubicBezTo>
                    <a:pt x="1098" y="275"/>
                    <a:pt x="870" y="47"/>
                    <a:pt x="5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90"/>
            <p:cNvSpPr/>
            <p:nvPr/>
          </p:nvSpPr>
          <p:spPr>
            <a:xfrm>
              <a:off x="3980325" y="5247950"/>
              <a:ext cx="43475" cy="21425"/>
            </a:xfrm>
            <a:custGeom>
              <a:avLst/>
              <a:gdLst/>
              <a:ahLst/>
              <a:cxnLst/>
              <a:rect l="l" t="t" r="r" b="b"/>
              <a:pathLst>
                <a:path w="1739" h="857" extrusionOk="0">
                  <a:moveTo>
                    <a:pt x="1515" y="0"/>
                  </a:moveTo>
                  <a:cubicBezTo>
                    <a:pt x="1474" y="0"/>
                    <a:pt x="1434" y="10"/>
                    <a:pt x="1396" y="33"/>
                  </a:cubicBezTo>
                  <a:lnTo>
                    <a:pt x="1" y="605"/>
                  </a:lnTo>
                  <a:cubicBezTo>
                    <a:pt x="92" y="719"/>
                    <a:pt x="252" y="811"/>
                    <a:pt x="412" y="834"/>
                  </a:cubicBezTo>
                  <a:cubicBezTo>
                    <a:pt x="487" y="849"/>
                    <a:pt x="559" y="856"/>
                    <a:pt x="628" y="856"/>
                  </a:cubicBezTo>
                  <a:cubicBezTo>
                    <a:pt x="1067" y="856"/>
                    <a:pt x="1403" y="571"/>
                    <a:pt x="1739" y="353"/>
                  </a:cubicBezTo>
                  <a:lnTo>
                    <a:pt x="1739" y="102"/>
                  </a:lnTo>
                  <a:cubicBezTo>
                    <a:pt x="1678" y="41"/>
                    <a:pt x="1596" y="0"/>
                    <a:pt x="15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90"/>
            <p:cNvSpPr/>
            <p:nvPr/>
          </p:nvSpPr>
          <p:spPr>
            <a:xfrm>
              <a:off x="4124400" y="5181300"/>
              <a:ext cx="31450" cy="22900"/>
            </a:xfrm>
            <a:custGeom>
              <a:avLst/>
              <a:gdLst/>
              <a:ahLst/>
              <a:cxnLst/>
              <a:rect l="l" t="t" r="r" b="b"/>
              <a:pathLst>
                <a:path w="1258" h="916" extrusionOk="0">
                  <a:moveTo>
                    <a:pt x="1006" y="1"/>
                  </a:moveTo>
                  <a:lnTo>
                    <a:pt x="0" y="756"/>
                  </a:lnTo>
                  <a:cubicBezTo>
                    <a:pt x="92" y="824"/>
                    <a:pt x="206" y="916"/>
                    <a:pt x="297" y="916"/>
                  </a:cubicBezTo>
                  <a:cubicBezTo>
                    <a:pt x="526" y="870"/>
                    <a:pt x="778" y="801"/>
                    <a:pt x="1006" y="710"/>
                  </a:cubicBezTo>
                  <a:cubicBezTo>
                    <a:pt x="1258" y="595"/>
                    <a:pt x="1235" y="435"/>
                    <a:pt x="1006" y="1"/>
                  </a:cubicBezTo>
                  <a:close/>
                </a:path>
              </a:pathLst>
            </a:custGeom>
            <a:solidFill>
              <a:srgbClr val="B841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90"/>
            <p:cNvSpPr/>
            <p:nvPr/>
          </p:nvSpPr>
          <p:spPr>
            <a:xfrm>
              <a:off x="3475550" y="5248775"/>
              <a:ext cx="47750" cy="15425"/>
            </a:xfrm>
            <a:custGeom>
              <a:avLst/>
              <a:gdLst/>
              <a:ahLst/>
              <a:cxnLst/>
              <a:rect l="l" t="t" r="r" b="b"/>
              <a:pathLst>
                <a:path w="1910" h="617" extrusionOk="0">
                  <a:moveTo>
                    <a:pt x="229" y="0"/>
                  </a:moveTo>
                  <a:cubicBezTo>
                    <a:pt x="69" y="92"/>
                    <a:pt x="1" y="183"/>
                    <a:pt x="161" y="320"/>
                  </a:cubicBezTo>
                  <a:cubicBezTo>
                    <a:pt x="229" y="389"/>
                    <a:pt x="298" y="480"/>
                    <a:pt x="389" y="549"/>
                  </a:cubicBezTo>
                  <a:lnTo>
                    <a:pt x="1624" y="572"/>
                  </a:lnTo>
                  <a:cubicBezTo>
                    <a:pt x="1691" y="603"/>
                    <a:pt x="1744" y="617"/>
                    <a:pt x="1784" y="617"/>
                  </a:cubicBezTo>
                  <a:cubicBezTo>
                    <a:pt x="1894" y="617"/>
                    <a:pt x="1909" y="511"/>
                    <a:pt x="1876" y="343"/>
                  </a:cubicBezTo>
                  <a:cubicBezTo>
                    <a:pt x="1350" y="137"/>
                    <a:pt x="801" y="23"/>
                    <a:pt x="229" y="0"/>
                  </a:cubicBezTo>
                  <a:close/>
                </a:path>
              </a:pathLst>
            </a:custGeom>
            <a:solidFill>
              <a:srgbClr val="B641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90"/>
            <p:cNvSpPr/>
            <p:nvPr/>
          </p:nvSpPr>
          <p:spPr>
            <a:xfrm>
              <a:off x="3516150" y="5257025"/>
              <a:ext cx="37750" cy="18075"/>
            </a:xfrm>
            <a:custGeom>
              <a:avLst/>
              <a:gdLst/>
              <a:ahLst/>
              <a:cxnLst/>
              <a:rect l="l" t="t" r="r" b="b"/>
              <a:pathLst>
                <a:path w="1510" h="723" extrusionOk="0">
                  <a:moveTo>
                    <a:pt x="390" y="1"/>
                  </a:moveTo>
                  <a:cubicBezTo>
                    <a:pt x="344" y="1"/>
                    <a:pt x="298" y="4"/>
                    <a:pt x="252" y="13"/>
                  </a:cubicBezTo>
                  <a:lnTo>
                    <a:pt x="0" y="242"/>
                  </a:lnTo>
                  <a:cubicBezTo>
                    <a:pt x="457" y="585"/>
                    <a:pt x="1029" y="585"/>
                    <a:pt x="1509" y="722"/>
                  </a:cubicBezTo>
                  <a:lnTo>
                    <a:pt x="1509" y="493"/>
                  </a:lnTo>
                  <a:cubicBezTo>
                    <a:pt x="1509" y="333"/>
                    <a:pt x="1349" y="333"/>
                    <a:pt x="1258" y="242"/>
                  </a:cubicBezTo>
                  <a:cubicBezTo>
                    <a:pt x="979" y="182"/>
                    <a:pt x="699" y="1"/>
                    <a:pt x="390" y="1"/>
                  </a:cubicBezTo>
                  <a:close/>
                </a:path>
              </a:pathLst>
            </a:custGeom>
            <a:solidFill>
              <a:srgbClr val="C14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90"/>
            <p:cNvSpPr/>
            <p:nvPr/>
          </p:nvSpPr>
          <p:spPr>
            <a:xfrm>
              <a:off x="3747675" y="5301350"/>
              <a:ext cx="44600" cy="5275"/>
            </a:xfrm>
            <a:custGeom>
              <a:avLst/>
              <a:gdLst/>
              <a:ahLst/>
              <a:cxnLst/>
              <a:rect l="l" t="t" r="r" b="b"/>
              <a:pathLst>
                <a:path w="1784" h="211" extrusionOk="0">
                  <a:moveTo>
                    <a:pt x="435" y="1"/>
                  </a:moveTo>
                  <a:cubicBezTo>
                    <a:pt x="274" y="1"/>
                    <a:pt x="114" y="92"/>
                    <a:pt x="0" y="207"/>
                  </a:cubicBezTo>
                  <a:lnTo>
                    <a:pt x="1235" y="207"/>
                  </a:lnTo>
                  <a:cubicBezTo>
                    <a:pt x="1256" y="209"/>
                    <a:pt x="1277" y="210"/>
                    <a:pt x="1298" y="210"/>
                  </a:cubicBezTo>
                  <a:cubicBezTo>
                    <a:pt x="1482" y="210"/>
                    <a:pt x="1661" y="124"/>
                    <a:pt x="1784" y="1"/>
                  </a:cubicBezTo>
                  <a:close/>
                </a:path>
              </a:pathLst>
            </a:custGeom>
            <a:solidFill>
              <a:srgbClr val="B03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90"/>
            <p:cNvSpPr/>
            <p:nvPr/>
          </p:nvSpPr>
          <p:spPr>
            <a:xfrm>
              <a:off x="4319900" y="4809500"/>
              <a:ext cx="14325" cy="33400"/>
            </a:xfrm>
            <a:custGeom>
              <a:avLst/>
              <a:gdLst/>
              <a:ahLst/>
              <a:cxnLst/>
              <a:rect l="l" t="t" r="r" b="b"/>
              <a:pathLst>
                <a:path w="573" h="1336" extrusionOk="0">
                  <a:moveTo>
                    <a:pt x="107" y="1"/>
                  </a:moveTo>
                  <a:cubicBezTo>
                    <a:pt x="72" y="1"/>
                    <a:pt x="36" y="41"/>
                    <a:pt x="1" y="124"/>
                  </a:cubicBezTo>
                  <a:cubicBezTo>
                    <a:pt x="1" y="536"/>
                    <a:pt x="69" y="947"/>
                    <a:pt x="206" y="1336"/>
                  </a:cubicBezTo>
                  <a:cubicBezTo>
                    <a:pt x="572" y="1061"/>
                    <a:pt x="412" y="673"/>
                    <a:pt x="458" y="330"/>
                  </a:cubicBezTo>
                  <a:cubicBezTo>
                    <a:pt x="366" y="261"/>
                    <a:pt x="298" y="170"/>
                    <a:pt x="206" y="101"/>
                  </a:cubicBezTo>
                  <a:cubicBezTo>
                    <a:pt x="173" y="35"/>
                    <a:pt x="140" y="1"/>
                    <a:pt x="1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90"/>
            <p:cNvSpPr/>
            <p:nvPr/>
          </p:nvSpPr>
          <p:spPr>
            <a:xfrm>
              <a:off x="3422375" y="5231625"/>
              <a:ext cx="30900" cy="12600"/>
            </a:xfrm>
            <a:custGeom>
              <a:avLst/>
              <a:gdLst/>
              <a:ahLst/>
              <a:cxnLst/>
              <a:rect l="l" t="t" r="r" b="b"/>
              <a:pathLst>
                <a:path w="1236" h="504" extrusionOk="0">
                  <a:moveTo>
                    <a:pt x="778" y="0"/>
                  </a:moveTo>
                  <a:cubicBezTo>
                    <a:pt x="736" y="4"/>
                    <a:pt x="692" y="5"/>
                    <a:pt x="647" y="5"/>
                  </a:cubicBezTo>
                  <a:cubicBezTo>
                    <a:pt x="612" y="5"/>
                    <a:pt x="577" y="4"/>
                    <a:pt x="542" y="4"/>
                  </a:cubicBezTo>
                  <a:cubicBezTo>
                    <a:pt x="336" y="4"/>
                    <a:pt x="133" y="21"/>
                    <a:pt x="1" y="252"/>
                  </a:cubicBezTo>
                  <a:cubicBezTo>
                    <a:pt x="138" y="389"/>
                    <a:pt x="367" y="343"/>
                    <a:pt x="504" y="480"/>
                  </a:cubicBezTo>
                  <a:cubicBezTo>
                    <a:pt x="606" y="489"/>
                    <a:pt x="708" y="504"/>
                    <a:pt x="805" y="504"/>
                  </a:cubicBezTo>
                  <a:cubicBezTo>
                    <a:pt x="970" y="504"/>
                    <a:pt x="1121" y="461"/>
                    <a:pt x="1236" y="275"/>
                  </a:cubicBezTo>
                  <a:cubicBezTo>
                    <a:pt x="1099" y="160"/>
                    <a:pt x="984" y="0"/>
                    <a:pt x="7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90"/>
            <p:cNvSpPr/>
            <p:nvPr/>
          </p:nvSpPr>
          <p:spPr>
            <a:xfrm>
              <a:off x="4325050" y="4956075"/>
              <a:ext cx="13750" cy="30900"/>
            </a:xfrm>
            <a:custGeom>
              <a:avLst/>
              <a:gdLst/>
              <a:ahLst/>
              <a:cxnLst/>
              <a:rect l="l" t="t" r="r" b="b"/>
              <a:pathLst>
                <a:path w="550" h="1236" extrusionOk="0">
                  <a:moveTo>
                    <a:pt x="252" y="0"/>
                  </a:moveTo>
                  <a:cubicBezTo>
                    <a:pt x="206" y="69"/>
                    <a:pt x="183" y="138"/>
                    <a:pt x="206" y="229"/>
                  </a:cubicBezTo>
                  <a:cubicBezTo>
                    <a:pt x="46" y="458"/>
                    <a:pt x="183" y="778"/>
                    <a:pt x="23" y="1007"/>
                  </a:cubicBezTo>
                  <a:cubicBezTo>
                    <a:pt x="0" y="1075"/>
                    <a:pt x="0" y="1167"/>
                    <a:pt x="23" y="1235"/>
                  </a:cubicBezTo>
                  <a:lnTo>
                    <a:pt x="229" y="1235"/>
                  </a:lnTo>
                  <a:cubicBezTo>
                    <a:pt x="389" y="1144"/>
                    <a:pt x="503" y="961"/>
                    <a:pt x="503" y="755"/>
                  </a:cubicBezTo>
                  <a:cubicBezTo>
                    <a:pt x="458" y="481"/>
                    <a:pt x="549" y="183"/>
                    <a:pt x="252" y="0"/>
                  </a:cubicBezTo>
                  <a:close/>
                </a:path>
              </a:pathLst>
            </a:custGeom>
            <a:solidFill>
              <a:srgbClr val="971E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90"/>
            <p:cNvSpPr/>
            <p:nvPr/>
          </p:nvSpPr>
          <p:spPr>
            <a:xfrm>
              <a:off x="3547575" y="5262375"/>
              <a:ext cx="38900" cy="7000"/>
            </a:xfrm>
            <a:custGeom>
              <a:avLst/>
              <a:gdLst/>
              <a:ahLst/>
              <a:cxnLst/>
              <a:rect l="l" t="t" r="r" b="b"/>
              <a:pathLst>
                <a:path w="1556" h="280" extrusionOk="0">
                  <a:moveTo>
                    <a:pt x="707" y="1"/>
                  </a:moveTo>
                  <a:cubicBezTo>
                    <a:pt x="473" y="1"/>
                    <a:pt x="234" y="28"/>
                    <a:pt x="1" y="28"/>
                  </a:cubicBezTo>
                  <a:lnTo>
                    <a:pt x="275" y="279"/>
                  </a:lnTo>
                  <a:lnTo>
                    <a:pt x="1556" y="234"/>
                  </a:lnTo>
                  <a:cubicBezTo>
                    <a:pt x="1289" y="43"/>
                    <a:pt x="1001" y="1"/>
                    <a:pt x="7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90"/>
            <p:cNvSpPr/>
            <p:nvPr/>
          </p:nvSpPr>
          <p:spPr>
            <a:xfrm>
              <a:off x="3808250" y="5293350"/>
              <a:ext cx="26325" cy="13750"/>
            </a:xfrm>
            <a:custGeom>
              <a:avLst/>
              <a:gdLst/>
              <a:ahLst/>
              <a:cxnLst/>
              <a:rect l="l" t="t" r="r" b="b"/>
              <a:pathLst>
                <a:path w="1053" h="550" extrusionOk="0">
                  <a:moveTo>
                    <a:pt x="847" y="1"/>
                  </a:moveTo>
                  <a:cubicBezTo>
                    <a:pt x="550" y="69"/>
                    <a:pt x="230" y="1"/>
                    <a:pt x="1" y="252"/>
                  </a:cubicBezTo>
                  <a:lnTo>
                    <a:pt x="367" y="550"/>
                  </a:lnTo>
                  <a:cubicBezTo>
                    <a:pt x="618" y="412"/>
                    <a:pt x="916" y="367"/>
                    <a:pt x="1053" y="69"/>
                  </a:cubicBezTo>
                  <a:cubicBezTo>
                    <a:pt x="984" y="69"/>
                    <a:pt x="893" y="47"/>
                    <a:pt x="847"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90"/>
            <p:cNvSpPr/>
            <p:nvPr/>
          </p:nvSpPr>
          <p:spPr>
            <a:xfrm>
              <a:off x="4337050" y="4743975"/>
              <a:ext cx="20600" cy="18325"/>
            </a:xfrm>
            <a:custGeom>
              <a:avLst/>
              <a:gdLst/>
              <a:ahLst/>
              <a:cxnLst/>
              <a:rect l="l" t="t" r="r" b="b"/>
              <a:pathLst>
                <a:path w="824" h="733" extrusionOk="0">
                  <a:moveTo>
                    <a:pt x="298" y="1"/>
                  </a:moveTo>
                  <a:cubicBezTo>
                    <a:pt x="1" y="138"/>
                    <a:pt x="46" y="435"/>
                    <a:pt x="1" y="687"/>
                  </a:cubicBezTo>
                  <a:lnTo>
                    <a:pt x="755" y="733"/>
                  </a:lnTo>
                  <a:cubicBezTo>
                    <a:pt x="778" y="733"/>
                    <a:pt x="801" y="710"/>
                    <a:pt x="824" y="641"/>
                  </a:cubicBezTo>
                  <a:cubicBezTo>
                    <a:pt x="824" y="573"/>
                    <a:pt x="801" y="504"/>
                    <a:pt x="755" y="458"/>
                  </a:cubicBezTo>
                  <a:cubicBezTo>
                    <a:pt x="481" y="435"/>
                    <a:pt x="275" y="344"/>
                    <a:pt x="298" y="1"/>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90"/>
            <p:cNvSpPr/>
            <p:nvPr/>
          </p:nvSpPr>
          <p:spPr>
            <a:xfrm>
              <a:off x="4359350" y="4624500"/>
              <a:ext cx="8600" cy="8025"/>
            </a:xfrm>
            <a:custGeom>
              <a:avLst/>
              <a:gdLst/>
              <a:ahLst/>
              <a:cxnLst/>
              <a:rect l="l" t="t" r="r" b="b"/>
              <a:pathLst>
                <a:path w="344" h="321" extrusionOk="0">
                  <a:moveTo>
                    <a:pt x="138" y="1"/>
                  </a:moveTo>
                  <a:cubicBezTo>
                    <a:pt x="46" y="47"/>
                    <a:pt x="0" y="115"/>
                    <a:pt x="69" y="207"/>
                  </a:cubicBezTo>
                  <a:cubicBezTo>
                    <a:pt x="138" y="252"/>
                    <a:pt x="206" y="275"/>
                    <a:pt x="275" y="321"/>
                  </a:cubicBezTo>
                  <a:cubicBezTo>
                    <a:pt x="298" y="229"/>
                    <a:pt x="343" y="138"/>
                    <a:pt x="343" y="92"/>
                  </a:cubicBezTo>
                  <a:cubicBezTo>
                    <a:pt x="343" y="47"/>
                    <a:pt x="206" y="47"/>
                    <a:pt x="1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90"/>
            <p:cNvSpPr/>
            <p:nvPr/>
          </p:nvSpPr>
          <p:spPr>
            <a:xfrm>
              <a:off x="4325050" y="4785725"/>
              <a:ext cx="12025" cy="14300"/>
            </a:xfrm>
            <a:custGeom>
              <a:avLst/>
              <a:gdLst/>
              <a:ahLst/>
              <a:cxnLst/>
              <a:rect l="l" t="t" r="r" b="b"/>
              <a:pathLst>
                <a:path w="481" h="572" extrusionOk="0">
                  <a:moveTo>
                    <a:pt x="458" y="0"/>
                  </a:moveTo>
                  <a:lnTo>
                    <a:pt x="458" y="0"/>
                  </a:lnTo>
                  <a:cubicBezTo>
                    <a:pt x="252" y="137"/>
                    <a:pt x="92" y="343"/>
                    <a:pt x="0" y="572"/>
                  </a:cubicBezTo>
                  <a:cubicBezTo>
                    <a:pt x="389" y="572"/>
                    <a:pt x="481" y="320"/>
                    <a:pt x="4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90"/>
            <p:cNvSpPr/>
            <p:nvPr/>
          </p:nvSpPr>
          <p:spPr>
            <a:xfrm>
              <a:off x="3322350" y="4003675"/>
              <a:ext cx="13175" cy="14325"/>
            </a:xfrm>
            <a:custGeom>
              <a:avLst/>
              <a:gdLst/>
              <a:ahLst/>
              <a:cxnLst/>
              <a:rect l="l" t="t" r="r" b="b"/>
              <a:pathLst>
                <a:path w="527" h="573" extrusionOk="0">
                  <a:moveTo>
                    <a:pt x="252" y="1"/>
                  </a:moveTo>
                  <a:lnTo>
                    <a:pt x="0" y="252"/>
                  </a:lnTo>
                  <a:cubicBezTo>
                    <a:pt x="23" y="367"/>
                    <a:pt x="46" y="458"/>
                    <a:pt x="46" y="572"/>
                  </a:cubicBezTo>
                  <a:lnTo>
                    <a:pt x="526" y="275"/>
                  </a:lnTo>
                  <a:lnTo>
                    <a:pt x="252" y="1"/>
                  </a:lnTo>
                  <a:close/>
                </a:path>
              </a:pathLst>
            </a:custGeom>
            <a:solidFill>
              <a:srgbClr val="ED9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90"/>
            <p:cNvSpPr/>
            <p:nvPr/>
          </p:nvSpPr>
          <p:spPr>
            <a:xfrm>
              <a:off x="4323900" y="4961800"/>
              <a:ext cx="9750" cy="19450"/>
            </a:xfrm>
            <a:custGeom>
              <a:avLst/>
              <a:gdLst/>
              <a:ahLst/>
              <a:cxnLst/>
              <a:rect l="l" t="t" r="r" b="b"/>
              <a:pathLst>
                <a:path w="390" h="778" extrusionOk="0">
                  <a:moveTo>
                    <a:pt x="252" y="0"/>
                  </a:moveTo>
                  <a:lnTo>
                    <a:pt x="252" y="0"/>
                  </a:lnTo>
                  <a:cubicBezTo>
                    <a:pt x="69" y="206"/>
                    <a:pt x="1" y="503"/>
                    <a:pt x="69" y="778"/>
                  </a:cubicBezTo>
                  <a:cubicBezTo>
                    <a:pt x="298" y="595"/>
                    <a:pt x="389" y="252"/>
                    <a:pt x="2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90"/>
            <p:cNvSpPr/>
            <p:nvPr/>
          </p:nvSpPr>
          <p:spPr>
            <a:xfrm>
              <a:off x="4373650" y="4360400"/>
              <a:ext cx="15450" cy="12600"/>
            </a:xfrm>
            <a:custGeom>
              <a:avLst/>
              <a:gdLst/>
              <a:ahLst/>
              <a:cxnLst/>
              <a:rect l="l" t="t" r="r" b="b"/>
              <a:pathLst>
                <a:path w="618" h="504" extrusionOk="0">
                  <a:moveTo>
                    <a:pt x="320" y="0"/>
                  </a:moveTo>
                  <a:lnTo>
                    <a:pt x="23" y="23"/>
                  </a:lnTo>
                  <a:cubicBezTo>
                    <a:pt x="0" y="206"/>
                    <a:pt x="114" y="412"/>
                    <a:pt x="297" y="504"/>
                  </a:cubicBezTo>
                  <a:lnTo>
                    <a:pt x="343" y="435"/>
                  </a:lnTo>
                  <a:cubicBezTo>
                    <a:pt x="389" y="366"/>
                    <a:pt x="457" y="298"/>
                    <a:pt x="549" y="252"/>
                  </a:cubicBezTo>
                  <a:lnTo>
                    <a:pt x="572" y="229"/>
                  </a:lnTo>
                  <a:cubicBezTo>
                    <a:pt x="595" y="229"/>
                    <a:pt x="595" y="183"/>
                    <a:pt x="595" y="138"/>
                  </a:cubicBezTo>
                  <a:cubicBezTo>
                    <a:pt x="617" y="92"/>
                    <a:pt x="595" y="23"/>
                    <a:pt x="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90"/>
            <p:cNvSpPr/>
            <p:nvPr/>
          </p:nvSpPr>
          <p:spPr>
            <a:xfrm>
              <a:off x="4156975" y="4288375"/>
              <a:ext cx="8025" cy="8475"/>
            </a:xfrm>
            <a:custGeom>
              <a:avLst/>
              <a:gdLst/>
              <a:ahLst/>
              <a:cxnLst/>
              <a:rect l="l" t="t" r="r" b="b"/>
              <a:pathLst>
                <a:path w="321" h="339" extrusionOk="0">
                  <a:moveTo>
                    <a:pt x="69" y="0"/>
                  </a:moveTo>
                  <a:cubicBezTo>
                    <a:pt x="23" y="69"/>
                    <a:pt x="1" y="137"/>
                    <a:pt x="1" y="229"/>
                  </a:cubicBezTo>
                  <a:cubicBezTo>
                    <a:pt x="1" y="296"/>
                    <a:pt x="50" y="338"/>
                    <a:pt x="112" y="338"/>
                  </a:cubicBezTo>
                  <a:cubicBezTo>
                    <a:pt x="134" y="338"/>
                    <a:pt x="159" y="333"/>
                    <a:pt x="183" y="320"/>
                  </a:cubicBezTo>
                  <a:cubicBezTo>
                    <a:pt x="298" y="275"/>
                    <a:pt x="321" y="206"/>
                    <a:pt x="252" y="115"/>
                  </a:cubicBezTo>
                  <a:cubicBezTo>
                    <a:pt x="206" y="69"/>
                    <a:pt x="138" y="23"/>
                    <a:pt x="69" y="0"/>
                  </a:cubicBezTo>
                  <a:close/>
                </a:path>
              </a:pathLst>
            </a:custGeom>
            <a:solidFill>
              <a:srgbClr val="EE9D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90"/>
            <p:cNvSpPr/>
            <p:nvPr/>
          </p:nvSpPr>
          <p:spPr>
            <a:xfrm>
              <a:off x="3078825" y="4307800"/>
              <a:ext cx="6300" cy="8600"/>
            </a:xfrm>
            <a:custGeom>
              <a:avLst/>
              <a:gdLst/>
              <a:ahLst/>
              <a:cxnLst/>
              <a:rect l="l" t="t" r="r" b="b"/>
              <a:pathLst>
                <a:path w="252" h="344" extrusionOk="0">
                  <a:moveTo>
                    <a:pt x="69" y="1"/>
                  </a:moveTo>
                  <a:cubicBezTo>
                    <a:pt x="69" y="69"/>
                    <a:pt x="0" y="138"/>
                    <a:pt x="23" y="207"/>
                  </a:cubicBezTo>
                  <a:cubicBezTo>
                    <a:pt x="46" y="275"/>
                    <a:pt x="137" y="298"/>
                    <a:pt x="206" y="344"/>
                  </a:cubicBezTo>
                  <a:cubicBezTo>
                    <a:pt x="229" y="275"/>
                    <a:pt x="252" y="207"/>
                    <a:pt x="252" y="138"/>
                  </a:cubicBezTo>
                  <a:lnTo>
                    <a:pt x="69" y="1"/>
                  </a:lnTo>
                  <a:close/>
                </a:path>
              </a:pathLst>
            </a:custGeom>
            <a:solidFill>
              <a:srgbClr val="DE76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90"/>
            <p:cNvSpPr/>
            <p:nvPr/>
          </p:nvSpPr>
          <p:spPr>
            <a:xfrm>
              <a:off x="4077725" y="5157725"/>
              <a:ext cx="4950" cy="3600"/>
            </a:xfrm>
            <a:custGeom>
              <a:avLst/>
              <a:gdLst/>
              <a:ahLst/>
              <a:cxnLst/>
              <a:rect l="l" t="t" r="r" b="b"/>
              <a:pathLst>
                <a:path w="198" h="144" extrusionOk="0">
                  <a:moveTo>
                    <a:pt x="85" y="0"/>
                  </a:moveTo>
                  <a:cubicBezTo>
                    <a:pt x="24" y="0"/>
                    <a:pt x="0" y="41"/>
                    <a:pt x="38" y="98"/>
                  </a:cubicBezTo>
                  <a:cubicBezTo>
                    <a:pt x="38" y="144"/>
                    <a:pt x="84" y="144"/>
                    <a:pt x="129" y="144"/>
                  </a:cubicBezTo>
                  <a:lnTo>
                    <a:pt x="198" y="75"/>
                  </a:lnTo>
                  <a:cubicBezTo>
                    <a:pt x="175" y="52"/>
                    <a:pt x="152" y="6"/>
                    <a:pt x="129" y="6"/>
                  </a:cubicBezTo>
                  <a:cubicBezTo>
                    <a:pt x="113" y="2"/>
                    <a:pt x="98" y="0"/>
                    <a:pt x="85" y="0"/>
                  </a:cubicBezTo>
                  <a:close/>
                </a:path>
              </a:pathLst>
            </a:custGeom>
            <a:solidFill>
              <a:srgbClr val="F3D1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90"/>
            <p:cNvSpPr/>
            <p:nvPr/>
          </p:nvSpPr>
          <p:spPr>
            <a:xfrm>
              <a:off x="4318750" y="4799450"/>
              <a:ext cx="6325" cy="13150"/>
            </a:xfrm>
            <a:custGeom>
              <a:avLst/>
              <a:gdLst/>
              <a:ahLst/>
              <a:cxnLst/>
              <a:rect l="l" t="t" r="r" b="b"/>
              <a:pathLst>
                <a:path w="253" h="526" extrusionOk="0">
                  <a:moveTo>
                    <a:pt x="252" y="0"/>
                  </a:moveTo>
                  <a:cubicBezTo>
                    <a:pt x="1" y="91"/>
                    <a:pt x="69" y="343"/>
                    <a:pt x="47" y="526"/>
                  </a:cubicBezTo>
                  <a:cubicBezTo>
                    <a:pt x="115" y="526"/>
                    <a:pt x="184" y="526"/>
                    <a:pt x="252" y="503"/>
                  </a:cubicBezTo>
                  <a:lnTo>
                    <a:pt x="2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90"/>
            <p:cNvSpPr/>
            <p:nvPr/>
          </p:nvSpPr>
          <p:spPr>
            <a:xfrm>
              <a:off x="3736225" y="5306500"/>
              <a:ext cx="12025" cy="5225"/>
            </a:xfrm>
            <a:custGeom>
              <a:avLst/>
              <a:gdLst/>
              <a:ahLst/>
              <a:cxnLst/>
              <a:rect l="l" t="t" r="r" b="b"/>
              <a:pathLst>
                <a:path w="481" h="209" extrusionOk="0">
                  <a:moveTo>
                    <a:pt x="481" y="1"/>
                  </a:moveTo>
                  <a:lnTo>
                    <a:pt x="1" y="69"/>
                  </a:lnTo>
                  <a:cubicBezTo>
                    <a:pt x="83" y="162"/>
                    <a:pt x="161" y="208"/>
                    <a:pt x="234" y="208"/>
                  </a:cubicBezTo>
                  <a:cubicBezTo>
                    <a:pt x="323" y="208"/>
                    <a:pt x="405" y="139"/>
                    <a:pt x="481" y="1"/>
                  </a:cubicBezTo>
                  <a:close/>
                </a:path>
              </a:pathLst>
            </a:custGeom>
            <a:solidFill>
              <a:srgbClr val="B03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90"/>
            <p:cNvSpPr/>
            <p:nvPr/>
          </p:nvSpPr>
          <p:spPr>
            <a:xfrm>
              <a:off x="4205575" y="5131000"/>
              <a:ext cx="6300" cy="6325"/>
            </a:xfrm>
            <a:custGeom>
              <a:avLst/>
              <a:gdLst/>
              <a:ahLst/>
              <a:cxnLst/>
              <a:rect l="l" t="t" r="r" b="b"/>
              <a:pathLst>
                <a:path w="252" h="253" extrusionOk="0">
                  <a:moveTo>
                    <a:pt x="252" y="1"/>
                  </a:moveTo>
                  <a:lnTo>
                    <a:pt x="252" y="1"/>
                  </a:lnTo>
                  <a:cubicBezTo>
                    <a:pt x="115" y="24"/>
                    <a:pt x="23" y="115"/>
                    <a:pt x="0" y="252"/>
                  </a:cubicBezTo>
                  <a:lnTo>
                    <a:pt x="252" y="1"/>
                  </a:lnTo>
                  <a:close/>
                </a:path>
              </a:pathLst>
            </a:custGeom>
            <a:solidFill>
              <a:srgbClr val="CB5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90"/>
            <p:cNvSpPr/>
            <p:nvPr/>
          </p:nvSpPr>
          <p:spPr>
            <a:xfrm>
              <a:off x="4174125" y="5157300"/>
              <a:ext cx="6875" cy="5750"/>
            </a:xfrm>
            <a:custGeom>
              <a:avLst/>
              <a:gdLst/>
              <a:ahLst/>
              <a:cxnLst/>
              <a:rect l="l" t="t" r="r" b="b"/>
              <a:pathLst>
                <a:path w="275" h="230" extrusionOk="0">
                  <a:moveTo>
                    <a:pt x="275" y="1"/>
                  </a:moveTo>
                  <a:lnTo>
                    <a:pt x="275" y="1"/>
                  </a:lnTo>
                  <a:cubicBezTo>
                    <a:pt x="138" y="23"/>
                    <a:pt x="46" y="115"/>
                    <a:pt x="1" y="229"/>
                  </a:cubicBezTo>
                  <a:lnTo>
                    <a:pt x="275" y="1"/>
                  </a:lnTo>
                  <a:close/>
                </a:path>
              </a:pathLst>
            </a:custGeom>
            <a:solidFill>
              <a:srgbClr val="BB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90"/>
            <p:cNvSpPr/>
            <p:nvPr/>
          </p:nvSpPr>
          <p:spPr>
            <a:xfrm>
              <a:off x="4167275" y="5162450"/>
              <a:ext cx="6875" cy="6300"/>
            </a:xfrm>
            <a:custGeom>
              <a:avLst/>
              <a:gdLst/>
              <a:ahLst/>
              <a:cxnLst/>
              <a:rect l="l" t="t" r="r" b="b"/>
              <a:pathLst>
                <a:path w="275" h="252" extrusionOk="0">
                  <a:moveTo>
                    <a:pt x="275" y="0"/>
                  </a:moveTo>
                  <a:lnTo>
                    <a:pt x="0" y="252"/>
                  </a:lnTo>
                  <a:close/>
                </a:path>
              </a:pathLst>
            </a:custGeom>
            <a:solidFill>
              <a:srgbClr val="BB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90"/>
            <p:cNvSpPr/>
            <p:nvPr/>
          </p:nvSpPr>
          <p:spPr>
            <a:xfrm>
              <a:off x="3372075" y="5195525"/>
              <a:ext cx="6325" cy="4675"/>
            </a:xfrm>
            <a:custGeom>
              <a:avLst/>
              <a:gdLst/>
              <a:ahLst/>
              <a:cxnLst/>
              <a:rect l="l" t="t" r="r" b="b"/>
              <a:pathLst>
                <a:path w="253" h="187" extrusionOk="0">
                  <a:moveTo>
                    <a:pt x="36" y="0"/>
                  </a:moveTo>
                  <a:cubicBezTo>
                    <a:pt x="25" y="0"/>
                    <a:pt x="13" y="1"/>
                    <a:pt x="1" y="4"/>
                  </a:cubicBezTo>
                  <a:cubicBezTo>
                    <a:pt x="46" y="118"/>
                    <a:pt x="138" y="187"/>
                    <a:pt x="252" y="187"/>
                  </a:cubicBezTo>
                  <a:cubicBezTo>
                    <a:pt x="232" y="84"/>
                    <a:pt x="138" y="0"/>
                    <a:pt x="36" y="0"/>
                  </a:cubicBezTo>
                  <a:close/>
                </a:path>
              </a:pathLst>
            </a:custGeom>
            <a:solidFill>
              <a:srgbClr val="C95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90"/>
            <p:cNvSpPr/>
            <p:nvPr/>
          </p:nvSpPr>
          <p:spPr>
            <a:xfrm>
              <a:off x="4015200" y="5244425"/>
              <a:ext cx="9175" cy="6075"/>
            </a:xfrm>
            <a:custGeom>
              <a:avLst/>
              <a:gdLst/>
              <a:ahLst/>
              <a:cxnLst/>
              <a:rect l="l" t="t" r="r" b="b"/>
              <a:pathLst>
                <a:path w="367" h="243" extrusionOk="0">
                  <a:moveTo>
                    <a:pt x="270" y="0"/>
                  </a:moveTo>
                  <a:cubicBezTo>
                    <a:pt x="152" y="0"/>
                    <a:pt x="55" y="66"/>
                    <a:pt x="1" y="174"/>
                  </a:cubicBezTo>
                  <a:lnTo>
                    <a:pt x="344" y="243"/>
                  </a:lnTo>
                  <a:cubicBezTo>
                    <a:pt x="344" y="174"/>
                    <a:pt x="366" y="83"/>
                    <a:pt x="366" y="14"/>
                  </a:cubicBezTo>
                  <a:cubicBezTo>
                    <a:pt x="333" y="5"/>
                    <a:pt x="301" y="0"/>
                    <a:pt x="270" y="0"/>
                  </a:cubicBez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90"/>
            <p:cNvSpPr/>
            <p:nvPr/>
          </p:nvSpPr>
          <p:spPr>
            <a:xfrm>
              <a:off x="3931175" y="5258475"/>
              <a:ext cx="3450" cy="3475"/>
            </a:xfrm>
            <a:custGeom>
              <a:avLst/>
              <a:gdLst/>
              <a:ahLst/>
              <a:cxnLst/>
              <a:rect l="l" t="t" r="r" b="b"/>
              <a:pathLst>
                <a:path w="138" h="139" extrusionOk="0">
                  <a:moveTo>
                    <a:pt x="69" y="1"/>
                  </a:moveTo>
                  <a:cubicBezTo>
                    <a:pt x="46" y="1"/>
                    <a:pt x="23" y="24"/>
                    <a:pt x="0" y="47"/>
                  </a:cubicBezTo>
                  <a:lnTo>
                    <a:pt x="69" y="138"/>
                  </a:lnTo>
                  <a:lnTo>
                    <a:pt x="137" y="70"/>
                  </a:lnTo>
                  <a:cubicBezTo>
                    <a:pt x="115" y="47"/>
                    <a:pt x="92" y="1"/>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90"/>
            <p:cNvSpPr/>
            <p:nvPr/>
          </p:nvSpPr>
          <p:spPr>
            <a:xfrm>
              <a:off x="3635625" y="5288225"/>
              <a:ext cx="8025" cy="5150"/>
            </a:xfrm>
            <a:custGeom>
              <a:avLst/>
              <a:gdLst/>
              <a:ahLst/>
              <a:cxnLst/>
              <a:rect l="l" t="t" r="r" b="b"/>
              <a:pathLst>
                <a:path w="321" h="206" extrusionOk="0">
                  <a:moveTo>
                    <a:pt x="0" y="0"/>
                  </a:moveTo>
                  <a:cubicBezTo>
                    <a:pt x="46" y="114"/>
                    <a:pt x="183" y="206"/>
                    <a:pt x="320" y="206"/>
                  </a:cubicBezTo>
                  <a:lnTo>
                    <a:pt x="0" y="0"/>
                  </a:ln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90"/>
            <p:cNvSpPr/>
            <p:nvPr/>
          </p:nvSpPr>
          <p:spPr>
            <a:xfrm>
              <a:off x="3171425" y="4961225"/>
              <a:ext cx="6875" cy="6875"/>
            </a:xfrm>
            <a:custGeom>
              <a:avLst/>
              <a:gdLst/>
              <a:ahLst/>
              <a:cxnLst/>
              <a:rect l="l" t="t" r="r" b="b"/>
              <a:pathLst>
                <a:path w="275" h="275" extrusionOk="0">
                  <a:moveTo>
                    <a:pt x="23" y="0"/>
                  </a:moveTo>
                  <a:cubicBezTo>
                    <a:pt x="23" y="92"/>
                    <a:pt x="0" y="183"/>
                    <a:pt x="0" y="275"/>
                  </a:cubicBezTo>
                  <a:lnTo>
                    <a:pt x="275" y="275"/>
                  </a:lnTo>
                  <a:cubicBezTo>
                    <a:pt x="275" y="137"/>
                    <a:pt x="161" y="23"/>
                    <a:pt x="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90"/>
            <p:cNvSpPr/>
            <p:nvPr/>
          </p:nvSpPr>
          <p:spPr>
            <a:xfrm>
              <a:off x="3178275" y="4968075"/>
              <a:ext cx="5750" cy="6900"/>
            </a:xfrm>
            <a:custGeom>
              <a:avLst/>
              <a:gdLst/>
              <a:ahLst/>
              <a:cxnLst/>
              <a:rect l="l" t="t" r="r" b="b"/>
              <a:pathLst>
                <a:path w="230" h="276" extrusionOk="0">
                  <a:moveTo>
                    <a:pt x="1" y="1"/>
                  </a:moveTo>
                  <a:lnTo>
                    <a:pt x="230" y="275"/>
                  </a:lnTo>
                  <a:cubicBezTo>
                    <a:pt x="207" y="138"/>
                    <a:pt x="115" y="46"/>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90"/>
            <p:cNvSpPr/>
            <p:nvPr/>
          </p:nvSpPr>
          <p:spPr>
            <a:xfrm>
              <a:off x="3146850" y="4160075"/>
              <a:ext cx="12600" cy="6625"/>
            </a:xfrm>
            <a:custGeom>
              <a:avLst/>
              <a:gdLst/>
              <a:ahLst/>
              <a:cxnLst/>
              <a:rect l="l" t="t" r="r" b="b"/>
              <a:pathLst>
                <a:path w="504" h="265" extrusionOk="0">
                  <a:moveTo>
                    <a:pt x="412" y="0"/>
                  </a:moveTo>
                  <a:cubicBezTo>
                    <a:pt x="239" y="0"/>
                    <a:pt x="78" y="106"/>
                    <a:pt x="0" y="262"/>
                  </a:cubicBezTo>
                  <a:cubicBezTo>
                    <a:pt x="18" y="264"/>
                    <a:pt x="35" y="265"/>
                    <a:pt x="53" y="265"/>
                  </a:cubicBezTo>
                  <a:cubicBezTo>
                    <a:pt x="237" y="265"/>
                    <a:pt x="399" y="156"/>
                    <a:pt x="503" y="10"/>
                  </a:cubicBezTo>
                  <a:cubicBezTo>
                    <a:pt x="473" y="3"/>
                    <a:pt x="442" y="0"/>
                    <a:pt x="412" y="0"/>
                  </a:cubicBezTo>
                  <a:close/>
                </a:path>
              </a:pathLst>
            </a:custGeom>
            <a:solidFill>
              <a:srgbClr val="ED9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90"/>
            <p:cNvSpPr/>
            <p:nvPr/>
          </p:nvSpPr>
          <p:spPr>
            <a:xfrm>
              <a:off x="3503550" y="3903075"/>
              <a:ext cx="50350" cy="12025"/>
            </a:xfrm>
            <a:custGeom>
              <a:avLst/>
              <a:gdLst/>
              <a:ahLst/>
              <a:cxnLst/>
              <a:rect l="l" t="t" r="r" b="b"/>
              <a:pathLst>
                <a:path w="2014" h="481" extrusionOk="0">
                  <a:moveTo>
                    <a:pt x="801" y="0"/>
                  </a:moveTo>
                  <a:cubicBezTo>
                    <a:pt x="458" y="0"/>
                    <a:pt x="138" y="183"/>
                    <a:pt x="1" y="480"/>
                  </a:cubicBezTo>
                  <a:cubicBezTo>
                    <a:pt x="501" y="418"/>
                    <a:pt x="962" y="223"/>
                    <a:pt x="1455" y="223"/>
                  </a:cubicBezTo>
                  <a:cubicBezTo>
                    <a:pt x="1504" y="223"/>
                    <a:pt x="1552" y="225"/>
                    <a:pt x="1602" y="229"/>
                  </a:cubicBezTo>
                  <a:cubicBezTo>
                    <a:pt x="1762" y="229"/>
                    <a:pt x="1922" y="137"/>
                    <a:pt x="2013" y="0"/>
                  </a:cubicBezTo>
                  <a:close/>
                </a:path>
              </a:pathLst>
            </a:custGeom>
            <a:solidFill>
              <a:srgbClr val="E692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90"/>
            <p:cNvSpPr/>
            <p:nvPr/>
          </p:nvSpPr>
          <p:spPr>
            <a:xfrm>
              <a:off x="4180975" y="5168725"/>
              <a:ext cx="6325" cy="6325"/>
            </a:xfrm>
            <a:custGeom>
              <a:avLst/>
              <a:gdLst/>
              <a:ahLst/>
              <a:cxnLst/>
              <a:rect l="l" t="t" r="r" b="b"/>
              <a:pathLst>
                <a:path w="253" h="253" extrusionOk="0">
                  <a:moveTo>
                    <a:pt x="1" y="252"/>
                  </a:moveTo>
                  <a:lnTo>
                    <a:pt x="252" y="1"/>
                  </a:lnTo>
                  <a:close/>
                </a:path>
              </a:pathLst>
            </a:custGeom>
            <a:solidFill>
              <a:srgbClr val="BB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90"/>
            <p:cNvSpPr/>
            <p:nvPr/>
          </p:nvSpPr>
          <p:spPr>
            <a:xfrm>
              <a:off x="4343350" y="4971075"/>
              <a:ext cx="18875" cy="18900"/>
            </a:xfrm>
            <a:custGeom>
              <a:avLst/>
              <a:gdLst/>
              <a:ahLst/>
              <a:cxnLst/>
              <a:rect l="l" t="t" r="r" b="b"/>
              <a:pathLst>
                <a:path w="755" h="756" extrusionOk="0">
                  <a:moveTo>
                    <a:pt x="377" y="1"/>
                  </a:moveTo>
                  <a:cubicBezTo>
                    <a:pt x="240" y="1"/>
                    <a:pt x="103" y="52"/>
                    <a:pt x="0" y="155"/>
                  </a:cubicBezTo>
                  <a:cubicBezTo>
                    <a:pt x="23" y="269"/>
                    <a:pt x="46" y="384"/>
                    <a:pt x="92" y="498"/>
                  </a:cubicBezTo>
                  <a:cubicBezTo>
                    <a:pt x="183" y="670"/>
                    <a:pt x="286" y="755"/>
                    <a:pt x="389" y="755"/>
                  </a:cubicBezTo>
                  <a:cubicBezTo>
                    <a:pt x="492" y="755"/>
                    <a:pt x="595" y="670"/>
                    <a:pt x="686" y="498"/>
                  </a:cubicBezTo>
                  <a:cubicBezTo>
                    <a:pt x="732" y="384"/>
                    <a:pt x="755" y="269"/>
                    <a:pt x="755" y="155"/>
                  </a:cubicBezTo>
                  <a:cubicBezTo>
                    <a:pt x="652" y="52"/>
                    <a:pt x="515" y="1"/>
                    <a:pt x="377" y="1"/>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90"/>
            <p:cNvSpPr/>
            <p:nvPr/>
          </p:nvSpPr>
          <p:spPr>
            <a:xfrm>
              <a:off x="4382225" y="4649350"/>
              <a:ext cx="80625" cy="155050"/>
            </a:xfrm>
            <a:custGeom>
              <a:avLst/>
              <a:gdLst/>
              <a:ahLst/>
              <a:cxnLst/>
              <a:rect l="l" t="t" r="r" b="b"/>
              <a:pathLst>
                <a:path w="3225" h="6202" extrusionOk="0">
                  <a:moveTo>
                    <a:pt x="1940" y="3450"/>
                  </a:moveTo>
                  <a:cubicBezTo>
                    <a:pt x="1991" y="3527"/>
                    <a:pt x="2062" y="3603"/>
                    <a:pt x="2137" y="3671"/>
                  </a:cubicBezTo>
                  <a:lnTo>
                    <a:pt x="2137" y="3671"/>
                  </a:lnTo>
                  <a:cubicBezTo>
                    <a:pt x="2123" y="3668"/>
                    <a:pt x="2109" y="3666"/>
                    <a:pt x="2095" y="3666"/>
                  </a:cubicBezTo>
                  <a:cubicBezTo>
                    <a:pt x="2052" y="3666"/>
                    <a:pt x="2012" y="3683"/>
                    <a:pt x="1989" y="3717"/>
                  </a:cubicBezTo>
                  <a:cubicBezTo>
                    <a:pt x="1962" y="3773"/>
                    <a:pt x="1926" y="3803"/>
                    <a:pt x="1891" y="3803"/>
                  </a:cubicBezTo>
                  <a:cubicBezTo>
                    <a:pt x="1869" y="3803"/>
                    <a:pt x="1847" y="3790"/>
                    <a:pt x="1829" y="3763"/>
                  </a:cubicBezTo>
                  <a:cubicBezTo>
                    <a:pt x="1898" y="3740"/>
                    <a:pt x="1989" y="3763"/>
                    <a:pt x="2012" y="3672"/>
                  </a:cubicBezTo>
                  <a:cubicBezTo>
                    <a:pt x="2012" y="3593"/>
                    <a:pt x="1978" y="3514"/>
                    <a:pt x="1940" y="3450"/>
                  </a:cubicBezTo>
                  <a:close/>
                  <a:moveTo>
                    <a:pt x="2792" y="0"/>
                  </a:moveTo>
                  <a:cubicBezTo>
                    <a:pt x="2717" y="0"/>
                    <a:pt x="2644" y="19"/>
                    <a:pt x="2584" y="59"/>
                  </a:cubicBezTo>
                  <a:cubicBezTo>
                    <a:pt x="2378" y="196"/>
                    <a:pt x="2172" y="333"/>
                    <a:pt x="1967" y="470"/>
                  </a:cubicBezTo>
                  <a:lnTo>
                    <a:pt x="1738" y="722"/>
                  </a:lnTo>
                  <a:cubicBezTo>
                    <a:pt x="1646" y="973"/>
                    <a:pt x="1555" y="1225"/>
                    <a:pt x="1463" y="1476"/>
                  </a:cubicBezTo>
                  <a:cubicBezTo>
                    <a:pt x="1372" y="1568"/>
                    <a:pt x="1303" y="1659"/>
                    <a:pt x="1212" y="1728"/>
                  </a:cubicBezTo>
                  <a:cubicBezTo>
                    <a:pt x="1029" y="1957"/>
                    <a:pt x="892" y="2208"/>
                    <a:pt x="800" y="2460"/>
                  </a:cubicBezTo>
                  <a:cubicBezTo>
                    <a:pt x="503" y="3146"/>
                    <a:pt x="434" y="3900"/>
                    <a:pt x="0" y="4541"/>
                  </a:cubicBezTo>
                  <a:cubicBezTo>
                    <a:pt x="23" y="4655"/>
                    <a:pt x="69" y="4746"/>
                    <a:pt x="114" y="4861"/>
                  </a:cubicBezTo>
                  <a:cubicBezTo>
                    <a:pt x="229" y="5066"/>
                    <a:pt x="389" y="5227"/>
                    <a:pt x="549" y="5387"/>
                  </a:cubicBezTo>
                  <a:lnTo>
                    <a:pt x="709" y="5478"/>
                  </a:lnTo>
                  <a:cubicBezTo>
                    <a:pt x="869" y="5501"/>
                    <a:pt x="1006" y="5547"/>
                    <a:pt x="1166" y="5615"/>
                  </a:cubicBezTo>
                  <a:cubicBezTo>
                    <a:pt x="1281" y="5730"/>
                    <a:pt x="1395" y="5844"/>
                    <a:pt x="1486" y="5981"/>
                  </a:cubicBezTo>
                  <a:cubicBezTo>
                    <a:pt x="1581" y="6108"/>
                    <a:pt x="1676" y="6202"/>
                    <a:pt x="1802" y="6202"/>
                  </a:cubicBezTo>
                  <a:cubicBezTo>
                    <a:pt x="1858" y="6202"/>
                    <a:pt x="1919" y="6183"/>
                    <a:pt x="1989" y="6141"/>
                  </a:cubicBezTo>
                  <a:cubicBezTo>
                    <a:pt x="2218" y="6004"/>
                    <a:pt x="2081" y="5775"/>
                    <a:pt x="2012" y="5592"/>
                  </a:cubicBezTo>
                  <a:cubicBezTo>
                    <a:pt x="1967" y="5409"/>
                    <a:pt x="1875" y="5227"/>
                    <a:pt x="1784" y="5044"/>
                  </a:cubicBezTo>
                  <a:cubicBezTo>
                    <a:pt x="1509" y="4746"/>
                    <a:pt x="1715" y="4632"/>
                    <a:pt x="1944" y="4518"/>
                  </a:cubicBezTo>
                  <a:cubicBezTo>
                    <a:pt x="2396" y="4247"/>
                    <a:pt x="2401" y="4243"/>
                    <a:pt x="2224" y="3736"/>
                  </a:cubicBezTo>
                  <a:lnTo>
                    <a:pt x="2224" y="3736"/>
                  </a:lnTo>
                  <a:cubicBezTo>
                    <a:pt x="2453" y="3580"/>
                    <a:pt x="2790" y="3577"/>
                    <a:pt x="2835" y="3214"/>
                  </a:cubicBezTo>
                  <a:cubicBezTo>
                    <a:pt x="2881" y="2871"/>
                    <a:pt x="2973" y="2551"/>
                    <a:pt x="2721" y="2254"/>
                  </a:cubicBezTo>
                  <a:cubicBezTo>
                    <a:pt x="2584" y="2048"/>
                    <a:pt x="2470" y="1842"/>
                    <a:pt x="2355" y="1636"/>
                  </a:cubicBezTo>
                  <a:cubicBezTo>
                    <a:pt x="2401" y="1476"/>
                    <a:pt x="2515" y="1316"/>
                    <a:pt x="2675" y="1248"/>
                  </a:cubicBezTo>
                  <a:cubicBezTo>
                    <a:pt x="2927" y="1065"/>
                    <a:pt x="3087" y="836"/>
                    <a:pt x="3156" y="539"/>
                  </a:cubicBezTo>
                  <a:cubicBezTo>
                    <a:pt x="3224" y="379"/>
                    <a:pt x="3178" y="196"/>
                    <a:pt x="3064" y="82"/>
                  </a:cubicBezTo>
                  <a:cubicBezTo>
                    <a:pt x="2987" y="30"/>
                    <a:pt x="2888" y="0"/>
                    <a:pt x="2792" y="0"/>
                  </a:cubicBezTo>
                  <a:close/>
                </a:path>
              </a:pathLst>
            </a:custGeom>
            <a:solidFill>
              <a:srgbClr val="E68D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90"/>
            <p:cNvSpPr/>
            <p:nvPr/>
          </p:nvSpPr>
          <p:spPr>
            <a:xfrm>
              <a:off x="4377075" y="4317075"/>
              <a:ext cx="74325" cy="206275"/>
            </a:xfrm>
            <a:custGeom>
              <a:avLst/>
              <a:gdLst/>
              <a:ahLst/>
              <a:cxnLst/>
              <a:rect l="l" t="t" r="r" b="b"/>
              <a:pathLst>
                <a:path w="2973" h="8251" extrusionOk="0">
                  <a:moveTo>
                    <a:pt x="396" y="1"/>
                  </a:moveTo>
                  <a:cubicBezTo>
                    <a:pt x="324" y="1"/>
                    <a:pt x="251" y="14"/>
                    <a:pt x="183" y="41"/>
                  </a:cubicBezTo>
                  <a:cubicBezTo>
                    <a:pt x="0" y="201"/>
                    <a:pt x="115" y="339"/>
                    <a:pt x="160" y="476"/>
                  </a:cubicBezTo>
                  <a:cubicBezTo>
                    <a:pt x="252" y="704"/>
                    <a:pt x="366" y="933"/>
                    <a:pt x="480" y="1162"/>
                  </a:cubicBezTo>
                  <a:cubicBezTo>
                    <a:pt x="595" y="1368"/>
                    <a:pt x="480" y="1551"/>
                    <a:pt x="412" y="1733"/>
                  </a:cubicBezTo>
                  <a:cubicBezTo>
                    <a:pt x="412" y="1825"/>
                    <a:pt x="412" y="1894"/>
                    <a:pt x="435" y="1962"/>
                  </a:cubicBezTo>
                  <a:cubicBezTo>
                    <a:pt x="801" y="2694"/>
                    <a:pt x="1212" y="3403"/>
                    <a:pt x="1189" y="4249"/>
                  </a:cubicBezTo>
                  <a:cubicBezTo>
                    <a:pt x="1212" y="4500"/>
                    <a:pt x="1281" y="4752"/>
                    <a:pt x="1372" y="4958"/>
                  </a:cubicBezTo>
                  <a:cubicBezTo>
                    <a:pt x="1624" y="5621"/>
                    <a:pt x="1715" y="6330"/>
                    <a:pt x="1669" y="7016"/>
                  </a:cubicBezTo>
                  <a:cubicBezTo>
                    <a:pt x="1647" y="7427"/>
                    <a:pt x="1669" y="7839"/>
                    <a:pt x="1669" y="8250"/>
                  </a:cubicBezTo>
                  <a:lnTo>
                    <a:pt x="1784" y="8250"/>
                  </a:lnTo>
                  <a:cubicBezTo>
                    <a:pt x="1810" y="8243"/>
                    <a:pt x="1846" y="8241"/>
                    <a:pt x="1885" y="8241"/>
                  </a:cubicBezTo>
                  <a:cubicBezTo>
                    <a:pt x="1924" y="8241"/>
                    <a:pt x="1967" y="8243"/>
                    <a:pt x="2007" y="8243"/>
                  </a:cubicBezTo>
                  <a:cubicBezTo>
                    <a:pt x="2170" y="8243"/>
                    <a:pt x="2302" y="8212"/>
                    <a:pt x="2058" y="7907"/>
                  </a:cubicBezTo>
                  <a:cubicBezTo>
                    <a:pt x="1944" y="7793"/>
                    <a:pt x="1921" y="7610"/>
                    <a:pt x="1990" y="7450"/>
                  </a:cubicBezTo>
                  <a:cubicBezTo>
                    <a:pt x="2050" y="7365"/>
                    <a:pt x="2130" y="7338"/>
                    <a:pt x="2215" y="7338"/>
                  </a:cubicBezTo>
                  <a:cubicBezTo>
                    <a:pt x="2291" y="7338"/>
                    <a:pt x="2371" y="7360"/>
                    <a:pt x="2447" y="7381"/>
                  </a:cubicBezTo>
                  <a:cubicBezTo>
                    <a:pt x="2584" y="7427"/>
                    <a:pt x="2767" y="7473"/>
                    <a:pt x="2904" y="7496"/>
                  </a:cubicBezTo>
                  <a:cubicBezTo>
                    <a:pt x="2973" y="7107"/>
                    <a:pt x="2721" y="6787"/>
                    <a:pt x="2607" y="6467"/>
                  </a:cubicBezTo>
                  <a:cubicBezTo>
                    <a:pt x="2516" y="6147"/>
                    <a:pt x="2630" y="5735"/>
                    <a:pt x="2630" y="5369"/>
                  </a:cubicBezTo>
                  <a:cubicBezTo>
                    <a:pt x="2630" y="5209"/>
                    <a:pt x="2561" y="5049"/>
                    <a:pt x="2493" y="4912"/>
                  </a:cubicBezTo>
                  <a:cubicBezTo>
                    <a:pt x="2355" y="4638"/>
                    <a:pt x="2287" y="4295"/>
                    <a:pt x="2058" y="4157"/>
                  </a:cubicBezTo>
                  <a:cubicBezTo>
                    <a:pt x="1624" y="3883"/>
                    <a:pt x="2127" y="3586"/>
                    <a:pt x="1944" y="3311"/>
                  </a:cubicBezTo>
                  <a:cubicBezTo>
                    <a:pt x="1578" y="2671"/>
                    <a:pt x="1326" y="1939"/>
                    <a:pt x="1258" y="1208"/>
                  </a:cubicBezTo>
                  <a:cubicBezTo>
                    <a:pt x="1166" y="842"/>
                    <a:pt x="1029" y="522"/>
                    <a:pt x="846" y="201"/>
                  </a:cubicBezTo>
                  <a:cubicBezTo>
                    <a:pt x="734" y="73"/>
                    <a:pt x="565" y="1"/>
                    <a:pt x="3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90"/>
            <p:cNvSpPr/>
            <p:nvPr/>
          </p:nvSpPr>
          <p:spPr>
            <a:xfrm>
              <a:off x="4359350" y="4764325"/>
              <a:ext cx="45175" cy="94725"/>
            </a:xfrm>
            <a:custGeom>
              <a:avLst/>
              <a:gdLst/>
              <a:ahLst/>
              <a:cxnLst/>
              <a:rect l="l" t="t" r="r" b="b"/>
              <a:pathLst>
                <a:path w="1807" h="3789" extrusionOk="0">
                  <a:moveTo>
                    <a:pt x="868" y="1"/>
                  </a:moveTo>
                  <a:cubicBezTo>
                    <a:pt x="822" y="1"/>
                    <a:pt x="776" y="11"/>
                    <a:pt x="732" y="33"/>
                  </a:cubicBezTo>
                  <a:lnTo>
                    <a:pt x="618" y="124"/>
                  </a:lnTo>
                  <a:cubicBezTo>
                    <a:pt x="572" y="353"/>
                    <a:pt x="252" y="650"/>
                    <a:pt x="572" y="788"/>
                  </a:cubicBezTo>
                  <a:cubicBezTo>
                    <a:pt x="1052" y="971"/>
                    <a:pt x="984" y="1199"/>
                    <a:pt x="801" y="1542"/>
                  </a:cubicBezTo>
                  <a:cubicBezTo>
                    <a:pt x="663" y="1748"/>
                    <a:pt x="481" y="1931"/>
                    <a:pt x="366" y="2137"/>
                  </a:cubicBezTo>
                  <a:cubicBezTo>
                    <a:pt x="275" y="2343"/>
                    <a:pt x="503" y="2663"/>
                    <a:pt x="138" y="2800"/>
                  </a:cubicBezTo>
                  <a:cubicBezTo>
                    <a:pt x="23" y="2823"/>
                    <a:pt x="0" y="3006"/>
                    <a:pt x="92" y="3120"/>
                  </a:cubicBezTo>
                  <a:cubicBezTo>
                    <a:pt x="183" y="3211"/>
                    <a:pt x="275" y="3303"/>
                    <a:pt x="343" y="3394"/>
                  </a:cubicBezTo>
                  <a:cubicBezTo>
                    <a:pt x="448" y="3563"/>
                    <a:pt x="553" y="3789"/>
                    <a:pt x="747" y="3789"/>
                  </a:cubicBezTo>
                  <a:cubicBezTo>
                    <a:pt x="764" y="3789"/>
                    <a:pt x="782" y="3787"/>
                    <a:pt x="801" y="3783"/>
                  </a:cubicBezTo>
                  <a:cubicBezTo>
                    <a:pt x="1121" y="3715"/>
                    <a:pt x="869" y="3463"/>
                    <a:pt x="892" y="3280"/>
                  </a:cubicBezTo>
                  <a:cubicBezTo>
                    <a:pt x="915" y="2983"/>
                    <a:pt x="1029" y="2617"/>
                    <a:pt x="1281" y="2525"/>
                  </a:cubicBezTo>
                  <a:cubicBezTo>
                    <a:pt x="1807" y="2365"/>
                    <a:pt x="1670" y="2000"/>
                    <a:pt x="1624" y="1657"/>
                  </a:cubicBezTo>
                  <a:cubicBezTo>
                    <a:pt x="1601" y="1405"/>
                    <a:pt x="1624" y="1153"/>
                    <a:pt x="1624" y="902"/>
                  </a:cubicBezTo>
                  <a:lnTo>
                    <a:pt x="1624" y="879"/>
                  </a:lnTo>
                  <a:cubicBezTo>
                    <a:pt x="1418" y="650"/>
                    <a:pt x="1304" y="376"/>
                    <a:pt x="1121" y="124"/>
                  </a:cubicBezTo>
                  <a:cubicBezTo>
                    <a:pt x="1059" y="47"/>
                    <a:pt x="965" y="1"/>
                    <a:pt x="868" y="1"/>
                  </a:cubicBezTo>
                  <a:close/>
                </a:path>
              </a:pathLst>
            </a:custGeom>
            <a:solidFill>
              <a:srgbClr val="E68D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90"/>
            <p:cNvSpPr/>
            <p:nvPr/>
          </p:nvSpPr>
          <p:spPr>
            <a:xfrm>
              <a:off x="4335325" y="4792575"/>
              <a:ext cx="17750" cy="113225"/>
            </a:xfrm>
            <a:custGeom>
              <a:avLst/>
              <a:gdLst/>
              <a:ahLst/>
              <a:cxnLst/>
              <a:rect l="l" t="t" r="r" b="b"/>
              <a:pathLst>
                <a:path w="710" h="4529" extrusionOk="0">
                  <a:moveTo>
                    <a:pt x="573" y="1"/>
                  </a:moveTo>
                  <a:lnTo>
                    <a:pt x="573" y="1"/>
                  </a:lnTo>
                  <a:cubicBezTo>
                    <a:pt x="230" y="252"/>
                    <a:pt x="321" y="732"/>
                    <a:pt x="70" y="1007"/>
                  </a:cubicBezTo>
                  <a:cubicBezTo>
                    <a:pt x="1" y="2104"/>
                    <a:pt x="344" y="3156"/>
                    <a:pt x="390" y="4231"/>
                  </a:cubicBezTo>
                  <a:cubicBezTo>
                    <a:pt x="390" y="4345"/>
                    <a:pt x="504" y="4437"/>
                    <a:pt x="573" y="4528"/>
                  </a:cubicBezTo>
                  <a:cubicBezTo>
                    <a:pt x="618" y="4437"/>
                    <a:pt x="710" y="4300"/>
                    <a:pt x="710" y="4208"/>
                  </a:cubicBezTo>
                  <a:cubicBezTo>
                    <a:pt x="618" y="3522"/>
                    <a:pt x="687" y="2836"/>
                    <a:pt x="618" y="2173"/>
                  </a:cubicBezTo>
                  <a:cubicBezTo>
                    <a:pt x="550" y="1464"/>
                    <a:pt x="550" y="732"/>
                    <a:pt x="5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90"/>
            <p:cNvSpPr/>
            <p:nvPr/>
          </p:nvSpPr>
          <p:spPr>
            <a:xfrm>
              <a:off x="4342775" y="4911475"/>
              <a:ext cx="24600" cy="63500"/>
            </a:xfrm>
            <a:custGeom>
              <a:avLst/>
              <a:gdLst/>
              <a:ahLst/>
              <a:cxnLst/>
              <a:rect l="l" t="t" r="r" b="b"/>
              <a:pathLst>
                <a:path w="984" h="2540" extrusionOk="0">
                  <a:moveTo>
                    <a:pt x="275" y="1"/>
                  </a:moveTo>
                  <a:cubicBezTo>
                    <a:pt x="92" y="184"/>
                    <a:pt x="0" y="435"/>
                    <a:pt x="46" y="687"/>
                  </a:cubicBezTo>
                  <a:cubicBezTo>
                    <a:pt x="46" y="1304"/>
                    <a:pt x="23" y="1922"/>
                    <a:pt x="23" y="2539"/>
                  </a:cubicBezTo>
                  <a:lnTo>
                    <a:pt x="778" y="2539"/>
                  </a:lnTo>
                  <a:cubicBezTo>
                    <a:pt x="778" y="2288"/>
                    <a:pt x="686" y="2059"/>
                    <a:pt x="526" y="1876"/>
                  </a:cubicBezTo>
                  <a:cubicBezTo>
                    <a:pt x="343" y="1693"/>
                    <a:pt x="458" y="1510"/>
                    <a:pt x="526" y="1304"/>
                  </a:cubicBezTo>
                  <a:cubicBezTo>
                    <a:pt x="595" y="1098"/>
                    <a:pt x="983" y="1236"/>
                    <a:pt x="915" y="961"/>
                  </a:cubicBezTo>
                  <a:cubicBezTo>
                    <a:pt x="869" y="801"/>
                    <a:pt x="640" y="710"/>
                    <a:pt x="480" y="573"/>
                  </a:cubicBezTo>
                  <a:cubicBezTo>
                    <a:pt x="343" y="412"/>
                    <a:pt x="275" y="207"/>
                    <a:pt x="2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90"/>
            <p:cNvSpPr/>
            <p:nvPr/>
          </p:nvSpPr>
          <p:spPr>
            <a:xfrm>
              <a:off x="4355350" y="4717700"/>
              <a:ext cx="40025" cy="56600"/>
            </a:xfrm>
            <a:custGeom>
              <a:avLst/>
              <a:gdLst/>
              <a:ahLst/>
              <a:cxnLst/>
              <a:rect l="l" t="t" r="r" b="b"/>
              <a:pathLst>
                <a:path w="1601" h="2264" extrusionOk="0">
                  <a:moveTo>
                    <a:pt x="1532" y="0"/>
                  </a:moveTo>
                  <a:cubicBezTo>
                    <a:pt x="1258" y="23"/>
                    <a:pt x="1006" y="114"/>
                    <a:pt x="801" y="274"/>
                  </a:cubicBezTo>
                  <a:lnTo>
                    <a:pt x="778" y="274"/>
                  </a:lnTo>
                  <a:cubicBezTo>
                    <a:pt x="686" y="343"/>
                    <a:pt x="618" y="435"/>
                    <a:pt x="549" y="526"/>
                  </a:cubicBezTo>
                  <a:cubicBezTo>
                    <a:pt x="275" y="800"/>
                    <a:pt x="389" y="1281"/>
                    <a:pt x="23" y="1532"/>
                  </a:cubicBezTo>
                  <a:lnTo>
                    <a:pt x="23" y="1784"/>
                  </a:lnTo>
                  <a:cubicBezTo>
                    <a:pt x="23" y="1944"/>
                    <a:pt x="23" y="2104"/>
                    <a:pt x="0" y="2264"/>
                  </a:cubicBezTo>
                  <a:lnTo>
                    <a:pt x="778" y="2012"/>
                  </a:lnTo>
                  <a:cubicBezTo>
                    <a:pt x="1304" y="1509"/>
                    <a:pt x="1235" y="732"/>
                    <a:pt x="1601" y="160"/>
                  </a:cubicBezTo>
                  <a:cubicBezTo>
                    <a:pt x="1578" y="114"/>
                    <a:pt x="1555" y="46"/>
                    <a:pt x="1532" y="0"/>
                  </a:cubicBezTo>
                  <a:close/>
                </a:path>
              </a:pathLst>
            </a:custGeom>
            <a:solidFill>
              <a:srgbClr val="DB7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90"/>
            <p:cNvSpPr/>
            <p:nvPr/>
          </p:nvSpPr>
          <p:spPr>
            <a:xfrm>
              <a:off x="4430800" y="4605075"/>
              <a:ext cx="7450" cy="12600"/>
            </a:xfrm>
            <a:custGeom>
              <a:avLst/>
              <a:gdLst/>
              <a:ahLst/>
              <a:cxnLst/>
              <a:rect l="l" t="t" r="r" b="b"/>
              <a:pathLst>
                <a:path w="298" h="504" extrusionOk="0">
                  <a:moveTo>
                    <a:pt x="24" y="0"/>
                  </a:moveTo>
                  <a:cubicBezTo>
                    <a:pt x="1" y="206"/>
                    <a:pt x="92" y="389"/>
                    <a:pt x="275" y="503"/>
                  </a:cubicBezTo>
                  <a:cubicBezTo>
                    <a:pt x="298" y="298"/>
                    <a:pt x="206" y="92"/>
                    <a:pt x="24" y="0"/>
                  </a:cubicBezTo>
                  <a:close/>
                </a:path>
              </a:pathLst>
            </a:custGeom>
            <a:solidFill>
              <a:srgbClr val="BF50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90"/>
            <p:cNvSpPr/>
            <p:nvPr/>
          </p:nvSpPr>
          <p:spPr>
            <a:xfrm>
              <a:off x="3779675" y="5313175"/>
              <a:ext cx="18900" cy="5800"/>
            </a:xfrm>
            <a:custGeom>
              <a:avLst/>
              <a:gdLst/>
              <a:ahLst/>
              <a:cxnLst/>
              <a:rect l="l" t="t" r="r" b="b"/>
              <a:pathLst>
                <a:path w="756" h="232" extrusionOk="0">
                  <a:moveTo>
                    <a:pt x="478" y="1"/>
                  </a:moveTo>
                  <a:cubicBezTo>
                    <a:pt x="295" y="1"/>
                    <a:pt x="123" y="31"/>
                    <a:pt x="1" y="214"/>
                  </a:cubicBezTo>
                  <a:cubicBezTo>
                    <a:pt x="92" y="222"/>
                    <a:pt x="186" y="232"/>
                    <a:pt x="278" y="232"/>
                  </a:cubicBezTo>
                  <a:cubicBezTo>
                    <a:pt x="460" y="232"/>
                    <a:pt x="633" y="191"/>
                    <a:pt x="755" y="8"/>
                  </a:cubicBezTo>
                  <a:cubicBezTo>
                    <a:pt x="664" y="8"/>
                    <a:pt x="570" y="1"/>
                    <a:pt x="478"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90"/>
            <p:cNvSpPr/>
            <p:nvPr/>
          </p:nvSpPr>
          <p:spPr>
            <a:xfrm>
              <a:off x="3798550" y="5306800"/>
              <a:ext cx="13175" cy="6600"/>
            </a:xfrm>
            <a:custGeom>
              <a:avLst/>
              <a:gdLst/>
              <a:ahLst/>
              <a:cxnLst/>
              <a:rect l="l" t="t" r="r" b="b"/>
              <a:pathLst>
                <a:path w="527" h="264" extrusionOk="0">
                  <a:moveTo>
                    <a:pt x="422" y="0"/>
                  </a:moveTo>
                  <a:cubicBezTo>
                    <a:pt x="253" y="0"/>
                    <a:pt x="95" y="92"/>
                    <a:pt x="0" y="263"/>
                  </a:cubicBezTo>
                  <a:cubicBezTo>
                    <a:pt x="206" y="263"/>
                    <a:pt x="389" y="172"/>
                    <a:pt x="526" y="12"/>
                  </a:cubicBezTo>
                  <a:cubicBezTo>
                    <a:pt x="491" y="4"/>
                    <a:pt x="457" y="0"/>
                    <a:pt x="422"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90"/>
            <p:cNvSpPr/>
            <p:nvPr/>
          </p:nvSpPr>
          <p:spPr>
            <a:xfrm>
              <a:off x="3685350" y="5313375"/>
              <a:ext cx="11450" cy="18300"/>
            </a:xfrm>
            <a:custGeom>
              <a:avLst/>
              <a:gdLst/>
              <a:ahLst/>
              <a:cxnLst/>
              <a:rect l="l" t="t" r="r" b="b"/>
              <a:pathLst>
                <a:path w="458" h="732" extrusionOk="0">
                  <a:moveTo>
                    <a:pt x="1" y="0"/>
                  </a:moveTo>
                  <a:lnTo>
                    <a:pt x="1" y="732"/>
                  </a:lnTo>
                  <a:cubicBezTo>
                    <a:pt x="115" y="618"/>
                    <a:pt x="206" y="526"/>
                    <a:pt x="298" y="389"/>
                  </a:cubicBezTo>
                  <a:cubicBezTo>
                    <a:pt x="458" y="92"/>
                    <a:pt x="298" y="0"/>
                    <a:pt x="1"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90"/>
            <p:cNvSpPr/>
            <p:nvPr/>
          </p:nvSpPr>
          <p:spPr>
            <a:xfrm>
              <a:off x="3735650" y="5319650"/>
              <a:ext cx="12600" cy="4525"/>
            </a:xfrm>
            <a:custGeom>
              <a:avLst/>
              <a:gdLst/>
              <a:ahLst/>
              <a:cxnLst/>
              <a:rect l="l" t="t" r="r" b="b"/>
              <a:pathLst>
                <a:path w="504" h="181" extrusionOk="0">
                  <a:moveTo>
                    <a:pt x="1" y="1"/>
                  </a:moveTo>
                  <a:cubicBezTo>
                    <a:pt x="79" y="123"/>
                    <a:pt x="163" y="181"/>
                    <a:pt x="246" y="181"/>
                  </a:cubicBezTo>
                  <a:cubicBezTo>
                    <a:pt x="334" y="181"/>
                    <a:pt x="422" y="118"/>
                    <a:pt x="504" y="1"/>
                  </a:cubicBezTo>
                  <a:close/>
                </a:path>
              </a:pathLst>
            </a:custGeom>
            <a:solidFill>
              <a:srgbClr val="B03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90"/>
            <p:cNvSpPr/>
            <p:nvPr/>
          </p:nvSpPr>
          <p:spPr>
            <a:xfrm>
              <a:off x="3754525" y="5319650"/>
              <a:ext cx="6300" cy="2600"/>
            </a:xfrm>
            <a:custGeom>
              <a:avLst/>
              <a:gdLst/>
              <a:ahLst/>
              <a:cxnLst/>
              <a:rect l="l" t="t" r="r" b="b"/>
              <a:pathLst>
                <a:path w="252" h="104" extrusionOk="0">
                  <a:moveTo>
                    <a:pt x="0" y="1"/>
                  </a:moveTo>
                  <a:cubicBezTo>
                    <a:pt x="46" y="69"/>
                    <a:pt x="92" y="104"/>
                    <a:pt x="135" y="104"/>
                  </a:cubicBezTo>
                  <a:cubicBezTo>
                    <a:pt x="178" y="104"/>
                    <a:pt x="218" y="69"/>
                    <a:pt x="252" y="1"/>
                  </a:cubicBezTo>
                  <a:close/>
                </a:path>
              </a:pathLst>
            </a:custGeom>
            <a:solidFill>
              <a:srgbClr val="B03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90"/>
            <p:cNvSpPr/>
            <p:nvPr/>
          </p:nvSpPr>
          <p:spPr>
            <a:xfrm>
              <a:off x="3108550" y="4912050"/>
              <a:ext cx="57175" cy="56650"/>
            </a:xfrm>
            <a:custGeom>
              <a:avLst/>
              <a:gdLst/>
              <a:ahLst/>
              <a:cxnLst/>
              <a:rect l="l" t="t" r="r" b="b"/>
              <a:pathLst>
                <a:path w="2287" h="2266" extrusionOk="0">
                  <a:moveTo>
                    <a:pt x="297" y="1"/>
                  </a:moveTo>
                  <a:cubicBezTo>
                    <a:pt x="183" y="252"/>
                    <a:pt x="0" y="481"/>
                    <a:pt x="297" y="778"/>
                  </a:cubicBezTo>
                  <a:cubicBezTo>
                    <a:pt x="709" y="1167"/>
                    <a:pt x="1212" y="1487"/>
                    <a:pt x="1486" y="2013"/>
                  </a:cubicBezTo>
                  <a:cubicBezTo>
                    <a:pt x="1624" y="2248"/>
                    <a:pt x="1912" y="2265"/>
                    <a:pt x="2164" y="2265"/>
                  </a:cubicBezTo>
                  <a:cubicBezTo>
                    <a:pt x="2207" y="2265"/>
                    <a:pt x="2248" y="2265"/>
                    <a:pt x="2287" y="2265"/>
                  </a:cubicBezTo>
                  <a:cubicBezTo>
                    <a:pt x="1875" y="1716"/>
                    <a:pt x="1464" y="1167"/>
                    <a:pt x="1029" y="641"/>
                  </a:cubicBezTo>
                  <a:cubicBezTo>
                    <a:pt x="800" y="412"/>
                    <a:pt x="549" y="184"/>
                    <a:pt x="2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90"/>
            <p:cNvSpPr/>
            <p:nvPr/>
          </p:nvSpPr>
          <p:spPr>
            <a:xfrm>
              <a:off x="3170850" y="4980650"/>
              <a:ext cx="13175" cy="13175"/>
            </a:xfrm>
            <a:custGeom>
              <a:avLst/>
              <a:gdLst/>
              <a:ahLst/>
              <a:cxnLst/>
              <a:rect l="l" t="t" r="r" b="b"/>
              <a:pathLst>
                <a:path w="527" h="527" extrusionOk="0">
                  <a:moveTo>
                    <a:pt x="46" y="1"/>
                  </a:moveTo>
                  <a:lnTo>
                    <a:pt x="46" y="1"/>
                  </a:lnTo>
                  <a:cubicBezTo>
                    <a:pt x="1" y="298"/>
                    <a:pt x="229" y="527"/>
                    <a:pt x="527" y="527"/>
                  </a:cubicBezTo>
                  <a:cubicBezTo>
                    <a:pt x="435" y="275"/>
                    <a:pt x="275" y="92"/>
                    <a:pt x="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90"/>
            <p:cNvSpPr/>
            <p:nvPr/>
          </p:nvSpPr>
          <p:spPr>
            <a:xfrm>
              <a:off x="3165700" y="4968075"/>
              <a:ext cx="6325" cy="6325"/>
            </a:xfrm>
            <a:custGeom>
              <a:avLst/>
              <a:gdLst/>
              <a:ahLst/>
              <a:cxnLst/>
              <a:rect l="l" t="t" r="r" b="b"/>
              <a:pathLst>
                <a:path w="253" h="253" extrusionOk="0">
                  <a:moveTo>
                    <a:pt x="252" y="1"/>
                  </a:moveTo>
                  <a:lnTo>
                    <a:pt x="1" y="24"/>
                  </a:lnTo>
                  <a:lnTo>
                    <a:pt x="252" y="252"/>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90"/>
            <p:cNvSpPr/>
            <p:nvPr/>
          </p:nvSpPr>
          <p:spPr>
            <a:xfrm>
              <a:off x="3321775" y="5169300"/>
              <a:ext cx="6875" cy="5750"/>
            </a:xfrm>
            <a:custGeom>
              <a:avLst/>
              <a:gdLst/>
              <a:ahLst/>
              <a:cxnLst/>
              <a:rect l="l" t="t" r="r" b="b"/>
              <a:pathLst>
                <a:path w="275" h="230" extrusionOk="0">
                  <a:moveTo>
                    <a:pt x="0" y="1"/>
                  </a:moveTo>
                  <a:lnTo>
                    <a:pt x="275" y="229"/>
                  </a:lnTo>
                  <a:close/>
                </a:path>
              </a:pathLst>
            </a:custGeom>
            <a:solidFill>
              <a:srgbClr val="C95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90"/>
            <p:cNvSpPr/>
            <p:nvPr/>
          </p:nvSpPr>
          <p:spPr>
            <a:xfrm>
              <a:off x="3065675" y="4830300"/>
              <a:ext cx="5725" cy="6325"/>
            </a:xfrm>
            <a:custGeom>
              <a:avLst/>
              <a:gdLst/>
              <a:ahLst/>
              <a:cxnLst/>
              <a:rect l="l" t="t" r="r" b="b"/>
              <a:pathLst>
                <a:path w="229" h="253" extrusionOk="0">
                  <a:moveTo>
                    <a:pt x="229" y="252"/>
                  </a:moveTo>
                  <a:cubicBezTo>
                    <a:pt x="137" y="184"/>
                    <a:pt x="69" y="92"/>
                    <a:pt x="0" y="1"/>
                  </a:cubicBezTo>
                  <a:cubicBezTo>
                    <a:pt x="69" y="92"/>
                    <a:pt x="137" y="184"/>
                    <a:pt x="229" y="2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90"/>
            <p:cNvSpPr/>
            <p:nvPr/>
          </p:nvSpPr>
          <p:spPr>
            <a:xfrm>
              <a:off x="3616175" y="5288225"/>
              <a:ext cx="6900" cy="6300"/>
            </a:xfrm>
            <a:custGeom>
              <a:avLst/>
              <a:gdLst/>
              <a:ahLst/>
              <a:cxnLst/>
              <a:rect l="l" t="t" r="r" b="b"/>
              <a:pathLst>
                <a:path w="276" h="252" extrusionOk="0">
                  <a:moveTo>
                    <a:pt x="1" y="0"/>
                  </a:moveTo>
                  <a:lnTo>
                    <a:pt x="275" y="252"/>
                  </a:lnTo>
                  <a:cubicBezTo>
                    <a:pt x="229" y="114"/>
                    <a:pt x="138" y="23"/>
                    <a:pt x="1" y="0"/>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90"/>
            <p:cNvSpPr/>
            <p:nvPr/>
          </p:nvSpPr>
          <p:spPr>
            <a:xfrm>
              <a:off x="3623050" y="5294500"/>
              <a:ext cx="6300" cy="5750"/>
            </a:xfrm>
            <a:custGeom>
              <a:avLst/>
              <a:gdLst/>
              <a:ahLst/>
              <a:cxnLst/>
              <a:rect l="l" t="t" r="r" b="b"/>
              <a:pathLst>
                <a:path w="252" h="230" extrusionOk="0">
                  <a:moveTo>
                    <a:pt x="0" y="1"/>
                  </a:moveTo>
                  <a:lnTo>
                    <a:pt x="252" y="229"/>
                  </a:ln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90"/>
            <p:cNvSpPr/>
            <p:nvPr/>
          </p:nvSpPr>
          <p:spPr>
            <a:xfrm>
              <a:off x="3422375" y="5237825"/>
              <a:ext cx="12600" cy="6125"/>
            </a:xfrm>
            <a:custGeom>
              <a:avLst/>
              <a:gdLst/>
              <a:ahLst/>
              <a:cxnLst/>
              <a:rect l="l" t="t" r="r" b="b"/>
              <a:pathLst>
                <a:path w="504" h="245" extrusionOk="0">
                  <a:moveTo>
                    <a:pt x="64" y="0"/>
                  </a:moveTo>
                  <a:cubicBezTo>
                    <a:pt x="43" y="0"/>
                    <a:pt x="22" y="1"/>
                    <a:pt x="1" y="4"/>
                  </a:cubicBezTo>
                  <a:cubicBezTo>
                    <a:pt x="96" y="155"/>
                    <a:pt x="253" y="244"/>
                    <a:pt x="408" y="244"/>
                  </a:cubicBezTo>
                  <a:cubicBezTo>
                    <a:pt x="441" y="244"/>
                    <a:pt x="473" y="240"/>
                    <a:pt x="504" y="232"/>
                  </a:cubicBezTo>
                  <a:cubicBezTo>
                    <a:pt x="422" y="89"/>
                    <a:pt x="248" y="0"/>
                    <a:pt x="64" y="0"/>
                  </a:cubicBezTo>
                  <a:close/>
                </a:path>
              </a:pathLst>
            </a:custGeom>
            <a:solidFill>
              <a:srgbClr val="BB39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90"/>
            <p:cNvSpPr/>
            <p:nvPr/>
          </p:nvSpPr>
          <p:spPr>
            <a:xfrm>
              <a:off x="4316475" y="4210050"/>
              <a:ext cx="26900" cy="33950"/>
            </a:xfrm>
            <a:custGeom>
              <a:avLst/>
              <a:gdLst/>
              <a:ahLst/>
              <a:cxnLst/>
              <a:rect l="l" t="t" r="r" b="b"/>
              <a:pathLst>
                <a:path w="1076" h="1358" extrusionOk="0">
                  <a:moveTo>
                    <a:pt x="92" y="1"/>
                  </a:moveTo>
                  <a:lnTo>
                    <a:pt x="92" y="1"/>
                  </a:lnTo>
                  <a:cubicBezTo>
                    <a:pt x="0" y="549"/>
                    <a:pt x="343" y="892"/>
                    <a:pt x="641" y="1281"/>
                  </a:cubicBezTo>
                  <a:cubicBezTo>
                    <a:pt x="673" y="1338"/>
                    <a:pt x="718" y="1358"/>
                    <a:pt x="769" y="1358"/>
                  </a:cubicBezTo>
                  <a:cubicBezTo>
                    <a:pt x="860" y="1358"/>
                    <a:pt x="972" y="1296"/>
                    <a:pt x="1075" y="1281"/>
                  </a:cubicBezTo>
                  <a:lnTo>
                    <a:pt x="92" y="1"/>
                  </a:ln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90"/>
            <p:cNvSpPr/>
            <p:nvPr/>
          </p:nvSpPr>
          <p:spPr>
            <a:xfrm>
              <a:off x="4299325" y="4185475"/>
              <a:ext cx="19450" cy="24600"/>
            </a:xfrm>
            <a:custGeom>
              <a:avLst/>
              <a:gdLst/>
              <a:ahLst/>
              <a:cxnLst/>
              <a:rect l="l" t="t" r="r" b="b"/>
              <a:pathLst>
                <a:path w="778" h="984" extrusionOk="0">
                  <a:moveTo>
                    <a:pt x="23" y="0"/>
                  </a:moveTo>
                  <a:lnTo>
                    <a:pt x="23" y="0"/>
                  </a:lnTo>
                  <a:cubicBezTo>
                    <a:pt x="0" y="526"/>
                    <a:pt x="115" y="961"/>
                    <a:pt x="778" y="984"/>
                  </a:cubicBezTo>
                  <a:cubicBezTo>
                    <a:pt x="755" y="732"/>
                    <a:pt x="663" y="458"/>
                    <a:pt x="526" y="229"/>
                  </a:cubicBezTo>
                  <a:lnTo>
                    <a:pt x="23" y="0"/>
                  </a:ln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90"/>
            <p:cNvSpPr/>
            <p:nvPr/>
          </p:nvSpPr>
          <p:spPr>
            <a:xfrm>
              <a:off x="4237000" y="4109875"/>
              <a:ext cx="13125" cy="12800"/>
            </a:xfrm>
            <a:custGeom>
              <a:avLst/>
              <a:gdLst/>
              <a:ahLst/>
              <a:cxnLst/>
              <a:rect l="l" t="t" r="r" b="b"/>
              <a:pathLst>
                <a:path w="525" h="512" extrusionOk="0">
                  <a:moveTo>
                    <a:pt x="70" y="0"/>
                  </a:moveTo>
                  <a:cubicBezTo>
                    <a:pt x="48" y="0"/>
                    <a:pt x="25" y="2"/>
                    <a:pt x="1" y="6"/>
                  </a:cubicBezTo>
                  <a:lnTo>
                    <a:pt x="1" y="257"/>
                  </a:lnTo>
                  <a:cubicBezTo>
                    <a:pt x="105" y="404"/>
                    <a:pt x="267" y="512"/>
                    <a:pt x="452" y="512"/>
                  </a:cubicBezTo>
                  <a:cubicBezTo>
                    <a:pt x="469" y="512"/>
                    <a:pt x="486" y="511"/>
                    <a:pt x="504" y="509"/>
                  </a:cubicBezTo>
                  <a:cubicBezTo>
                    <a:pt x="525" y="235"/>
                    <a:pt x="333" y="0"/>
                    <a:pt x="70" y="0"/>
                  </a:cubicBezTo>
                  <a:close/>
                </a:path>
              </a:pathLst>
            </a:custGeom>
            <a:solidFill>
              <a:srgbClr val="CA4F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90"/>
            <p:cNvSpPr/>
            <p:nvPr/>
          </p:nvSpPr>
          <p:spPr>
            <a:xfrm>
              <a:off x="4249600" y="4122600"/>
              <a:ext cx="6300" cy="6300"/>
            </a:xfrm>
            <a:custGeom>
              <a:avLst/>
              <a:gdLst/>
              <a:ahLst/>
              <a:cxnLst/>
              <a:rect l="l" t="t" r="r" b="b"/>
              <a:pathLst>
                <a:path w="252" h="252" extrusionOk="0">
                  <a:moveTo>
                    <a:pt x="0" y="0"/>
                  </a:moveTo>
                  <a:cubicBezTo>
                    <a:pt x="69" y="91"/>
                    <a:pt x="160" y="183"/>
                    <a:pt x="251" y="251"/>
                  </a:cubicBezTo>
                  <a:cubicBezTo>
                    <a:pt x="160" y="160"/>
                    <a:pt x="69" y="91"/>
                    <a:pt x="0" y="0"/>
                  </a:cubicBezTo>
                  <a:close/>
                </a:path>
              </a:pathLst>
            </a:custGeom>
            <a:solidFill>
              <a:srgbClr val="CA4F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90"/>
            <p:cNvSpPr/>
            <p:nvPr/>
          </p:nvSpPr>
          <p:spPr>
            <a:xfrm>
              <a:off x="4294175" y="4179175"/>
              <a:ext cx="5750" cy="6325"/>
            </a:xfrm>
            <a:custGeom>
              <a:avLst/>
              <a:gdLst/>
              <a:ahLst/>
              <a:cxnLst/>
              <a:rect l="l" t="t" r="r" b="b"/>
              <a:pathLst>
                <a:path w="230" h="253" extrusionOk="0">
                  <a:moveTo>
                    <a:pt x="229" y="252"/>
                  </a:moveTo>
                  <a:lnTo>
                    <a:pt x="1" y="1"/>
                  </a:ln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90"/>
            <p:cNvSpPr/>
            <p:nvPr/>
          </p:nvSpPr>
          <p:spPr>
            <a:xfrm>
              <a:off x="3848850" y="3890800"/>
              <a:ext cx="12600" cy="6100"/>
            </a:xfrm>
            <a:custGeom>
              <a:avLst/>
              <a:gdLst/>
              <a:ahLst/>
              <a:cxnLst/>
              <a:rect l="l" t="t" r="r" b="b"/>
              <a:pathLst>
                <a:path w="504" h="244" extrusionOk="0">
                  <a:moveTo>
                    <a:pt x="84" y="1"/>
                  </a:moveTo>
                  <a:cubicBezTo>
                    <a:pt x="56" y="1"/>
                    <a:pt x="28" y="4"/>
                    <a:pt x="0" y="11"/>
                  </a:cubicBezTo>
                  <a:cubicBezTo>
                    <a:pt x="83" y="155"/>
                    <a:pt x="257" y="243"/>
                    <a:pt x="441" y="243"/>
                  </a:cubicBezTo>
                  <a:cubicBezTo>
                    <a:pt x="461" y="243"/>
                    <a:pt x="482" y="242"/>
                    <a:pt x="504" y="240"/>
                  </a:cubicBezTo>
                  <a:cubicBezTo>
                    <a:pt x="406" y="104"/>
                    <a:pt x="243" y="1"/>
                    <a:pt x="84" y="1"/>
                  </a:cubicBezTo>
                  <a:close/>
                </a:path>
              </a:pathLst>
            </a:custGeom>
            <a:solidFill>
              <a:srgbClr val="E28C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90"/>
            <p:cNvSpPr/>
            <p:nvPr/>
          </p:nvSpPr>
          <p:spPr>
            <a:xfrm>
              <a:off x="4011200" y="3934500"/>
              <a:ext cx="6325" cy="6325"/>
            </a:xfrm>
            <a:custGeom>
              <a:avLst/>
              <a:gdLst/>
              <a:ahLst/>
              <a:cxnLst/>
              <a:rect l="l" t="t" r="r" b="b"/>
              <a:pathLst>
                <a:path w="253" h="253" extrusionOk="0">
                  <a:moveTo>
                    <a:pt x="1" y="1"/>
                  </a:moveTo>
                  <a:lnTo>
                    <a:pt x="252" y="252"/>
                  </a:lnTo>
                  <a:close/>
                </a:path>
              </a:pathLst>
            </a:custGeom>
            <a:solidFill>
              <a:srgbClr val="ECA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90"/>
            <p:cNvSpPr/>
            <p:nvPr/>
          </p:nvSpPr>
          <p:spPr>
            <a:xfrm>
              <a:off x="4382225" y="4366675"/>
              <a:ext cx="5150" cy="5175"/>
            </a:xfrm>
            <a:custGeom>
              <a:avLst/>
              <a:gdLst/>
              <a:ahLst/>
              <a:cxnLst/>
              <a:rect l="l" t="t" r="r" b="b"/>
              <a:pathLst>
                <a:path w="206" h="207" extrusionOk="0">
                  <a:moveTo>
                    <a:pt x="0" y="207"/>
                  </a:moveTo>
                  <a:lnTo>
                    <a:pt x="2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90"/>
            <p:cNvSpPr/>
            <p:nvPr/>
          </p:nvSpPr>
          <p:spPr>
            <a:xfrm>
              <a:off x="3857425" y="5293450"/>
              <a:ext cx="49175" cy="18900"/>
            </a:xfrm>
            <a:custGeom>
              <a:avLst/>
              <a:gdLst/>
              <a:ahLst/>
              <a:cxnLst/>
              <a:rect l="l" t="t" r="r" b="b"/>
              <a:pathLst>
                <a:path w="1967" h="756" extrusionOk="0">
                  <a:moveTo>
                    <a:pt x="1205" y="0"/>
                  </a:moveTo>
                  <a:cubicBezTo>
                    <a:pt x="926" y="0"/>
                    <a:pt x="629" y="197"/>
                    <a:pt x="298" y="294"/>
                  </a:cubicBezTo>
                  <a:cubicBezTo>
                    <a:pt x="115" y="340"/>
                    <a:pt x="0" y="454"/>
                    <a:pt x="69" y="614"/>
                  </a:cubicBezTo>
                  <a:cubicBezTo>
                    <a:pt x="129" y="694"/>
                    <a:pt x="223" y="756"/>
                    <a:pt x="321" y="756"/>
                  </a:cubicBezTo>
                  <a:cubicBezTo>
                    <a:pt x="336" y="756"/>
                    <a:pt x="351" y="754"/>
                    <a:pt x="366" y="751"/>
                  </a:cubicBezTo>
                  <a:cubicBezTo>
                    <a:pt x="847" y="660"/>
                    <a:pt x="1327" y="546"/>
                    <a:pt x="1784" y="431"/>
                  </a:cubicBezTo>
                  <a:cubicBezTo>
                    <a:pt x="1853" y="408"/>
                    <a:pt x="1898" y="317"/>
                    <a:pt x="1921" y="248"/>
                  </a:cubicBezTo>
                  <a:cubicBezTo>
                    <a:pt x="1967" y="65"/>
                    <a:pt x="1830" y="65"/>
                    <a:pt x="1715" y="43"/>
                  </a:cubicBezTo>
                  <a:cubicBezTo>
                    <a:pt x="1578" y="20"/>
                    <a:pt x="1464" y="20"/>
                    <a:pt x="1350" y="20"/>
                  </a:cubicBezTo>
                  <a:cubicBezTo>
                    <a:pt x="1302" y="6"/>
                    <a:pt x="1254" y="0"/>
                    <a:pt x="1205" y="0"/>
                  </a:cubicBezTo>
                  <a:close/>
                </a:path>
              </a:pathLst>
            </a:custGeom>
            <a:solidFill>
              <a:srgbClr val="ECA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90"/>
            <p:cNvSpPr/>
            <p:nvPr/>
          </p:nvSpPr>
          <p:spPr>
            <a:xfrm>
              <a:off x="4399925" y="4693100"/>
              <a:ext cx="12600" cy="20625"/>
            </a:xfrm>
            <a:custGeom>
              <a:avLst/>
              <a:gdLst/>
              <a:ahLst/>
              <a:cxnLst/>
              <a:rect l="l" t="t" r="r" b="b"/>
              <a:pathLst>
                <a:path w="504" h="825" extrusionOk="0">
                  <a:moveTo>
                    <a:pt x="504" y="1"/>
                  </a:moveTo>
                  <a:lnTo>
                    <a:pt x="504" y="1"/>
                  </a:lnTo>
                  <a:cubicBezTo>
                    <a:pt x="184" y="92"/>
                    <a:pt x="1" y="412"/>
                    <a:pt x="1" y="733"/>
                  </a:cubicBezTo>
                  <a:lnTo>
                    <a:pt x="138" y="824"/>
                  </a:lnTo>
                  <a:lnTo>
                    <a:pt x="252" y="733"/>
                  </a:lnTo>
                  <a:cubicBezTo>
                    <a:pt x="344" y="481"/>
                    <a:pt x="412" y="229"/>
                    <a:pt x="504" y="1"/>
                  </a:cubicBezTo>
                  <a:close/>
                </a:path>
              </a:pathLst>
            </a:custGeom>
            <a:solidFill>
              <a:srgbClr val="DB7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90"/>
            <p:cNvSpPr/>
            <p:nvPr/>
          </p:nvSpPr>
          <p:spPr>
            <a:xfrm>
              <a:off x="4425650" y="4661100"/>
              <a:ext cx="5750" cy="6300"/>
            </a:xfrm>
            <a:custGeom>
              <a:avLst/>
              <a:gdLst/>
              <a:ahLst/>
              <a:cxnLst/>
              <a:rect l="l" t="t" r="r" b="b"/>
              <a:pathLst>
                <a:path w="230" h="252" extrusionOk="0">
                  <a:moveTo>
                    <a:pt x="230" y="0"/>
                  </a:moveTo>
                  <a:lnTo>
                    <a:pt x="1" y="252"/>
                  </a:ln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90"/>
            <p:cNvSpPr/>
            <p:nvPr/>
          </p:nvSpPr>
          <p:spPr>
            <a:xfrm>
              <a:off x="4412500" y="4686250"/>
              <a:ext cx="6325" cy="6300"/>
            </a:xfrm>
            <a:custGeom>
              <a:avLst/>
              <a:gdLst/>
              <a:ahLst/>
              <a:cxnLst/>
              <a:rect l="l" t="t" r="r" b="b"/>
              <a:pathLst>
                <a:path w="253" h="252" extrusionOk="0">
                  <a:moveTo>
                    <a:pt x="252" y="0"/>
                  </a:moveTo>
                  <a:lnTo>
                    <a:pt x="1" y="252"/>
                  </a:lnTo>
                  <a:close/>
                </a:path>
              </a:pathLst>
            </a:custGeom>
            <a:solidFill>
              <a:srgbClr val="DB7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90"/>
            <p:cNvSpPr/>
            <p:nvPr/>
          </p:nvSpPr>
          <p:spPr>
            <a:xfrm>
              <a:off x="4393650" y="4711400"/>
              <a:ext cx="7650" cy="6700"/>
            </a:xfrm>
            <a:custGeom>
              <a:avLst/>
              <a:gdLst/>
              <a:ahLst/>
              <a:cxnLst/>
              <a:rect l="l" t="t" r="r" b="b"/>
              <a:pathLst>
                <a:path w="306" h="268" extrusionOk="0">
                  <a:moveTo>
                    <a:pt x="252" y="1"/>
                  </a:moveTo>
                  <a:lnTo>
                    <a:pt x="0" y="252"/>
                  </a:lnTo>
                  <a:cubicBezTo>
                    <a:pt x="46" y="262"/>
                    <a:pt x="86" y="268"/>
                    <a:pt x="122" y="268"/>
                  </a:cubicBezTo>
                  <a:cubicBezTo>
                    <a:pt x="248" y="268"/>
                    <a:pt x="305" y="197"/>
                    <a:pt x="252" y="1"/>
                  </a:cubicBezTo>
                  <a:close/>
                </a:path>
              </a:pathLst>
            </a:custGeom>
            <a:solidFill>
              <a:srgbClr val="DB7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90"/>
            <p:cNvSpPr/>
            <p:nvPr/>
          </p:nvSpPr>
          <p:spPr>
            <a:xfrm>
              <a:off x="4369625" y="4724550"/>
              <a:ext cx="5750" cy="6325"/>
            </a:xfrm>
            <a:custGeom>
              <a:avLst/>
              <a:gdLst/>
              <a:ahLst/>
              <a:cxnLst/>
              <a:rect l="l" t="t" r="r" b="b"/>
              <a:pathLst>
                <a:path w="230" h="253" extrusionOk="0">
                  <a:moveTo>
                    <a:pt x="230" y="0"/>
                  </a:moveTo>
                  <a:lnTo>
                    <a:pt x="230" y="0"/>
                  </a:lnTo>
                  <a:cubicBezTo>
                    <a:pt x="92" y="23"/>
                    <a:pt x="1" y="138"/>
                    <a:pt x="1" y="252"/>
                  </a:cubicBezTo>
                  <a:lnTo>
                    <a:pt x="230" y="0"/>
                  </a:lnTo>
                  <a:close/>
                </a:path>
              </a:pathLst>
            </a:custGeom>
            <a:solidFill>
              <a:srgbClr val="BF50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90"/>
            <p:cNvSpPr/>
            <p:nvPr/>
          </p:nvSpPr>
          <p:spPr>
            <a:xfrm>
              <a:off x="4374775" y="4711975"/>
              <a:ext cx="32050" cy="56050"/>
            </a:xfrm>
            <a:custGeom>
              <a:avLst/>
              <a:gdLst/>
              <a:ahLst/>
              <a:cxnLst/>
              <a:rect l="l" t="t" r="r" b="b"/>
              <a:pathLst>
                <a:path w="1282" h="2242" extrusionOk="0">
                  <a:moveTo>
                    <a:pt x="1007" y="0"/>
                  </a:moveTo>
                  <a:lnTo>
                    <a:pt x="755" y="229"/>
                  </a:lnTo>
                  <a:cubicBezTo>
                    <a:pt x="389" y="732"/>
                    <a:pt x="1" y="1212"/>
                    <a:pt x="161" y="1898"/>
                  </a:cubicBezTo>
                  <a:cubicBezTo>
                    <a:pt x="184" y="2013"/>
                    <a:pt x="69" y="2127"/>
                    <a:pt x="1" y="2241"/>
                  </a:cubicBezTo>
                  <a:lnTo>
                    <a:pt x="504" y="2241"/>
                  </a:lnTo>
                  <a:cubicBezTo>
                    <a:pt x="527" y="2081"/>
                    <a:pt x="527" y="1921"/>
                    <a:pt x="550" y="1761"/>
                  </a:cubicBezTo>
                  <a:cubicBezTo>
                    <a:pt x="595" y="1487"/>
                    <a:pt x="1098" y="1578"/>
                    <a:pt x="1007" y="1327"/>
                  </a:cubicBezTo>
                  <a:cubicBezTo>
                    <a:pt x="915" y="1121"/>
                    <a:pt x="961" y="869"/>
                    <a:pt x="1121" y="686"/>
                  </a:cubicBezTo>
                  <a:cubicBezTo>
                    <a:pt x="1236" y="481"/>
                    <a:pt x="1281" y="229"/>
                    <a:pt x="1258" y="0"/>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90"/>
            <p:cNvSpPr/>
            <p:nvPr/>
          </p:nvSpPr>
          <p:spPr>
            <a:xfrm>
              <a:off x="4415375" y="4722675"/>
              <a:ext cx="16025" cy="13900"/>
            </a:xfrm>
            <a:custGeom>
              <a:avLst/>
              <a:gdLst/>
              <a:ahLst/>
              <a:cxnLst/>
              <a:rect l="l" t="t" r="r" b="b"/>
              <a:pathLst>
                <a:path w="641" h="556" extrusionOk="0">
                  <a:moveTo>
                    <a:pt x="187" y="1"/>
                  </a:moveTo>
                  <a:cubicBezTo>
                    <a:pt x="126" y="1"/>
                    <a:pt x="56" y="34"/>
                    <a:pt x="0" y="53"/>
                  </a:cubicBezTo>
                  <a:cubicBezTo>
                    <a:pt x="46" y="121"/>
                    <a:pt x="46" y="213"/>
                    <a:pt x="92" y="258"/>
                  </a:cubicBezTo>
                  <a:cubicBezTo>
                    <a:pt x="275" y="373"/>
                    <a:pt x="458" y="464"/>
                    <a:pt x="641" y="556"/>
                  </a:cubicBezTo>
                  <a:cubicBezTo>
                    <a:pt x="641" y="304"/>
                    <a:pt x="480" y="75"/>
                    <a:pt x="229" y="7"/>
                  </a:cubicBezTo>
                  <a:cubicBezTo>
                    <a:pt x="216" y="3"/>
                    <a:pt x="202" y="1"/>
                    <a:pt x="187" y="1"/>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90"/>
            <p:cNvSpPr/>
            <p:nvPr/>
          </p:nvSpPr>
          <p:spPr>
            <a:xfrm>
              <a:off x="4386775" y="4768000"/>
              <a:ext cx="13750" cy="18875"/>
            </a:xfrm>
            <a:custGeom>
              <a:avLst/>
              <a:gdLst/>
              <a:ahLst/>
              <a:cxnLst/>
              <a:rect l="l" t="t" r="r" b="b"/>
              <a:pathLst>
                <a:path w="550" h="755" extrusionOk="0">
                  <a:moveTo>
                    <a:pt x="24" y="0"/>
                  </a:moveTo>
                  <a:cubicBezTo>
                    <a:pt x="1" y="320"/>
                    <a:pt x="207" y="641"/>
                    <a:pt x="527" y="755"/>
                  </a:cubicBezTo>
                  <a:cubicBezTo>
                    <a:pt x="550" y="412"/>
                    <a:pt x="344" y="115"/>
                    <a:pt x="24" y="0"/>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90"/>
            <p:cNvSpPr/>
            <p:nvPr/>
          </p:nvSpPr>
          <p:spPr>
            <a:xfrm>
              <a:off x="4423375" y="4742850"/>
              <a:ext cx="8025" cy="5050"/>
            </a:xfrm>
            <a:custGeom>
              <a:avLst/>
              <a:gdLst/>
              <a:ahLst/>
              <a:cxnLst/>
              <a:rect l="l" t="t" r="r" b="b"/>
              <a:pathLst>
                <a:path w="321" h="202" extrusionOk="0">
                  <a:moveTo>
                    <a:pt x="321" y="0"/>
                  </a:moveTo>
                  <a:cubicBezTo>
                    <a:pt x="229" y="0"/>
                    <a:pt x="160" y="23"/>
                    <a:pt x="92" y="23"/>
                  </a:cubicBezTo>
                  <a:cubicBezTo>
                    <a:pt x="46" y="46"/>
                    <a:pt x="0" y="69"/>
                    <a:pt x="0" y="92"/>
                  </a:cubicBezTo>
                  <a:cubicBezTo>
                    <a:pt x="0" y="159"/>
                    <a:pt x="49" y="201"/>
                    <a:pt x="103" y="201"/>
                  </a:cubicBezTo>
                  <a:cubicBezTo>
                    <a:pt x="122" y="201"/>
                    <a:pt x="142" y="195"/>
                    <a:pt x="160" y="183"/>
                  </a:cubicBezTo>
                  <a:cubicBezTo>
                    <a:pt x="229" y="115"/>
                    <a:pt x="275" y="69"/>
                    <a:pt x="321" y="0"/>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90"/>
            <p:cNvSpPr/>
            <p:nvPr/>
          </p:nvSpPr>
          <p:spPr>
            <a:xfrm>
              <a:off x="4431375" y="4736550"/>
              <a:ext cx="6325" cy="6325"/>
            </a:xfrm>
            <a:custGeom>
              <a:avLst/>
              <a:gdLst/>
              <a:ahLst/>
              <a:cxnLst/>
              <a:rect l="l" t="t" r="r" b="b"/>
              <a:pathLst>
                <a:path w="253" h="253" extrusionOk="0">
                  <a:moveTo>
                    <a:pt x="1" y="1"/>
                  </a:moveTo>
                  <a:lnTo>
                    <a:pt x="1" y="252"/>
                  </a:lnTo>
                  <a:lnTo>
                    <a:pt x="252" y="252"/>
                  </a:lnTo>
                  <a:lnTo>
                    <a:pt x="1" y="1"/>
                  </a:ln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3" name="Google Shape;4543;p90"/>
          <p:cNvGrpSpPr/>
          <p:nvPr/>
        </p:nvGrpSpPr>
        <p:grpSpPr>
          <a:xfrm>
            <a:off x="3691115" y="637406"/>
            <a:ext cx="731506" cy="717577"/>
            <a:chOff x="2986200" y="3849900"/>
            <a:chExt cx="1502375" cy="1505300"/>
          </a:xfrm>
        </p:grpSpPr>
        <p:sp>
          <p:nvSpPr>
            <p:cNvPr id="4544" name="Google Shape;4544;p90"/>
            <p:cNvSpPr/>
            <p:nvPr/>
          </p:nvSpPr>
          <p:spPr>
            <a:xfrm>
              <a:off x="3165700" y="3969225"/>
              <a:ext cx="170400" cy="149375"/>
            </a:xfrm>
            <a:custGeom>
              <a:avLst/>
              <a:gdLst/>
              <a:ahLst/>
              <a:cxnLst/>
              <a:rect l="l" t="t" r="r" b="b"/>
              <a:pathLst>
                <a:path w="6816" h="5975" extrusionOk="0">
                  <a:moveTo>
                    <a:pt x="6505" y="1"/>
                  </a:moveTo>
                  <a:cubicBezTo>
                    <a:pt x="6411" y="1"/>
                    <a:pt x="6319" y="45"/>
                    <a:pt x="6243" y="121"/>
                  </a:cubicBezTo>
                  <a:cubicBezTo>
                    <a:pt x="5832" y="441"/>
                    <a:pt x="5306" y="647"/>
                    <a:pt x="4940" y="1059"/>
                  </a:cubicBezTo>
                  <a:cubicBezTo>
                    <a:pt x="4620" y="1470"/>
                    <a:pt x="4208" y="1836"/>
                    <a:pt x="3728" y="2110"/>
                  </a:cubicBezTo>
                  <a:cubicBezTo>
                    <a:pt x="3362" y="2751"/>
                    <a:pt x="2813" y="3277"/>
                    <a:pt x="2150" y="3597"/>
                  </a:cubicBezTo>
                  <a:cubicBezTo>
                    <a:pt x="2013" y="3665"/>
                    <a:pt x="1807" y="3665"/>
                    <a:pt x="1716" y="3780"/>
                  </a:cubicBezTo>
                  <a:cubicBezTo>
                    <a:pt x="1167" y="4397"/>
                    <a:pt x="481" y="4923"/>
                    <a:pt x="1" y="5632"/>
                  </a:cubicBezTo>
                  <a:cubicBezTo>
                    <a:pt x="69" y="5723"/>
                    <a:pt x="161" y="5769"/>
                    <a:pt x="275" y="5815"/>
                  </a:cubicBezTo>
                  <a:cubicBezTo>
                    <a:pt x="322" y="5812"/>
                    <a:pt x="370" y="5810"/>
                    <a:pt x="417" y="5810"/>
                  </a:cubicBezTo>
                  <a:cubicBezTo>
                    <a:pt x="735" y="5810"/>
                    <a:pt x="1051" y="5875"/>
                    <a:pt x="1350" y="5975"/>
                  </a:cubicBezTo>
                  <a:cubicBezTo>
                    <a:pt x="1944" y="5861"/>
                    <a:pt x="2242" y="5403"/>
                    <a:pt x="2585" y="4992"/>
                  </a:cubicBezTo>
                  <a:cubicBezTo>
                    <a:pt x="3134" y="4374"/>
                    <a:pt x="3682" y="3780"/>
                    <a:pt x="4528" y="3528"/>
                  </a:cubicBezTo>
                  <a:cubicBezTo>
                    <a:pt x="4803" y="3460"/>
                    <a:pt x="5031" y="3277"/>
                    <a:pt x="5146" y="3002"/>
                  </a:cubicBezTo>
                  <a:cubicBezTo>
                    <a:pt x="5283" y="2431"/>
                    <a:pt x="6060" y="2316"/>
                    <a:pt x="6106" y="1676"/>
                  </a:cubicBezTo>
                  <a:cubicBezTo>
                    <a:pt x="5809" y="921"/>
                    <a:pt x="6746" y="761"/>
                    <a:pt x="6815" y="190"/>
                  </a:cubicBezTo>
                  <a:cubicBezTo>
                    <a:pt x="6769" y="75"/>
                    <a:pt x="6678" y="7"/>
                    <a:pt x="6564" y="7"/>
                  </a:cubicBezTo>
                  <a:cubicBezTo>
                    <a:pt x="6544" y="3"/>
                    <a:pt x="6524" y="1"/>
                    <a:pt x="6505" y="1"/>
                  </a:cubicBezTo>
                  <a:close/>
                </a:path>
              </a:pathLst>
            </a:custGeom>
            <a:solidFill>
              <a:srgbClr val="ED9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90"/>
            <p:cNvSpPr/>
            <p:nvPr/>
          </p:nvSpPr>
          <p:spPr>
            <a:xfrm>
              <a:off x="3081100" y="4113225"/>
              <a:ext cx="116075" cy="123725"/>
            </a:xfrm>
            <a:custGeom>
              <a:avLst/>
              <a:gdLst/>
              <a:ahLst/>
              <a:cxnLst/>
              <a:rect l="l" t="t" r="r" b="b"/>
              <a:pathLst>
                <a:path w="4643" h="4949" extrusionOk="0">
                  <a:moveTo>
                    <a:pt x="3880" y="0"/>
                  </a:moveTo>
                  <a:cubicBezTo>
                    <a:pt x="3844" y="0"/>
                    <a:pt x="3809" y="3"/>
                    <a:pt x="3774" y="9"/>
                  </a:cubicBezTo>
                  <a:cubicBezTo>
                    <a:pt x="3362" y="32"/>
                    <a:pt x="3270" y="558"/>
                    <a:pt x="2859" y="581"/>
                  </a:cubicBezTo>
                  <a:cubicBezTo>
                    <a:pt x="2516" y="878"/>
                    <a:pt x="2196" y="1175"/>
                    <a:pt x="1921" y="1495"/>
                  </a:cubicBezTo>
                  <a:cubicBezTo>
                    <a:pt x="1533" y="2021"/>
                    <a:pt x="1235" y="2593"/>
                    <a:pt x="892" y="3142"/>
                  </a:cubicBezTo>
                  <a:cubicBezTo>
                    <a:pt x="938" y="3142"/>
                    <a:pt x="938" y="3188"/>
                    <a:pt x="938" y="3233"/>
                  </a:cubicBezTo>
                  <a:cubicBezTo>
                    <a:pt x="938" y="3302"/>
                    <a:pt x="892" y="3348"/>
                    <a:pt x="801" y="3370"/>
                  </a:cubicBezTo>
                  <a:cubicBezTo>
                    <a:pt x="435" y="3599"/>
                    <a:pt x="298" y="3988"/>
                    <a:pt x="115" y="4354"/>
                  </a:cubicBezTo>
                  <a:cubicBezTo>
                    <a:pt x="46" y="4445"/>
                    <a:pt x="1" y="4560"/>
                    <a:pt x="1" y="4674"/>
                  </a:cubicBezTo>
                  <a:cubicBezTo>
                    <a:pt x="1" y="4811"/>
                    <a:pt x="92" y="4903"/>
                    <a:pt x="206" y="4948"/>
                  </a:cubicBezTo>
                  <a:cubicBezTo>
                    <a:pt x="824" y="4445"/>
                    <a:pt x="1624" y="4171"/>
                    <a:pt x="1853" y="3256"/>
                  </a:cubicBezTo>
                  <a:cubicBezTo>
                    <a:pt x="1866" y="3213"/>
                    <a:pt x="1880" y="3196"/>
                    <a:pt x="1897" y="3196"/>
                  </a:cubicBezTo>
                  <a:cubicBezTo>
                    <a:pt x="1960" y="3196"/>
                    <a:pt x="2052" y="3450"/>
                    <a:pt x="2191" y="3450"/>
                  </a:cubicBezTo>
                  <a:cubicBezTo>
                    <a:pt x="2207" y="3450"/>
                    <a:pt x="2224" y="3447"/>
                    <a:pt x="2241" y="3439"/>
                  </a:cubicBezTo>
                  <a:cubicBezTo>
                    <a:pt x="2836" y="3302"/>
                    <a:pt x="2905" y="2867"/>
                    <a:pt x="2813" y="2364"/>
                  </a:cubicBezTo>
                  <a:cubicBezTo>
                    <a:pt x="2669" y="2028"/>
                    <a:pt x="2760" y="1939"/>
                    <a:pt x="2938" y="1939"/>
                  </a:cubicBezTo>
                  <a:cubicBezTo>
                    <a:pt x="3014" y="1939"/>
                    <a:pt x="3106" y="1955"/>
                    <a:pt x="3202" y="1976"/>
                  </a:cubicBezTo>
                  <a:cubicBezTo>
                    <a:pt x="3316" y="1976"/>
                    <a:pt x="3431" y="1953"/>
                    <a:pt x="3522" y="1884"/>
                  </a:cubicBezTo>
                  <a:cubicBezTo>
                    <a:pt x="3911" y="1427"/>
                    <a:pt x="4642" y="1175"/>
                    <a:pt x="4482" y="352"/>
                  </a:cubicBezTo>
                  <a:cubicBezTo>
                    <a:pt x="4363" y="133"/>
                    <a:pt x="4121" y="0"/>
                    <a:pt x="3880" y="0"/>
                  </a:cubicBezTo>
                  <a:close/>
                </a:path>
              </a:pathLst>
            </a:custGeom>
            <a:solidFill>
              <a:srgbClr val="ED9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90"/>
            <p:cNvSpPr/>
            <p:nvPr/>
          </p:nvSpPr>
          <p:spPr>
            <a:xfrm>
              <a:off x="3541875" y="3849900"/>
              <a:ext cx="233825" cy="33175"/>
            </a:xfrm>
            <a:custGeom>
              <a:avLst/>
              <a:gdLst/>
              <a:ahLst/>
              <a:cxnLst/>
              <a:rect l="l" t="t" r="r" b="b"/>
              <a:pathLst>
                <a:path w="9353" h="1327" extrusionOk="0">
                  <a:moveTo>
                    <a:pt x="6837" y="1"/>
                  </a:moveTo>
                  <a:cubicBezTo>
                    <a:pt x="5968" y="1"/>
                    <a:pt x="5122" y="115"/>
                    <a:pt x="4253" y="161"/>
                  </a:cubicBezTo>
                  <a:cubicBezTo>
                    <a:pt x="3425" y="458"/>
                    <a:pt x="2557" y="597"/>
                    <a:pt x="1668" y="597"/>
                  </a:cubicBezTo>
                  <a:cubicBezTo>
                    <a:pt x="1600" y="597"/>
                    <a:pt x="1532" y="597"/>
                    <a:pt x="1464" y="595"/>
                  </a:cubicBezTo>
                  <a:cubicBezTo>
                    <a:pt x="960" y="618"/>
                    <a:pt x="480" y="732"/>
                    <a:pt x="23" y="938"/>
                  </a:cubicBezTo>
                  <a:cubicBezTo>
                    <a:pt x="0" y="1212"/>
                    <a:pt x="229" y="1281"/>
                    <a:pt x="435" y="1327"/>
                  </a:cubicBezTo>
                  <a:cubicBezTo>
                    <a:pt x="1464" y="1235"/>
                    <a:pt x="2538" y="1258"/>
                    <a:pt x="3567" y="1098"/>
                  </a:cubicBezTo>
                  <a:cubicBezTo>
                    <a:pt x="3887" y="1007"/>
                    <a:pt x="4230" y="1030"/>
                    <a:pt x="4528" y="961"/>
                  </a:cubicBezTo>
                  <a:cubicBezTo>
                    <a:pt x="6060" y="572"/>
                    <a:pt x="7638" y="961"/>
                    <a:pt x="9147" y="526"/>
                  </a:cubicBezTo>
                  <a:cubicBezTo>
                    <a:pt x="9284" y="458"/>
                    <a:pt x="9353" y="275"/>
                    <a:pt x="9261" y="161"/>
                  </a:cubicBezTo>
                  <a:cubicBezTo>
                    <a:pt x="8461" y="92"/>
                    <a:pt x="7683" y="1"/>
                    <a:pt x="6837" y="1"/>
                  </a:cubicBezTo>
                  <a:close/>
                </a:path>
              </a:pathLst>
            </a:custGeom>
            <a:solidFill>
              <a:srgbClr val="E182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90"/>
            <p:cNvSpPr/>
            <p:nvPr/>
          </p:nvSpPr>
          <p:spPr>
            <a:xfrm>
              <a:off x="3326350" y="3901200"/>
              <a:ext cx="141800" cy="74375"/>
            </a:xfrm>
            <a:custGeom>
              <a:avLst/>
              <a:gdLst/>
              <a:ahLst/>
              <a:cxnLst/>
              <a:rect l="l" t="t" r="r" b="b"/>
              <a:pathLst>
                <a:path w="5672" h="2975" extrusionOk="0">
                  <a:moveTo>
                    <a:pt x="5485" y="1"/>
                  </a:moveTo>
                  <a:cubicBezTo>
                    <a:pt x="5425" y="1"/>
                    <a:pt x="5363" y="18"/>
                    <a:pt x="5305" y="52"/>
                  </a:cubicBezTo>
                  <a:cubicBezTo>
                    <a:pt x="3590" y="510"/>
                    <a:pt x="1990" y="1287"/>
                    <a:pt x="595" y="2339"/>
                  </a:cubicBezTo>
                  <a:cubicBezTo>
                    <a:pt x="503" y="2430"/>
                    <a:pt x="412" y="2522"/>
                    <a:pt x="298" y="2568"/>
                  </a:cubicBezTo>
                  <a:cubicBezTo>
                    <a:pt x="229" y="2590"/>
                    <a:pt x="160" y="2613"/>
                    <a:pt x="92" y="2636"/>
                  </a:cubicBezTo>
                  <a:cubicBezTo>
                    <a:pt x="69" y="2636"/>
                    <a:pt x="69" y="2659"/>
                    <a:pt x="23" y="2705"/>
                  </a:cubicBezTo>
                  <a:cubicBezTo>
                    <a:pt x="0" y="2751"/>
                    <a:pt x="23" y="2796"/>
                    <a:pt x="92" y="2842"/>
                  </a:cubicBezTo>
                  <a:lnTo>
                    <a:pt x="343" y="2842"/>
                  </a:lnTo>
                  <a:cubicBezTo>
                    <a:pt x="462" y="2937"/>
                    <a:pt x="575" y="2974"/>
                    <a:pt x="682" y="2974"/>
                  </a:cubicBezTo>
                  <a:cubicBezTo>
                    <a:pt x="886" y="2974"/>
                    <a:pt x="1070" y="2840"/>
                    <a:pt x="1235" y="2705"/>
                  </a:cubicBezTo>
                  <a:cubicBezTo>
                    <a:pt x="2264" y="1950"/>
                    <a:pt x="3453" y="1379"/>
                    <a:pt x="4711" y="1036"/>
                  </a:cubicBezTo>
                  <a:cubicBezTo>
                    <a:pt x="5077" y="967"/>
                    <a:pt x="5420" y="738"/>
                    <a:pt x="5626" y="418"/>
                  </a:cubicBezTo>
                  <a:cubicBezTo>
                    <a:pt x="5671" y="304"/>
                    <a:pt x="5671" y="189"/>
                    <a:pt x="5648" y="52"/>
                  </a:cubicBezTo>
                  <a:cubicBezTo>
                    <a:pt x="5603" y="18"/>
                    <a:pt x="5545" y="1"/>
                    <a:pt x="5485" y="1"/>
                  </a:cubicBezTo>
                  <a:close/>
                </a:path>
              </a:pathLst>
            </a:custGeom>
            <a:solidFill>
              <a:srgbClr val="E79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90"/>
            <p:cNvSpPr/>
            <p:nvPr/>
          </p:nvSpPr>
          <p:spPr>
            <a:xfrm>
              <a:off x="3032100" y="4260825"/>
              <a:ext cx="45325" cy="88525"/>
            </a:xfrm>
            <a:custGeom>
              <a:avLst/>
              <a:gdLst/>
              <a:ahLst/>
              <a:cxnLst/>
              <a:rect l="l" t="t" r="r" b="b"/>
              <a:pathLst>
                <a:path w="1813" h="3541" extrusionOk="0">
                  <a:moveTo>
                    <a:pt x="1444" y="1"/>
                  </a:moveTo>
                  <a:cubicBezTo>
                    <a:pt x="1420" y="1"/>
                    <a:pt x="1394" y="2"/>
                    <a:pt x="1366" y="5"/>
                  </a:cubicBezTo>
                  <a:cubicBezTo>
                    <a:pt x="1343" y="73"/>
                    <a:pt x="1320" y="142"/>
                    <a:pt x="1320" y="188"/>
                  </a:cubicBezTo>
                  <a:cubicBezTo>
                    <a:pt x="1252" y="302"/>
                    <a:pt x="1160" y="416"/>
                    <a:pt x="1069" y="485"/>
                  </a:cubicBezTo>
                  <a:cubicBezTo>
                    <a:pt x="817" y="988"/>
                    <a:pt x="566" y="1491"/>
                    <a:pt x="314" y="1994"/>
                  </a:cubicBezTo>
                  <a:cubicBezTo>
                    <a:pt x="223" y="2383"/>
                    <a:pt x="131" y="2794"/>
                    <a:pt x="40" y="3206"/>
                  </a:cubicBezTo>
                  <a:cubicBezTo>
                    <a:pt x="1" y="3465"/>
                    <a:pt x="80" y="3541"/>
                    <a:pt x="189" y="3541"/>
                  </a:cubicBezTo>
                  <a:cubicBezTo>
                    <a:pt x="272" y="3541"/>
                    <a:pt x="372" y="3497"/>
                    <a:pt x="451" y="3458"/>
                  </a:cubicBezTo>
                  <a:cubicBezTo>
                    <a:pt x="771" y="3275"/>
                    <a:pt x="863" y="2909"/>
                    <a:pt x="1000" y="2566"/>
                  </a:cubicBezTo>
                  <a:cubicBezTo>
                    <a:pt x="1069" y="2406"/>
                    <a:pt x="1137" y="2268"/>
                    <a:pt x="1206" y="2108"/>
                  </a:cubicBezTo>
                  <a:cubicBezTo>
                    <a:pt x="1252" y="1994"/>
                    <a:pt x="1275" y="1903"/>
                    <a:pt x="1297" y="1788"/>
                  </a:cubicBezTo>
                  <a:cubicBezTo>
                    <a:pt x="1366" y="1468"/>
                    <a:pt x="1480" y="1171"/>
                    <a:pt x="1663" y="896"/>
                  </a:cubicBezTo>
                  <a:cubicBezTo>
                    <a:pt x="1709" y="805"/>
                    <a:pt x="1732" y="691"/>
                    <a:pt x="1755" y="576"/>
                  </a:cubicBezTo>
                  <a:cubicBezTo>
                    <a:pt x="1733" y="319"/>
                    <a:pt x="1813" y="1"/>
                    <a:pt x="1444" y="1"/>
                  </a:cubicBezTo>
                  <a:close/>
                </a:path>
              </a:pathLst>
            </a:custGeom>
            <a:solidFill>
              <a:srgbClr val="E48D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90"/>
            <p:cNvSpPr/>
            <p:nvPr/>
          </p:nvSpPr>
          <p:spPr>
            <a:xfrm>
              <a:off x="3496700" y="3873350"/>
              <a:ext cx="51475" cy="28600"/>
            </a:xfrm>
            <a:custGeom>
              <a:avLst/>
              <a:gdLst/>
              <a:ahLst/>
              <a:cxnLst/>
              <a:rect l="l" t="t" r="r" b="b"/>
              <a:pathLst>
                <a:path w="2059" h="1144" extrusionOk="0">
                  <a:moveTo>
                    <a:pt x="1807" y="0"/>
                  </a:moveTo>
                  <a:cubicBezTo>
                    <a:pt x="1213" y="206"/>
                    <a:pt x="549" y="297"/>
                    <a:pt x="1" y="640"/>
                  </a:cubicBezTo>
                  <a:cubicBezTo>
                    <a:pt x="23" y="823"/>
                    <a:pt x="138" y="983"/>
                    <a:pt x="298" y="1052"/>
                  </a:cubicBezTo>
                  <a:cubicBezTo>
                    <a:pt x="389" y="1098"/>
                    <a:pt x="504" y="1143"/>
                    <a:pt x="618" y="1143"/>
                  </a:cubicBezTo>
                  <a:cubicBezTo>
                    <a:pt x="1190" y="1006"/>
                    <a:pt x="1853" y="938"/>
                    <a:pt x="2059" y="206"/>
                  </a:cubicBezTo>
                  <a:lnTo>
                    <a:pt x="1807" y="0"/>
                  </a:lnTo>
                  <a:close/>
                </a:path>
              </a:pathLst>
            </a:custGeom>
            <a:solidFill>
              <a:srgbClr val="E692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90"/>
            <p:cNvSpPr/>
            <p:nvPr/>
          </p:nvSpPr>
          <p:spPr>
            <a:xfrm>
              <a:off x="3066250" y="4227775"/>
              <a:ext cx="27450" cy="51475"/>
            </a:xfrm>
            <a:custGeom>
              <a:avLst/>
              <a:gdLst/>
              <a:ahLst/>
              <a:cxnLst/>
              <a:rect l="l" t="t" r="r" b="b"/>
              <a:pathLst>
                <a:path w="1098" h="2059" extrusionOk="0">
                  <a:moveTo>
                    <a:pt x="606" y="0"/>
                  </a:moveTo>
                  <a:cubicBezTo>
                    <a:pt x="572" y="0"/>
                    <a:pt x="537" y="23"/>
                    <a:pt x="503" y="69"/>
                  </a:cubicBezTo>
                  <a:lnTo>
                    <a:pt x="0" y="1327"/>
                  </a:lnTo>
                  <a:cubicBezTo>
                    <a:pt x="274" y="1510"/>
                    <a:pt x="206" y="1784"/>
                    <a:pt x="206" y="2058"/>
                  </a:cubicBezTo>
                  <a:cubicBezTo>
                    <a:pt x="1098" y="1670"/>
                    <a:pt x="1098" y="1052"/>
                    <a:pt x="709" y="298"/>
                  </a:cubicBezTo>
                  <a:lnTo>
                    <a:pt x="709" y="69"/>
                  </a:lnTo>
                  <a:cubicBezTo>
                    <a:pt x="675" y="23"/>
                    <a:pt x="640" y="0"/>
                    <a:pt x="606" y="0"/>
                  </a:cubicBezTo>
                  <a:close/>
                </a:path>
              </a:pathLst>
            </a:custGeom>
            <a:solidFill>
              <a:srgbClr val="EC9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90"/>
            <p:cNvSpPr/>
            <p:nvPr/>
          </p:nvSpPr>
          <p:spPr>
            <a:xfrm>
              <a:off x="3219450" y="4021975"/>
              <a:ext cx="39475" cy="37175"/>
            </a:xfrm>
            <a:custGeom>
              <a:avLst/>
              <a:gdLst/>
              <a:ahLst/>
              <a:cxnLst/>
              <a:rect l="l" t="t" r="r" b="b"/>
              <a:pathLst>
                <a:path w="1579" h="1487" extrusionOk="0">
                  <a:moveTo>
                    <a:pt x="1578" y="0"/>
                  </a:moveTo>
                  <a:lnTo>
                    <a:pt x="1578" y="0"/>
                  </a:lnTo>
                  <a:cubicBezTo>
                    <a:pt x="938" y="343"/>
                    <a:pt x="526" y="984"/>
                    <a:pt x="0" y="1487"/>
                  </a:cubicBezTo>
                  <a:cubicBezTo>
                    <a:pt x="892" y="1372"/>
                    <a:pt x="1372" y="824"/>
                    <a:pt x="1578" y="0"/>
                  </a:cubicBezTo>
                  <a:close/>
                </a:path>
              </a:pathLst>
            </a:custGeom>
            <a:solidFill>
              <a:srgbClr val="E489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90"/>
            <p:cNvSpPr/>
            <p:nvPr/>
          </p:nvSpPr>
          <p:spPr>
            <a:xfrm>
              <a:off x="3258900" y="3995675"/>
              <a:ext cx="33175" cy="26325"/>
            </a:xfrm>
            <a:custGeom>
              <a:avLst/>
              <a:gdLst/>
              <a:ahLst/>
              <a:cxnLst/>
              <a:rect l="l" t="t" r="r" b="b"/>
              <a:pathLst>
                <a:path w="1327" h="1053" extrusionOk="0">
                  <a:moveTo>
                    <a:pt x="1212" y="1"/>
                  </a:moveTo>
                  <a:cubicBezTo>
                    <a:pt x="686" y="183"/>
                    <a:pt x="252" y="549"/>
                    <a:pt x="0" y="1052"/>
                  </a:cubicBezTo>
                  <a:cubicBezTo>
                    <a:pt x="640" y="1052"/>
                    <a:pt x="892" y="481"/>
                    <a:pt x="1326" y="183"/>
                  </a:cubicBezTo>
                  <a:lnTo>
                    <a:pt x="1212" y="1"/>
                  </a:lnTo>
                  <a:close/>
                </a:path>
              </a:pathLst>
            </a:custGeom>
            <a:solidFill>
              <a:srgbClr val="E58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90"/>
            <p:cNvSpPr/>
            <p:nvPr/>
          </p:nvSpPr>
          <p:spPr>
            <a:xfrm>
              <a:off x="3464125" y="3891625"/>
              <a:ext cx="40600" cy="18550"/>
            </a:xfrm>
            <a:custGeom>
              <a:avLst/>
              <a:gdLst/>
              <a:ahLst/>
              <a:cxnLst/>
              <a:rect l="l" t="t" r="r" b="b"/>
              <a:pathLst>
                <a:path w="1624" h="742" extrusionOk="0">
                  <a:moveTo>
                    <a:pt x="846" y="1"/>
                  </a:moveTo>
                  <a:lnTo>
                    <a:pt x="92" y="229"/>
                  </a:lnTo>
                  <a:cubicBezTo>
                    <a:pt x="92" y="229"/>
                    <a:pt x="46" y="252"/>
                    <a:pt x="23" y="275"/>
                  </a:cubicBezTo>
                  <a:cubicBezTo>
                    <a:pt x="0" y="344"/>
                    <a:pt x="23" y="412"/>
                    <a:pt x="69" y="435"/>
                  </a:cubicBezTo>
                  <a:cubicBezTo>
                    <a:pt x="284" y="635"/>
                    <a:pt x="561" y="742"/>
                    <a:pt x="845" y="742"/>
                  </a:cubicBezTo>
                  <a:cubicBezTo>
                    <a:pt x="983" y="742"/>
                    <a:pt x="1123" y="716"/>
                    <a:pt x="1258" y="664"/>
                  </a:cubicBezTo>
                  <a:cubicBezTo>
                    <a:pt x="1464" y="572"/>
                    <a:pt x="1624" y="481"/>
                    <a:pt x="1601" y="207"/>
                  </a:cubicBezTo>
                  <a:lnTo>
                    <a:pt x="1578" y="207"/>
                  </a:lnTo>
                  <a:cubicBezTo>
                    <a:pt x="1372" y="1"/>
                    <a:pt x="1075" y="184"/>
                    <a:pt x="846" y="1"/>
                  </a:cubicBezTo>
                  <a:close/>
                </a:path>
              </a:pathLst>
            </a:custGeom>
            <a:solidFill>
              <a:srgbClr val="E692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90"/>
            <p:cNvSpPr/>
            <p:nvPr/>
          </p:nvSpPr>
          <p:spPr>
            <a:xfrm>
              <a:off x="3152550" y="4110000"/>
              <a:ext cx="22325" cy="21775"/>
            </a:xfrm>
            <a:custGeom>
              <a:avLst/>
              <a:gdLst/>
              <a:ahLst/>
              <a:cxnLst/>
              <a:rect l="l" t="t" r="r" b="b"/>
              <a:pathLst>
                <a:path w="893" h="871" extrusionOk="0">
                  <a:moveTo>
                    <a:pt x="527" y="1"/>
                  </a:moveTo>
                  <a:cubicBezTo>
                    <a:pt x="275" y="184"/>
                    <a:pt x="92" y="435"/>
                    <a:pt x="1" y="733"/>
                  </a:cubicBezTo>
                  <a:cubicBezTo>
                    <a:pt x="55" y="814"/>
                    <a:pt x="117" y="871"/>
                    <a:pt x="192" y="871"/>
                  </a:cubicBezTo>
                  <a:cubicBezTo>
                    <a:pt x="244" y="871"/>
                    <a:pt x="301" y="844"/>
                    <a:pt x="367" y="778"/>
                  </a:cubicBezTo>
                  <a:cubicBezTo>
                    <a:pt x="504" y="595"/>
                    <a:pt x="641" y="412"/>
                    <a:pt x="778" y="230"/>
                  </a:cubicBezTo>
                  <a:cubicBezTo>
                    <a:pt x="801" y="230"/>
                    <a:pt x="824" y="207"/>
                    <a:pt x="870" y="161"/>
                  </a:cubicBezTo>
                  <a:cubicBezTo>
                    <a:pt x="893" y="115"/>
                    <a:pt x="870" y="69"/>
                    <a:pt x="778" y="1"/>
                  </a:cubicBezTo>
                  <a:close/>
                </a:path>
              </a:pathLst>
            </a:custGeom>
            <a:solidFill>
              <a:srgbClr val="E68F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90"/>
            <p:cNvSpPr/>
            <p:nvPr/>
          </p:nvSpPr>
          <p:spPr>
            <a:xfrm>
              <a:off x="3485850" y="3889350"/>
              <a:ext cx="17725" cy="7650"/>
            </a:xfrm>
            <a:custGeom>
              <a:avLst/>
              <a:gdLst/>
              <a:ahLst/>
              <a:cxnLst/>
              <a:rect l="l" t="t" r="r" b="b"/>
              <a:pathLst>
                <a:path w="709" h="306" extrusionOk="0">
                  <a:moveTo>
                    <a:pt x="435" y="0"/>
                  </a:moveTo>
                  <a:lnTo>
                    <a:pt x="0" y="92"/>
                  </a:lnTo>
                  <a:cubicBezTo>
                    <a:pt x="122" y="275"/>
                    <a:pt x="285" y="305"/>
                    <a:pt x="454" y="305"/>
                  </a:cubicBezTo>
                  <a:cubicBezTo>
                    <a:pt x="539" y="305"/>
                    <a:pt x="625" y="298"/>
                    <a:pt x="709" y="298"/>
                  </a:cubicBezTo>
                  <a:lnTo>
                    <a:pt x="435" y="0"/>
                  </a:lnTo>
                  <a:close/>
                </a:path>
              </a:pathLst>
            </a:custGeom>
            <a:solidFill>
              <a:srgbClr val="D972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90"/>
            <p:cNvSpPr/>
            <p:nvPr/>
          </p:nvSpPr>
          <p:spPr>
            <a:xfrm>
              <a:off x="3078825" y="4222050"/>
              <a:ext cx="5150" cy="6900"/>
            </a:xfrm>
            <a:custGeom>
              <a:avLst/>
              <a:gdLst/>
              <a:ahLst/>
              <a:cxnLst/>
              <a:rect l="l" t="t" r="r" b="b"/>
              <a:pathLst>
                <a:path w="206" h="276" extrusionOk="0">
                  <a:moveTo>
                    <a:pt x="206" y="1"/>
                  </a:moveTo>
                  <a:lnTo>
                    <a:pt x="0" y="275"/>
                  </a:lnTo>
                  <a:lnTo>
                    <a:pt x="206" y="275"/>
                  </a:lnTo>
                  <a:lnTo>
                    <a:pt x="206" y="1"/>
                  </a:lnTo>
                  <a:close/>
                </a:path>
              </a:pathLst>
            </a:custGeom>
            <a:solidFill>
              <a:srgbClr val="F0A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90"/>
            <p:cNvSpPr/>
            <p:nvPr/>
          </p:nvSpPr>
          <p:spPr>
            <a:xfrm>
              <a:off x="3058800" y="4265500"/>
              <a:ext cx="6325" cy="7450"/>
            </a:xfrm>
            <a:custGeom>
              <a:avLst/>
              <a:gdLst/>
              <a:ahLst/>
              <a:cxnLst/>
              <a:rect l="l" t="t" r="r" b="b"/>
              <a:pathLst>
                <a:path w="253" h="298" extrusionOk="0">
                  <a:moveTo>
                    <a:pt x="252" y="1"/>
                  </a:moveTo>
                  <a:cubicBezTo>
                    <a:pt x="161" y="92"/>
                    <a:pt x="69" y="206"/>
                    <a:pt x="1" y="298"/>
                  </a:cubicBezTo>
                  <a:cubicBezTo>
                    <a:pt x="69" y="206"/>
                    <a:pt x="161" y="92"/>
                    <a:pt x="252" y="1"/>
                  </a:cubicBezTo>
                  <a:close/>
                </a:path>
              </a:pathLst>
            </a:custGeom>
            <a:solidFill>
              <a:srgbClr val="EC9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90"/>
            <p:cNvSpPr/>
            <p:nvPr/>
          </p:nvSpPr>
          <p:spPr>
            <a:xfrm>
              <a:off x="3458975" y="3897350"/>
              <a:ext cx="7450" cy="5750"/>
            </a:xfrm>
            <a:custGeom>
              <a:avLst/>
              <a:gdLst/>
              <a:ahLst/>
              <a:cxnLst/>
              <a:rect l="l" t="t" r="r" b="b"/>
              <a:pathLst>
                <a:path w="298" h="230" extrusionOk="0">
                  <a:moveTo>
                    <a:pt x="298" y="0"/>
                  </a:moveTo>
                  <a:lnTo>
                    <a:pt x="0" y="206"/>
                  </a:lnTo>
                  <a:lnTo>
                    <a:pt x="298" y="229"/>
                  </a:lnTo>
                  <a:cubicBezTo>
                    <a:pt x="275" y="161"/>
                    <a:pt x="275" y="69"/>
                    <a:pt x="298" y="0"/>
                  </a:cubicBezTo>
                  <a:close/>
                </a:path>
              </a:pathLst>
            </a:custGeom>
            <a:solidFill>
              <a:srgbClr val="F0A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90"/>
            <p:cNvSpPr/>
            <p:nvPr/>
          </p:nvSpPr>
          <p:spPr>
            <a:xfrm>
              <a:off x="3333775" y="3959650"/>
              <a:ext cx="7450" cy="5750"/>
            </a:xfrm>
            <a:custGeom>
              <a:avLst/>
              <a:gdLst/>
              <a:ahLst/>
              <a:cxnLst/>
              <a:rect l="l" t="t" r="r" b="b"/>
              <a:pathLst>
                <a:path w="298" h="230" extrusionOk="0">
                  <a:moveTo>
                    <a:pt x="298" y="1"/>
                  </a:moveTo>
                  <a:lnTo>
                    <a:pt x="1" y="230"/>
                  </a:lnTo>
                  <a:close/>
                </a:path>
              </a:pathLst>
            </a:custGeom>
            <a:solidFill>
              <a:srgbClr val="F0A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90"/>
            <p:cNvSpPr/>
            <p:nvPr/>
          </p:nvSpPr>
          <p:spPr>
            <a:xfrm>
              <a:off x="3322350" y="3967100"/>
              <a:ext cx="6300" cy="5150"/>
            </a:xfrm>
            <a:custGeom>
              <a:avLst/>
              <a:gdLst/>
              <a:ahLst/>
              <a:cxnLst/>
              <a:rect l="l" t="t" r="r" b="b"/>
              <a:pathLst>
                <a:path w="252" h="206" extrusionOk="0">
                  <a:moveTo>
                    <a:pt x="252" y="0"/>
                  </a:moveTo>
                  <a:lnTo>
                    <a:pt x="0" y="206"/>
                  </a:lnTo>
                  <a:lnTo>
                    <a:pt x="252" y="206"/>
                  </a:lnTo>
                  <a:lnTo>
                    <a:pt x="252" y="0"/>
                  </a:lnTo>
                  <a:close/>
                </a:path>
              </a:pathLst>
            </a:custGeom>
            <a:solidFill>
              <a:srgbClr val="F0A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90"/>
            <p:cNvSpPr/>
            <p:nvPr/>
          </p:nvSpPr>
          <p:spPr>
            <a:xfrm>
              <a:off x="3101675" y="4191750"/>
              <a:ext cx="7475" cy="5750"/>
            </a:xfrm>
            <a:custGeom>
              <a:avLst/>
              <a:gdLst/>
              <a:ahLst/>
              <a:cxnLst/>
              <a:rect l="l" t="t" r="r" b="b"/>
              <a:pathLst>
                <a:path w="299" h="230" extrusionOk="0">
                  <a:moveTo>
                    <a:pt x="69" y="1"/>
                  </a:moveTo>
                  <a:lnTo>
                    <a:pt x="69" y="1"/>
                  </a:lnTo>
                  <a:cubicBezTo>
                    <a:pt x="24" y="69"/>
                    <a:pt x="1" y="161"/>
                    <a:pt x="1" y="229"/>
                  </a:cubicBezTo>
                  <a:cubicBezTo>
                    <a:pt x="115" y="184"/>
                    <a:pt x="298" y="161"/>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90"/>
            <p:cNvSpPr/>
            <p:nvPr/>
          </p:nvSpPr>
          <p:spPr>
            <a:xfrm>
              <a:off x="4215850" y="4934775"/>
              <a:ext cx="193825" cy="236275"/>
            </a:xfrm>
            <a:custGeom>
              <a:avLst/>
              <a:gdLst/>
              <a:ahLst/>
              <a:cxnLst/>
              <a:rect l="l" t="t" r="r" b="b"/>
              <a:pathLst>
                <a:path w="7753" h="9451" extrusionOk="0">
                  <a:moveTo>
                    <a:pt x="7395" y="0"/>
                  </a:moveTo>
                  <a:cubicBezTo>
                    <a:pt x="7131" y="0"/>
                    <a:pt x="6900" y="192"/>
                    <a:pt x="6838" y="441"/>
                  </a:cubicBezTo>
                  <a:cubicBezTo>
                    <a:pt x="6518" y="1310"/>
                    <a:pt x="5900" y="1950"/>
                    <a:pt x="5420" y="2682"/>
                  </a:cubicBezTo>
                  <a:cubicBezTo>
                    <a:pt x="5192" y="3185"/>
                    <a:pt x="5077" y="3779"/>
                    <a:pt x="4483" y="4054"/>
                  </a:cubicBezTo>
                  <a:cubicBezTo>
                    <a:pt x="4323" y="3596"/>
                    <a:pt x="4666" y="3276"/>
                    <a:pt x="4734" y="2888"/>
                  </a:cubicBezTo>
                  <a:cubicBezTo>
                    <a:pt x="4734" y="2773"/>
                    <a:pt x="4711" y="2659"/>
                    <a:pt x="4688" y="2545"/>
                  </a:cubicBezTo>
                  <a:cubicBezTo>
                    <a:pt x="4597" y="2385"/>
                    <a:pt x="4414" y="2270"/>
                    <a:pt x="4231" y="2270"/>
                  </a:cubicBezTo>
                  <a:cubicBezTo>
                    <a:pt x="3271" y="3551"/>
                    <a:pt x="2493" y="4968"/>
                    <a:pt x="1304" y="6089"/>
                  </a:cubicBezTo>
                  <a:cubicBezTo>
                    <a:pt x="824" y="6523"/>
                    <a:pt x="252" y="6912"/>
                    <a:pt x="24" y="7552"/>
                  </a:cubicBezTo>
                  <a:cubicBezTo>
                    <a:pt x="1" y="7690"/>
                    <a:pt x="24" y="7804"/>
                    <a:pt x="69" y="7895"/>
                  </a:cubicBezTo>
                  <a:cubicBezTo>
                    <a:pt x="161" y="7964"/>
                    <a:pt x="298" y="8010"/>
                    <a:pt x="412" y="8010"/>
                  </a:cubicBezTo>
                  <a:cubicBezTo>
                    <a:pt x="1030" y="7895"/>
                    <a:pt x="1327" y="7301"/>
                    <a:pt x="1830" y="6958"/>
                  </a:cubicBezTo>
                  <a:lnTo>
                    <a:pt x="1830" y="6958"/>
                  </a:lnTo>
                  <a:cubicBezTo>
                    <a:pt x="1556" y="7827"/>
                    <a:pt x="687" y="8216"/>
                    <a:pt x="458" y="9062"/>
                  </a:cubicBezTo>
                  <a:cubicBezTo>
                    <a:pt x="458" y="9176"/>
                    <a:pt x="481" y="9290"/>
                    <a:pt x="550" y="9382"/>
                  </a:cubicBezTo>
                  <a:cubicBezTo>
                    <a:pt x="595" y="9427"/>
                    <a:pt x="653" y="9450"/>
                    <a:pt x="710" y="9450"/>
                  </a:cubicBezTo>
                  <a:cubicBezTo>
                    <a:pt x="767" y="9450"/>
                    <a:pt x="824" y="9427"/>
                    <a:pt x="870" y="9382"/>
                  </a:cubicBezTo>
                  <a:cubicBezTo>
                    <a:pt x="1304" y="9153"/>
                    <a:pt x="1670" y="8810"/>
                    <a:pt x="1967" y="8421"/>
                  </a:cubicBezTo>
                  <a:cubicBezTo>
                    <a:pt x="2379" y="7850"/>
                    <a:pt x="2813" y="7301"/>
                    <a:pt x="3316" y="6798"/>
                  </a:cubicBezTo>
                  <a:cubicBezTo>
                    <a:pt x="4757" y="5380"/>
                    <a:pt x="6015" y="3779"/>
                    <a:pt x="7044" y="2042"/>
                  </a:cubicBezTo>
                  <a:cubicBezTo>
                    <a:pt x="7341" y="1538"/>
                    <a:pt x="7661" y="1058"/>
                    <a:pt x="7661" y="441"/>
                  </a:cubicBezTo>
                  <a:cubicBezTo>
                    <a:pt x="7753" y="235"/>
                    <a:pt x="7661" y="98"/>
                    <a:pt x="7478" y="6"/>
                  </a:cubicBezTo>
                  <a:cubicBezTo>
                    <a:pt x="7450" y="2"/>
                    <a:pt x="7422" y="0"/>
                    <a:pt x="7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90"/>
            <p:cNvSpPr/>
            <p:nvPr/>
          </p:nvSpPr>
          <p:spPr>
            <a:xfrm>
              <a:off x="2990200" y="4309700"/>
              <a:ext cx="87500" cy="286875"/>
            </a:xfrm>
            <a:custGeom>
              <a:avLst/>
              <a:gdLst/>
              <a:ahLst/>
              <a:cxnLst/>
              <a:rect l="l" t="t" r="r" b="b"/>
              <a:pathLst>
                <a:path w="3500" h="11475" extrusionOk="0">
                  <a:moveTo>
                    <a:pt x="2945" y="1"/>
                  </a:moveTo>
                  <a:cubicBezTo>
                    <a:pt x="2886" y="1"/>
                    <a:pt x="2820" y="13"/>
                    <a:pt x="2745" y="39"/>
                  </a:cubicBezTo>
                  <a:lnTo>
                    <a:pt x="2516" y="291"/>
                  </a:lnTo>
                  <a:cubicBezTo>
                    <a:pt x="2402" y="565"/>
                    <a:pt x="2310" y="885"/>
                    <a:pt x="2173" y="1160"/>
                  </a:cubicBezTo>
                  <a:cubicBezTo>
                    <a:pt x="2117" y="1286"/>
                    <a:pt x="2034" y="1387"/>
                    <a:pt x="1931" y="1387"/>
                  </a:cubicBezTo>
                  <a:cubicBezTo>
                    <a:pt x="1867" y="1387"/>
                    <a:pt x="1795" y="1348"/>
                    <a:pt x="1716" y="1251"/>
                  </a:cubicBezTo>
                  <a:cubicBezTo>
                    <a:pt x="1556" y="1388"/>
                    <a:pt x="1487" y="1594"/>
                    <a:pt x="1533" y="1800"/>
                  </a:cubicBezTo>
                  <a:cubicBezTo>
                    <a:pt x="1944" y="2280"/>
                    <a:pt x="1533" y="2692"/>
                    <a:pt x="1373" y="3103"/>
                  </a:cubicBezTo>
                  <a:cubicBezTo>
                    <a:pt x="1167" y="3469"/>
                    <a:pt x="1418" y="3995"/>
                    <a:pt x="961" y="4247"/>
                  </a:cubicBezTo>
                  <a:cubicBezTo>
                    <a:pt x="801" y="4384"/>
                    <a:pt x="732" y="4590"/>
                    <a:pt x="755" y="4795"/>
                  </a:cubicBezTo>
                  <a:cubicBezTo>
                    <a:pt x="1007" y="5161"/>
                    <a:pt x="687" y="5527"/>
                    <a:pt x="732" y="5893"/>
                  </a:cubicBezTo>
                  <a:cubicBezTo>
                    <a:pt x="732" y="5930"/>
                    <a:pt x="762" y="6055"/>
                    <a:pt x="702" y="6055"/>
                  </a:cubicBezTo>
                  <a:cubicBezTo>
                    <a:pt x="688" y="6055"/>
                    <a:pt x="668" y="6048"/>
                    <a:pt x="641" y="6030"/>
                  </a:cubicBezTo>
                  <a:cubicBezTo>
                    <a:pt x="572" y="6030"/>
                    <a:pt x="572" y="5824"/>
                    <a:pt x="458" y="5756"/>
                  </a:cubicBezTo>
                  <a:cubicBezTo>
                    <a:pt x="207" y="6076"/>
                    <a:pt x="275" y="6442"/>
                    <a:pt x="275" y="6830"/>
                  </a:cubicBezTo>
                  <a:cubicBezTo>
                    <a:pt x="412" y="7882"/>
                    <a:pt x="275" y="8957"/>
                    <a:pt x="275" y="10009"/>
                  </a:cubicBezTo>
                  <a:cubicBezTo>
                    <a:pt x="252" y="10581"/>
                    <a:pt x="1" y="11427"/>
                    <a:pt x="961" y="11472"/>
                  </a:cubicBezTo>
                  <a:cubicBezTo>
                    <a:pt x="986" y="11474"/>
                    <a:pt x="1010" y="11474"/>
                    <a:pt x="1034" y="11474"/>
                  </a:cubicBezTo>
                  <a:cubicBezTo>
                    <a:pt x="1913" y="11474"/>
                    <a:pt x="1761" y="10657"/>
                    <a:pt x="1761" y="10100"/>
                  </a:cubicBezTo>
                  <a:cubicBezTo>
                    <a:pt x="1761" y="9231"/>
                    <a:pt x="1830" y="8362"/>
                    <a:pt x="1830" y="7471"/>
                  </a:cubicBezTo>
                  <a:cubicBezTo>
                    <a:pt x="1830" y="7105"/>
                    <a:pt x="1693" y="6602"/>
                    <a:pt x="2196" y="6327"/>
                  </a:cubicBezTo>
                  <a:cubicBezTo>
                    <a:pt x="2516" y="6122"/>
                    <a:pt x="2516" y="5779"/>
                    <a:pt x="2470" y="5436"/>
                  </a:cubicBezTo>
                  <a:cubicBezTo>
                    <a:pt x="2265" y="4612"/>
                    <a:pt x="2425" y="3766"/>
                    <a:pt x="2928" y="3103"/>
                  </a:cubicBezTo>
                  <a:cubicBezTo>
                    <a:pt x="3156" y="2920"/>
                    <a:pt x="3271" y="2623"/>
                    <a:pt x="3179" y="2349"/>
                  </a:cubicBezTo>
                  <a:cubicBezTo>
                    <a:pt x="2836" y="1663"/>
                    <a:pt x="3499" y="1114"/>
                    <a:pt x="3408" y="451"/>
                  </a:cubicBezTo>
                  <a:cubicBezTo>
                    <a:pt x="3316" y="211"/>
                    <a:pt x="3194" y="1"/>
                    <a:pt x="2945" y="1"/>
                  </a:cubicBezTo>
                  <a:close/>
                </a:path>
              </a:pathLst>
            </a:custGeom>
            <a:solidFill>
              <a:srgbClr val="EEA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90"/>
            <p:cNvSpPr/>
            <p:nvPr/>
          </p:nvSpPr>
          <p:spPr>
            <a:xfrm>
              <a:off x="4390225" y="4490025"/>
              <a:ext cx="98350" cy="455775"/>
            </a:xfrm>
            <a:custGeom>
              <a:avLst/>
              <a:gdLst/>
              <a:ahLst/>
              <a:cxnLst/>
              <a:rect l="l" t="t" r="r" b="b"/>
              <a:pathLst>
                <a:path w="3934" h="18231" extrusionOk="0">
                  <a:moveTo>
                    <a:pt x="3280" y="1"/>
                  </a:moveTo>
                  <a:cubicBezTo>
                    <a:pt x="3054" y="1"/>
                    <a:pt x="3007" y="263"/>
                    <a:pt x="2973" y="486"/>
                  </a:cubicBezTo>
                  <a:cubicBezTo>
                    <a:pt x="2904" y="806"/>
                    <a:pt x="3019" y="1127"/>
                    <a:pt x="2996" y="1447"/>
                  </a:cubicBezTo>
                  <a:cubicBezTo>
                    <a:pt x="2996" y="1561"/>
                    <a:pt x="2996" y="1675"/>
                    <a:pt x="3019" y="1790"/>
                  </a:cubicBezTo>
                  <a:cubicBezTo>
                    <a:pt x="3064" y="2682"/>
                    <a:pt x="3179" y="3596"/>
                    <a:pt x="3087" y="4511"/>
                  </a:cubicBezTo>
                  <a:cubicBezTo>
                    <a:pt x="3019" y="5243"/>
                    <a:pt x="3293" y="5974"/>
                    <a:pt x="3110" y="6729"/>
                  </a:cubicBezTo>
                  <a:cubicBezTo>
                    <a:pt x="2973" y="9107"/>
                    <a:pt x="2287" y="11394"/>
                    <a:pt x="1624" y="13680"/>
                  </a:cubicBezTo>
                  <a:cubicBezTo>
                    <a:pt x="1555" y="14572"/>
                    <a:pt x="1121" y="15327"/>
                    <a:pt x="709" y="16104"/>
                  </a:cubicBezTo>
                  <a:cubicBezTo>
                    <a:pt x="618" y="16699"/>
                    <a:pt x="0" y="17202"/>
                    <a:pt x="389" y="17865"/>
                  </a:cubicBezTo>
                  <a:lnTo>
                    <a:pt x="686" y="18231"/>
                  </a:lnTo>
                  <a:cubicBezTo>
                    <a:pt x="1098" y="17751"/>
                    <a:pt x="1098" y="17019"/>
                    <a:pt x="1601" y="16584"/>
                  </a:cubicBezTo>
                  <a:cubicBezTo>
                    <a:pt x="1829" y="15921"/>
                    <a:pt x="1921" y="15190"/>
                    <a:pt x="2401" y="14618"/>
                  </a:cubicBezTo>
                  <a:cubicBezTo>
                    <a:pt x="2378" y="14435"/>
                    <a:pt x="2470" y="14229"/>
                    <a:pt x="2630" y="14115"/>
                  </a:cubicBezTo>
                  <a:lnTo>
                    <a:pt x="3110" y="12331"/>
                  </a:lnTo>
                  <a:cubicBezTo>
                    <a:pt x="3224" y="11714"/>
                    <a:pt x="3339" y="11096"/>
                    <a:pt x="3430" y="10479"/>
                  </a:cubicBezTo>
                  <a:cubicBezTo>
                    <a:pt x="3613" y="9267"/>
                    <a:pt x="3933" y="8055"/>
                    <a:pt x="3933" y="6798"/>
                  </a:cubicBezTo>
                  <a:cubicBezTo>
                    <a:pt x="3933" y="5814"/>
                    <a:pt x="3796" y="4808"/>
                    <a:pt x="3842" y="3802"/>
                  </a:cubicBezTo>
                  <a:cubicBezTo>
                    <a:pt x="3865" y="2567"/>
                    <a:pt x="3682" y="1332"/>
                    <a:pt x="3567" y="98"/>
                  </a:cubicBezTo>
                  <a:cubicBezTo>
                    <a:pt x="3448" y="29"/>
                    <a:pt x="3354" y="1"/>
                    <a:pt x="32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90"/>
            <p:cNvSpPr/>
            <p:nvPr/>
          </p:nvSpPr>
          <p:spPr>
            <a:xfrm>
              <a:off x="2986200" y="4453575"/>
              <a:ext cx="61775" cy="214975"/>
            </a:xfrm>
            <a:custGeom>
              <a:avLst/>
              <a:gdLst/>
              <a:ahLst/>
              <a:cxnLst/>
              <a:rect l="l" t="t" r="r" b="b"/>
              <a:pathLst>
                <a:path w="2471" h="8599" extrusionOk="0">
                  <a:moveTo>
                    <a:pt x="1967" y="1"/>
                  </a:moveTo>
                  <a:lnTo>
                    <a:pt x="1967" y="1"/>
                  </a:lnTo>
                  <a:cubicBezTo>
                    <a:pt x="1921" y="252"/>
                    <a:pt x="1990" y="550"/>
                    <a:pt x="1853" y="732"/>
                  </a:cubicBezTo>
                  <a:cubicBezTo>
                    <a:pt x="1533" y="1144"/>
                    <a:pt x="1647" y="1578"/>
                    <a:pt x="1647" y="2013"/>
                  </a:cubicBezTo>
                  <a:cubicBezTo>
                    <a:pt x="1647" y="3042"/>
                    <a:pt x="1578" y="4071"/>
                    <a:pt x="1556" y="5077"/>
                  </a:cubicBezTo>
                  <a:cubicBezTo>
                    <a:pt x="1556" y="5329"/>
                    <a:pt x="1533" y="5489"/>
                    <a:pt x="1258" y="5512"/>
                  </a:cubicBezTo>
                  <a:cubicBezTo>
                    <a:pt x="1217" y="5517"/>
                    <a:pt x="1179" y="5519"/>
                    <a:pt x="1142" y="5519"/>
                  </a:cubicBezTo>
                  <a:cubicBezTo>
                    <a:pt x="849" y="5519"/>
                    <a:pt x="684" y="5359"/>
                    <a:pt x="664" y="5054"/>
                  </a:cubicBezTo>
                  <a:cubicBezTo>
                    <a:pt x="618" y="4711"/>
                    <a:pt x="618" y="4391"/>
                    <a:pt x="664" y="4048"/>
                  </a:cubicBezTo>
                  <a:cubicBezTo>
                    <a:pt x="870" y="3225"/>
                    <a:pt x="641" y="2425"/>
                    <a:pt x="641" y="1601"/>
                  </a:cubicBezTo>
                  <a:cubicBezTo>
                    <a:pt x="664" y="1396"/>
                    <a:pt x="595" y="1190"/>
                    <a:pt x="435" y="1053"/>
                  </a:cubicBezTo>
                  <a:cubicBezTo>
                    <a:pt x="344" y="1921"/>
                    <a:pt x="69" y="2768"/>
                    <a:pt x="252" y="3636"/>
                  </a:cubicBezTo>
                  <a:cubicBezTo>
                    <a:pt x="1" y="5146"/>
                    <a:pt x="229" y="6655"/>
                    <a:pt x="161" y="8141"/>
                  </a:cubicBezTo>
                  <a:cubicBezTo>
                    <a:pt x="161" y="8278"/>
                    <a:pt x="298" y="8438"/>
                    <a:pt x="367" y="8599"/>
                  </a:cubicBezTo>
                  <a:cubicBezTo>
                    <a:pt x="847" y="8324"/>
                    <a:pt x="549" y="7592"/>
                    <a:pt x="1098" y="7364"/>
                  </a:cubicBezTo>
                  <a:cubicBezTo>
                    <a:pt x="1464" y="7044"/>
                    <a:pt x="1967" y="6929"/>
                    <a:pt x="2173" y="6449"/>
                  </a:cubicBezTo>
                  <a:cubicBezTo>
                    <a:pt x="2447" y="4848"/>
                    <a:pt x="2150" y="3225"/>
                    <a:pt x="2402" y="1624"/>
                  </a:cubicBezTo>
                  <a:cubicBezTo>
                    <a:pt x="2447" y="1258"/>
                    <a:pt x="2470" y="870"/>
                    <a:pt x="2173" y="572"/>
                  </a:cubicBezTo>
                  <a:cubicBezTo>
                    <a:pt x="2127" y="367"/>
                    <a:pt x="2242" y="138"/>
                    <a:pt x="1967" y="1"/>
                  </a:cubicBezTo>
                  <a:close/>
                </a:path>
              </a:pathLst>
            </a:custGeom>
            <a:solidFill>
              <a:srgbClr val="E38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90"/>
            <p:cNvSpPr/>
            <p:nvPr/>
          </p:nvSpPr>
          <p:spPr>
            <a:xfrm>
              <a:off x="2994775" y="4630225"/>
              <a:ext cx="58350" cy="103925"/>
            </a:xfrm>
            <a:custGeom>
              <a:avLst/>
              <a:gdLst/>
              <a:ahLst/>
              <a:cxnLst/>
              <a:rect l="l" t="t" r="r" b="b"/>
              <a:pathLst>
                <a:path w="2334" h="4157" extrusionOk="0">
                  <a:moveTo>
                    <a:pt x="549" y="0"/>
                  </a:moveTo>
                  <a:cubicBezTo>
                    <a:pt x="344" y="0"/>
                    <a:pt x="138" y="69"/>
                    <a:pt x="115" y="321"/>
                  </a:cubicBezTo>
                  <a:cubicBezTo>
                    <a:pt x="69" y="709"/>
                    <a:pt x="46" y="1121"/>
                    <a:pt x="1" y="1533"/>
                  </a:cubicBezTo>
                  <a:cubicBezTo>
                    <a:pt x="115" y="2379"/>
                    <a:pt x="184" y="3248"/>
                    <a:pt x="527" y="4071"/>
                  </a:cubicBezTo>
                  <a:cubicBezTo>
                    <a:pt x="749" y="4115"/>
                    <a:pt x="967" y="4156"/>
                    <a:pt x="1176" y="4156"/>
                  </a:cubicBezTo>
                  <a:cubicBezTo>
                    <a:pt x="1504" y="4156"/>
                    <a:pt x="1807" y="4055"/>
                    <a:pt x="2059" y="3705"/>
                  </a:cubicBezTo>
                  <a:cubicBezTo>
                    <a:pt x="2242" y="2699"/>
                    <a:pt x="2333" y="1693"/>
                    <a:pt x="1761" y="755"/>
                  </a:cubicBezTo>
                  <a:cubicBezTo>
                    <a:pt x="1418" y="412"/>
                    <a:pt x="892" y="366"/>
                    <a:pt x="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90"/>
            <p:cNvSpPr/>
            <p:nvPr/>
          </p:nvSpPr>
          <p:spPr>
            <a:xfrm>
              <a:off x="3915725" y="5226700"/>
              <a:ext cx="229850" cy="101450"/>
            </a:xfrm>
            <a:custGeom>
              <a:avLst/>
              <a:gdLst/>
              <a:ahLst/>
              <a:cxnLst/>
              <a:rect l="l" t="t" r="r" b="b"/>
              <a:pathLst>
                <a:path w="9194" h="4058" extrusionOk="0">
                  <a:moveTo>
                    <a:pt x="8696" y="0"/>
                  </a:moveTo>
                  <a:cubicBezTo>
                    <a:pt x="8415" y="0"/>
                    <a:pt x="8169" y="167"/>
                    <a:pt x="7913" y="312"/>
                  </a:cubicBezTo>
                  <a:cubicBezTo>
                    <a:pt x="7021" y="792"/>
                    <a:pt x="6175" y="1295"/>
                    <a:pt x="5260" y="1729"/>
                  </a:cubicBezTo>
                  <a:cubicBezTo>
                    <a:pt x="4254" y="2141"/>
                    <a:pt x="3248" y="2530"/>
                    <a:pt x="2196" y="2850"/>
                  </a:cubicBezTo>
                  <a:cubicBezTo>
                    <a:pt x="1830" y="2873"/>
                    <a:pt x="1441" y="2895"/>
                    <a:pt x="1076" y="2964"/>
                  </a:cubicBezTo>
                  <a:cubicBezTo>
                    <a:pt x="618" y="3078"/>
                    <a:pt x="230" y="3353"/>
                    <a:pt x="1" y="3764"/>
                  </a:cubicBezTo>
                  <a:cubicBezTo>
                    <a:pt x="57" y="3987"/>
                    <a:pt x="172" y="4058"/>
                    <a:pt x="315" y="4058"/>
                  </a:cubicBezTo>
                  <a:cubicBezTo>
                    <a:pt x="407" y="4058"/>
                    <a:pt x="511" y="4029"/>
                    <a:pt x="618" y="3993"/>
                  </a:cubicBezTo>
                  <a:cubicBezTo>
                    <a:pt x="1190" y="3924"/>
                    <a:pt x="1762" y="3879"/>
                    <a:pt x="2333" y="3742"/>
                  </a:cubicBezTo>
                  <a:cubicBezTo>
                    <a:pt x="4437" y="3238"/>
                    <a:pt x="6289" y="2164"/>
                    <a:pt x="8187" y="1180"/>
                  </a:cubicBezTo>
                  <a:cubicBezTo>
                    <a:pt x="8439" y="1020"/>
                    <a:pt x="8644" y="837"/>
                    <a:pt x="8850" y="632"/>
                  </a:cubicBezTo>
                  <a:cubicBezTo>
                    <a:pt x="8942" y="586"/>
                    <a:pt x="9010" y="517"/>
                    <a:pt x="9102" y="449"/>
                  </a:cubicBezTo>
                  <a:cubicBezTo>
                    <a:pt x="9193" y="357"/>
                    <a:pt x="9170" y="197"/>
                    <a:pt x="9079" y="106"/>
                  </a:cubicBezTo>
                  <a:cubicBezTo>
                    <a:pt x="8942" y="31"/>
                    <a:pt x="8816" y="0"/>
                    <a:pt x="8696" y="0"/>
                  </a:cubicBezTo>
                  <a:close/>
                </a:path>
              </a:pathLst>
            </a:custGeom>
            <a:solidFill>
              <a:srgbClr val="9820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90"/>
            <p:cNvSpPr/>
            <p:nvPr/>
          </p:nvSpPr>
          <p:spPr>
            <a:xfrm>
              <a:off x="3558450" y="5313950"/>
              <a:ext cx="261850" cy="41250"/>
            </a:xfrm>
            <a:custGeom>
              <a:avLst/>
              <a:gdLst/>
              <a:ahLst/>
              <a:cxnLst/>
              <a:rect l="l" t="t" r="r" b="b"/>
              <a:pathLst>
                <a:path w="10474" h="1650" extrusionOk="0">
                  <a:moveTo>
                    <a:pt x="389" y="0"/>
                  </a:moveTo>
                  <a:cubicBezTo>
                    <a:pt x="275" y="23"/>
                    <a:pt x="160" y="69"/>
                    <a:pt x="69" y="137"/>
                  </a:cubicBezTo>
                  <a:lnTo>
                    <a:pt x="0" y="297"/>
                  </a:lnTo>
                  <a:lnTo>
                    <a:pt x="69" y="457"/>
                  </a:lnTo>
                  <a:cubicBezTo>
                    <a:pt x="115" y="503"/>
                    <a:pt x="183" y="526"/>
                    <a:pt x="252" y="526"/>
                  </a:cubicBezTo>
                  <a:cubicBezTo>
                    <a:pt x="266" y="524"/>
                    <a:pt x="280" y="522"/>
                    <a:pt x="293" y="522"/>
                  </a:cubicBezTo>
                  <a:cubicBezTo>
                    <a:pt x="404" y="522"/>
                    <a:pt x="467" y="604"/>
                    <a:pt x="549" y="686"/>
                  </a:cubicBezTo>
                  <a:lnTo>
                    <a:pt x="1006" y="777"/>
                  </a:lnTo>
                  <a:cubicBezTo>
                    <a:pt x="1109" y="812"/>
                    <a:pt x="1218" y="829"/>
                    <a:pt x="1329" y="829"/>
                  </a:cubicBezTo>
                  <a:cubicBezTo>
                    <a:pt x="1441" y="829"/>
                    <a:pt x="1555" y="812"/>
                    <a:pt x="1669" y="777"/>
                  </a:cubicBezTo>
                  <a:lnTo>
                    <a:pt x="2035" y="777"/>
                  </a:lnTo>
                  <a:cubicBezTo>
                    <a:pt x="2127" y="800"/>
                    <a:pt x="2218" y="846"/>
                    <a:pt x="2310" y="892"/>
                  </a:cubicBezTo>
                  <a:cubicBezTo>
                    <a:pt x="2499" y="968"/>
                    <a:pt x="2704" y="1012"/>
                    <a:pt x="2912" y="1012"/>
                  </a:cubicBezTo>
                  <a:cubicBezTo>
                    <a:pt x="2955" y="1012"/>
                    <a:pt x="2998" y="1010"/>
                    <a:pt x="3041" y="1006"/>
                  </a:cubicBezTo>
                  <a:cubicBezTo>
                    <a:pt x="3202" y="1098"/>
                    <a:pt x="3407" y="1052"/>
                    <a:pt x="3567" y="1189"/>
                  </a:cubicBezTo>
                  <a:cubicBezTo>
                    <a:pt x="4081" y="1298"/>
                    <a:pt x="4594" y="1428"/>
                    <a:pt x="5122" y="1428"/>
                  </a:cubicBezTo>
                  <a:cubicBezTo>
                    <a:pt x="5370" y="1428"/>
                    <a:pt x="5621" y="1399"/>
                    <a:pt x="5877" y="1326"/>
                  </a:cubicBezTo>
                  <a:cubicBezTo>
                    <a:pt x="5934" y="1303"/>
                    <a:pt x="5997" y="1292"/>
                    <a:pt x="6060" y="1292"/>
                  </a:cubicBezTo>
                  <a:cubicBezTo>
                    <a:pt x="6123" y="1292"/>
                    <a:pt x="6186" y="1303"/>
                    <a:pt x="6243" y="1326"/>
                  </a:cubicBezTo>
                  <a:cubicBezTo>
                    <a:pt x="6928" y="1559"/>
                    <a:pt x="7626" y="1649"/>
                    <a:pt x="8326" y="1649"/>
                  </a:cubicBezTo>
                  <a:cubicBezTo>
                    <a:pt x="9003" y="1649"/>
                    <a:pt x="9684" y="1564"/>
                    <a:pt x="10359" y="1441"/>
                  </a:cubicBezTo>
                  <a:cubicBezTo>
                    <a:pt x="10473" y="1189"/>
                    <a:pt x="10336" y="1029"/>
                    <a:pt x="10153" y="869"/>
                  </a:cubicBezTo>
                  <a:cubicBezTo>
                    <a:pt x="10062" y="823"/>
                    <a:pt x="9947" y="777"/>
                    <a:pt x="9856" y="755"/>
                  </a:cubicBezTo>
                  <a:cubicBezTo>
                    <a:pt x="9696" y="755"/>
                    <a:pt x="9536" y="777"/>
                    <a:pt x="9376" y="823"/>
                  </a:cubicBezTo>
                  <a:cubicBezTo>
                    <a:pt x="9306" y="876"/>
                    <a:pt x="9239" y="898"/>
                    <a:pt x="9175" y="898"/>
                  </a:cubicBezTo>
                  <a:cubicBezTo>
                    <a:pt x="9070" y="898"/>
                    <a:pt x="8971" y="839"/>
                    <a:pt x="8872" y="755"/>
                  </a:cubicBezTo>
                  <a:cubicBezTo>
                    <a:pt x="8667" y="686"/>
                    <a:pt x="8461" y="663"/>
                    <a:pt x="8232" y="663"/>
                  </a:cubicBezTo>
                  <a:cubicBezTo>
                    <a:pt x="8127" y="659"/>
                    <a:pt x="8020" y="658"/>
                    <a:pt x="7913" y="658"/>
                  </a:cubicBezTo>
                  <a:cubicBezTo>
                    <a:pt x="7796" y="658"/>
                    <a:pt x="7679" y="659"/>
                    <a:pt x="7561" y="659"/>
                  </a:cubicBezTo>
                  <a:cubicBezTo>
                    <a:pt x="7204" y="659"/>
                    <a:pt x="6845" y="647"/>
                    <a:pt x="6494" y="549"/>
                  </a:cubicBezTo>
                  <a:lnTo>
                    <a:pt x="6311" y="503"/>
                  </a:lnTo>
                  <a:cubicBezTo>
                    <a:pt x="6197" y="503"/>
                    <a:pt x="6083" y="480"/>
                    <a:pt x="5968" y="480"/>
                  </a:cubicBezTo>
                  <a:cubicBezTo>
                    <a:pt x="5570" y="539"/>
                    <a:pt x="5162" y="636"/>
                    <a:pt x="4757" y="636"/>
                  </a:cubicBezTo>
                  <a:cubicBezTo>
                    <a:pt x="4534" y="636"/>
                    <a:pt x="4312" y="607"/>
                    <a:pt x="4093" y="526"/>
                  </a:cubicBezTo>
                  <a:cubicBezTo>
                    <a:pt x="3796" y="457"/>
                    <a:pt x="3522" y="412"/>
                    <a:pt x="3224" y="412"/>
                  </a:cubicBezTo>
                  <a:cubicBezTo>
                    <a:pt x="2996" y="389"/>
                    <a:pt x="2790" y="343"/>
                    <a:pt x="2561" y="274"/>
                  </a:cubicBezTo>
                  <a:cubicBezTo>
                    <a:pt x="2447" y="252"/>
                    <a:pt x="2355" y="229"/>
                    <a:pt x="2241" y="206"/>
                  </a:cubicBezTo>
                  <a:cubicBezTo>
                    <a:pt x="1784" y="206"/>
                    <a:pt x="1349" y="137"/>
                    <a:pt x="915" y="46"/>
                  </a:cubicBezTo>
                  <a:cubicBezTo>
                    <a:pt x="732" y="0"/>
                    <a:pt x="572" y="0"/>
                    <a:pt x="389" y="0"/>
                  </a:cubicBezTo>
                  <a:close/>
                </a:path>
              </a:pathLst>
            </a:custGeom>
            <a:solidFill>
              <a:srgbClr val="9525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90"/>
            <p:cNvSpPr/>
            <p:nvPr/>
          </p:nvSpPr>
          <p:spPr>
            <a:xfrm>
              <a:off x="3106250" y="4986150"/>
              <a:ext cx="132650" cy="154625"/>
            </a:xfrm>
            <a:custGeom>
              <a:avLst/>
              <a:gdLst/>
              <a:ahLst/>
              <a:cxnLst/>
              <a:rect l="l" t="t" r="r" b="b"/>
              <a:pathLst>
                <a:path w="5306" h="6185" extrusionOk="0">
                  <a:moveTo>
                    <a:pt x="702" y="1"/>
                  </a:moveTo>
                  <a:cubicBezTo>
                    <a:pt x="543" y="1"/>
                    <a:pt x="452" y="125"/>
                    <a:pt x="412" y="284"/>
                  </a:cubicBezTo>
                  <a:lnTo>
                    <a:pt x="412" y="558"/>
                  </a:lnTo>
                  <a:cubicBezTo>
                    <a:pt x="458" y="627"/>
                    <a:pt x="481" y="718"/>
                    <a:pt x="504" y="810"/>
                  </a:cubicBezTo>
                  <a:cubicBezTo>
                    <a:pt x="504" y="878"/>
                    <a:pt x="527" y="970"/>
                    <a:pt x="595" y="1038"/>
                  </a:cubicBezTo>
                  <a:cubicBezTo>
                    <a:pt x="664" y="1290"/>
                    <a:pt x="595" y="1564"/>
                    <a:pt x="389" y="1702"/>
                  </a:cubicBezTo>
                  <a:cubicBezTo>
                    <a:pt x="1" y="2045"/>
                    <a:pt x="69" y="2205"/>
                    <a:pt x="504" y="2388"/>
                  </a:cubicBezTo>
                  <a:cubicBezTo>
                    <a:pt x="641" y="2456"/>
                    <a:pt x="801" y="2525"/>
                    <a:pt x="984" y="2548"/>
                  </a:cubicBezTo>
                  <a:cubicBezTo>
                    <a:pt x="1001" y="2547"/>
                    <a:pt x="1018" y="2546"/>
                    <a:pt x="1035" y="2546"/>
                  </a:cubicBezTo>
                  <a:cubicBezTo>
                    <a:pt x="1481" y="2546"/>
                    <a:pt x="1703" y="2834"/>
                    <a:pt x="1967" y="3165"/>
                  </a:cubicBezTo>
                  <a:cubicBezTo>
                    <a:pt x="2790" y="4148"/>
                    <a:pt x="3659" y="5132"/>
                    <a:pt x="4505" y="6092"/>
                  </a:cubicBezTo>
                  <a:cubicBezTo>
                    <a:pt x="4557" y="6156"/>
                    <a:pt x="4623" y="6184"/>
                    <a:pt x="4691" y="6184"/>
                  </a:cubicBezTo>
                  <a:cubicBezTo>
                    <a:pt x="4744" y="6184"/>
                    <a:pt x="4799" y="6168"/>
                    <a:pt x="4848" y="6138"/>
                  </a:cubicBezTo>
                  <a:cubicBezTo>
                    <a:pt x="5306" y="5223"/>
                    <a:pt x="4391" y="4971"/>
                    <a:pt x="4071" y="4423"/>
                  </a:cubicBezTo>
                  <a:cubicBezTo>
                    <a:pt x="2973" y="2959"/>
                    <a:pt x="1624" y="1656"/>
                    <a:pt x="778" y="9"/>
                  </a:cubicBezTo>
                  <a:cubicBezTo>
                    <a:pt x="751" y="3"/>
                    <a:pt x="726" y="1"/>
                    <a:pt x="7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90"/>
            <p:cNvSpPr/>
            <p:nvPr/>
          </p:nvSpPr>
          <p:spPr>
            <a:xfrm>
              <a:off x="3007925" y="4723975"/>
              <a:ext cx="44625" cy="107375"/>
            </a:xfrm>
            <a:custGeom>
              <a:avLst/>
              <a:gdLst/>
              <a:ahLst/>
              <a:cxnLst/>
              <a:rect l="l" t="t" r="r" b="b"/>
              <a:pathLst>
                <a:path w="1785" h="4295" extrusionOk="0">
                  <a:moveTo>
                    <a:pt x="1327" y="1"/>
                  </a:moveTo>
                  <a:cubicBezTo>
                    <a:pt x="1131" y="66"/>
                    <a:pt x="958" y="178"/>
                    <a:pt x="758" y="178"/>
                  </a:cubicBezTo>
                  <a:cubicBezTo>
                    <a:pt x="679" y="178"/>
                    <a:pt x="595" y="161"/>
                    <a:pt x="504" y="115"/>
                  </a:cubicBezTo>
                  <a:cubicBezTo>
                    <a:pt x="441" y="84"/>
                    <a:pt x="384" y="70"/>
                    <a:pt x="332" y="70"/>
                  </a:cubicBezTo>
                  <a:cubicBezTo>
                    <a:pt x="191" y="70"/>
                    <a:pt x="84" y="171"/>
                    <a:pt x="1" y="321"/>
                  </a:cubicBezTo>
                  <a:cubicBezTo>
                    <a:pt x="1" y="1258"/>
                    <a:pt x="161" y="2196"/>
                    <a:pt x="504" y="3088"/>
                  </a:cubicBezTo>
                  <a:cubicBezTo>
                    <a:pt x="618" y="3476"/>
                    <a:pt x="709" y="3865"/>
                    <a:pt x="778" y="4277"/>
                  </a:cubicBezTo>
                  <a:cubicBezTo>
                    <a:pt x="819" y="4289"/>
                    <a:pt x="856" y="4295"/>
                    <a:pt x="890" y="4295"/>
                  </a:cubicBezTo>
                  <a:cubicBezTo>
                    <a:pt x="1047" y="4295"/>
                    <a:pt x="1137" y="4175"/>
                    <a:pt x="1213" y="4025"/>
                  </a:cubicBezTo>
                  <a:cubicBezTo>
                    <a:pt x="1304" y="3728"/>
                    <a:pt x="1327" y="3408"/>
                    <a:pt x="1235" y="3110"/>
                  </a:cubicBezTo>
                  <a:cubicBezTo>
                    <a:pt x="1098" y="2653"/>
                    <a:pt x="1030" y="2173"/>
                    <a:pt x="1030" y="1670"/>
                  </a:cubicBezTo>
                  <a:cubicBezTo>
                    <a:pt x="1030" y="1601"/>
                    <a:pt x="961" y="1510"/>
                    <a:pt x="1030" y="1441"/>
                  </a:cubicBezTo>
                  <a:cubicBezTo>
                    <a:pt x="1030" y="1601"/>
                    <a:pt x="1075" y="1761"/>
                    <a:pt x="1121" y="1899"/>
                  </a:cubicBezTo>
                  <a:cubicBezTo>
                    <a:pt x="1190" y="1990"/>
                    <a:pt x="1304" y="2059"/>
                    <a:pt x="1418" y="2059"/>
                  </a:cubicBezTo>
                  <a:cubicBezTo>
                    <a:pt x="1738" y="1921"/>
                    <a:pt x="1784" y="1647"/>
                    <a:pt x="1784" y="1350"/>
                  </a:cubicBezTo>
                  <a:cubicBezTo>
                    <a:pt x="1761" y="1235"/>
                    <a:pt x="1738" y="1121"/>
                    <a:pt x="1716" y="1030"/>
                  </a:cubicBezTo>
                  <a:cubicBezTo>
                    <a:pt x="1624" y="778"/>
                    <a:pt x="1556" y="504"/>
                    <a:pt x="1487" y="252"/>
                  </a:cubicBezTo>
                  <a:cubicBezTo>
                    <a:pt x="1464" y="161"/>
                    <a:pt x="1395" y="69"/>
                    <a:pt x="13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90"/>
            <p:cNvSpPr/>
            <p:nvPr/>
          </p:nvSpPr>
          <p:spPr>
            <a:xfrm>
              <a:off x="3048525" y="4878900"/>
              <a:ext cx="77775" cy="114350"/>
            </a:xfrm>
            <a:custGeom>
              <a:avLst/>
              <a:gdLst/>
              <a:ahLst/>
              <a:cxnLst/>
              <a:rect l="l" t="t" r="r" b="b"/>
              <a:pathLst>
                <a:path w="3111" h="4574" extrusionOk="0">
                  <a:moveTo>
                    <a:pt x="366" y="0"/>
                  </a:moveTo>
                  <a:cubicBezTo>
                    <a:pt x="160" y="46"/>
                    <a:pt x="0" y="115"/>
                    <a:pt x="137" y="366"/>
                  </a:cubicBezTo>
                  <a:cubicBezTo>
                    <a:pt x="618" y="1715"/>
                    <a:pt x="1326" y="2973"/>
                    <a:pt x="2195" y="4094"/>
                  </a:cubicBezTo>
                  <a:cubicBezTo>
                    <a:pt x="2264" y="4162"/>
                    <a:pt x="2333" y="4231"/>
                    <a:pt x="2401" y="4299"/>
                  </a:cubicBezTo>
                  <a:lnTo>
                    <a:pt x="2721" y="4574"/>
                  </a:lnTo>
                  <a:lnTo>
                    <a:pt x="2927" y="4345"/>
                  </a:lnTo>
                  <a:cubicBezTo>
                    <a:pt x="3110" y="3888"/>
                    <a:pt x="2721" y="3613"/>
                    <a:pt x="2584" y="3270"/>
                  </a:cubicBezTo>
                  <a:cubicBezTo>
                    <a:pt x="2378" y="2859"/>
                    <a:pt x="2104" y="2516"/>
                    <a:pt x="1875" y="2127"/>
                  </a:cubicBezTo>
                  <a:cubicBezTo>
                    <a:pt x="1509" y="1304"/>
                    <a:pt x="1304" y="389"/>
                    <a:pt x="3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90"/>
            <p:cNvSpPr/>
            <p:nvPr/>
          </p:nvSpPr>
          <p:spPr>
            <a:xfrm>
              <a:off x="3810550" y="5313475"/>
              <a:ext cx="120650" cy="38375"/>
            </a:xfrm>
            <a:custGeom>
              <a:avLst/>
              <a:gdLst/>
              <a:ahLst/>
              <a:cxnLst/>
              <a:rect l="l" t="t" r="r" b="b"/>
              <a:pathLst>
                <a:path w="4826" h="1535" extrusionOk="0">
                  <a:moveTo>
                    <a:pt x="3598" y="1"/>
                  </a:moveTo>
                  <a:cubicBezTo>
                    <a:pt x="3174" y="1"/>
                    <a:pt x="2774" y="258"/>
                    <a:pt x="2356" y="408"/>
                  </a:cubicBezTo>
                  <a:cubicBezTo>
                    <a:pt x="2071" y="597"/>
                    <a:pt x="1744" y="699"/>
                    <a:pt x="1410" y="699"/>
                  </a:cubicBezTo>
                  <a:cubicBezTo>
                    <a:pt x="1260" y="699"/>
                    <a:pt x="1109" y="679"/>
                    <a:pt x="961" y="636"/>
                  </a:cubicBezTo>
                  <a:cubicBezTo>
                    <a:pt x="869" y="614"/>
                    <a:pt x="755" y="614"/>
                    <a:pt x="641" y="614"/>
                  </a:cubicBezTo>
                  <a:cubicBezTo>
                    <a:pt x="503" y="636"/>
                    <a:pt x="343" y="705"/>
                    <a:pt x="229" y="774"/>
                  </a:cubicBezTo>
                  <a:cubicBezTo>
                    <a:pt x="138" y="842"/>
                    <a:pt x="69" y="911"/>
                    <a:pt x="0" y="1002"/>
                  </a:cubicBezTo>
                  <a:cubicBezTo>
                    <a:pt x="92" y="1162"/>
                    <a:pt x="183" y="1322"/>
                    <a:pt x="275" y="1482"/>
                  </a:cubicBezTo>
                  <a:cubicBezTo>
                    <a:pt x="503" y="1518"/>
                    <a:pt x="733" y="1535"/>
                    <a:pt x="965" y="1535"/>
                  </a:cubicBezTo>
                  <a:cubicBezTo>
                    <a:pt x="1640" y="1535"/>
                    <a:pt x="2320" y="1389"/>
                    <a:pt x="2950" y="1117"/>
                  </a:cubicBezTo>
                  <a:cubicBezTo>
                    <a:pt x="3362" y="957"/>
                    <a:pt x="3796" y="819"/>
                    <a:pt x="4254" y="774"/>
                  </a:cubicBezTo>
                  <a:cubicBezTo>
                    <a:pt x="4459" y="751"/>
                    <a:pt x="4665" y="682"/>
                    <a:pt x="4825" y="545"/>
                  </a:cubicBezTo>
                  <a:cubicBezTo>
                    <a:pt x="4619" y="476"/>
                    <a:pt x="4414" y="476"/>
                    <a:pt x="4299" y="271"/>
                  </a:cubicBezTo>
                  <a:cubicBezTo>
                    <a:pt x="4054" y="73"/>
                    <a:pt x="3823" y="1"/>
                    <a:pt x="3598"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90"/>
            <p:cNvSpPr/>
            <p:nvPr/>
          </p:nvSpPr>
          <p:spPr>
            <a:xfrm>
              <a:off x="3250875" y="5157800"/>
              <a:ext cx="89225" cy="66975"/>
            </a:xfrm>
            <a:custGeom>
              <a:avLst/>
              <a:gdLst/>
              <a:ahLst/>
              <a:cxnLst/>
              <a:rect l="l" t="t" r="r" b="b"/>
              <a:pathLst>
                <a:path w="3569" h="2679" extrusionOk="0">
                  <a:moveTo>
                    <a:pt x="419" y="0"/>
                  </a:moveTo>
                  <a:cubicBezTo>
                    <a:pt x="395" y="0"/>
                    <a:pt x="370" y="1"/>
                    <a:pt x="344" y="3"/>
                  </a:cubicBezTo>
                  <a:cubicBezTo>
                    <a:pt x="230" y="26"/>
                    <a:pt x="138" y="95"/>
                    <a:pt x="47" y="163"/>
                  </a:cubicBezTo>
                  <a:cubicBezTo>
                    <a:pt x="24" y="163"/>
                    <a:pt x="1" y="186"/>
                    <a:pt x="1" y="255"/>
                  </a:cubicBezTo>
                  <a:cubicBezTo>
                    <a:pt x="1" y="346"/>
                    <a:pt x="24" y="415"/>
                    <a:pt x="92" y="461"/>
                  </a:cubicBezTo>
                  <a:cubicBezTo>
                    <a:pt x="458" y="895"/>
                    <a:pt x="733" y="1421"/>
                    <a:pt x="1259" y="1696"/>
                  </a:cubicBezTo>
                  <a:cubicBezTo>
                    <a:pt x="1876" y="2039"/>
                    <a:pt x="2493" y="2359"/>
                    <a:pt x="3111" y="2679"/>
                  </a:cubicBezTo>
                  <a:cubicBezTo>
                    <a:pt x="3294" y="2656"/>
                    <a:pt x="3431" y="2542"/>
                    <a:pt x="3500" y="2382"/>
                  </a:cubicBezTo>
                  <a:cubicBezTo>
                    <a:pt x="3568" y="1398"/>
                    <a:pt x="2653" y="1558"/>
                    <a:pt x="2173" y="1192"/>
                  </a:cubicBezTo>
                  <a:cubicBezTo>
                    <a:pt x="2059" y="1147"/>
                    <a:pt x="1967" y="1101"/>
                    <a:pt x="1876" y="1032"/>
                  </a:cubicBezTo>
                  <a:cubicBezTo>
                    <a:pt x="1693" y="941"/>
                    <a:pt x="1533" y="827"/>
                    <a:pt x="1373" y="689"/>
                  </a:cubicBezTo>
                  <a:cubicBezTo>
                    <a:pt x="1090" y="407"/>
                    <a:pt x="890"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90"/>
            <p:cNvSpPr/>
            <p:nvPr/>
          </p:nvSpPr>
          <p:spPr>
            <a:xfrm>
              <a:off x="4142675" y="5164600"/>
              <a:ext cx="95500" cy="73325"/>
            </a:xfrm>
            <a:custGeom>
              <a:avLst/>
              <a:gdLst/>
              <a:ahLst/>
              <a:cxnLst/>
              <a:rect l="l" t="t" r="r" b="b"/>
              <a:pathLst>
                <a:path w="3820" h="2933" extrusionOk="0">
                  <a:moveTo>
                    <a:pt x="3210" y="0"/>
                  </a:moveTo>
                  <a:cubicBezTo>
                    <a:pt x="3185" y="0"/>
                    <a:pt x="3160" y="2"/>
                    <a:pt x="3134" y="6"/>
                  </a:cubicBezTo>
                  <a:cubicBezTo>
                    <a:pt x="3042" y="29"/>
                    <a:pt x="2928" y="52"/>
                    <a:pt x="2859" y="97"/>
                  </a:cubicBezTo>
                  <a:cubicBezTo>
                    <a:pt x="2676" y="189"/>
                    <a:pt x="2493" y="303"/>
                    <a:pt x="2333" y="417"/>
                  </a:cubicBezTo>
                  <a:lnTo>
                    <a:pt x="2105" y="577"/>
                  </a:lnTo>
                  <a:cubicBezTo>
                    <a:pt x="1967" y="646"/>
                    <a:pt x="1830" y="738"/>
                    <a:pt x="1716" y="806"/>
                  </a:cubicBezTo>
                  <a:cubicBezTo>
                    <a:pt x="1624" y="852"/>
                    <a:pt x="1533" y="920"/>
                    <a:pt x="1464" y="989"/>
                  </a:cubicBezTo>
                  <a:cubicBezTo>
                    <a:pt x="961" y="1538"/>
                    <a:pt x="1" y="1675"/>
                    <a:pt x="24" y="2635"/>
                  </a:cubicBezTo>
                  <a:lnTo>
                    <a:pt x="24" y="2933"/>
                  </a:lnTo>
                  <a:cubicBezTo>
                    <a:pt x="1419" y="2178"/>
                    <a:pt x="2676" y="1263"/>
                    <a:pt x="3820" y="166"/>
                  </a:cubicBezTo>
                  <a:lnTo>
                    <a:pt x="3545" y="166"/>
                  </a:lnTo>
                  <a:cubicBezTo>
                    <a:pt x="3449" y="51"/>
                    <a:pt x="3338" y="0"/>
                    <a:pt x="32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90"/>
            <p:cNvSpPr/>
            <p:nvPr/>
          </p:nvSpPr>
          <p:spPr>
            <a:xfrm>
              <a:off x="3433825" y="5269725"/>
              <a:ext cx="128650" cy="52825"/>
            </a:xfrm>
            <a:custGeom>
              <a:avLst/>
              <a:gdLst/>
              <a:ahLst/>
              <a:cxnLst/>
              <a:rect l="l" t="t" r="r" b="b"/>
              <a:pathLst>
                <a:path w="5146" h="2113" extrusionOk="0">
                  <a:moveTo>
                    <a:pt x="804" y="0"/>
                  </a:moveTo>
                  <a:cubicBezTo>
                    <a:pt x="656" y="0"/>
                    <a:pt x="503" y="29"/>
                    <a:pt x="343" y="100"/>
                  </a:cubicBezTo>
                  <a:cubicBezTo>
                    <a:pt x="160" y="168"/>
                    <a:pt x="46" y="328"/>
                    <a:pt x="0" y="511"/>
                  </a:cubicBezTo>
                  <a:cubicBezTo>
                    <a:pt x="46" y="580"/>
                    <a:pt x="92" y="649"/>
                    <a:pt x="160" y="694"/>
                  </a:cubicBezTo>
                  <a:cubicBezTo>
                    <a:pt x="1327" y="1106"/>
                    <a:pt x="2470" y="1540"/>
                    <a:pt x="3636" y="1952"/>
                  </a:cubicBezTo>
                  <a:cubicBezTo>
                    <a:pt x="3842" y="1998"/>
                    <a:pt x="4048" y="2021"/>
                    <a:pt x="4253" y="2021"/>
                  </a:cubicBezTo>
                  <a:cubicBezTo>
                    <a:pt x="4369" y="2083"/>
                    <a:pt x="4494" y="2113"/>
                    <a:pt x="4620" y="2113"/>
                  </a:cubicBezTo>
                  <a:cubicBezTo>
                    <a:pt x="4768" y="2113"/>
                    <a:pt x="4918" y="2072"/>
                    <a:pt x="5054" y="1998"/>
                  </a:cubicBezTo>
                  <a:cubicBezTo>
                    <a:pt x="5145" y="1906"/>
                    <a:pt x="5145" y="1769"/>
                    <a:pt x="5077" y="1678"/>
                  </a:cubicBezTo>
                  <a:cubicBezTo>
                    <a:pt x="4894" y="1540"/>
                    <a:pt x="4665" y="1449"/>
                    <a:pt x="4436" y="1449"/>
                  </a:cubicBezTo>
                  <a:cubicBezTo>
                    <a:pt x="4231" y="1426"/>
                    <a:pt x="4002" y="1380"/>
                    <a:pt x="3819" y="1312"/>
                  </a:cubicBezTo>
                  <a:cubicBezTo>
                    <a:pt x="3545" y="1243"/>
                    <a:pt x="3316" y="1129"/>
                    <a:pt x="3087" y="992"/>
                  </a:cubicBezTo>
                  <a:cubicBezTo>
                    <a:pt x="2699" y="740"/>
                    <a:pt x="2310" y="534"/>
                    <a:pt x="1875" y="374"/>
                  </a:cubicBezTo>
                  <a:cubicBezTo>
                    <a:pt x="1530" y="193"/>
                    <a:pt x="1184" y="0"/>
                    <a:pt x="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90"/>
            <p:cNvSpPr/>
            <p:nvPr/>
          </p:nvSpPr>
          <p:spPr>
            <a:xfrm>
              <a:off x="3328625" y="5216550"/>
              <a:ext cx="98500" cy="55450"/>
            </a:xfrm>
            <a:custGeom>
              <a:avLst/>
              <a:gdLst/>
              <a:ahLst/>
              <a:cxnLst/>
              <a:rect l="l" t="t" r="r" b="b"/>
              <a:pathLst>
                <a:path w="3940" h="2218" extrusionOk="0">
                  <a:moveTo>
                    <a:pt x="532" y="0"/>
                  </a:moveTo>
                  <a:cubicBezTo>
                    <a:pt x="447" y="0"/>
                    <a:pt x="361" y="26"/>
                    <a:pt x="275" y="77"/>
                  </a:cubicBezTo>
                  <a:lnTo>
                    <a:pt x="1" y="329"/>
                  </a:lnTo>
                  <a:cubicBezTo>
                    <a:pt x="161" y="557"/>
                    <a:pt x="390" y="740"/>
                    <a:pt x="664" y="832"/>
                  </a:cubicBezTo>
                  <a:cubicBezTo>
                    <a:pt x="1601" y="1289"/>
                    <a:pt x="2516" y="1724"/>
                    <a:pt x="3431" y="2158"/>
                  </a:cubicBezTo>
                  <a:cubicBezTo>
                    <a:pt x="3484" y="2199"/>
                    <a:pt x="3544" y="2218"/>
                    <a:pt x="3604" y="2218"/>
                  </a:cubicBezTo>
                  <a:cubicBezTo>
                    <a:pt x="3776" y="2218"/>
                    <a:pt x="3939" y="2065"/>
                    <a:pt x="3888" y="1861"/>
                  </a:cubicBezTo>
                  <a:lnTo>
                    <a:pt x="3865" y="1701"/>
                  </a:lnTo>
                  <a:cubicBezTo>
                    <a:pt x="3774" y="1541"/>
                    <a:pt x="3659" y="1426"/>
                    <a:pt x="3499" y="1358"/>
                  </a:cubicBezTo>
                  <a:cubicBezTo>
                    <a:pt x="2585" y="809"/>
                    <a:pt x="1624" y="352"/>
                    <a:pt x="618" y="9"/>
                  </a:cubicBezTo>
                  <a:cubicBezTo>
                    <a:pt x="590" y="3"/>
                    <a:pt x="561" y="0"/>
                    <a:pt x="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90"/>
            <p:cNvSpPr/>
            <p:nvPr/>
          </p:nvSpPr>
          <p:spPr>
            <a:xfrm>
              <a:off x="3027925" y="4822300"/>
              <a:ext cx="45200" cy="65775"/>
            </a:xfrm>
            <a:custGeom>
              <a:avLst/>
              <a:gdLst/>
              <a:ahLst/>
              <a:cxnLst/>
              <a:rect l="l" t="t" r="r" b="b"/>
              <a:pathLst>
                <a:path w="1808" h="2631" extrusionOk="0">
                  <a:moveTo>
                    <a:pt x="413" y="1"/>
                  </a:moveTo>
                  <a:lnTo>
                    <a:pt x="275" y="46"/>
                  </a:lnTo>
                  <a:lnTo>
                    <a:pt x="1" y="321"/>
                  </a:lnTo>
                  <a:cubicBezTo>
                    <a:pt x="70" y="595"/>
                    <a:pt x="161" y="847"/>
                    <a:pt x="230" y="1121"/>
                  </a:cubicBezTo>
                  <a:cubicBezTo>
                    <a:pt x="367" y="1670"/>
                    <a:pt x="595" y="2196"/>
                    <a:pt x="961" y="2630"/>
                  </a:cubicBezTo>
                  <a:lnTo>
                    <a:pt x="1259" y="2333"/>
                  </a:lnTo>
                  <a:cubicBezTo>
                    <a:pt x="1556" y="2310"/>
                    <a:pt x="1785" y="2219"/>
                    <a:pt x="1807" y="1876"/>
                  </a:cubicBezTo>
                  <a:cubicBezTo>
                    <a:pt x="1716" y="1739"/>
                    <a:pt x="1602" y="1647"/>
                    <a:pt x="1442" y="1578"/>
                  </a:cubicBezTo>
                  <a:cubicBezTo>
                    <a:pt x="1259" y="1464"/>
                    <a:pt x="1099" y="1304"/>
                    <a:pt x="984" y="1121"/>
                  </a:cubicBezTo>
                  <a:cubicBezTo>
                    <a:pt x="893" y="1007"/>
                    <a:pt x="824" y="892"/>
                    <a:pt x="778" y="755"/>
                  </a:cubicBezTo>
                  <a:cubicBezTo>
                    <a:pt x="756" y="641"/>
                    <a:pt x="733" y="549"/>
                    <a:pt x="710" y="458"/>
                  </a:cubicBezTo>
                  <a:cubicBezTo>
                    <a:pt x="687" y="321"/>
                    <a:pt x="641" y="184"/>
                    <a:pt x="550" y="69"/>
                  </a:cubicBezTo>
                  <a:lnTo>
                    <a:pt x="413" y="1"/>
                  </a:lnTo>
                  <a:close/>
                </a:path>
              </a:pathLst>
            </a:custGeom>
            <a:solidFill>
              <a:srgbClr val="AA45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90"/>
            <p:cNvSpPr/>
            <p:nvPr/>
          </p:nvSpPr>
          <p:spPr>
            <a:xfrm>
              <a:off x="3001075" y="4429575"/>
              <a:ext cx="17750" cy="38325"/>
            </a:xfrm>
            <a:custGeom>
              <a:avLst/>
              <a:gdLst/>
              <a:ahLst/>
              <a:cxnLst/>
              <a:rect l="l" t="t" r="r" b="b"/>
              <a:pathLst>
                <a:path w="710" h="1533" extrusionOk="0">
                  <a:moveTo>
                    <a:pt x="343" y="0"/>
                  </a:moveTo>
                  <a:cubicBezTo>
                    <a:pt x="229" y="320"/>
                    <a:pt x="137" y="641"/>
                    <a:pt x="46" y="938"/>
                  </a:cubicBezTo>
                  <a:cubicBezTo>
                    <a:pt x="46" y="984"/>
                    <a:pt x="46" y="1029"/>
                    <a:pt x="46" y="1075"/>
                  </a:cubicBezTo>
                  <a:cubicBezTo>
                    <a:pt x="92" y="1235"/>
                    <a:pt x="0" y="1532"/>
                    <a:pt x="275" y="1532"/>
                  </a:cubicBezTo>
                  <a:cubicBezTo>
                    <a:pt x="458" y="1532"/>
                    <a:pt x="526" y="1304"/>
                    <a:pt x="526" y="1144"/>
                  </a:cubicBezTo>
                  <a:cubicBezTo>
                    <a:pt x="549" y="778"/>
                    <a:pt x="709" y="343"/>
                    <a:pt x="343" y="0"/>
                  </a:cubicBezTo>
                  <a:close/>
                </a:path>
              </a:pathLst>
            </a:custGeom>
            <a:solidFill>
              <a:srgbClr val="E69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90"/>
            <p:cNvSpPr/>
            <p:nvPr/>
          </p:nvSpPr>
          <p:spPr>
            <a:xfrm>
              <a:off x="3013650" y="4383825"/>
              <a:ext cx="15450" cy="34550"/>
            </a:xfrm>
            <a:custGeom>
              <a:avLst/>
              <a:gdLst/>
              <a:ahLst/>
              <a:cxnLst/>
              <a:rect l="l" t="t" r="r" b="b"/>
              <a:pathLst>
                <a:path w="618" h="1382" extrusionOk="0">
                  <a:moveTo>
                    <a:pt x="435" y="1"/>
                  </a:moveTo>
                  <a:cubicBezTo>
                    <a:pt x="383" y="1"/>
                    <a:pt x="332" y="24"/>
                    <a:pt x="298" y="70"/>
                  </a:cubicBezTo>
                  <a:cubicBezTo>
                    <a:pt x="115" y="435"/>
                    <a:pt x="0" y="870"/>
                    <a:pt x="23" y="1304"/>
                  </a:cubicBezTo>
                  <a:cubicBezTo>
                    <a:pt x="71" y="1353"/>
                    <a:pt x="126" y="1382"/>
                    <a:pt x="177" y="1382"/>
                  </a:cubicBezTo>
                  <a:cubicBezTo>
                    <a:pt x="223" y="1382"/>
                    <a:pt x="265" y="1358"/>
                    <a:pt x="298" y="1304"/>
                  </a:cubicBezTo>
                  <a:cubicBezTo>
                    <a:pt x="526" y="939"/>
                    <a:pt x="618" y="504"/>
                    <a:pt x="572" y="70"/>
                  </a:cubicBezTo>
                  <a:cubicBezTo>
                    <a:pt x="538" y="24"/>
                    <a:pt x="486" y="1"/>
                    <a:pt x="435" y="1"/>
                  </a:cubicBezTo>
                  <a:close/>
                </a:path>
              </a:pathLst>
            </a:custGeom>
            <a:solidFill>
              <a:srgbClr val="DF83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90"/>
            <p:cNvSpPr/>
            <p:nvPr/>
          </p:nvSpPr>
          <p:spPr>
            <a:xfrm>
              <a:off x="3021650" y="4354675"/>
              <a:ext cx="20600" cy="30900"/>
            </a:xfrm>
            <a:custGeom>
              <a:avLst/>
              <a:gdLst/>
              <a:ahLst/>
              <a:cxnLst/>
              <a:rect l="l" t="t" r="r" b="b"/>
              <a:pathLst>
                <a:path w="824" h="1236" extrusionOk="0">
                  <a:moveTo>
                    <a:pt x="275" y="1"/>
                  </a:moveTo>
                  <a:cubicBezTo>
                    <a:pt x="252" y="229"/>
                    <a:pt x="229" y="458"/>
                    <a:pt x="229" y="710"/>
                  </a:cubicBezTo>
                  <a:cubicBezTo>
                    <a:pt x="160" y="801"/>
                    <a:pt x="115" y="893"/>
                    <a:pt x="46" y="984"/>
                  </a:cubicBezTo>
                  <a:lnTo>
                    <a:pt x="0" y="1236"/>
                  </a:lnTo>
                  <a:lnTo>
                    <a:pt x="252" y="1236"/>
                  </a:lnTo>
                  <a:cubicBezTo>
                    <a:pt x="824" y="527"/>
                    <a:pt x="824" y="481"/>
                    <a:pt x="275" y="1"/>
                  </a:cubicBezTo>
                  <a:close/>
                </a:path>
              </a:pathLst>
            </a:custGeom>
            <a:solidFill>
              <a:srgbClr val="E28A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90"/>
            <p:cNvSpPr/>
            <p:nvPr/>
          </p:nvSpPr>
          <p:spPr>
            <a:xfrm>
              <a:off x="3218875" y="5137300"/>
              <a:ext cx="24025" cy="20600"/>
            </a:xfrm>
            <a:custGeom>
              <a:avLst/>
              <a:gdLst/>
              <a:ahLst/>
              <a:cxnLst/>
              <a:rect l="l" t="t" r="r" b="b"/>
              <a:pathLst>
                <a:path w="961" h="824" extrusionOk="0">
                  <a:moveTo>
                    <a:pt x="389" y="0"/>
                  </a:moveTo>
                  <a:lnTo>
                    <a:pt x="0" y="46"/>
                  </a:lnTo>
                  <a:cubicBezTo>
                    <a:pt x="160" y="389"/>
                    <a:pt x="458" y="686"/>
                    <a:pt x="801" y="823"/>
                  </a:cubicBezTo>
                  <a:cubicBezTo>
                    <a:pt x="892" y="823"/>
                    <a:pt x="961" y="755"/>
                    <a:pt x="961" y="663"/>
                  </a:cubicBezTo>
                  <a:cubicBezTo>
                    <a:pt x="961" y="526"/>
                    <a:pt x="892" y="389"/>
                    <a:pt x="824" y="297"/>
                  </a:cubicBezTo>
                  <a:cubicBezTo>
                    <a:pt x="778" y="252"/>
                    <a:pt x="755" y="229"/>
                    <a:pt x="732" y="183"/>
                  </a:cubicBezTo>
                  <a:cubicBezTo>
                    <a:pt x="664" y="137"/>
                    <a:pt x="595" y="69"/>
                    <a:pt x="503" y="46"/>
                  </a:cubicBezTo>
                  <a:lnTo>
                    <a:pt x="3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90"/>
            <p:cNvSpPr/>
            <p:nvPr/>
          </p:nvSpPr>
          <p:spPr>
            <a:xfrm>
              <a:off x="3420675" y="5265225"/>
              <a:ext cx="20600" cy="17300"/>
            </a:xfrm>
            <a:custGeom>
              <a:avLst/>
              <a:gdLst/>
              <a:ahLst/>
              <a:cxnLst/>
              <a:rect l="l" t="t" r="r" b="b"/>
              <a:pathLst>
                <a:path w="824" h="692" extrusionOk="0">
                  <a:moveTo>
                    <a:pt x="344" y="1"/>
                  </a:moveTo>
                  <a:cubicBezTo>
                    <a:pt x="240" y="1"/>
                    <a:pt x="129" y="66"/>
                    <a:pt x="69" y="165"/>
                  </a:cubicBezTo>
                  <a:cubicBezTo>
                    <a:pt x="46" y="165"/>
                    <a:pt x="46" y="188"/>
                    <a:pt x="23" y="234"/>
                  </a:cubicBezTo>
                  <a:cubicBezTo>
                    <a:pt x="0" y="280"/>
                    <a:pt x="23" y="325"/>
                    <a:pt x="69" y="394"/>
                  </a:cubicBezTo>
                  <a:lnTo>
                    <a:pt x="526" y="691"/>
                  </a:lnTo>
                  <a:lnTo>
                    <a:pt x="824" y="417"/>
                  </a:lnTo>
                  <a:cubicBezTo>
                    <a:pt x="824" y="371"/>
                    <a:pt x="824" y="325"/>
                    <a:pt x="801" y="280"/>
                  </a:cubicBezTo>
                  <a:cubicBezTo>
                    <a:pt x="755" y="211"/>
                    <a:pt x="709" y="143"/>
                    <a:pt x="641" y="97"/>
                  </a:cubicBezTo>
                  <a:cubicBezTo>
                    <a:pt x="549" y="51"/>
                    <a:pt x="481" y="28"/>
                    <a:pt x="389" y="5"/>
                  </a:cubicBezTo>
                  <a:cubicBezTo>
                    <a:pt x="374" y="2"/>
                    <a:pt x="359" y="1"/>
                    <a:pt x="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90"/>
            <p:cNvSpPr/>
            <p:nvPr/>
          </p:nvSpPr>
          <p:spPr>
            <a:xfrm>
              <a:off x="3540150" y="5319075"/>
              <a:ext cx="20025" cy="6425"/>
            </a:xfrm>
            <a:custGeom>
              <a:avLst/>
              <a:gdLst/>
              <a:ahLst/>
              <a:cxnLst/>
              <a:rect l="l" t="t" r="r" b="b"/>
              <a:pathLst>
                <a:path w="801" h="257" extrusionOk="0">
                  <a:moveTo>
                    <a:pt x="801" y="1"/>
                  </a:moveTo>
                  <a:lnTo>
                    <a:pt x="0" y="47"/>
                  </a:lnTo>
                  <a:cubicBezTo>
                    <a:pt x="201" y="187"/>
                    <a:pt x="453" y="257"/>
                    <a:pt x="697" y="257"/>
                  </a:cubicBezTo>
                  <a:cubicBezTo>
                    <a:pt x="732" y="257"/>
                    <a:pt x="766" y="255"/>
                    <a:pt x="801" y="252"/>
                  </a:cubicBezTo>
                  <a:lnTo>
                    <a:pt x="801" y="1"/>
                  </a:ln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90"/>
            <p:cNvSpPr/>
            <p:nvPr/>
          </p:nvSpPr>
          <p:spPr>
            <a:xfrm>
              <a:off x="3583600" y="5333375"/>
              <a:ext cx="16025" cy="3450"/>
            </a:xfrm>
            <a:custGeom>
              <a:avLst/>
              <a:gdLst/>
              <a:ahLst/>
              <a:cxnLst/>
              <a:rect l="l" t="t" r="r" b="b"/>
              <a:pathLst>
                <a:path w="641" h="138" extrusionOk="0">
                  <a:moveTo>
                    <a:pt x="0" y="0"/>
                  </a:moveTo>
                  <a:cubicBezTo>
                    <a:pt x="80" y="92"/>
                    <a:pt x="200" y="138"/>
                    <a:pt x="320" y="138"/>
                  </a:cubicBezTo>
                  <a:cubicBezTo>
                    <a:pt x="441" y="138"/>
                    <a:pt x="561" y="92"/>
                    <a:pt x="641"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90"/>
            <p:cNvSpPr/>
            <p:nvPr/>
          </p:nvSpPr>
          <p:spPr>
            <a:xfrm>
              <a:off x="3634475" y="5338450"/>
              <a:ext cx="13175" cy="5575"/>
            </a:xfrm>
            <a:custGeom>
              <a:avLst/>
              <a:gdLst/>
              <a:ahLst/>
              <a:cxnLst/>
              <a:rect l="l" t="t" r="r" b="b"/>
              <a:pathLst>
                <a:path w="527" h="223" extrusionOk="0">
                  <a:moveTo>
                    <a:pt x="147" y="0"/>
                  </a:moveTo>
                  <a:cubicBezTo>
                    <a:pt x="97" y="0"/>
                    <a:pt x="47" y="9"/>
                    <a:pt x="0" y="26"/>
                  </a:cubicBezTo>
                  <a:cubicBezTo>
                    <a:pt x="91" y="154"/>
                    <a:pt x="240" y="223"/>
                    <a:pt x="401" y="223"/>
                  </a:cubicBezTo>
                  <a:cubicBezTo>
                    <a:pt x="442" y="223"/>
                    <a:pt x="484" y="218"/>
                    <a:pt x="526" y="209"/>
                  </a:cubicBezTo>
                  <a:cubicBezTo>
                    <a:pt x="441" y="73"/>
                    <a:pt x="293" y="0"/>
                    <a:pt x="147"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90"/>
            <p:cNvSpPr/>
            <p:nvPr/>
          </p:nvSpPr>
          <p:spPr>
            <a:xfrm>
              <a:off x="3238875" y="5156025"/>
              <a:ext cx="9175" cy="7600"/>
            </a:xfrm>
            <a:custGeom>
              <a:avLst/>
              <a:gdLst/>
              <a:ahLst/>
              <a:cxnLst/>
              <a:rect l="l" t="t" r="r" b="b"/>
              <a:pathLst>
                <a:path w="367" h="304" extrusionOk="0">
                  <a:moveTo>
                    <a:pt x="126" y="0"/>
                  </a:moveTo>
                  <a:cubicBezTo>
                    <a:pt x="107" y="0"/>
                    <a:pt x="88" y="2"/>
                    <a:pt x="69" y="6"/>
                  </a:cubicBezTo>
                  <a:lnTo>
                    <a:pt x="1" y="74"/>
                  </a:lnTo>
                  <a:cubicBezTo>
                    <a:pt x="46" y="212"/>
                    <a:pt x="161" y="280"/>
                    <a:pt x="298" y="303"/>
                  </a:cubicBezTo>
                  <a:cubicBezTo>
                    <a:pt x="321" y="257"/>
                    <a:pt x="344" y="212"/>
                    <a:pt x="367" y="143"/>
                  </a:cubicBezTo>
                  <a:cubicBezTo>
                    <a:pt x="309" y="48"/>
                    <a:pt x="221" y="0"/>
                    <a:pt x="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90"/>
            <p:cNvSpPr/>
            <p:nvPr/>
          </p:nvSpPr>
          <p:spPr>
            <a:xfrm>
              <a:off x="3246325" y="5161150"/>
              <a:ext cx="6875" cy="8175"/>
            </a:xfrm>
            <a:custGeom>
              <a:avLst/>
              <a:gdLst/>
              <a:ahLst/>
              <a:cxnLst/>
              <a:rect l="l" t="t" r="r" b="b"/>
              <a:pathLst>
                <a:path w="275" h="327" extrusionOk="0">
                  <a:moveTo>
                    <a:pt x="160" y="1"/>
                  </a:moveTo>
                  <a:cubicBezTo>
                    <a:pt x="120" y="1"/>
                    <a:pt x="80" y="18"/>
                    <a:pt x="46" y="52"/>
                  </a:cubicBezTo>
                  <a:lnTo>
                    <a:pt x="0" y="98"/>
                  </a:lnTo>
                  <a:cubicBezTo>
                    <a:pt x="46" y="212"/>
                    <a:pt x="137" y="304"/>
                    <a:pt x="274" y="327"/>
                  </a:cubicBezTo>
                  <a:lnTo>
                    <a:pt x="274" y="52"/>
                  </a:lnTo>
                  <a:cubicBezTo>
                    <a:pt x="240" y="18"/>
                    <a:pt x="200" y="1"/>
                    <a:pt x="1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90"/>
            <p:cNvSpPr/>
            <p:nvPr/>
          </p:nvSpPr>
          <p:spPr>
            <a:xfrm>
              <a:off x="3022800" y="4372400"/>
              <a:ext cx="4600" cy="6900"/>
            </a:xfrm>
            <a:custGeom>
              <a:avLst/>
              <a:gdLst/>
              <a:ahLst/>
              <a:cxnLst/>
              <a:rect l="l" t="t" r="r" b="b"/>
              <a:pathLst>
                <a:path w="184" h="276" extrusionOk="0">
                  <a:moveTo>
                    <a:pt x="183" y="1"/>
                  </a:moveTo>
                  <a:cubicBezTo>
                    <a:pt x="114" y="92"/>
                    <a:pt x="69" y="184"/>
                    <a:pt x="0" y="275"/>
                  </a:cubicBezTo>
                  <a:cubicBezTo>
                    <a:pt x="69" y="184"/>
                    <a:pt x="114" y="92"/>
                    <a:pt x="183" y="1"/>
                  </a:cubicBezTo>
                  <a:close/>
                </a:path>
              </a:pathLst>
            </a:custGeom>
            <a:solidFill>
              <a:srgbClr val="EEA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90"/>
            <p:cNvSpPr/>
            <p:nvPr/>
          </p:nvSpPr>
          <p:spPr>
            <a:xfrm>
              <a:off x="4136975" y="5237900"/>
              <a:ext cx="6300" cy="4600"/>
            </a:xfrm>
            <a:custGeom>
              <a:avLst/>
              <a:gdLst/>
              <a:ahLst/>
              <a:cxnLst/>
              <a:rect l="l" t="t" r="r" b="b"/>
              <a:pathLst>
                <a:path w="252" h="184" extrusionOk="0">
                  <a:moveTo>
                    <a:pt x="252" y="1"/>
                  </a:moveTo>
                  <a:lnTo>
                    <a:pt x="0" y="184"/>
                  </a:lnTo>
                  <a:cubicBezTo>
                    <a:pt x="115" y="184"/>
                    <a:pt x="206" y="115"/>
                    <a:pt x="2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90"/>
            <p:cNvSpPr/>
            <p:nvPr/>
          </p:nvSpPr>
          <p:spPr>
            <a:xfrm>
              <a:off x="3414375" y="5269350"/>
              <a:ext cx="8025" cy="5750"/>
            </a:xfrm>
            <a:custGeom>
              <a:avLst/>
              <a:gdLst/>
              <a:ahLst/>
              <a:cxnLst/>
              <a:rect l="l" t="t" r="r" b="b"/>
              <a:pathLst>
                <a:path w="321" h="230" extrusionOk="0">
                  <a:moveTo>
                    <a:pt x="321" y="0"/>
                  </a:moveTo>
                  <a:lnTo>
                    <a:pt x="1" y="23"/>
                  </a:lnTo>
                  <a:cubicBezTo>
                    <a:pt x="47" y="160"/>
                    <a:pt x="184" y="229"/>
                    <a:pt x="321" y="229"/>
                  </a:cubicBezTo>
                  <a:lnTo>
                    <a:pt x="3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90"/>
            <p:cNvSpPr/>
            <p:nvPr/>
          </p:nvSpPr>
          <p:spPr>
            <a:xfrm>
              <a:off x="3564725" y="5326975"/>
              <a:ext cx="7450" cy="4250"/>
            </a:xfrm>
            <a:custGeom>
              <a:avLst/>
              <a:gdLst/>
              <a:ahLst/>
              <a:cxnLst/>
              <a:rect l="l" t="t" r="r" b="b"/>
              <a:pathLst>
                <a:path w="298" h="170" extrusionOk="0">
                  <a:moveTo>
                    <a:pt x="46" y="1"/>
                  </a:moveTo>
                  <a:cubicBezTo>
                    <a:pt x="31" y="1"/>
                    <a:pt x="15" y="2"/>
                    <a:pt x="1" y="5"/>
                  </a:cubicBezTo>
                  <a:cubicBezTo>
                    <a:pt x="41" y="105"/>
                    <a:pt x="150" y="169"/>
                    <a:pt x="253" y="169"/>
                  </a:cubicBezTo>
                  <a:cubicBezTo>
                    <a:pt x="268" y="169"/>
                    <a:pt x="283" y="168"/>
                    <a:pt x="298" y="165"/>
                  </a:cubicBezTo>
                  <a:cubicBezTo>
                    <a:pt x="258" y="65"/>
                    <a:pt x="149" y="1"/>
                    <a:pt x="46"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90"/>
            <p:cNvSpPr/>
            <p:nvPr/>
          </p:nvSpPr>
          <p:spPr>
            <a:xfrm>
              <a:off x="3609325" y="5332375"/>
              <a:ext cx="6875" cy="3300"/>
            </a:xfrm>
            <a:custGeom>
              <a:avLst/>
              <a:gdLst/>
              <a:ahLst/>
              <a:cxnLst/>
              <a:rect l="l" t="t" r="r" b="b"/>
              <a:pathLst>
                <a:path w="275" h="132" extrusionOk="0">
                  <a:moveTo>
                    <a:pt x="78" y="0"/>
                  </a:moveTo>
                  <a:cubicBezTo>
                    <a:pt x="51" y="0"/>
                    <a:pt x="24" y="6"/>
                    <a:pt x="0" y="18"/>
                  </a:cubicBezTo>
                  <a:lnTo>
                    <a:pt x="275" y="132"/>
                  </a:lnTo>
                  <a:cubicBezTo>
                    <a:pt x="241" y="47"/>
                    <a:pt x="157" y="0"/>
                    <a:pt x="78"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90"/>
            <p:cNvSpPr/>
            <p:nvPr/>
          </p:nvSpPr>
          <p:spPr>
            <a:xfrm>
              <a:off x="3103400" y="4981225"/>
              <a:ext cx="5175" cy="5175"/>
            </a:xfrm>
            <a:custGeom>
              <a:avLst/>
              <a:gdLst/>
              <a:ahLst/>
              <a:cxnLst/>
              <a:rect l="l" t="t" r="r" b="b"/>
              <a:pathLst>
                <a:path w="207" h="207" extrusionOk="0">
                  <a:moveTo>
                    <a:pt x="0" y="1"/>
                  </a:moveTo>
                  <a:cubicBezTo>
                    <a:pt x="0" y="138"/>
                    <a:pt x="69" y="206"/>
                    <a:pt x="206" y="206"/>
                  </a:cubicBez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90"/>
            <p:cNvSpPr/>
            <p:nvPr/>
          </p:nvSpPr>
          <p:spPr>
            <a:xfrm>
              <a:off x="3116550" y="5000100"/>
              <a:ext cx="5175" cy="8600"/>
            </a:xfrm>
            <a:custGeom>
              <a:avLst/>
              <a:gdLst/>
              <a:ahLst/>
              <a:cxnLst/>
              <a:rect l="l" t="t" r="r" b="b"/>
              <a:pathLst>
                <a:path w="207" h="344" extrusionOk="0">
                  <a:moveTo>
                    <a:pt x="0" y="0"/>
                  </a:moveTo>
                  <a:lnTo>
                    <a:pt x="23" y="252"/>
                  </a:lnTo>
                  <a:lnTo>
                    <a:pt x="115" y="343"/>
                  </a:lnTo>
                  <a:lnTo>
                    <a:pt x="206" y="252"/>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90"/>
            <p:cNvSpPr/>
            <p:nvPr/>
          </p:nvSpPr>
          <p:spPr>
            <a:xfrm>
              <a:off x="3116550" y="5005800"/>
              <a:ext cx="5175" cy="6325"/>
            </a:xfrm>
            <a:custGeom>
              <a:avLst/>
              <a:gdLst/>
              <a:ahLst/>
              <a:cxnLst/>
              <a:rect l="l" t="t" r="r" b="b"/>
              <a:pathLst>
                <a:path w="207" h="253" extrusionOk="0">
                  <a:moveTo>
                    <a:pt x="23" y="1"/>
                  </a:moveTo>
                  <a:cubicBezTo>
                    <a:pt x="0" y="115"/>
                    <a:pt x="69" y="230"/>
                    <a:pt x="160" y="252"/>
                  </a:cubicBezTo>
                  <a:cubicBezTo>
                    <a:pt x="183" y="184"/>
                    <a:pt x="206" y="92"/>
                    <a:pt x="2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90"/>
            <p:cNvSpPr/>
            <p:nvPr/>
          </p:nvSpPr>
          <p:spPr>
            <a:xfrm>
              <a:off x="4350550" y="4197275"/>
              <a:ext cx="128875" cy="333000"/>
            </a:xfrm>
            <a:custGeom>
              <a:avLst/>
              <a:gdLst/>
              <a:ahLst/>
              <a:cxnLst/>
              <a:rect l="l" t="t" r="r" b="b"/>
              <a:pathLst>
                <a:path w="5155" h="13320" extrusionOk="0">
                  <a:moveTo>
                    <a:pt x="358" y="0"/>
                  </a:moveTo>
                  <a:cubicBezTo>
                    <a:pt x="1" y="0"/>
                    <a:pt x="72" y="329"/>
                    <a:pt x="9" y="580"/>
                  </a:cubicBezTo>
                  <a:cubicBezTo>
                    <a:pt x="32" y="694"/>
                    <a:pt x="55" y="809"/>
                    <a:pt x="78" y="923"/>
                  </a:cubicBezTo>
                  <a:cubicBezTo>
                    <a:pt x="124" y="1037"/>
                    <a:pt x="147" y="1152"/>
                    <a:pt x="169" y="1243"/>
                  </a:cubicBezTo>
                  <a:cubicBezTo>
                    <a:pt x="215" y="1495"/>
                    <a:pt x="284" y="1701"/>
                    <a:pt x="421" y="1906"/>
                  </a:cubicBezTo>
                  <a:cubicBezTo>
                    <a:pt x="947" y="2432"/>
                    <a:pt x="1358" y="3073"/>
                    <a:pt x="1610" y="3781"/>
                  </a:cubicBezTo>
                  <a:cubicBezTo>
                    <a:pt x="2776" y="6800"/>
                    <a:pt x="3874" y="9818"/>
                    <a:pt x="4285" y="13042"/>
                  </a:cubicBezTo>
                  <a:cubicBezTo>
                    <a:pt x="4369" y="13210"/>
                    <a:pt x="4472" y="13320"/>
                    <a:pt x="4664" y="13320"/>
                  </a:cubicBezTo>
                  <a:cubicBezTo>
                    <a:pt x="4682" y="13320"/>
                    <a:pt x="4700" y="13319"/>
                    <a:pt x="4720" y="13317"/>
                  </a:cubicBezTo>
                  <a:cubicBezTo>
                    <a:pt x="4926" y="13042"/>
                    <a:pt x="4949" y="12699"/>
                    <a:pt x="4811" y="12402"/>
                  </a:cubicBezTo>
                  <a:cubicBezTo>
                    <a:pt x="4651" y="12105"/>
                    <a:pt x="4788" y="11853"/>
                    <a:pt x="5154" y="11808"/>
                  </a:cubicBezTo>
                  <a:cubicBezTo>
                    <a:pt x="4834" y="10390"/>
                    <a:pt x="4491" y="8995"/>
                    <a:pt x="4057" y="7600"/>
                  </a:cubicBezTo>
                  <a:cubicBezTo>
                    <a:pt x="3942" y="7074"/>
                    <a:pt x="3759" y="6571"/>
                    <a:pt x="3485" y="6114"/>
                  </a:cubicBezTo>
                  <a:cubicBezTo>
                    <a:pt x="3211" y="5657"/>
                    <a:pt x="3028" y="5153"/>
                    <a:pt x="2913" y="4650"/>
                  </a:cubicBezTo>
                  <a:cubicBezTo>
                    <a:pt x="2479" y="3027"/>
                    <a:pt x="1862" y="1495"/>
                    <a:pt x="695" y="260"/>
                  </a:cubicBezTo>
                  <a:cubicBezTo>
                    <a:pt x="627" y="169"/>
                    <a:pt x="558" y="100"/>
                    <a:pt x="467" y="8"/>
                  </a:cubicBezTo>
                  <a:cubicBezTo>
                    <a:pt x="427" y="3"/>
                    <a:pt x="391" y="0"/>
                    <a:pt x="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90"/>
            <p:cNvSpPr/>
            <p:nvPr/>
          </p:nvSpPr>
          <p:spPr>
            <a:xfrm>
              <a:off x="4147250" y="4003675"/>
              <a:ext cx="214975" cy="214400"/>
            </a:xfrm>
            <a:custGeom>
              <a:avLst/>
              <a:gdLst/>
              <a:ahLst/>
              <a:cxnLst/>
              <a:rect l="l" t="t" r="r" b="b"/>
              <a:pathLst>
                <a:path w="8599" h="8576" extrusionOk="0">
                  <a:moveTo>
                    <a:pt x="870" y="1"/>
                  </a:moveTo>
                  <a:lnTo>
                    <a:pt x="870" y="1"/>
                  </a:lnTo>
                  <a:cubicBezTo>
                    <a:pt x="1" y="389"/>
                    <a:pt x="710" y="732"/>
                    <a:pt x="893" y="1098"/>
                  </a:cubicBezTo>
                  <a:cubicBezTo>
                    <a:pt x="2150" y="1830"/>
                    <a:pt x="3111" y="2905"/>
                    <a:pt x="4163" y="3911"/>
                  </a:cubicBezTo>
                  <a:cubicBezTo>
                    <a:pt x="4780" y="4780"/>
                    <a:pt x="5878" y="5214"/>
                    <a:pt x="6335" y="6243"/>
                  </a:cubicBezTo>
                  <a:cubicBezTo>
                    <a:pt x="6403" y="6312"/>
                    <a:pt x="6472" y="6403"/>
                    <a:pt x="6564" y="6472"/>
                  </a:cubicBezTo>
                  <a:cubicBezTo>
                    <a:pt x="6632" y="6563"/>
                    <a:pt x="6701" y="6632"/>
                    <a:pt x="6769" y="6701"/>
                  </a:cubicBezTo>
                  <a:cubicBezTo>
                    <a:pt x="6907" y="6838"/>
                    <a:pt x="7021" y="6975"/>
                    <a:pt x="7112" y="7135"/>
                  </a:cubicBezTo>
                  <a:cubicBezTo>
                    <a:pt x="7158" y="7227"/>
                    <a:pt x="7204" y="7318"/>
                    <a:pt x="7272" y="7387"/>
                  </a:cubicBezTo>
                  <a:cubicBezTo>
                    <a:pt x="7341" y="7501"/>
                    <a:pt x="7410" y="7638"/>
                    <a:pt x="7478" y="7752"/>
                  </a:cubicBezTo>
                  <a:cubicBezTo>
                    <a:pt x="7524" y="7821"/>
                    <a:pt x="7593" y="7913"/>
                    <a:pt x="7638" y="7981"/>
                  </a:cubicBezTo>
                  <a:cubicBezTo>
                    <a:pt x="7775" y="8118"/>
                    <a:pt x="7867" y="8301"/>
                    <a:pt x="7981" y="8461"/>
                  </a:cubicBezTo>
                  <a:cubicBezTo>
                    <a:pt x="8027" y="8530"/>
                    <a:pt x="8118" y="8576"/>
                    <a:pt x="8233" y="8576"/>
                  </a:cubicBezTo>
                  <a:lnTo>
                    <a:pt x="8347" y="8507"/>
                  </a:lnTo>
                  <a:cubicBezTo>
                    <a:pt x="8370" y="8233"/>
                    <a:pt x="8324" y="7935"/>
                    <a:pt x="8599" y="7752"/>
                  </a:cubicBezTo>
                  <a:cubicBezTo>
                    <a:pt x="8004" y="6769"/>
                    <a:pt x="7295" y="5855"/>
                    <a:pt x="6541" y="4986"/>
                  </a:cubicBezTo>
                  <a:cubicBezTo>
                    <a:pt x="5786" y="4094"/>
                    <a:pt x="4940" y="3293"/>
                    <a:pt x="4025" y="2607"/>
                  </a:cubicBezTo>
                  <a:cubicBezTo>
                    <a:pt x="3751" y="2402"/>
                    <a:pt x="3522" y="2173"/>
                    <a:pt x="3294" y="1921"/>
                  </a:cubicBezTo>
                  <a:cubicBezTo>
                    <a:pt x="2539" y="1213"/>
                    <a:pt x="1807" y="481"/>
                    <a:pt x="870" y="1"/>
                  </a:cubicBezTo>
                  <a:close/>
                </a:path>
              </a:pathLst>
            </a:custGeom>
            <a:solidFill>
              <a:srgbClr val="B83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90"/>
            <p:cNvSpPr/>
            <p:nvPr/>
          </p:nvSpPr>
          <p:spPr>
            <a:xfrm>
              <a:off x="4096375" y="3965950"/>
              <a:ext cx="78350" cy="66325"/>
            </a:xfrm>
            <a:custGeom>
              <a:avLst/>
              <a:gdLst/>
              <a:ahLst/>
              <a:cxnLst/>
              <a:rect l="l" t="t" r="r" b="b"/>
              <a:pathLst>
                <a:path w="3134" h="2653" extrusionOk="0">
                  <a:moveTo>
                    <a:pt x="618" y="0"/>
                  </a:moveTo>
                  <a:cubicBezTo>
                    <a:pt x="1" y="343"/>
                    <a:pt x="252" y="1075"/>
                    <a:pt x="1" y="1555"/>
                  </a:cubicBezTo>
                  <a:cubicBezTo>
                    <a:pt x="115" y="2081"/>
                    <a:pt x="527" y="2264"/>
                    <a:pt x="1007" y="2379"/>
                  </a:cubicBezTo>
                  <a:cubicBezTo>
                    <a:pt x="1327" y="2379"/>
                    <a:pt x="1670" y="2424"/>
                    <a:pt x="1990" y="2516"/>
                  </a:cubicBezTo>
                  <a:cubicBezTo>
                    <a:pt x="2218" y="2544"/>
                    <a:pt x="2455" y="2653"/>
                    <a:pt x="2696" y="2653"/>
                  </a:cubicBezTo>
                  <a:cubicBezTo>
                    <a:pt x="2841" y="2653"/>
                    <a:pt x="2987" y="2613"/>
                    <a:pt x="3133" y="2493"/>
                  </a:cubicBezTo>
                  <a:cubicBezTo>
                    <a:pt x="3019" y="2333"/>
                    <a:pt x="2882" y="2173"/>
                    <a:pt x="2768" y="1990"/>
                  </a:cubicBezTo>
                  <a:cubicBezTo>
                    <a:pt x="2630" y="1830"/>
                    <a:pt x="2676" y="1578"/>
                    <a:pt x="2882" y="1487"/>
                  </a:cubicBezTo>
                  <a:cubicBezTo>
                    <a:pt x="2219" y="869"/>
                    <a:pt x="1464" y="366"/>
                    <a:pt x="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90"/>
            <p:cNvSpPr/>
            <p:nvPr/>
          </p:nvSpPr>
          <p:spPr>
            <a:xfrm>
              <a:off x="4040925" y="3939650"/>
              <a:ext cx="70350" cy="63475"/>
            </a:xfrm>
            <a:custGeom>
              <a:avLst/>
              <a:gdLst/>
              <a:ahLst/>
              <a:cxnLst/>
              <a:rect l="l" t="t" r="r" b="b"/>
              <a:pathLst>
                <a:path w="2814" h="2539" extrusionOk="0">
                  <a:moveTo>
                    <a:pt x="1098" y="1"/>
                  </a:moveTo>
                  <a:cubicBezTo>
                    <a:pt x="481" y="206"/>
                    <a:pt x="801" y="481"/>
                    <a:pt x="1075" y="732"/>
                  </a:cubicBezTo>
                  <a:cubicBezTo>
                    <a:pt x="1056" y="735"/>
                    <a:pt x="1037" y="736"/>
                    <a:pt x="1017" y="736"/>
                  </a:cubicBezTo>
                  <a:cubicBezTo>
                    <a:pt x="831" y="736"/>
                    <a:pt x="614" y="642"/>
                    <a:pt x="423" y="642"/>
                  </a:cubicBezTo>
                  <a:cubicBezTo>
                    <a:pt x="242" y="642"/>
                    <a:pt x="85" y="726"/>
                    <a:pt x="1" y="1052"/>
                  </a:cubicBezTo>
                  <a:cubicBezTo>
                    <a:pt x="618" y="1830"/>
                    <a:pt x="1281" y="2470"/>
                    <a:pt x="2333" y="2539"/>
                  </a:cubicBezTo>
                  <a:cubicBezTo>
                    <a:pt x="2630" y="2242"/>
                    <a:pt x="2767" y="1807"/>
                    <a:pt x="2722" y="1373"/>
                  </a:cubicBezTo>
                  <a:cubicBezTo>
                    <a:pt x="2676" y="1258"/>
                    <a:pt x="2722" y="1121"/>
                    <a:pt x="2813" y="1052"/>
                  </a:cubicBezTo>
                  <a:cubicBezTo>
                    <a:pt x="2333" y="595"/>
                    <a:pt x="1738" y="229"/>
                    <a:pt x="1098" y="1"/>
                  </a:cubicBezTo>
                  <a:close/>
                </a:path>
              </a:pathLst>
            </a:custGeom>
            <a:solidFill>
              <a:srgbClr val="DD78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90"/>
            <p:cNvSpPr/>
            <p:nvPr/>
          </p:nvSpPr>
          <p:spPr>
            <a:xfrm>
              <a:off x="3891150" y="3869025"/>
              <a:ext cx="132650" cy="57325"/>
            </a:xfrm>
            <a:custGeom>
              <a:avLst/>
              <a:gdLst/>
              <a:ahLst/>
              <a:cxnLst/>
              <a:rect l="l" t="t" r="r" b="b"/>
              <a:pathLst>
                <a:path w="5306" h="2293" extrusionOk="0">
                  <a:moveTo>
                    <a:pt x="294" y="0"/>
                  </a:moveTo>
                  <a:cubicBezTo>
                    <a:pt x="211" y="0"/>
                    <a:pt x="127" y="19"/>
                    <a:pt x="46" y="59"/>
                  </a:cubicBezTo>
                  <a:cubicBezTo>
                    <a:pt x="1" y="150"/>
                    <a:pt x="1" y="287"/>
                    <a:pt x="46" y="402"/>
                  </a:cubicBezTo>
                  <a:cubicBezTo>
                    <a:pt x="366" y="790"/>
                    <a:pt x="824" y="859"/>
                    <a:pt x="1235" y="1042"/>
                  </a:cubicBezTo>
                  <a:cubicBezTo>
                    <a:pt x="2333" y="1522"/>
                    <a:pt x="3522" y="1728"/>
                    <a:pt x="4597" y="2277"/>
                  </a:cubicBezTo>
                  <a:cubicBezTo>
                    <a:pt x="4707" y="2277"/>
                    <a:pt x="4822" y="2293"/>
                    <a:pt x="4927" y="2293"/>
                  </a:cubicBezTo>
                  <a:cubicBezTo>
                    <a:pt x="5127" y="2293"/>
                    <a:pt x="5291" y="2234"/>
                    <a:pt x="5306" y="1888"/>
                  </a:cubicBezTo>
                  <a:cubicBezTo>
                    <a:pt x="3796" y="1111"/>
                    <a:pt x="2219" y="493"/>
                    <a:pt x="595" y="82"/>
                  </a:cubicBezTo>
                  <a:cubicBezTo>
                    <a:pt x="505" y="30"/>
                    <a:pt x="401" y="0"/>
                    <a:pt x="294" y="0"/>
                  </a:cubicBezTo>
                  <a:close/>
                </a:path>
              </a:pathLst>
            </a:custGeom>
            <a:solidFill>
              <a:srgbClr val="E59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90"/>
            <p:cNvSpPr/>
            <p:nvPr/>
          </p:nvSpPr>
          <p:spPr>
            <a:xfrm>
              <a:off x="3773400" y="3853275"/>
              <a:ext cx="121775" cy="35725"/>
            </a:xfrm>
            <a:custGeom>
              <a:avLst/>
              <a:gdLst/>
              <a:ahLst/>
              <a:cxnLst/>
              <a:rect l="l" t="t" r="r" b="b"/>
              <a:pathLst>
                <a:path w="4871" h="1429" extrusionOk="0">
                  <a:moveTo>
                    <a:pt x="866" y="1"/>
                  </a:moveTo>
                  <a:cubicBezTo>
                    <a:pt x="577" y="1"/>
                    <a:pt x="289" y="9"/>
                    <a:pt x="0" y="26"/>
                  </a:cubicBezTo>
                  <a:lnTo>
                    <a:pt x="0" y="231"/>
                  </a:lnTo>
                  <a:cubicBezTo>
                    <a:pt x="0" y="346"/>
                    <a:pt x="23" y="437"/>
                    <a:pt x="46" y="529"/>
                  </a:cubicBezTo>
                  <a:lnTo>
                    <a:pt x="114" y="666"/>
                  </a:lnTo>
                  <a:cubicBezTo>
                    <a:pt x="160" y="757"/>
                    <a:pt x="206" y="872"/>
                    <a:pt x="252" y="963"/>
                  </a:cubicBezTo>
                  <a:cubicBezTo>
                    <a:pt x="274" y="1055"/>
                    <a:pt x="343" y="1146"/>
                    <a:pt x="389" y="1238"/>
                  </a:cubicBezTo>
                  <a:cubicBezTo>
                    <a:pt x="480" y="1329"/>
                    <a:pt x="572" y="1375"/>
                    <a:pt x="686" y="1420"/>
                  </a:cubicBezTo>
                  <a:cubicBezTo>
                    <a:pt x="724" y="1426"/>
                    <a:pt x="763" y="1429"/>
                    <a:pt x="803" y="1429"/>
                  </a:cubicBezTo>
                  <a:cubicBezTo>
                    <a:pt x="931" y="1429"/>
                    <a:pt x="1067" y="1399"/>
                    <a:pt x="1189" y="1329"/>
                  </a:cubicBezTo>
                  <a:cubicBezTo>
                    <a:pt x="1514" y="895"/>
                    <a:pt x="1920" y="807"/>
                    <a:pt x="2344" y="807"/>
                  </a:cubicBezTo>
                  <a:cubicBezTo>
                    <a:pt x="2635" y="807"/>
                    <a:pt x="2935" y="849"/>
                    <a:pt x="3224" y="849"/>
                  </a:cubicBezTo>
                  <a:cubicBezTo>
                    <a:pt x="3534" y="862"/>
                    <a:pt x="3844" y="979"/>
                    <a:pt x="4145" y="979"/>
                  </a:cubicBezTo>
                  <a:cubicBezTo>
                    <a:pt x="4354" y="979"/>
                    <a:pt x="4559" y="922"/>
                    <a:pt x="4756" y="734"/>
                  </a:cubicBezTo>
                  <a:cubicBezTo>
                    <a:pt x="4779" y="734"/>
                    <a:pt x="4825" y="712"/>
                    <a:pt x="4848" y="666"/>
                  </a:cubicBezTo>
                  <a:cubicBezTo>
                    <a:pt x="4871" y="620"/>
                    <a:pt x="4848" y="574"/>
                    <a:pt x="4756" y="529"/>
                  </a:cubicBezTo>
                  <a:cubicBezTo>
                    <a:pt x="3482" y="173"/>
                    <a:pt x="2177" y="1"/>
                    <a:pt x="866" y="1"/>
                  </a:cubicBezTo>
                  <a:close/>
                </a:path>
              </a:pathLst>
            </a:custGeom>
            <a:solidFill>
              <a:srgbClr val="E28A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90"/>
            <p:cNvSpPr/>
            <p:nvPr/>
          </p:nvSpPr>
          <p:spPr>
            <a:xfrm>
              <a:off x="3992325" y="3916225"/>
              <a:ext cx="78325" cy="52325"/>
            </a:xfrm>
            <a:custGeom>
              <a:avLst/>
              <a:gdLst/>
              <a:ahLst/>
              <a:cxnLst/>
              <a:rect l="l" t="t" r="r" b="b"/>
              <a:pathLst>
                <a:path w="3133" h="2093" extrusionOk="0">
                  <a:moveTo>
                    <a:pt x="1236" y="0"/>
                  </a:moveTo>
                  <a:cubicBezTo>
                    <a:pt x="1125" y="206"/>
                    <a:pt x="948" y="225"/>
                    <a:pt x="765" y="225"/>
                  </a:cubicBezTo>
                  <a:cubicBezTo>
                    <a:pt x="724" y="225"/>
                    <a:pt x="683" y="224"/>
                    <a:pt x="641" y="224"/>
                  </a:cubicBezTo>
                  <a:cubicBezTo>
                    <a:pt x="603" y="224"/>
                    <a:pt x="564" y="225"/>
                    <a:pt x="527" y="229"/>
                  </a:cubicBezTo>
                  <a:lnTo>
                    <a:pt x="367" y="320"/>
                  </a:lnTo>
                  <a:cubicBezTo>
                    <a:pt x="1" y="892"/>
                    <a:pt x="435" y="846"/>
                    <a:pt x="801" y="892"/>
                  </a:cubicBezTo>
                  <a:cubicBezTo>
                    <a:pt x="834" y="898"/>
                    <a:pt x="870" y="901"/>
                    <a:pt x="908" y="901"/>
                  </a:cubicBezTo>
                  <a:cubicBezTo>
                    <a:pt x="1041" y="901"/>
                    <a:pt x="1198" y="868"/>
                    <a:pt x="1334" y="868"/>
                  </a:cubicBezTo>
                  <a:cubicBezTo>
                    <a:pt x="1557" y="868"/>
                    <a:pt x="1724" y="956"/>
                    <a:pt x="1647" y="1418"/>
                  </a:cubicBezTo>
                  <a:cubicBezTo>
                    <a:pt x="1533" y="1532"/>
                    <a:pt x="1464" y="1692"/>
                    <a:pt x="1464" y="1875"/>
                  </a:cubicBezTo>
                  <a:cubicBezTo>
                    <a:pt x="1554" y="2016"/>
                    <a:pt x="1651" y="2092"/>
                    <a:pt x="1758" y="2092"/>
                  </a:cubicBezTo>
                  <a:cubicBezTo>
                    <a:pt x="1843" y="2092"/>
                    <a:pt x="1935" y="2045"/>
                    <a:pt x="2036" y="1944"/>
                  </a:cubicBezTo>
                  <a:cubicBezTo>
                    <a:pt x="2113" y="1845"/>
                    <a:pt x="2194" y="1815"/>
                    <a:pt x="2281" y="1815"/>
                  </a:cubicBezTo>
                  <a:cubicBezTo>
                    <a:pt x="2376" y="1815"/>
                    <a:pt x="2477" y="1851"/>
                    <a:pt x="2585" y="1875"/>
                  </a:cubicBezTo>
                  <a:cubicBezTo>
                    <a:pt x="2752" y="1917"/>
                    <a:pt x="2871" y="1942"/>
                    <a:pt x="2951" y="1942"/>
                  </a:cubicBezTo>
                  <a:cubicBezTo>
                    <a:pt x="3133" y="1942"/>
                    <a:pt x="3115" y="1813"/>
                    <a:pt x="3019" y="1464"/>
                  </a:cubicBezTo>
                  <a:cubicBezTo>
                    <a:pt x="2951" y="1281"/>
                    <a:pt x="2836" y="1098"/>
                    <a:pt x="3042" y="938"/>
                  </a:cubicBezTo>
                  <a:cubicBezTo>
                    <a:pt x="2493" y="549"/>
                    <a:pt x="1876" y="252"/>
                    <a:pt x="1236" y="0"/>
                  </a:cubicBezTo>
                  <a:close/>
                </a:path>
              </a:pathLst>
            </a:custGeom>
            <a:solidFill>
              <a:srgbClr val="ECA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90"/>
            <p:cNvSpPr/>
            <p:nvPr/>
          </p:nvSpPr>
          <p:spPr>
            <a:xfrm>
              <a:off x="3892300" y="3866125"/>
              <a:ext cx="13750" cy="5525"/>
            </a:xfrm>
            <a:custGeom>
              <a:avLst/>
              <a:gdLst/>
              <a:ahLst/>
              <a:cxnLst/>
              <a:rect l="l" t="t" r="r" b="b"/>
              <a:pathLst>
                <a:path w="550" h="221" extrusionOk="0">
                  <a:moveTo>
                    <a:pt x="126" y="1"/>
                  </a:moveTo>
                  <a:cubicBezTo>
                    <a:pt x="84" y="1"/>
                    <a:pt x="42" y="5"/>
                    <a:pt x="0" y="15"/>
                  </a:cubicBezTo>
                  <a:lnTo>
                    <a:pt x="0" y="220"/>
                  </a:lnTo>
                  <a:lnTo>
                    <a:pt x="549" y="198"/>
                  </a:lnTo>
                  <a:cubicBezTo>
                    <a:pt x="440" y="70"/>
                    <a:pt x="287" y="1"/>
                    <a:pt x="126" y="1"/>
                  </a:cubicBezTo>
                  <a:close/>
                </a:path>
              </a:pathLst>
            </a:custGeom>
            <a:solidFill>
              <a:srgbClr val="EDA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90"/>
            <p:cNvSpPr/>
            <p:nvPr/>
          </p:nvSpPr>
          <p:spPr>
            <a:xfrm>
              <a:off x="4362200" y="4197475"/>
              <a:ext cx="5750" cy="6300"/>
            </a:xfrm>
            <a:custGeom>
              <a:avLst/>
              <a:gdLst/>
              <a:ahLst/>
              <a:cxnLst/>
              <a:rect l="l" t="t" r="r" b="b"/>
              <a:pathLst>
                <a:path w="230" h="252" extrusionOk="0">
                  <a:moveTo>
                    <a:pt x="1" y="0"/>
                  </a:moveTo>
                  <a:lnTo>
                    <a:pt x="229" y="252"/>
                  </a:lnTo>
                  <a:cubicBezTo>
                    <a:pt x="229" y="138"/>
                    <a:pt x="138" y="23"/>
                    <a:pt x="1" y="0"/>
                  </a:cubicBezTo>
                  <a:close/>
                </a:path>
              </a:pathLst>
            </a:custGeom>
            <a:solidFill>
              <a:srgbClr val="B83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90"/>
            <p:cNvSpPr/>
            <p:nvPr/>
          </p:nvSpPr>
          <p:spPr>
            <a:xfrm>
              <a:off x="3302900" y="3903075"/>
              <a:ext cx="199550" cy="108625"/>
            </a:xfrm>
            <a:custGeom>
              <a:avLst/>
              <a:gdLst/>
              <a:ahLst/>
              <a:cxnLst/>
              <a:rect l="l" t="t" r="r" b="b"/>
              <a:pathLst>
                <a:path w="7982" h="4345" extrusionOk="0">
                  <a:moveTo>
                    <a:pt x="6541" y="0"/>
                  </a:moveTo>
                  <a:cubicBezTo>
                    <a:pt x="6289" y="526"/>
                    <a:pt x="5809" y="618"/>
                    <a:pt x="5306" y="755"/>
                  </a:cubicBezTo>
                  <a:cubicBezTo>
                    <a:pt x="4117" y="1029"/>
                    <a:pt x="2973" y="1601"/>
                    <a:pt x="2013" y="2378"/>
                  </a:cubicBezTo>
                  <a:cubicBezTo>
                    <a:pt x="1830" y="2607"/>
                    <a:pt x="1556" y="2721"/>
                    <a:pt x="1281" y="2767"/>
                  </a:cubicBezTo>
                  <a:cubicBezTo>
                    <a:pt x="915" y="3087"/>
                    <a:pt x="550" y="3384"/>
                    <a:pt x="207" y="3727"/>
                  </a:cubicBezTo>
                  <a:cubicBezTo>
                    <a:pt x="1" y="3933"/>
                    <a:pt x="92" y="4093"/>
                    <a:pt x="527" y="4253"/>
                  </a:cubicBezTo>
                  <a:cubicBezTo>
                    <a:pt x="572" y="4314"/>
                    <a:pt x="649" y="4345"/>
                    <a:pt x="722" y="4345"/>
                  </a:cubicBezTo>
                  <a:cubicBezTo>
                    <a:pt x="758" y="4345"/>
                    <a:pt x="794" y="4337"/>
                    <a:pt x="824" y="4322"/>
                  </a:cubicBezTo>
                  <a:cubicBezTo>
                    <a:pt x="984" y="4253"/>
                    <a:pt x="1121" y="4162"/>
                    <a:pt x="1258" y="4070"/>
                  </a:cubicBezTo>
                  <a:cubicBezTo>
                    <a:pt x="2265" y="3407"/>
                    <a:pt x="3431" y="3041"/>
                    <a:pt x="4437" y="2401"/>
                  </a:cubicBezTo>
                  <a:cubicBezTo>
                    <a:pt x="5535" y="1669"/>
                    <a:pt x="6952" y="1464"/>
                    <a:pt x="7958" y="526"/>
                  </a:cubicBezTo>
                  <a:cubicBezTo>
                    <a:pt x="7981" y="320"/>
                    <a:pt x="7913" y="137"/>
                    <a:pt x="7775" y="0"/>
                  </a:cubicBezTo>
                  <a:close/>
                </a:path>
              </a:pathLst>
            </a:custGeom>
            <a:solidFill>
              <a:srgbClr val="F0A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90"/>
            <p:cNvSpPr/>
            <p:nvPr/>
          </p:nvSpPr>
          <p:spPr>
            <a:xfrm>
              <a:off x="3164175" y="4048800"/>
              <a:ext cx="114750" cy="117550"/>
            </a:xfrm>
            <a:custGeom>
              <a:avLst/>
              <a:gdLst/>
              <a:ahLst/>
              <a:cxnLst/>
              <a:rect l="l" t="t" r="r" b="b"/>
              <a:pathLst>
                <a:path w="4590" h="4702" extrusionOk="0">
                  <a:moveTo>
                    <a:pt x="4280" y="1"/>
                  </a:moveTo>
                  <a:cubicBezTo>
                    <a:pt x="4217" y="1"/>
                    <a:pt x="4152" y="28"/>
                    <a:pt x="4086" y="94"/>
                  </a:cubicBezTo>
                  <a:cubicBezTo>
                    <a:pt x="3515" y="665"/>
                    <a:pt x="2737" y="1031"/>
                    <a:pt x="2303" y="1763"/>
                  </a:cubicBezTo>
                  <a:cubicBezTo>
                    <a:pt x="2074" y="2174"/>
                    <a:pt x="1731" y="2495"/>
                    <a:pt x="1319" y="2700"/>
                  </a:cubicBezTo>
                  <a:cubicBezTo>
                    <a:pt x="1182" y="2700"/>
                    <a:pt x="1091" y="2815"/>
                    <a:pt x="1068" y="2952"/>
                  </a:cubicBezTo>
                  <a:cubicBezTo>
                    <a:pt x="1068" y="3203"/>
                    <a:pt x="954" y="3432"/>
                    <a:pt x="725" y="3569"/>
                  </a:cubicBezTo>
                  <a:cubicBezTo>
                    <a:pt x="405" y="3775"/>
                    <a:pt x="176" y="4072"/>
                    <a:pt x="39" y="4438"/>
                  </a:cubicBezTo>
                  <a:cubicBezTo>
                    <a:pt x="1" y="4609"/>
                    <a:pt x="42" y="4701"/>
                    <a:pt x="188" y="4701"/>
                  </a:cubicBezTo>
                  <a:cubicBezTo>
                    <a:pt x="218" y="4701"/>
                    <a:pt x="252" y="4698"/>
                    <a:pt x="290" y="4690"/>
                  </a:cubicBezTo>
                  <a:cubicBezTo>
                    <a:pt x="1571" y="3203"/>
                    <a:pt x="2760" y="1649"/>
                    <a:pt x="4384" y="505"/>
                  </a:cubicBezTo>
                  <a:cubicBezTo>
                    <a:pt x="4452" y="414"/>
                    <a:pt x="4521" y="322"/>
                    <a:pt x="4589" y="208"/>
                  </a:cubicBezTo>
                  <a:cubicBezTo>
                    <a:pt x="4501" y="90"/>
                    <a:pt x="4394" y="1"/>
                    <a:pt x="4280" y="1"/>
                  </a:cubicBezTo>
                  <a:close/>
                </a:path>
              </a:pathLst>
            </a:custGeom>
            <a:solidFill>
              <a:srgbClr val="E385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90"/>
            <p:cNvSpPr/>
            <p:nvPr/>
          </p:nvSpPr>
          <p:spPr>
            <a:xfrm>
              <a:off x="3286900" y="4009975"/>
              <a:ext cx="37750" cy="32025"/>
            </a:xfrm>
            <a:custGeom>
              <a:avLst/>
              <a:gdLst/>
              <a:ahLst/>
              <a:cxnLst/>
              <a:rect l="l" t="t" r="r" b="b"/>
              <a:pathLst>
                <a:path w="1510" h="1281" extrusionOk="0">
                  <a:moveTo>
                    <a:pt x="1167" y="0"/>
                  </a:moveTo>
                  <a:cubicBezTo>
                    <a:pt x="984" y="458"/>
                    <a:pt x="435" y="503"/>
                    <a:pt x="161" y="869"/>
                  </a:cubicBezTo>
                  <a:cubicBezTo>
                    <a:pt x="46" y="1029"/>
                    <a:pt x="1" y="1144"/>
                    <a:pt x="183" y="1281"/>
                  </a:cubicBezTo>
                  <a:cubicBezTo>
                    <a:pt x="687" y="1075"/>
                    <a:pt x="1121" y="732"/>
                    <a:pt x="1441" y="297"/>
                  </a:cubicBezTo>
                  <a:cubicBezTo>
                    <a:pt x="1464" y="297"/>
                    <a:pt x="1487" y="275"/>
                    <a:pt x="1487" y="183"/>
                  </a:cubicBezTo>
                  <a:cubicBezTo>
                    <a:pt x="1510" y="115"/>
                    <a:pt x="1464" y="46"/>
                    <a:pt x="1418" y="0"/>
                  </a:cubicBezTo>
                  <a:close/>
                </a:path>
              </a:pathLst>
            </a:custGeom>
            <a:solidFill>
              <a:srgbClr val="DF7E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90"/>
            <p:cNvSpPr/>
            <p:nvPr/>
          </p:nvSpPr>
          <p:spPr>
            <a:xfrm>
              <a:off x="3172000" y="4105950"/>
              <a:ext cx="25175" cy="16650"/>
            </a:xfrm>
            <a:custGeom>
              <a:avLst/>
              <a:gdLst/>
              <a:ahLst/>
              <a:cxnLst/>
              <a:rect l="l" t="t" r="r" b="b"/>
              <a:pathLst>
                <a:path w="1007" h="666" extrusionOk="0">
                  <a:moveTo>
                    <a:pt x="708" y="1"/>
                  </a:moveTo>
                  <a:cubicBezTo>
                    <a:pt x="649" y="1"/>
                    <a:pt x="571" y="20"/>
                    <a:pt x="458" y="49"/>
                  </a:cubicBezTo>
                  <a:lnTo>
                    <a:pt x="0" y="163"/>
                  </a:lnTo>
                  <a:lnTo>
                    <a:pt x="0" y="414"/>
                  </a:lnTo>
                  <a:lnTo>
                    <a:pt x="755" y="666"/>
                  </a:lnTo>
                  <a:lnTo>
                    <a:pt x="1006" y="414"/>
                  </a:lnTo>
                  <a:cubicBezTo>
                    <a:pt x="880" y="98"/>
                    <a:pt x="841" y="1"/>
                    <a:pt x="708" y="1"/>
                  </a:cubicBezTo>
                  <a:close/>
                </a:path>
              </a:pathLst>
            </a:custGeom>
            <a:solidFill>
              <a:srgbClr val="F0B0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90"/>
            <p:cNvSpPr/>
            <p:nvPr/>
          </p:nvSpPr>
          <p:spPr>
            <a:xfrm>
              <a:off x="3070250" y="4174750"/>
              <a:ext cx="67475" cy="114775"/>
            </a:xfrm>
            <a:custGeom>
              <a:avLst/>
              <a:gdLst/>
              <a:ahLst/>
              <a:cxnLst/>
              <a:rect l="l" t="t" r="r" b="b"/>
              <a:pathLst>
                <a:path w="2699" h="4591" extrusionOk="0">
                  <a:moveTo>
                    <a:pt x="2343" y="0"/>
                  </a:moveTo>
                  <a:cubicBezTo>
                    <a:pt x="2215" y="0"/>
                    <a:pt x="2110" y="129"/>
                    <a:pt x="2058" y="338"/>
                  </a:cubicBezTo>
                  <a:cubicBezTo>
                    <a:pt x="2012" y="544"/>
                    <a:pt x="1898" y="727"/>
                    <a:pt x="1967" y="932"/>
                  </a:cubicBezTo>
                  <a:cubicBezTo>
                    <a:pt x="1989" y="1047"/>
                    <a:pt x="2035" y="1252"/>
                    <a:pt x="1898" y="1252"/>
                  </a:cubicBezTo>
                  <a:cubicBezTo>
                    <a:pt x="1166" y="1321"/>
                    <a:pt x="1029" y="2053"/>
                    <a:pt x="549" y="2419"/>
                  </a:cubicBezTo>
                  <a:cubicBezTo>
                    <a:pt x="572" y="3059"/>
                    <a:pt x="480" y="3676"/>
                    <a:pt x="46" y="4179"/>
                  </a:cubicBezTo>
                  <a:cubicBezTo>
                    <a:pt x="0" y="4568"/>
                    <a:pt x="274" y="4568"/>
                    <a:pt x="549" y="4591"/>
                  </a:cubicBezTo>
                  <a:cubicBezTo>
                    <a:pt x="1486" y="3516"/>
                    <a:pt x="2378" y="2419"/>
                    <a:pt x="2561" y="909"/>
                  </a:cubicBezTo>
                  <a:cubicBezTo>
                    <a:pt x="2584" y="749"/>
                    <a:pt x="2607" y="589"/>
                    <a:pt x="2653" y="429"/>
                  </a:cubicBezTo>
                  <a:cubicBezTo>
                    <a:pt x="2698" y="269"/>
                    <a:pt x="2630" y="86"/>
                    <a:pt x="2470" y="41"/>
                  </a:cubicBezTo>
                  <a:cubicBezTo>
                    <a:pt x="2426" y="13"/>
                    <a:pt x="2383" y="0"/>
                    <a:pt x="2343" y="0"/>
                  </a:cubicBezTo>
                  <a:close/>
                </a:path>
              </a:pathLst>
            </a:custGeom>
            <a:solidFill>
              <a:srgbClr val="F0A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90"/>
            <p:cNvSpPr/>
            <p:nvPr/>
          </p:nvSpPr>
          <p:spPr>
            <a:xfrm>
              <a:off x="3079950" y="4160325"/>
              <a:ext cx="91500" cy="137775"/>
            </a:xfrm>
            <a:custGeom>
              <a:avLst/>
              <a:gdLst/>
              <a:ahLst/>
              <a:cxnLst/>
              <a:rect l="l" t="t" r="r" b="b"/>
              <a:pathLst>
                <a:path w="3660" h="5511" extrusionOk="0">
                  <a:moveTo>
                    <a:pt x="3019" y="0"/>
                  </a:moveTo>
                  <a:cubicBezTo>
                    <a:pt x="2928" y="23"/>
                    <a:pt x="2836" y="69"/>
                    <a:pt x="2745" y="137"/>
                  </a:cubicBezTo>
                  <a:lnTo>
                    <a:pt x="2676" y="252"/>
                  </a:lnTo>
                  <a:cubicBezTo>
                    <a:pt x="2653" y="732"/>
                    <a:pt x="2745" y="1235"/>
                    <a:pt x="2173" y="1509"/>
                  </a:cubicBezTo>
                  <a:cubicBezTo>
                    <a:pt x="1624" y="2744"/>
                    <a:pt x="961" y="3910"/>
                    <a:pt x="161" y="5008"/>
                  </a:cubicBezTo>
                  <a:cubicBezTo>
                    <a:pt x="24" y="5305"/>
                    <a:pt x="1" y="5511"/>
                    <a:pt x="412" y="5511"/>
                  </a:cubicBezTo>
                  <a:cubicBezTo>
                    <a:pt x="1190" y="4208"/>
                    <a:pt x="1990" y="2904"/>
                    <a:pt x="2768" y="1601"/>
                  </a:cubicBezTo>
                  <a:cubicBezTo>
                    <a:pt x="3042" y="1143"/>
                    <a:pt x="3362" y="686"/>
                    <a:pt x="3659" y="252"/>
                  </a:cubicBezTo>
                  <a:lnTo>
                    <a:pt x="3408" y="0"/>
                  </a:lnTo>
                  <a:close/>
                </a:path>
              </a:pathLst>
            </a:custGeom>
            <a:solidFill>
              <a:srgbClr val="E793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90"/>
            <p:cNvSpPr/>
            <p:nvPr/>
          </p:nvSpPr>
          <p:spPr>
            <a:xfrm>
              <a:off x="3135400" y="4151300"/>
              <a:ext cx="24050" cy="15325"/>
            </a:xfrm>
            <a:custGeom>
              <a:avLst/>
              <a:gdLst/>
              <a:ahLst/>
              <a:cxnLst/>
              <a:rect l="l" t="t" r="r" b="b"/>
              <a:pathLst>
                <a:path w="962" h="613" extrusionOk="0">
                  <a:moveTo>
                    <a:pt x="510" y="1"/>
                  </a:moveTo>
                  <a:cubicBezTo>
                    <a:pt x="325" y="1"/>
                    <a:pt x="148" y="103"/>
                    <a:pt x="69" y="293"/>
                  </a:cubicBezTo>
                  <a:cubicBezTo>
                    <a:pt x="1" y="544"/>
                    <a:pt x="275" y="567"/>
                    <a:pt x="458" y="613"/>
                  </a:cubicBezTo>
                  <a:cubicBezTo>
                    <a:pt x="595" y="453"/>
                    <a:pt x="824" y="498"/>
                    <a:pt x="961" y="361"/>
                  </a:cubicBezTo>
                  <a:cubicBezTo>
                    <a:pt x="893" y="247"/>
                    <a:pt x="847" y="132"/>
                    <a:pt x="755" y="64"/>
                  </a:cubicBezTo>
                  <a:cubicBezTo>
                    <a:pt x="678" y="21"/>
                    <a:pt x="593" y="1"/>
                    <a:pt x="510" y="1"/>
                  </a:cubicBezTo>
                  <a:close/>
                </a:path>
              </a:pathLst>
            </a:custGeom>
            <a:solidFill>
              <a:srgbClr val="F0A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90"/>
            <p:cNvSpPr/>
            <p:nvPr/>
          </p:nvSpPr>
          <p:spPr>
            <a:xfrm>
              <a:off x="3626475" y="3858525"/>
              <a:ext cx="153225" cy="29125"/>
            </a:xfrm>
            <a:custGeom>
              <a:avLst/>
              <a:gdLst/>
              <a:ahLst/>
              <a:cxnLst/>
              <a:rect l="l" t="t" r="r" b="b"/>
              <a:pathLst>
                <a:path w="6129" h="1165" extrusionOk="0">
                  <a:moveTo>
                    <a:pt x="3980" y="0"/>
                  </a:moveTo>
                  <a:cubicBezTo>
                    <a:pt x="2788" y="0"/>
                    <a:pt x="1609" y="299"/>
                    <a:pt x="412" y="319"/>
                  </a:cubicBezTo>
                  <a:cubicBezTo>
                    <a:pt x="320" y="342"/>
                    <a:pt x="206" y="456"/>
                    <a:pt x="115" y="524"/>
                  </a:cubicBezTo>
                  <a:cubicBezTo>
                    <a:pt x="0" y="845"/>
                    <a:pt x="160" y="1028"/>
                    <a:pt x="412" y="1165"/>
                  </a:cubicBezTo>
                  <a:cubicBezTo>
                    <a:pt x="1063" y="1073"/>
                    <a:pt x="1713" y="1042"/>
                    <a:pt x="2365" y="1042"/>
                  </a:cubicBezTo>
                  <a:cubicBezTo>
                    <a:pt x="3500" y="1042"/>
                    <a:pt x="4638" y="1136"/>
                    <a:pt x="5786" y="1165"/>
                  </a:cubicBezTo>
                  <a:cubicBezTo>
                    <a:pt x="6083" y="936"/>
                    <a:pt x="5717" y="456"/>
                    <a:pt x="6129" y="273"/>
                  </a:cubicBezTo>
                  <a:lnTo>
                    <a:pt x="5877" y="21"/>
                  </a:lnTo>
                  <a:cubicBezTo>
                    <a:pt x="5572" y="21"/>
                    <a:pt x="5267" y="42"/>
                    <a:pt x="4962" y="42"/>
                  </a:cubicBezTo>
                  <a:cubicBezTo>
                    <a:pt x="4810" y="42"/>
                    <a:pt x="4657" y="37"/>
                    <a:pt x="4505" y="21"/>
                  </a:cubicBezTo>
                  <a:cubicBezTo>
                    <a:pt x="4330" y="7"/>
                    <a:pt x="4155" y="0"/>
                    <a:pt x="3980" y="0"/>
                  </a:cubicBezTo>
                  <a:close/>
                </a:path>
              </a:pathLst>
            </a:custGeom>
            <a:solidFill>
              <a:srgbClr val="EB9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90"/>
            <p:cNvSpPr/>
            <p:nvPr/>
          </p:nvSpPr>
          <p:spPr>
            <a:xfrm>
              <a:off x="3497850" y="3871575"/>
              <a:ext cx="137800" cy="46375"/>
            </a:xfrm>
            <a:custGeom>
              <a:avLst/>
              <a:gdLst/>
              <a:ahLst/>
              <a:cxnLst/>
              <a:rect l="l" t="t" r="r" b="b"/>
              <a:pathLst>
                <a:path w="5512" h="1855" extrusionOk="0">
                  <a:moveTo>
                    <a:pt x="3864" y="0"/>
                  </a:moveTo>
                  <a:cubicBezTo>
                    <a:pt x="3238" y="0"/>
                    <a:pt x="2618" y="40"/>
                    <a:pt x="2013" y="277"/>
                  </a:cubicBezTo>
                  <a:cubicBezTo>
                    <a:pt x="1441" y="551"/>
                    <a:pt x="961" y="1031"/>
                    <a:pt x="252" y="1031"/>
                  </a:cubicBezTo>
                  <a:lnTo>
                    <a:pt x="0" y="1260"/>
                  </a:lnTo>
                  <a:lnTo>
                    <a:pt x="0" y="1763"/>
                  </a:lnTo>
                  <a:cubicBezTo>
                    <a:pt x="61" y="1824"/>
                    <a:pt x="143" y="1855"/>
                    <a:pt x="224" y="1855"/>
                  </a:cubicBezTo>
                  <a:cubicBezTo>
                    <a:pt x="265" y="1855"/>
                    <a:pt x="305" y="1847"/>
                    <a:pt x="343" y="1832"/>
                  </a:cubicBezTo>
                  <a:cubicBezTo>
                    <a:pt x="984" y="1512"/>
                    <a:pt x="1670" y="1557"/>
                    <a:pt x="2333" y="1512"/>
                  </a:cubicBezTo>
                  <a:cubicBezTo>
                    <a:pt x="3179" y="1352"/>
                    <a:pt x="4002" y="917"/>
                    <a:pt x="4894" y="871"/>
                  </a:cubicBezTo>
                  <a:cubicBezTo>
                    <a:pt x="4925" y="877"/>
                    <a:pt x="4956" y="879"/>
                    <a:pt x="4987" y="879"/>
                  </a:cubicBezTo>
                  <a:cubicBezTo>
                    <a:pt x="5224" y="879"/>
                    <a:pt x="5430" y="728"/>
                    <a:pt x="5511" y="506"/>
                  </a:cubicBezTo>
                  <a:lnTo>
                    <a:pt x="5260" y="2"/>
                  </a:lnTo>
                  <a:cubicBezTo>
                    <a:pt x="5116" y="8"/>
                    <a:pt x="4973" y="11"/>
                    <a:pt x="4829" y="11"/>
                  </a:cubicBezTo>
                  <a:cubicBezTo>
                    <a:pt x="4507" y="11"/>
                    <a:pt x="4185" y="0"/>
                    <a:pt x="3864" y="0"/>
                  </a:cubicBezTo>
                  <a:close/>
                </a:path>
              </a:pathLst>
            </a:custGeom>
            <a:solidFill>
              <a:srgbClr val="EEA7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90"/>
            <p:cNvSpPr/>
            <p:nvPr/>
          </p:nvSpPr>
          <p:spPr>
            <a:xfrm>
              <a:off x="3057100" y="4278650"/>
              <a:ext cx="33750" cy="51475"/>
            </a:xfrm>
            <a:custGeom>
              <a:avLst/>
              <a:gdLst/>
              <a:ahLst/>
              <a:cxnLst/>
              <a:rect l="l" t="t" r="r" b="b"/>
              <a:pathLst>
                <a:path w="1350" h="2059" extrusionOk="0">
                  <a:moveTo>
                    <a:pt x="572" y="1"/>
                  </a:moveTo>
                  <a:cubicBezTo>
                    <a:pt x="0" y="252"/>
                    <a:pt x="69" y="778"/>
                    <a:pt x="69" y="1258"/>
                  </a:cubicBezTo>
                  <a:cubicBezTo>
                    <a:pt x="297" y="1350"/>
                    <a:pt x="480" y="1533"/>
                    <a:pt x="572" y="1761"/>
                  </a:cubicBezTo>
                  <a:cubicBezTo>
                    <a:pt x="663" y="1876"/>
                    <a:pt x="686" y="2036"/>
                    <a:pt x="846" y="2059"/>
                  </a:cubicBezTo>
                  <a:cubicBezTo>
                    <a:pt x="1006" y="1921"/>
                    <a:pt x="1098" y="1716"/>
                    <a:pt x="1075" y="1510"/>
                  </a:cubicBezTo>
                  <a:cubicBezTo>
                    <a:pt x="1029" y="1441"/>
                    <a:pt x="846" y="1304"/>
                    <a:pt x="1121" y="1304"/>
                  </a:cubicBezTo>
                  <a:cubicBezTo>
                    <a:pt x="1258" y="1167"/>
                    <a:pt x="1349" y="984"/>
                    <a:pt x="1326" y="778"/>
                  </a:cubicBezTo>
                  <a:cubicBezTo>
                    <a:pt x="1143" y="664"/>
                    <a:pt x="1052" y="481"/>
                    <a:pt x="1075" y="275"/>
                  </a:cubicBezTo>
                  <a:lnTo>
                    <a:pt x="1075" y="275"/>
                  </a:lnTo>
                  <a:cubicBezTo>
                    <a:pt x="1057" y="277"/>
                    <a:pt x="1040" y="278"/>
                    <a:pt x="1023" y="278"/>
                  </a:cubicBezTo>
                  <a:cubicBezTo>
                    <a:pt x="838" y="278"/>
                    <a:pt x="676" y="168"/>
                    <a:pt x="572" y="1"/>
                  </a:cubicBezTo>
                  <a:close/>
                </a:path>
              </a:pathLst>
            </a:custGeom>
            <a:solidFill>
              <a:srgbClr val="EC9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90"/>
            <p:cNvSpPr/>
            <p:nvPr/>
          </p:nvSpPr>
          <p:spPr>
            <a:xfrm>
              <a:off x="3052525" y="4310675"/>
              <a:ext cx="6300" cy="6300"/>
            </a:xfrm>
            <a:custGeom>
              <a:avLst/>
              <a:gdLst/>
              <a:ahLst/>
              <a:cxnLst/>
              <a:rect l="l" t="t" r="r" b="b"/>
              <a:pathLst>
                <a:path w="252" h="252" extrusionOk="0">
                  <a:moveTo>
                    <a:pt x="252" y="0"/>
                  </a:moveTo>
                  <a:lnTo>
                    <a:pt x="0" y="252"/>
                  </a:lnTo>
                  <a:close/>
                </a:path>
              </a:pathLst>
            </a:custGeom>
            <a:solidFill>
              <a:srgbClr val="EC9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90"/>
            <p:cNvSpPr/>
            <p:nvPr/>
          </p:nvSpPr>
          <p:spPr>
            <a:xfrm>
              <a:off x="4160975" y="5094775"/>
              <a:ext cx="115500" cy="100025"/>
            </a:xfrm>
            <a:custGeom>
              <a:avLst/>
              <a:gdLst/>
              <a:ahLst/>
              <a:cxnLst/>
              <a:rect l="l" t="t" r="r" b="b"/>
              <a:pathLst>
                <a:path w="4620" h="4001" extrusionOk="0">
                  <a:moveTo>
                    <a:pt x="4391" y="0"/>
                  </a:moveTo>
                  <a:cubicBezTo>
                    <a:pt x="4370" y="0"/>
                    <a:pt x="4347" y="3"/>
                    <a:pt x="4322" y="9"/>
                  </a:cubicBezTo>
                  <a:cubicBezTo>
                    <a:pt x="4139" y="55"/>
                    <a:pt x="3957" y="169"/>
                    <a:pt x="3819" y="329"/>
                  </a:cubicBezTo>
                  <a:cubicBezTo>
                    <a:pt x="3408" y="695"/>
                    <a:pt x="3065" y="1175"/>
                    <a:pt x="2539" y="1473"/>
                  </a:cubicBezTo>
                  <a:cubicBezTo>
                    <a:pt x="2150" y="1770"/>
                    <a:pt x="1761" y="2067"/>
                    <a:pt x="1350" y="2319"/>
                  </a:cubicBezTo>
                  <a:cubicBezTo>
                    <a:pt x="1144" y="2433"/>
                    <a:pt x="984" y="2570"/>
                    <a:pt x="847" y="2753"/>
                  </a:cubicBezTo>
                  <a:cubicBezTo>
                    <a:pt x="732" y="2890"/>
                    <a:pt x="595" y="2982"/>
                    <a:pt x="435" y="3073"/>
                  </a:cubicBezTo>
                  <a:cubicBezTo>
                    <a:pt x="115" y="3302"/>
                    <a:pt x="1" y="3622"/>
                    <a:pt x="275" y="3896"/>
                  </a:cubicBezTo>
                  <a:cubicBezTo>
                    <a:pt x="356" y="3971"/>
                    <a:pt x="432" y="4000"/>
                    <a:pt x="505" y="4000"/>
                  </a:cubicBezTo>
                  <a:cubicBezTo>
                    <a:pt x="699" y="4000"/>
                    <a:pt x="870" y="3797"/>
                    <a:pt x="1052" y="3713"/>
                  </a:cubicBezTo>
                  <a:cubicBezTo>
                    <a:pt x="1167" y="3553"/>
                    <a:pt x="1418" y="3599"/>
                    <a:pt x="1533" y="3462"/>
                  </a:cubicBezTo>
                  <a:cubicBezTo>
                    <a:pt x="1624" y="3073"/>
                    <a:pt x="2059" y="3142"/>
                    <a:pt x="2287" y="2959"/>
                  </a:cubicBezTo>
                  <a:cubicBezTo>
                    <a:pt x="2424" y="2799"/>
                    <a:pt x="2653" y="2890"/>
                    <a:pt x="2767" y="2707"/>
                  </a:cubicBezTo>
                  <a:cubicBezTo>
                    <a:pt x="2973" y="2433"/>
                    <a:pt x="3179" y="2204"/>
                    <a:pt x="3431" y="1976"/>
                  </a:cubicBezTo>
                  <a:cubicBezTo>
                    <a:pt x="3979" y="1518"/>
                    <a:pt x="4185" y="832"/>
                    <a:pt x="4597" y="261"/>
                  </a:cubicBezTo>
                  <a:cubicBezTo>
                    <a:pt x="4620" y="192"/>
                    <a:pt x="4597" y="101"/>
                    <a:pt x="4551" y="55"/>
                  </a:cubicBezTo>
                  <a:cubicBezTo>
                    <a:pt x="4501" y="21"/>
                    <a:pt x="4451" y="0"/>
                    <a:pt x="4391" y="0"/>
                  </a:cubicBezTo>
                  <a:close/>
                </a:path>
              </a:pathLst>
            </a:custGeom>
            <a:solidFill>
              <a:srgbClr val="CB5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90"/>
            <p:cNvSpPr/>
            <p:nvPr/>
          </p:nvSpPr>
          <p:spPr>
            <a:xfrm>
              <a:off x="4322750" y="4886325"/>
              <a:ext cx="92075" cy="145075"/>
            </a:xfrm>
            <a:custGeom>
              <a:avLst/>
              <a:gdLst/>
              <a:ahLst/>
              <a:cxnLst/>
              <a:rect l="l" t="t" r="r" b="b"/>
              <a:pathLst>
                <a:path w="3683" h="5803" extrusionOk="0">
                  <a:moveTo>
                    <a:pt x="3591" y="1"/>
                  </a:moveTo>
                  <a:cubicBezTo>
                    <a:pt x="2150" y="641"/>
                    <a:pt x="2219" y="2242"/>
                    <a:pt x="1441" y="3316"/>
                  </a:cubicBezTo>
                  <a:cubicBezTo>
                    <a:pt x="1383" y="3521"/>
                    <a:pt x="1287" y="3632"/>
                    <a:pt x="1148" y="3632"/>
                  </a:cubicBezTo>
                  <a:cubicBezTo>
                    <a:pt x="1070" y="3632"/>
                    <a:pt x="977" y="3597"/>
                    <a:pt x="870" y="3522"/>
                  </a:cubicBezTo>
                  <a:cubicBezTo>
                    <a:pt x="824" y="3499"/>
                    <a:pt x="773" y="3488"/>
                    <a:pt x="718" y="3488"/>
                  </a:cubicBezTo>
                  <a:cubicBezTo>
                    <a:pt x="664" y="3488"/>
                    <a:pt x="607" y="3499"/>
                    <a:pt x="550" y="3522"/>
                  </a:cubicBezTo>
                  <a:cubicBezTo>
                    <a:pt x="390" y="3682"/>
                    <a:pt x="298" y="3865"/>
                    <a:pt x="252" y="4094"/>
                  </a:cubicBezTo>
                  <a:cubicBezTo>
                    <a:pt x="207" y="4254"/>
                    <a:pt x="230" y="4414"/>
                    <a:pt x="344" y="4551"/>
                  </a:cubicBezTo>
                  <a:lnTo>
                    <a:pt x="344" y="4803"/>
                  </a:lnTo>
                  <a:cubicBezTo>
                    <a:pt x="207" y="5146"/>
                    <a:pt x="1" y="5603"/>
                    <a:pt x="412" y="5763"/>
                  </a:cubicBezTo>
                  <a:cubicBezTo>
                    <a:pt x="470" y="5790"/>
                    <a:pt x="521" y="5802"/>
                    <a:pt x="567" y="5802"/>
                  </a:cubicBezTo>
                  <a:cubicBezTo>
                    <a:pt x="830" y="5802"/>
                    <a:pt x="920" y="5406"/>
                    <a:pt x="1076" y="5191"/>
                  </a:cubicBezTo>
                  <a:cubicBezTo>
                    <a:pt x="1167" y="5077"/>
                    <a:pt x="1236" y="4917"/>
                    <a:pt x="1327" y="4780"/>
                  </a:cubicBezTo>
                  <a:cubicBezTo>
                    <a:pt x="2059" y="4025"/>
                    <a:pt x="2631" y="3111"/>
                    <a:pt x="2996" y="2104"/>
                  </a:cubicBezTo>
                  <a:cubicBezTo>
                    <a:pt x="3019" y="2082"/>
                    <a:pt x="3065" y="2059"/>
                    <a:pt x="3088" y="2013"/>
                  </a:cubicBezTo>
                  <a:cubicBezTo>
                    <a:pt x="3156" y="1761"/>
                    <a:pt x="3271" y="1487"/>
                    <a:pt x="3385" y="1236"/>
                  </a:cubicBezTo>
                  <a:cubicBezTo>
                    <a:pt x="3522" y="938"/>
                    <a:pt x="3591" y="618"/>
                    <a:pt x="3614" y="298"/>
                  </a:cubicBezTo>
                  <a:cubicBezTo>
                    <a:pt x="3637" y="298"/>
                    <a:pt x="3660" y="275"/>
                    <a:pt x="3660" y="207"/>
                  </a:cubicBezTo>
                  <a:cubicBezTo>
                    <a:pt x="3682" y="115"/>
                    <a:pt x="3660" y="46"/>
                    <a:pt x="35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90"/>
            <p:cNvSpPr/>
            <p:nvPr/>
          </p:nvSpPr>
          <p:spPr>
            <a:xfrm>
              <a:off x="4314175" y="5005800"/>
              <a:ext cx="41775" cy="46400"/>
            </a:xfrm>
            <a:custGeom>
              <a:avLst/>
              <a:gdLst/>
              <a:ahLst/>
              <a:cxnLst/>
              <a:rect l="l" t="t" r="r" b="b"/>
              <a:pathLst>
                <a:path w="1671" h="1856" extrusionOk="0">
                  <a:moveTo>
                    <a:pt x="664" y="1"/>
                  </a:moveTo>
                  <a:cubicBezTo>
                    <a:pt x="184" y="458"/>
                    <a:pt x="1" y="1144"/>
                    <a:pt x="161" y="1784"/>
                  </a:cubicBezTo>
                  <a:cubicBezTo>
                    <a:pt x="172" y="1833"/>
                    <a:pt x="204" y="1855"/>
                    <a:pt x="251" y="1855"/>
                  </a:cubicBezTo>
                  <a:cubicBezTo>
                    <a:pt x="493" y="1855"/>
                    <a:pt x="1143" y="1262"/>
                    <a:pt x="1487" y="573"/>
                  </a:cubicBezTo>
                  <a:cubicBezTo>
                    <a:pt x="1556" y="390"/>
                    <a:pt x="1624" y="207"/>
                    <a:pt x="1670" y="1"/>
                  </a:cubicBezTo>
                  <a:lnTo>
                    <a:pt x="1670" y="1"/>
                  </a:lnTo>
                  <a:cubicBezTo>
                    <a:pt x="1533" y="92"/>
                    <a:pt x="1396" y="207"/>
                    <a:pt x="1281" y="321"/>
                  </a:cubicBezTo>
                  <a:cubicBezTo>
                    <a:pt x="1190" y="435"/>
                    <a:pt x="1121" y="595"/>
                    <a:pt x="1007" y="733"/>
                  </a:cubicBezTo>
                  <a:cubicBezTo>
                    <a:pt x="970" y="770"/>
                    <a:pt x="917" y="807"/>
                    <a:pt x="849" y="807"/>
                  </a:cubicBezTo>
                  <a:cubicBezTo>
                    <a:pt x="834" y="807"/>
                    <a:pt x="818" y="805"/>
                    <a:pt x="801" y="801"/>
                  </a:cubicBezTo>
                  <a:cubicBezTo>
                    <a:pt x="755" y="801"/>
                    <a:pt x="687" y="687"/>
                    <a:pt x="687" y="618"/>
                  </a:cubicBezTo>
                  <a:cubicBezTo>
                    <a:pt x="664" y="412"/>
                    <a:pt x="664" y="207"/>
                    <a:pt x="664" y="1"/>
                  </a:cubicBezTo>
                  <a:close/>
                </a:path>
              </a:pathLst>
            </a:custGeom>
            <a:solidFill>
              <a:srgbClr val="CB4F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90"/>
            <p:cNvSpPr/>
            <p:nvPr/>
          </p:nvSpPr>
          <p:spPr>
            <a:xfrm>
              <a:off x="4181550" y="5129200"/>
              <a:ext cx="42900" cy="30125"/>
            </a:xfrm>
            <a:custGeom>
              <a:avLst/>
              <a:gdLst/>
              <a:ahLst/>
              <a:cxnLst/>
              <a:rect l="l" t="t" r="r" b="b"/>
              <a:pathLst>
                <a:path w="1716" h="1205" extrusionOk="0">
                  <a:moveTo>
                    <a:pt x="1339" y="1"/>
                  </a:moveTo>
                  <a:cubicBezTo>
                    <a:pt x="1291" y="1"/>
                    <a:pt x="1245" y="18"/>
                    <a:pt x="1213" y="50"/>
                  </a:cubicBezTo>
                  <a:cubicBezTo>
                    <a:pt x="1144" y="164"/>
                    <a:pt x="1053" y="256"/>
                    <a:pt x="961" y="324"/>
                  </a:cubicBezTo>
                  <a:lnTo>
                    <a:pt x="1" y="1102"/>
                  </a:lnTo>
                  <a:cubicBezTo>
                    <a:pt x="58" y="1170"/>
                    <a:pt x="144" y="1205"/>
                    <a:pt x="232" y="1205"/>
                  </a:cubicBezTo>
                  <a:cubicBezTo>
                    <a:pt x="321" y="1205"/>
                    <a:pt x="412" y="1170"/>
                    <a:pt x="481" y="1102"/>
                  </a:cubicBezTo>
                  <a:cubicBezTo>
                    <a:pt x="1167" y="1102"/>
                    <a:pt x="1510" y="690"/>
                    <a:pt x="1716" y="96"/>
                  </a:cubicBezTo>
                  <a:lnTo>
                    <a:pt x="1487" y="73"/>
                  </a:lnTo>
                  <a:cubicBezTo>
                    <a:pt x="1450" y="24"/>
                    <a:pt x="1394" y="1"/>
                    <a:pt x="1339" y="1"/>
                  </a:cubicBezTo>
                  <a:close/>
                </a:path>
              </a:pathLst>
            </a:custGeom>
            <a:solidFill>
              <a:srgbClr val="BB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90"/>
            <p:cNvSpPr/>
            <p:nvPr/>
          </p:nvSpPr>
          <p:spPr>
            <a:xfrm>
              <a:off x="4322750" y="4985650"/>
              <a:ext cx="8025" cy="13900"/>
            </a:xfrm>
            <a:custGeom>
              <a:avLst/>
              <a:gdLst/>
              <a:ahLst/>
              <a:cxnLst/>
              <a:rect l="l" t="t" r="r" b="b"/>
              <a:pathLst>
                <a:path w="321" h="556" extrusionOk="0">
                  <a:moveTo>
                    <a:pt x="207" y="1"/>
                  </a:moveTo>
                  <a:cubicBezTo>
                    <a:pt x="161" y="1"/>
                    <a:pt x="115" y="18"/>
                    <a:pt x="92" y="52"/>
                  </a:cubicBezTo>
                  <a:cubicBezTo>
                    <a:pt x="24" y="98"/>
                    <a:pt x="1" y="189"/>
                    <a:pt x="47" y="258"/>
                  </a:cubicBezTo>
                  <a:lnTo>
                    <a:pt x="321" y="555"/>
                  </a:lnTo>
                  <a:lnTo>
                    <a:pt x="321" y="52"/>
                  </a:lnTo>
                  <a:cubicBezTo>
                    <a:pt x="298" y="18"/>
                    <a:pt x="252" y="1"/>
                    <a:pt x="207" y="1"/>
                  </a:cubicBezTo>
                  <a:close/>
                </a:path>
              </a:pathLst>
            </a:custGeom>
            <a:solidFill>
              <a:srgbClr val="991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90"/>
            <p:cNvSpPr/>
            <p:nvPr/>
          </p:nvSpPr>
          <p:spPr>
            <a:xfrm>
              <a:off x="4218150" y="5162375"/>
              <a:ext cx="12600" cy="6375"/>
            </a:xfrm>
            <a:custGeom>
              <a:avLst/>
              <a:gdLst/>
              <a:ahLst/>
              <a:cxnLst/>
              <a:rect l="l" t="t" r="r" b="b"/>
              <a:pathLst>
                <a:path w="504" h="255" extrusionOk="0">
                  <a:moveTo>
                    <a:pt x="451" y="0"/>
                  </a:moveTo>
                  <a:cubicBezTo>
                    <a:pt x="267" y="0"/>
                    <a:pt x="105" y="109"/>
                    <a:pt x="0" y="255"/>
                  </a:cubicBezTo>
                  <a:lnTo>
                    <a:pt x="503" y="255"/>
                  </a:lnTo>
                  <a:lnTo>
                    <a:pt x="503" y="3"/>
                  </a:lnTo>
                  <a:cubicBezTo>
                    <a:pt x="486" y="1"/>
                    <a:pt x="468" y="0"/>
                    <a:pt x="451" y="0"/>
                  </a:cubicBez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90"/>
            <p:cNvSpPr/>
            <p:nvPr/>
          </p:nvSpPr>
          <p:spPr>
            <a:xfrm>
              <a:off x="4211275" y="5125300"/>
              <a:ext cx="7475" cy="6300"/>
            </a:xfrm>
            <a:custGeom>
              <a:avLst/>
              <a:gdLst/>
              <a:ahLst/>
              <a:cxnLst/>
              <a:rect l="l" t="t" r="r" b="b"/>
              <a:pathLst>
                <a:path w="299" h="252" extrusionOk="0">
                  <a:moveTo>
                    <a:pt x="298" y="0"/>
                  </a:moveTo>
                  <a:cubicBezTo>
                    <a:pt x="161" y="0"/>
                    <a:pt x="47" y="91"/>
                    <a:pt x="1" y="229"/>
                  </a:cubicBezTo>
                  <a:lnTo>
                    <a:pt x="275" y="252"/>
                  </a:lnTo>
                  <a:cubicBezTo>
                    <a:pt x="275" y="160"/>
                    <a:pt x="298" y="91"/>
                    <a:pt x="298" y="0"/>
                  </a:cubicBezTo>
                  <a:close/>
                </a:path>
              </a:pathLst>
            </a:custGeom>
            <a:solidFill>
              <a:srgbClr val="CB5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90"/>
            <p:cNvSpPr/>
            <p:nvPr/>
          </p:nvSpPr>
          <p:spPr>
            <a:xfrm>
              <a:off x="3040525" y="4384400"/>
              <a:ext cx="18875" cy="57200"/>
            </a:xfrm>
            <a:custGeom>
              <a:avLst/>
              <a:gdLst/>
              <a:ahLst/>
              <a:cxnLst/>
              <a:rect l="l" t="t" r="r" b="b"/>
              <a:pathLst>
                <a:path w="755" h="2288" extrusionOk="0">
                  <a:moveTo>
                    <a:pt x="549" y="1"/>
                  </a:moveTo>
                  <a:cubicBezTo>
                    <a:pt x="206" y="618"/>
                    <a:pt x="23" y="1304"/>
                    <a:pt x="23" y="2013"/>
                  </a:cubicBezTo>
                  <a:cubicBezTo>
                    <a:pt x="0" y="2082"/>
                    <a:pt x="137" y="2196"/>
                    <a:pt x="229" y="2288"/>
                  </a:cubicBezTo>
                  <a:cubicBezTo>
                    <a:pt x="503" y="1579"/>
                    <a:pt x="686" y="824"/>
                    <a:pt x="755" y="69"/>
                  </a:cubicBezTo>
                  <a:cubicBezTo>
                    <a:pt x="686" y="47"/>
                    <a:pt x="549" y="1"/>
                    <a:pt x="549" y="1"/>
                  </a:cubicBezTo>
                  <a:close/>
                </a:path>
              </a:pathLst>
            </a:custGeom>
            <a:solidFill>
              <a:srgbClr val="E391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90"/>
            <p:cNvSpPr/>
            <p:nvPr/>
          </p:nvSpPr>
          <p:spPr>
            <a:xfrm>
              <a:off x="3052525" y="4323250"/>
              <a:ext cx="25750" cy="44025"/>
            </a:xfrm>
            <a:custGeom>
              <a:avLst/>
              <a:gdLst/>
              <a:ahLst/>
              <a:cxnLst/>
              <a:rect l="l" t="t" r="r" b="b"/>
              <a:pathLst>
                <a:path w="1030" h="1761" extrusionOk="0">
                  <a:moveTo>
                    <a:pt x="755" y="0"/>
                  </a:moveTo>
                  <a:cubicBezTo>
                    <a:pt x="526" y="366"/>
                    <a:pt x="480" y="846"/>
                    <a:pt x="206" y="1235"/>
                  </a:cubicBezTo>
                  <a:cubicBezTo>
                    <a:pt x="0" y="1509"/>
                    <a:pt x="297" y="1647"/>
                    <a:pt x="503" y="1761"/>
                  </a:cubicBezTo>
                  <a:cubicBezTo>
                    <a:pt x="755" y="1304"/>
                    <a:pt x="938" y="800"/>
                    <a:pt x="1029" y="275"/>
                  </a:cubicBezTo>
                  <a:lnTo>
                    <a:pt x="755" y="0"/>
                  </a:lnTo>
                  <a:close/>
                </a:path>
              </a:pathLst>
            </a:custGeom>
            <a:solidFill>
              <a:srgbClr val="E389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90"/>
            <p:cNvSpPr/>
            <p:nvPr/>
          </p:nvSpPr>
          <p:spPr>
            <a:xfrm>
              <a:off x="4337625" y="4498000"/>
              <a:ext cx="138925" cy="476400"/>
            </a:xfrm>
            <a:custGeom>
              <a:avLst/>
              <a:gdLst/>
              <a:ahLst/>
              <a:cxnLst/>
              <a:rect l="l" t="t" r="r" b="b"/>
              <a:pathLst>
                <a:path w="5557" h="19056" extrusionOk="0">
                  <a:moveTo>
                    <a:pt x="3818" y="0"/>
                  </a:moveTo>
                  <a:cubicBezTo>
                    <a:pt x="3554" y="0"/>
                    <a:pt x="3528" y="202"/>
                    <a:pt x="3453" y="785"/>
                  </a:cubicBezTo>
                  <a:cubicBezTo>
                    <a:pt x="3430" y="945"/>
                    <a:pt x="3225" y="945"/>
                    <a:pt x="3133" y="1082"/>
                  </a:cubicBezTo>
                  <a:cubicBezTo>
                    <a:pt x="2904" y="2157"/>
                    <a:pt x="3156" y="3186"/>
                    <a:pt x="3476" y="4215"/>
                  </a:cubicBezTo>
                  <a:cubicBezTo>
                    <a:pt x="3613" y="4398"/>
                    <a:pt x="3705" y="4626"/>
                    <a:pt x="3751" y="4855"/>
                  </a:cubicBezTo>
                  <a:lnTo>
                    <a:pt x="3751" y="5198"/>
                  </a:lnTo>
                  <a:cubicBezTo>
                    <a:pt x="3842" y="5632"/>
                    <a:pt x="3522" y="6067"/>
                    <a:pt x="3705" y="6524"/>
                  </a:cubicBezTo>
                  <a:cubicBezTo>
                    <a:pt x="3765" y="6591"/>
                    <a:pt x="3839" y="6607"/>
                    <a:pt x="3919" y="6607"/>
                  </a:cubicBezTo>
                  <a:cubicBezTo>
                    <a:pt x="3992" y="6607"/>
                    <a:pt x="4071" y="6594"/>
                    <a:pt x="4148" y="6594"/>
                  </a:cubicBezTo>
                  <a:cubicBezTo>
                    <a:pt x="4277" y="6594"/>
                    <a:pt x="4404" y="6630"/>
                    <a:pt x="4505" y="6822"/>
                  </a:cubicBezTo>
                  <a:cubicBezTo>
                    <a:pt x="3933" y="7256"/>
                    <a:pt x="3796" y="7805"/>
                    <a:pt x="4208" y="8491"/>
                  </a:cubicBezTo>
                  <a:cubicBezTo>
                    <a:pt x="4437" y="8902"/>
                    <a:pt x="4299" y="9291"/>
                    <a:pt x="3979" y="9611"/>
                  </a:cubicBezTo>
                  <a:cubicBezTo>
                    <a:pt x="3911" y="9703"/>
                    <a:pt x="3865" y="9794"/>
                    <a:pt x="3842" y="9909"/>
                  </a:cubicBezTo>
                  <a:cubicBezTo>
                    <a:pt x="3751" y="10297"/>
                    <a:pt x="3156" y="10526"/>
                    <a:pt x="3270" y="10800"/>
                  </a:cubicBezTo>
                  <a:cubicBezTo>
                    <a:pt x="3509" y="11397"/>
                    <a:pt x="3324" y="11495"/>
                    <a:pt x="3064" y="11495"/>
                  </a:cubicBezTo>
                  <a:cubicBezTo>
                    <a:pt x="2935" y="11495"/>
                    <a:pt x="2789" y="11472"/>
                    <a:pt x="2665" y="11472"/>
                  </a:cubicBezTo>
                  <a:cubicBezTo>
                    <a:pt x="2559" y="11472"/>
                    <a:pt x="2470" y="11489"/>
                    <a:pt x="2424" y="11555"/>
                  </a:cubicBezTo>
                  <a:cubicBezTo>
                    <a:pt x="2173" y="12332"/>
                    <a:pt x="2058" y="13156"/>
                    <a:pt x="1395" y="13773"/>
                  </a:cubicBezTo>
                  <a:cubicBezTo>
                    <a:pt x="1395" y="12721"/>
                    <a:pt x="2722" y="11715"/>
                    <a:pt x="1395" y="10732"/>
                  </a:cubicBezTo>
                  <a:cubicBezTo>
                    <a:pt x="1300" y="10695"/>
                    <a:pt x="1201" y="10677"/>
                    <a:pt x="1102" y="10677"/>
                  </a:cubicBezTo>
                  <a:cubicBezTo>
                    <a:pt x="891" y="10677"/>
                    <a:pt x="682" y="10759"/>
                    <a:pt x="526" y="10915"/>
                  </a:cubicBezTo>
                  <a:cubicBezTo>
                    <a:pt x="252" y="11143"/>
                    <a:pt x="252" y="11463"/>
                    <a:pt x="183" y="11761"/>
                  </a:cubicBezTo>
                  <a:cubicBezTo>
                    <a:pt x="0" y="13247"/>
                    <a:pt x="366" y="14711"/>
                    <a:pt x="229" y="16197"/>
                  </a:cubicBezTo>
                  <a:cubicBezTo>
                    <a:pt x="229" y="16311"/>
                    <a:pt x="229" y="16426"/>
                    <a:pt x="229" y="16540"/>
                  </a:cubicBezTo>
                  <a:cubicBezTo>
                    <a:pt x="252" y="17089"/>
                    <a:pt x="938" y="17500"/>
                    <a:pt x="435" y="18163"/>
                  </a:cubicBezTo>
                  <a:cubicBezTo>
                    <a:pt x="275" y="18392"/>
                    <a:pt x="595" y="18758"/>
                    <a:pt x="824" y="18987"/>
                  </a:cubicBezTo>
                  <a:cubicBezTo>
                    <a:pt x="892" y="19009"/>
                    <a:pt x="938" y="19032"/>
                    <a:pt x="984" y="19055"/>
                  </a:cubicBezTo>
                  <a:cubicBezTo>
                    <a:pt x="1350" y="18689"/>
                    <a:pt x="1304" y="18049"/>
                    <a:pt x="1830" y="17752"/>
                  </a:cubicBezTo>
                  <a:cubicBezTo>
                    <a:pt x="1967" y="17683"/>
                    <a:pt x="1967" y="17386"/>
                    <a:pt x="1990" y="17180"/>
                  </a:cubicBezTo>
                  <a:cubicBezTo>
                    <a:pt x="2013" y="16929"/>
                    <a:pt x="1990" y="16608"/>
                    <a:pt x="2241" y="16517"/>
                  </a:cubicBezTo>
                  <a:cubicBezTo>
                    <a:pt x="2653" y="16311"/>
                    <a:pt x="2676" y="15808"/>
                    <a:pt x="2996" y="15557"/>
                  </a:cubicBezTo>
                  <a:cubicBezTo>
                    <a:pt x="3293" y="14871"/>
                    <a:pt x="3613" y="14230"/>
                    <a:pt x="4002" y="13590"/>
                  </a:cubicBezTo>
                  <a:cubicBezTo>
                    <a:pt x="4391" y="12721"/>
                    <a:pt x="4642" y="11829"/>
                    <a:pt x="4734" y="10892"/>
                  </a:cubicBezTo>
                  <a:cubicBezTo>
                    <a:pt x="4734" y="10640"/>
                    <a:pt x="4780" y="10412"/>
                    <a:pt x="4848" y="10160"/>
                  </a:cubicBezTo>
                  <a:cubicBezTo>
                    <a:pt x="5328" y="8948"/>
                    <a:pt x="5557" y="7622"/>
                    <a:pt x="5511" y="6318"/>
                  </a:cubicBezTo>
                  <a:cubicBezTo>
                    <a:pt x="5237" y="4375"/>
                    <a:pt x="5168" y="2385"/>
                    <a:pt x="4665" y="465"/>
                  </a:cubicBezTo>
                  <a:cubicBezTo>
                    <a:pt x="4642" y="350"/>
                    <a:pt x="4574" y="236"/>
                    <a:pt x="4482" y="144"/>
                  </a:cubicBezTo>
                  <a:cubicBezTo>
                    <a:pt x="4165" y="57"/>
                    <a:pt x="3958" y="0"/>
                    <a:pt x="3818" y="0"/>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90"/>
            <p:cNvSpPr/>
            <p:nvPr/>
          </p:nvSpPr>
          <p:spPr>
            <a:xfrm>
              <a:off x="4443950" y="4504350"/>
              <a:ext cx="37175" cy="151050"/>
            </a:xfrm>
            <a:custGeom>
              <a:avLst/>
              <a:gdLst/>
              <a:ahLst/>
              <a:cxnLst/>
              <a:rect l="l" t="t" r="r" b="b"/>
              <a:pathLst>
                <a:path w="1487" h="6042" extrusionOk="0">
                  <a:moveTo>
                    <a:pt x="316" y="0"/>
                  </a:moveTo>
                  <a:cubicBezTo>
                    <a:pt x="290" y="0"/>
                    <a:pt x="261" y="2"/>
                    <a:pt x="229" y="5"/>
                  </a:cubicBezTo>
                  <a:cubicBezTo>
                    <a:pt x="229" y="371"/>
                    <a:pt x="1" y="714"/>
                    <a:pt x="344" y="1057"/>
                  </a:cubicBezTo>
                  <a:cubicBezTo>
                    <a:pt x="549" y="1262"/>
                    <a:pt x="504" y="1583"/>
                    <a:pt x="481" y="1880"/>
                  </a:cubicBezTo>
                  <a:cubicBezTo>
                    <a:pt x="458" y="2497"/>
                    <a:pt x="549" y="3115"/>
                    <a:pt x="732" y="3686"/>
                  </a:cubicBezTo>
                  <a:cubicBezTo>
                    <a:pt x="915" y="4281"/>
                    <a:pt x="1030" y="4898"/>
                    <a:pt x="1007" y="5516"/>
                  </a:cubicBezTo>
                  <a:cubicBezTo>
                    <a:pt x="984" y="5721"/>
                    <a:pt x="1098" y="5904"/>
                    <a:pt x="1258" y="6042"/>
                  </a:cubicBezTo>
                  <a:cubicBezTo>
                    <a:pt x="1350" y="5813"/>
                    <a:pt x="1487" y="5584"/>
                    <a:pt x="1373" y="5356"/>
                  </a:cubicBezTo>
                  <a:cubicBezTo>
                    <a:pt x="1144" y="4853"/>
                    <a:pt x="1258" y="4327"/>
                    <a:pt x="1213" y="3824"/>
                  </a:cubicBezTo>
                  <a:cubicBezTo>
                    <a:pt x="732" y="2932"/>
                    <a:pt x="1281" y="1948"/>
                    <a:pt x="984" y="1034"/>
                  </a:cubicBezTo>
                  <a:lnTo>
                    <a:pt x="732" y="759"/>
                  </a:lnTo>
                  <a:cubicBezTo>
                    <a:pt x="427" y="629"/>
                    <a:pt x="849" y="0"/>
                    <a:pt x="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90"/>
            <p:cNvSpPr/>
            <p:nvPr/>
          </p:nvSpPr>
          <p:spPr>
            <a:xfrm>
              <a:off x="4410225" y="4836600"/>
              <a:ext cx="27475" cy="57200"/>
            </a:xfrm>
            <a:custGeom>
              <a:avLst/>
              <a:gdLst/>
              <a:ahLst/>
              <a:cxnLst/>
              <a:rect l="l" t="t" r="r" b="b"/>
              <a:pathLst>
                <a:path w="1099" h="2288" extrusionOk="0">
                  <a:moveTo>
                    <a:pt x="1098" y="0"/>
                  </a:moveTo>
                  <a:lnTo>
                    <a:pt x="1098" y="0"/>
                  </a:lnTo>
                  <a:cubicBezTo>
                    <a:pt x="961" y="160"/>
                    <a:pt x="824" y="298"/>
                    <a:pt x="664" y="435"/>
                  </a:cubicBezTo>
                  <a:cubicBezTo>
                    <a:pt x="229" y="663"/>
                    <a:pt x="0" y="1167"/>
                    <a:pt x="92" y="1647"/>
                  </a:cubicBezTo>
                  <a:lnTo>
                    <a:pt x="92" y="2013"/>
                  </a:lnTo>
                  <a:cubicBezTo>
                    <a:pt x="92" y="2104"/>
                    <a:pt x="115" y="2196"/>
                    <a:pt x="115" y="2287"/>
                  </a:cubicBezTo>
                  <a:cubicBezTo>
                    <a:pt x="664" y="1624"/>
                    <a:pt x="1075" y="892"/>
                    <a:pt x="1098" y="0"/>
                  </a:cubicBezTo>
                  <a:close/>
                </a:path>
              </a:pathLst>
            </a:custGeom>
            <a:solidFill>
              <a:srgbClr val="CC52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90"/>
            <p:cNvSpPr/>
            <p:nvPr/>
          </p:nvSpPr>
          <p:spPr>
            <a:xfrm>
              <a:off x="4459400" y="4530175"/>
              <a:ext cx="18300" cy="69775"/>
            </a:xfrm>
            <a:custGeom>
              <a:avLst/>
              <a:gdLst/>
              <a:ahLst/>
              <a:cxnLst/>
              <a:rect l="l" t="t" r="r" b="b"/>
              <a:pathLst>
                <a:path w="732" h="2791" extrusionOk="0">
                  <a:moveTo>
                    <a:pt x="366" y="1"/>
                  </a:moveTo>
                  <a:lnTo>
                    <a:pt x="366" y="1"/>
                  </a:lnTo>
                  <a:cubicBezTo>
                    <a:pt x="389" y="229"/>
                    <a:pt x="366" y="481"/>
                    <a:pt x="320" y="710"/>
                  </a:cubicBezTo>
                  <a:cubicBezTo>
                    <a:pt x="0" y="1487"/>
                    <a:pt x="206" y="2150"/>
                    <a:pt x="617" y="2791"/>
                  </a:cubicBezTo>
                  <a:cubicBezTo>
                    <a:pt x="732" y="2036"/>
                    <a:pt x="526" y="1258"/>
                    <a:pt x="617" y="504"/>
                  </a:cubicBezTo>
                  <a:cubicBezTo>
                    <a:pt x="663" y="298"/>
                    <a:pt x="549" y="92"/>
                    <a:pt x="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90"/>
            <p:cNvSpPr/>
            <p:nvPr/>
          </p:nvSpPr>
          <p:spPr>
            <a:xfrm>
              <a:off x="3008500" y="4621225"/>
              <a:ext cx="25175" cy="27900"/>
            </a:xfrm>
            <a:custGeom>
              <a:avLst/>
              <a:gdLst/>
              <a:ahLst/>
              <a:cxnLst/>
              <a:rect l="l" t="t" r="r" b="b"/>
              <a:pathLst>
                <a:path w="1007" h="1116" extrusionOk="0">
                  <a:moveTo>
                    <a:pt x="678" y="0"/>
                  </a:moveTo>
                  <a:cubicBezTo>
                    <a:pt x="610" y="0"/>
                    <a:pt x="543" y="28"/>
                    <a:pt x="481" y="109"/>
                  </a:cubicBezTo>
                  <a:cubicBezTo>
                    <a:pt x="366" y="269"/>
                    <a:pt x="183" y="360"/>
                    <a:pt x="0" y="360"/>
                  </a:cubicBezTo>
                  <a:cubicBezTo>
                    <a:pt x="46" y="1001"/>
                    <a:pt x="481" y="1115"/>
                    <a:pt x="1007" y="1115"/>
                  </a:cubicBezTo>
                  <a:lnTo>
                    <a:pt x="1007" y="109"/>
                  </a:lnTo>
                  <a:cubicBezTo>
                    <a:pt x="895" y="67"/>
                    <a:pt x="784" y="0"/>
                    <a:pt x="678" y="0"/>
                  </a:cubicBezTo>
                  <a:close/>
                </a:path>
              </a:pathLst>
            </a:custGeom>
            <a:solidFill>
              <a:srgbClr val="C651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90"/>
            <p:cNvSpPr/>
            <p:nvPr/>
          </p:nvSpPr>
          <p:spPr>
            <a:xfrm>
              <a:off x="4022075" y="5156725"/>
              <a:ext cx="171525" cy="121775"/>
            </a:xfrm>
            <a:custGeom>
              <a:avLst/>
              <a:gdLst/>
              <a:ahLst/>
              <a:cxnLst/>
              <a:rect l="l" t="t" r="r" b="b"/>
              <a:pathLst>
                <a:path w="6861" h="4871" extrusionOk="0">
                  <a:moveTo>
                    <a:pt x="6380" y="1"/>
                  </a:moveTo>
                  <a:lnTo>
                    <a:pt x="6357" y="24"/>
                  </a:lnTo>
                  <a:cubicBezTo>
                    <a:pt x="6265" y="92"/>
                    <a:pt x="6174" y="161"/>
                    <a:pt x="6083" y="252"/>
                  </a:cubicBezTo>
                  <a:cubicBezTo>
                    <a:pt x="6014" y="344"/>
                    <a:pt x="5922" y="412"/>
                    <a:pt x="5808" y="481"/>
                  </a:cubicBezTo>
                  <a:cubicBezTo>
                    <a:pt x="5534" y="595"/>
                    <a:pt x="5282" y="755"/>
                    <a:pt x="5099" y="1007"/>
                  </a:cubicBezTo>
                  <a:cubicBezTo>
                    <a:pt x="5008" y="1578"/>
                    <a:pt x="4573" y="1693"/>
                    <a:pt x="4093" y="1739"/>
                  </a:cubicBezTo>
                  <a:cubicBezTo>
                    <a:pt x="3316" y="1853"/>
                    <a:pt x="2607" y="2196"/>
                    <a:pt x="2035" y="2722"/>
                  </a:cubicBezTo>
                  <a:cubicBezTo>
                    <a:pt x="1806" y="3248"/>
                    <a:pt x="1326" y="3385"/>
                    <a:pt x="846" y="3522"/>
                  </a:cubicBezTo>
                  <a:cubicBezTo>
                    <a:pt x="503" y="3614"/>
                    <a:pt x="91" y="3682"/>
                    <a:pt x="0" y="4140"/>
                  </a:cubicBezTo>
                  <a:cubicBezTo>
                    <a:pt x="83" y="4618"/>
                    <a:pt x="284" y="4871"/>
                    <a:pt x="622" y="4871"/>
                  </a:cubicBezTo>
                  <a:cubicBezTo>
                    <a:pt x="753" y="4871"/>
                    <a:pt x="903" y="4833"/>
                    <a:pt x="1075" y="4757"/>
                  </a:cubicBezTo>
                  <a:cubicBezTo>
                    <a:pt x="1372" y="4688"/>
                    <a:pt x="1646" y="4597"/>
                    <a:pt x="1898" y="4460"/>
                  </a:cubicBezTo>
                  <a:cubicBezTo>
                    <a:pt x="2584" y="3842"/>
                    <a:pt x="3590" y="3774"/>
                    <a:pt x="4253" y="3088"/>
                  </a:cubicBezTo>
                  <a:cubicBezTo>
                    <a:pt x="4368" y="2973"/>
                    <a:pt x="4642" y="3019"/>
                    <a:pt x="4848" y="2973"/>
                  </a:cubicBezTo>
                  <a:cubicBezTo>
                    <a:pt x="5099" y="2539"/>
                    <a:pt x="5488" y="2196"/>
                    <a:pt x="5922" y="1967"/>
                  </a:cubicBezTo>
                  <a:cubicBezTo>
                    <a:pt x="6220" y="1807"/>
                    <a:pt x="6448" y="1556"/>
                    <a:pt x="6608" y="1258"/>
                  </a:cubicBezTo>
                  <a:lnTo>
                    <a:pt x="6608" y="1258"/>
                  </a:lnTo>
                  <a:cubicBezTo>
                    <a:pt x="6448" y="1281"/>
                    <a:pt x="6288" y="1304"/>
                    <a:pt x="6128" y="1327"/>
                  </a:cubicBezTo>
                  <a:cubicBezTo>
                    <a:pt x="6060" y="1327"/>
                    <a:pt x="5922" y="1304"/>
                    <a:pt x="5922" y="1258"/>
                  </a:cubicBezTo>
                  <a:cubicBezTo>
                    <a:pt x="5900" y="1167"/>
                    <a:pt x="5877" y="984"/>
                    <a:pt x="5922" y="938"/>
                  </a:cubicBezTo>
                  <a:cubicBezTo>
                    <a:pt x="6060" y="847"/>
                    <a:pt x="6197" y="778"/>
                    <a:pt x="6334" y="732"/>
                  </a:cubicBezTo>
                  <a:cubicBezTo>
                    <a:pt x="6426" y="664"/>
                    <a:pt x="6494" y="572"/>
                    <a:pt x="6586" y="504"/>
                  </a:cubicBezTo>
                  <a:lnTo>
                    <a:pt x="6860" y="1"/>
                  </a:ln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90"/>
            <p:cNvSpPr/>
            <p:nvPr/>
          </p:nvSpPr>
          <p:spPr>
            <a:xfrm>
              <a:off x="3772825" y="5281075"/>
              <a:ext cx="197250" cy="57475"/>
            </a:xfrm>
            <a:custGeom>
              <a:avLst/>
              <a:gdLst/>
              <a:ahLst/>
              <a:cxnLst/>
              <a:rect l="l" t="t" r="r" b="b"/>
              <a:pathLst>
                <a:path w="7890" h="2299" extrusionOk="0">
                  <a:moveTo>
                    <a:pt x="7241" y="0"/>
                  </a:moveTo>
                  <a:cubicBezTo>
                    <a:pt x="7066" y="0"/>
                    <a:pt x="6871" y="42"/>
                    <a:pt x="6700" y="80"/>
                  </a:cubicBezTo>
                  <a:cubicBezTo>
                    <a:pt x="5520" y="860"/>
                    <a:pt x="4242" y="1349"/>
                    <a:pt x="2868" y="1349"/>
                  </a:cubicBezTo>
                  <a:cubicBezTo>
                    <a:pt x="2751" y="1349"/>
                    <a:pt x="2634" y="1345"/>
                    <a:pt x="2516" y="1338"/>
                  </a:cubicBezTo>
                  <a:cubicBezTo>
                    <a:pt x="2698" y="1086"/>
                    <a:pt x="3476" y="926"/>
                    <a:pt x="2721" y="400"/>
                  </a:cubicBezTo>
                  <a:lnTo>
                    <a:pt x="2721" y="400"/>
                  </a:lnTo>
                  <a:cubicBezTo>
                    <a:pt x="2424" y="492"/>
                    <a:pt x="2173" y="698"/>
                    <a:pt x="1852" y="766"/>
                  </a:cubicBezTo>
                  <a:cubicBezTo>
                    <a:pt x="1761" y="812"/>
                    <a:pt x="1669" y="858"/>
                    <a:pt x="1578" y="903"/>
                  </a:cubicBezTo>
                  <a:cubicBezTo>
                    <a:pt x="1418" y="995"/>
                    <a:pt x="1212" y="1041"/>
                    <a:pt x="1052" y="1109"/>
                  </a:cubicBezTo>
                  <a:lnTo>
                    <a:pt x="778" y="1201"/>
                  </a:lnTo>
                  <a:cubicBezTo>
                    <a:pt x="572" y="1269"/>
                    <a:pt x="389" y="1338"/>
                    <a:pt x="206" y="1429"/>
                  </a:cubicBezTo>
                  <a:cubicBezTo>
                    <a:pt x="115" y="1498"/>
                    <a:pt x="46" y="1589"/>
                    <a:pt x="0" y="1681"/>
                  </a:cubicBezTo>
                  <a:cubicBezTo>
                    <a:pt x="51" y="2098"/>
                    <a:pt x="242" y="2185"/>
                    <a:pt x="469" y="2185"/>
                  </a:cubicBezTo>
                  <a:cubicBezTo>
                    <a:pt x="630" y="2185"/>
                    <a:pt x="810" y="2141"/>
                    <a:pt x="970" y="2141"/>
                  </a:cubicBezTo>
                  <a:cubicBezTo>
                    <a:pt x="1090" y="2141"/>
                    <a:pt x="1199" y="2165"/>
                    <a:pt x="1281" y="2253"/>
                  </a:cubicBezTo>
                  <a:cubicBezTo>
                    <a:pt x="1349" y="2275"/>
                    <a:pt x="1441" y="2298"/>
                    <a:pt x="1509" y="2298"/>
                  </a:cubicBezTo>
                  <a:cubicBezTo>
                    <a:pt x="1578" y="2275"/>
                    <a:pt x="1669" y="2253"/>
                    <a:pt x="1738" y="2253"/>
                  </a:cubicBezTo>
                  <a:cubicBezTo>
                    <a:pt x="1830" y="2184"/>
                    <a:pt x="1944" y="2115"/>
                    <a:pt x="2012" y="2047"/>
                  </a:cubicBezTo>
                  <a:lnTo>
                    <a:pt x="2264" y="2047"/>
                  </a:lnTo>
                  <a:cubicBezTo>
                    <a:pt x="2516" y="2127"/>
                    <a:pt x="2773" y="2167"/>
                    <a:pt x="3027" y="2167"/>
                  </a:cubicBezTo>
                  <a:cubicBezTo>
                    <a:pt x="3282" y="2167"/>
                    <a:pt x="3533" y="2127"/>
                    <a:pt x="3773" y="2047"/>
                  </a:cubicBezTo>
                  <a:cubicBezTo>
                    <a:pt x="4346" y="1781"/>
                    <a:pt x="4937" y="1533"/>
                    <a:pt x="5563" y="1533"/>
                  </a:cubicBezTo>
                  <a:cubicBezTo>
                    <a:pt x="5637" y="1533"/>
                    <a:pt x="5711" y="1536"/>
                    <a:pt x="5785" y="1544"/>
                  </a:cubicBezTo>
                  <a:cubicBezTo>
                    <a:pt x="6220" y="1544"/>
                    <a:pt x="6449" y="1224"/>
                    <a:pt x="6792" y="1041"/>
                  </a:cubicBezTo>
                  <a:cubicBezTo>
                    <a:pt x="7089" y="766"/>
                    <a:pt x="7889" y="1063"/>
                    <a:pt x="7752" y="377"/>
                  </a:cubicBezTo>
                  <a:cubicBezTo>
                    <a:pt x="7698" y="83"/>
                    <a:pt x="7489" y="0"/>
                    <a:pt x="72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90"/>
            <p:cNvSpPr/>
            <p:nvPr/>
          </p:nvSpPr>
          <p:spPr>
            <a:xfrm>
              <a:off x="3928300" y="5255050"/>
              <a:ext cx="120650" cy="51475"/>
            </a:xfrm>
            <a:custGeom>
              <a:avLst/>
              <a:gdLst/>
              <a:ahLst/>
              <a:cxnLst/>
              <a:rect l="l" t="t" r="r" b="b"/>
              <a:pathLst>
                <a:path w="4826" h="2059" extrusionOk="0">
                  <a:moveTo>
                    <a:pt x="3682" y="1"/>
                  </a:moveTo>
                  <a:cubicBezTo>
                    <a:pt x="3256" y="149"/>
                    <a:pt x="2860" y="387"/>
                    <a:pt x="2409" y="387"/>
                  </a:cubicBezTo>
                  <a:cubicBezTo>
                    <a:pt x="2303" y="387"/>
                    <a:pt x="2195" y="374"/>
                    <a:pt x="2082" y="344"/>
                  </a:cubicBezTo>
                  <a:cubicBezTo>
                    <a:pt x="1396" y="412"/>
                    <a:pt x="710" y="572"/>
                    <a:pt x="70" y="847"/>
                  </a:cubicBezTo>
                  <a:cubicBezTo>
                    <a:pt x="1" y="1053"/>
                    <a:pt x="138" y="1144"/>
                    <a:pt x="321" y="1213"/>
                  </a:cubicBezTo>
                  <a:cubicBezTo>
                    <a:pt x="359" y="1216"/>
                    <a:pt x="396" y="1217"/>
                    <a:pt x="434" y="1217"/>
                  </a:cubicBezTo>
                  <a:cubicBezTo>
                    <a:pt x="777" y="1217"/>
                    <a:pt x="1122" y="1100"/>
                    <a:pt x="1485" y="1100"/>
                  </a:cubicBezTo>
                  <a:cubicBezTo>
                    <a:pt x="1664" y="1100"/>
                    <a:pt x="1847" y="1128"/>
                    <a:pt x="2036" y="1213"/>
                  </a:cubicBezTo>
                  <a:cubicBezTo>
                    <a:pt x="2036" y="1487"/>
                    <a:pt x="1647" y="1716"/>
                    <a:pt x="1830" y="2059"/>
                  </a:cubicBezTo>
                  <a:cubicBezTo>
                    <a:pt x="2585" y="1784"/>
                    <a:pt x="3339" y="1487"/>
                    <a:pt x="4071" y="1190"/>
                  </a:cubicBezTo>
                  <a:cubicBezTo>
                    <a:pt x="4346" y="1075"/>
                    <a:pt x="4666" y="1098"/>
                    <a:pt x="4826" y="824"/>
                  </a:cubicBezTo>
                  <a:lnTo>
                    <a:pt x="4826" y="824"/>
                  </a:lnTo>
                  <a:cubicBezTo>
                    <a:pt x="4760" y="837"/>
                    <a:pt x="4699" y="842"/>
                    <a:pt x="4643" y="842"/>
                  </a:cubicBezTo>
                  <a:cubicBezTo>
                    <a:pt x="4186" y="842"/>
                    <a:pt x="4005" y="456"/>
                    <a:pt x="3842" y="69"/>
                  </a:cubicBezTo>
                  <a:lnTo>
                    <a:pt x="3682" y="1"/>
                  </a:lnTo>
                  <a:close/>
                </a:path>
              </a:pathLst>
            </a:custGeom>
            <a:solidFill>
              <a:srgbClr val="B032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90"/>
            <p:cNvSpPr/>
            <p:nvPr/>
          </p:nvSpPr>
          <p:spPr>
            <a:xfrm>
              <a:off x="3934025" y="5275075"/>
              <a:ext cx="62900" cy="31450"/>
            </a:xfrm>
            <a:custGeom>
              <a:avLst/>
              <a:gdLst/>
              <a:ahLst/>
              <a:cxnLst/>
              <a:rect l="l" t="t" r="r" b="b"/>
              <a:pathLst>
                <a:path w="2516" h="1258" extrusionOk="0">
                  <a:moveTo>
                    <a:pt x="1628" y="1"/>
                  </a:moveTo>
                  <a:cubicBezTo>
                    <a:pt x="1103" y="1"/>
                    <a:pt x="606" y="274"/>
                    <a:pt x="92" y="274"/>
                  </a:cubicBezTo>
                  <a:lnTo>
                    <a:pt x="1" y="389"/>
                  </a:lnTo>
                  <a:lnTo>
                    <a:pt x="92" y="503"/>
                  </a:lnTo>
                  <a:lnTo>
                    <a:pt x="344" y="503"/>
                  </a:lnTo>
                  <a:cubicBezTo>
                    <a:pt x="371" y="508"/>
                    <a:pt x="400" y="510"/>
                    <a:pt x="431" y="510"/>
                  </a:cubicBezTo>
                  <a:cubicBezTo>
                    <a:pt x="559" y="510"/>
                    <a:pt x="712" y="476"/>
                    <a:pt x="840" y="476"/>
                  </a:cubicBezTo>
                  <a:cubicBezTo>
                    <a:pt x="966" y="476"/>
                    <a:pt x="1068" y="509"/>
                    <a:pt x="1098" y="640"/>
                  </a:cubicBezTo>
                  <a:cubicBezTo>
                    <a:pt x="1212" y="1006"/>
                    <a:pt x="709" y="938"/>
                    <a:pt x="504" y="1075"/>
                  </a:cubicBezTo>
                  <a:cubicBezTo>
                    <a:pt x="458" y="1143"/>
                    <a:pt x="389" y="1189"/>
                    <a:pt x="344" y="1258"/>
                  </a:cubicBezTo>
                  <a:lnTo>
                    <a:pt x="1601" y="1258"/>
                  </a:lnTo>
                  <a:cubicBezTo>
                    <a:pt x="1761" y="869"/>
                    <a:pt x="2127" y="663"/>
                    <a:pt x="2424" y="389"/>
                  </a:cubicBezTo>
                  <a:cubicBezTo>
                    <a:pt x="2516" y="297"/>
                    <a:pt x="2470" y="137"/>
                    <a:pt x="2356" y="92"/>
                  </a:cubicBezTo>
                  <a:cubicBezTo>
                    <a:pt x="2196" y="46"/>
                    <a:pt x="2036" y="23"/>
                    <a:pt x="1876" y="23"/>
                  </a:cubicBezTo>
                  <a:cubicBezTo>
                    <a:pt x="1792" y="7"/>
                    <a:pt x="1710" y="1"/>
                    <a:pt x="1628" y="1"/>
                  </a:cubicBezTo>
                  <a:close/>
                </a:path>
              </a:pathLst>
            </a:custGeom>
            <a:solidFill>
              <a:srgbClr val="C34C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90"/>
            <p:cNvSpPr/>
            <p:nvPr/>
          </p:nvSpPr>
          <p:spPr>
            <a:xfrm>
              <a:off x="3660775" y="5298150"/>
              <a:ext cx="157100" cy="40125"/>
            </a:xfrm>
            <a:custGeom>
              <a:avLst/>
              <a:gdLst/>
              <a:ahLst/>
              <a:cxnLst/>
              <a:rect l="l" t="t" r="r" b="b"/>
              <a:pathLst>
                <a:path w="6284" h="1605" extrusionOk="0">
                  <a:moveTo>
                    <a:pt x="6089" y="0"/>
                  </a:moveTo>
                  <a:cubicBezTo>
                    <a:pt x="6044" y="0"/>
                    <a:pt x="5989" y="12"/>
                    <a:pt x="5923" y="37"/>
                  </a:cubicBezTo>
                  <a:lnTo>
                    <a:pt x="5283" y="106"/>
                  </a:lnTo>
                  <a:cubicBezTo>
                    <a:pt x="5092" y="198"/>
                    <a:pt x="4894" y="220"/>
                    <a:pt x="4693" y="220"/>
                  </a:cubicBezTo>
                  <a:cubicBezTo>
                    <a:pt x="4492" y="220"/>
                    <a:pt x="4289" y="198"/>
                    <a:pt x="4088" y="198"/>
                  </a:cubicBezTo>
                  <a:cubicBezTo>
                    <a:pt x="3888" y="198"/>
                    <a:pt x="3689" y="220"/>
                    <a:pt x="3499" y="312"/>
                  </a:cubicBezTo>
                  <a:cubicBezTo>
                    <a:pt x="3432" y="405"/>
                    <a:pt x="3334" y="452"/>
                    <a:pt x="3233" y="452"/>
                  </a:cubicBezTo>
                  <a:cubicBezTo>
                    <a:pt x="3160" y="452"/>
                    <a:pt x="3085" y="428"/>
                    <a:pt x="3019" y="380"/>
                  </a:cubicBezTo>
                  <a:cubicBezTo>
                    <a:pt x="2984" y="329"/>
                    <a:pt x="2924" y="303"/>
                    <a:pt x="2868" y="303"/>
                  </a:cubicBezTo>
                  <a:cubicBezTo>
                    <a:pt x="2849" y="303"/>
                    <a:pt x="2830" y="306"/>
                    <a:pt x="2813" y="312"/>
                  </a:cubicBezTo>
                  <a:cubicBezTo>
                    <a:pt x="2451" y="240"/>
                    <a:pt x="2090" y="180"/>
                    <a:pt x="1728" y="180"/>
                  </a:cubicBezTo>
                  <a:cubicBezTo>
                    <a:pt x="1404" y="180"/>
                    <a:pt x="1079" y="228"/>
                    <a:pt x="755" y="358"/>
                  </a:cubicBezTo>
                  <a:cubicBezTo>
                    <a:pt x="686" y="586"/>
                    <a:pt x="1098" y="815"/>
                    <a:pt x="709" y="998"/>
                  </a:cubicBezTo>
                  <a:cubicBezTo>
                    <a:pt x="458" y="1089"/>
                    <a:pt x="183" y="1089"/>
                    <a:pt x="0" y="1341"/>
                  </a:cubicBezTo>
                  <a:cubicBezTo>
                    <a:pt x="138" y="1501"/>
                    <a:pt x="343" y="1570"/>
                    <a:pt x="549" y="1592"/>
                  </a:cubicBezTo>
                  <a:cubicBezTo>
                    <a:pt x="611" y="1601"/>
                    <a:pt x="672" y="1604"/>
                    <a:pt x="733" y="1604"/>
                  </a:cubicBezTo>
                  <a:cubicBezTo>
                    <a:pt x="1183" y="1604"/>
                    <a:pt x="1589" y="1401"/>
                    <a:pt x="2013" y="1341"/>
                  </a:cubicBezTo>
                  <a:cubicBezTo>
                    <a:pt x="2120" y="1191"/>
                    <a:pt x="2166" y="1041"/>
                    <a:pt x="2359" y="1041"/>
                  </a:cubicBezTo>
                  <a:cubicBezTo>
                    <a:pt x="2373" y="1041"/>
                    <a:pt x="2387" y="1042"/>
                    <a:pt x="2401" y="1044"/>
                  </a:cubicBezTo>
                  <a:cubicBezTo>
                    <a:pt x="2607" y="1089"/>
                    <a:pt x="2790" y="1112"/>
                    <a:pt x="2996" y="1112"/>
                  </a:cubicBezTo>
                  <a:lnTo>
                    <a:pt x="3819" y="1112"/>
                  </a:lnTo>
                  <a:cubicBezTo>
                    <a:pt x="3933" y="1112"/>
                    <a:pt x="4025" y="1112"/>
                    <a:pt x="4139" y="1089"/>
                  </a:cubicBezTo>
                  <a:cubicBezTo>
                    <a:pt x="4368" y="1066"/>
                    <a:pt x="4574" y="975"/>
                    <a:pt x="4757" y="815"/>
                  </a:cubicBezTo>
                  <a:cubicBezTo>
                    <a:pt x="4962" y="632"/>
                    <a:pt x="5305" y="815"/>
                    <a:pt x="5511" y="609"/>
                  </a:cubicBezTo>
                  <a:cubicBezTo>
                    <a:pt x="5648" y="426"/>
                    <a:pt x="5877" y="472"/>
                    <a:pt x="6037" y="358"/>
                  </a:cubicBezTo>
                  <a:lnTo>
                    <a:pt x="6266" y="358"/>
                  </a:lnTo>
                  <a:cubicBezTo>
                    <a:pt x="6284" y="144"/>
                    <a:pt x="6246" y="0"/>
                    <a:pt x="60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90"/>
            <p:cNvSpPr/>
            <p:nvPr/>
          </p:nvSpPr>
          <p:spPr>
            <a:xfrm>
              <a:off x="3633325" y="5295075"/>
              <a:ext cx="97775" cy="37175"/>
            </a:xfrm>
            <a:custGeom>
              <a:avLst/>
              <a:gdLst/>
              <a:ahLst/>
              <a:cxnLst/>
              <a:rect l="l" t="t" r="r" b="b"/>
              <a:pathLst>
                <a:path w="3911" h="1487" extrusionOk="0">
                  <a:moveTo>
                    <a:pt x="824" y="0"/>
                  </a:moveTo>
                  <a:cubicBezTo>
                    <a:pt x="664" y="138"/>
                    <a:pt x="389" y="46"/>
                    <a:pt x="252" y="229"/>
                  </a:cubicBezTo>
                  <a:cubicBezTo>
                    <a:pt x="184" y="549"/>
                    <a:pt x="92" y="869"/>
                    <a:pt x="1" y="1144"/>
                  </a:cubicBezTo>
                  <a:lnTo>
                    <a:pt x="1" y="1327"/>
                  </a:lnTo>
                  <a:lnTo>
                    <a:pt x="92" y="1441"/>
                  </a:lnTo>
                  <a:lnTo>
                    <a:pt x="1075" y="1487"/>
                  </a:lnTo>
                  <a:lnTo>
                    <a:pt x="2082" y="1464"/>
                  </a:lnTo>
                  <a:cubicBezTo>
                    <a:pt x="2265" y="1258"/>
                    <a:pt x="2265" y="938"/>
                    <a:pt x="2082" y="732"/>
                  </a:cubicBezTo>
                  <a:cubicBezTo>
                    <a:pt x="2013" y="572"/>
                    <a:pt x="2082" y="481"/>
                    <a:pt x="2219" y="481"/>
                  </a:cubicBezTo>
                  <a:cubicBezTo>
                    <a:pt x="2768" y="435"/>
                    <a:pt x="3339" y="435"/>
                    <a:pt x="3911" y="435"/>
                  </a:cubicBezTo>
                  <a:cubicBezTo>
                    <a:pt x="3705" y="252"/>
                    <a:pt x="3454" y="298"/>
                    <a:pt x="3225" y="275"/>
                  </a:cubicBezTo>
                  <a:cubicBezTo>
                    <a:pt x="2425" y="206"/>
                    <a:pt x="1601" y="229"/>
                    <a:pt x="824" y="0"/>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90"/>
            <p:cNvSpPr/>
            <p:nvPr/>
          </p:nvSpPr>
          <p:spPr>
            <a:xfrm>
              <a:off x="3712800" y="5319075"/>
              <a:ext cx="92050" cy="21175"/>
            </a:xfrm>
            <a:custGeom>
              <a:avLst/>
              <a:gdLst/>
              <a:ahLst/>
              <a:cxnLst/>
              <a:rect l="l" t="t" r="r" b="b"/>
              <a:pathLst>
                <a:path w="3682" h="847" extrusionOk="0">
                  <a:moveTo>
                    <a:pt x="2653" y="1"/>
                  </a:moveTo>
                  <a:lnTo>
                    <a:pt x="1921" y="24"/>
                  </a:lnTo>
                  <a:cubicBezTo>
                    <a:pt x="1887" y="69"/>
                    <a:pt x="1841" y="92"/>
                    <a:pt x="1795" y="92"/>
                  </a:cubicBezTo>
                  <a:cubicBezTo>
                    <a:pt x="1749" y="92"/>
                    <a:pt x="1704" y="69"/>
                    <a:pt x="1669" y="24"/>
                  </a:cubicBezTo>
                  <a:lnTo>
                    <a:pt x="1418" y="24"/>
                  </a:lnTo>
                  <a:cubicBezTo>
                    <a:pt x="1347" y="107"/>
                    <a:pt x="1251" y="147"/>
                    <a:pt x="1156" y="147"/>
                  </a:cubicBezTo>
                  <a:cubicBezTo>
                    <a:pt x="1068" y="147"/>
                    <a:pt x="981" y="113"/>
                    <a:pt x="915" y="47"/>
                  </a:cubicBezTo>
                  <a:lnTo>
                    <a:pt x="160" y="24"/>
                  </a:lnTo>
                  <a:cubicBezTo>
                    <a:pt x="0" y="161"/>
                    <a:pt x="0" y="390"/>
                    <a:pt x="160" y="527"/>
                  </a:cubicBezTo>
                  <a:cubicBezTo>
                    <a:pt x="371" y="639"/>
                    <a:pt x="591" y="668"/>
                    <a:pt x="814" y="668"/>
                  </a:cubicBezTo>
                  <a:cubicBezTo>
                    <a:pt x="1046" y="668"/>
                    <a:pt x="1282" y="637"/>
                    <a:pt x="1511" y="637"/>
                  </a:cubicBezTo>
                  <a:cubicBezTo>
                    <a:pt x="1732" y="637"/>
                    <a:pt x="1947" y="666"/>
                    <a:pt x="2150" y="778"/>
                  </a:cubicBezTo>
                  <a:lnTo>
                    <a:pt x="2904" y="778"/>
                  </a:lnTo>
                  <a:cubicBezTo>
                    <a:pt x="2939" y="824"/>
                    <a:pt x="2990" y="847"/>
                    <a:pt x="3041" y="847"/>
                  </a:cubicBezTo>
                  <a:cubicBezTo>
                    <a:pt x="3093" y="847"/>
                    <a:pt x="3144" y="824"/>
                    <a:pt x="3179" y="778"/>
                  </a:cubicBezTo>
                  <a:lnTo>
                    <a:pt x="3682" y="755"/>
                  </a:lnTo>
                  <a:cubicBezTo>
                    <a:pt x="3505" y="520"/>
                    <a:pt x="3262" y="503"/>
                    <a:pt x="3023" y="503"/>
                  </a:cubicBezTo>
                  <a:cubicBezTo>
                    <a:pt x="2983" y="503"/>
                    <a:pt x="2943" y="504"/>
                    <a:pt x="2904" y="504"/>
                  </a:cubicBezTo>
                  <a:cubicBezTo>
                    <a:pt x="2470" y="504"/>
                    <a:pt x="2607" y="252"/>
                    <a:pt x="2653" y="1"/>
                  </a:cubicBezTo>
                  <a:close/>
                </a:path>
              </a:pathLst>
            </a:custGeom>
            <a:solidFill>
              <a:srgbClr val="BE4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90"/>
            <p:cNvSpPr/>
            <p:nvPr/>
          </p:nvSpPr>
          <p:spPr>
            <a:xfrm>
              <a:off x="3716800" y="5331575"/>
              <a:ext cx="50325" cy="6475"/>
            </a:xfrm>
            <a:custGeom>
              <a:avLst/>
              <a:gdLst/>
              <a:ahLst/>
              <a:cxnLst/>
              <a:rect l="l" t="t" r="r" b="b"/>
              <a:pathLst>
                <a:path w="2013" h="259" extrusionOk="0">
                  <a:moveTo>
                    <a:pt x="1426" y="0"/>
                  </a:moveTo>
                  <a:cubicBezTo>
                    <a:pt x="1400" y="0"/>
                    <a:pt x="1375" y="2"/>
                    <a:pt x="1349" y="4"/>
                  </a:cubicBezTo>
                  <a:lnTo>
                    <a:pt x="0" y="4"/>
                  </a:lnTo>
                  <a:cubicBezTo>
                    <a:pt x="124" y="168"/>
                    <a:pt x="302" y="259"/>
                    <a:pt x="487" y="259"/>
                  </a:cubicBezTo>
                  <a:cubicBezTo>
                    <a:pt x="507" y="259"/>
                    <a:pt x="528" y="258"/>
                    <a:pt x="549" y="255"/>
                  </a:cubicBezTo>
                  <a:lnTo>
                    <a:pt x="2013" y="255"/>
                  </a:lnTo>
                  <a:cubicBezTo>
                    <a:pt x="1869" y="91"/>
                    <a:pt x="1651" y="0"/>
                    <a:pt x="1426"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90"/>
            <p:cNvSpPr/>
            <p:nvPr/>
          </p:nvSpPr>
          <p:spPr>
            <a:xfrm>
              <a:off x="3578450" y="5312075"/>
              <a:ext cx="40625" cy="13325"/>
            </a:xfrm>
            <a:custGeom>
              <a:avLst/>
              <a:gdLst/>
              <a:ahLst/>
              <a:cxnLst/>
              <a:rect l="l" t="t" r="r" b="b"/>
              <a:pathLst>
                <a:path w="1625" h="533" extrusionOk="0">
                  <a:moveTo>
                    <a:pt x="840" y="1"/>
                  </a:moveTo>
                  <a:cubicBezTo>
                    <a:pt x="796" y="1"/>
                    <a:pt x="753" y="3"/>
                    <a:pt x="709" y="6"/>
                  </a:cubicBezTo>
                  <a:cubicBezTo>
                    <a:pt x="688" y="4"/>
                    <a:pt x="667" y="4"/>
                    <a:pt x="645" y="4"/>
                  </a:cubicBezTo>
                  <a:cubicBezTo>
                    <a:pt x="412" y="4"/>
                    <a:pt x="168" y="115"/>
                    <a:pt x="1" y="304"/>
                  </a:cubicBezTo>
                  <a:cubicBezTo>
                    <a:pt x="138" y="464"/>
                    <a:pt x="344" y="532"/>
                    <a:pt x="549" y="532"/>
                  </a:cubicBezTo>
                  <a:lnTo>
                    <a:pt x="1533" y="532"/>
                  </a:lnTo>
                  <a:cubicBezTo>
                    <a:pt x="1624" y="418"/>
                    <a:pt x="1601" y="258"/>
                    <a:pt x="1487" y="189"/>
                  </a:cubicBezTo>
                  <a:cubicBezTo>
                    <a:pt x="1294" y="55"/>
                    <a:pt x="1070" y="1"/>
                    <a:pt x="840"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90"/>
            <p:cNvSpPr/>
            <p:nvPr/>
          </p:nvSpPr>
          <p:spPr>
            <a:xfrm>
              <a:off x="3565300" y="5306500"/>
              <a:ext cx="32600" cy="13175"/>
            </a:xfrm>
            <a:custGeom>
              <a:avLst/>
              <a:gdLst/>
              <a:ahLst/>
              <a:cxnLst/>
              <a:rect l="l" t="t" r="r" b="b"/>
              <a:pathLst>
                <a:path w="1304" h="527" extrusionOk="0">
                  <a:moveTo>
                    <a:pt x="782" y="1"/>
                  </a:moveTo>
                  <a:cubicBezTo>
                    <a:pt x="593" y="1"/>
                    <a:pt x="377" y="76"/>
                    <a:pt x="161" y="138"/>
                  </a:cubicBezTo>
                  <a:cubicBezTo>
                    <a:pt x="46" y="229"/>
                    <a:pt x="1" y="367"/>
                    <a:pt x="46" y="504"/>
                  </a:cubicBezTo>
                  <a:lnTo>
                    <a:pt x="527" y="527"/>
                  </a:lnTo>
                  <a:lnTo>
                    <a:pt x="1304" y="504"/>
                  </a:lnTo>
                  <a:cubicBezTo>
                    <a:pt x="1203" y="114"/>
                    <a:pt x="1013" y="1"/>
                    <a:pt x="782" y="1"/>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90"/>
            <p:cNvSpPr/>
            <p:nvPr/>
          </p:nvSpPr>
          <p:spPr>
            <a:xfrm>
              <a:off x="3707650" y="5316425"/>
              <a:ext cx="9175" cy="15250"/>
            </a:xfrm>
            <a:custGeom>
              <a:avLst/>
              <a:gdLst/>
              <a:ahLst/>
              <a:cxnLst/>
              <a:rect l="l" t="t" r="r" b="b"/>
              <a:pathLst>
                <a:path w="367" h="610" extrusionOk="0">
                  <a:moveTo>
                    <a:pt x="209" y="1"/>
                  </a:moveTo>
                  <a:cubicBezTo>
                    <a:pt x="125" y="1"/>
                    <a:pt x="52" y="81"/>
                    <a:pt x="23" y="153"/>
                  </a:cubicBezTo>
                  <a:cubicBezTo>
                    <a:pt x="0" y="290"/>
                    <a:pt x="92" y="473"/>
                    <a:pt x="138" y="610"/>
                  </a:cubicBezTo>
                  <a:lnTo>
                    <a:pt x="366" y="610"/>
                  </a:lnTo>
                  <a:lnTo>
                    <a:pt x="366" y="107"/>
                  </a:lnTo>
                  <a:cubicBezTo>
                    <a:pt x="315" y="30"/>
                    <a:pt x="260" y="1"/>
                    <a:pt x="209"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90"/>
            <p:cNvSpPr/>
            <p:nvPr/>
          </p:nvSpPr>
          <p:spPr>
            <a:xfrm>
              <a:off x="3616750" y="5315200"/>
              <a:ext cx="18900" cy="12775"/>
            </a:xfrm>
            <a:custGeom>
              <a:avLst/>
              <a:gdLst/>
              <a:ahLst/>
              <a:cxnLst/>
              <a:rect l="l" t="t" r="r" b="b"/>
              <a:pathLst>
                <a:path w="756" h="511" extrusionOk="0">
                  <a:moveTo>
                    <a:pt x="448" y="0"/>
                  </a:moveTo>
                  <a:cubicBezTo>
                    <a:pt x="318" y="0"/>
                    <a:pt x="162" y="82"/>
                    <a:pt x="1" y="179"/>
                  </a:cubicBezTo>
                  <a:lnTo>
                    <a:pt x="1" y="407"/>
                  </a:lnTo>
                  <a:cubicBezTo>
                    <a:pt x="62" y="407"/>
                    <a:pt x="112" y="418"/>
                    <a:pt x="167" y="418"/>
                  </a:cubicBezTo>
                  <a:cubicBezTo>
                    <a:pt x="194" y="418"/>
                    <a:pt x="222" y="415"/>
                    <a:pt x="252" y="407"/>
                  </a:cubicBezTo>
                  <a:cubicBezTo>
                    <a:pt x="321" y="476"/>
                    <a:pt x="412" y="510"/>
                    <a:pt x="504" y="510"/>
                  </a:cubicBezTo>
                  <a:cubicBezTo>
                    <a:pt x="595" y="510"/>
                    <a:pt x="687" y="476"/>
                    <a:pt x="755" y="407"/>
                  </a:cubicBezTo>
                  <a:cubicBezTo>
                    <a:pt x="707" y="104"/>
                    <a:pt x="594" y="0"/>
                    <a:pt x="448" y="0"/>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90"/>
            <p:cNvSpPr/>
            <p:nvPr/>
          </p:nvSpPr>
          <p:spPr>
            <a:xfrm>
              <a:off x="3623050" y="5325950"/>
              <a:ext cx="12600" cy="5450"/>
            </a:xfrm>
            <a:custGeom>
              <a:avLst/>
              <a:gdLst/>
              <a:ahLst/>
              <a:cxnLst/>
              <a:rect l="l" t="t" r="r" b="b"/>
              <a:pathLst>
                <a:path w="504" h="218" extrusionOk="0">
                  <a:moveTo>
                    <a:pt x="0" y="0"/>
                  </a:moveTo>
                  <a:cubicBezTo>
                    <a:pt x="76" y="132"/>
                    <a:pt x="229" y="218"/>
                    <a:pt x="396" y="218"/>
                  </a:cubicBezTo>
                  <a:cubicBezTo>
                    <a:pt x="431" y="218"/>
                    <a:pt x="467" y="214"/>
                    <a:pt x="503" y="206"/>
                  </a:cubicBezTo>
                  <a:lnTo>
                    <a:pt x="503" y="0"/>
                  </a:ln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90"/>
            <p:cNvSpPr/>
            <p:nvPr/>
          </p:nvSpPr>
          <p:spPr>
            <a:xfrm>
              <a:off x="3560150" y="5311075"/>
              <a:ext cx="6325" cy="8025"/>
            </a:xfrm>
            <a:custGeom>
              <a:avLst/>
              <a:gdLst/>
              <a:ahLst/>
              <a:cxnLst/>
              <a:rect l="l" t="t" r="r" b="b"/>
              <a:pathLst>
                <a:path w="253" h="321" extrusionOk="0">
                  <a:moveTo>
                    <a:pt x="138" y="1"/>
                  </a:moveTo>
                  <a:lnTo>
                    <a:pt x="1" y="92"/>
                  </a:lnTo>
                  <a:cubicBezTo>
                    <a:pt x="1" y="161"/>
                    <a:pt x="1" y="252"/>
                    <a:pt x="1" y="321"/>
                  </a:cubicBezTo>
                  <a:lnTo>
                    <a:pt x="252" y="321"/>
                  </a:lnTo>
                  <a:lnTo>
                    <a:pt x="252" y="69"/>
                  </a:lnTo>
                  <a:lnTo>
                    <a:pt x="138" y="1"/>
                  </a:ln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90"/>
            <p:cNvSpPr/>
            <p:nvPr/>
          </p:nvSpPr>
          <p:spPr>
            <a:xfrm>
              <a:off x="3785400" y="5338525"/>
              <a:ext cx="7450" cy="3025"/>
            </a:xfrm>
            <a:custGeom>
              <a:avLst/>
              <a:gdLst/>
              <a:ahLst/>
              <a:cxnLst/>
              <a:rect l="l" t="t" r="r" b="b"/>
              <a:pathLst>
                <a:path w="298" h="121" extrusionOk="0">
                  <a:moveTo>
                    <a:pt x="0" y="0"/>
                  </a:moveTo>
                  <a:cubicBezTo>
                    <a:pt x="46" y="80"/>
                    <a:pt x="92" y="120"/>
                    <a:pt x="140" y="120"/>
                  </a:cubicBezTo>
                  <a:cubicBezTo>
                    <a:pt x="189" y="120"/>
                    <a:pt x="240" y="80"/>
                    <a:pt x="298"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90"/>
            <p:cNvSpPr/>
            <p:nvPr/>
          </p:nvSpPr>
          <p:spPr>
            <a:xfrm>
              <a:off x="3081850" y="4905300"/>
              <a:ext cx="219950" cy="262475"/>
            </a:xfrm>
            <a:custGeom>
              <a:avLst/>
              <a:gdLst/>
              <a:ahLst/>
              <a:cxnLst/>
              <a:rect l="l" t="t" r="r" b="b"/>
              <a:pathLst>
                <a:path w="8798" h="10499" extrusionOk="0">
                  <a:moveTo>
                    <a:pt x="785" y="0"/>
                  </a:moveTo>
                  <a:cubicBezTo>
                    <a:pt x="1" y="0"/>
                    <a:pt x="480" y="765"/>
                    <a:pt x="519" y="1277"/>
                  </a:cubicBezTo>
                  <a:cubicBezTo>
                    <a:pt x="794" y="1574"/>
                    <a:pt x="977" y="1917"/>
                    <a:pt x="1091" y="2283"/>
                  </a:cubicBezTo>
                  <a:cubicBezTo>
                    <a:pt x="1068" y="2717"/>
                    <a:pt x="1457" y="2923"/>
                    <a:pt x="1594" y="3289"/>
                  </a:cubicBezTo>
                  <a:cubicBezTo>
                    <a:pt x="1937" y="3632"/>
                    <a:pt x="1960" y="4089"/>
                    <a:pt x="2143" y="4524"/>
                  </a:cubicBezTo>
                  <a:cubicBezTo>
                    <a:pt x="2211" y="4798"/>
                    <a:pt x="2349" y="5073"/>
                    <a:pt x="2577" y="5256"/>
                  </a:cubicBezTo>
                  <a:cubicBezTo>
                    <a:pt x="3240" y="5804"/>
                    <a:pt x="3812" y="6468"/>
                    <a:pt x="4224" y="7222"/>
                  </a:cubicBezTo>
                  <a:cubicBezTo>
                    <a:pt x="4384" y="7474"/>
                    <a:pt x="4590" y="7680"/>
                    <a:pt x="4864" y="7817"/>
                  </a:cubicBezTo>
                  <a:cubicBezTo>
                    <a:pt x="5276" y="7977"/>
                    <a:pt x="5619" y="8297"/>
                    <a:pt x="5870" y="8686"/>
                  </a:cubicBezTo>
                  <a:cubicBezTo>
                    <a:pt x="6282" y="9417"/>
                    <a:pt x="6991" y="9852"/>
                    <a:pt x="7699" y="10286"/>
                  </a:cubicBezTo>
                  <a:cubicBezTo>
                    <a:pt x="7881" y="10392"/>
                    <a:pt x="8032" y="10498"/>
                    <a:pt x="8207" y="10498"/>
                  </a:cubicBezTo>
                  <a:cubicBezTo>
                    <a:pt x="8296" y="10498"/>
                    <a:pt x="8391" y="10470"/>
                    <a:pt x="8500" y="10401"/>
                  </a:cubicBezTo>
                  <a:cubicBezTo>
                    <a:pt x="8797" y="10195"/>
                    <a:pt x="8683" y="9875"/>
                    <a:pt x="8568" y="9623"/>
                  </a:cubicBezTo>
                  <a:cubicBezTo>
                    <a:pt x="8431" y="9189"/>
                    <a:pt x="8225" y="8777"/>
                    <a:pt x="8111" y="8343"/>
                  </a:cubicBezTo>
                  <a:cubicBezTo>
                    <a:pt x="7791" y="7451"/>
                    <a:pt x="7036" y="6902"/>
                    <a:pt x="6510" y="6193"/>
                  </a:cubicBezTo>
                  <a:cubicBezTo>
                    <a:pt x="5802" y="5301"/>
                    <a:pt x="5024" y="4478"/>
                    <a:pt x="4315" y="3586"/>
                  </a:cubicBezTo>
                  <a:cubicBezTo>
                    <a:pt x="4132" y="3403"/>
                    <a:pt x="3972" y="3198"/>
                    <a:pt x="3835" y="2969"/>
                  </a:cubicBezTo>
                  <a:cubicBezTo>
                    <a:pt x="3789" y="2855"/>
                    <a:pt x="3744" y="2763"/>
                    <a:pt x="3698" y="2672"/>
                  </a:cubicBezTo>
                  <a:cubicBezTo>
                    <a:pt x="3629" y="2580"/>
                    <a:pt x="3538" y="2512"/>
                    <a:pt x="3469" y="2443"/>
                  </a:cubicBezTo>
                  <a:cubicBezTo>
                    <a:pt x="3378" y="2374"/>
                    <a:pt x="3263" y="2329"/>
                    <a:pt x="3172" y="2283"/>
                  </a:cubicBezTo>
                  <a:cubicBezTo>
                    <a:pt x="2463" y="1757"/>
                    <a:pt x="1754" y="1254"/>
                    <a:pt x="1480" y="362"/>
                  </a:cubicBezTo>
                  <a:cubicBezTo>
                    <a:pt x="1434" y="248"/>
                    <a:pt x="1365" y="156"/>
                    <a:pt x="1274" y="65"/>
                  </a:cubicBezTo>
                  <a:cubicBezTo>
                    <a:pt x="1073" y="20"/>
                    <a:pt x="912" y="0"/>
                    <a:pt x="7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90"/>
            <p:cNvSpPr/>
            <p:nvPr/>
          </p:nvSpPr>
          <p:spPr>
            <a:xfrm>
              <a:off x="3202875" y="5100025"/>
              <a:ext cx="145975" cy="100450"/>
            </a:xfrm>
            <a:custGeom>
              <a:avLst/>
              <a:gdLst/>
              <a:ahLst/>
              <a:cxnLst/>
              <a:rect l="l" t="t" r="r" b="b"/>
              <a:pathLst>
                <a:path w="5839" h="4018" extrusionOk="0">
                  <a:moveTo>
                    <a:pt x="157" y="0"/>
                  </a:moveTo>
                  <a:cubicBezTo>
                    <a:pt x="106" y="0"/>
                    <a:pt x="54" y="2"/>
                    <a:pt x="0" y="5"/>
                  </a:cubicBezTo>
                  <a:cubicBezTo>
                    <a:pt x="229" y="256"/>
                    <a:pt x="412" y="508"/>
                    <a:pt x="640" y="759"/>
                  </a:cubicBezTo>
                  <a:cubicBezTo>
                    <a:pt x="869" y="965"/>
                    <a:pt x="1006" y="1217"/>
                    <a:pt x="1029" y="1514"/>
                  </a:cubicBezTo>
                  <a:cubicBezTo>
                    <a:pt x="1098" y="1606"/>
                    <a:pt x="1189" y="1674"/>
                    <a:pt x="1281" y="1766"/>
                  </a:cubicBezTo>
                  <a:cubicBezTo>
                    <a:pt x="1624" y="1994"/>
                    <a:pt x="1898" y="2314"/>
                    <a:pt x="2310" y="2497"/>
                  </a:cubicBezTo>
                  <a:cubicBezTo>
                    <a:pt x="2493" y="2520"/>
                    <a:pt x="2676" y="2635"/>
                    <a:pt x="2767" y="2795"/>
                  </a:cubicBezTo>
                  <a:cubicBezTo>
                    <a:pt x="2881" y="3000"/>
                    <a:pt x="3064" y="3160"/>
                    <a:pt x="3270" y="3275"/>
                  </a:cubicBezTo>
                  <a:cubicBezTo>
                    <a:pt x="3407" y="3412"/>
                    <a:pt x="3636" y="3366"/>
                    <a:pt x="3773" y="3526"/>
                  </a:cubicBezTo>
                  <a:cubicBezTo>
                    <a:pt x="4070" y="3778"/>
                    <a:pt x="4459" y="3755"/>
                    <a:pt x="4779" y="3869"/>
                  </a:cubicBezTo>
                  <a:cubicBezTo>
                    <a:pt x="5059" y="3971"/>
                    <a:pt x="5267" y="4017"/>
                    <a:pt x="5416" y="4017"/>
                  </a:cubicBezTo>
                  <a:cubicBezTo>
                    <a:pt x="5838" y="4017"/>
                    <a:pt x="5776" y="3638"/>
                    <a:pt x="5488" y="3046"/>
                  </a:cubicBezTo>
                  <a:cubicBezTo>
                    <a:pt x="5397" y="2978"/>
                    <a:pt x="5282" y="2909"/>
                    <a:pt x="5191" y="2863"/>
                  </a:cubicBezTo>
                  <a:cubicBezTo>
                    <a:pt x="5054" y="2772"/>
                    <a:pt x="4916" y="2657"/>
                    <a:pt x="4802" y="2543"/>
                  </a:cubicBezTo>
                  <a:cubicBezTo>
                    <a:pt x="4436" y="2200"/>
                    <a:pt x="4139" y="1811"/>
                    <a:pt x="3910" y="1354"/>
                  </a:cubicBezTo>
                  <a:cubicBezTo>
                    <a:pt x="3713" y="1025"/>
                    <a:pt x="3621" y="528"/>
                    <a:pt x="3089" y="528"/>
                  </a:cubicBezTo>
                  <a:cubicBezTo>
                    <a:pt x="3067" y="528"/>
                    <a:pt x="3043" y="529"/>
                    <a:pt x="3019" y="531"/>
                  </a:cubicBezTo>
                  <a:cubicBezTo>
                    <a:pt x="2950" y="1102"/>
                    <a:pt x="3316" y="1537"/>
                    <a:pt x="3522" y="2040"/>
                  </a:cubicBezTo>
                  <a:cubicBezTo>
                    <a:pt x="3590" y="2177"/>
                    <a:pt x="3682" y="2360"/>
                    <a:pt x="3499" y="2452"/>
                  </a:cubicBezTo>
                  <a:cubicBezTo>
                    <a:pt x="3447" y="2472"/>
                    <a:pt x="3391" y="2483"/>
                    <a:pt x="3335" y="2483"/>
                  </a:cubicBezTo>
                  <a:cubicBezTo>
                    <a:pt x="3266" y="2483"/>
                    <a:pt x="3196" y="2467"/>
                    <a:pt x="3133" y="2429"/>
                  </a:cubicBezTo>
                  <a:cubicBezTo>
                    <a:pt x="2401" y="1788"/>
                    <a:pt x="1464" y="1354"/>
                    <a:pt x="961" y="439"/>
                  </a:cubicBezTo>
                  <a:cubicBezTo>
                    <a:pt x="782" y="81"/>
                    <a:pt x="499" y="0"/>
                    <a:pt x="1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90"/>
            <p:cNvSpPr/>
            <p:nvPr/>
          </p:nvSpPr>
          <p:spPr>
            <a:xfrm>
              <a:off x="3034800" y="4753700"/>
              <a:ext cx="62900" cy="116275"/>
            </a:xfrm>
            <a:custGeom>
              <a:avLst/>
              <a:gdLst/>
              <a:ahLst/>
              <a:cxnLst/>
              <a:rect l="l" t="t" r="r" b="b"/>
              <a:pathLst>
                <a:path w="2516" h="4651" extrusionOk="0">
                  <a:moveTo>
                    <a:pt x="503" y="1"/>
                  </a:moveTo>
                  <a:lnTo>
                    <a:pt x="503" y="1"/>
                  </a:lnTo>
                  <a:cubicBezTo>
                    <a:pt x="435" y="275"/>
                    <a:pt x="526" y="618"/>
                    <a:pt x="206" y="824"/>
                  </a:cubicBezTo>
                  <a:cubicBezTo>
                    <a:pt x="0" y="1647"/>
                    <a:pt x="526" y="2219"/>
                    <a:pt x="892" y="2836"/>
                  </a:cubicBezTo>
                  <a:cubicBezTo>
                    <a:pt x="938" y="2928"/>
                    <a:pt x="1006" y="3019"/>
                    <a:pt x="1075" y="3088"/>
                  </a:cubicBezTo>
                  <a:cubicBezTo>
                    <a:pt x="1121" y="3179"/>
                    <a:pt x="1189" y="3271"/>
                    <a:pt x="1258" y="3339"/>
                  </a:cubicBezTo>
                  <a:cubicBezTo>
                    <a:pt x="1304" y="3431"/>
                    <a:pt x="1349" y="3522"/>
                    <a:pt x="1418" y="3591"/>
                  </a:cubicBezTo>
                  <a:cubicBezTo>
                    <a:pt x="1487" y="3842"/>
                    <a:pt x="1601" y="4094"/>
                    <a:pt x="1738" y="4300"/>
                  </a:cubicBezTo>
                  <a:cubicBezTo>
                    <a:pt x="1910" y="4371"/>
                    <a:pt x="2092" y="4650"/>
                    <a:pt x="2254" y="4650"/>
                  </a:cubicBezTo>
                  <a:cubicBezTo>
                    <a:pt x="2350" y="4650"/>
                    <a:pt x="2439" y="4552"/>
                    <a:pt x="2516" y="4254"/>
                  </a:cubicBezTo>
                  <a:cubicBezTo>
                    <a:pt x="2241" y="3659"/>
                    <a:pt x="2058" y="2996"/>
                    <a:pt x="1647" y="2516"/>
                  </a:cubicBezTo>
                  <a:cubicBezTo>
                    <a:pt x="1167" y="1967"/>
                    <a:pt x="984" y="1327"/>
                    <a:pt x="778" y="664"/>
                  </a:cubicBezTo>
                  <a:cubicBezTo>
                    <a:pt x="755" y="412"/>
                    <a:pt x="641" y="184"/>
                    <a:pt x="5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90"/>
            <p:cNvSpPr/>
            <p:nvPr/>
          </p:nvSpPr>
          <p:spPr>
            <a:xfrm>
              <a:off x="3023375" y="4774275"/>
              <a:ext cx="42325" cy="57550"/>
            </a:xfrm>
            <a:custGeom>
              <a:avLst/>
              <a:gdLst/>
              <a:ahLst/>
              <a:cxnLst/>
              <a:rect l="l" t="t" r="r" b="b"/>
              <a:pathLst>
                <a:path w="1693" h="2302" extrusionOk="0">
                  <a:moveTo>
                    <a:pt x="663" y="1"/>
                  </a:moveTo>
                  <a:lnTo>
                    <a:pt x="663" y="24"/>
                  </a:lnTo>
                  <a:cubicBezTo>
                    <a:pt x="0" y="207"/>
                    <a:pt x="320" y="641"/>
                    <a:pt x="434" y="1007"/>
                  </a:cubicBezTo>
                  <a:cubicBezTo>
                    <a:pt x="434" y="1350"/>
                    <a:pt x="457" y="1670"/>
                    <a:pt x="457" y="1990"/>
                  </a:cubicBezTo>
                  <a:lnTo>
                    <a:pt x="686" y="1990"/>
                  </a:lnTo>
                  <a:cubicBezTo>
                    <a:pt x="958" y="2045"/>
                    <a:pt x="1173" y="2301"/>
                    <a:pt x="1456" y="2301"/>
                  </a:cubicBezTo>
                  <a:cubicBezTo>
                    <a:pt x="1530" y="2301"/>
                    <a:pt x="1608" y="2284"/>
                    <a:pt x="1692" y="2242"/>
                  </a:cubicBezTo>
                  <a:cubicBezTo>
                    <a:pt x="1349" y="1487"/>
                    <a:pt x="1006" y="755"/>
                    <a:pt x="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90"/>
            <p:cNvSpPr/>
            <p:nvPr/>
          </p:nvSpPr>
          <p:spPr>
            <a:xfrm>
              <a:off x="3025075" y="4742275"/>
              <a:ext cx="17175" cy="57200"/>
            </a:xfrm>
            <a:custGeom>
              <a:avLst/>
              <a:gdLst/>
              <a:ahLst/>
              <a:cxnLst/>
              <a:rect l="l" t="t" r="r" b="b"/>
              <a:pathLst>
                <a:path w="687" h="2288" extrusionOk="0">
                  <a:moveTo>
                    <a:pt x="161" y="0"/>
                  </a:moveTo>
                  <a:cubicBezTo>
                    <a:pt x="92" y="0"/>
                    <a:pt x="1" y="92"/>
                    <a:pt x="1" y="138"/>
                  </a:cubicBezTo>
                  <a:cubicBezTo>
                    <a:pt x="46" y="709"/>
                    <a:pt x="92" y="1281"/>
                    <a:pt x="115" y="1853"/>
                  </a:cubicBezTo>
                  <a:cubicBezTo>
                    <a:pt x="138" y="2035"/>
                    <a:pt x="229" y="2173"/>
                    <a:pt x="366" y="2287"/>
                  </a:cubicBezTo>
                  <a:cubicBezTo>
                    <a:pt x="389" y="1944"/>
                    <a:pt x="229" y="1555"/>
                    <a:pt x="595" y="1281"/>
                  </a:cubicBezTo>
                  <a:cubicBezTo>
                    <a:pt x="687" y="846"/>
                    <a:pt x="435" y="481"/>
                    <a:pt x="344" y="92"/>
                  </a:cubicBezTo>
                  <a:cubicBezTo>
                    <a:pt x="298" y="23"/>
                    <a:pt x="229" y="0"/>
                    <a:pt x="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90"/>
            <p:cNvSpPr/>
            <p:nvPr/>
          </p:nvSpPr>
          <p:spPr>
            <a:xfrm>
              <a:off x="3038800" y="4728550"/>
              <a:ext cx="8025" cy="20600"/>
            </a:xfrm>
            <a:custGeom>
              <a:avLst/>
              <a:gdLst/>
              <a:ahLst/>
              <a:cxnLst/>
              <a:rect l="l" t="t" r="r" b="b"/>
              <a:pathLst>
                <a:path w="321" h="824" extrusionOk="0">
                  <a:moveTo>
                    <a:pt x="92" y="1"/>
                  </a:moveTo>
                  <a:lnTo>
                    <a:pt x="92" y="1"/>
                  </a:lnTo>
                  <a:cubicBezTo>
                    <a:pt x="69" y="298"/>
                    <a:pt x="0" y="595"/>
                    <a:pt x="298" y="824"/>
                  </a:cubicBezTo>
                  <a:cubicBezTo>
                    <a:pt x="321" y="549"/>
                    <a:pt x="252" y="252"/>
                    <a:pt x="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90"/>
            <p:cNvSpPr/>
            <p:nvPr/>
          </p:nvSpPr>
          <p:spPr>
            <a:xfrm>
              <a:off x="3059375" y="4865025"/>
              <a:ext cx="66350" cy="74500"/>
            </a:xfrm>
            <a:custGeom>
              <a:avLst/>
              <a:gdLst/>
              <a:ahLst/>
              <a:cxnLst/>
              <a:rect l="l" t="t" r="r" b="b"/>
              <a:pathLst>
                <a:path w="2654" h="2980" extrusionOk="0">
                  <a:moveTo>
                    <a:pt x="799" y="1"/>
                  </a:moveTo>
                  <a:cubicBezTo>
                    <a:pt x="687" y="1"/>
                    <a:pt x="579" y="45"/>
                    <a:pt x="504" y="121"/>
                  </a:cubicBezTo>
                  <a:lnTo>
                    <a:pt x="1" y="624"/>
                  </a:lnTo>
                  <a:cubicBezTo>
                    <a:pt x="527" y="1333"/>
                    <a:pt x="938" y="2088"/>
                    <a:pt x="1235" y="2911"/>
                  </a:cubicBezTo>
                  <a:cubicBezTo>
                    <a:pt x="1270" y="2956"/>
                    <a:pt x="1321" y="2979"/>
                    <a:pt x="1373" y="2979"/>
                  </a:cubicBezTo>
                  <a:cubicBezTo>
                    <a:pt x="1424" y="2979"/>
                    <a:pt x="1476" y="2956"/>
                    <a:pt x="1510" y="2911"/>
                  </a:cubicBezTo>
                  <a:cubicBezTo>
                    <a:pt x="1578" y="2659"/>
                    <a:pt x="1876" y="2408"/>
                    <a:pt x="1510" y="2156"/>
                  </a:cubicBezTo>
                  <a:cubicBezTo>
                    <a:pt x="1350" y="2042"/>
                    <a:pt x="1464" y="1950"/>
                    <a:pt x="1578" y="1882"/>
                  </a:cubicBezTo>
                  <a:cubicBezTo>
                    <a:pt x="1673" y="1797"/>
                    <a:pt x="1767" y="1766"/>
                    <a:pt x="1861" y="1766"/>
                  </a:cubicBezTo>
                  <a:cubicBezTo>
                    <a:pt x="1996" y="1766"/>
                    <a:pt x="2130" y="1828"/>
                    <a:pt x="2264" y="1882"/>
                  </a:cubicBezTo>
                  <a:cubicBezTo>
                    <a:pt x="2653" y="578"/>
                    <a:pt x="1624" y="395"/>
                    <a:pt x="870" y="7"/>
                  </a:cubicBezTo>
                  <a:cubicBezTo>
                    <a:pt x="846" y="3"/>
                    <a:pt x="822" y="1"/>
                    <a:pt x="7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90"/>
            <p:cNvSpPr/>
            <p:nvPr/>
          </p:nvSpPr>
          <p:spPr>
            <a:xfrm>
              <a:off x="3090250" y="4937200"/>
              <a:ext cx="19450" cy="25750"/>
            </a:xfrm>
            <a:custGeom>
              <a:avLst/>
              <a:gdLst/>
              <a:ahLst/>
              <a:cxnLst/>
              <a:rect l="l" t="t" r="r" b="b"/>
              <a:pathLst>
                <a:path w="778" h="1030" extrusionOk="0">
                  <a:moveTo>
                    <a:pt x="0" y="1"/>
                  </a:moveTo>
                  <a:lnTo>
                    <a:pt x="755" y="1030"/>
                  </a:lnTo>
                  <a:cubicBezTo>
                    <a:pt x="778" y="573"/>
                    <a:pt x="709" y="207"/>
                    <a:pt x="252" y="1"/>
                  </a:cubicBezTo>
                  <a:close/>
                </a:path>
              </a:pathLst>
            </a:custGeom>
            <a:solidFill>
              <a:srgbClr val="CB51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90"/>
            <p:cNvSpPr/>
            <p:nvPr/>
          </p:nvSpPr>
          <p:spPr>
            <a:xfrm>
              <a:off x="3829975" y="5332225"/>
              <a:ext cx="37200" cy="6900"/>
            </a:xfrm>
            <a:custGeom>
              <a:avLst/>
              <a:gdLst/>
              <a:ahLst/>
              <a:cxnLst/>
              <a:rect l="l" t="t" r="r" b="b"/>
              <a:pathLst>
                <a:path w="1488" h="276" extrusionOk="0">
                  <a:moveTo>
                    <a:pt x="1" y="1"/>
                  </a:moveTo>
                  <a:cubicBezTo>
                    <a:pt x="218" y="184"/>
                    <a:pt x="481" y="275"/>
                    <a:pt x="744" y="275"/>
                  </a:cubicBezTo>
                  <a:cubicBezTo>
                    <a:pt x="1007" y="275"/>
                    <a:pt x="1270" y="184"/>
                    <a:pt x="1487" y="1"/>
                  </a:cubicBezTo>
                  <a:close/>
                </a:path>
              </a:pathLst>
            </a:custGeom>
            <a:solidFill>
              <a:srgbClr val="BE4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90"/>
            <p:cNvSpPr/>
            <p:nvPr/>
          </p:nvSpPr>
          <p:spPr>
            <a:xfrm>
              <a:off x="3816275" y="5332225"/>
              <a:ext cx="7450" cy="5175"/>
            </a:xfrm>
            <a:custGeom>
              <a:avLst/>
              <a:gdLst/>
              <a:ahLst/>
              <a:cxnLst/>
              <a:rect l="l" t="t" r="r" b="b"/>
              <a:pathLst>
                <a:path w="298" h="207" extrusionOk="0">
                  <a:moveTo>
                    <a:pt x="0" y="207"/>
                  </a:moveTo>
                  <a:lnTo>
                    <a:pt x="297" y="1"/>
                  </a:lnTo>
                  <a:close/>
                </a:path>
              </a:pathLst>
            </a:custGeom>
            <a:solidFill>
              <a:srgbClr val="BE4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90"/>
            <p:cNvSpPr/>
            <p:nvPr/>
          </p:nvSpPr>
          <p:spPr>
            <a:xfrm>
              <a:off x="3297200" y="5169300"/>
              <a:ext cx="83475" cy="53775"/>
            </a:xfrm>
            <a:custGeom>
              <a:avLst/>
              <a:gdLst/>
              <a:ahLst/>
              <a:cxnLst/>
              <a:rect l="l" t="t" r="r" b="b"/>
              <a:pathLst>
                <a:path w="3339" h="2151" extrusionOk="0">
                  <a:moveTo>
                    <a:pt x="1738" y="1"/>
                  </a:moveTo>
                  <a:cubicBezTo>
                    <a:pt x="1647" y="69"/>
                    <a:pt x="1486" y="92"/>
                    <a:pt x="1486" y="252"/>
                  </a:cubicBezTo>
                  <a:cubicBezTo>
                    <a:pt x="1578" y="481"/>
                    <a:pt x="1829" y="710"/>
                    <a:pt x="1692" y="938"/>
                  </a:cubicBezTo>
                  <a:cubicBezTo>
                    <a:pt x="1640" y="1044"/>
                    <a:pt x="1577" y="1080"/>
                    <a:pt x="1509" y="1080"/>
                  </a:cubicBezTo>
                  <a:cubicBezTo>
                    <a:pt x="1371" y="1080"/>
                    <a:pt x="1213" y="931"/>
                    <a:pt x="1075" y="915"/>
                  </a:cubicBezTo>
                  <a:lnTo>
                    <a:pt x="0" y="755"/>
                  </a:lnTo>
                  <a:lnTo>
                    <a:pt x="0" y="755"/>
                  </a:lnTo>
                  <a:cubicBezTo>
                    <a:pt x="160" y="1075"/>
                    <a:pt x="503" y="1258"/>
                    <a:pt x="869" y="1258"/>
                  </a:cubicBezTo>
                  <a:cubicBezTo>
                    <a:pt x="1281" y="1281"/>
                    <a:pt x="1464" y="1579"/>
                    <a:pt x="1532" y="1967"/>
                  </a:cubicBezTo>
                  <a:lnTo>
                    <a:pt x="1761" y="1990"/>
                  </a:lnTo>
                  <a:cubicBezTo>
                    <a:pt x="1955" y="2100"/>
                    <a:pt x="2176" y="2151"/>
                    <a:pt x="2401" y="2151"/>
                  </a:cubicBezTo>
                  <a:cubicBezTo>
                    <a:pt x="2600" y="2151"/>
                    <a:pt x="2803" y="2111"/>
                    <a:pt x="2996" y="2036"/>
                  </a:cubicBezTo>
                  <a:cubicBezTo>
                    <a:pt x="3339" y="1601"/>
                    <a:pt x="2904" y="1304"/>
                    <a:pt x="2813" y="961"/>
                  </a:cubicBezTo>
                  <a:cubicBezTo>
                    <a:pt x="2515" y="572"/>
                    <a:pt x="2241" y="161"/>
                    <a:pt x="1738" y="1"/>
                  </a:cubicBezTo>
                  <a:close/>
                </a:path>
              </a:pathLst>
            </a:custGeom>
            <a:solidFill>
              <a:srgbClr val="C95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90"/>
            <p:cNvSpPr/>
            <p:nvPr/>
          </p:nvSpPr>
          <p:spPr>
            <a:xfrm>
              <a:off x="3234875" y="5143575"/>
              <a:ext cx="25175" cy="18900"/>
            </a:xfrm>
            <a:custGeom>
              <a:avLst/>
              <a:gdLst/>
              <a:ahLst/>
              <a:cxnLst/>
              <a:rect l="l" t="t" r="r" b="b"/>
              <a:pathLst>
                <a:path w="1007" h="756" extrusionOk="0">
                  <a:moveTo>
                    <a:pt x="1" y="1"/>
                  </a:moveTo>
                  <a:lnTo>
                    <a:pt x="229" y="504"/>
                  </a:lnTo>
                  <a:lnTo>
                    <a:pt x="504" y="755"/>
                  </a:lnTo>
                  <a:lnTo>
                    <a:pt x="732" y="755"/>
                  </a:lnTo>
                  <a:lnTo>
                    <a:pt x="1007" y="732"/>
                  </a:lnTo>
                  <a:cubicBezTo>
                    <a:pt x="755" y="389"/>
                    <a:pt x="504"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90"/>
            <p:cNvSpPr/>
            <p:nvPr/>
          </p:nvSpPr>
          <p:spPr>
            <a:xfrm>
              <a:off x="3284625" y="5181250"/>
              <a:ext cx="12600" cy="6950"/>
            </a:xfrm>
            <a:custGeom>
              <a:avLst/>
              <a:gdLst/>
              <a:ahLst/>
              <a:cxnLst/>
              <a:rect l="l" t="t" r="r" b="b"/>
              <a:pathLst>
                <a:path w="504" h="278" extrusionOk="0">
                  <a:moveTo>
                    <a:pt x="52" y="0"/>
                  </a:moveTo>
                  <a:cubicBezTo>
                    <a:pt x="35" y="0"/>
                    <a:pt x="18" y="1"/>
                    <a:pt x="0" y="3"/>
                  </a:cubicBezTo>
                  <a:cubicBezTo>
                    <a:pt x="92" y="186"/>
                    <a:pt x="297" y="277"/>
                    <a:pt x="503" y="277"/>
                  </a:cubicBezTo>
                  <a:cubicBezTo>
                    <a:pt x="399" y="110"/>
                    <a:pt x="237" y="0"/>
                    <a:pt x="52" y="0"/>
                  </a:cubicBezTo>
                  <a:close/>
                </a:path>
              </a:pathLst>
            </a:custGeom>
            <a:solidFill>
              <a:srgbClr val="C95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90"/>
            <p:cNvSpPr/>
            <p:nvPr/>
          </p:nvSpPr>
          <p:spPr>
            <a:xfrm>
              <a:off x="4197575" y="5168725"/>
              <a:ext cx="20600" cy="12600"/>
            </a:xfrm>
            <a:custGeom>
              <a:avLst/>
              <a:gdLst/>
              <a:ahLst/>
              <a:cxnLst/>
              <a:rect l="l" t="t" r="r" b="b"/>
              <a:pathLst>
                <a:path w="824" h="504" extrusionOk="0">
                  <a:moveTo>
                    <a:pt x="366" y="1"/>
                  </a:moveTo>
                  <a:cubicBezTo>
                    <a:pt x="0" y="24"/>
                    <a:pt x="0" y="47"/>
                    <a:pt x="69" y="504"/>
                  </a:cubicBezTo>
                  <a:cubicBezTo>
                    <a:pt x="343" y="367"/>
                    <a:pt x="640" y="298"/>
                    <a:pt x="823" y="1"/>
                  </a:cubicBez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90"/>
            <p:cNvSpPr/>
            <p:nvPr/>
          </p:nvSpPr>
          <p:spPr>
            <a:xfrm>
              <a:off x="4187275" y="5181250"/>
              <a:ext cx="12025" cy="6450"/>
            </a:xfrm>
            <a:custGeom>
              <a:avLst/>
              <a:gdLst/>
              <a:ahLst/>
              <a:cxnLst/>
              <a:rect l="l" t="t" r="r" b="b"/>
              <a:pathLst>
                <a:path w="481" h="258" extrusionOk="0">
                  <a:moveTo>
                    <a:pt x="428" y="0"/>
                  </a:moveTo>
                  <a:cubicBezTo>
                    <a:pt x="244" y="0"/>
                    <a:pt x="84" y="108"/>
                    <a:pt x="0" y="254"/>
                  </a:cubicBezTo>
                  <a:cubicBezTo>
                    <a:pt x="19" y="257"/>
                    <a:pt x="38" y="258"/>
                    <a:pt x="56" y="258"/>
                  </a:cubicBezTo>
                  <a:cubicBezTo>
                    <a:pt x="224" y="258"/>
                    <a:pt x="398" y="167"/>
                    <a:pt x="481" y="3"/>
                  </a:cubicBezTo>
                  <a:cubicBezTo>
                    <a:pt x="463" y="1"/>
                    <a:pt x="446" y="0"/>
                    <a:pt x="428" y="0"/>
                  </a:cubicBez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90"/>
            <p:cNvSpPr/>
            <p:nvPr/>
          </p:nvSpPr>
          <p:spPr>
            <a:xfrm>
              <a:off x="3467550" y="5257100"/>
              <a:ext cx="180100" cy="68300"/>
            </a:xfrm>
            <a:custGeom>
              <a:avLst/>
              <a:gdLst/>
              <a:ahLst/>
              <a:cxnLst/>
              <a:rect l="l" t="t" r="r" b="b"/>
              <a:pathLst>
                <a:path w="7204" h="2732" extrusionOk="0">
                  <a:moveTo>
                    <a:pt x="1105" y="1"/>
                  </a:moveTo>
                  <a:cubicBezTo>
                    <a:pt x="981" y="1"/>
                    <a:pt x="857" y="11"/>
                    <a:pt x="732" y="33"/>
                  </a:cubicBezTo>
                  <a:cubicBezTo>
                    <a:pt x="0" y="285"/>
                    <a:pt x="46" y="719"/>
                    <a:pt x="458" y="1222"/>
                  </a:cubicBezTo>
                  <a:cubicBezTo>
                    <a:pt x="938" y="1291"/>
                    <a:pt x="1304" y="1565"/>
                    <a:pt x="1693" y="1748"/>
                  </a:cubicBezTo>
                  <a:cubicBezTo>
                    <a:pt x="2058" y="1977"/>
                    <a:pt x="2493" y="1817"/>
                    <a:pt x="2836" y="2022"/>
                  </a:cubicBezTo>
                  <a:cubicBezTo>
                    <a:pt x="3225" y="2114"/>
                    <a:pt x="3636" y="2000"/>
                    <a:pt x="3956" y="2251"/>
                  </a:cubicBezTo>
                  <a:cubicBezTo>
                    <a:pt x="4005" y="2256"/>
                    <a:pt x="4055" y="2258"/>
                    <a:pt x="4105" y="2258"/>
                  </a:cubicBezTo>
                  <a:cubicBezTo>
                    <a:pt x="4261" y="2258"/>
                    <a:pt x="4421" y="2239"/>
                    <a:pt x="4575" y="2239"/>
                  </a:cubicBezTo>
                  <a:cubicBezTo>
                    <a:pt x="4809" y="2239"/>
                    <a:pt x="5031" y="2283"/>
                    <a:pt x="5214" y="2503"/>
                  </a:cubicBezTo>
                  <a:lnTo>
                    <a:pt x="5969" y="2503"/>
                  </a:lnTo>
                  <a:cubicBezTo>
                    <a:pt x="6055" y="2503"/>
                    <a:pt x="6144" y="2496"/>
                    <a:pt x="6231" y="2496"/>
                  </a:cubicBezTo>
                  <a:cubicBezTo>
                    <a:pt x="6419" y="2496"/>
                    <a:pt x="6598" y="2528"/>
                    <a:pt x="6723" y="2731"/>
                  </a:cubicBezTo>
                  <a:cubicBezTo>
                    <a:pt x="7066" y="2457"/>
                    <a:pt x="7203" y="2160"/>
                    <a:pt x="6975" y="1771"/>
                  </a:cubicBezTo>
                  <a:cubicBezTo>
                    <a:pt x="6883" y="1657"/>
                    <a:pt x="6769" y="1542"/>
                    <a:pt x="6609" y="1497"/>
                  </a:cubicBezTo>
                  <a:cubicBezTo>
                    <a:pt x="6472" y="1405"/>
                    <a:pt x="6357" y="1314"/>
                    <a:pt x="6220" y="1245"/>
                  </a:cubicBezTo>
                  <a:lnTo>
                    <a:pt x="6083" y="1176"/>
                  </a:lnTo>
                  <a:lnTo>
                    <a:pt x="5786" y="993"/>
                  </a:lnTo>
                  <a:cubicBezTo>
                    <a:pt x="5075" y="821"/>
                    <a:pt x="4384" y="486"/>
                    <a:pt x="3638" y="486"/>
                  </a:cubicBezTo>
                  <a:cubicBezTo>
                    <a:pt x="3592" y="486"/>
                    <a:pt x="3545" y="488"/>
                    <a:pt x="3499" y="490"/>
                  </a:cubicBezTo>
                  <a:cubicBezTo>
                    <a:pt x="2927" y="468"/>
                    <a:pt x="2424" y="239"/>
                    <a:pt x="1875" y="125"/>
                  </a:cubicBezTo>
                  <a:cubicBezTo>
                    <a:pt x="1627" y="47"/>
                    <a:pt x="1368" y="1"/>
                    <a:pt x="11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90"/>
            <p:cNvSpPr/>
            <p:nvPr/>
          </p:nvSpPr>
          <p:spPr>
            <a:xfrm>
              <a:off x="3401225" y="5234625"/>
              <a:ext cx="89775" cy="53050"/>
            </a:xfrm>
            <a:custGeom>
              <a:avLst/>
              <a:gdLst/>
              <a:ahLst/>
              <a:cxnLst/>
              <a:rect l="l" t="t" r="r" b="b"/>
              <a:pathLst>
                <a:path w="3591" h="2122" extrusionOk="0">
                  <a:moveTo>
                    <a:pt x="687" y="0"/>
                  </a:moveTo>
                  <a:cubicBezTo>
                    <a:pt x="635" y="0"/>
                    <a:pt x="584" y="6"/>
                    <a:pt x="527" y="17"/>
                  </a:cubicBezTo>
                  <a:cubicBezTo>
                    <a:pt x="1" y="360"/>
                    <a:pt x="275" y="635"/>
                    <a:pt x="618" y="886"/>
                  </a:cubicBezTo>
                  <a:lnTo>
                    <a:pt x="870" y="1138"/>
                  </a:lnTo>
                  <a:cubicBezTo>
                    <a:pt x="1007" y="1298"/>
                    <a:pt x="1236" y="1229"/>
                    <a:pt x="1373" y="1389"/>
                  </a:cubicBezTo>
                  <a:cubicBezTo>
                    <a:pt x="1441" y="1481"/>
                    <a:pt x="1533" y="1549"/>
                    <a:pt x="1602" y="1641"/>
                  </a:cubicBezTo>
                  <a:cubicBezTo>
                    <a:pt x="1703" y="1618"/>
                    <a:pt x="1799" y="1608"/>
                    <a:pt x="1892" y="1608"/>
                  </a:cubicBezTo>
                  <a:cubicBezTo>
                    <a:pt x="2362" y="1608"/>
                    <a:pt x="2728" y="1873"/>
                    <a:pt x="3111" y="2121"/>
                  </a:cubicBezTo>
                  <a:cubicBezTo>
                    <a:pt x="3111" y="1755"/>
                    <a:pt x="2745" y="1321"/>
                    <a:pt x="3362" y="1115"/>
                  </a:cubicBezTo>
                  <a:cubicBezTo>
                    <a:pt x="3591" y="863"/>
                    <a:pt x="2996" y="841"/>
                    <a:pt x="3202" y="589"/>
                  </a:cubicBezTo>
                  <a:cubicBezTo>
                    <a:pt x="2905" y="315"/>
                    <a:pt x="2493" y="292"/>
                    <a:pt x="2105" y="177"/>
                  </a:cubicBezTo>
                  <a:cubicBezTo>
                    <a:pt x="2036" y="219"/>
                    <a:pt x="1967" y="233"/>
                    <a:pt x="1899" y="233"/>
                  </a:cubicBezTo>
                  <a:cubicBezTo>
                    <a:pt x="1739" y="233"/>
                    <a:pt x="1579" y="155"/>
                    <a:pt x="1419" y="155"/>
                  </a:cubicBezTo>
                  <a:cubicBezTo>
                    <a:pt x="1236" y="109"/>
                    <a:pt x="1030" y="86"/>
                    <a:pt x="847" y="17"/>
                  </a:cubicBezTo>
                  <a:cubicBezTo>
                    <a:pt x="790" y="6"/>
                    <a:pt x="738" y="0"/>
                    <a:pt x="687" y="0"/>
                  </a:cubicBezTo>
                  <a:close/>
                </a:path>
              </a:pathLst>
            </a:custGeom>
            <a:solidFill>
              <a:srgbClr val="C3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90"/>
            <p:cNvSpPr/>
            <p:nvPr/>
          </p:nvSpPr>
          <p:spPr>
            <a:xfrm>
              <a:off x="3509850" y="5300425"/>
              <a:ext cx="32050" cy="9425"/>
            </a:xfrm>
            <a:custGeom>
              <a:avLst/>
              <a:gdLst/>
              <a:ahLst/>
              <a:cxnLst/>
              <a:rect l="l" t="t" r="r" b="b"/>
              <a:pathLst>
                <a:path w="1282" h="377" extrusionOk="0">
                  <a:moveTo>
                    <a:pt x="643" y="1"/>
                  </a:moveTo>
                  <a:cubicBezTo>
                    <a:pt x="480" y="1"/>
                    <a:pt x="312" y="22"/>
                    <a:pt x="148" y="22"/>
                  </a:cubicBezTo>
                  <a:cubicBezTo>
                    <a:pt x="98" y="22"/>
                    <a:pt x="49" y="20"/>
                    <a:pt x="1" y="15"/>
                  </a:cubicBezTo>
                  <a:lnTo>
                    <a:pt x="1" y="15"/>
                  </a:lnTo>
                  <a:cubicBezTo>
                    <a:pt x="183" y="289"/>
                    <a:pt x="481" y="244"/>
                    <a:pt x="755" y="267"/>
                  </a:cubicBezTo>
                  <a:cubicBezTo>
                    <a:pt x="839" y="334"/>
                    <a:pt x="947" y="376"/>
                    <a:pt x="1053" y="376"/>
                  </a:cubicBezTo>
                  <a:cubicBezTo>
                    <a:pt x="1092" y="376"/>
                    <a:pt x="1130" y="370"/>
                    <a:pt x="1167" y="358"/>
                  </a:cubicBezTo>
                  <a:cubicBezTo>
                    <a:pt x="1212" y="312"/>
                    <a:pt x="1235" y="289"/>
                    <a:pt x="1281" y="244"/>
                  </a:cubicBezTo>
                  <a:cubicBezTo>
                    <a:pt x="1092" y="43"/>
                    <a:pt x="872" y="1"/>
                    <a:pt x="643" y="1"/>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90"/>
            <p:cNvSpPr/>
            <p:nvPr/>
          </p:nvSpPr>
          <p:spPr>
            <a:xfrm>
              <a:off x="3539000" y="5303950"/>
              <a:ext cx="27475" cy="9450"/>
            </a:xfrm>
            <a:custGeom>
              <a:avLst/>
              <a:gdLst/>
              <a:ahLst/>
              <a:cxnLst/>
              <a:rect l="l" t="t" r="r" b="b"/>
              <a:pathLst>
                <a:path w="1099" h="378" extrusionOk="0">
                  <a:moveTo>
                    <a:pt x="482" y="0"/>
                  </a:moveTo>
                  <a:cubicBezTo>
                    <a:pt x="357" y="0"/>
                    <a:pt x="231" y="33"/>
                    <a:pt x="115" y="103"/>
                  </a:cubicBezTo>
                  <a:lnTo>
                    <a:pt x="92" y="126"/>
                  </a:lnTo>
                  <a:cubicBezTo>
                    <a:pt x="69" y="126"/>
                    <a:pt x="46" y="148"/>
                    <a:pt x="24" y="194"/>
                  </a:cubicBezTo>
                  <a:cubicBezTo>
                    <a:pt x="1" y="240"/>
                    <a:pt x="24" y="309"/>
                    <a:pt x="115" y="331"/>
                  </a:cubicBezTo>
                  <a:lnTo>
                    <a:pt x="847" y="377"/>
                  </a:lnTo>
                  <a:lnTo>
                    <a:pt x="1098" y="354"/>
                  </a:lnTo>
                  <a:cubicBezTo>
                    <a:pt x="962" y="127"/>
                    <a:pt x="725" y="0"/>
                    <a:pt x="482" y="0"/>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90"/>
            <p:cNvSpPr/>
            <p:nvPr/>
          </p:nvSpPr>
          <p:spPr>
            <a:xfrm>
              <a:off x="3528725" y="5307075"/>
              <a:ext cx="13175" cy="5825"/>
            </a:xfrm>
            <a:custGeom>
              <a:avLst/>
              <a:gdLst/>
              <a:ahLst/>
              <a:cxnLst/>
              <a:rect l="l" t="t" r="r" b="b"/>
              <a:pathLst>
                <a:path w="527" h="233" extrusionOk="0">
                  <a:moveTo>
                    <a:pt x="0" y="1"/>
                  </a:moveTo>
                  <a:cubicBezTo>
                    <a:pt x="103" y="144"/>
                    <a:pt x="279" y="233"/>
                    <a:pt x="463" y="233"/>
                  </a:cubicBezTo>
                  <a:cubicBezTo>
                    <a:pt x="484" y="233"/>
                    <a:pt x="505" y="232"/>
                    <a:pt x="526" y="229"/>
                  </a:cubicBezTo>
                  <a:lnTo>
                    <a:pt x="503" y="1"/>
                  </a:ln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90"/>
            <p:cNvSpPr/>
            <p:nvPr/>
          </p:nvSpPr>
          <p:spPr>
            <a:xfrm>
              <a:off x="3341200" y="5212750"/>
              <a:ext cx="100650" cy="44050"/>
            </a:xfrm>
            <a:custGeom>
              <a:avLst/>
              <a:gdLst/>
              <a:ahLst/>
              <a:cxnLst/>
              <a:rect l="l" t="t" r="r" b="b"/>
              <a:pathLst>
                <a:path w="4026" h="1762" extrusionOk="0">
                  <a:moveTo>
                    <a:pt x="1236" y="1"/>
                  </a:moveTo>
                  <a:cubicBezTo>
                    <a:pt x="1058" y="214"/>
                    <a:pt x="844" y="255"/>
                    <a:pt x="621" y="255"/>
                  </a:cubicBezTo>
                  <a:cubicBezTo>
                    <a:pt x="479" y="255"/>
                    <a:pt x="334" y="238"/>
                    <a:pt x="192" y="238"/>
                  </a:cubicBezTo>
                  <a:cubicBezTo>
                    <a:pt x="127" y="238"/>
                    <a:pt x="63" y="242"/>
                    <a:pt x="1" y="252"/>
                  </a:cubicBezTo>
                  <a:cubicBezTo>
                    <a:pt x="961" y="824"/>
                    <a:pt x="1967" y="1327"/>
                    <a:pt x="2996" y="1761"/>
                  </a:cubicBezTo>
                  <a:cubicBezTo>
                    <a:pt x="2745" y="1167"/>
                    <a:pt x="2745" y="1167"/>
                    <a:pt x="3248" y="1007"/>
                  </a:cubicBezTo>
                  <a:cubicBezTo>
                    <a:pt x="3522" y="984"/>
                    <a:pt x="3842" y="1030"/>
                    <a:pt x="4025" y="755"/>
                  </a:cubicBezTo>
                  <a:cubicBezTo>
                    <a:pt x="3660" y="412"/>
                    <a:pt x="3156" y="481"/>
                    <a:pt x="2768" y="206"/>
                  </a:cubicBezTo>
                  <a:cubicBezTo>
                    <a:pt x="2653" y="254"/>
                    <a:pt x="2543" y="273"/>
                    <a:pt x="2435" y="273"/>
                  </a:cubicBezTo>
                  <a:cubicBezTo>
                    <a:pt x="2025" y="273"/>
                    <a:pt x="1652" y="1"/>
                    <a:pt x="1236" y="1"/>
                  </a:cubicBezTo>
                  <a:close/>
                </a:path>
              </a:pathLst>
            </a:custGeom>
            <a:solidFill>
              <a:srgbClr val="BB39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90"/>
            <p:cNvSpPr/>
            <p:nvPr/>
          </p:nvSpPr>
          <p:spPr>
            <a:xfrm>
              <a:off x="3422375" y="5262975"/>
              <a:ext cx="12600" cy="6400"/>
            </a:xfrm>
            <a:custGeom>
              <a:avLst/>
              <a:gdLst/>
              <a:ahLst/>
              <a:cxnLst/>
              <a:rect l="l" t="t" r="r" b="b"/>
              <a:pathLst>
                <a:path w="504" h="256" extrusionOk="0">
                  <a:moveTo>
                    <a:pt x="63" y="0"/>
                  </a:moveTo>
                  <a:cubicBezTo>
                    <a:pt x="42" y="0"/>
                    <a:pt x="22" y="2"/>
                    <a:pt x="1" y="4"/>
                  </a:cubicBezTo>
                  <a:lnTo>
                    <a:pt x="1" y="255"/>
                  </a:lnTo>
                  <a:lnTo>
                    <a:pt x="504" y="255"/>
                  </a:lnTo>
                  <a:cubicBezTo>
                    <a:pt x="401" y="91"/>
                    <a:pt x="243" y="0"/>
                    <a:pt x="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90"/>
            <p:cNvSpPr/>
            <p:nvPr/>
          </p:nvSpPr>
          <p:spPr>
            <a:xfrm>
              <a:off x="3039950" y="4819750"/>
              <a:ext cx="38325" cy="48325"/>
            </a:xfrm>
            <a:custGeom>
              <a:avLst/>
              <a:gdLst/>
              <a:ahLst/>
              <a:cxnLst/>
              <a:rect l="l" t="t" r="r" b="b"/>
              <a:pathLst>
                <a:path w="1533" h="1933" extrusionOk="0">
                  <a:moveTo>
                    <a:pt x="309" y="0"/>
                  </a:moveTo>
                  <a:cubicBezTo>
                    <a:pt x="192" y="0"/>
                    <a:pt x="78" y="61"/>
                    <a:pt x="23" y="171"/>
                  </a:cubicBezTo>
                  <a:cubicBezTo>
                    <a:pt x="160" y="308"/>
                    <a:pt x="160" y="537"/>
                    <a:pt x="23" y="674"/>
                  </a:cubicBezTo>
                  <a:cubicBezTo>
                    <a:pt x="0" y="766"/>
                    <a:pt x="0" y="834"/>
                    <a:pt x="23" y="926"/>
                  </a:cubicBezTo>
                  <a:cubicBezTo>
                    <a:pt x="114" y="994"/>
                    <a:pt x="183" y="1109"/>
                    <a:pt x="252" y="1177"/>
                  </a:cubicBezTo>
                  <a:cubicBezTo>
                    <a:pt x="412" y="1429"/>
                    <a:pt x="480" y="1772"/>
                    <a:pt x="755" y="1932"/>
                  </a:cubicBezTo>
                  <a:cubicBezTo>
                    <a:pt x="1532" y="1749"/>
                    <a:pt x="1418" y="1223"/>
                    <a:pt x="1258" y="674"/>
                  </a:cubicBezTo>
                  <a:cubicBezTo>
                    <a:pt x="1166" y="606"/>
                    <a:pt x="1098" y="514"/>
                    <a:pt x="1029" y="423"/>
                  </a:cubicBezTo>
                  <a:lnTo>
                    <a:pt x="526" y="80"/>
                  </a:lnTo>
                  <a:cubicBezTo>
                    <a:pt x="463" y="26"/>
                    <a:pt x="386" y="0"/>
                    <a:pt x="3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90"/>
            <p:cNvSpPr/>
            <p:nvPr/>
          </p:nvSpPr>
          <p:spPr>
            <a:xfrm>
              <a:off x="3058800" y="4837175"/>
              <a:ext cx="22325" cy="30900"/>
            </a:xfrm>
            <a:custGeom>
              <a:avLst/>
              <a:gdLst/>
              <a:ahLst/>
              <a:cxnLst/>
              <a:rect l="l" t="t" r="r" b="b"/>
              <a:pathLst>
                <a:path w="893" h="1236" extrusionOk="0">
                  <a:moveTo>
                    <a:pt x="504" y="0"/>
                  </a:moveTo>
                  <a:cubicBezTo>
                    <a:pt x="458" y="115"/>
                    <a:pt x="367" y="252"/>
                    <a:pt x="389" y="343"/>
                  </a:cubicBezTo>
                  <a:cubicBezTo>
                    <a:pt x="595" y="801"/>
                    <a:pt x="207" y="983"/>
                    <a:pt x="1" y="1235"/>
                  </a:cubicBezTo>
                  <a:lnTo>
                    <a:pt x="755" y="1235"/>
                  </a:lnTo>
                  <a:cubicBezTo>
                    <a:pt x="893" y="1098"/>
                    <a:pt x="893" y="869"/>
                    <a:pt x="755" y="732"/>
                  </a:cubicBezTo>
                  <a:cubicBezTo>
                    <a:pt x="710" y="480"/>
                    <a:pt x="778" y="160"/>
                    <a:pt x="5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90"/>
            <p:cNvSpPr/>
            <p:nvPr/>
          </p:nvSpPr>
          <p:spPr>
            <a:xfrm>
              <a:off x="3040525" y="4824025"/>
              <a:ext cx="6300" cy="12600"/>
            </a:xfrm>
            <a:custGeom>
              <a:avLst/>
              <a:gdLst/>
              <a:ahLst/>
              <a:cxnLst/>
              <a:rect l="l" t="t" r="r" b="b"/>
              <a:pathLst>
                <a:path w="252" h="504" extrusionOk="0">
                  <a:moveTo>
                    <a:pt x="0" y="0"/>
                  </a:moveTo>
                  <a:cubicBezTo>
                    <a:pt x="0" y="183"/>
                    <a:pt x="0" y="343"/>
                    <a:pt x="0" y="503"/>
                  </a:cubicBezTo>
                  <a:cubicBezTo>
                    <a:pt x="229" y="343"/>
                    <a:pt x="252" y="183"/>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90"/>
            <p:cNvSpPr/>
            <p:nvPr/>
          </p:nvSpPr>
          <p:spPr>
            <a:xfrm>
              <a:off x="3040525" y="4842875"/>
              <a:ext cx="5725" cy="6325"/>
            </a:xfrm>
            <a:custGeom>
              <a:avLst/>
              <a:gdLst/>
              <a:ahLst/>
              <a:cxnLst/>
              <a:rect l="l" t="t" r="r" b="b"/>
              <a:pathLst>
                <a:path w="229" h="253" extrusionOk="0">
                  <a:moveTo>
                    <a:pt x="0" y="1"/>
                  </a:moveTo>
                  <a:lnTo>
                    <a:pt x="229" y="252"/>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90"/>
            <p:cNvSpPr/>
            <p:nvPr/>
          </p:nvSpPr>
          <p:spPr>
            <a:xfrm>
              <a:off x="3228600" y="5137300"/>
              <a:ext cx="6300" cy="6300"/>
            </a:xfrm>
            <a:custGeom>
              <a:avLst/>
              <a:gdLst/>
              <a:ahLst/>
              <a:cxnLst/>
              <a:rect l="l" t="t" r="r" b="b"/>
              <a:pathLst>
                <a:path w="252" h="252" extrusionOk="0">
                  <a:moveTo>
                    <a:pt x="0" y="0"/>
                  </a:moveTo>
                  <a:lnTo>
                    <a:pt x="252" y="25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90"/>
            <p:cNvSpPr/>
            <p:nvPr/>
          </p:nvSpPr>
          <p:spPr>
            <a:xfrm>
              <a:off x="3434950" y="5269350"/>
              <a:ext cx="6325" cy="5750"/>
            </a:xfrm>
            <a:custGeom>
              <a:avLst/>
              <a:gdLst/>
              <a:ahLst/>
              <a:cxnLst/>
              <a:rect l="l" t="t" r="r" b="b"/>
              <a:pathLst>
                <a:path w="253" h="230" extrusionOk="0">
                  <a:moveTo>
                    <a:pt x="1" y="0"/>
                  </a:moveTo>
                  <a:cubicBezTo>
                    <a:pt x="92" y="92"/>
                    <a:pt x="161" y="160"/>
                    <a:pt x="253" y="229"/>
                  </a:cubicBezTo>
                  <a:cubicBezTo>
                    <a:pt x="161" y="160"/>
                    <a:pt x="92" y="69"/>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90"/>
            <p:cNvSpPr/>
            <p:nvPr/>
          </p:nvSpPr>
          <p:spPr>
            <a:xfrm>
              <a:off x="4309050" y="4182450"/>
              <a:ext cx="153800" cy="340900"/>
            </a:xfrm>
            <a:custGeom>
              <a:avLst/>
              <a:gdLst/>
              <a:ahLst/>
              <a:cxnLst/>
              <a:rect l="l" t="t" r="r" b="b"/>
              <a:pathLst>
                <a:path w="6152" h="13636" extrusionOk="0">
                  <a:moveTo>
                    <a:pt x="655" y="1"/>
                  </a:moveTo>
                  <a:cubicBezTo>
                    <a:pt x="635" y="1"/>
                    <a:pt x="615" y="3"/>
                    <a:pt x="595" y="7"/>
                  </a:cubicBezTo>
                  <a:cubicBezTo>
                    <a:pt x="389" y="53"/>
                    <a:pt x="206" y="167"/>
                    <a:pt x="69" y="327"/>
                  </a:cubicBezTo>
                  <a:cubicBezTo>
                    <a:pt x="0" y="601"/>
                    <a:pt x="46" y="876"/>
                    <a:pt x="183" y="1105"/>
                  </a:cubicBezTo>
                  <a:cubicBezTo>
                    <a:pt x="229" y="1219"/>
                    <a:pt x="274" y="1310"/>
                    <a:pt x="343" y="1402"/>
                  </a:cubicBezTo>
                  <a:cubicBezTo>
                    <a:pt x="572" y="1836"/>
                    <a:pt x="983" y="2179"/>
                    <a:pt x="1143" y="2682"/>
                  </a:cubicBezTo>
                  <a:cubicBezTo>
                    <a:pt x="1692" y="4146"/>
                    <a:pt x="2195" y="5632"/>
                    <a:pt x="2790" y="7073"/>
                  </a:cubicBezTo>
                  <a:cubicBezTo>
                    <a:pt x="2858" y="7164"/>
                    <a:pt x="2973" y="7210"/>
                    <a:pt x="3110" y="7210"/>
                  </a:cubicBezTo>
                  <a:cubicBezTo>
                    <a:pt x="3727" y="6890"/>
                    <a:pt x="3316" y="6387"/>
                    <a:pt x="3384" y="5929"/>
                  </a:cubicBezTo>
                  <a:lnTo>
                    <a:pt x="3384" y="5929"/>
                  </a:lnTo>
                  <a:cubicBezTo>
                    <a:pt x="3773" y="7896"/>
                    <a:pt x="4894" y="9657"/>
                    <a:pt x="5054" y="11692"/>
                  </a:cubicBezTo>
                  <a:cubicBezTo>
                    <a:pt x="5099" y="12149"/>
                    <a:pt x="5305" y="12561"/>
                    <a:pt x="5648" y="12881"/>
                  </a:cubicBezTo>
                  <a:cubicBezTo>
                    <a:pt x="5968" y="13041"/>
                    <a:pt x="5831" y="13498"/>
                    <a:pt x="6151" y="13635"/>
                  </a:cubicBezTo>
                  <a:cubicBezTo>
                    <a:pt x="6083" y="12881"/>
                    <a:pt x="6151" y="12080"/>
                    <a:pt x="5762" y="11372"/>
                  </a:cubicBezTo>
                  <a:cubicBezTo>
                    <a:pt x="5671" y="11212"/>
                    <a:pt x="5671" y="11052"/>
                    <a:pt x="5762" y="10891"/>
                  </a:cubicBezTo>
                  <a:cubicBezTo>
                    <a:pt x="5831" y="10754"/>
                    <a:pt x="5831" y="10571"/>
                    <a:pt x="5762" y="10411"/>
                  </a:cubicBezTo>
                  <a:cubicBezTo>
                    <a:pt x="5237" y="9725"/>
                    <a:pt x="5259" y="8879"/>
                    <a:pt x="5008" y="8102"/>
                  </a:cubicBezTo>
                  <a:cubicBezTo>
                    <a:pt x="4848" y="7622"/>
                    <a:pt x="4528" y="7256"/>
                    <a:pt x="4413" y="6775"/>
                  </a:cubicBezTo>
                  <a:cubicBezTo>
                    <a:pt x="4299" y="6204"/>
                    <a:pt x="4093" y="5655"/>
                    <a:pt x="3842" y="5152"/>
                  </a:cubicBezTo>
                  <a:cubicBezTo>
                    <a:pt x="3544" y="4672"/>
                    <a:pt x="3704" y="3986"/>
                    <a:pt x="3201" y="3597"/>
                  </a:cubicBezTo>
                  <a:cubicBezTo>
                    <a:pt x="3201" y="2888"/>
                    <a:pt x="2698" y="2614"/>
                    <a:pt x="2150" y="2362"/>
                  </a:cubicBezTo>
                  <a:cubicBezTo>
                    <a:pt x="1921" y="2065"/>
                    <a:pt x="1967" y="1608"/>
                    <a:pt x="1646" y="1356"/>
                  </a:cubicBezTo>
                  <a:cubicBezTo>
                    <a:pt x="1189" y="1310"/>
                    <a:pt x="1532" y="716"/>
                    <a:pt x="1143" y="601"/>
                  </a:cubicBezTo>
                  <a:cubicBezTo>
                    <a:pt x="983" y="487"/>
                    <a:pt x="1029" y="236"/>
                    <a:pt x="892" y="98"/>
                  </a:cubicBezTo>
                  <a:cubicBezTo>
                    <a:pt x="835" y="42"/>
                    <a:pt x="748" y="1"/>
                    <a:pt x="6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90"/>
            <p:cNvSpPr/>
            <p:nvPr/>
          </p:nvSpPr>
          <p:spPr>
            <a:xfrm>
              <a:off x="4350200" y="4216350"/>
              <a:ext cx="12600" cy="25175"/>
            </a:xfrm>
            <a:custGeom>
              <a:avLst/>
              <a:gdLst/>
              <a:ahLst/>
              <a:cxnLst/>
              <a:rect l="l" t="t" r="r" b="b"/>
              <a:pathLst>
                <a:path w="504" h="1007" extrusionOk="0">
                  <a:moveTo>
                    <a:pt x="0" y="0"/>
                  </a:moveTo>
                  <a:cubicBezTo>
                    <a:pt x="0" y="389"/>
                    <a:pt x="183" y="755"/>
                    <a:pt x="504" y="1006"/>
                  </a:cubicBezTo>
                  <a:cubicBezTo>
                    <a:pt x="504" y="778"/>
                    <a:pt x="481" y="503"/>
                    <a:pt x="481" y="252"/>
                  </a:cubicBezTo>
                  <a:cubicBezTo>
                    <a:pt x="412" y="160"/>
                    <a:pt x="298" y="92"/>
                    <a:pt x="229" y="0"/>
                  </a:cubicBez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90"/>
            <p:cNvSpPr/>
            <p:nvPr/>
          </p:nvSpPr>
          <p:spPr>
            <a:xfrm>
              <a:off x="4355925" y="4216350"/>
              <a:ext cx="6300" cy="6875"/>
            </a:xfrm>
            <a:custGeom>
              <a:avLst/>
              <a:gdLst/>
              <a:ahLst/>
              <a:cxnLst/>
              <a:rect l="l" t="t" r="r" b="b"/>
              <a:pathLst>
                <a:path w="252" h="275" extrusionOk="0">
                  <a:moveTo>
                    <a:pt x="252" y="274"/>
                  </a:moveTo>
                  <a:lnTo>
                    <a:pt x="0" y="0"/>
                  </a:lnTo>
                  <a:close/>
                </a:path>
              </a:pathLst>
            </a:custGeom>
            <a:solidFill>
              <a:srgbClr val="B83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90"/>
            <p:cNvSpPr/>
            <p:nvPr/>
          </p:nvSpPr>
          <p:spPr>
            <a:xfrm>
              <a:off x="4233575" y="4092850"/>
              <a:ext cx="94925" cy="100000"/>
            </a:xfrm>
            <a:custGeom>
              <a:avLst/>
              <a:gdLst/>
              <a:ahLst/>
              <a:cxnLst/>
              <a:rect l="l" t="t" r="r" b="b"/>
              <a:pathLst>
                <a:path w="3797" h="4000" extrusionOk="0">
                  <a:moveTo>
                    <a:pt x="462" y="0"/>
                  </a:moveTo>
                  <a:cubicBezTo>
                    <a:pt x="291" y="0"/>
                    <a:pt x="139" y="100"/>
                    <a:pt x="24" y="344"/>
                  </a:cubicBezTo>
                  <a:cubicBezTo>
                    <a:pt x="1" y="458"/>
                    <a:pt x="24" y="573"/>
                    <a:pt x="46" y="687"/>
                  </a:cubicBezTo>
                  <a:cubicBezTo>
                    <a:pt x="161" y="870"/>
                    <a:pt x="321" y="1007"/>
                    <a:pt x="435" y="1190"/>
                  </a:cubicBezTo>
                  <a:cubicBezTo>
                    <a:pt x="504" y="1281"/>
                    <a:pt x="549" y="1350"/>
                    <a:pt x="618" y="1464"/>
                  </a:cubicBezTo>
                  <a:cubicBezTo>
                    <a:pt x="664" y="1556"/>
                    <a:pt x="710" y="1647"/>
                    <a:pt x="778" y="1739"/>
                  </a:cubicBezTo>
                  <a:cubicBezTo>
                    <a:pt x="1281" y="2310"/>
                    <a:pt x="1487" y="3065"/>
                    <a:pt x="2150" y="3499"/>
                  </a:cubicBezTo>
                  <a:cubicBezTo>
                    <a:pt x="2242" y="3591"/>
                    <a:pt x="2333" y="3660"/>
                    <a:pt x="2402" y="3728"/>
                  </a:cubicBezTo>
                  <a:cubicBezTo>
                    <a:pt x="2493" y="3797"/>
                    <a:pt x="2585" y="3865"/>
                    <a:pt x="2676" y="3911"/>
                  </a:cubicBezTo>
                  <a:cubicBezTo>
                    <a:pt x="2749" y="3971"/>
                    <a:pt x="2834" y="4000"/>
                    <a:pt x="2921" y="4000"/>
                  </a:cubicBezTo>
                  <a:cubicBezTo>
                    <a:pt x="3000" y="4000"/>
                    <a:pt x="3081" y="3977"/>
                    <a:pt x="3156" y="3934"/>
                  </a:cubicBezTo>
                  <a:cubicBezTo>
                    <a:pt x="3175" y="3936"/>
                    <a:pt x="3193" y="3937"/>
                    <a:pt x="3212" y="3937"/>
                  </a:cubicBezTo>
                  <a:cubicBezTo>
                    <a:pt x="3380" y="3937"/>
                    <a:pt x="3557" y="3847"/>
                    <a:pt x="3659" y="3682"/>
                  </a:cubicBezTo>
                  <a:cubicBezTo>
                    <a:pt x="3797" y="3362"/>
                    <a:pt x="3522" y="3179"/>
                    <a:pt x="3408" y="2928"/>
                  </a:cubicBezTo>
                  <a:cubicBezTo>
                    <a:pt x="3316" y="2859"/>
                    <a:pt x="3225" y="2768"/>
                    <a:pt x="3156" y="2676"/>
                  </a:cubicBezTo>
                  <a:cubicBezTo>
                    <a:pt x="2768" y="1945"/>
                    <a:pt x="2379" y="1236"/>
                    <a:pt x="1578" y="870"/>
                  </a:cubicBezTo>
                  <a:cubicBezTo>
                    <a:pt x="1304" y="733"/>
                    <a:pt x="1121" y="412"/>
                    <a:pt x="892" y="161"/>
                  </a:cubicBezTo>
                  <a:cubicBezTo>
                    <a:pt x="742" y="61"/>
                    <a:pt x="596" y="0"/>
                    <a:pt x="4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90"/>
            <p:cNvSpPr/>
            <p:nvPr/>
          </p:nvSpPr>
          <p:spPr>
            <a:xfrm>
              <a:off x="4143250" y="4021725"/>
              <a:ext cx="112650" cy="88300"/>
            </a:xfrm>
            <a:custGeom>
              <a:avLst/>
              <a:gdLst/>
              <a:ahLst/>
              <a:cxnLst/>
              <a:rect l="l" t="t" r="r" b="b"/>
              <a:pathLst>
                <a:path w="4506" h="3532" extrusionOk="0">
                  <a:moveTo>
                    <a:pt x="134" y="0"/>
                  </a:moveTo>
                  <a:cubicBezTo>
                    <a:pt x="90" y="0"/>
                    <a:pt x="46" y="3"/>
                    <a:pt x="1" y="10"/>
                  </a:cubicBezTo>
                  <a:cubicBezTo>
                    <a:pt x="435" y="925"/>
                    <a:pt x="1258" y="1451"/>
                    <a:pt x="1967" y="2114"/>
                  </a:cubicBezTo>
                  <a:cubicBezTo>
                    <a:pt x="2516" y="2640"/>
                    <a:pt x="2882" y="3418"/>
                    <a:pt x="3751" y="3532"/>
                  </a:cubicBezTo>
                  <a:cubicBezTo>
                    <a:pt x="3911" y="3052"/>
                    <a:pt x="3911" y="3052"/>
                    <a:pt x="4505" y="3029"/>
                  </a:cubicBezTo>
                  <a:cubicBezTo>
                    <a:pt x="4368" y="2594"/>
                    <a:pt x="3819" y="2571"/>
                    <a:pt x="3614" y="2206"/>
                  </a:cubicBezTo>
                  <a:cubicBezTo>
                    <a:pt x="3088" y="1222"/>
                    <a:pt x="2150" y="765"/>
                    <a:pt x="1258" y="262"/>
                  </a:cubicBezTo>
                  <a:cubicBezTo>
                    <a:pt x="869" y="241"/>
                    <a:pt x="516" y="0"/>
                    <a:pt x="134" y="0"/>
                  </a:cubicBezTo>
                  <a:close/>
                </a:path>
              </a:pathLst>
            </a:custGeom>
            <a:solidFill>
              <a:srgbClr val="CA4F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90"/>
            <p:cNvSpPr/>
            <p:nvPr/>
          </p:nvSpPr>
          <p:spPr>
            <a:xfrm>
              <a:off x="4333050" y="4197475"/>
              <a:ext cx="17175" cy="18900"/>
            </a:xfrm>
            <a:custGeom>
              <a:avLst/>
              <a:gdLst/>
              <a:ahLst/>
              <a:cxnLst/>
              <a:rect l="l" t="t" r="r" b="b"/>
              <a:pathLst>
                <a:path w="687" h="756" extrusionOk="0">
                  <a:moveTo>
                    <a:pt x="183" y="0"/>
                  </a:moveTo>
                  <a:cubicBezTo>
                    <a:pt x="206" y="161"/>
                    <a:pt x="343" y="298"/>
                    <a:pt x="229" y="458"/>
                  </a:cubicBezTo>
                  <a:cubicBezTo>
                    <a:pt x="0" y="755"/>
                    <a:pt x="252" y="755"/>
                    <a:pt x="435" y="755"/>
                  </a:cubicBezTo>
                  <a:lnTo>
                    <a:pt x="686" y="755"/>
                  </a:lnTo>
                  <a:cubicBezTo>
                    <a:pt x="641" y="161"/>
                    <a:pt x="641" y="161"/>
                    <a:pt x="183" y="0"/>
                  </a:cubicBez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90"/>
            <p:cNvSpPr/>
            <p:nvPr/>
          </p:nvSpPr>
          <p:spPr>
            <a:xfrm>
              <a:off x="4318750" y="4166600"/>
              <a:ext cx="12600" cy="18325"/>
            </a:xfrm>
            <a:custGeom>
              <a:avLst/>
              <a:gdLst/>
              <a:ahLst/>
              <a:cxnLst/>
              <a:rect l="l" t="t" r="r" b="b"/>
              <a:pathLst>
                <a:path w="504" h="733" extrusionOk="0">
                  <a:moveTo>
                    <a:pt x="1" y="1"/>
                  </a:moveTo>
                  <a:lnTo>
                    <a:pt x="1" y="1"/>
                  </a:lnTo>
                  <a:cubicBezTo>
                    <a:pt x="24" y="252"/>
                    <a:pt x="92" y="504"/>
                    <a:pt x="252" y="732"/>
                  </a:cubicBezTo>
                  <a:lnTo>
                    <a:pt x="504" y="732"/>
                  </a:lnTo>
                  <a:cubicBezTo>
                    <a:pt x="504" y="412"/>
                    <a:pt x="298" y="92"/>
                    <a:pt x="1" y="1"/>
                  </a:cubicBez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90"/>
            <p:cNvSpPr/>
            <p:nvPr/>
          </p:nvSpPr>
          <p:spPr>
            <a:xfrm>
              <a:off x="4330200" y="4184900"/>
              <a:ext cx="7450" cy="12600"/>
            </a:xfrm>
            <a:custGeom>
              <a:avLst/>
              <a:gdLst/>
              <a:ahLst/>
              <a:cxnLst/>
              <a:rect l="l" t="t" r="r" b="b"/>
              <a:pathLst>
                <a:path w="298" h="504" extrusionOk="0">
                  <a:moveTo>
                    <a:pt x="46" y="0"/>
                  </a:moveTo>
                  <a:lnTo>
                    <a:pt x="46" y="0"/>
                  </a:lnTo>
                  <a:cubicBezTo>
                    <a:pt x="0" y="206"/>
                    <a:pt x="114" y="412"/>
                    <a:pt x="297" y="503"/>
                  </a:cubicBezTo>
                  <a:cubicBezTo>
                    <a:pt x="297" y="298"/>
                    <a:pt x="206" y="115"/>
                    <a:pt x="46" y="0"/>
                  </a:cubicBez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90"/>
            <p:cNvSpPr/>
            <p:nvPr/>
          </p:nvSpPr>
          <p:spPr>
            <a:xfrm>
              <a:off x="4312475" y="4160325"/>
              <a:ext cx="6300" cy="6300"/>
            </a:xfrm>
            <a:custGeom>
              <a:avLst/>
              <a:gdLst/>
              <a:ahLst/>
              <a:cxnLst/>
              <a:rect l="l" t="t" r="r" b="b"/>
              <a:pathLst>
                <a:path w="252" h="252" extrusionOk="0">
                  <a:moveTo>
                    <a:pt x="252" y="252"/>
                  </a:moveTo>
                  <a:lnTo>
                    <a:pt x="0" y="0"/>
                  </a:ln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90"/>
            <p:cNvSpPr/>
            <p:nvPr/>
          </p:nvSpPr>
          <p:spPr>
            <a:xfrm>
              <a:off x="4123825" y="4017525"/>
              <a:ext cx="116075" cy="106800"/>
            </a:xfrm>
            <a:custGeom>
              <a:avLst/>
              <a:gdLst/>
              <a:ahLst/>
              <a:cxnLst/>
              <a:rect l="l" t="t" r="r" b="b"/>
              <a:pathLst>
                <a:path w="4643" h="4272" extrusionOk="0">
                  <a:moveTo>
                    <a:pt x="295" y="0"/>
                  </a:moveTo>
                  <a:cubicBezTo>
                    <a:pt x="196" y="0"/>
                    <a:pt x="98" y="55"/>
                    <a:pt x="0" y="224"/>
                  </a:cubicBezTo>
                  <a:cubicBezTo>
                    <a:pt x="160" y="407"/>
                    <a:pt x="320" y="590"/>
                    <a:pt x="503" y="750"/>
                  </a:cubicBezTo>
                  <a:cubicBezTo>
                    <a:pt x="1715" y="1665"/>
                    <a:pt x="2813" y="2717"/>
                    <a:pt x="3796" y="3860"/>
                  </a:cubicBezTo>
                  <a:cubicBezTo>
                    <a:pt x="3933" y="4020"/>
                    <a:pt x="4093" y="4157"/>
                    <a:pt x="4253" y="4272"/>
                  </a:cubicBezTo>
                  <a:cubicBezTo>
                    <a:pt x="4414" y="4226"/>
                    <a:pt x="4551" y="4134"/>
                    <a:pt x="4619" y="3974"/>
                  </a:cubicBezTo>
                  <a:cubicBezTo>
                    <a:pt x="4642" y="3883"/>
                    <a:pt x="4619" y="3768"/>
                    <a:pt x="4528" y="3700"/>
                  </a:cubicBezTo>
                  <a:cubicBezTo>
                    <a:pt x="4253" y="3334"/>
                    <a:pt x="3910" y="3037"/>
                    <a:pt x="3545" y="2785"/>
                  </a:cubicBezTo>
                  <a:cubicBezTo>
                    <a:pt x="3270" y="2602"/>
                    <a:pt x="3019" y="2374"/>
                    <a:pt x="2836" y="2099"/>
                  </a:cubicBezTo>
                  <a:cubicBezTo>
                    <a:pt x="2241" y="1367"/>
                    <a:pt x="1532" y="727"/>
                    <a:pt x="778" y="178"/>
                  </a:cubicBezTo>
                  <a:cubicBezTo>
                    <a:pt x="610" y="136"/>
                    <a:pt x="451" y="0"/>
                    <a:pt x="295" y="0"/>
                  </a:cubicBezTo>
                  <a:close/>
                </a:path>
              </a:pathLst>
            </a:custGeom>
            <a:solidFill>
              <a:srgbClr val="B63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90"/>
            <p:cNvSpPr/>
            <p:nvPr/>
          </p:nvSpPr>
          <p:spPr>
            <a:xfrm>
              <a:off x="3798550" y="3865400"/>
              <a:ext cx="206950" cy="60700"/>
            </a:xfrm>
            <a:custGeom>
              <a:avLst/>
              <a:gdLst/>
              <a:ahLst/>
              <a:cxnLst/>
              <a:rect l="l" t="t" r="r" b="b"/>
              <a:pathLst>
                <a:path w="8278" h="2428" extrusionOk="0">
                  <a:moveTo>
                    <a:pt x="1671" y="1"/>
                  </a:moveTo>
                  <a:cubicBezTo>
                    <a:pt x="1314" y="1"/>
                    <a:pt x="955" y="23"/>
                    <a:pt x="599" y="23"/>
                  </a:cubicBezTo>
                  <a:cubicBezTo>
                    <a:pt x="537" y="23"/>
                    <a:pt x="474" y="22"/>
                    <a:pt x="412" y="21"/>
                  </a:cubicBezTo>
                  <a:cubicBezTo>
                    <a:pt x="69" y="21"/>
                    <a:pt x="46" y="272"/>
                    <a:pt x="92" y="547"/>
                  </a:cubicBezTo>
                  <a:cubicBezTo>
                    <a:pt x="115" y="615"/>
                    <a:pt x="46" y="684"/>
                    <a:pt x="0" y="753"/>
                  </a:cubicBezTo>
                  <a:cubicBezTo>
                    <a:pt x="249" y="1096"/>
                    <a:pt x="578" y="1133"/>
                    <a:pt x="917" y="1133"/>
                  </a:cubicBezTo>
                  <a:cubicBezTo>
                    <a:pt x="1008" y="1133"/>
                    <a:pt x="1100" y="1130"/>
                    <a:pt x="1191" y="1130"/>
                  </a:cubicBezTo>
                  <a:cubicBezTo>
                    <a:pt x="1414" y="1130"/>
                    <a:pt x="1634" y="1146"/>
                    <a:pt x="1830" y="1256"/>
                  </a:cubicBezTo>
                  <a:cubicBezTo>
                    <a:pt x="2058" y="1256"/>
                    <a:pt x="2287" y="1278"/>
                    <a:pt x="2516" y="1347"/>
                  </a:cubicBezTo>
                  <a:cubicBezTo>
                    <a:pt x="2549" y="1354"/>
                    <a:pt x="2582" y="1357"/>
                    <a:pt x="2616" y="1357"/>
                  </a:cubicBezTo>
                  <a:cubicBezTo>
                    <a:pt x="2697" y="1357"/>
                    <a:pt x="2778" y="1340"/>
                    <a:pt x="2859" y="1324"/>
                  </a:cubicBezTo>
                  <a:cubicBezTo>
                    <a:pt x="3384" y="1416"/>
                    <a:pt x="3888" y="1644"/>
                    <a:pt x="4413" y="1759"/>
                  </a:cubicBezTo>
                  <a:cubicBezTo>
                    <a:pt x="5379" y="1983"/>
                    <a:pt x="6305" y="2428"/>
                    <a:pt x="7290" y="2428"/>
                  </a:cubicBezTo>
                  <a:cubicBezTo>
                    <a:pt x="7612" y="2428"/>
                    <a:pt x="7940" y="2380"/>
                    <a:pt x="8278" y="2262"/>
                  </a:cubicBezTo>
                  <a:cubicBezTo>
                    <a:pt x="8095" y="1782"/>
                    <a:pt x="7638" y="1759"/>
                    <a:pt x="7272" y="1644"/>
                  </a:cubicBezTo>
                  <a:cubicBezTo>
                    <a:pt x="6334" y="1324"/>
                    <a:pt x="5397" y="1027"/>
                    <a:pt x="4459" y="707"/>
                  </a:cubicBezTo>
                  <a:cubicBezTo>
                    <a:pt x="4185" y="638"/>
                    <a:pt x="3933" y="478"/>
                    <a:pt x="3750" y="249"/>
                  </a:cubicBezTo>
                  <a:cubicBezTo>
                    <a:pt x="3683" y="256"/>
                    <a:pt x="3616" y="258"/>
                    <a:pt x="3549" y="258"/>
                  </a:cubicBezTo>
                  <a:cubicBezTo>
                    <a:pt x="3366" y="258"/>
                    <a:pt x="3186" y="237"/>
                    <a:pt x="3019" y="204"/>
                  </a:cubicBezTo>
                  <a:cubicBezTo>
                    <a:pt x="2579" y="37"/>
                    <a:pt x="2126" y="1"/>
                    <a:pt x="1671" y="1"/>
                  </a:cubicBezTo>
                  <a:close/>
                </a:path>
              </a:pathLst>
            </a:custGeom>
            <a:solidFill>
              <a:srgbClr val="EDA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90"/>
            <p:cNvSpPr/>
            <p:nvPr/>
          </p:nvSpPr>
          <p:spPr>
            <a:xfrm>
              <a:off x="3620175" y="3875750"/>
              <a:ext cx="249275" cy="26775"/>
            </a:xfrm>
            <a:custGeom>
              <a:avLst/>
              <a:gdLst/>
              <a:ahLst/>
              <a:cxnLst/>
              <a:rect l="l" t="t" r="r" b="b"/>
              <a:pathLst>
                <a:path w="9971" h="1071" extrusionOk="0">
                  <a:moveTo>
                    <a:pt x="3231" y="0"/>
                  </a:moveTo>
                  <a:cubicBezTo>
                    <a:pt x="3046" y="0"/>
                    <a:pt x="2861" y="23"/>
                    <a:pt x="2676" y="64"/>
                  </a:cubicBezTo>
                  <a:cubicBezTo>
                    <a:pt x="1990" y="178"/>
                    <a:pt x="1304" y="224"/>
                    <a:pt x="618" y="316"/>
                  </a:cubicBezTo>
                  <a:lnTo>
                    <a:pt x="115" y="590"/>
                  </a:lnTo>
                  <a:cubicBezTo>
                    <a:pt x="92" y="590"/>
                    <a:pt x="47" y="613"/>
                    <a:pt x="24" y="659"/>
                  </a:cubicBezTo>
                  <a:cubicBezTo>
                    <a:pt x="1" y="704"/>
                    <a:pt x="24" y="773"/>
                    <a:pt x="115" y="819"/>
                  </a:cubicBezTo>
                  <a:cubicBezTo>
                    <a:pt x="949" y="780"/>
                    <a:pt x="1783" y="593"/>
                    <a:pt x="2631" y="593"/>
                  </a:cubicBezTo>
                  <a:cubicBezTo>
                    <a:pt x="2783" y="593"/>
                    <a:pt x="2935" y="599"/>
                    <a:pt x="3088" y="613"/>
                  </a:cubicBezTo>
                  <a:cubicBezTo>
                    <a:pt x="3614" y="659"/>
                    <a:pt x="4163" y="659"/>
                    <a:pt x="4688" y="704"/>
                  </a:cubicBezTo>
                  <a:cubicBezTo>
                    <a:pt x="5855" y="773"/>
                    <a:pt x="6998" y="842"/>
                    <a:pt x="8141" y="979"/>
                  </a:cubicBezTo>
                  <a:cubicBezTo>
                    <a:pt x="8522" y="1040"/>
                    <a:pt x="8914" y="1070"/>
                    <a:pt x="9302" y="1070"/>
                  </a:cubicBezTo>
                  <a:cubicBezTo>
                    <a:pt x="9496" y="1070"/>
                    <a:pt x="9689" y="1063"/>
                    <a:pt x="9879" y="1047"/>
                  </a:cubicBezTo>
                  <a:cubicBezTo>
                    <a:pt x="9902" y="1047"/>
                    <a:pt x="9925" y="1025"/>
                    <a:pt x="9948" y="979"/>
                  </a:cubicBezTo>
                  <a:cubicBezTo>
                    <a:pt x="9971" y="933"/>
                    <a:pt x="9948" y="887"/>
                    <a:pt x="9879" y="842"/>
                  </a:cubicBezTo>
                  <a:lnTo>
                    <a:pt x="9651" y="842"/>
                  </a:lnTo>
                  <a:cubicBezTo>
                    <a:pt x="9513" y="704"/>
                    <a:pt x="9285" y="750"/>
                    <a:pt x="9147" y="590"/>
                  </a:cubicBezTo>
                  <a:cubicBezTo>
                    <a:pt x="8699" y="573"/>
                    <a:pt x="8263" y="364"/>
                    <a:pt x="7813" y="364"/>
                  </a:cubicBezTo>
                  <a:cubicBezTo>
                    <a:pt x="7643" y="364"/>
                    <a:pt x="7471" y="394"/>
                    <a:pt x="7295" y="476"/>
                  </a:cubicBezTo>
                  <a:cubicBezTo>
                    <a:pt x="7272" y="476"/>
                    <a:pt x="7204" y="361"/>
                    <a:pt x="7135" y="316"/>
                  </a:cubicBezTo>
                  <a:lnTo>
                    <a:pt x="6609" y="316"/>
                  </a:lnTo>
                  <a:cubicBezTo>
                    <a:pt x="6564" y="247"/>
                    <a:pt x="6472" y="201"/>
                    <a:pt x="6381" y="178"/>
                  </a:cubicBezTo>
                  <a:cubicBezTo>
                    <a:pt x="6266" y="201"/>
                    <a:pt x="6175" y="247"/>
                    <a:pt x="6129" y="316"/>
                  </a:cubicBezTo>
                  <a:cubicBezTo>
                    <a:pt x="5959" y="331"/>
                    <a:pt x="5789" y="338"/>
                    <a:pt x="5620" y="338"/>
                  </a:cubicBezTo>
                  <a:cubicBezTo>
                    <a:pt x="5037" y="338"/>
                    <a:pt x="4460" y="252"/>
                    <a:pt x="3911" y="110"/>
                  </a:cubicBezTo>
                  <a:cubicBezTo>
                    <a:pt x="3684" y="34"/>
                    <a:pt x="3458" y="0"/>
                    <a:pt x="3231" y="0"/>
                  </a:cubicBezTo>
                  <a:close/>
                </a:path>
              </a:pathLst>
            </a:custGeom>
            <a:solidFill>
              <a:srgbClr val="E18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90"/>
            <p:cNvSpPr/>
            <p:nvPr/>
          </p:nvSpPr>
          <p:spPr>
            <a:xfrm>
              <a:off x="3757950" y="3865325"/>
              <a:ext cx="28050" cy="18900"/>
            </a:xfrm>
            <a:custGeom>
              <a:avLst/>
              <a:gdLst/>
              <a:ahLst/>
              <a:cxnLst/>
              <a:rect l="l" t="t" r="r" b="b"/>
              <a:pathLst>
                <a:path w="1122" h="756" extrusionOk="0">
                  <a:moveTo>
                    <a:pt x="870" y="1"/>
                  </a:moveTo>
                  <a:cubicBezTo>
                    <a:pt x="618" y="24"/>
                    <a:pt x="367" y="24"/>
                    <a:pt x="138" y="70"/>
                  </a:cubicBezTo>
                  <a:cubicBezTo>
                    <a:pt x="69" y="92"/>
                    <a:pt x="24" y="161"/>
                    <a:pt x="1" y="252"/>
                  </a:cubicBezTo>
                  <a:cubicBezTo>
                    <a:pt x="1" y="321"/>
                    <a:pt x="46" y="390"/>
                    <a:pt x="115" y="435"/>
                  </a:cubicBezTo>
                  <a:cubicBezTo>
                    <a:pt x="275" y="527"/>
                    <a:pt x="504" y="550"/>
                    <a:pt x="618" y="756"/>
                  </a:cubicBezTo>
                  <a:lnTo>
                    <a:pt x="870" y="756"/>
                  </a:lnTo>
                  <a:cubicBezTo>
                    <a:pt x="961" y="687"/>
                    <a:pt x="1053" y="595"/>
                    <a:pt x="1121" y="504"/>
                  </a:cubicBezTo>
                  <a:cubicBezTo>
                    <a:pt x="1121" y="413"/>
                    <a:pt x="1121" y="344"/>
                    <a:pt x="1121" y="252"/>
                  </a:cubicBezTo>
                  <a:cubicBezTo>
                    <a:pt x="1030" y="184"/>
                    <a:pt x="938" y="92"/>
                    <a:pt x="870" y="1"/>
                  </a:cubicBezTo>
                  <a:close/>
                </a:path>
              </a:pathLst>
            </a:custGeom>
            <a:solidFill>
              <a:srgbClr val="F1A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90"/>
            <p:cNvSpPr/>
            <p:nvPr/>
          </p:nvSpPr>
          <p:spPr>
            <a:xfrm>
              <a:off x="3779675" y="3865325"/>
              <a:ext cx="6325" cy="6325"/>
            </a:xfrm>
            <a:custGeom>
              <a:avLst/>
              <a:gdLst/>
              <a:ahLst/>
              <a:cxnLst/>
              <a:rect l="l" t="t" r="r" b="b"/>
              <a:pathLst>
                <a:path w="253" h="253" extrusionOk="0">
                  <a:moveTo>
                    <a:pt x="252" y="252"/>
                  </a:moveTo>
                  <a:lnTo>
                    <a:pt x="1" y="1"/>
                  </a:lnTo>
                  <a:close/>
                </a:path>
              </a:pathLst>
            </a:custGeom>
            <a:solidFill>
              <a:srgbClr val="EDA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90"/>
            <p:cNvSpPr/>
            <p:nvPr/>
          </p:nvSpPr>
          <p:spPr>
            <a:xfrm>
              <a:off x="3779675" y="3877900"/>
              <a:ext cx="6325" cy="6325"/>
            </a:xfrm>
            <a:custGeom>
              <a:avLst/>
              <a:gdLst/>
              <a:ahLst/>
              <a:cxnLst/>
              <a:rect l="l" t="t" r="r" b="b"/>
              <a:pathLst>
                <a:path w="253" h="253" extrusionOk="0">
                  <a:moveTo>
                    <a:pt x="252" y="1"/>
                  </a:moveTo>
                  <a:lnTo>
                    <a:pt x="1" y="253"/>
                  </a:lnTo>
                  <a:lnTo>
                    <a:pt x="252" y="253"/>
                  </a:lnTo>
                  <a:cubicBezTo>
                    <a:pt x="252" y="161"/>
                    <a:pt x="252" y="92"/>
                    <a:pt x="252" y="1"/>
                  </a:cubicBezTo>
                  <a:close/>
                </a:path>
              </a:pathLst>
            </a:custGeom>
            <a:solidFill>
              <a:srgbClr val="EDA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90"/>
            <p:cNvSpPr/>
            <p:nvPr/>
          </p:nvSpPr>
          <p:spPr>
            <a:xfrm>
              <a:off x="3867150" y="3894225"/>
              <a:ext cx="169225" cy="66600"/>
            </a:xfrm>
            <a:custGeom>
              <a:avLst/>
              <a:gdLst/>
              <a:ahLst/>
              <a:cxnLst/>
              <a:rect l="l" t="t" r="r" b="b"/>
              <a:pathLst>
                <a:path w="6769" h="2664" extrusionOk="0">
                  <a:moveTo>
                    <a:pt x="399" y="0"/>
                  </a:moveTo>
                  <a:cubicBezTo>
                    <a:pt x="267" y="0"/>
                    <a:pt x="133" y="29"/>
                    <a:pt x="0" y="103"/>
                  </a:cubicBezTo>
                  <a:lnTo>
                    <a:pt x="0" y="308"/>
                  </a:lnTo>
                  <a:cubicBezTo>
                    <a:pt x="686" y="606"/>
                    <a:pt x="1395" y="880"/>
                    <a:pt x="2104" y="1086"/>
                  </a:cubicBezTo>
                  <a:cubicBezTo>
                    <a:pt x="3476" y="1360"/>
                    <a:pt x="4825" y="1680"/>
                    <a:pt x="6037" y="2504"/>
                  </a:cubicBezTo>
                  <a:cubicBezTo>
                    <a:pt x="6197" y="2572"/>
                    <a:pt x="6334" y="2618"/>
                    <a:pt x="6517" y="2664"/>
                  </a:cubicBezTo>
                  <a:lnTo>
                    <a:pt x="6769" y="2366"/>
                  </a:lnTo>
                  <a:cubicBezTo>
                    <a:pt x="6631" y="2138"/>
                    <a:pt x="6449" y="1932"/>
                    <a:pt x="6197" y="1795"/>
                  </a:cubicBezTo>
                  <a:cubicBezTo>
                    <a:pt x="6128" y="1726"/>
                    <a:pt x="6014" y="1680"/>
                    <a:pt x="5923" y="1635"/>
                  </a:cubicBezTo>
                  <a:lnTo>
                    <a:pt x="5763" y="1612"/>
                  </a:lnTo>
                  <a:cubicBezTo>
                    <a:pt x="5374" y="1520"/>
                    <a:pt x="5374" y="1520"/>
                    <a:pt x="5511" y="1109"/>
                  </a:cubicBezTo>
                  <a:cubicBezTo>
                    <a:pt x="4048" y="994"/>
                    <a:pt x="2584" y="697"/>
                    <a:pt x="1189" y="217"/>
                  </a:cubicBezTo>
                  <a:cubicBezTo>
                    <a:pt x="942" y="124"/>
                    <a:pt x="674" y="0"/>
                    <a:pt x="399" y="0"/>
                  </a:cubicBezTo>
                  <a:close/>
                </a:path>
              </a:pathLst>
            </a:custGeom>
            <a:solidFill>
              <a:srgbClr val="E28C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90"/>
            <p:cNvSpPr/>
            <p:nvPr/>
          </p:nvSpPr>
          <p:spPr>
            <a:xfrm>
              <a:off x="4011200" y="3928800"/>
              <a:ext cx="39475" cy="24600"/>
            </a:xfrm>
            <a:custGeom>
              <a:avLst/>
              <a:gdLst/>
              <a:ahLst/>
              <a:cxnLst/>
              <a:rect l="l" t="t" r="r" b="b"/>
              <a:pathLst>
                <a:path w="1579" h="984" extrusionOk="0">
                  <a:moveTo>
                    <a:pt x="389" y="0"/>
                  </a:moveTo>
                  <a:cubicBezTo>
                    <a:pt x="233" y="0"/>
                    <a:pt x="89" y="87"/>
                    <a:pt x="1" y="229"/>
                  </a:cubicBezTo>
                  <a:cubicBezTo>
                    <a:pt x="115" y="297"/>
                    <a:pt x="161" y="412"/>
                    <a:pt x="252" y="480"/>
                  </a:cubicBezTo>
                  <a:cubicBezTo>
                    <a:pt x="389" y="778"/>
                    <a:pt x="687" y="983"/>
                    <a:pt x="1007" y="983"/>
                  </a:cubicBezTo>
                  <a:cubicBezTo>
                    <a:pt x="1098" y="983"/>
                    <a:pt x="1167" y="983"/>
                    <a:pt x="1258" y="961"/>
                  </a:cubicBezTo>
                  <a:cubicBezTo>
                    <a:pt x="1373" y="938"/>
                    <a:pt x="1464" y="892"/>
                    <a:pt x="1578" y="846"/>
                  </a:cubicBezTo>
                  <a:cubicBezTo>
                    <a:pt x="1555" y="755"/>
                    <a:pt x="1510" y="640"/>
                    <a:pt x="1441" y="549"/>
                  </a:cubicBezTo>
                  <a:cubicBezTo>
                    <a:pt x="1190" y="297"/>
                    <a:pt x="869" y="114"/>
                    <a:pt x="526" y="23"/>
                  </a:cubicBezTo>
                  <a:cubicBezTo>
                    <a:pt x="480" y="8"/>
                    <a:pt x="434" y="0"/>
                    <a:pt x="389" y="0"/>
                  </a:cubicBezTo>
                  <a:close/>
                </a:path>
              </a:pathLst>
            </a:custGeom>
            <a:solidFill>
              <a:srgbClr val="F0BE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90"/>
            <p:cNvSpPr/>
            <p:nvPr/>
          </p:nvSpPr>
          <p:spPr>
            <a:xfrm>
              <a:off x="4230150" y="4116300"/>
              <a:ext cx="152075" cy="245925"/>
            </a:xfrm>
            <a:custGeom>
              <a:avLst/>
              <a:gdLst/>
              <a:ahLst/>
              <a:cxnLst/>
              <a:rect l="l" t="t" r="r" b="b"/>
              <a:pathLst>
                <a:path w="6083" h="9837" extrusionOk="0">
                  <a:moveTo>
                    <a:pt x="275" y="0"/>
                  </a:moveTo>
                  <a:lnTo>
                    <a:pt x="0" y="298"/>
                  </a:lnTo>
                  <a:cubicBezTo>
                    <a:pt x="732" y="1258"/>
                    <a:pt x="1487" y="2196"/>
                    <a:pt x="2219" y="3156"/>
                  </a:cubicBezTo>
                  <a:cubicBezTo>
                    <a:pt x="3293" y="4619"/>
                    <a:pt x="4208" y="6197"/>
                    <a:pt x="4917" y="7867"/>
                  </a:cubicBezTo>
                  <a:cubicBezTo>
                    <a:pt x="5191" y="8507"/>
                    <a:pt x="5351" y="9216"/>
                    <a:pt x="5786" y="9787"/>
                  </a:cubicBezTo>
                  <a:cubicBezTo>
                    <a:pt x="5828" y="9819"/>
                    <a:pt x="5876" y="9836"/>
                    <a:pt x="5921" y="9836"/>
                  </a:cubicBezTo>
                  <a:cubicBezTo>
                    <a:pt x="5973" y="9836"/>
                    <a:pt x="6023" y="9813"/>
                    <a:pt x="6060" y="9764"/>
                  </a:cubicBezTo>
                  <a:cubicBezTo>
                    <a:pt x="6083" y="9604"/>
                    <a:pt x="6060" y="9444"/>
                    <a:pt x="6014" y="9284"/>
                  </a:cubicBezTo>
                  <a:cubicBezTo>
                    <a:pt x="5763" y="8667"/>
                    <a:pt x="5466" y="8072"/>
                    <a:pt x="5534" y="7386"/>
                  </a:cubicBezTo>
                  <a:cubicBezTo>
                    <a:pt x="5534" y="7318"/>
                    <a:pt x="5511" y="7226"/>
                    <a:pt x="5466" y="7158"/>
                  </a:cubicBezTo>
                  <a:cubicBezTo>
                    <a:pt x="4894" y="6563"/>
                    <a:pt x="4871" y="5740"/>
                    <a:pt x="4528" y="5031"/>
                  </a:cubicBezTo>
                  <a:cubicBezTo>
                    <a:pt x="4048" y="4757"/>
                    <a:pt x="3682" y="4299"/>
                    <a:pt x="3545" y="3751"/>
                  </a:cubicBezTo>
                  <a:cubicBezTo>
                    <a:pt x="3225" y="3476"/>
                    <a:pt x="2973" y="3133"/>
                    <a:pt x="2790" y="2767"/>
                  </a:cubicBezTo>
                  <a:cubicBezTo>
                    <a:pt x="2699" y="2676"/>
                    <a:pt x="2630" y="2584"/>
                    <a:pt x="2562" y="2493"/>
                  </a:cubicBezTo>
                  <a:cubicBezTo>
                    <a:pt x="2447" y="2127"/>
                    <a:pt x="1921" y="2081"/>
                    <a:pt x="1830" y="1715"/>
                  </a:cubicBezTo>
                  <a:cubicBezTo>
                    <a:pt x="1715" y="1212"/>
                    <a:pt x="1258" y="938"/>
                    <a:pt x="1029" y="503"/>
                  </a:cubicBezTo>
                  <a:cubicBezTo>
                    <a:pt x="938" y="412"/>
                    <a:pt x="869" y="343"/>
                    <a:pt x="778" y="252"/>
                  </a:cubicBezTo>
                  <a:cubicBezTo>
                    <a:pt x="664" y="92"/>
                    <a:pt x="481" y="0"/>
                    <a:pt x="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90"/>
            <p:cNvSpPr/>
            <p:nvPr/>
          </p:nvSpPr>
          <p:spPr>
            <a:xfrm>
              <a:off x="4381650" y="4365675"/>
              <a:ext cx="56050" cy="260725"/>
            </a:xfrm>
            <a:custGeom>
              <a:avLst/>
              <a:gdLst/>
              <a:ahLst/>
              <a:cxnLst/>
              <a:rect l="l" t="t" r="r" b="b"/>
              <a:pathLst>
                <a:path w="2242" h="10429" extrusionOk="0">
                  <a:moveTo>
                    <a:pt x="348" y="0"/>
                  </a:moveTo>
                  <a:cubicBezTo>
                    <a:pt x="250" y="0"/>
                    <a:pt x="159" y="43"/>
                    <a:pt x="92" y="110"/>
                  </a:cubicBezTo>
                  <a:lnTo>
                    <a:pt x="0" y="293"/>
                  </a:lnTo>
                  <a:cubicBezTo>
                    <a:pt x="275" y="1390"/>
                    <a:pt x="549" y="2465"/>
                    <a:pt x="869" y="3540"/>
                  </a:cubicBezTo>
                  <a:cubicBezTo>
                    <a:pt x="1029" y="4066"/>
                    <a:pt x="1052" y="4614"/>
                    <a:pt x="892" y="5140"/>
                  </a:cubicBezTo>
                  <a:cubicBezTo>
                    <a:pt x="572" y="6101"/>
                    <a:pt x="709" y="7015"/>
                    <a:pt x="961" y="7953"/>
                  </a:cubicBezTo>
                  <a:cubicBezTo>
                    <a:pt x="1189" y="8776"/>
                    <a:pt x="1486" y="9553"/>
                    <a:pt x="1807" y="10308"/>
                  </a:cubicBezTo>
                  <a:cubicBezTo>
                    <a:pt x="1852" y="10388"/>
                    <a:pt x="1932" y="10428"/>
                    <a:pt x="2015" y="10428"/>
                  </a:cubicBezTo>
                  <a:cubicBezTo>
                    <a:pt x="2098" y="10428"/>
                    <a:pt x="2184" y="10388"/>
                    <a:pt x="2241" y="10308"/>
                  </a:cubicBezTo>
                  <a:cubicBezTo>
                    <a:pt x="2241" y="10239"/>
                    <a:pt x="2241" y="10148"/>
                    <a:pt x="2241" y="10079"/>
                  </a:cubicBezTo>
                  <a:cubicBezTo>
                    <a:pt x="2081" y="9942"/>
                    <a:pt x="2150" y="9714"/>
                    <a:pt x="1990" y="9576"/>
                  </a:cubicBezTo>
                  <a:cubicBezTo>
                    <a:pt x="1509" y="8524"/>
                    <a:pt x="1692" y="7404"/>
                    <a:pt x="1486" y="6306"/>
                  </a:cubicBezTo>
                  <a:cubicBezTo>
                    <a:pt x="2150" y="4134"/>
                    <a:pt x="1486" y="2122"/>
                    <a:pt x="640" y="155"/>
                  </a:cubicBezTo>
                  <a:lnTo>
                    <a:pt x="457" y="18"/>
                  </a:lnTo>
                  <a:cubicBezTo>
                    <a:pt x="421" y="6"/>
                    <a:pt x="384" y="0"/>
                    <a:pt x="3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90"/>
            <p:cNvSpPr/>
            <p:nvPr/>
          </p:nvSpPr>
          <p:spPr>
            <a:xfrm>
              <a:off x="3409525" y="3890200"/>
              <a:ext cx="214100" cy="76800"/>
            </a:xfrm>
            <a:custGeom>
              <a:avLst/>
              <a:gdLst/>
              <a:ahLst/>
              <a:cxnLst/>
              <a:rect l="l" t="t" r="r" b="b"/>
              <a:pathLst>
                <a:path w="8564" h="3072" extrusionOk="0">
                  <a:moveTo>
                    <a:pt x="8288" y="1"/>
                  </a:moveTo>
                  <a:cubicBezTo>
                    <a:pt x="7838" y="1"/>
                    <a:pt x="7404" y="93"/>
                    <a:pt x="6986" y="264"/>
                  </a:cubicBezTo>
                  <a:cubicBezTo>
                    <a:pt x="6597" y="424"/>
                    <a:pt x="6209" y="538"/>
                    <a:pt x="5797" y="538"/>
                  </a:cubicBezTo>
                  <a:cubicBezTo>
                    <a:pt x="5157" y="835"/>
                    <a:pt x="4357" y="447"/>
                    <a:pt x="3785" y="1018"/>
                  </a:cubicBezTo>
                  <a:lnTo>
                    <a:pt x="3533" y="1018"/>
                  </a:lnTo>
                  <a:cubicBezTo>
                    <a:pt x="3396" y="1155"/>
                    <a:pt x="3213" y="1270"/>
                    <a:pt x="3030" y="1361"/>
                  </a:cubicBezTo>
                  <a:cubicBezTo>
                    <a:pt x="1978" y="1704"/>
                    <a:pt x="1041" y="2322"/>
                    <a:pt x="35" y="2779"/>
                  </a:cubicBezTo>
                  <a:cubicBezTo>
                    <a:pt x="0" y="2951"/>
                    <a:pt x="18" y="3072"/>
                    <a:pt x="146" y="3072"/>
                  </a:cubicBezTo>
                  <a:cubicBezTo>
                    <a:pt x="188" y="3072"/>
                    <a:pt x="241" y="3059"/>
                    <a:pt x="309" y="3030"/>
                  </a:cubicBezTo>
                  <a:cubicBezTo>
                    <a:pt x="1247" y="2619"/>
                    <a:pt x="2161" y="2184"/>
                    <a:pt x="3099" y="1773"/>
                  </a:cubicBezTo>
                  <a:cubicBezTo>
                    <a:pt x="3465" y="1590"/>
                    <a:pt x="3853" y="1430"/>
                    <a:pt x="4265" y="1361"/>
                  </a:cubicBezTo>
                  <a:cubicBezTo>
                    <a:pt x="5729" y="1133"/>
                    <a:pt x="7123" y="607"/>
                    <a:pt x="8564" y="241"/>
                  </a:cubicBezTo>
                  <a:lnTo>
                    <a:pt x="8564" y="12"/>
                  </a:lnTo>
                  <a:cubicBezTo>
                    <a:pt x="8471" y="4"/>
                    <a:pt x="8379" y="1"/>
                    <a:pt x="8288" y="1"/>
                  </a:cubicBezTo>
                  <a:close/>
                </a:path>
              </a:pathLst>
            </a:custGeom>
            <a:solidFill>
              <a:srgbClr val="E080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90"/>
            <p:cNvSpPr/>
            <p:nvPr/>
          </p:nvSpPr>
          <p:spPr>
            <a:xfrm>
              <a:off x="3815700" y="5281675"/>
              <a:ext cx="120650" cy="43325"/>
            </a:xfrm>
            <a:custGeom>
              <a:avLst/>
              <a:gdLst/>
              <a:ahLst/>
              <a:cxnLst/>
              <a:rect l="l" t="t" r="r" b="b"/>
              <a:pathLst>
                <a:path w="4826" h="1733" extrusionOk="0">
                  <a:moveTo>
                    <a:pt x="3951" y="0"/>
                  </a:moveTo>
                  <a:cubicBezTo>
                    <a:pt x="3620" y="0"/>
                    <a:pt x="3282" y="69"/>
                    <a:pt x="2951" y="69"/>
                  </a:cubicBezTo>
                  <a:cubicBezTo>
                    <a:pt x="2827" y="69"/>
                    <a:pt x="2705" y="60"/>
                    <a:pt x="2584" y="33"/>
                  </a:cubicBezTo>
                  <a:cubicBezTo>
                    <a:pt x="2081" y="102"/>
                    <a:pt x="1578" y="171"/>
                    <a:pt x="1075" y="262"/>
                  </a:cubicBezTo>
                  <a:cubicBezTo>
                    <a:pt x="869" y="308"/>
                    <a:pt x="709" y="399"/>
                    <a:pt x="526" y="468"/>
                  </a:cubicBezTo>
                  <a:cubicBezTo>
                    <a:pt x="555" y="539"/>
                    <a:pt x="592" y="575"/>
                    <a:pt x="644" y="575"/>
                  </a:cubicBezTo>
                  <a:cubicBezTo>
                    <a:pt x="675" y="575"/>
                    <a:pt x="712" y="562"/>
                    <a:pt x="755" y="536"/>
                  </a:cubicBezTo>
                  <a:cubicBezTo>
                    <a:pt x="869" y="559"/>
                    <a:pt x="983" y="514"/>
                    <a:pt x="1098" y="628"/>
                  </a:cubicBezTo>
                  <a:cubicBezTo>
                    <a:pt x="1189" y="719"/>
                    <a:pt x="1075" y="834"/>
                    <a:pt x="1006" y="925"/>
                  </a:cubicBezTo>
                  <a:cubicBezTo>
                    <a:pt x="801" y="1222"/>
                    <a:pt x="435" y="1222"/>
                    <a:pt x="137" y="1382"/>
                  </a:cubicBezTo>
                  <a:cubicBezTo>
                    <a:pt x="69" y="1405"/>
                    <a:pt x="0" y="1497"/>
                    <a:pt x="0" y="1565"/>
                  </a:cubicBezTo>
                  <a:cubicBezTo>
                    <a:pt x="0" y="1692"/>
                    <a:pt x="86" y="1733"/>
                    <a:pt x="179" y="1733"/>
                  </a:cubicBezTo>
                  <a:cubicBezTo>
                    <a:pt x="203" y="1733"/>
                    <a:pt x="228" y="1730"/>
                    <a:pt x="252" y="1725"/>
                  </a:cubicBezTo>
                  <a:cubicBezTo>
                    <a:pt x="618" y="1657"/>
                    <a:pt x="961" y="1565"/>
                    <a:pt x="1304" y="1474"/>
                  </a:cubicBezTo>
                  <a:cubicBezTo>
                    <a:pt x="1441" y="1663"/>
                    <a:pt x="1582" y="1726"/>
                    <a:pt x="1724" y="1726"/>
                  </a:cubicBezTo>
                  <a:cubicBezTo>
                    <a:pt x="1959" y="1726"/>
                    <a:pt x="2196" y="1554"/>
                    <a:pt x="2424" y="1497"/>
                  </a:cubicBezTo>
                  <a:cubicBezTo>
                    <a:pt x="3133" y="1337"/>
                    <a:pt x="3842" y="1085"/>
                    <a:pt x="4505" y="742"/>
                  </a:cubicBezTo>
                  <a:cubicBezTo>
                    <a:pt x="4688" y="651"/>
                    <a:pt x="4802" y="468"/>
                    <a:pt x="4825" y="262"/>
                  </a:cubicBezTo>
                  <a:lnTo>
                    <a:pt x="4802" y="262"/>
                  </a:lnTo>
                  <a:cubicBezTo>
                    <a:pt x="4532" y="55"/>
                    <a:pt x="4245" y="0"/>
                    <a:pt x="3951" y="0"/>
                  </a:cubicBezTo>
                  <a:close/>
                </a:path>
              </a:pathLst>
            </a:custGeom>
            <a:solidFill>
              <a:srgbClr val="E290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90"/>
            <p:cNvSpPr/>
            <p:nvPr/>
          </p:nvSpPr>
          <p:spPr>
            <a:xfrm>
              <a:off x="4322750" y="4816475"/>
              <a:ext cx="29200" cy="158500"/>
            </a:xfrm>
            <a:custGeom>
              <a:avLst/>
              <a:gdLst/>
              <a:ahLst/>
              <a:cxnLst/>
              <a:rect l="l" t="t" r="r" b="b"/>
              <a:pathLst>
                <a:path w="1168" h="6340" extrusionOk="0">
                  <a:moveTo>
                    <a:pt x="442" y="1"/>
                  </a:moveTo>
                  <a:cubicBezTo>
                    <a:pt x="424" y="1"/>
                    <a:pt x="407" y="2"/>
                    <a:pt x="390" y="5"/>
                  </a:cubicBezTo>
                  <a:cubicBezTo>
                    <a:pt x="1" y="279"/>
                    <a:pt x="390" y="760"/>
                    <a:pt x="115" y="1057"/>
                  </a:cubicBezTo>
                  <a:cubicBezTo>
                    <a:pt x="69" y="1354"/>
                    <a:pt x="69" y="1629"/>
                    <a:pt x="115" y="1926"/>
                  </a:cubicBezTo>
                  <a:cubicBezTo>
                    <a:pt x="481" y="3115"/>
                    <a:pt x="298" y="4350"/>
                    <a:pt x="344" y="5584"/>
                  </a:cubicBezTo>
                  <a:cubicBezTo>
                    <a:pt x="550" y="5790"/>
                    <a:pt x="298" y="6156"/>
                    <a:pt x="595" y="6339"/>
                  </a:cubicBezTo>
                  <a:lnTo>
                    <a:pt x="824" y="6316"/>
                  </a:lnTo>
                  <a:lnTo>
                    <a:pt x="961" y="6179"/>
                  </a:lnTo>
                  <a:cubicBezTo>
                    <a:pt x="1167" y="5402"/>
                    <a:pt x="938" y="4601"/>
                    <a:pt x="1076" y="3801"/>
                  </a:cubicBezTo>
                  <a:cubicBezTo>
                    <a:pt x="1076" y="3732"/>
                    <a:pt x="1076" y="3664"/>
                    <a:pt x="1076" y="3572"/>
                  </a:cubicBezTo>
                  <a:cubicBezTo>
                    <a:pt x="916" y="2452"/>
                    <a:pt x="938" y="1308"/>
                    <a:pt x="710" y="188"/>
                  </a:cubicBezTo>
                  <a:cubicBezTo>
                    <a:pt x="670" y="68"/>
                    <a:pt x="560" y="1"/>
                    <a:pt x="442" y="1"/>
                  </a:cubicBezTo>
                  <a:close/>
                </a:path>
              </a:pathLst>
            </a:custGeom>
            <a:solidFill>
              <a:srgbClr val="B23D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90"/>
            <p:cNvSpPr/>
            <p:nvPr/>
          </p:nvSpPr>
          <p:spPr>
            <a:xfrm>
              <a:off x="3078250" y="4855450"/>
              <a:ext cx="96050" cy="114950"/>
            </a:xfrm>
            <a:custGeom>
              <a:avLst/>
              <a:gdLst/>
              <a:ahLst/>
              <a:cxnLst/>
              <a:rect l="l" t="t" r="r" b="b"/>
              <a:pathLst>
                <a:path w="3842" h="4598" extrusionOk="0">
                  <a:moveTo>
                    <a:pt x="0" y="1"/>
                  </a:moveTo>
                  <a:lnTo>
                    <a:pt x="0" y="504"/>
                  </a:lnTo>
                  <a:cubicBezTo>
                    <a:pt x="458" y="687"/>
                    <a:pt x="869" y="984"/>
                    <a:pt x="1212" y="1350"/>
                  </a:cubicBezTo>
                  <a:cubicBezTo>
                    <a:pt x="1418" y="1602"/>
                    <a:pt x="1532" y="1922"/>
                    <a:pt x="1509" y="2265"/>
                  </a:cubicBezTo>
                  <a:cubicBezTo>
                    <a:pt x="1967" y="3157"/>
                    <a:pt x="2653" y="3934"/>
                    <a:pt x="3499" y="4529"/>
                  </a:cubicBezTo>
                  <a:cubicBezTo>
                    <a:pt x="3567" y="4574"/>
                    <a:pt x="3659" y="4597"/>
                    <a:pt x="3750" y="4597"/>
                  </a:cubicBezTo>
                  <a:lnTo>
                    <a:pt x="3842" y="4483"/>
                  </a:lnTo>
                  <a:cubicBezTo>
                    <a:pt x="3842" y="4391"/>
                    <a:pt x="3819" y="4323"/>
                    <a:pt x="3773" y="4231"/>
                  </a:cubicBezTo>
                  <a:cubicBezTo>
                    <a:pt x="3179" y="3339"/>
                    <a:pt x="2607" y="2448"/>
                    <a:pt x="2012" y="1579"/>
                  </a:cubicBezTo>
                  <a:cubicBezTo>
                    <a:pt x="1692" y="1030"/>
                    <a:pt x="1281" y="573"/>
                    <a:pt x="801" y="184"/>
                  </a:cubicBezTo>
                  <a:cubicBezTo>
                    <a:pt x="749" y="269"/>
                    <a:pt x="686" y="354"/>
                    <a:pt x="600" y="354"/>
                  </a:cubicBezTo>
                  <a:cubicBezTo>
                    <a:pt x="570" y="354"/>
                    <a:pt x="538" y="344"/>
                    <a:pt x="503" y="321"/>
                  </a:cubicBezTo>
                  <a:cubicBezTo>
                    <a:pt x="320" y="230"/>
                    <a:pt x="160" y="115"/>
                    <a:pt x="0" y="1"/>
                  </a:cubicBezTo>
                  <a:close/>
                </a:path>
              </a:pathLst>
            </a:custGeom>
            <a:solidFill>
              <a:srgbClr val="B43F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90"/>
            <p:cNvSpPr/>
            <p:nvPr/>
          </p:nvSpPr>
          <p:spPr>
            <a:xfrm>
              <a:off x="3239225" y="5055050"/>
              <a:ext cx="101425" cy="120575"/>
            </a:xfrm>
            <a:custGeom>
              <a:avLst/>
              <a:gdLst/>
              <a:ahLst/>
              <a:cxnLst/>
              <a:rect l="l" t="t" r="r" b="b"/>
              <a:pathLst>
                <a:path w="4057" h="4823" extrusionOk="0">
                  <a:moveTo>
                    <a:pt x="201" y="1"/>
                  </a:moveTo>
                  <a:cubicBezTo>
                    <a:pt x="49" y="1"/>
                    <a:pt x="0" y="111"/>
                    <a:pt x="55" y="295"/>
                  </a:cubicBezTo>
                  <a:cubicBezTo>
                    <a:pt x="238" y="569"/>
                    <a:pt x="444" y="798"/>
                    <a:pt x="673" y="1026"/>
                  </a:cubicBezTo>
                  <a:cubicBezTo>
                    <a:pt x="1061" y="1392"/>
                    <a:pt x="1359" y="1827"/>
                    <a:pt x="1565" y="2307"/>
                  </a:cubicBezTo>
                  <a:cubicBezTo>
                    <a:pt x="1930" y="2673"/>
                    <a:pt x="2228" y="3107"/>
                    <a:pt x="2456" y="3587"/>
                  </a:cubicBezTo>
                  <a:cubicBezTo>
                    <a:pt x="2616" y="3999"/>
                    <a:pt x="2914" y="4342"/>
                    <a:pt x="3302" y="4571"/>
                  </a:cubicBezTo>
                  <a:cubicBezTo>
                    <a:pt x="3394" y="4639"/>
                    <a:pt x="3485" y="4731"/>
                    <a:pt x="3577" y="4799"/>
                  </a:cubicBezTo>
                  <a:cubicBezTo>
                    <a:pt x="3645" y="4799"/>
                    <a:pt x="3737" y="4822"/>
                    <a:pt x="3805" y="4822"/>
                  </a:cubicBezTo>
                  <a:lnTo>
                    <a:pt x="4057" y="4571"/>
                  </a:lnTo>
                  <a:cubicBezTo>
                    <a:pt x="3577" y="4273"/>
                    <a:pt x="3165" y="3839"/>
                    <a:pt x="2891" y="3336"/>
                  </a:cubicBezTo>
                  <a:cubicBezTo>
                    <a:pt x="2182" y="2124"/>
                    <a:pt x="1336" y="1004"/>
                    <a:pt x="330" y="20"/>
                  </a:cubicBezTo>
                  <a:cubicBezTo>
                    <a:pt x="281" y="7"/>
                    <a:pt x="238" y="1"/>
                    <a:pt x="201" y="1"/>
                  </a:cubicBezTo>
                  <a:close/>
                </a:path>
              </a:pathLst>
            </a:custGeom>
            <a:solidFill>
              <a:srgbClr val="B742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90"/>
            <p:cNvSpPr/>
            <p:nvPr/>
          </p:nvSpPr>
          <p:spPr>
            <a:xfrm>
              <a:off x="3169700" y="4967375"/>
              <a:ext cx="77775" cy="95625"/>
            </a:xfrm>
            <a:custGeom>
              <a:avLst/>
              <a:gdLst/>
              <a:ahLst/>
              <a:cxnLst/>
              <a:rect l="l" t="t" r="r" b="b"/>
              <a:pathLst>
                <a:path w="3111" h="3825" extrusionOk="0">
                  <a:moveTo>
                    <a:pt x="215" y="0"/>
                  </a:moveTo>
                  <a:cubicBezTo>
                    <a:pt x="167" y="0"/>
                    <a:pt x="115" y="17"/>
                    <a:pt x="69" y="52"/>
                  </a:cubicBezTo>
                  <a:cubicBezTo>
                    <a:pt x="69" y="52"/>
                    <a:pt x="47" y="74"/>
                    <a:pt x="24" y="120"/>
                  </a:cubicBezTo>
                  <a:cubicBezTo>
                    <a:pt x="1" y="189"/>
                    <a:pt x="24" y="257"/>
                    <a:pt x="69" y="303"/>
                  </a:cubicBezTo>
                  <a:cubicBezTo>
                    <a:pt x="92" y="395"/>
                    <a:pt x="92" y="463"/>
                    <a:pt x="92" y="555"/>
                  </a:cubicBezTo>
                  <a:cubicBezTo>
                    <a:pt x="207" y="760"/>
                    <a:pt x="367" y="920"/>
                    <a:pt x="573" y="1058"/>
                  </a:cubicBezTo>
                  <a:cubicBezTo>
                    <a:pt x="595" y="1172"/>
                    <a:pt x="595" y="1332"/>
                    <a:pt x="664" y="1401"/>
                  </a:cubicBezTo>
                  <a:cubicBezTo>
                    <a:pt x="1373" y="2224"/>
                    <a:pt x="2105" y="3024"/>
                    <a:pt x="2813" y="3825"/>
                  </a:cubicBezTo>
                  <a:lnTo>
                    <a:pt x="3111" y="3550"/>
                  </a:lnTo>
                  <a:lnTo>
                    <a:pt x="595" y="303"/>
                  </a:lnTo>
                  <a:cubicBezTo>
                    <a:pt x="504" y="234"/>
                    <a:pt x="412" y="143"/>
                    <a:pt x="344" y="52"/>
                  </a:cubicBezTo>
                  <a:cubicBezTo>
                    <a:pt x="310" y="17"/>
                    <a:pt x="264" y="0"/>
                    <a:pt x="215" y="0"/>
                  </a:cubicBezTo>
                  <a:close/>
                </a:path>
              </a:pathLst>
            </a:custGeom>
            <a:solidFill>
              <a:srgbClr val="C151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90"/>
            <p:cNvSpPr/>
            <p:nvPr/>
          </p:nvSpPr>
          <p:spPr>
            <a:xfrm>
              <a:off x="4367925" y="4623375"/>
              <a:ext cx="72050" cy="102425"/>
            </a:xfrm>
            <a:custGeom>
              <a:avLst/>
              <a:gdLst/>
              <a:ahLst/>
              <a:cxnLst/>
              <a:rect l="l" t="t" r="r" b="b"/>
              <a:pathLst>
                <a:path w="2882" h="4097" extrusionOk="0">
                  <a:moveTo>
                    <a:pt x="2356" y="0"/>
                  </a:moveTo>
                  <a:cubicBezTo>
                    <a:pt x="2401" y="640"/>
                    <a:pt x="2218" y="1258"/>
                    <a:pt x="1830" y="1761"/>
                  </a:cubicBezTo>
                  <a:cubicBezTo>
                    <a:pt x="1349" y="2538"/>
                    <a:pt x="732" y="3201"/>
                    <a:pt x="0" y="3773"/>
                  </a:cubicBezTo>
                  <a:cubicBezTo>
                    <a:pt x="46" y="3933"/>
                    <a:pt x="160" y="4047"/>
                    <a:pt x="320" y="4093"/>
                  </a:cubicBezTo>
                  <a:cubicBezTo>
                    <a:pt x="349" y="4096"/>
                    <a:pt x="377" y="4097"/>
                    <a:pt x="405" y="4097"/>
                  </a:cubicBezTo>
                  <a:cubicBezTo>
                    <a:pt x="647" y="4097"/>
                    <a:pt x="870" y="4010"/>
                    <a:pt x="1075" y="3887"/>
                  </a:cubicBezTo>
                  <a:cubicBezTo>
                    <a:pt x="1189" y="3796"/>
                    <a:pt x="1304" y="3682"/>
                    <a:pt x="1395" y="3567"/>
                  </a:cubicBezTo>
                  <a:cubicBezTo>
                    <a:pt x="1555" y="3339"/>
                    <a:pt x="1692" y="3156"/>
                    <a:pt x="1853" y="2973"/>
                  </a:cubicBezTo>
                  <a:lnTo>
                    <a:pt x="1967" y="2858"/>
                  </a:lnTo>
                  <a:cubicBezTo>
                    <a:pt x="2013" y="2767"/>
                    <a:pt x="2081" y="2698"/>
                    <a:pt x="2127" y="2607"/>
                  </a:cubicBezTo>
                  <a:cubicBezTo>
                    <a:pt x="2264" y="2401"/>
                    <a:pt x="2356" y="2172"/>
                    <a:pt x="2447" y="1944"/>
                  </a:cubicBezTo>
                  <a:cubicBezTo>
                    <a:pt x="2493" y="1852"/>
                    <a:pt x="2516" y="1761"/>
                    <a:pt x="2539" y="1669"/>
                  </a:cubicBezTo>
                  <a:lnTo>
                    <a:pt x="2539" y="1509"/>
                  </a:lnTo>
                  <a:cubicBezTo>
                    <a:pt x="2653" y="1006"/>
                    <a:pt x="2882" y="526"/>
                    <a:pt x="2767" y="0"/>
                  </a:cubicBezTo>
                  <a:close/>
                </a:path>
              </a:pathLst>
            </a:custGeom>
            <a:solidFill>
              <a:srgbClr val="BF50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90"/>
            <p:cNvSpPr/>
            <p:nvPr/>
          </p:nvSpPr>
          <p:spPr>
            <a:xfrm>
              <a:off x="3327725" y="3959650"/>
              <a:ext cx="89550" cy="51450"/>
            </a:xfrm>
            <a:custGeom>
              <a:avLst/>
              <a:gdLst/>
              <a:ahLst/>
              <a:cxnLst/>
              <a:rect l="l" t="t" r="r" b="b"/>
              <a:pathLst>
                <a:path w="3582" h="2058" extrusionOk="0">
                  <a:moveTo>
                    <a:pt x="3284" y="1"/>
                  </a:moveTo>
                  <a:cubicBezTo>
                    <a:pt x="2964" y="184"/>
                    <a:pt x="2644" y="344"/>
                    <a:pt x="2346" y="527"/>
                  </a:cubicBezTo>
                  <a:cubicBezTo>
                    <a:pt x="2072" y="778"/>
                    <a:pt x="1729" y="916"/>
                    <a:pt x="1363" y="961"/>
                  </a:cubicBezTo>
                  <a:cubicBezTo>
                    <a:pt x="769" y="1007"/>
                    <a:pt x="403" y="1350"/>
                    <a:pt x="37" y="1739"/>
                  </a:cubicBezTo>
                  <a:cubicBezTo>
                    <a:pt x="1" y="1955"/>
                    <a:pt x="36" y="2058"/>
                    <a:pt x="187" y="2058"/>
                  </a:cubicBezTo>
                  <a:cubicBezTo>
                    <a:pt x="227" y="2058"/>
                    <a:pt x="276" y="2051"/>
                    <a:pt x="334" y="2036"/>
                  </a:cubicBezTo>
                  <a:cubicBezTo>
                    <a:pt x="1409" y="1442"/>
                    <a:pt x="2552" y="961"/>
                    <a:pt x="3581" y="252"/>
                  </a:cubicBezTo>
                  <a:lnTo>
                    <a:pt x="3284" y="1"/>
                  </a:lnTo>
                  <a:close/>
                </a:path>
              </a:pathLst>
            </a:custGeom>
            <a:solidFill>
              <a:srgbClr val="E48C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90"/>
            <p:cNvSpPr/>
            <p:nvPr/>
          </p:nvSpPr>
          <p:spPr>
            <a:xfrm>
              <a:off x="3551575" y="5265925"/>
              <a:ext cx="102350" cy="34975"/>
            </a:xfrm>
            <a:custGeom>
              <a:avLst/>
              <a:gdLst/>
              <a:ahLst/>
              <a:cxnLst/>
              <a:rect l="l" t="t" r="r" b="b"/>
              <a:pathLst>
                <a:path w="4094" h="1399" extrusionOk="0">
                  <a:moveTo>
                    <a:pt x="594" y="0"/>
                  </a:moveTo>
                  <a:cubicBezTo>
                    <a:pt x="458" y="0"/>
                    <a:pt x="321" y="8"/>
                    <a:pt x="184" y="23"/>
                  </a:cubicBezTo>
                  <a:cubicBezTo>
                    <a:pt x="47" y="92"/>
                    <a:pt x="1" y="252"/>
                    <a:pt x="115" y="366"/>
                  </a:cubicBezTo>
                  <a:cubicBezTo>
                    <a:pt x="961" y="412"/>
                    <a:pt x="1784" y="595"/>
                    <a:pt x="2585" y="892"/>
                  </a:cubicBezTo>
                  <a:cubicBezTo>
                    <a:pt x="2699" y="961"/>
                    <a:pt x="2791" y="1052"/>
                    <a:pt x="2859" y="1144"/>
                  </a:cubicBezTo>
                  <a:cubicBezTo>
                    <a:pt x="2951" y="1212"/>
                    <a:pt x="3019" y="1281"/>
                    <a:pt x="3111" y="1372"/>
                  </a:cubicBezTo>
                  <a:lnTo>
                    <a:pt x="3591" y="1395"/>
                  </a:lnTo>
                  <a:cubicBezTo>
                    <a:pt x="3612" y="1397"/>
                    <a:pt x="3633" y="1399"/>
                    <a:pt x="3653" y="1399"/>
                  </a:cubicBezTo>
                  <a:cubicBezTo>
                    <a:pt x="3833" y="1399"/>
                    <a:pt x="3991" y="1310"/>
                    <a:pt x="4094" y="1166"/>
                  </a:cubicBezTo>
                  <a:lnTo>
                    <a:pt x="3682" y="1098"/>
                  </a:lnTo>
                  <a:cubicBezTo>
                    <a:pt x="3568" y="1075"/>
                    <a:pt x="3431" y="983"/>
                    <a:pt x="3362" y="892"/>
                  </a:cubicBezTo>
                  <a:cubicBezTo>
                    <a:pt x="2791" y="412"/>
                    <a:pt x="2082" y="297"/>
                    <a:pt x="1396" y="92"/>
                  </a:cubicBezTo>
                  <a:cubicBezTo>
                    <a:pt x="1136" y="31"/>
                    <a:pt x="867" y="0"/>
                    <a:pt x="5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90"/>
            <p:cNvSpPr/>
            <p:nvPr/>
          </p:nvSpPr>
          <p:spPr>
            <a:xfrm>
              <a:off x="4321050" y="4757375"/>
              <a:ext cx="38900" cy="60375"/>
            </a:xfrm>
            <a:custGeom>
              <a:avLst/>
              <a:gdLst/>
              <a:ahLst/>
              <a:cxnLst/>
              <a:rect l="l" t="t" r="r" b="b"/>
              <a:pathLst>
                <a:path w="1556" h="2415" extrusionOk="0">
                  <a:moveTo>
                    <a:pt x="1062" y="0"/>
                  </a:moveTo>
                  <a:cubicBezTo>
                    <a:pt x="904" y="0"/>
                    <a:pt x="746" y="58"/>
                    <a:pt x="618" y="174"/>
                  </a:cubicBezTo>
                  <a:cubicBezTo>
                    <a:pt x="229" y="471"/>
                    <a:pt x="641" y="814"/>
                    <a:pt x="595" y="1134"/>
                  </a:cubicBezTo>
                  <a:cubicBezTo>
                    <a:pt x="572" y="1409"/>
                    <a:pt x="343" y="1546"/>
                    <a:pt x="160" y="1706"/>
                  </a:cubicBezTo>
                  <a:cubicBezTo>
                    <a:pt x="46" y="1820"/>
                    <a:pt x="0" y="1980"/>
                    <a:pt x="46" y="2140"/>
                  </a:cubicBezTo>
                  <a:cubicBezTo>
                    <a:pt x="115" y="2300"/>
                    <a:pt x="252" y="2392"/>
                    <a:pt x="412" y="2415"/>
                  </a:cubicBezTo>
                  <a:lnTo>
                    <a:pt x="641" y="2415"/>
                  </a:lnTo>
                  <a:cubicBezTo>
                    <a:pt x="1166" y="2278"/>
                    <a:pt x="892" y="1706"/>
                    <a:pt x="1144" y="1431"/>
                  </a:cubicBezTo>
                  <a:cubicBezTo>
                    <a:pt x="1166" y="1157"/>
                    <a:pt x="1121" y="860"/>
                    <a:pt x="1372" y="677"/>
                  </a:cubicBezTo>
                  <a:cubicBezTo>
                    <a:pt x="1555" y="540"/>
                    <a:pt x="1555" y="265"/>
                    <a:pt x="1418" y="105"/>
                  </a:cubicBezTo>
                  <a:cubicBezTo>
                    <a:pt x="1308" y="35"/>
                    <a:pt x="1185" y="0"/>
                    <a:pt x="1062" y="0"/>
                  </a:cubicBezTo>
                  <a:close/>
                </a:path>
              </a:pathLst>
            </a:custGeom>
            <a:solidFill>
              <a:srgbClr val="B13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90"/>
            <p:cNvSpPr/>
            <p:nvPr/>
          </p:nvSpPr>
          <p:spPr>
            <a:xfrm>
              <a:off x="3361800" y="5193325"/>
              <a:ext cx="48600" cy="34950"/>
            </a:xfrm>
            <a:custGeom>
              <a:avLst/>
              <a:gdLst/>
              <a:ahLst/>
              <a:cxnLst/>
              <a:rect l="l" t="t" r="r" b="b"/>
              <a:pathLst>
                <a:path w="1944" h="1398" extrusionOk="0">
                  <a:moveTo>
                    <a:pt x="229" y="0"/>
                  </a:moveTo>
                  <a:cubicBezTo>
                    <a:pt x="114" y="69"/>
                    <a:pt x="0" y="114"/>
                    <a:pt x="92" y="275"/>
                  </a:cubicBezTo>
                  <a:cubicBezTo>
                    <a:pt x="183" y="457"/>
                    <a:pt x="320" y="618"/>
                    <a:pt x="412" y="778"/>
                  </a:cubicBezTo>
                  <a:cubicBezTo>
                    <a:pt x="549" y="938"/>
                    <a:pt x="663" y="1098"/>
                    <a:pt x="800" y="1235"/>
                  </a:cubicBezTo>
                  <a:cubicBezTo>
                    <a:pt x="884" y="1297"/>
                    <a:pt x="1005" y="1398"/>
                    <a:pt x="1078" y="1398"/>
                  </a:cubicBezTo>
                  <a:cubicBezTo>
                    <a:pt x="1085" y="1398"/>
                    <a:pt x="1092" y="1397"/>
                    <a:pt x="1098" y="1395"/>
                  </a:cubicBezTo>
                  <a:cubicBezTo>
                    <a:pt x="1395" y="1281"/>
                    <a:pt x="1761" y="1349"/>
                    <a:pt x="1944" y="983"/>
                  </a:cubicBezTo>
                  <a:cubicBezTo>
                    <a:pt x="1578" y="640"/>
                    <a:pt x="1052" y="572"/>
                    <a:pt x="663" y="275"/>
                  </a:cubicBezTo>
                  <a:cubicBezTo>
                    <a:pt x="595" y="183"/>
                    <a:pt x="503" y="137"/>
                    <a:pt x="412" y="92"/>
                  </a:cubicBezTo>
                  <a:cubicBezTo>
                    <a:pt x="366" y="23"/>
                    <a:pt x="297" y="0"/>
                    <a:pt x="2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90"/>
            <p:cNvSpPr/>
            <p:nvPr/>
          </p:nvSpPr>
          <p:spPr>
            <a:xfrm>
              <a:off x="4020925" y="5224750"/>
              <a:ext cx="59475" cy="32050"/>
            </a:xfrm>
            <a:custGeom>
              <a:avLst/>
              <a:gdLst/>
              <a:ahLst/>
              <a:cxnLst/>
              <a:rect l="l" t="t" r="r" b="b"/>
              <a:pathLst>
                <a:path w="2379" h="1282" extrusionOk="0">
                  <a:moveTo>
                    <a:pt x="2081" y="1"/>
                  </a:moveTo>
                  <a:lnTo>
                    <a:pt x="137" y="801"/>
                  </a:lnTo>
                  <a:cubicBezTo>
                    <a:pt x="69" y="870"/>
                    <a:pt x="23" y="961"/>
                    <a:pt x="0" y="1053"/>
                  </a:cubicBezTo>
                  <a:cubicBezTo>
                    <a:pt x="0" y="1144"/>
                    <a:pt x="46" y="1236"/>
                    <a:pt x="137" y="1281"/>
                  </a:cubicBezTo>
                  <a:cubicBezTo>
                    <a:pt x="366" y="1121"/>
                    <a:pt x="663" y="1030"/>
                    <a:pt x="938" y="1030"/>
                  </a:cubicBezTo>
                  <a:cubicBezTo>
                    <a:pt x="969" y="1032"/>
                    <a:pt x="999" y="1034"/>
                    <a:pt x="1029" y="1034"/>
                  </a:cubicBezTo>
                  <a:cubicBezTo>
                    <a:pt x="1549" y="1034"/>
                    <a:pt x="1895" y="671"/>
                    <a:pt x="2241" y="390"/>
                  </a:cubicBezTo>
                  <a:cubicBezTo>
                    <a:pt x="2378" y="275"/>
                    <a:pt x="2241" y="92"/>
                    <a:pt x="20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90"/>
            <p:cNvSpPr/>
            <p:nvPr/>
          </p:nvSpPr>
          <p:spPr>
            <a:xfrm>
              <a:off x="4337050" y="4717700"/>
              <a:ext cx="38325" cy="41175"/>
            </a:xfrm>
            <a:custGeom>
              <a:avLst/>
              <a:gdLst/>
              <a:ahLst/>
              <a:cxnLst/>
              <a:rect l="l" t="t" r="r" b="b"/>
              <a:pathLst>
                <a:path w="1533" h="1647" extrusionOk="0">
                  <a:moveTo>
                    <a:pt x="1235" y="0"/>
                  </a:moveTo>
                  <a:cubicBezTo>
                    <a:pt x="961" y="92"/>
                    <a:pt x="732" y="297"/>
                    <a:pt x="641" y="572"/>
                  </a:cubicBezTo>
                  <a:cubicBezTo>
                    <a:pt x="526" y="755"/>
                    <a:pt x="412" y="915"/>
                    <a:pt x="298" y="1075"/>
                  </a:cubicBezTo>
                  <a:cubicBezTo>
                    <a:pt x="1" y="1532"/>
                    <a:pt x="275" y="1601"/>
                    <a:pt x="641" y="1646"/>
                  </a:cubicBezTo>
                  <a:cubicBezTo>
                    <a:pt x="1212" y="1646"/>
                    <a:pt x="1258" y="1166"/>
                    <a:pt x="1441" y="800"/>
                  </a:cubicBezTo>
                  <a:cubicBezTo>
                    <a:pt x="1464" y="686"/>
                    <a:pt x="1510" y="572"/>
                    <a:pt x="1533" y="457"/>
                  </a:cubicBezTo>
                  <a:lnTo>
                    <a:pt x="1533" y="274"/>
                  </a:lnTo>
                  <a:lnTo>
                    <a:pt x="12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90"/>
            <p:cNvSpPr/>
            <p:nvPr/>
          </p:nvSpPr>
          <p:spPr>
            <a:xfrm>
              <a:off x="3880300" y="5274825"/>
              <a:ext cx="56050" cy="13525"/>
            </a:xfrm>
            <a:custGeom>
              <a:avLst/>
              <a:gdLst/>
              <a:ahLst/>
              <a:cxnLst/>
              <a:rect l="l" t="t" r="r" b="b"/>
              <a:pathLst>
                <a:path w="2242" h="541" extrusionOk="0">
                  <a:moveTo>
                    <a:pt x="1698" y="0"/>
                  </a:moveTo>
                  <a:cubicBezTo>
                    <a:pt x="1127" y="0"/>
                    <a:pt x="547" y="112"/>
                    <a:pt x="0" y="307"/>
                  </a:cubicBezTo>
                  <a:cubicBezTo>
                    <a:pt x="161" y="468"/>
                    <a:pt x="356" y="540"/>
                    <a:pt x="571" y="540"/>
                  </a:cubicBezTo>
                  <a:cubicBezTo>
                    <a:pt x="602" y="540"/>
                    <a:pt x="632" y="539"/>
                    <a:pt x="663" y="536"/>
                  </a:cubicBezTo>
                  <a:lnTo>
                    <a:pt x="2241" y="536"/>
                  </a:lnTo>
                  <a:cubicBezTo>
                    <a:pt x="2241" y="445"/>
                    <a:pt x="2241" y="353"/>
                    <a:pt x="2241" y="284"/>
                  </a:cubicBezTo>
                  <a:lnTo>
                    <a:pt x="1990" y="10"/>
                  </a:lnTo>
                  <a:cubicBezTo>
                    <a:pt x="1893" y="3"/>
                    <a:pt x="1796" y="0"/>
                    <a:pt x="16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90"/>
            <p:cNvSpPr/>
            <p:nvPr/>
          </p:nvSpPr>
          <p:spPr>
            <a:xfrm>
              <a:off x="4181550" y="4864600"/>
              <a:ext cx="29200" cy="25300"/>
            </a:xfrm>
            <a:custGeom>
              <a:avLst/>
              <a:gdLst/>
              <a:ahLst/>
              <a:cxnLst/>
              <a:rect l="l" t="t" r="r" b="b"/>
              <a:pathLst>
                <a:path w="1168" h="1012" extrusionOk="0">
                  <a:moveTo>
                    <a:pt x="595" y="1"/>
                  </a:moveTo>
                  <a:cubicBezTo>
                    <a:pt x="321" y="1"/>
                    <a:pt x="1" y="321"/>
                    <a:pt x="47" y="572"/>
                  </a:cubicBezTo>
                  <a:cubicBezTo>
                    <a:pt x="92" y="824"/>
                    <a:pt x="298" y="1007"/>
                    <a:pt x="550" y="1007"/>
                  </a:cubicBezTo>
                  <a:cubicBezTo>
                    <a:pt x="572" y="1010"/>
                    <a:pt x="594" y="1012"/>
                    <a:pt x="616" y="1012"/>
                  </a:cubicBezTo>
                  <a:cubicBezTo>
                    <a:pt x="893" y="1012"/>
                    <a:pt x="1167" y="761"/>
                    <a:pt x="1167" y="550"/>
                  </a:cubicBezTo>
                  <a:cubicBezTo>
                    <a:pt x="1098" y="275"/>
                    <a:pt x="870" y="47"/>
                    <a:pt x="5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90"/>
            <p:cNvSpPr/>
            <p:nvPr/>
          </p:nvSpPr>
          <p:spPr>
            <a:xfrm>
              <a:off x="3980325" y="5247950"/>
              <a:ext cx="43475" cy="21425"/>
            </a:xfrm>
            <a:custGeom>
              <a:avLst/>
              <a:gdLst/>
              <a:ahLst/>
              <a:cxnLst/>
              <a:rect l="l" t="t" r="r" b="b"/>
              <a:pathLst>
                <a:path w="1739" h="857" extrusionOk="0">
                  <a:moveTo>
                    <a:pt x="1515" y="0"/>
                  </a:moveTo>
                  <a:cubicBezTo>
                    <a:pt x="1474" y="0"/>
                    <a:pt x="1434" y="10"/>
                    <a:pt x="1396" y="33"/>
                  </a:cubicBezTo>
                  <a:lnTo>
                    <a:pt x="1" y="605"/>
                  </a:lnTo>
                  <a:cubicBezTo>
                    <a:pt x="92" y="719"/>
                    <a:pt x="252" y="811"/>
                    <a:pt x="412" y="834"/>
                  </a:cubicBezTo>
                  <a:cubicBezTo>
                    <a:pt x="487" y="849"/>
                    <a:pt x="559" y="856"/>
                    <a:pt x="628" y="856"/>
                  </a:cubicBezTo>
                  <a:cubicBezTo>
                    <a:pt x="1067" y="856"/>
                    <a:pt x="1403" y="571"/>
                    <a:pt x="1739" y="353"/>
                  </a:cubicBezTo>
                  <a:lnTo>
                    <a:pt x="1739" y="102"/>
                  </a:lnTo>
                  <a:cubicBezTo>
                    <a:pt x="1678" y="41"/>
                    <a:pt x="1596" y="0"/>
                    <a:pt x="15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90"/>
            <p:cNvSpPr/>
            <p:nvPr/>
          </p:nvSpPr>
          <p:spPr>
            <a:xfrm>
              <a:off x="4124400" y="5181300"/>
              <a:ext cx="31450" cy="22900"/>
            </a:xfrm>
            <a:custGeom>
              <a:avLst/>
              <a:gdLst/>
              <a:ahLst/>
              <a:cxnLst/>
              <a:rect l="l" t="t" r="r" b="b"/>
              <a:pathLst>
                <a:path w="1258" h="916" extrusionOk="0">
                  <a:moveTo>
                    <a:pt x="1006" y="1"/>
                  </a:moveTo>
                  <a:lnTo>
                    <a:pt x="0" y="756"/>
                  </a:lnTo>
                  <a:cubicBezTo>
                    <a:pt x="92" y="824"/>
                    <a:pt x="206" y="916"/>
                    <a:pt x="297" y="916"/>
                  </a:cubicBezTo>
                  <a:cubicBezTo>
                    <a:pt x="526" y="870"/>
                    <a:pt x="778" y="801"/>
                    <a:pt x="1006" y="710"/>
                  </a:cubicBezTo>
                  <a:cubicBezTo>
                    <a:pt x="1258" y="595"/>
                    <a:pt x="1235" y="435"/>
                    <a:pt x="1006" y="1"/>
                  </a:cubicBezTo>
                  <a:close/>
                </a:path>
              </a:pathLst>
            </a:custGeom>
            <a:solidFill>
              <a:srgbClr val="B841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90"/>
            <p:cNvSpPr/>
            <p:nvPr/>
          </p:nvSpPr>
          <p:spPr>
            <a:xfrm>
              <a:off x="3475550" y="5248775"/>
              <a:ext cx="47750" cy="15425"/>
            </a:xfrm>
            <a:custGeom>
              <a:avLst/>
              <a:gdLst/>
              <a:ahLst/>
              <a:cxnLst/>
              <a:rect l="l" t="t" r="r" b="b"/>
              <a:pathLst>
                <a:path w="1910" h="617" extrusionOk="0">
                  <a:moveTo>
                    <a:pt x="229" y="0"/>
                  </a:moveTo>
                  <a:cubicBezTo>
                    <a:pt x="69" y="92"/>
                    <a:pt x="1" y="183"/>
                    <a:pt x="161" y="320"/>
                  </a:cubicBezTo>
                  <a:cubicBezTo>
                    <a:pt x="229" y="389"/>
                    <a:pt x="298" y="480"/>
                    <a:pt x="389" y="549"/>
                  </a:cubicBezTo>
                  <a:lnTo>
                    <a:pt x="1624" y="572"/>
                  </a:lnTo>
                  <a:cubicBezTo>
                    <a:pt x="1691" y="603"/>
                    <a:pt x="1744" y="617"/>
                    <a:pt x="1784" y="617"/>
                  </a:cubicBezTo>
                  <a:cubicBezTo>
                    <a:pt x="1894" y="617"/>
                    <a:pt x="1909" y="511"/>
                    <a:pt x="1876" y="343"/>
                  </a:cubicBezTo>
                  <a:cubicBezTo>
                    <a:pt x="1350" y="137"/>
                    <a:pt x="801" y="23"/>
                    <a:pt x="229" y="0"/>
                  </a:cubicBezTo>
                  <a:close/>
                </a:path>
              </a:pathLst>
            </a:custGeom>
            <a:solidFill>
              <a:srgbClr val="B641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90"/>
            <p:cNvSpPr/>
            <p:nvPr/>
          </p:nvSpPr>
          <p:spPr>
            <a:xfrm>
              <a:off x="3516150" y="5257025"/>
              <a:ext cx="37750" cy="18075"/>
            </a:xfrm>
            <a:custGeom>
              <a:avLst/>
              <a:gdLst/>
              <a:ahLst/>
              <a:cxnLst/>
              <a:rect l="l" t="t" r="r" b="b"/>
              <a:pathLst>
                <a:path w="1510" h="723" extrusionOk="0">
                  <a:moveTo>
                    <a:pt x="390" y="1"/>
                  </a:moveTo>
                  <a:cubicBezTo>
                    <a:pt x="344" y="1"/>
                    <a:pt x="298" y="4"/>
                    <a:pt x="252" y="13"/>
                  </a:cubicBezTo>
                  <a:lnTo>
                    <a:pt x="0" y="242"/>
                  </a:lnTo>
                  <a:cubicBezTo>
                    <a:pt x="457" y="585"/>
                    <a:pt x="1029" y="585"/>
                    <a:pt x="1509" y="722"/>
                  </a:cubicBezTo>
                  <a:lnTo>
                    <a:pt x="1509" y="493"/>
                  </a:lnTo>
                  <a:cubicBezTo>
                    <a:pt x="1509" y="333"/>
                    <a:pt x="1349" y="333"/>
                    <a:pt x="1258" y="242"/>
                  </a:cubicBezTo>
                  <a:cubicBezTo>
                    <a:pt x="979" y="182"/>
                    <a:pt x="699" y="1"/>
                    <a:pt x="390" y="1"/>
                  </a:cubicBezTo>
                  <a:close/>
                </a:path>
              </a:pathLst>
            </a:custGeom>
            <a:solidFill>
              <a:srgbClr val="C14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90"/>
            <p:cNvSpPr/>
            <p:nvPr/>
          </p:nvSpPr>
          <p:spPr>
            <a:xfrm>
              <a:off x="3747675" y="5301350"/>
              <a:ext cx="44600" cy="5275"/>
            </a:xfrm>
            <a:custGeom>
              <a:avLst/>
              <a:gdLst/>
              <a:ahLst/>
              <a:cxnLst/>
              <a:rect l="l" t="t" r="r" b="b"/>
              <a:pathLst>
                <a:path w="1784" h="211" extrusionOk="0">
                  <a:moveTo>
                    <a:pt x="435" y="1"/>
                  </a:moveTo>
                  <a:cubicBezTo>
                    <a:pt x="274" y="1"/>
                    <a:pt x="114" y="92"/>
                    <a:pt x="0" y="207"/>
                  </a:cubicBezTo>
                  <a:lnTo>
                    <a:pt x="1235" y="207"/>
                  </a:lnTo>
                  <a:cubicBezTo>
                    <a:pt x="1256" y="209"/>
                    <a:pt x="1277" y="210"/>
                    <a:pt x="1298" y="210"/>
                  </a:cubicBezTo>
                  <a:cubicBezTo>
                    <a:pt x="1482" y="210"/>
                    <a:pt x="1661" y="124"/>
                    <a:pt x="1784" y="1"/>
                  </a:cubicBezTo>
                  <a:close/>
                </a:path>
              </a:pathLst>
            </a:custGeom>
            <a:solidFill>
              <a:srgbClr val="B03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90"/>
            <p:cNvSpPr/>
            <p:nvPr/>
          </p:nvSpPr>
          <p:spPr>
            <a:xfrm>
              <a:off x="4319900" y="4809500"/>
              <a:ext cx="14325" cy="33400"/>
            </a:xfrm>
            <a:custGeom>
              <a:avLst/>
              <a:gdLst/>
              <a:ahLst/>
              <a:cxnLst/>
              <a:rect l="l" t="t" r="r" b="b"/>
              <a:pathLst>
                <a:path w="573" h="1336" extrusionOk="0">
                  <a:moveTo>
                    <a:pt x="107" y="1"/>
                  </a:moveTo>
                  <a:cubicBezTo>
                    <a:pt x="72" y="1"/>
                    <a:pt x="36" y="41"/>
                    <a:pt x="1" y="124"/>
                  </a:cubicBezTo>
                  <a:cubicBezTo>
                    <a:pt x="1" y="536"/>
                    <a:pt x="69" y="947"/>
                    <a:pt x="206" y="1336"/>
                  </a:cubicBezTo>
                  <a:cubicBezTo>
                    <a:pt x="572" y="1061"/>
                    <a:pt x="412" y="673"/>
                    <a:pt x="458" y="330"/>
                  </a:cubicBezTo>
                  <a:cubicBezTo>
                    <a:pt x="366" y="261"/>
                    <a:pt x="298" y="170"/>
                    <a:pt x="206" y="101"/>
                  </a:cubicBezTo>
                  <a:cubicBezTo>
                    <a:pt x="173" y="35"/>
                    <a:pt x="140" y="1"/>
                    <a:pt x="1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90"/>
            <p:cNvSpPr/>
            <p:nvPr/>
          </p:nvSpPr>
          <p:spPr>
            <a:xfrm>
              <a:off x="3422375" y="5231625"/>
              <a:ext cx="30900" cy="12600"/>
            </a:xfrm>
            <a:custGeom>
              <a:avLst/>
              <a:gdLst/>
              <a:ahLst/>
              <a:cxnLst/>
              <a:rect l="l" t="t" r="r" b="b"/>
              <a:pathLst>
                <a:path w="1236" h="504" extrusionOk="0">
                  <a:moveTo>
                    <a:pt x="778" y="0"/>
                  </a:moveTo>
                  <a:cubicBezTo>
                    <a:pt x="736" y="4"/>
                    <a:pt x="692" y="5"/>
                    <a:pt x="647" y="5"/>
                  </a:cubicBezTo>
                  <a:cubicBezTo>
                    <a:pt x="612" y="5"/>
                    <a:pt x="577" y="4"/>
                    <a:pt x="542" y="4"/>
                  </a:cubicBezTo>
                  <a:cubicBezTo>
                    <a:pt x="336" y="4"/>
                    <a:pt x="133" y="21"/>
                    <a:pt x="1" y="252"/>
                  </a:cubicBezTo>
                  <a:cubicBezTo>
                    <a:pt x="138" y="389"/>
                    <a:pt x="367" y="343"/>
                    <a:pt x="504" y="480"/>
                  </a:cubicBezTo>
                  <a:cubicBezTo>
                    <a:pt x="606" y="489"/>
                    <a:pt x="708" y="504"/>
                    <a:pt x="805" y="504"/>
                  </a:cubicBezTo>
                  <a:cubicBezTo>
                    <a:pt x="970" y="504"/>
                    <a:pt x="1121" y="461"/>
                    <a:pt x="1236" y="275"/>
                  </a:cubicBezTo>
                  <a:cubicBezTo>
                    <a:pt x="1099" y="160"/>
                    <a:pt x="984" y="0"/>
                    <a:pt x="7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90"/>
            <p:cNvSpPr/>
            <p:nvPr/>
          </p:nvSpPr>
          <p:spPr>
            <a:xfrm>
              <a:off x="4325050" y="4956075"/>
              <a:ext cx="13750" cy="30900"/>
            </a:xfrm>
            <a:custGeom>
              <a:avLst/>
              <a:gdLst/>
              <a:ahLst/>
              <a:cxnLst/>
              <a:rect l="l" t="t" r="r" b="b"/>
              <a:pathLst>
                <a:path w="550" h="1236" extrusionOk="0">
                  <a:moveTo>
                    <a:pt x="252" y="0"/>
                  </a:moveTo>
                  <a:cubicBezTo>
                    <a:pt x="206" y="69"/>
                    <a:pt x="183" y="138"/>
                    <a:pt x="206" y="229"/>
                  </a:cubicBezTo>
                  <a:cubicBezTo>
                    <a:pt x="46" y="458"/>
                    <a:pt x="183" y="778"/>
                    <a:pt x="23" y="1007"/>
                  </a:cubicBezTo>
                  <a:cubicBezTo>
                    <a:pt x="0" y="1075"/>
                    <a:pt x="0" y="1167"/>
                    <a:pt x="23" y="1235"/>
                  </a:cubicBezTo>
                  <a:lnTo>
                    <a:pt x="229" y="1235"/>
                  </a:lnTo>
                  <a:cubicBezTo>
                    <a:pt x="389" y="1144"/>
                    <a:pt x="503" y="961"/>
                    <a:pt x="503" y="755"/>
                  </a:cubicBezTo>
                  <a:cubicBezTo>
                    <a:pt x="458" y="481"/>
                    <a:pt x="549" y="183"/>
                    <a:pt x="252" y="0"/>
                  </a:cubicBezTo>
                  <a:close/>
                </a:path>
              </a:pathLst>
            </a:custGeom>
            <a:solidFill>
              <a:srgbClr val="971E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90"/>
            <p:cNvSpPr/>
            <p:nvPr/>
          </p:nvSpPr>
          <p:spPr>
            <a:xfrm>
              <a:off x="3547575" y="5262375"/>
              <a:ext cx="38900" cy="7000"/>
            </a:xfrm>
            <a:custGeom>
              <a:avLst/>
              <a:gdLst/>
              <a:ahLst/>
              <a:cxnLst/>
              <a:rect l="l" t="t" r="r" b="b"/>
              <a:pathLst>
                <a:path w="1556" h="280" extrusionOk="0">
                  <a:moveTo>
                    <a:pt x="707" y="1"/>
                  </a:moveTo>
                  <a:cubicBezTo>
                    <a:pt x="473" y="1"/>
                    <a:pt x="234" y="28"/>
                    <a:pt x="1" y="28"/>
                  </a:cubicBezTo>
                  <a:lnTo>
                    <a:pt x="275" y="279"/>
                  </a:lnTo>
                  <a:lnTo>
                    <a:pt x="1556" y="234"/>
                  </a:lnTo>
                  <a:cubicBezTo>
                    <a:pt x="1289" y="43"/>
                    <a:pt x="1001" y="1"/>
                    <a:pt x="7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90"/>
            <p:cNvSpPr/>
            <p:nvPr/>
          </p:nvSpPr>
          <p:spPr>
            <a:xfrm>
              <a:off x="3808250" y="5293350"/>
              <a:ext cx="26325" cy="13750"/>
            </a:xfrm>
            <a:custGeom>
              <a:avLst/>
              <a:gdLst/>
              <a:ahLst/>
              <a:cxnLst/>
              <a:rect l="l" t="t" r="r" b="b"/>
              <a:pathLst>
                <a:path w="1053" h="550" extrusionOk="0">
                  <a:moveTo>
                    <a:pt x="847" y="1"/>
                  </a:moveTo>
                  <a:cubicBezTo>
                    <a:pt x="550" y="69"/>
                    <a:pt x="230" y="1"/>
                    <a:pt x="1" y="252"/>
                  </a:cubicBezTo>
                  <a:lnTo>
                    <a:pt x="367" y="550"/>
                  </a:lnTo>
                  <a:cubicBezTo>
                    <a:pt x="618" y="412"/>
                    <a:pt x="916" y="367"/>
                    <a:pt x="1053" y="69"/>
                  </a:cubicBezTo>
                  <a:cubicBezTo>
                    <a:pt x="984" y="69"/>
                    <a:pt x="893" y="47"/>
                    <a:pt x="847"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90"/>
            <p:cNvSpPr/>
            <p:nvPr/>
          </p:nvSpPr>
          <p:spPr>
            <a:xfrm>
              <a:off x="4337050" y="4743975"/>
              <a:ext cx="20600" cy="18325"/>
            </a:xfrm>
            <a:custGeom>
              <a:avLst/>
              <a:gdLst/>
              <a:ahLst/>
              <a:cxnLst/>
              <a:rect l="l" t="t" r="r" b="b"/>
              <a:pathLst>
                <a:path w="824" h="733" extrusionOk="0">
                  <a:moveTo>
                    <a:pt x="298" y="1"/>
                  </a:moveTo>
                  <a:cubicBezTo>
                    <a:pt x="1" y="138"/>
                    <a:pt x="46" y="435"/>
                    <a:pt x="1" y="687"/>
                  </a:cubicBezTo>
                  <a:lnTo>
                    <a:pt x="755" y="733"/>
                  </a:lnTo>
                  <a:cubicBezTo>
                    <a:pt x="778" y="733"/>
                    <a:pt x="801" y="710"/>
                    <a:pt x="824" y="641"/>
                  </a:cubicBezTo>
                  <a:cubicBezTo>
                    <a:pt x="824" y="573"/>
                    <a:pt x="801" y="504"/>
                    <a:pt x="755" y="458"/>
                  </a:cubicBezTo>
                  <a:cubicBezTo>
                    <a:pt x="481" y="435"/>
                    <a:pt x="275" y="344"/>
                    <a:pt x="298" y="1"/>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90"/>
            <p:cNvSpPr/>
            <p:nvPr/>
          </p:nvSpPr>
          <p:spPr>
            <a:xfrm>
              <a:off x="4359350" y="4624500"/>
              <a:ext cx="8600" cy="8025"/>
            </a:xfrm>
            <a:custGeom>
              <a:avLst/>
              <a:gdLst/>
              <a:ahLst/>
              <a:cxnLst/>
              <a:rect l="l" t="t" r="r" b="b"/>
              <a:pathLst>
                <a:path w="344" h="321" extrusionOk="0">
                  <a:moveTo>
                    <a:pt x="138" y="1"/>
                  </a:moveTo>
                  <a:cubicBezTo>
                    <a:pt x="46" y="47"/>
                    <a:pt x="0" y="115"/>
                    <a:pt x="69" y="207"/>
                  </a:cubicBezTo>
                  <a:cubicBezTo>
                    <a:pt x="138" y="252"/>
                    <a:pt x="206" y="275"/>
                    <a:pt x="275" y="321"/>
                  </a:cubicBezTo>
                  <a:cubicBezTo>
                    <a:pt x="298" y="229"/>
                    <a:pt x="343" y="138"/>
                    <a:pt x="343" y="92"/>
                  </a:cubicBezTo>
                  <a:cubicBezTo>
                    <a:pt x="343" y="47"/>
                    <a:pt x="206" y="47"/>
                    <a:pt x="1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90"/>
            <p:cNvSpPr/>
            <p:nvPr/>
          </p:nvSpPr>
          <p:spPr>
            <a:xfrm>
              <a:off x="4325050" y="4785725"/>
              <a:ext cx="12025" cy="14300"/>
            </a:xfrm>
            <a:custGeom>
              <a:avLst/>
              <a:gdLst/>
              <a:ahLst/>
              <a:cxnLst/>
              <a:rect l="l" t="t" r="r" b="b"/>
              <a:pathLst>
                <a:path w="481" h="572" extrusionOk="0">
                  <a:moveTo>
                    <a:pt x="458" y="0"/>
                  </a:moveTo>
                  <a:lnTo>
                    <a:pt x="458" y="0"/>
                  </a:lnTo>
                  <a:cubicBezTo>
                    <a:pt x="252" y="137"/>
                    <a:pt x="92" y="343"/>
                    <a:pt x="0" y="572"/>
                  </a:cubicBezTo>
                  <a:cubicBezTo>
                    <a:pt x="389" y="572"/>
                    <a:pt x="481" y="320"/>
                    <a:pt x="4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90"/>
            <p:cNvSpPr/>
            <p:nvPr/>
          </p:nvSpPr>
          <p:spPr>
            <a:xfrm>
              <a:off x="3322350" y="4003675"/>
              <a:ext cx="13175" cy="14325"/>
            </a:xfrm>
            <a:custGeom>
              <a:avLst/>
              <a:gdLst/>
              <a:ahLst/>
              <a:cxnLst/>
              <a:rect l="l" t="t" r="r" b="b"/>
              <a:pathLst>
                <a:path w="527" h="573" extrusionOk="0">
                  <a:moveTo>
                    <a:pt x="252" y="1"/>
                  </a:moveTo>
                  <a:lnTo>
                    <a:pt x="0" y="252"/>
                  </a:lnTo>
                  <a:cubicBezTo>
                    <a:pt x="23" y="367"/>
                    <a:pt x="46" y="458"/>
                    <a:pt x="46" y="572"/>
                  </a:cubicBezTo>
                  <a:lnTo>
                    <a:pt x="526" y="275"/>
                  </a:lnTo>
                  <a:lnTo>
                    <a:pt x="252" y="1"/>
                  </a:lnTo>
                  <a:close/>
                </a:path>
              </a:pathLst>
            </a:custGeom>
            <a:solidFill>
              <a:srgbClr val="ED9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90"/>
            <p:cNvSpPr/>
            <p:nvPr/>
          </p:nvSpPr>
          <p:spPr>
            <a:xfrm>
              <a:off x="4323900" y="4961800"/>
              <a:ext cx="9750" cy="19450"/>
            </a:xfrm>
            <a:custGeom>
              <a:avLst/>
              <a:gdLst/>
              <a:ahLst/>
              <a:cxnLst/>
              <a:rect l="l" t="t" r="r" b="b"/>
              <a:pathLst>
                <a:path w="390" h="778" extrusionOk="0">
                  <a:moveTo>
                    <a:pt x="252" y="0"/>
                  </a:moveTo>
                  <a:lnTo>
                    <a:pt x="252" y="0"/>
                  </a:lnTo>
                  <a:cubicBezTo>
                    <a:pt x="69" y="206"/>
                    <a:pt x="1" y="503"/>
                    <a:pt x="69" y="778"/>
                  </a:cubicBezTo>
                  <a:cubicBezTo>
                    <a:pt x="298" y="595"/>
                    <a:pt x="389" y="252"/>
                    <a:pt x="2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90"/>
            <p:cNvSpPr/>
            <p:nvPr/>
          </p:nvSpPr>
          <p:spPr>
            <a:xfrm>
              <a:off x="4373650" y="4360400"/>
              <a:ext cx="15450" cy="12600"/>
            </a:xfrm>
            <a:custGeom>
              <a:avLst/>
              <a:gdLst/>
              <a:ahLst/>
              <a:cxnLst/>
              <a:rect l="l" t="t" r="r" b="b"/>
              <a:pathLst>
                <a:path w="618" h="504" extrusionOk="0">
                  <a:moveTo>
                    <a:pt x="320" y="0"/>
                  </a:moveTo>
                  <a:lnTo>
                    <a:pt x="23" y="23"/>
                  </a:lnTo>
                  <a:cubicBezTo>
                    <a:pt x="0" y="206"/>
                    <a:pt x="114" y="412"/>
                    <a:pt x="297" y="504"/>
                  </a:cubicBezTo>
                  <a:lnTo>
                    <a:pt x="343" y="435"/>
                  </a:lnTo>
                  <a:cubicBezTo>
                    <a:pt x="389" y="366"/>
                    <a:pt x="457" y="298"/>
                    <a:pt x="549" y="252"/>
                  </a:cubicBezTo>
                  <a:lnTo>
                    <a:pt x="572" y="229"/>
                  </a:lnTo>
                  <a:cubicBezTo>
                    <a:pt x="595" y="229"/>
                    <a:pt x="595" y="183"/>
                    <a:pt x="595" y="138"/>
                  </a:cubicBezTo>
                  <a:cubicBezTo>
                    <a:pt x="617" y="92"/>
                    <a:pt x="595" y="23"/>
                    <a:pt x="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90"/>
            <p:cNvSpPr/>
            <p:nvPr/>
          </p:nvSpPr>
          <p:spPr>
            <a:xfrm>
              <a:off x="4156975" y="4288375"/>
              <a:ext cx="8025" cy="8475"/>
            </a:xfrm>
            <a:custGeom>
              <a:avLst/>
              <a:gdLst/>
              <a:ahLst/>
              <a:cxnLst/>
              <a:rect l="l" t="t" r="r" b="b"/>
              <a:pathLst>
                <a:path w="321" h="339" extrusionOk="0">
                  <a:moveTo>
                    <a:pt x="69" y="0"/>
                  </a:moveTo>
                  <a:cubicBezTo>
                    <a:pt x="23" y="69"/>
                    <a:pt x="1" y="137"/>
                    <a:pt x="1" y="229"/>
                  </a:cubicBezTo>
                  <a:cubicBezTo>
                    <a:pt x="1" y="296"/>
                    <a:pt x="50" y="338"/>
                    <a:pt x="112" y="338"/>
                  </a:cubicBezTo>
                  <a:cubicBezTo>
                    <a:pt x="134" y="338"/>
                    <a:pt x="159" y="333"/>
                    <a:pt x="183" y="320"/>
                  </a:cubicBezTo>
                  <a:cubicBezTo>
                    <a:pt x="298" y="275"/>
                    <a:pt x="321" y="206"/>
                    <a:pt x="252" y="115"/>
                  </a:cubicBezTo>
                  <a:cubicBezTo>
                    <a:pt x="206" y="69"/>
                    <a:pt x="138" y="23"/>
                    <a:pt x="69" y="0"/>
                  </a:cubicBezTo>
                  <a:close/>
                </a:path>
              </a:pathLst>
            </a:custGeom>
            <a:solidFill>
              <a:srgbClr val="EE9D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90"/>
            <p:cNvSpPr/>
            <p:nvPr/>
          </p:nvSpPr>
          <p:spPr>
            <a:xfrm>
              <a:off x="3078825" y="4307800"/>
              <a:ext cx="6300" cy="8600"/>
            </a:xfrm>
            <a:custGeom>
              <a:avLst/>
              <a:gdLst/>
              <a:ahLst/>
              <a:cxnLst/>
              <a:rect l="l" t="t" r="r" b="b"/>
              <a:pathLst>
                <a:path w="252" h="344" extrusionOk="0">
                  <a:moveTo>
                    <a:pt x="69" y="1"/>
                  </a:moveTo>
                  <a:cubicBezTo>
                    <a:pt x="69" y="69"/>
                    <a:pt x="0" y="138"/>
                    <a:pt x="23" y="207"/>
                  </a:cubicBezTo>
                  <a:cubicBezTo>
                    <a:pt x="46" y="275"/>
                    <a:pt x="137" y="298"/>
                    <a:pt x="206" y="344"/>
                  </a:cubicBezTo>
                  <a:cubicBezTo>
                    <a:pt x="229" y="275"/>
                    <a:pt x="252" y="207"/>
                    <a:pt x="252" y="138"/>
                  </a:cubicBezTo>
                  <a:lnTo>
                    <a:pt x="69" y="1"/>
                  </a:lnTo>
                  <a:close/>
                </a:path>
              </a:pathLst>
            </a:custGeom>
            <a:solidFill>
              <a:srgbClr val="DE76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90"/>
            <p:cNvSpPr/>
            <p:nvPr/>
          </p:nvSpPr>
          <p:spPr>
            <a:xfrm>
              <a:off x="4077725" y="5157725"/>
              <a:ext cx="4950" cy="3600"/>
            </a:xfrm>
            <a:custGeom>
              <a:avLst/>
              <a:gdLst/>
              <a:ahLst/>
              <a:cxnLst/>
              <a:rect l="l" t="t" r="r" b="b"/>
              <a:pathLst>
                <a:path w="198" h="144" extrusionOk="0">
                  <a:moveTo>
                    <a:pt x="85" y="0"/>
                  </a:moveTo>
                  <a:cubicBezTo>
                    <a:pt x="24" y="0"/>
                    <a:pt x="0" y="41"/>
                    <a:pt x="38" y="98"/>
                  </a:cubicBezTo>
                  <a:cubicBezTo>
                    <a:pt x="38" y="144"/>
                    <a:pt x="84" y="144"/>
                    <a:pt x="129" y="144"/>
                  </a:cubicBezTo>
                  <a:lnTo>
                    <a:pt x="198" y="75"/>
                  </a:lnTo>
                  <a:cubicBezTo>
                    <a:pt x="175" y="52"/>
                    <a:pt x="152" y="6"/>
                    <a:pt x="129" y="6"/>
                  </a:cubicBezTo>
                  <a:cubicBezTo>
                    <a:pt x="113" y="2"/>
                    <a:pt x="98" y="0"/>
                    <a:pt x="85" y="0"/>
                  </a:cubicBezTo>
                  <a:close/>
                </a:path>
              </a:pathLst>
            </a:custGeom>
            <a:solidFill>
              <a:srgbClr val="F3D1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90"/>
            <p:cNvSpPr/>
            <p:nvPr/>
          </p:nvSpPr>
          <p:spPr>
            <a:xfrm>
              <a:off x="4318750" y="4799450"/>
              <a:ext cx="6325" cy="13150"/>
            </a:xfrm>
            <a:custGeom>
              <a:avLst/>
              <a:gdLst/>
              <a:ahLst/>
              <a:cxnLst/>
              <a:rect l="l" t="t" r="r" b="b"/>
              <a:pathLst>
                <a:path w="253" h="526" extrusionOk="0">
                  <a:moveTo>
                    <a:pt x="252" y="0"/>
                  </a:moveTo>
                  <a:cubicBezTo>
                    <a:pt x="1" y="91"/>
                    <a:pt x="69" y="343"/>
                    <a:pt x="47" y="526"/>
                  </a:cubicBezTo>
                  <a:cubicBezTo>
                    <a:pt x="115" y="526"/>
                    <a:pt x="184" y="526"/>
                    <a:pt x="252" y="503"/>
                  </a:cubicBezTo>
                  <a:lnTo>
                    <a:pt x="2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90"/>
            <p:cNvSpPr/>
            <p:nvPr/>
          </p:nvSpPr>
          <p:spPr>
            <a:xfrm>
              <a:off x="3736225" y="5306500"/>
              <a:ext cx="12025" cy="5225"/>
            </a:xfrm>
            <a:custGeom>
              <a:avLst/>
              <a:gdLst/>
              <a:ahLst/>
              <a:cxnLst/>
              <a:rect l="l" t="t" r="r" b="b"/>
              <a:pathLst>
                <a:path w="481" h="209" extrusionOk="0">
                  <a:moveTo>
                    <a:pt x="481" y="1"/>
                  </a:moveTo>
                  <a:lnTo>
                    <a:pt x="1" y="69"/>
                  </a:lnTo>
                  <a:cubicBezTo>
                    <a:pt x="83" y="162"/>
                    <a:pt x="161" y="208"/>
                    <a:pt x="234" y="208"/>
                  </a:cubicBezTo>
                  <a:cubicBezTo>
                    <a:pt x="323" y="208"/>
                    <a:pt x="405" y="139"/>
                    <a:pt x="481" y="1"/>
                  </a:cubicBezTo>
                  <a:close/>
                </a:path>
              </a:pathLst>
            </a:custGeom>
            <a:solidFill>
              <a:srgbClr val="B03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90"/>
            <p:cNvSpPr/>
            <p:nvPr/>
          </p:nvSpPr>
          <p:spPr>
            <a:xfrm>
              <a:off x="4205575" y="5131000"/>
              <a:ext cx="6300" cy="6325"/>
            </a:xfrm>
            <a:custGeom>
              <a:avLst/>
              <a:gdLst/>
              <a:ahLst/>
              <a:cxnLst/>
              <a:rect l="l" t="t" r="r" b="b"/>
              <a:pathLst>
                <a:path w="252" h="253" extrusionOk="0">
                  <a:moveTo>
                    <a:pt x="252" y="1"/>
                  </a:moveTo>
                  <a:lnTo>
                    <a:pt x="252" y="1"/>
                  </a:lnTo>
                  <a:cubicBezTo>
                    <a:pt x="115" y="24"/>
                    <a:pt x="23" y="115"/>
                    <a:pt x="0" y="252"/>
                  </a:cubicBezTo>
                  <a:lnTo>
                    <a:pt x="252" y="1"/>
                  </a:lnTo>
                  <a:close/>
                </a:path>
              </a:pathLst>
            </a:custGeom>
            <a:solidFill>
              <a:srgbClr val="CB5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90"/>
            <p:cNvSpPr/>
            <p:nvPr/>
          </p:nvSpPr>
          <p:spPr>
            <a:xfrm>
              <a:off x="4174125" y="5157300"/>
              <a:ext cx="6875" cy="5750"/>
            </a:xfrm>
            <a:custGeom>
              <a:avLst/>
              <a:gdLst/>
              <a:ahLst/>
              <a:cxnLst/>
              <a:rect l="l" t="t" r="r" b="b"/>
              <a:pathLst>
                <a:path w="275" h="230" extrusionOk="0">
                  <a:moveTo>
                    <a:pt x="275" y="1"/>
                  </a:moveTo>
                  <a:lnTo>
                    <a:pt x="275" y="1"/>
                  </a:lnTo>
                  <a:cubicBezTo>
                    <a:pt x="138" y="23"/>
                    <a:pt x="46" y="115"/>
                    <a:pt x="1" y="229"/>
                  </a:cubicBezTo>
                  <a:lnTo>
                    <a:pt x="275" y="1"/>
                  </a:lnTo>
                  <a:close/>
                </a:path>
              </a:pathLst>
            </a:custGeom>
            <a:solidFill>
              <a:srgbClr val="BB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90"/>
            <p:cNvSpPr/>
            <p:nvPr/>
          </p:nvSpPr>
          <p:spPr>
            <a:xfrm>
              <a:off x="4167275" y="5162450"/>
              <a:ext cx="6875" cy="6300"/>
            </a:xfrm>
            <a:custGeom>
              <a:avLst/>
              <a:gdLst/>
              <a:ahLst/>
              <a:cxnLst/>
              <a:rect l="l" t="t" r="r" b="b"/>
              <a:pathLst>
                <a:path w="275" h="252" extrusionOk="0">
                  <a:moveTo>
                    <a:pt x="275" y="0"/>
                  </a:moveTo>
                  <a:lnTo>
                    <a:pt x="0" y="252"/>
                  </a:lnTo>
                  <a:close/>
                </a:path>
              </a:pathLst>
            </a:custGeom>
            <a:solidFill>
              <a:srgbClr val="BB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90"/>
            <p:cNvSpPr/>
            <p:nvPr/>
          </p:nvSpPr>
          <p:spPr>
            <a:xfrm>
              <a:off x="3372075" y="5195525"/>
              <a:ext cx="6325" cy="4675"/>
            </a:xfrm>
            <a:custGeom>
              <a:avLst/>
              <a:gdLst/>
              <a:ahLst/>
              <a:cxnLst/>
              <a:rect l="l" t="t" r="r" b="b"/>
              <a:pathLst>
                <a:path w="253" h="187" extrusionOk="0">
                  <a:moveTo>
                    <a:pt x="36" y="0"/>
                  </a:moveTo>
                  <a:cubicBezTo>
                    <a:pt x="25" y="0"/>
                    <a:pt x="13" y="1"/>
                    <a:pt x="1" y="4"/>
                  </a:cubicBezTo>
                  <a:cubicBezTo>
                    <a:pt x="46" y="118"/>
                    <a:pt x="138" y="187"/>
                    <a:pt x="252" y="187"/>
                  </a:cubicBezTo>
                  <a:cubicBezTo>
                    <a:pt x="232" y="84"/>
                    <a:pt x="138" y="0"/>
                    <a:pt x="36" y="0"/>
                  </a:cubicBezTo>
                  <a:close/>
                </a:path>
              </a:pathLst>
            </a:custGeom>
            <a:solidFill>
              <a:srgbClr val="C95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90"/>
            <p:cNvSpPr/>
            <p:nvPr/>
          </p:nvSpPr>
          <p:spPr>
            <a:xfrm>
              <a:off x="4015200" y="5244425"/>
              <a:ext cx="9175" cy="6075"/>
            </a:xfrm>
            <a:custGeom>
              <a:avLst/>
              <a:gdLst/>
              <a:ahLst/>
              <a:cxnLst/>
              <a:rect l="l" t="t" r="r" b="b"/>
              <a:pathLst>
                <a:path w="367" h="243" extrusionOk="0">
                  <a:moveTo>
                    <a:pt x="270" y="0"/>
                  </a:moveTo>
                  <a:cubicBezTo>
                    <a:pt x="152" y="0"/>
                    <a:pt x="55" y="66"/>
                    <a:pt x="1" y="174"/>
                  </a:cubicBezTo>
                  <a:lnTo>
                    <a:pt x="344" y="243"/>
                  </a:lnTo>
                  <a:cubicBezTo>
                    <a:pt x="344" y="174"/>
                    <a:pt x="366" y="83"/>
                    <a:pt x="366" y="14"/>
                  </a:cubicBezTo>
                  <a:cubicBezTo>
                    <a:pt x="333" y="5"/>
                    <a:pt x="301" y="0"/>
                    <a:pt x="270" y="0"/>
                  </a:cubicBez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90"/>
            <p:cNvSpPr/>
            <p:nvPr/>
          </p:nvSpPr>
          <p:spPr>
            <a:xfrm>
              <a:off x="3931175" y="5258475"/>
              <a:ext cx="3450" cy="3475"/>
            </a:xfrm>
            <a:custGeom>
              <a:avLst/>
              <a:gdLst/>
              <a:ahLst/>
              <a:cxnLst/>
              <a:rect l="l" t="t" r="r" b="b"/>
              <a:pathLst>
                <a:path w="138" h="139" extrusionOk="0">
                  <a:moveTo>
                    <a:pt x="69" y="1"/>
                  </a:moveTo>
                  <a:cubicBezTo>
                    <a:pt x="46" y="1"/>
                    <a:pt x="23" y="24"/>
                    <a:pt x="0" y="47"/>
                  </a:cubicBezTo>
                  <a:lnTo>
                    <a:pt x="69" y="138"/>
                  </a:lnTo>
                  <a:lnTo>
                    <a:pt x="137" y="70"/>
                  </a:lnTo>
                  <a:cubicBezTo>
                    <a:pt x="115" y="47"/>
                    <a:pt x="92" y="1"/>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90"/>
            <p:cNvSpPr/>
            <p:nvPr/>
          </p:nvSpPr>
          <p:spPr>
            <a:xfrm>
              <a:off x="3635625" y="5288225"/>
              <a:ext cx="8025" cy="5150"/>
            </a:xfrm>
            <a:custGeom>
              <a:avLst/>
              <a:gdLst/>
              <a:ahLst/>
              <a:cxnLst/>
              <a:rect l="l" t="t" r="r" b="b"/>
              <a:pathLst>
                <a:path w="321" h="206" extrusionOk="0">
                  <a:moveTo>
                    <a:pt x="0" y="0"/>
                  </a:moveTo>
                  <a:cubicBezTo>
                    <a:pt x="46" y="114"/>
                    <a:pt x="183" y="206"/>
                    <a:pt x="320" y="206"/>
                  </a:cubicBezTo>
                  <a:lnTo>
                    <a:pt x="0" y="0"/>
                  </a:ln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90"/>
            <p:cNvSpPr/>
            <p:nvPr/>
          </p:nvSpPr>
          <p:spPr>
            <a:xfrm>
              <a:off x="3171425" y="4961225"/>
              <a:ext cx="6875" cy="6875"/>
            </a:xfrm>
            <a:custGeom>
              <a:avLst/>
              <a:gdLst/>
              <a:ahLst/>
              <a:cxnLst/>
              <a:rect l="l" t="t" r="r" b="b"/>
              <a:pathLst>
                <a:path w="275" h="275" extrusionOk="0">
                  <a:moveTo>
                    <a:pt x="23" y="0"/>
                  </a:moveTo>
                  <a:cubicBezTo>
                    <a:pt x="23" y="92"/>
                    <a:pt x="0" y="183"/>
                    <a:pt x="0" y="275"/>
                  </a:cubicBezTo>
                  <a:lnTo>
                    <a:pt x="275" y="275"/>
                  </a:lnTo>
                  <a:cubicBezTo>
                    <a:pt x="275" y="137"/>
                    <a:pt x="161" y="23"/>
                    <a:pt x="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90"/>
            <p:cNvSpPr/>
            <p:nvPr/>
          </p:nvSpPr>
          <p:spPr>
            <a:xfrm>
              <a:off x="3178275" y="4968075"/>
              <a:ext cx="5750" cy="6900"/>
            </a:xfrm>
            <a:custGeom>
              <a:avLst/>
              <a:gdLst/>
              <a:ahLst/>
              <a:cxnLst/>
              <a:rect l="l" t="t" r="r" b="b"/>
              <a:pathLst>
                <a:path w="230" h="276" extrusionOk="0">
                  <a:moveTo>
                    <a:pt x="1" y="1"/>
                  </a:moveTo>
                  <a:lnTo>
                    <a:pt x="230" y="275"/>
                  </a:lnTo>
                  <a:cubicBezTo>
                    <a:pt x="207" y="138"/>
                    <a:pt x="115" y="46"/>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90"/>
            <p:cNvSpPr/>
            <p:nvPr/>
          </p:nvSpPr>
          <p:spPr>
            <a:xfrm>
              <a:off x="3146850" y="4160075"/>
              <a:ext cx="12600" cy="6625"/>
            </a:xfrm>
            <a:custGeom>
              <a:avLst/>
              <a:gdLst/>
              <a:ahLst/>
              <a:cxnLst/>
              <a:rect l="l" t="t" r="r" b="b"/>
              <a:pathLst>
                <a:path w="504" h="265" extrusionOk="0">
                  <a:moveTo>
                    <a:pt x="412" y="0"/>
                  </a:moveTo>
                  <a:cubicBezTo>
                    <a:pt x="239" y="0"/>
                    <a:pt x="78" y="106"/>
                    <a:pt x="0" y="262"/>
                  </a:cubicBezTo>
                  <a:cubicBezTo>
                    <a:pt x="18" y="264"/>
                    <a:pt x="35" y="265"/>
                    <a:pt x="53" y="265"/>
                  </a:cubicBezTo>
                  <a:cubicBezTo>
                    <a:pt x="237" y="265"/>
                    <a:pt x="399" y="156"/>
                    <a:pt x="503" y="10"/>
                  </a:cubicBezTo>
                  <a:cubicBezTo>
                    <a:pt x="473" y="3"/>
                    <a:pt x="442" y="0"/>
                    <a:pt x="412" y="0"/>
                  </a:cubicBezTo>
                  <a:close/>
                </a:path>
              </a:pathLst>
            </a:custGeom>
            <a:solidFill>
              <a:srgbClr val="ED9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90"/>
            <p:cNvSpPr/>
            <p:nvPr/>
          </p:nvSpPr>
          <p:spPr>
            <a:xfrm>
              <a:off x="3503550" y="3903075"/>
              <a:ext cx="50350" cy="12025"/>
            </a:xfrm>
            <a:custGeom>
              <a:avLst/>
              <a:gdLst/>
              <a:ahLst/>
              <a:cxnLst/>
              <a:rect l="l" t="t" r="r" b="b"/>
              <a:pathLst>
                <a:path w="2014" h="481" extrusionOk="0">
                  <a:moveTo>
                    <a:pt x="801" y="0"/>
                  </a:moveTo>
                  <a:cubicBezTo>
                    <a:pt x="458" y="0"/>
                    <a:pt x="138" y="183"/>
                    <a:pt x="1" y="480"/>
                  </a:cubicBezTo>
                  <a:cubicBezTo>
                    <a:pt x="501" y="418"/>
                    <a:pt x="962" y="223"/>
                    <a:pt x="1455" y="223"/>
                  </a:cubicBezTo>
                  <a:cubicBezTo>
                    <a:pt x="1504" y="223"/>
                    <a:pt x="1552" y="225"/>
                    <a:pt x="1602" y="229"/>
                  </a:cubicBezTo>
                  <a:cubicBezTo>
                    <a:pt x="1762" y="229"/>
                    <a:pt x="1922" y="137"/>
                    <a:pt x="2013" y="0"/>
                  </a:cubicBezTo>
                  <a:close/>
                </a:path>
              </a:pathLst>
            </a:custGeom>
            <a:solidFill>
              <a:srgbClr val="E692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90"/>
            <p:cNvSpPr/>
            <p:nvPr/>
          </p:nvSpPr>
          <p:spPr>
            <a:xfrm>
              <a:off x="4180975" y="5168725"/>
              <a:ext cx="6325" cy="6325"/>
            </a:xfrm>
            <a:custGeom>
              <a:avLst/>
              <a:gdLst/>
              <a:ahLst/>
              <a:cxnLst/>
              <a:rect l="l" t="t" r="r" b="b"/>
              <a:pathLst>
                <a:path w="253" h="253" extrusionOk="0">
                  <a:moveTo>
                    <a:pt x="1" y="252"/>
                  </a:moveTo>
                  <a:lnTo>
                    <a:pt x="252" y="1"/>
                  </a:lnTo>
                  <a:close/>
                </a:path>
              </a:pathLst>
            </a:custGeom>
            <a:solidFill>
              <a:srgbClr val="BB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90"/>
            <p:cNvSpPr/>
            <p:nvPr/>
          </p:nvSpPr>
          <p:spPr>
            <a:xfrm>
              <a:off x="4343350" y="4971075"/>
              <a:ext cx="18875" cy="18900"/>
            </a:xfrm>
            <a:custGeom>
              <a:avLst/>
              <a:gdLst/>
              <a:ahLst/>
              <a:cxnLst/>
              <a:rect l="l" t="t" r="r" b="b"/>
              <a:pathLst>
                <a:path w="755" h="756" extrusionOk="0">
                  <a:moveTo>
                    <a:pt x="377" y="1"/>
                  </a:moveTo>
                  <a:cubicBezTo>
                    <a:pt x="240" y="1"/>
                    <a:pt x="103" y="52"/>
                    <a:pt x="0" y="155"/>
                  </a:cubicBezTo>
                  <a:cubicBezTo>
                    <a:pt x="23" y="269"/>
                    <a:pt x="46" y="384"/>
                    <a:pt x="92" y="498"/>
                  </a:cubicBezTo>
                  <a:cubicBezTo>
                    <a:pt x="183" y="670"/>
                    <a:pt x="286" y="755"/>
                    <a:pt x="389" y="755"/>
                  </a:cubicBezTo>
                  <a:cubicBezTo>
                    <a:pt x="492" y="755"/>
                    <a:pt x="595" y="670"/>
                    <a:pt x="686" y="498"/>
                  </a:cubicBezTo>
                  <a:cubicBezTo>
                    <a:pt x="732" y="384"/>
                    <a:pt x="755" y="269"/>
                    <a:pt x="755" y="155"/>
                  </a:cubicBezTo>
                  <a:cubicBezTo>
                    <a:pt x="652" y="52"/>
                    <a:pt x="515" y="1"/>
                    <a:pt x="377" y="1"/>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90"/>
            <p:cNvSpPr/>
            <p:nvPr/>
          </p:nvSpPr>
          <p:spPr>
            <a:xfrm>
              <a:off x="4382225" y="4649350"/>
              <a:ext cx="80625" cy="155050"/>
            </a:xfrm>
            <a:custGeom>
              <a:avLst/>
              <a:gdLst/>
              <a:ahLst/>
              <a:cxnLst/>
              <a:rect l="l" t="t" r="r" b="b"/>
              <a:pathLst>
                <a:path w="3225" h="6202" extrusionOk="0">
                  <a:moveTo>
                    <a:pt x="1940" y="3450"/>
                  </a:moveTo>
                  <a:cubicBezTo>
                    <a:pt x="1991" y="3527"/>
                    <a:pt x="2062" y="3603"/>
                    <a:pt x="2137" y="3671"/>
                  </a:cubicBezTo>
                  <a:lnTo>
                    <a:pt x="2137" y="3671"/>
                  </a:lnTo>
                  <a:cubicBezTo>
                    <a:pt x="2123" y="3668"/>
                    <a:pt x="2109" y="3666"/>
                    <a:pt x="2095" y="3666"/>
                  </a:cubicBezTo>
                  <a:cubicBezTo>
                    <a:pt x="2052" y="3666"/>
                    <a:pt x="2012" y="3683"/>
                    <a:pt x="1989" y="3717"/>
                  </a:cubicBezTo>
                  <a:cubicBezTo>
                    <a:pt x="1962" y="3773"/>
                    <a:pt x="1926" y="3803"/>
                    <a:pt x="1891" y="3803"/>
                  </a:cubicBezTo>
                  <a:cubicBezTo>
                    <a:pt x="1869" y="3803"/>
                    <a:pt x="1847" y="3790"/>
                    <a:pt x="1829" y="3763"/>
                  </a:cubicBezTo>
                  <a:cubicBezTo>
                    <a:pt x="1898" y="3740"/>
                    <a:pt x="1989" y="3763"/>
                    <a:pt x="2012" y="3672"/>
                  </a:cubicBezTo>
                  <a:cubicBezTo>
                    <a:pt x="2012" y="3593"/>
                    <a:pt x="1978" y="3514"/>
                    <a:pt x="1940" y="3450"/>
                  </a:cubicBezTo>
                  <a:close/>
                  <a:moveTo>
                    <a:pt x="2792" y="0"/>
                  </a:moveTo>
                  <a:cubicBezTo>
                    <a:pt x="2717" y="0"/>
                    <a:pt x="2644" y="19"/>
                    <a:pt x="2584" y="59"/>
                  </a:cubicBezTo>
                  <a:cubicBezTo>
                    <a:pt x="2378" y="196"/>
                    <a:pt x="2172" y="333"/>
                    <a:pt x="1967" y="470"/>
                  </a:cubicBezTo>
                  <a:lnTo>
                    <a:pt x="1738" y="722"/>
                  </a:lnTo>
                  <a:cubicBezTo>
                    <a:pt x="1646" y="973"/>
                    <a:pt x="1555" y="1225"/>
                    <a:pt x="1463" y="1476"/>
                  </a:cubicBezTo>
                  <a:cubicBezTo>
                    <a:pt x="1372" y="1568"/>
                    <a:pt x="1303" y="1659"/>
                    <a:pt x="1212" y="1728"/>
                  </a:cubicBezTo>
                  <a:cubicBezTo>
                    <a:pt x="1029" y="1957"/>
                    <a:pt x="892" y="2208"/>
                    <a:pt x="800" y="2460"/>
                  </a:cubicBezTo>
                  <a:cubicBezTo>
                    <a:pt x="503" y="3146"/>
                    <a:pt x="434" y="3900"/>
                    <a:pt x="0" y="4541"/>
                  </a:cubicBezTo>
                  <a:cubicBezTo>
                    <a:pt x="23" y="4655"/>
                    <a:pt x="69" y="4746"/>
                    <a:pt x="114" y="4861"/>
                  </a:cubicBezTo>
                  <a:cubicBezTo>
                    <a:pt x="229" y="5066"/>
                    <a:pt x="389" y="5227"/>
                    <a:pt x="549" y="5387"/>
                  </a:cubicBezTo>
                  <a:lnTo>
                    <a:pt x="709" y="5478"/>
                  </a:lnTo>
                  <a:cubicBezTo>
                    <a:pt x="869" y="5501"/>
                    <a:pt x="1006" y="5547"/>
                    <a:pt x="1166" y="5615"/>
                  </a:cubicBezTo>
                  <a:cubicBezTo>
                    <a:pt x="1281" y="5730"/>
                    <a:pt x="1395" y="5844"/>
                    <a:pt x="1486" y="5981"/>
                  </a:cubicBezTo>
                  <a:cubicBezTo>
                    <a:pt x="1581" y="6108"/>
                    <a:pt x="1676" y="6202"/>
                    <a:pt x="1802" y="6202"/>
                  </a:cubicBezTo>
                  <a:cubicBezTo>
                    <a:pt x="1858" y="6202"/>
                    <a:pt x="1919" y="6183"/>
                    <a:pt x="1989" y="6141"/>
                  </a:cubicBezTo>
                  <a:cubicBezTo>
                    <a:pt x="2218" y="6004"/>
                    <a:pt x="2081" y="5775"/>
                    <a:pt x="2012" y="5592"/>
                  </a:cubicBezTo>
                  <a:cubicBezTo>
                    <a:pt x="1967" y="5409"/>
                    <a:pt x="1875" y="5227"/>
                    <a:pt x="1784" y="5044"/>
                  </a:cubicBezTo>
                  <a:cubicBezTo>
                    <a:pt x="1509" y="4746"/>
                    <a:pt x="1715" y="4632"/>
                    <a:pt x="1944" y="4518"/>
                  </a:cubicBezTo>
                  <a:cubicBezTo>
                    <a:pt x="2396" y="4247"/>
                    <a:pt x="2401" y="4243"/>
                    <a:pt x="2224" y="3736"/>
                  </a:cubicBezTo>
                  <a:lnTo>
                    <a:pt x="2224" y="3736"/>
                  </a:lnTo>
                  <a:cubicBezTo>
                    <a:pt x="2453" y="3580"/>
                    <a:pt x="2790" y="3577"/>
                    <a:pt x="2835" y="3214"/>
                  </a:cubicBezTo>
                  <a:cubicBezTo>
                    <a:pt x="2881" y="2871"/>
                    <a:pt x="2973" y="2551"/>
                    <a:pt x="2721" y="2254"/>
                  </a:cubicBezTo>
                  <a:cubicBezTo>
                    <a:pt x="2584" y="2048"/>
                    <a:pt x="2470" y="1842"/>
                    <a:pt x="2355" y="1636"/>
                  </a:cubicBezTo>
                  <a:cubicBezTo>
                    <a:pt x="2401" y="1476"/>
                    <a:pt x="2515" y="1316"/>
                    <a:pt x="2675" y="1248"/>
                  </a:cubicBezTo>
                  <a:cubicBezTo>
                    <a:pt x="2927" y="1065"/>
                    <a:pt x="3087" y="836"/>
                    <a:pt x="3156" y="539"/>
                  </a:cubicBezTo>
                  <a:cubicBezTo>
                    <a:pt x="3224" y="379"/>
                    <a:pt x="3178" y="196"/>
                    <a:pt x="3064" y="82"/>
                  </a:cubicBezTo>
                  <a:cubicBezTo>
                    <a:pt x="2987" y="30"/>
                    <a:pt x="2888" y="0"/>
                    <a:pt x="2792" y="0"/>
                  </a:cubicBezTo>
                  <a:close/>
                </a:path>
              </a:pathLst>
            </a:custGeom>
            <a:solidFill>
              <a:srgbClr val="E68D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90"/>
            <p:cNvSpPr/>
            <p:nvPr/>
          </p:nvSpPr>
          <p:spPr>
            <a:xfrm>
              <a:off x="4377075" y="4317075"/>
              <a:ext cx="74325" cy="206275"/>
            </a:xfrm>
            <a:custGeom>
              <a:avLst/>
              <a:gdLst/>
              <a:ahLst/>
              <a:cxnLst/>
              <a:rect l="l" t="t" r="r" b="b"/>
              <a:pathLst>
                <a:path w="2973" h="8251" extrusionOk="0">
                  <a:moveTo>
                    <a:pt x="396" y="1"/>
                  </a:moveTo>
                  <a:cubicBezTo>
                    <a:pt x="324" y="1"/>
                    <a:pt x="251" y="14"/>
                    <a:pt x="183" y="41"/>
                  </a:cubicBezTo>
                  <a:cubicBezTo>
                    <a:pt x="0" y="201"/>
                    <a:pt x="115" y="339"/>
                    <a:pt x="160" y="476"/>
                  </a:cubicBezTo>
                  <a:cubicBezTo>
                    <a:pt x="252" y="704"/>
                    <a:pt x="366" y="933"/>
                    <a:pt x="480" y="1162"/>
                  </a:cubicBezTo>
                  <a:cubicBezTo>
                    <a:pt x="595" y="1368"/>
                    <a:pt x="480" y="1551"/>
                    <a:pt x="412" y="1733"/>
                  </a:cubicBezTo>
                  <a:cubicBezTo>
                    <a:pt x="412" y="1825"/>
                    <a:pt x="412" y="1894"/>
                    <a:pt x="435" y="1962"/>
                  </a:cubicBezTo>
                  <a:cubicBezTo>
                    <a:pt x="801" y="2694"/>
                    <a:pt x="1212" y="3403"/>
                    <a:pt x="1189" y="4249"/>
                  </a:cubicBezTo>
                  <a:cubicBezTo>
                    <a:pt x="1212" y="4500"/>
                    <a:pt x="1281" y="4752"/>
                    <a:pt x="1372" y="4958"/>
                  </a:cubicBezTo>
                  <a:cubicBezTo>
                    <a:pt x="1624" y="5621"/>
                    <a:pt x="1715" y="6330"/>
                    <a:pt x="1669" y="7016"/>
                  </a:cubicBezTo>
                  <a:cubicBezTo>
                    <a:pt x="1647" y="7427"/>
                    <a:pt x="1669" y="7839"/>
                    <a:pt x="1669" y="8250"/>
                  </a:cubicBezTo>
                  <a:lnTo>
                    <a:pt x="1784" y="8250"/>
                  </a:lnTo>
                  <a:cubicBezTo>
                    <a:pt x="1810" y="8243"/>
                    <a:pt x="1846" y="8241"/>
                    <a:pt x="1885" y="8241"/>
                  </a:cubicBezTo>
                  <a:cubicBezTo>
                    <a:pt x="1924" y="8241"/>
                    <a:pt x="1967" y="8243"/>
                    <a:pt x="2007" y="8243"/>
                  </a:cubicBezTo>
                  <a:cubicBezTo>
                    <a:pt x="2170" y="8243"/>
                    <a:pt x="2302" y="8212"/>
                    <a:pt x="2058" y="7907"/>
                  </a:cubicBezTo>
                  <a:cubicBezTo>
                    <a:pt x="1944" y="7793"/>
                    <a:pt x="1921" y="7610"/>
                    <a:pt x="1990" y="7450"/>
                  </a:cubicBezTo>
                  <a:cubicBezTo>
                    <a:pt x="2050" y="7365"/>
                    <a:pt x="2130" y="7338"/>
                    <a:pt x="2215" y="7338"/>
                  </a:cubicBezTo>
                  <a:cubicBezTo>
                    <a:pt x="2291" y="7338"/>
                    <a:pt x="2371" y="7360"/>
                    <a:pt x="2447" y="7381"/>
                  </a:cubicBezTo>
                  <a:cubicBezTo>
                    <a:pt x="2584" y="7427"/>
                    <a:pt x="2767" y="7473"/>
                    <a:pt x="2904" y="7496"/>
                  </a:cubicBezTo>
                  <a:cubicBezTo>
                    <a:pt x="2973" y="7107"/>
                    <a:pt x="2721" y="6787"/>
                    <a:pt x="2607" y="6467"/>
                  </a:cubicBezTo>
                  <a:cubicBezTo>
                    <a:pt x="2516" y="6147"/>
                    <a:pt x="2630" y="5735"/>
                    <a:pt x="2630" y="5369"/>
                  </a:cubicBezTo>
                  <a:cubicBezTo>
                    <a:pt x="2630" y="5209"/>
                    <a:pt x="2561" y="5049"/>
                    <a:pt x="2493" y="4912"/>
                  </a:cubicBezTo>
                  <a:cubicBezTo>
                    <a:pt x="2355" y="4638"/>
                    <a:pt x="2287" y="4295"/>
                    <a:pt x="2058" y="4157"/>
                  </a:cubicBezTo>
                  <a:cubicBezTo>
                    <a:pt x="1624" y="3883"/>
                    <a:pt x="2127" y="3586"/>
                    <a:pt x="1944" y="3311"/>
                  </a:cubicBezTo>
                  <a:cubicBezTo>
                    <a:pt x="1578" y="2671"/>
                    <a:pt x="1326" y="1939"/>
                    <a:pt x="1258" y="1208"/>
                  </a:cubicBezTo>
                  <a:cubicBezTo>
                    <a:pt x="1166" y="842"/>
                    <a:pt x="1029" y="522"/>
                    <a:pt x="846" y="201"/>
                  </a:cubicBezTo>
                  <a:cubicBezTo>
                    <a:pt x="734" y="73"/>
                    <a:pt x="565" y="1"/>
                    <a:pt x="3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90"/>
            <p:cNvSpPr/>
            <p:nvPr/>
          </p:nvSpPr>
          <p:spPr>
            <a:xfrm>
              <a:off x="4359350" y="4764325"/>
              <a:ext cx="45175" cy="94725"/>
            </a:xfrm>
            <a:custGeom>
              <a:avLst/>
              <a:gdLst/>
              <a:ahLst/>
              <a:cxnLst/>
              <a:rect l="l" t="t" r="r" b="b"/>
              <a:pathLst>
                <a:path w="1807" h="3789" extrusionOk="0">
                  <a:moveTo>
                    <a:pt x="868" y="1"/>
                  </a:moveTo>
                  <a:cubicBezTo>
                    <a:pt x="822" y="1"/>
                    <a:pt x="776" y="11"/>
                    <a:pt x="732" y="33"/>
                  </a:cubicBezTo>
                  <a:lnTo>
                    <a:pt x="618" y="124"/>
                  </a:lnTo>
                  <a:cubicBezTo>
                    <a:pt x="572" y="353"/>
                    <a:pt x="252" y="650"/>
                    <a:pt x="572" y="788"/>
                  </a:cubicBezTo>
                  <a:cubicBezTo>
                    <a:pt x="1052" y="971"/>
                    <a:pt x="984" y="1199"/>
                    <a:pt x="801" y="1542"/>
                  </a:cubicBezTo>
                  <a:cubicBezTo>
                    <a:pt x="663" y="1748"/>
                    <a:pt x="481" y="1931"/>
                    <a:pt x="366" y="2137"/>
                  </a:cubicBezTo>
                  <a:cubicBezTo>
                    <a:pt x="275" y="2343"/>
                    <a:pt x="503" y="2663"/>
                    <a:pt x="138" y="2800"/>
                  </a:cubicBezTo>
                  <a:cubicBezTo>
                    <a:pt x="23" y="2823"/>
                    <a:pt x="0" y="3006"/>
                    <a:pt x="92" y="3120"/>
                  </a:cubicBezTo>
                  <a:cubicBezTo>
                    <a:pt x="183" y="3211"/>
                    <a:pt x="275" y="3303"/>
                    <a:pt x="343" y="3394"/>
                  </a:cubicBezTo>
                  <a:cubicBezTo>
                    <a:pt x="448" y="3563"/>
                    <a:pt x="553" y="3789"/>
                    <a:pt x="747" y="3789"/>
                  </a:cubicBezTo>
                  <a:cubicBezTo>
                    <a:pt x="764" y="3789"/>
                    <a:pt x="782" y="3787"/>
                    <a:pt x="801" y="3783"/>
                  </a:cubicBezTo>
                  <a:cubicBezTo>
                    <a:pt x="1121" y="3715"/>
                    <a:pt x="869" y="3463"/>
                    <a:pt x="892" y="3280"/>
                  </a:cubicBezTo>
                  <a:cubicBezTo>
                    <a:pt x="915" y="2983"/>
                    <a:pt x="1029" y="2617"/>
                    <a:pt x="1281" y="2525"/>
                  </a:cubicBezTo>
                  <a:cubicBezTo>
                    <a:pt x="1807" y="2365"/>
                    <a:pt x="1670" y="2000"/>
                    <a:pt x="1624" y="1657"/>
                  </a:cubicBezTo>
                  <a:cubicBezTo>
                    <a:pt x="1601" y="1405"/>
                    <a:pt x="1624" y="1153"/>
                    <a:pt x="1624" y="902"/>
                  </a:cubicBezTo>
                  <a:lnTo>
                    <a:pt x="1624" y="879"/>
                  </a:lnTo>
                  <a:cubicBezTo>
                    <a:pt x="1418" y="650"/>
                    <a:pt x="1304" y="376"/>
                    <a:pt x="1121" y="124"/>
                  </a:cubicBezTo>
                  <a:cubicBezTo>
                    <a:pt x="1059" y="47"/>
                    <a:pt x="965" y="1"/>
                    <a:pt x="868" y="1"/>
                  </a:cubicBezTo>
                  <a:close/>
                </a:path>
              </a:pathLst>
            </a:custGeom>
            <a:solidFill>
              <a:srgbClr val="E68D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90"/>
            <p:cNvSpPr/>
            <p:nvPr/>
          </p:nvSpPr>
          <p:spPr>
            <a:xfrm>
              <a:off x="4335325" y="4792575"/>
              <a:ext cx="17750" cy="113225"/>
            </a:xfrm>
            <a:custGeom>
              <a:avLst/>
              <a:gdLst/>
              <a:ahLst/>
              <a:cxnLst/>
              <a:rect l="l" t="t" r="r" b="b"/>
              <a:pathLst>
                <a:path w="710" h="4529" extrusionOk="0">
                  <a:moveTo>
                    <a:pt x="573" y="1"/>
                  </a:moveTo>
                  <a:lnTo>
                    <a:pt x="573" y="1"/>
                  </a:lnTo>
                  <a:cubicBezTo>
                    <a:pt x="230" y="252"/>
                    <a:pt x="321" y="732"/>
                    <a:pt x="70" y="1007"/>
                  </a:cubicBezTo>
                  <a:cubicBezTo>
                    <a:pt x="1" y="2104"/>
                    <a:pt x="344" y="3156"/>
                    <a:pt x="390" y="4231"/>
                  </a:cubicBezTo>
                  <a:cubicBezTo>
                    <a:pt x="390" y="4345"/>
                    <a:pt x="504" y="4437"/>
                    <a:pt x="573" y="4528"/>
                  </a:cubicBezTo>
                  <a:cubicBezTo>
                    <a:pt x="618" y="4437"/>
                    <a:pt x="710" y="4300"/>
                    <a:pt x="710" y="4208"/>
                  </a:cubicBezTo>
                  <a:cubicBezTo>
                    <a:pt x="618" y="3522"/>
                    <a:pt x="687" y="2836"/>
                    <a:pt x="618" y="2173"/>
                  </a:cubicBezTo>
                  <a:cubicBezTo>
                    <a:pt x="550" y="1464"/>
                    <a:pt x="550" y="732"/>
                    <a:pt x="5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90"/>
            <p:cNvSpPr/>
            <p:nvPr/>
          </p:nvSpPr>
          <p:spPr>
            <a:xfrm>
              <a:off x="4342775" y="4911475"/>
              <a:ext cx="24600" cy="63500"/>
            </a:xfrm>
            <a:custGeom>
              <a:avLst/>
              <a:gdLst/>
              <a:ahLst/>
              <a:cxnLst/>
              <a:rect l="l" t="t" r="r" b="b"/>
              <a:pathLst>
                <a:path w="984" h="2540" extrusionOk="0">
                  <a:moveTo>
                    <a:pt x="275" y="1"/>
                  </a:moveTo>
                  <a:cubicBezTo>
                    <a:pt x="92" y="184"/>
                    <a:pt x="0" y="435"/>
                    <a:pt x="46" y="687"/>
                  </a:cubicBezTo>
                  <a:cubicBezTo>
                    <a:pt x="46" y="1304"/>
                    <a:pt x="23" y="1922"/>
                    <a:pt x="23" y="2539"/>
                  </a:cubicBezTo>
                  <a:lnTo>
                    <a:pt x="778" y="2539"/>
                  </a:lnTo>
                  <a:cubicBezTo>
                    <a:pt x="778" y="2288"/>
                    <a:pt x="686" y="2059"/>
                    <a:pt x="526" y="1876"/>
                  </a:cubicBezTo>
                  <a:cubicBezTo>
                    <a:pt x="343" y="1693"/>
                    <a:pt x="458" y="1510"/>
                    <a:pt x="526" y="1304"/>
                  </a:cubicBezTo>
                  <a:cubicBezTo>
                    <a:pt x="595" y="1098"/>
                    <a:pt x="983" y="1236"/>
                    <a:pt x="915" y="961"/>
                  </a:cubicBezTo>
                  <a:cubicBezTo>
                    <a:pt x="869" y="801"/>
                    <a:pt x="640" y="710"/>
                    <a:pt x="480" y="573"/>
                  </a:cubicBezTo>
                  <a:cubicBezTo>
                    <a:pt x="343" y="412"/>
                    <a:pt x="275" y="207"/>
                    <a:pt x="2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90"/>
            <p:cNvSpPr/>
            <p:nvPr/>
          </p:nvSpPr>
          <p:spPr>
            <a:xfrm>
              <a:off x="4355350" y="4717700"/>
              <a:ext cx="40025" cy="56600"/>
            </a:xfrm>
            <a:custGeom>
              <a:avLst/>
              <a:gdLst/>
              <a:ahLst/>
              <a:cxnLst/>
              <a:rect l="l" t="t" r="r" b="b"/>
              <a:pathLst>
                <a:path w="1601" h="2264" extrusionOk="0">
                  <a:moveTo>
                    <a:pt x="1532" y="0"/>
                  </a:moveTo>
                  <a:cubicBezTo>
                    <a:pt x="1258" y="23"/>
                    <a:pt x="1006" y="114"/>
                    <a:pt x="801" y="274"/>
                  </a:cubicBezTo>
                  <a:lnTo>
                    <a:pt x="778" y="274"/>
                  </a:lnTo>
                  <a:cubicBezTo>
                    <a:pt x="686" y="343"/>
                    <a:pt x="618" y="435"/>
                    <a:pt x="549" y="526"/>
                  </a:cubicBezTo>
                  <a:cubicBezTo>
                    <a:pt x="275" y="800"/>
                    <a:pt x="389" y="1281"/>
                    <a:pt x="23" y="1532"/>
                  </a:cubicBezTo>
                  <a:lnTo>
                    <a:pt x="23" y="1784"/>
                  </a:lnTo>
                  <a:cubicBezTo>
                    <a:pt x="23" y="1944"/>
                    <a:pt x="23" y="2104"/>
                    <a:pt x="0" y="2264"/>
                  </a:cubicBezTo>
                  <a:lnTo>
                    <a:pt x="778" y="2012"/>
                  </a:lnTo>
                  <a:cubicBezTo>
                    <a:pt x="1304" y="1509"/>
                    <a:pt x="1235" y="732"/>
                    <a:pt x="1601" y="160"/>
                  </a:cubicBezTo>
                  <a:cubicBezTo>
                    <a:pt x="1578" y="114"/>
                    <a:pt x="1555" y="46"/>
                    <a:pt x="1532" y="0"/>
                  </a:cubicBezTo>
                  <a:close/>
                </a:path>
              </a:pathLst>
            </a:custGeom>
            <a:solidFill>
              <a:srgbClr val="DB7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90"/>
            <p:cNvSpPr/>
            <p:nvPr/>
          </p:nvSpPr>
          <p:spPr>
            <a:xfrm>
              <a:off x="4430800" y="4605075"/>
              <a:ext cx="7450" cy="12600"/>
            </a:xfrm>
            <a:custGeom>
              <a:avLst/>
              <a:gdLst/>
              <a:ahLst/>
              <a:cxnLst/>
              <a:rect l="l" t="t" r="r" b="b"/>
              <a:pathLst>
                <a:path w="298" h="504" extrusionOk="0">
                  <a:moveTo>
                    <a:pt x="24" y="0"/>
                  </a:moveTo>
                  <a:cubicBezTo>
                    <a:pt x="1" y="206"/>
                    <a:pt x="92" y="389"/>
                    <a:pt x="275" y="503"/>
                  </a:cubicBezTo>
                  <a:cubicBezTo>
                    <a:pt x="298" y="298"/>
                    <a:pt x="206" y="92"/>
                    <a:pt x="24" y="0"/>
                  </a:cubicBezTo>
                  <a:close/>
                </a:path>
              </a:pathLst>
            </a:custGeom>
            <a:solidFill>
              <a:srgbClr val="BF50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90"/>
            <p:cNvSpPr/>
            <p:nvPr/>
          </p:nvSpPr>
          <p:spPr>
            <a:xfrm>
              <a:off x="3779675" y="5313175"/>
              <a:ext cx="18900" cy="5800"/>
            </a:xfrm>
            <a:custGeom>
              <a:avLst/>
              <a:gdLst/>
              <a:ahLst/>
              <a:cxnLst/>
              <a:rect l="l" t="t" r="r" b="b"/>
              <a:pathLst>
                <a:path w="756" h="232" extrusionOk="0">
                  <a:moveTo>
                    <a:pt x="478" y="1"/>
                  </a:moveTo>
                  <a:cubicBezTo>
                    <a:pt x="295" y="1"/>
                    <a:pt x="123" y="31"/>
                    <a:pt x="1" y="214"/>
                  </a:cubicBezTo>
                  <a:cubicBezTo>
                    <a:pt x="92" y="222"/>
                    <a:pt x="186" y="232"/>
                    <a:pt x="278" y="232"/>
                  </a:cubicBezTo>
                  <a:cubicBezTo>
                    <a:pt x="460" y="232"/>
                    <a:pt x="633" y="191"/>
                    <a:pt x="755" y="8"/>
                  </a:cubicBezTo>
                  <a:cubicBezTo>
                    <a:pt x="664" y="8"/>
                    <a:pt x="570" y="1"/>
                    <a:pt x="478"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90"/>
            <p:cNvSpPr/>
            <p:nvPr/>
          </p:nvSpPr>
          <p:spPr>
            <a:xfrm>
              <a:off x="3798550" y="5306800"/>
              <a:ext cx="13175" cy="6600"/>
            </a:xfrm>
            <a:custGeom>
              <a:avLst/>
              <a:gdLst/>
              <a:ahLst/>
              <a:cxnLst/>
              <a:rect l="l" t="t" r="r" b="b"/>
              <a:pathLst>
                <a:path w="527" h="264" extrusionOk="0">
                  <a:moveTo>
                    <a:pt x="422" y="0"/>
                  </a:moveTo>
                  <a:cubicBezTo>
                    <a:pt x="253" y="0"/>
                    <a:pt x="95" y="92"/>
                    <a:pt x="0" y="263"/>
                  </a:cubicBezTo>
                  <a:cubicBezTo>
                    <a:pt x="206" y="263"/>
                    <a:pt x="389" y="172"/>
                    <a:pt x="526" y="12"/>
                  </a:cubicBezTo>
                  <a:cubicBezTo>
                    <a:pt x="491" y="4"/>
                    <a:pt x="457" y="0"/>
                    <a:pt x="422"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90"/>
            <p:cNvSpPr/>
            <p:nvPr/>
          </p:nvSpPr>
          <p:spPr>
            <a:xfrm>
              <a:off x="3685350" y="5313375"/>
              <a:ext cx="11450" cy="18300"/>
            </a:xfrm>
            <a:custGeom>
              <a:avLst/>
              <a:gdLst/>
              <a:ahLst/>
              <a:cxnLst/>
              <a:rect l="l" t="t" r="r" b="b"/>
              <a:pathLst>
                <a:path w="458" h="732" extrusionOk="0">
                  <a:moveTo>
                    <a:pt x="1" y="0"/>
                  </a:moveTo>
                  <a:lnTo>
                    <a:pt x="1" y="732"/>
                  </a:lnTo>
                  <a:cubicBezTo>
                    <a:pt x="115" y="618"/>
                    <a:pt x="206" y="526"/>
                    <a:pt x="298" y="389"/>
                  </a:cubicBezTo>
                  <a:cubicBezTo>
                    <a:pt x="458" y="92"/>
                    <a:pt x="298" y="0"/>
                    <a:pt x="1"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90"/>
            <p:cNvSpPr/>
            <p:nvPr/>
          </p:nvSpPr>
          <p:spPr>
            <a:xfrm>
              <a:off x="3735650" y="5319650"/>
              <a:ext cx="12600" cy="4525"/>
            </a:xfrm>
            <a:custGeom>
              <a:avLst/>
              <a:gdLst/>
              <a:ahLst/>
              <a:cxnLst/>
              <a:rect l="l" t="t" r="r" b="b"/>
              <a:pathLst>
                <a:path w="504" h="181" extrusionOk="0">
                  <a:moveTo>
                    <a:pt x="1" y="1"/>
                  </a:moveTo>
                  <a:cubicBezTo>
                    <a:pt x="79" y="123"/>
                    <a:pt x="163" y="181"/>
                    <a:pt x="246" y="181"/>
                  </a:cubicBezTo>
                  <a:cubicBezTo>
                    <a:pt x="334" y="181"/>
                    <a:pt x="422" y="118"/>
                    <a:pt x="504" y="1"/>
                  </a:cubicBezTo>
                  <a:close/>
                </a:path>
              </a:pathLst>
            </a:custGeom>
            <a:solidFill>
              <a:srgbClr val="B03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90"/>
            <p:cNvSpPr/>
            <p:nvPr/>
          </p:nvSpPr>
          <p:spPr>
            <a:xfrm>
              <a:off x="3754525" y="5319650"/>
              <a:ext cx="6300" cy="2600"/>
            </a:xfrm>
            <a:custGeom>
              <a:avLst/>
              <a:gdLst/>
              <a:ahLst/>
              <a:cxnLst/>
              <a:rect l="l" t="t" r="r" b="b"/>
              <a:pathLst>
                <a:path w="252" h="104" extrusionOk="0">
                  <a:moveTo>
                    <a:pt x="0" y="1"/>
                  </a:moveTo>
                  <a:cubicBezTo>
                    <a:pt x="46" y="69"/>
                    <a:pt x="92" y="104"/>
                    <a:pt x="135" y="104"/>
                  </a:cubicBezTo>
                  <a:cubicBezTo>
                    <a:pt x="178" y="104"/>
                    <a:pt x="218" y="69"/>
                    <a:pt x="252" y="1"/>
                  </a:cubicBezTo>
                  <a:close/>
                </a:path>
              </a:pathLst>
            </a:custGeom>
            <a:solidFill>
              <a:srgbClr val="B03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90"/>
            <p:cNvSpPr/>
            <p:nvPr/>
          </p:nvSpPr>
          <p:spPr>
            <a:xfrm>
              <a:off x="3108550" y="4912050"/>
              <a:ext cx="57175" cy="56650"/>
            </a:xfrm>
            <a:custGeom>
              <a:avLst/>
              <a:gdLst/>
              <a:ahLst/>
              <a:cxnLst/>
              <a:rect l="l" t="t" r="r" b="b"/>
              <a:pathLst>
                <a:path w="2287" h="2266" extrusionOk="0">
                  <a:moveTo>
                    <a:pt x="297" y="1"/>
                  </a:moveTo>
                  <a:cubicBezTo>
                    <a:pt x="183" y="252"/>
                    <a:pt x="0" y="481"/>
                    <a:pt x="297" y="778"/>
                  </a:cubicBezTo>
                  <a:cubicBezTo>
                    <a:pt x="709" y="1167"/>
                    <a:pt x="1212" y="1487"/>
                    <a:pt x="1486" y="2013"/>
                  </a:cubicBezTo>
                  <a:cubicBezTo>
                    <a:pt x="1624" y="2248"/>
                    <a:pt x="1912" y="2265"/>
                    <a:pt x="2164" y="2265"/>
                  </a:cubicBezTo>
                  <a:cubicBezTo>
                    <a:pt x="2207" y="2265"/>
                    <a:pt x="2248" y="2265"/>
                    <a:pt x="2287" y="2265"/>
                  </a:cubicBezTo>
                  <a:cubicBezTo>
                    <a:pt x="1875" y="1716"/>
                    <a:pt x="1464" y="1167"/>
                    <a:pt x="1029" y="641"/>
                  </a:cubicBezTo>
                  <a:cubicBezTo>
                    <a:pt x="800" y="412"/>
                    <a:pt x="549" y="184"/>
                    <a:pt x="2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90"/>
            <p:cNvSpPr/>
            <p:nvPr/>
          </p:nvSpPr>
          <p:spPr>
            <a:xfrm>
              <a:off x="3170850" y="4980650"/>
              <a:ext cx="13175" cy="13175"/>
            </a:xfrm>
            <a:custGeom>
              <a:avLst/>
              <a:gdLst/>
              <a:ahLst/>
              <a:cxnLst/>
              <a:rect l="l" t="t" r="r" b="b"/>
              <a:pathLst>
                <a:path w="527" h="527" extrusionOk="0">
                  <a:moveTo>
                    <a:pt x="46" y="1"/>
                  </a:moveTo>
                  <a:lnTo>
                    <a:pt x="46" y="1"/>
                  </a:lnTo>
                  <a:cubicBezTo>
                    <a:pt x="1" y="298"/>
                    <a:pt x="229" y="527"/>
                    <a:pt x="527" y="527"/>
                  </a:cubicBezTo>
                  <a:cubicBezTo>
                    <a:pt x="435" y="275"/>
                    <a:pt x="275" y="92"/>
                    <a:pt x="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90"/>
            <p:cNvSpPr/>
            <p:nvPr/>
          </p:nvSpPr>
          <p:spPr>
            <a:xfrm>
              <a:off x="3165700" y="4968075"/>
              <a:ext cx="6325" cy="6325"/>
            </a:xfrm>
            <a:custGeom>
              <a:avLst/>
              <a:gdLst/>
              <a:ahLst/>
              <a:cxnLst/>
              <a:rect l="l" t="t" r="r" b="b"/>
              <a:pathLst>
                <a:path w="253" h="253" extrusionOk="0">
                  <a:moveTo>
                    <a:pt x="252" y="1"/>
                  </a:moveTo>
                  <a:lnTo>
                    <a:pt x="1" y="24"/>
                  </a:lnTo>
                  <a:lnTo>
                    <a:pt x="252" y="252"/>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90"/>
            <p:cNvSpPr/>
            <p:nvPr/>
          </p:nvSpPr>
          <p:spPr>
            <a:xfrm>
              <a:off x="3321775" y="5169300"/>
              <a:ext cx="6875" cy="5750"/>
            </a:xfrm>
            <a:custGeom>
              <a:avLst/>
              <a:gdLst/>
              <a:ahLst/>
              <a:cxnLst/>
              <a:rect l="l" t="t" r="r" b="b"/>
              <a:pathLst>
                <a:path w="275" h="230" extrusionOk="0">
                  <a:moveTo>
                    <a:pt x="0" y="1"/>
                  </a:moveTo>
                  <a:lnTo>
                    <a:pt x="275" y="229"/>
                  </a:lnTo>
                  <a:close/>
                </a:path>
              </a:pathLst>
            </a:custGeom>
            <a:solidFill>
              <a:srgbClr val="C95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90"/>
            <p:cNvSpPr/>
            <p:nvPr/>
          </p:nvSpPr>
          <p:spPr>
            <a:xfrm>
              <a:off x="3065675" y="4830300"/>
              <a:ext cx="5725" cy="6325"/>
            </a:xfrm>
            <a:custGeom>
              <a:avLst/>
              <a:gdLst/>
              <a:ahLst/>
              <a:cxnLst/>
              <a:rect l="l" t="t" r="r" b="b"/>
              <a:pathLst>
                <a:path w="229" h="253" extrusionOk="0">
                  <a:moveTo>
                    <a:pt x="229" y="252"/>
                  </a:moveTo>
                  <a:cubicBezTo>
                    <a:pt x="137" y="184"/>
                    <a:pt x="69" y="92"/>
                    <a:pt x="0" y="1"/>
                  </a:cubicBezTo>
                  <a:cubicBezTo>
                    <a:pt x="69" y="92"/>
                    <a:pt x="137" y="184"/>
                    <a:pt x="229" y="2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90"/>
            <p:cNvSpPr/>
            <p:nvPr/>
          </p:nvSpPr>
          <p:spPr>
            <a:xfrm>
              <a:off x="3616175" y="5288225"/>
              <a:ext cx="6900" cy="6300"/>
            </a:xfrm>
            <a:custGeom>
              <a:avLst/>
              <a:gdLst/>
              <a:ahLst/>
              <a:cxnLst/>
              <a:rect l="l" t="t" r="r" b="b"/>
              <a:pathLst>
                <a:path w="276" h="252" extrusionOk="0">
                  <a:moveTo>
                    <a:pt x="1" y="0"/>
                  </a:moveTo>
                  <a:lnTo>
                    <a:pt x="275" y="252"/>
                  </a:lnTo>
                  <a:cubicBezTo>
                    <a:pt x="229" y="114"/>
                    <a:pt x="138" y="23"/>
                    <a:pt x="1" y="0"/>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90"/>
            <p:cNvSpPr/>
            <p:nvPr/>
          </p:nvSpPr>
          <p:spPr>
            <a:xfrm>
              <a:off x="3623050" y="5294500"/>
              <a:ext cx="6300" cy="5750"/>
            </a:xfrm>
            <a:custGeom>
              <a:avLst/>
              <a:gdLst/>
              <a:ahLst/>
              <a:cxnLst/>
              <a:rect l="l" t="t" r="r" b="b"/>
              <a:pathLst>
                <a:path w="252" h="230" extrusionOk="0">
                  <a:moveTo>
                    <a:pt x="0" y="1"/>
                  </a:moveTo>
                  <a:lnTo>
                    <a:pt x="252" y="229"/>
                  </a:ln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90"/>
            <p:cNvSpPr/>
            <p:nvPr/>
          </p:nvSpPr>
          <p:spPr>
            <a:xfrm>
              <a:off x="3422375" y="5237825"/>
              <a:ext cx="12600" cy="6125"/>
            </a:xfrm>
            <a:custGeom>
              <a:avLst/>
              <a:gdLst/>
              <a:ahLst/>
              <a:cxnLst/>
              <a:rect l="l" t="t" r="r" b="b"/>
              <a:pathLst>
                <a:path w="504" h="245" extrusionOk="0">
                  <a:moveTo>
                    <a:pt x="64" y="0"/>
                  </a:moveTo>
                  <a:cubicBezTo>
                    <a:pt x="43" y="0"/>
                    <a:pt x="22" y="1"/>
                    <a:pt x="1" y="4"/>
                  </a:cubicBezTo>
                  <a:cubicBezTo>
                    <a:pt x="96" y="155"/>
                    <a:pt x="253" y="244"/>
                    <a:pt x="408" y="244"/>
                  </a:cubicBezTo>
                  <a:cubicBezTo>
                    <a:pt x="441" y="244"/>
                    <a:pt x="473" y="240"/>
                    <a:pt x="504" y="232"/>
                  </a:cubicBezTo>
                  <a:cubicBezTo>
                    <a:pt x="422" y="89"/>
                    <a:pt x="248" y="0"/>
                    <a:pt x="64" y="0"/>
                  </a:cubicBezTo>
                  <a:close/>
                </a:path>
              </a:pathLst>
            </a:custGeom>
            <a:solidFill>
              <a:srgbClr val="BB39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90"/>
            <p:cNvSpPr/>
            <p:nvPr/>
          </p:nvSpPr>
          <p:spPr>
            <a:xfrm>
              <a:off x="4316475" y="4210050"/>
              <a:ext cx="26900" cy="33950"/>
            </a:xfrm>
            <a:custGeom>
              <a:avLst/>
              <a:gdLst/>
              <a:ahLst/>
              <a:cxnLst/>
              <a:rect l="l" t="t" r="r" b="b"/>
              <a:pathLst>
                <a:path w="1076" h="1358" extrusionOk="0">
                  <a:moveTo>
                    <a:pt x="92" y="1"/>
                  </a:moveTo>
                  <a:lnTo>
                    <a:pt x="92" y="1"/>
                  </a:lnTo>
                  <a:cubicBezTo>
                    <a:pt x="0" y="549"/>
                    <a:pt x="343" y="892"/>
                    <a:pt x="641" y="1281"/>
                  </a:cubicBezTo>
                  <a:cubicBezTo>
                    <a:pt x="673" y="1338"/>
                    <a:pt x="718" y="1358"/>
                    <a:pt x="769" y="1358"/>
                  </a:cubicBezTo>
                  <a:cubicBezTo>
                    <a:pt x="860" y="1358"/>
                    <a:pt x="972" y="1296"/>
                    <a:pt x="1075" y="1281"/>
                  </a:cubicBezTo>
                  <a:lnTo>
                    <a:pt x="92" y="1"/>
                  </a:ln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90"/>
            <p:cNvSpPr/>
            <p:nvPr/>
          </p:nvSpPr>
          <p:spPr>
            <a:xfrm>
              <a:off x="4299325" y="4185475"/>
              <a:ext cx="19450" cy="24600"/>
            </a:xfrm>
            <a:custGeom>
              <a:avLst/>
              <a:gdLst/>
              <a:ahLst/>
              <a:cxnLst/>
              <a:rect l="l" t="t" r="r" b="b"/>
              <a:pathLst>
                <a:path w="778" h="984" extrusionOk="0">
                  <a:moveTo>
                    <a:pt x="23" y="0"/>
                  </a:moveTo>
                  <a:lnTo>
                    <a:pt x="23" y="0"/>
                  </a:lnTo>
                  <a:cubicBezTo>
                    <a:pt x="0" y="526"/>
                    <a:pt x="115" y="961"/>
                    <a:pt x="778" y="984"/>
                  </a:cubicBezTo>
                  <a:cubicBezTo>
                    <a:pt x="755" y="732"/>
                    <a:pt x="663" y="458"/>
                    <a:pt x="526" y="229"/>
                  </a:cubicBezTo>
                  <a:lnTo>
                    <a:pt x="23" y="0"/>
                  </a:ln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90"/>
            <p:cNvSpPr/>
            <p:nvPr/>
          </p:nvSpPr>
          <p:spPr>
            <a:xfrm>
              <a:off x="4237000" y="4109875"/>
              <a:ext cx="13125" cy="12800"/>
            </a:xfrm>
            <a:custGeom>
              <a:avLst/>
              <a:gdLst/>
              <a:ahLst/>
              <a:cxnLst/>
              <a:rect l="l" t="t" r="r" b="b"/>
              <a:pathLst>
                <a:path w="525" h="512" extrusionOk="0">
                  <a:moveTo>
                    <a:pt x="70" y="0"/>
                  </a:moveTo>
                  <a:cubicBezTo>
                    <a:pt x="48" y="0"/>
                    <a:pt x="25" y="2"/>
                    <a:pt x="1" y="6"/>
                  </a:cubicBezTo>
                  <a:lnTo>
                    <a:pt x="1" y="257"/>
                  </a:lnTo>
                  <a:cubicBezTo>
                    <a:pt x="105" y="404"/>
                    <a:pt x="267" y="512"/>
                    <a:pt x="452" y="512"/>
                  </a:cubicBezTo>
                  <a:cubicBezTo>
                    <a:pt x="469" y="512"/>
                    <a:pt x="486" y="511"/>
                    <a:pt x="504" y="509"/>
                  </a:cubicBezTo>
                  <a:cubicBezTo>
                    <a:pt x="525" y="235"/>
                    <a:pt x="333" y="0"/>
                    <a:pt x="70" y="0"/>
                  </a:cubicBezTo>
                  <a:close/>
                </a:path>
              </a:pathLst>
            </a:custGeom>
            <a:solidFill>
              <a:srgbClr val="CA4F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90"/>
            <p:cNvSpPr/>
            <p:nvPr/>
          </p:nvSpPr>
          <p:spPr>
            <a:xfrm>
              <a:off x="4249600" y="4122600"/>
              <a:ext cx="6300" cy="6300"/>
            </a:xfrm>
            <a:custGeom>
              <a:avLst/>
              <a:gdLst/>
              <a:ahLst/>
              <a:cxnLst/>
              <a:rect l="l" t="t" r="r" b="b"/>
              <a:pathLst>
                <a:path w="252" h="252" extrusionOk="0">
                  <a:moveTo>
                    <a:pt x="0" y="0"/>
                  </a:moveTo>
                  <a:cubicBezTo>
                    <a:pt x="69" y="91"/>
                    <a:pt x="160" y="183"/>
                    <a:pt x="251" y="251"/>
                  </a:cubicBezTo>
                  <a:cubicBezTo>
                    <a:pt x="160" y="160"/>
                    <a:pt x="69" y="91"/>
                    <a:pt x="0" y="0"/>
                  </a:cubicBezTo>
                  <a:close/>
                </a:path>
              </a:pathLst>
            </a:custGeom>
            <a:solidFill>
              <a:srgbClr val="CA4F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90"/>
            <p:cNvSpPr/>
            <p:nvPr/>
          </p:nvSpPr>
          <p:spPr>
            <a:xfrm>
              <a:off x="4294175" y="4179175"/>
              <a:ext cx="5750" cy="6325"/>
            </a:xfrm>
            <a:custGeom>
              <a:avLst/>
              <a:gdLst/>
              <a:ahLst/>
              <a:cxnLst/>
              <a:rect l="l" t="t" r="r" b="b"/>
              <a:pathLst>
                <a:path w="230" h="253" extrusionOk="0">
                  <a:moveTo>
                    <a:pt x="229" y="252"/>
                  </a:moveTo>
                  <a:lnTo>
                    <a:pt x="1" y="1"/>
                  </a:ln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90"/>
            <p:cNvSpPr/>
            <p:nvPr/>
          </p:nvSpPr>
          <p:spPr>
            <a:xfrm>
              <a:off x="3848850" y="3890800"/>
              <a:ext cx="12600" cy="6100"/>
            </a:xfrm>
            <a:custGeom>
              <a:avLst/>
              <a:gdLst/>
              <a:ahLst/>
              <a:cxnLst/>
              <a:rect l="l" t="t" r="r" b="b"/>
              <a:pathLst>
                <a:path w="504" h="244" extrusionOk="0">
                  <a:moveTo>
                    <a:pt x="84" y="1"/>
                  </a:moveTo>
                  <a:cubicBezTo>
                    <a:pt x="56" y="1"/>
                    <a:pt x="28" y="4"/>
                    <a:pt x="0" y="11"/>
                  </a:cubicBezTo>
                  <a:cubicBezTo>
                    <a:pt x="83" y="155"/>
                    <a:pt x="257" y="243"/>
                    <a:pt x="441" y="243"/>
                  </a:cubicBezTo>
                  <a:cubicBezTo>
                    <a:pt x="461" y="243"/>
                    <a:pt x="482" y="242"/>
                    <a:pt x="504" y="240"/>
                  </a:cubicBezTo>
                  <a:cubicBezTo>
                    <a:pt x="406" y="104"/>
                    <a:pt x="243" y="1"/>
                    <a:pt x="84" y="1"/>
                  </a:cubicBezTo>
                  <a:close/>
                </a:path>
              </a:pathLst>
            </a:custGeom>
            <a:solidFill>
              <a:srgbClr val="E28C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90"/>
            <p:cNvSpPr/>
            <p:nvPr/>
          </p:nvSpPr>
          <p:spPr>
            <a:xfrm>
              <a:off x="4011200" y="3934500"/>
              <a:ext cx="6325" cy="6325"/>
            </a:xfrm>
            <a:custGeom>
              <a:avLst/>
              <a:gdLst/>
              <a:ahLst/>
              <a:cxnLst/>
              <a:rect l="l" t="t" r="r" b="b"/>
              <a:pathLst>
                <a:path w="253" h="253" extrusionOk="0">
                  <a:moveTo>
                    <a:pt x="1" y="1"/>
                  </a:moveTo>
                  <a:lnTo>
                    <a:pt x="252" y="252"/>
                  </a:lnTo>
                  <a:close/>
                </a:path>
              </a:pathLst>
            </a:custGeom>
            <a:solidFill>
              <a:srgbClr val="ECA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90"/>
            <p:cNvSpPr/>
            <p:nvPr/>
          </p:nvSpPr>
          <p:spPr>
            <a:xfrm>
              <a:off x="4382225" y="4366675"/>
              <a:ext cx="5150" cy="5175"/>
            </a:xfrm>
            <a:custGeom>
              <a:avLst/>
              <a:gdLst/>
              <a:ahLst/>
              <a:cxnLst/>
              <a:rect l="l" t="t" r="r" b="b"/>
              <a:pathLst>
                <a:path w="206" h="207" extrusionOk="0">
                  <a:moveTo>
                    <a:pt x="0" y="207"/>
                  </a:moveTo>
                  <a:lnTo>
                    <a:pt x="2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90"/>
            <p:cNvSpPr/>
            <p:nvPr/>
          </p:nvSpPr>
          <p:spPr>
            <a:xfrm>
              <a:off x="3857425" y="5293450"/>
              <a:ext cx="49175" cy="18900"/>
            </a:xfrm>
            <a:custGeom>
              <a:avLst/>
              <a:gdLst/>
              <a:ahLst/>
              <a:cxnLst/>
              <a:rect l="l" t="t" r="r" b="b"/>
              <a:pathLst>
                <a:path w="1967" h="756" extrusionOk="0">
                  <a:moveTo>
                    <a:pt x="1205" y="0"/>
                  </a:moveTo>
                  <a:cubicBezTo>
                    <a:pt x="926" y="0"/>
                    <a:pt x="629" y="197"/>
                    <a:pt x="298" y="294"/>
                  </a:cubicBezTo>
                  <a:cubicBezTo>
                    <a:pt x="115" y="340"/>
                    <a:pt x="0" y="454"/>
                    <a:pt x="69" y="614"/>
                  </a:cubicBezTo>
                  <a:cubicBezTo>
                    <a:pt x="129" y="694"/>
                    <a:pt x="223" y="756"/>
                    <a:pt x="321" y="756"/>
                  </a:cubicBezTo>
                  <a:cubicBezTo>
                    <a:pt x="336" y="756"/>
                    <a:pt x="351" y="754"/>
                    <a:pt x="366" y="751"/>
                  </a:cubicBezTo>
                  <a:cubicBezTo>
                    <a:pt x="847" y="660"/>
                    <a:pt x="1327" y="546"/>
                    <a:pt x="1784" y="431"/>
                  </a:cubicBezTo>
                  <a:cubicBezTo>
                    <a:pt x="1853" y="408"/>
                    <a:pt x="1898" y="317"/>
                    <a:pt x="1921" y="248"/>
                  </a:cubicBezTo>
                  <a:cubicBezTo>
                    <a:pt x="1967" y="65"/>
                    <a:pt x="1830" y="65"/>
                    <a:pt x="1715" y="43"/>
                  </a:cubicBezTo>
                  <a:cubicBezTo>
                    <a:pt x="1578" y="20"/>
                    <a:pt x="1464" y="20"/>
                    <a:pt x="1350" y="20"/>
                  </a:cubicBezTo>
                  <a:cubicBezTo>
                    <a:pt x="1302" y="6"/>
                    <a:pt x="1254" y="0"/>
                    <a:pt x="1205" y="0"/>
                  </a:cubicBezTo>
                  <a:close/>
                </a:path>
              </a:pathLst>
            </a:custGeom>
            <a:solidFill>
              <a:srgbClr val="ECA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90"/>
            <p:cNvSpPr/>
            <p:nvPr/>
          </p:nvSpPr>
          <p:spPr>
            <a:xfrm>
              <a:off x="4399925" y="4693100"/>
              <a:ext cx="12600" cy="20625"/>
            </a:xfrm>
            <a:custGeom>
              <a:avLst/>
              <a:gdLst/>
              <a:ahLst/>
              <a:cxnLst/>
              <a:rect l="l" t="t" r="r" b="b"/>
              <a:pathLst>
                <a:path w="504" h="825" extrusionOk="0">
                  <a:moveTo>
                    <a:pt x="504" y="1"/>
                  </a:moveTo>
                  <a:lnTo>
                    <a:pt x="504" y="1"/>
                  </a:lnTo>
                  <a:cubicBezTo>
                    <a:pt x="184" y="92"/>
                    <a:pt x="1" y="412"/>
                    <a:pt x="1" y="733"/>
                  </a:cubicBezTo>
                  <a:lnTo>
                    <a:pt x="138" y="824"/>
                  </a:lnTo>
                  <a:lnTo>
                    <a:pt x="252" y="733"/>
                  </a:lnTo>
                  <a:cubicBezTo>
                    <a:pt x="344" y="481"/>
                    <a:pt x="412" y="229"/>
                    <a:pt x="504" y="1"/>
                  </a:cubicBezTo>
                  <a:close/>
                </a:path>
              </a:pathLst>
            </a:custGeom>
            <a:solidFill>
              <a:srgbClr val="DB7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90"/>
            <p:cNvSpPr/>
            <p:nvPr/>
          </p:nvSpPr>
          <p:spPr>
            <a:xfrm>
              <a:off x="4425650" y="4661100"/>
              <a:ext cx="5750" cy="6300"/>
            </a:xfrm>
            <a:custGeom>
              <a:avLst/>
              <a:gdLst/>
              <a:ahLst/>
              <a:cxnLst/>
              <a:rect l="l" t="t" r="r" b="b"/>
              <a:pathLst>
                <a:path w="230" h="252" extrusionOk="0">
                  <a:moveTo>
                    <a:pt x="230" y="0"/>
                  </a:moveTo>
                  <a:lnTo>
                    <a:pt x="1" y="252"/>
                  </a:ln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90"/>
            <p:cNvSpPr/>
            <p:nvPr/>
          </p:nvSpPr>
          <p:spPr>
            <a:xfrm>
              <a:off x="4412500" y="4686250"/>
              <a:ext cx="6325" cy="6300"/>
            </a:xfrm>
            <a:custGeom>
              <a:avLst/>
              <a:gdLst/>
              <a:ahLst/>
              <a:cxnLst/>
              <a:rect l="l" t="t" r="r" b="b"/>
              <a:pathLst>
                <a:path w="253" h="252" extrusionOk="0">
                  <a:moveTo>
                    <a:pt x="252" y="0"/>
                  </a:moveTo>
                  <a:lnTo>
                    <a:pt x="1" y="252"/>
                  </a:lnTo>
                  <a:close/>
                </a:path>
              </a:pathLst>
            </a:custGeom>
            <a:solidFill>
              <a:srgbClr val="DB7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90"/>
            <p:cNvSpPr/>
            <p:nvPr/>
          </p:nvSpPr>
          <p:spPr>
            <a:xfrm>
              <a:off x="4393650" y="4711400"/>
              <a:ext cx="7650" cy="6700"/>
            </a:xfrm>
            <a:custGeom>
              <a:avLst/>
              <a:gdLst/>
              <a:ahLst/>
              <a:cxnLst/>
              <a:rect l="l" t="t" r="r" b="b"/>
              <a:pathLst>
                <a:path w="306" h="268" extrusionOk="0">
                  <a:moveTo>
                    <a:pt x="252" y="1"/>
                  </a:moveTo>
                  <a:lnTo>
                    <a:pt x="0" y="252"/>
                  </a:lnTo>
                  <a:cubicBezTo>
                    <a:pt x="46" y="262"/>
                    <a:pt x="86" y="268"/>
                    <a:pt x="122" y="268"/>
                  </a:cubicBezTo>
                  <a:cubicBezTo>
                    <a:pt x="248" y="268"/>
                    <a:pt x="305" y="197"/>
                    <a:pt x="252" y="1"/>
                  </a:cubicBezTo>
                  <a:close/>
                </a:path>
              </a:pathLst>
            </a:custGeom>
            <a:solidFill>
              <a:srgbClr val="DB7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90"/>
            <p:cNvSpPr/>
            <p:nvPr/>
          </p:nvSpPr>
          <p:spPr>
            <a:xfrm>
              <a:off x="4369625" y="4724550"/>
              <a:ext cx="5750" cy="6325"/>
            </a:xfrm>
            <a:custGeom>
              <a:avLst/>
              <a:gdLst/>
              <a:ahLst/>
              <a:cxnLst/>
              <a:rect l="l" t="t" r="r" b="b"/>
              <a:pathLst>
                <a:path w="230" h="253" extrusionOk="0">
                  <a:moveTo>
                    <a:pt x="230" y="0"/>
                  </a:moveTo>
                  <a:lnTo>
                    <a:pt x="230" y="0"/>
                  </a:lnTo>
                  <a:cubicBezTo>
                    <a:pt x="92" y="23"/>
                    <a:pt x="1" y="138"/>
                    <a:pt x="1" y="252"/>
                  </a:cubicBezTo>
                  <a:lnTo>
                    <a:pt x="230" y="0"/>
                  </a:lnTo>
                  <a:close/>
                </a:path>
              </a:pathLst>
            </a:custGeom>
            <a:solidFill>
              <a:srgbClr val="BF50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90"/>
            <p:cNvSpPr/>
            <p:nvPr/>
          </p:nvSpPr>
          <p:spPr>
            <a:xfrm>
              <a:off x="4374775" y="4711975"/>
              <a:ext cx="32050" cy="56050"/>
            </a:xfrm>
            <a:custGeom>
              <a:avLst/>
              <a:gdLst/>
              <a:ahLst/>
              <a:cxnLst/>
              <a:rect l="l" t="t" r="r" b="b"/>
              <a:pathLst>
                <a:path w="1282" h="2242" extrusionOk="0">
                  <a:moveTo>
                    <a:pt x="1007" y="0"/>
                  </a:moveTo>
                  <a:lnTo>
                    <a:pt x="755" y="229"/>
                  </a:lnTo>
                  <a:cubicBezTo>
                    <a:pt x="389" y="732"/>
                    <a:pt x="1" y="1212"/>
                    <a:pt x="161" y="1898"/>
                  </a:cubicBezTo>
                  <a:cubicBezTo>
                    <a:pt x="184" y="2013"/>
                    <a:pt x="69" y="2127"/>
                    <a:pt x="1" y="2241"/>
                  </a:cubicBezTo>
                  <a:lnTo>
                    <a:pt x="504" y="2241"/>
                  </a:lnTo>
                  <a:cubicBezTo>
                    <a:pt x="527" y="2081"/>
                    <a:pt x="527" y="1921"/>
                    <a:pt x="550" y="1761"/>
                  </a:cubicBezTo>
                  <a:cubicBezTo>
                    <a:pt x="595" y="1487"/>
                    <a:pt x="1098" y="1578"/>
                    <a:pt x="1007" y="1327"/>
                  </a:cubicBezTo>
                  <a:cubicBezTo>
                    <a:pt x="915" y="1121"/>
                    <a:pt x="961" y="869"/>
                    <a:pt x="1121" y="686"/>
                  </a:cubicBezTo>
                  <a:cubicBezTo>
                    <a:pt x="1236" y="481"/>
                    <a:pt x="1281" y="229"/>
                    <a:pt x="1258" y="0"/>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90"/>
            <p:cNvSpPr/>
            <p:nvPr/>
          </p:nvSpPr>
          <p:spPr>
            <a:xfrm>
              <a:off x="4415375" y="4722675"/>
              <a:ext cx="16025" cy="13900"/>
            </a:xfrm>
            <a:custGeom>
              <a:avLst/>
              <a:gdLst/>
              <a:ahLst/>
              <a:cxnLst/>
              <a:rect l="l" t="t" r="r" b="b"/>
              <a:pathLst>
                <a:path w="641" h="556" extrusionOk="0">
                  <a:moveTo>
                    <a:pt x="187" y="1"/>
                  </a:moveTo>
                  <a:cubicBezTo>
                    <a:pt x="126" y="1"/>
                    <a:pt x="56" y="34"/>
                    <a:pt x="0" y="53"/>
                  </a:cubicBezTo>
                  <a:cubicBezTo>
                    <a:pt x="46" y="121"/>
                    <a:pt x="46" y="213"/>
                    <a:pt x="92" y="258"/>
                  </a:cubicBezTo>
                  <a:cubicBezTo>
                    <a:pt x="275" y="373"/>
                    <a:pt x="458" y="464"/>
                    <a:pt x="641" y="556"/>
                  </a:cubicBezTo>
                  <a:cubicBezTo>
                    <a:pt x="641" y="304"/>
                    <a:pt x="480" y="75"/>
                    <a:pt x="229" y="7"/>
                  </a:cubicBezTo>
                  <a:cubicBezTo>
                    <a:pt x="216" y="3"/>
                    <a:pt x="202" y="1"/>
                    <a:pt x="187" y="1"/>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90"/>
            <p:cNvSpPr/>
            <p:nvPr/>
          </p:nvSpPr>
          <p:spPr>
            <a:xfrm>
              <a:off x="4386775" y="4768000"/>
              <a:ext cx="13750" cy="18875"/>
            </a:xfrm>
            <a:custGeom>
              <a:avLst/>
              <a:gdLst/>
              <a:ahLst/>
              <a:cxnLst/>
              <a:rect l="l" t="t" r="r" b="b"/>
              <a:pathLst>
                <a:path w="550" h="755" extrusionOk="0">
                  <a:moveTo>
                    <a:pt x="24" y="0"/>
                  </a:moveTo>
                  <a:cubicBezTo>
                    <a:pt x="1" y="320"/>
                    <a:pt x="207" y="641"/>
                    <a:pt x="527" y="755"/>
                  </a:cubicBezTo>
                  <a:cubicBezTo>
                    <a:pt x="550" y="412"/>
                    <a:pt x="344" y="115"/>
                    <a:pt x="24" y="0"/>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90"/>
            <p:cNvSpPr/>
            <p:nvPr/>
          </p:nvSpPr>
          <p:spPr>
            <a:xfrm>
              <a:off x="4423375" y="4742850"/>
              <a:ext cx="8025" cy="5050"/>
            </a:xfrm>
            <a:custGeom>
              <a:avLst/>
              <a:gdLst/>
              <a:ahLst/>
              <a:cxnLst/>
              <a:rect l="l" t="t" r="r" b="b"/>
              <a:pathLst>
                <a:path w="321" h="202" extrusionOk="0">
                  <a:moveTo>
                    <a:pt x="321" y="0"/>
                  </a:moveTo>
                  <a:cubicBezTo>
                    <a:pt x="229" y="0"/>
                    <a:pt x="160" y="23"/>
                    <a:pt x="92" y="23"/>
                  </a:cubicBezTo>
                  <a:cubicBezTo>
                    <a:pt x="46" y="46"/>
                    <a:pt x="0" y="69"/>
                    <a:pt x="0" y="92"/>
                  </a:cubicBezTo>
                  <a:cubicBezTo>
                    <a:pt x="0" y="159"/>
                    <a:pt x="49" y="201"/>
                    <a:pt x="103" y="201"/>
                  </a:cubicBezTo>
                  <a:cubicBezTo>
                    <a:pt x="122" y="201"/>
                    <a:pt x="142" y="195"/>
                    <a:pt x="160" y="183"/>
                  </a:cubicBezTo>
                  <a:cubicBezTo>
                    <a:pt x="229" y="115"/>
                    <a:pt x="275" y="69"/>
                    <a:pt x="321" y="0"/>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90"/>
            <p:cNvSpPr/>
            <p:nvPr/>
          </p:nvSpPr>
          <p:spPr>
            <a:xfrm>
              <a:off x="4431375" y="4736550"/>
              <a:ext cx="6325" cy="6325"/>
            </a:xfrm>
            <a:custGeom>
              <a:avLst/>
              <a:gdLst/>
              <a:ahLst/>
              <a:cxnLst/>
              <a:rect l="l" t="t" r="r" b="b"/>
              <a:pathLst>
                <a:path w="253" h="253" extrusionOk="0">
                  <a:moveTo>
                    <a:pt x="1" y="1"/>
                  </a:moveTo>
                  <a:lnTo>
                    <a:pt x="1" y="252"/>
                  </a:lnTo>
                  <a:lnTo>
                    <a:pt x="252" y="252"/>
                  </a:lnTo>
                  <a:lnTo>
                    <a:pt x="1" y="1"/>
                  </a:ln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0" name="Google Shape;4780;p90"/>
          <p:cNvGrpSpPr/>
          <p:nvPr/>
        </p:nvGrpSpPr>
        <p:grpSpPr>
          <a:xfrm>
            <a:off x="3691115" y="3515131"/>
            <a:ext cx="731506" cy="717577"/>
            <a:chOff x="2986200" y="3849900"/>
            <a:chExt cx="1502375" cy="1505300"/>
          </a:xfrm>
        </p:grpSpPr>
        <p:sp>
          <p:nvSpPr>
            <p:cNvPr id="4781" name="Google Shape;4781;p90"/>
            <p:cNvSpPr/>
            <p:nvPr/>
          </p:nvSpPr>
          <p:spPr>
            <a:xfrm>
              <a:off x="3165700" y="3969225"/>
              <a:ext cx="170400" cy="149375"/>
            </a:xfrm>
            <a:custGeom>
              <a:avLst/>
              <a:gdLst/>
              <a:ahLst/>
              <a:cxnLst/>
              <a:rect l="l" t="t" r="r" b="b"/>
              <a:pathLst>
                <a:path w="6816" h="5975" extrusionOk="0">
                  <a:moveTo>
                    <a:pt x="6505" y="1"/>
                  </a:moveTo>
                  <a:cubicBezTo>
                    <a:pt x="6411" y="1"/>
                    <a:pt x="6319" y="45"/>
                    <a:pt x="6243" y="121"/>
                  </a:cubicBezTo>
                  <a:cubicBezTo>
                    <a:pt x="5832" y="441"/>
                    <a:pt x="5306" y="647"/>
                    <a:pt x="4940" y="1059"/>
                  </a:cubicBezTo>
                  <a:cubicBezTo>
                    <a:pt x="4620" y="1470"/>
                    <a:pt x="4208" y="1836"/>
                    <a:pt x="3728" y="2110"/>
                  </a:cubicBezTo>
                  <a:cubicBezTo>
                    <a:pt x="3362" y="2751"/>
                    <a:pt x="2813" y="3277"/>
                    <a:pt x="2150" y="3597"/>
                  </a:cubicBezTo>
                  <a:cubicBezTo>
                    <a:pt x="2013" y="3665"/>
                    <a:pt x="1807" y="3665"/>
                    <a:pt x="1716" y="3780"/>
                  </a:cubicBezTo>
                  <a:cubicBezTo>
                    <a:pt x="1167" y="4397"/>
                    <a:pt x="481" y="4923"/>
                    <a:pt x="1" y="5632"/>
                  </a:cubicBezTo>
                  <a:cubicBezTo>
                    <a:pt x="69" y="5723"/>
                    <a:pt x="161" y="5769"/>
                    <a:pt x="275" y="5815"/>
                  </a:cubicBezTo>
                  <a:cubicBezTo>
                    <a:pt x="322" y="5812"/>
                    <a:pt x="370" y="5810"/>
                    <a:pt x="417" y="5810"/>
                  </a:cubicBezTo>
                  <a:cubicBezTo>
                    <a:pt x="735" y="5810"/>
                    <a:pt x="1051" y="5875"/>
                    <a:pt x="1350" y="5975"/>
                  </a:cubicBezTo>
                  <a:cubicBezTo>
                    <a:pt x="1944" y="5861"/>
                    <a:pt x="2242" y="5403"/>
                    <a:pt x="2585" y="4992"/>
                  </a:cubicBezTo>
                  <a:cubicBezTo>
                    <a:pt x="3134" y="4374"/>
                    <a:pt x="3682" y="3780"/>
                    <a:pt x="4528" y="3528"/>
                  </a:cubicBezTo>
                  <a:cubicBezTo>
                    <a:pt x="4803" y="3460"/>
                    <a:pt x="5031" y="3277"/>
                    <a:pt x="5146" y="3002"/>
                  </a:cubicBezTo>
                  <a:cubicBezTo>
                    <a:pt x="5283" y="2431"/>
                    <a:pt x="6060" y="2316"/>
                    <a:pt x="6106" y="1676"/>
                  </a:cubicBezTo>
                  <a:cubicBezTo>
                    <a:pt x="5809" y="921"/>
                    <a:pt x="6746" y="761"/>
                    <a:pt x="6815" y="190"/>
                  </a:cubicBezTo>
                  <a:cubicBezTo>
                    <a:pt x="6769" y="75"/>
                    <a:pt x="6678" y="7"/>
                    <a:pt x="6564" y="7"/>
                  </a:cubicBezTo>
                  <a:cubicBezTo>
                    <a:pt x="6544" y="3"/>
                    <a:pt x="6524" y="1"/>
                    <a:pt x="6505" y="1"/>
                  </a:cubicBezTo>
                  <a:close/>
                </a:path>
              </a:pathLst>
            </a:custGeom>
            <a:solidFill>
              <a:srgbClr val="ED9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90"/>
            <p:cNvSpPr/>
            <p:nvPr/>
          </p:nvSpPr>
          <p:spPr>
            <a:xfrm>
              <a:off x="3081100" y="4113225"/>
              <a:ext cx="116075" cy="123725"/>
            </a:xfrm>
            <a:custGeom>
              <a:avLst/>
              <a:gdLst/>
              <a:ahLst/>
              <a:cxnLst/>
              <a:rect l="l" t="t" r="r" b="b"/>
              <a:pathLst>
                <a:path w="4643" h="4949" extrusionOk="0">
                  <a:moveTo>
                    <a:pt x="3880" y="0"/>
                  </a:moveTo>
                  <a:cubicBezTo>
                    <a:pt x="3844" y="0"/>
                    <a:pt x="3809" y="3"/>
                    <a:pt x="3774" y="9"/>
                  </a:cubicBezTo>
                  <a:cubicBezTo>
                    <a:pt x="3362" y="32"/>
                    <a:pt x="3270" y="558"/>
                    <a:pt x="2859" y="581"/>
                  </a:cubicBezTo>
                  <a:cubicBezTo>
                    <a:pt x="2516" y="878"/>
                    <a:pt x="2196" y="1175"/>
                    <a:pt x="1921" y="1495"/>
                  </a:cubicBezTo>
                  <a:cubicBezTo>
                    <a:pt x="1533" y="2021"/>
                    <a:pt x="1235" y="2593"/>
                    <a:pt x="892" y="3142"/>
                  </a:cubicBezTo>
                  <a:cubicBezTo>
                    <a:pt x="938" y="3142"/>
                    <a:pt x="938" y="3188"/>
                    <a:pt x="938" y="3233"/>
                  </a:cubicBezTo>
                  <a:cubicBezTo>
                    <a:pt x="938" y="3302"/>
                    <a:pt x="892" y="3348"/>
                    <a:pt x="801" y="3370"/>
                  </a:cubicBezTo>
                  <a:cubicBezTo>
                    <a:pt x="435" y="3599"/>
                    <a:pt x="298" y="3988"/>
                    <a:pt x="115" y="4354"/>
                  </a:cubicBezTo>
                  <a:cubicBezTo>
                    <a:pt x="46" y="4445"/>
                    <a:pt x="1" y="4560"/>
                    <a:pt x="1" y="4674"/>
                  </a:cubicBezTo>
                  <a:cubicBezTo>
                    <a:pt x="1" y="4811"/>
                    <a:pt x="92" y="4903"/>
                    <a:pt x="206" y="4948"/>
                  </a:cubicBezTo>
                  <a:cubicBezTo>
                    <a:pt x="824" y="4445"/>
                    <a:pt x="1624" y="4171"/>
                    <a:pt x="1853" y="3256"/>
                  </a:cubicBezTo>
                  <a:cubicBezTo>
                    <a:pt x="1866" y="3213"/>
                    <a:pt x="1880" y="3196"/>
                    <a:pt x="1897" y="3196"/>
                  </a:cubicBezTo>
                  <a:cubicBezTo>
                    <a:pt x="1960" y="3196"/>
                    <a:pt x="2052" y="3450"/>
                    <a:pt x="2191" y="3450"/>
                  </a:cubicBezTo>
                  <a:cubicBezTo>
                    <a:pt x="2207" y="3450"/>
                    <a:pt x="2224" y="3447"/>
                    <a:pt x="2241" y="3439"/>
                  </a:cubicBezTo>
                  <a:cubicBezTo>
                    <a:pt x="2836" y="3302"/>
                    <a:pt x="2905" y="2867"/>
                    <a:pt x="2813" y="2364"/>
                  </a:cubicBezTo>
                  <a:cubicBezTo>
                    <a:pt x="2669" y="2028"/>
                    <a:pt x="2760" y="1939"/>
                    <a:pt x="2938" y="1939"/>
                  </a:cubicBezTo>
                  <a:cubicBezTo>
                    <a:pt x="3014" y="1939"/>
                    <a:pt x="3106" y="1955"/>
                    <a:pt x="3202" y="1976"/>
                  </a:cubicBezTo>
                  <a:cubicBezTo>
                    <a:pt x="3316" y="1976"/>
                    <a:pt x="3431" y="1953"/>
                    <a:pt x="3522" y="1884"/>
                  </a:cubicBezTo>
                  <a:cubicBezTo>
                    <a:pt x="3911" y="1427"/>
                    <a:pt x="4642" y="1175"/>
                    <a:pt x="4482" y="352"/>
                  </a:cubicBezTo>
                  <a:cubicBezTo>
                    <a:pt x="4363" y="133"/>
                    <a:pt x="4121" y="0"/>
                    <a:pt x="3880" y="0"/>
                  </a:cubicBezTo>
                  <a:close/>
                </a:path>
              </a:pathLst>
            </a:custGeom>
            <a:solidFill>
              <a:srgbClr val="ED9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90"/>
            <p:cNvSpPr/>
            <p:nvPr/>
          </p:nvSpPr>
          <p:spPr>
            <a:xfrm>
              <a:off x="3541875" y="3849900"/>
              <a:ext cx="233825" cy="33175"/>
            </a:xfrm>
            <a:custGeom>
              <a:avLst/>
              <a:gdLst/>
              <a:ahLst/>
              <a:cxnLst/>
              <a:rect l="l" t="t" r="r" b="b"/>
              <a:pathLst>
                <a:path w="9353" h="1327" extrusionOk="0">
                  <a:moveTo>
                    <a:pt x="6837" y="1"/>
                  </a:moveTo>
                  <a:cubicBezTo>
                    <a:pt x="5968" y="1"/>
                    <a:pt x="5122" y="115"/>
                    <a:pt x="4253" y="161"/>
                  </a:cubicBezTo>
                  <a:cubicBezTo>
                    <a:pt x="3425" y="458"/>
                    <a:pt x="2557" y="597"/>
                    <a:pt x="1668" y="597"/>
                  </a:cubicBezTo>
                  <a:cubicBezTo>
                    <a:pt x="1600" y="597"/>
                    <a:pt x="1532" y="597"/>
                    <a:pt x="1464" y="595"/>
                  </a:cubicBezTo>
                  <a:cubicBezTo>
                    <a:pt x="960" y="618"/>
                    <a:pt x="480" y="732"/>
                    <a:pt x="23" y="938"/>
                  </a:cubicBezTo>
                  <a:cubicBezTo>
                    <a:pt x="0" y="1212"/>
                    <a:pt x="229" y="1281"/>
                    <a:pt x="435" y="1327"/>
                  </a:cubicBezTo>
                  <a:cubicBezTo>
                    <a:pt x="1464" y="1235"/>
                    <a:pt x="2538" y="1258"/>
                    <a:pt x="3567" y="1098"/>
                  </a:cubicBezTo>
                  <a:cubicBezTo>
                    <a:pt x="3887" y="1007"/>
                    <a:pt x="4230" y="1030"/>
                    <a:pt x="4528" y="961"/>
                  </a:cubicBezTo>
                  <a:cubicBezTo>
                    <a:pt x="6060" y="572"/>
                    <a:pt x="7638" y="961"/>
                    <a:pt x="9147" y="526"/>
                  </a:cubicBezTo>
                  <a:cubicBezTo>
                    <a:pt x="9284" y="458"/>
                    <a:pt x="9353" y="275"/>
                    <a:pt x="9261" y="161"/>
                  </a:cubicBezTo>
                  <a:cubicBezTo>
                    <a:pt x="8461" y="92"/>
                    <a:pt x="7683" y="1"/>
                    <a:pt x="6837" y="1"/>
                  </a:cubicBezTo>
                  <a:close/>
                </a:path>
              </a:pathLst>
            </a:custGeom>
            <a:solidFill>
              <a:srgbClr val="E182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90"/>
            <p:cNvSpPr/>
            <p:nvPr/>
          </p:nvSpPr>
          <p:spPr>
            <a:xfrm>
              <a:off x="3326350" y="3901200"/>
              <a:ext cx="141800" cy="74375"/>
            </a:xfrm>
            <a:custGeom>
              <a:avLst/>
              <a:gdLst/>
              <a:ahLst/>
              <a:cxnLst/>
              <a:rect l="l" t="t" r="r" b="b"/>
              <a:pathLst>
                <a:path w="5672" h="2975" extrusionOk="0">
                  <a:moveTo>
                    <a:pt x="5485" y="1"/>
                  </a:moveTo>
                  <a:cubicBezTo>
                    <a:pt x="5425" y="1"/>
                    <a:pt x="5363" y="18"/>
                    <a:pt x="5305" y="52"/>
                  </a:cubicBezTo>
                  <a:cubicBezTo>
                    <a:pt x="3590" y="510"/>
                    <a:pt x="1990" y="1287"/>
                    <a:pt x="595" y="2339"/>
                  </a:cubicBezTo>
                  <a:cubicBezTo>
                    <a:pt x="503" y="2430"/>
                    <a:pt x="412" y="2522"/>
                    <a:pt x="298" y="2568"/>
                  </a:cubicBezTo>
                  <a:cubicBezTo>
                    <a:pt x="229" y="2590"/>
                    <a:pt x="160" y="2613"/>
                    <a:pt x="92" y="2636"/>
                  </a:cubicBezTo>
                  <a:cubicBezTo>
                    <a:pt x="69" y="2636"/>
                    <a:pt x="69" y="2659"/>
                    <a:pt x="23" y="2705"/>
                  </a:cubicBezTo>
                  <a:cubicBezTo>
                    <a:pt x="0" y="2751"/>
                    <a:pt x="23" y="2796"/>
                    <a:pt x="92" y="2842"/>
                  </a:cubicBezTo>
                  <a:lnTo>
                    <a:pt x="343" y="2842"/>
                  </a:lnTo>
                  <a:cubicBezTo>
                    <a:pt x="462" y="2937"/>
                    <a:pt x="575" y="2974"/>
                    <a:pt x="682" y="2974"/>
                  </a:cubicBezTo>
                  <a:cubicBezTo>
                    <a:pt x="886" y="2974"/>
                    <a:pt x="1070" y="2840"/>
                    <a:pt x="1235" y="2705"/>
                  </a:cubicBezTo>
                  <a:cubicBezTo>
                    <a:pt x="2264" y="1950"/>
                    <a:pt x="3453" y="1379"/>
                    <a:pt x="4711" y="1036"/>
                  </a:cubicBezTo>
                  <a:cubicBezTo>
                    <a:pt x="5077" y="967"/>
                    <a:pt x="5420" y="738"/>
                    <a:pt x="5626" y="418"/>
                  </a:cubicBezTo>
                  <a:cubicBezTo>
                    <a:pt x="5671" y="304"/>
                    <a:pt x="5671" y="189"/>
                    <a:pt x="5648" y="52"/>
                  </a:cubicBezTo>
                  <a:cubicBezTo>
                    <a:pt x="5603" y="18"/>
                    <a:pt x="5545" y="1"/>
                    <a:pt x="5485" y="1"/>
                  </a:cubicBezTo>
                  <a:close/>
                </a:path>
              </a:pathLst>
            </a:custGeom>
            <a:solidFill>
              <a:srgbClr val="E79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90"/>
            <p:cNvSpPr/>
            <p:nvPr/>
          </p:nvSpPr>
          <p:spPr>
            <a:xfrm>
              <a:off x="3032100" y="4260825"/>
              <a:ext cx="45325" cy="88525"/>
            </a:xfrm>
            <a:custGeom>
              <a:avLst/>
              <a:gdLst/>
              <a:ahLst/>
              <a:cxnLst/>
              <a:rect l="l" t="t" r="r" b="b"/>
              <a:pathLst>
                <a:path w="1813" h="3541" extrusionOk="0">
                  <a:moveTo>
                    <a:pt x="1444" y="1"/>
                  </a:moveTo>
                  <a:cubicBezTo>
                    <a:pt x="1420" y="1"/>
                    <a:pt x="1394" y="2"/>
                    <a:pt x="1366" y="5"/>
                  </a:cubicBezTo>
                  <a:cubicBezTo>
                    <a:pt x="1343" y="73"/>
                    <a:pt x="1320" y="142"/>
                    <a:pt x="1320" y="188"/>
                  </a:cubicBezTo>
                  <a:cubicBezTo>
                    <a:pt x="1252" y="302"/>
                    <a:pt x="1160" y="416"/>
                    <a:pt x="1069" y="485"/>
                  </a:cubicBezTo>
                  <a:cubicBezTo>
                    <a:pt x="817" y="988"/>
                    <a:pt x="566" y="1491"/>
                    <a:pt x="314" y="1994"/>
                  </a:cubicBezTo>
                  <a:cubicBezTo>
                    <a:pt x="223" y="2383"/>
                    <a:pt x="131" y="2794"/>
                    <a:pt x="40" y="3206"/>
                  </a:cubicBezTo>
                  <a:cubicBezTo>
                    <a:pt x="1" y="3465"/>
                    <a:pt x="80" y="3541"/>
                    <a:pt x="189" y="3541"/>
                  </a:cubicBezTo>
                  <a:cubicBezTo>
                    <a:pt x="272" y="3541"/>
                    <a:pt x="372" y="3497"/>
                    <a:pt x="451" y="3458"/>
                  </a:cubicBezTo>
                  <a:cubicBezTo>
                    <a:pt x="771" y="3275"/>
                    <a:pt x="863" y="2909"/>
                    <a:pt x="1000" y="2566"/>
                  </a:cubicBezTo>
                  <a:cubicBezTo>
                    <a:pt x="1069" y="2406"/>
                    <a:pt x="1137" y="2268"/>
                    <a:pt x="1206" y="2108"/>
                  </a:cubicBezTo>
                  <a:cubicBezTo>
                    <a:pt x="1252" y="1994"/>
                    <a:pt x="1275" y="1903"/>
                    <a:pt x="1297" y="1788"/>
                  </a:cubicBezTo>
                  <a:cubicBezTo>
                    <a:pt x="1366" y="1468"/>
                    <a:pt x="1480" y="1171"/>
                    <a:pt x="1663" y="896"/>
                  </a:cubicBezTo>
                  <a:cubicBezTo>
                    <a:pt x="1709" y="805"/>
                    <a:pt x="1732" y="691"/>
                    <a:pt x="1755" y="576"/>
                  </a:cubicBezTo>
                  <a:cubicBezTo>
                    <a:pt x="1733" y="319"/>
                    <a:pt x="1813" y="1"/>
                    <a:pt x="1444" y="1"/>
                  </a:cubicBezTo>
                  <a:close/>
                </a:path>
              </a:pathLst>
            </a:custGeom>
            <a:solidFill>
              <a:srgbClr val="E48D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90"/>
            <p:cNvSpPr/>
            <p:nvPr/>
          </p:nvSpPr>
          <p:spPr>
            <a:xfrm>
              <a:off x="3496700" y="3873350"/>
              <a:ext cx="51475" cy="28600"/>
            </a:xfrm>
            <a:custGeom>
              <a:avLst/>
              <a:gdLst/>
              <a:ahLst/>
              <a:cxnLst/>
              <a:rect l="l" t="t" r="r" b="b"/>
              <a:pathLst>
                <a:path w="2059" h="1144" extrusionOk="0">
                  <a:moveTo>
                    <a:pt x="1807" y="0"/>
                  </a:moveTo>
                  <a:cubicBezTo>
                    <a:pt x="1213" y="206"/>
                    <a:pt x="549" y="297"/>
                    <a:pt x="1" y="640"/>
                  </a:cubicBezTo>
                  <a:cubicBezTo>
                    <a:pt x="23" y="823"/>
                    <a:pt x="138" y="983"/>
                    <a:pt x="298" y="1052"/>
                  </a:cubicBezTo>
                  <a:cubicBezTo>
                    <a:pt x="389" y="1098"/>
                    <a:pt x="504" y="1143"/>
                    <a:pt x="618" y="1143"/>
                  </a:cubicBezTo>
                  <a:cubicBezTo>
                    <a:pt x="1190" y="1006"/>
                    <a:pt x="1853" y="938"/>
                    <a:pt x="2059" y="206"/>
                  </a:cubicBezTo>
                  <a:lnTo>
                    <a:pt x="1807" y="0"/>
                  </a:lnTo>
                  <a:close/>
                </a:path>
              </a:pathLst>
            </a:custGeom>
            <a:solidFill>
              <a:srgbClr val="E692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90"/>
            <p:cNvSpPr/>
            <p:nvPr/>
          </p:nvSpPr>
          <p:spPr>
            <a:xfrm>
              <a:off x="3066250" y="4227775"/>
              <a:ext cx="27450" cy="51475"/>
            </a:xfrm>
            <a:custGeom>
              <a:avLst/>
              <a:gdLst/>
              <a:ahLst/>
              <a:cxnLst/>
              <a:rect l="l" t="t" r="r" b="b"/>
              <a:pathLst>
                <a:path w="1098" h="2059" extrusionOk="0">
                  <a:moveTo>
                    <a:pt x="606" y="0"/>
                  </a:moveTo>
                  <a:cubicBezTo>
                    <a:pt x="572" y="0"/>
                    <a:pt x="537" y="23"/>
                    <a:pt x="503" y="69"/>
                  </a:cubicBezTo>
                  <a:lnTo>
                    <a:pt x="0" y="1327"/>
                  </a:lnTo>
                  <a:cubicBezTo>
                    <a:pt x="274" y="1510"/>
                    <a:pt x="206" y="1784"/>
                    <a:pt x="206" y="2058"/>
                  </a:cubicBezTo>
                  <a:cubicBezTo>
                    <a:pt x="1098" y="1670"/>
                    <a:pt x="1098" y="1052"/>
                    <a:pt x="709" y="298"/>
                  </a:cubicBezTo>
                  <a:lnTo>
                    <a:pt x="709" y="69"/>
                  </a:lnTo>
                  <a:cubicBezTo>
                    <a:pt x="675" y="23"/>
                    <a:pt x="640" y="0"/>
                    <a:pt x="606" y="0"/>
                  </a:cubicBezTo>
                  <a:close/>
                </a:path>
              </a:pathLst>
            </a:custGeom>
            <a:solidFill>
              <a:srgbClr val="EC9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90"/>
            <p:cNvSpPr/>
            <p:nvPr/>
          </p:nvSpPr>
          <p:spPr>
            <a:xfrm>
              <a:off x="3219450" y="4021975"/>
              <a:ext cx="39475" cy="37175"/>
            </a:xfrm>
            <a:custGeom>
              <a:avLst/>
              <a:gdLst/>
              <a:ahLst/>
              <a:cxnLst/>
              <a:rect l="l" t="t" r="r" b="b"/>
              <a:pathLst>
                <a:path w="1579" h="1487" extrusionOk="0">
                  <a:moveTo>
                    <a:pt x="1578" y="0"/>
                  </a:moveTo>
                  <a:lnTo>
                    <a:pt x="1578" y="0"/>
                  </a:lnTo>
                  <a:cubicBezTo>
                    <a:pt x="938" y="343"/>
                    <a:pt x="526" y="984"/>
                    <a:pt x="0" y="1487"/>
                  </a:cubicBezTo>
                  <a:cubicBezTo>
                    <a:pt x="892" y="1372"/>
                    <a:pt x="1372" y="824"/>
                    <a:pt x="1578" y="0"/>
                  </a:cubicBezTo>
                  <a:close/>
                </a:path>
              </a:pathLst>
            </a:custGeom>
            <a:solidFill>
              <a:srgbClr val="E489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90"/>
            <p:cNvSpPr/>
            <p:nvPr/>
          </p:nvSpPr>
          <p:spPr>
            <a:xfrm>
              <a:off x="3258900" y="3995675"/>
              <a:ext cx="33175" cy="26325"/>
            </a:xfrm>
            <a:custGeom>
              <a:avLst/>
              <a:gdLst/>
              <a:ahLst/>
              <a:cxnLst/>
              <a:rect l="l" t="t" r="r" b="b"/>
              <a:pathLst>
                <a:path w="1327" h="1053" extrusionOk="0">
                  <a:moveTo>
                    <a:pt x="1212" y="1"/>
                  </a:moveTo>
                  <a:cubicBezTo>
                    <a:pt x="686" y="183"/>
                    <a:pt x="252" y="549"/>
                    <a:pt x="0" y="1052"/>
                  </a:cubicBezTo>
                  <a:cubicBezTo>
                    <a:pt x="640" y="1052"/>
                    <a:pt x="892" y="481"/>
                    <a:pt x="1326" y="183"/>
                  </a:cubicBezTo>
                  <a:lnTo>
                    <a:pt x="1212" y="1"/>
                  </a:lnTo>
                  <a:close/>
                </a:path>
              </a:pathLst>
            </a:custGeom>
            <a:solidFill>
              <a:srgbClr val="E58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90"/>
            <p:cNvSpPr/>
            <p:nvPr/>
          </p:nvSpPr>
          <p:spPr>
            <a:xfrm>
              <a:off x="3464125" y="3891625"/>
              <a:ext cx="40600" cy="18550"/>
            </a:xfrm>
            <a:custGeom>
              <a:avLst/>
              <a:gdLst/>
              <a:ahLst/>
              <a:cxnLst/>
              <a:rect l="l" t="t" r="r" b="b"/>
              <a:pathLst>
                <a:path w="1624" h="742" extrusionOk="0">
                  <a:moveTo>
                    <a:pt x="846" y="1"/>
                  </a:moveTo>
                  <a:lnTo>
                    <a:pt x="92" y="229"/>
                  </a:lnTo>
                  <a:cubicBezTo>
                    <a:pt x="92" y="229"/>
                    <a:pt x="46" y="252"/>
                    <a:pt x="23" y="275"/>
                  </a:cubicBezTo>
                  <a:cubicBezTo>
                    <a:pt x="0" y="344"/>
                    <a:pt x="23" y="412"/>
                    <a:pt x="69" y="435"/>
                  </a:cubicBezTo>
                  <a:cubicBezTo>
                    <a:pt x="284" y="635"/>
                    <a:pt x="561" y="742"/>
                    <a:pt x="845" y="742"/>
                  </a:cubicBezTo>
                  <a:cubicBezTo>
                    <a:pt x="983" y="742"/>
                    <a:pt x="1123" y="716"/>
                    <a:pt x="1258" y="664"/>
                  </a:cubicBezTo>
                  <a:cubicBezTo>
                    <a:pt x="1464" y="572"/>
                    <a:pt x="1624" y="481"/>
                    <a:pt x="1601" y="207"/>
                  </a:cubicBezTo>
                  <a:lnTo>
                    <a:pt x="1578" y="207"/>
                  </a:lnTo>
                  <a:cubicBezTo>
                    <a:pt x="1372" y="1"/>
                    <a:pt x="1075" y="184"/>
                    <a:pt x="846" y="1"/>
                  </a:cubicBezTo>
                  <a:close/>
                </a:path>
              </a:pathLst>
            </a:custGeom>
            <a:solidFill>
              <a:srgbClr val="E692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90"/>
            <p:cNvSpPr/>
            <p:nvPr/>
          </p:nvSpPr>
          <p:spPr>
            <a:xfrm>
              <a:off x="3152550" y="4110000"/>
              <a:ext cx="22325" cy="21775"/>
            </a:xfrm>
            <a:custGeom>
              <a:avLst/>
              <a:gdLst/>
              <a:ahLst/>
              <a:cxnLst/>
              <a:rect l="l" t="t" r="r" b="b"/>
              <a:pathLst>
                <a:path w="893" h="871" extrusionOk="0">
                  <a:moveTo>
                    <a:pt x="527" y="1"/>
                  </a:moveTo>
                  <a:cubicBezTo>
                    <a:pt x="275" y="184"/>
                    <a:pt x="92" y="435"/>
                    <a:pt x="1" y="733"/>
                  </a:cubicBezTo>
                  <a:cubicBezTo>
                    <a:pt x="55" y="814"/>
                    <a:pt x="117" y="871"/>
                    <a:pt x="192" y="871"/>
                  </a:cubicBezTo>
                  <a:cubicBezTo>
                    <a:pt x="244" y="871"/>
                    <a:pt x="301" y="844"/>
                    <a:pt x="367" y="778"/>
                  </a:cubicBezTo>
                  <a:cubicBezTo>
                    <a:pt x="504" y="595"/>
                    <a:pt x="641" y="412"/>
                    <a:pt x="778" y="230"/>
                  </a:cubicBezTo>
                  <a:cubicBezTo>
                    <a:pt x="801" y="230"/>
                    <a:pt x="824" y="207"/>
                    <a:pt x="870" y="161"/>
                  </a:cubicBezTo>
                  <a:cubicBezTo>
                    <a:pt x="893" y="115"/>
                    <a:pt x="870" y="69"/>
                    <a:pt x="778" y="1"/>
                  </a:cubicBezTo>
                  <a:close/>
                </a:path>
              </a:pathLst>
            </a:custGeom>
            <a:solidFill>
              <a:srgbClr val="E68F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90"/>
            <p:cNvSpPr/>
            <p:nvPr/>
          </p:nvSpPr>
          <p:spPr>
            <a:xfrm>
              <a:off x="3485850" y="3889350"/>
              <a:ext cx="17725" cy="7650"/>
            </a:xfrm>
            <a:custGeom>
              <a:avLst/>
              <a:gdLst/>
              <a:ahLst/>
              <a:cxnLst/>
              <a:rect l="l" t="t" r="r" b="b"/>
              <a:pathLst>
                <a:path w="709" h="306" extrusionOk="0">
                  <a:moveTo>
                    <a:pt x="435" y="0"/>
                  </a:moveTo>
                  <a:lnTo>
                    <a:pt x="0" y="92"/>
                  </a:lnTo>
                  <a:cubicBezTo>
                    <a:pt x="122" y="275"/>
                    <a:pt x="285" y="305"/>
                    <a:pt x="454" y="305"/>
                  </a:cubicBezTo>
                  <a:cubicBezTo>
                    <a:pt x="539" y="305"/>
                    <a:pt x="625" y="298"/>
                    <a:pt x="709" y="298"/>
                  </a:cubicBezTo>
                  <a:lnTo>
                    <a:pt x="435" y="0"/>
                  </a:lnTo>
                  <a:close/>
                </a:path>
              </a:pathLst>
            </a:custGeom>
            <a:solidFill>
              <a:srgbClr val="D972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90"/>
            <p:cNvSpPr/>
            <p:nvPr/>
          </p:nvSpPr>
          <p:spPr>
            <a:xfrm>
              <a:off x="3078825" y="4222050"/>
              <a:ext cx="5150" cy="6900"/>
            </a:xfrm>
            <a:custGeom>
              <a:avLst/>
              <a:gdLst/>
              <a:ahLst/>
              <a:cxnLst/>
              <a:rect l="l" t="t" r="r" b="b"/>
              <a:pathLst>
                <a:path w="206" h="276" extrusionOk="0">
                  <a:moveTo>
                    <a:pt x="206" y="1"/>
                  </a:moveTo>
                  <a:lnTo>
                    <a:pt x="0" y="275"/>
                  </a:lnTo>
                  <a:lnTo>
                    <a:pt x="206" y="275"/>
                  </a:lnTo>
                  <a:lnTo>
                    <a:pt x="206" y="1"/>
                  </a:lnTo>
                  <a:close/>
                </a:path>
              </a:pathLst>
            </a:custGeom>
            <a:solidFill>
              <a:srgbClr val="F0A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90"/>
            <p:cNvSpPr/>
            <p:nvPr/>
          </p:nvSpPr>
          <p:spPr>
            <a:xfrm>
              <a:off x="3058800" y="4265500"/>
              <a:ext cx="6325" cy="7450"/>
            </a:xfrm>
            <a:custGeom>
              <a:avLst/>
              <a:gdLst/>
              <a:ahLst/>
              <a:cxnLst/>
              <a:rect l="l" t="t" r="r" b="b"/>
              <a:pathLst>
                <a:path w="253" h="298" extrusionOk="0">
                  <a:moveTo>
                    <a:pt x="252" y="1"/>
                  </a:moveTo>
                  <a:cubicBezTo>
                    <a:pt x="161" y="92"/>
                    <a:pt x="69" y="206"/>
                    <a:pt x="1" y="298"/>
                  </a:cubicBezTo>
                  <a:cubicBezTo>
                    <a:pt x="69" y="206"/>
                    <a:pt x="161" y="92"/>
                    <a:pt x="252" y="1"/>
                  </a:cubicBezTo>
                  <a:close/>
                </a:path>
              </a:pathLst>
            </a:custGeom>
            <a:solidFill>
              <a:srgbClr val="EC9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90"/>
            <p:cNvSpPr/>
            <p:nvPr/>
          </p:nvSpPr>
          <p:spPr>
            <a:xfrm>
              <a:off x="3458975" y="3897350"/>
              <a:ext cx="7450" cy="5750"/>
            </a:xfrm>
            <a:custGeom>
              <a:avLst/>
              <a:gdLst/>
              <a:ahLst/>
              <a:cxnLst/>
              <a:rect l="l" t="t" r="r" b="b"/>
              <a:pathLst>
                <a:path w="298" h="230" extrusionOk="0">
                  <a:moveTo>
                    <a:pt x="298" y="0"/>
                  </a:moveTo>
                  <a:lnTo>
                    <a:pt x="0" y="206"/>
                  </a:lnTo>
                  <a:lnTo>
                    <a:pt x="298" y="229"/>
                  </a:lnTo>
                  <a:cubicBezTo>
                    <a:pt x="275" y="161"/>
                    <a:pt x="275" y="69"/>
                    <a:pt x="298" y="0"/>
                  </a:cubicBezTo>
                  <a:close/>
                </a:path>
              </a:pathLst>
            </a:custGeom>
            <a:solidFill>
              <a:srgbClr val="F0A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90"/>
            <p:cNvSpPr/>
            <p:nvPr/>
          </p:nvSpPr>
          <p:spPr>
            <a:xfrm>
              <a:off x="3333775" y="3959650"/>
              <a:ext cx="7450" cy="5750"/>
            </a:xfrm>
            <a:custGeom>
              <a:avLst/>
              <a:gdLst/>
              <a:ahLst/>
              <a:cxnLst/>
              <a:rect l="l" t="t" r="r" b="b"/>
              <a:pathLst>
                <a:path w="298" h="230" extrusionOk="0">
                  <a:moveTo>
                    <a:pt x="298" y="1"/>
                  </a:moveTo>
                  <a:lnTo>
                    <a:pt x="1" y="230"/>
                  </a:lnTo>
                  <a:close/>
                </a:path>
              </a:pathLst>
            </a:custGeom>
            <a:solidFill>
              <a:srgbClr val="F0A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90"/>
            <p:cNvSpPr/>
            <p:nvPr/>
          </p:nvSpPr>
          <p:spPr>
            <a:xfrm>
              <a:off x="3322350" y="3967100"/>
              <a:ext cx="6300" cy="5150"/>
            </a:xfrm>
            <a:custGeom>
              <a:avLst/>
              <a:gdLst/>
              <a:ahLst/>
              <a:cxnLst/>
              <a:rect l="l" t="t" r="r" b="b"/>
              <a:pathLst>
                <a:path w="252" h="206" extrusionOk="0">
                  <a:moveTo>
                    <a:pt x="252" y="0"/>
                  </a:moveTo>
                  <a:lnTo>
                    <a:pt x="0" y="206"/>
                  </a:lnTo>
                  <a:lnTo>
                    <a:pt x="252" y="206"/>
                  </a:lnTo>
                  <a:lnTo>
                    <a:pt x="252" y="0"/>
                  </a:lnTo>
                  <a:close/>
                </a:path>
              </a:pathLst>
            </a:custGeom>
            <a:solidFill>
              <a:srgbClr val="F0A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90"/>
            <p:cNvSpPr/>
            <p:nvPr/>
          </p:nvSpPr>
          <p:spPr>
            <a:xfrm>
              <a:off x="3101675" y="4191750"/>
              <a:ext cx="7475" cy="5750"/>
            </a:xfrm>
            <a:custGeom>
              <a:avLst/>
              <a:gdLst/>
              <a:ahLst/>
              <a:cxnLst/>
              <a:rect l="l" t="t" r="r" b="b"/>
              <a:pathLst>
                <a:path w="299" h="230" extrusionOk="0">
                  <a:moveTo>
                    <a:pt x="69" y="1"/>
                  </a:moveTo>
                  <a:lnTo>
                    <a:pt x="69" y="1"/>
                  </a:lnTo>
                  <a:cubicBezTo>
                    <a:pt x="24" y="69"/>
                    <a:pt x="1" y="161"/>
                    <a:pt x="1" y="229"/>
                  </a:cubicBezTo>
                  <a:cubicBezTo>
                    <a:pt x="115" y="184"/>
                    <a:pt x="298" y="161"/>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90"/>
            <p:cNvSpPr/>
            <p:nvPr/>
          </p:nvSpPr>
          <p:spPr>
            <a:xfrm>
              <a:off x="4215850" y="4934775"/>
              <a:ext cx="193825" cy="236275"/>
            </a:xfrm>
            <a:custGeom>
              <a:avLst/>
              <a:gdLst/>
              <a:ahLst/>
              <a:cxnLst/>
              <a:rect l="l" t="t" r="r" b="b"/>
              <a:pathLst>
                <a:path w="7753" h="9451" extrusionOk="0">
                  <a:moveTo>
                    <a:pt x="7395" y="0"/>
                  </a:moveTo>
                  <a:cubicBezTo>
                    <a:pt x="7131" y="0"/>
                    <a:pt x="6900" y="192"/>
                    <a:pt x="6838" y="441"/>
                  </a:cubicBezTo>
                  <a:cubicBezTo>
                    <a:pt x="6518" y="1310"/>
                    <a:pt x="5900" y="1950"/>
                    <a:pt x="5420" y="2682"/>
                  </a:cubicBezTo>
                  <a:cubicBezTo>
                    <a:pt x="5192" y="3185"/>
                    <a:pt x="5077" y="3779"/>
                    <a:pt x="4483" y="4054"/>
                  </a:cubicBezTo>
                  <a:cubicBezTo>
                    <a:pt x="4323" y="3596"/>
                    <a:pt x="4666" y="3276"/>
                    <a:pt x="4734" y="2888"/>
                  </a:cubicBezTo>
                  <a:cubicBezTo>
                    <a:pt x="4734" y="2773"/>
                    <a:pt x="4711" y="2659"/>
                    <a:pt x="4688" y="2545"/>
                  </a:cubicBezTo>
                  <a:cubicBezTo>
                    <a:pt x="4597" y="2385"/>
                    <a:pt x="4414" y="2270"/>
                    <a:pt x="4231" y="2270"/>
                  </a:cubicBezTo>
                  <a:cubicBezTo>
                    <a:pt x="3271" y="3551"/>
                    <a:pt x="2493" y="4968"/>
                    <a:pt x="1304" y="6089"/>
                  </a:cubicBezTo>
                  <a:cubicBezTo>
                    <a:pt x="824" y="6523"/>
                    <a:pt x="252" y="6912"/>
                    <a:pt x="24" y="7552"/>
                  </a:cubicBezTo>
                  <a:cubicBezTo>
                    <a:pt x="1" y="7690"/>
                    <a:pt x="24" y="7804"/>
                    <a:pt x="69" y="7895"/>
                  </a:cubicBezTo>
                  <a:cubicBezTo>
                    <a:pt x="161" y="7964"/>
                    <a:pt x="298" y="8010"/>
                    <a:pt x="412" y="8010"/>
                  </a:cubicBezTo>
                  <a:cubicBezTo>
                    <a:pt x="1030" y="7895"/>
                    <a:pt x="1327" y="7301"/>
                    <a:pt x="1830" y="6958"/>
                  </a:cubicBezTo>
                  <a:lnTo>
                    <a:pt x="1830" y="6958"/>
                  </a:lnTo>
                  <a:cubicBezTo>
                    <a:pt x="1556" y="7827"/>
                    <a:pt x="687" y="8216"/>
                    <a:pt x="458" y="9062"/>
                  </a:cubicBezTo>
                  <a:cubicBezTo>
                    <a:pt x="458" y="9176"/>
                    <a:pt x="481" y="9290"/>
                    <a:pt x="550" y="9382"/>
                  </a:cubicBezTo>
                  <a:cubicBezTo>
                    <a:pt x="595" y="9427"/>
                    <a:pt x="653" y="9450"/>
                    <a:pt x="710" y="9450"/>
                  </a:cubicBezTo>
                  <a:cubicBezTo>
                    <a:pt x="767" y="9450"/>
                    <a:pt x="824" y="9427"/>
                    <a:pt x="870" y="9382"/>
                  </a:cubicBezTo>
                  <a:cubicBezTo>
                    <a:pt x="1304" y="9153"/>
                    <a:pt x="1670" y="8810"/>
                    <a:pt x="1967" y="8421"/>
                  </a:cubicBezTo>
                  <a:cubicBezTo>
                    <a:pt x="2379" y="7850"/>
                    <a:pt x="2813" y="7301"/>
                    <a:pt x="3316" y="6798"/>
                  </a:cubicBezTo>
                  <a:cubicBezTo>
                    <a:pt x="4757" y="5380"/>
                    <a:pt x="6015" y="3779"/>
                    <a:pt x="7044" y="2042"/>
                  </a:cubicBezTo>
                  <a:cubicBezTo>
                    <a:pt x="7341" y="1538"/>
                    <a:pt x="7661" y="1058"/>
                    <a:pt x="7661" y="441"/>
                  </a:cubicBezTo>
                  <a:cubicBezTo>
                    <a:pt x="7753" y="235"/>
                    <a:pt x="7661" y="98"/>
                    <a:pt x="7478" y="6"/>
                  </a:cubicBezTo>
                  <a:cubicBezTo>
                    <a:pt x="7450" y="2"/>
                    <a:pt x="7422" y="0"/>
                    <a:pt x="7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90"/>
            <p:cNvSpPr/>
            <p:nvPr/>
          </p:nvSpPr>
          <p:spPr>
            <a:xfrm>
              <a:off x="2990200" y="4309700"/>
              <a:ext cx="87500" cy="286875"/>
            </a:xfrm>
            <a:custGeom>
              <a:avLst/>
              <a:gdLst/>
              <a:ahLst/>
              <a:cxnLst/>
              <a:rect l="l" t="t" r="r" b="b"/>
              <a:pathLst>
                <a:path w="3500" h="11475" extrusionOk="0">
                  <a:moveTo>
                    <a:pt x="2945" y="1"/>
                  </a:moveTo>
                  <a:cubicBezTo>
                    <a:pt x="2886" y="1"/>
                    <a:pt x="2820" y="13"/>
                    <a:pt x="2745" y="39"/>
                  </a:cubicBezTo>
                  <a:lnTo>
                    <a:pt x="2516" y="291"/>
                  </a:lnTo>
                  <a:cubicBezTo>
                    <a:pt x="2402" y="565"/>
                    <a:pt x="2310" y="885"/>
                    <a:pt x="2173" y="1160"/>
                  </a:cubicBezTo>
                  <a:cubicBezTo>
                    <a:pt x="2117" y="1286"/>
                    <a:pt x="2034" y="1387"/>
                    <a:pt x="1931" y="1387"/>
                  </a:cubicBezTo>
                  <a:cubicBezTo>
                    <a:pt x="1867" y="1387"/>
                    <a:pt x="1795" y="1348"/>
                    <a:pt x="1716" y="1251"/>
                  </a:cubicBezTo>
                  <a:cubicBezTo>
                    <a:pt x="1556" y="1388"/>
                    <a:pt x="1487" y="1594"/>
                    <a:pt x="1533" y="1800"/>
                  </a:cubicBezTo>
                  <a:cubicBezTo>
                    <a:pt x="1944" y="2280"/>
                    <a:pt x="1533" y="2692"/>
                    <a:pt x="1373" y="3103"/>
                  </a:cubicBezTo>
                  <a:cubicBezTo>
                    <a:pt x="1167" y="3469"/>
                    <a:pt x="1418" y="3995"/>
                    <a:pt x="961" y="4247"/>
                  </a:cubicBezTo>
                  <a:cubicBezTo>
                    <a:pt x="801" y="4384"/>
                    <a:pt x="732" y="4590"/>
                    <a:pt x="755" y="4795"/>
                  </a:cubicBezTo>
                  <a:cubicBezTo>
                    <a:pt x="1007" y="5161"/>
                    <a:pt x="687" y="5527"/>
                    <a:pt x="732" y="5893"/>
                  </a:cubicBezTo>
                  <a:cubicBezTo>
                    <a:pt x="732" y="5930"/>
                    <a:pt x="762" y="6055"/>
                    <a:pt x="702" y="6055"/>
                  </a:cubicBezTo>
                  <a:cubicBezTo>
                    <a:pt x="688" y="6055"/>
                    <a:pt x="668" y="6048"/>
                    <a:pt x="641" y="6030"/>
                  </a:cubicBezTo>
                  <a:cubicBezTo>
                    <a:pt x="572" y="6030"/>
                    <a:pt x="572" y="5824"/>
                    <a:pt x="458" y="5756"/>
                  </a:cubicBezTo>
                  <a:cubicBezTo>
                    <a:pt x="207" y="6076"/>
                    <a:pt x="275" y="6442"/>
                    <a:pt x="275" y="6830"/>
                  </a:cubicBezTo>
                  <a:cubicBezTo>
                    <a:pt x="412" y="7882"/>
                    <a:pt x="275" y="8957"/>
                    <a:pt x="275" y="10009"/>
                  </a:cubicBezTo>
                  <a:cubicBezTo>
                    <a:pt x="252" y="10581"/>
                    <a:pt x="1" y="11427"/>
                    <a:pt x="961" y="11472"/>
                  </a:cubicBezTo>
                  <a:cubicBezTo>
                    <a:pt x="986" y="11474"/>
                    <a:pt x="1010" y="11474"/>
                    <a:pt x="1034" y="11474"/>
                  </a:cubicBezTo>
                  <a:cubicBezTo>
                    <a:pt x="1913" y="11474"/>
                    <a:pt x="1761" y="10657"/>
                    <a:pt x="1761" y="10100"/>
                  </a:cubicBezTo>
                  <a:cubicBezTo>
                    <a:pt x="1761" y="9231"/>
                    <a:pt x="1830" y="8362"/>
                    <a:pt x="1830" y="7471"/>
                  </a:cubicBezTo>
                  <a:cubicBezTo>
                    <a:pt x="1830" y="7105"/>
                    <a:pt x="1693" y="6602"/>
                    <a:pt x="2196" y="6327"/>
                  </a:cubicBezTo>
                  <a:cubicBezTo>
                    <a:pt x="2516" y="6122"/>
                    <a:pt x="2516" y="5779"/>
                    <a:pt x="2470" y="5436"/>
                  </a:cubicBezTo>
                  <a:cubicBezTo>
                    <a:pt x="2265" y="4612"/>
                    <a:pt x="2425" y="3766"/>
                    <a:pt x="2928" y="3103"/>
                  </a:cubicBezTo>
                  <a:cubicBezTo>
                    <a:pt x="3156" y="2920"/>
                    <a:pt x="3271" y="2623"/>
                    <a:pt x="3179" y="2349"/>
                  </a:cubicBezTo>
                  <a:cubicBezTo>
                    <a:pt x="2836" y="1663"/>
                    <a:pt x="3499" y="1114"/>
                    <a:pt x="3408" y="451"/>
                  </a:cubicBezTo>
                  <a:cubicBezTo>
                    <a:pt x="3316" y="211"/>
                    <a:pt x="3194" y="1"/>
                    <a:pt x="2945" y="1"/>
                  </a:cubicBezTo>
                  <a:close/>
                </a:path>
              </a:pathLst>
            </a:custGeom>
            <a:solidFill>
              <a:srgbClr val="EEA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90"/>
            <p:cNvSpPr/>
            <p:nvPr/>
          </p:nvSpPr>
          <p:spPr>
            <a:xfrm>
              <a:off x="4390225" y="4490025"/>
              <a:ext cx="98350" cy="455775"/>
            </a:xfrm>
            <a:custGeom>
              <a:avLst/>
              <a:gdLst/>
              <a:ahLst/>
              <a:cxnLst/>
              <a:rect l="l" t="t" r="r" b="b"/>
              <a:pathLst>
                <a:path w="3934" h="18231" extrusionOk="0">
                  <a:moveTo>
                    <a:pt x="3280" y="1"/>
                  </a:moveTo>
                  <a:cubicBezTo>
                    <a:pt x="3054" y="1"/>
                    <a:pt x="3007" y="263"/>
                    <a:pt x="2973" y="486"/>
                  </a:cubicBezTo>
                  <a:cubicBezTo>
                    <a:pt x="2904" y="806"/>
                    <a:pt x="3019" y="1127"/>
                    <a:pt x="2996" y="1447"/>
                  </a:cubicBezTo>
                  <a:cubicBezTo>
                    <a:pt x="2996" y="1561"/>
                    <a:pt x="2996" y="1675"/>
                    <a:pt x="3019" y="1790"/>
                  </a:cubicBezTo>
                  <a:cubicBezTo>
                    <a:pt x="3064" y="2682"/>
                    <a:pt x="3179" y="3596"/>
                    <a:pt x="3087" y="4511"/>
                  </a:cubicBezTo>
                  <a:cubicBezTo>
                    <a:pt x="3019" y="5243"/>
                    <a:pt x="3293" y="5974"/>
                    <a:pt x="3110" y="6729"/>
                  </a:cubicBezTo>
                  <a:cubicBezTo>
                    <a:pt x="2973" y="9107"/>
                    <a:pt x="2287" y="11394"/>
                    <a:pt x="1624" y="13680"/>
                  </a:cubicBezTo>
                  <a:cubicBezTo>
                    <a:pt x="1555" y="14572"/>
                    <a:pt x="1121" y="15327"/>
                    <a:pt x="709" y="16104"/>
                  </a:cubicBezTo>
                  <a:cubicBezTo>
                    <a:pt x="618" y="16699"/>
                    <a:pt x="0" y="17202"/>
                    <a:pt x="389" y="17865"/>
                  </a:cubicBezTo>
                  <a:lnTo>
                    <a:pt x="686" y="18231"/>
                  </a:lnTo>
                  <a:cubicBezTo>
                    <a:pt x="1098" y="17751"/>
                    <a:pt x="1098" y="17019"/>
                    <a:pt x="1601" y="16584"/>
                  </a:cubicBezTo>
                  <a:cubicBezTo>
                    <a:pt x="1829" y="15921"/>
                    <a:pt x="1921" y="15190"/>
                    <a:pt x="2401" y="14618"/>
                  </a:cubicBezTo>
                  <a:cubicBezTo>
                    <a:pt x="2378" y="14435"/>
                    <a:pt x="2470" y="14229"/>
                    <a:pt x="2630" y="14115"/>
                  </a:cubicBezTo>
                  <a:lnTo>
                    <a:pt x="3110" y="12331"/>
                  </a:lnTo>
                  <a:cubicBezTo>
                    <a:pt x="3224" y="11714"/>
                    <a:pt x="3339" y="11096"/>
                    <a:pt x="3430" y="10479"/>
                  </a:cubicBezTo>
                  <a:cubicBezTo>
                    <a:pt x="3613" y="9267"/>
                    <a:pt x="3933" y="8055"/>
                    <a:pt x="3933" y="6798"/>
                  </a:cubicBezTo>
                  <a:cubicBezTo>
                    <a:pt x="3933" y="5814"/>
                    <a:pt x="3796" y="4808"/>
                    <a:pt x="3842" y="3802"/>
                  </a:cubicBezTo>
                  <a:cubicBezTo>
                    <a:pt x="3865" y="2567"/>
                    <a:pt x="3682" y="1332"/>
                    <a:pt x="3567" y="98"/>
                  </a:cubicBezTo>
                  <a:cubicBezTo>
                    <a:pt x="3448" y="29"/>
                    <a:pt x="3354" y="1"/>
                    <a:pt x="32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90"/>
            <p:cNvSpPr/>
            <p:nvPr/>
          </p:nvSpPr>
          <p:spPr>
            <a:xfrm>
              <a:off x="2986200" y="4453575"/>
              <a:ext cx="61775" cy="214975"/>
            </a:xfrm>
            <a:custGeom>
              <a:avLst/>
              <a:gdLst/>
              <a:ahLst/>
              <a:cxnLst/>
              <a:rect l="l" t="t" r="r" b="b"/>
              <a:pathLst>
                <a:path w="2471" h="8599" extrusionOk="0">
                  <a:moveTo>
                    <a:pt x="1967" y="1"/>
                  </a:moveTo>
                  <a:lnTo>
                    <a:pt x="1967" y="1"/>
                  </a:lnTo>
                  <a:cubicBezTo>
                    <a:pt x="1921" y="252"/>
                    <a:pt x="1990" y="550"/>
                    <a:pt x="1853" y="732"/>
                  </a:cubicBezTo>
                  <a:cubicBezTo>
                    <a:pt x="1533" y="1144"/>
                    <a:pt x="1647" y="1578"/>
                    <a:pt x="1647" y="2013"/>
                  </a:cubicBezTo>
                  <a:cubicBezTo>
                    <a:pt x="1647" y="3042"/>
                    <a:pt x="1578" y="4071"/>
                    <a:pt x="1556" y="5077"/>
                  </a:cubicBezTo>
                  <a:cubicBezTo>
                    <a:pt x="1556" y="5329"/>
                    <a:pt x="1533" y="5489"/>
                    <a:pt x="1258" y="5512"/>
                  </a:cubicBezTo>
                  <a:cubicBezTo>
                    <a:pt x="1217" y="5517"/>
                    <a:pt x="1179" y="5519"/>
                    <a:pt x="1142" y="5519"/>
                  </a:cubicBezTo>
                  <a:cubicBezTo>
                    <a:pt x="849" y="5519"/>
                    <a:pt x="684" y="5359"/>
                    <a:pt x="664" y="5054"/>
                  </a:cubicBezTo>
                  <a:cubicBezTo>
                    <a:pt x="618" y="4711"/>
                    <a:pt x="618" y="4391"/>
                    <a:pt x="664" y="4048"/>
                  </a:cubicBezTo>
                  <a:cubicBezTo>
                    <a:pt x="870" y="3225"/>
                    <a:pt x="641" y="2425"/>
                    <a:pt x="641" y="1601"/>
                  </a:cubicBezTo>
                  <a:cubicBezTo>
                    <a:pt x="664" y="1396"/>
                    <a:pt x="595" y="1190"/>
                    <a:pt x="435" y="1053"/>
                  </a:cubicBezTo>
                  <a:cubicBezTo>
                    <a:pt x="344" y="1921"/>
                    <a:pt x="69" y="2768"/>
                    <a:pt x="252" y="3636"/>
                  </a:cubicBezTo>
                  <a:cubicBezTo>
                    <a:pt x="1" y="5146"/>
                    <a:pt x="229" y="6655"/>
                    <a:pt x="161" y="8141"/>
                  </a:cubicBezTo>
                  <a:cubicBezTo>
                    <a:pt x="161" y="8278"/>
                    <a:pt x="298" y="8438"/>
                    <a:pt x="367" y="8599"/>
                  </a:cubicBezTo>
                  <a:cubicBezTo>
                    <a:pt x="847" y="8324"/>
                    <a:pt x="549" y="7592"/>
                    <a:pt x="1098" y="7364"/>
                  </a:cubicBezTo>
                  <a:cubicBezTo>
                    <a:pt x="1464" y="7044"/>
                    <a:pt x="1967" y="6929"/>
                    <a:pt x="2173" y="6449"/>
                  </a:cubicBezTo>
                  <a:cubicBezTo>
                    <a:pt x="2447" y="4848"/>
                    <a:pt x="2150" y="3225"/>
                    <a:pt x="2402" y="1624"/>
                  </a:cubicBezTo>
                  <a:cubicBezTo>
                    <a:pt x="2447" y="1258"/>
                    <a:pt x="2470" y="870"/>
                    <a:pt x="2173" y="572"/>
                  </a:cubicBezTo>
                  <a:cubicBezTo>
                    <a:pt x="2127" y="367"/>
                    <a:pt x="2242" y="138"/>
                    <a:pt x="1967" y="1"/>
                  </a:cubicBezTo>
                  <a:close/>
                </a:path>
              </a:pathLst>
            </a:custGeom>
            <a:solidFill>
              <a:srgbClr val="E38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90"/>
            <p:cNvSpPr/>
            <p:nvPr/>
          </p:nvSpPr>
          <p:spPr>
            <a:xfrm>
              <a:off x="2994775" y="4630225"/>
              <a:ext cx="58350" cy="103925"/>
            </a:xfrm>
            <a:custGeom>
              <a:avLst/>
              <a:gdLst/>
              <a:ahLst/>
              <a:cxnLst/>
              <a:rect l="l" t="t" r="r" b="b"/>
              <a:pathLst>
                <a:path w="2334" h="4157" extrusionOk="0">
                  <a:moveTo>
                    <a:pt x="549" y="0"/>
                  </a:moveTo>
                  <a:cubicBezTo>
                    <a:pt x="344" y="0"/>
                    <a:pt x="138" y="69"/>
                    <a:pt x="115" y="321"/>
                  </a:cubicBezTo>
                  <a:cubicBezTo>
                    <a:pt x="69" y="709"/>
                    <a:pt x="46" y="1121"/>
                    <a:pt x="1" y="1533"/>
                  </a:cubicBezTo>
                  <a:cubicBezTo>
                    <a:pt x="115" y="2379"/>
                    <a:pt x="184" y="3248"/>
                    <a:pt x="527" y="4071"/>
                  </a:cubicBezTo>
                  <a:cubicBezTo>
                    <a:pt x="749" y="4115"/>
                    <a:pt x="967" y="4156"/>
                    <a:pt x="1176" y="4156"/>
                  </a:cubicBezTo>
                  <a:cubicBezTo>
                    <a:pt x="1504" y="4156"/>
                    <a:pt x="1807" y="4055"/>
                    <a:pt x="2059" y="3705"/>
                  </a:cubicBezTo>
                  <a:cubicBezTo>
                    <a:pt x="2242" y="2699"/>
                    <a:pt x="2333" y="1693"/>
                    <a:pt x="1761" y="755"/>
                  </a:cubicBezTo>
                  <a:cubicBezTo>
                    <a:pt x="1418" y="412"/>
                    <a:pt x="892" y="366"/>
                    <a:pt x="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90"/>
            <p:cNvSpPr/>
            <p:nvPr/>
          </p:nvSpPr>
          <p:spPr>
            <a:xfrm>
              <a:off x="3915725" y="5226700"/>
              <a:ext cx="229850" cy="101450"/>
            </a:xfrm>
            <a:custGeom>
              <a:avLst/>
              <a:gdLst/>
              <a:ahLst/>
              <a:cxnLst/>
              <a:rect l="l" t="t" r="r" b="b"/>
              <a:pathLst>
                <a:path w="9194" h="4058" extrusionOk="0">
                  <a:moveTo>
                    <a:pt x="8696" y="0"/>
                  </a:moveTo>
                  <a:cubicBezTo>
                    <a:pt x="8415" y="0"/>
                    <a:pt x="8169" y="167"/>
                    <a:pt x="7913" y="312"/>
                  </a:cubicBezTo>
                  <a:cubicBezTo>
                    <a:pt x="7021" y="792"/>
                    <a:pt x="6175" y="1295"/>
                    <a:pt x="5260" y="1729"/>
                  </a:cubicBezTo>
                  <a:cubicBezTo>
                    <a:pt x="4254" y="2141"/>
                    <a:pt x="3248" y="2530"/>
                    <a:pt x="2196" y="2850"/>
                  </a:cubicBezTo>
                  <a:cubicBezTo>
                    <a:pt x="1830" y="2873"/>
                    <a:pt x="1441" y="2895"/>
                    <a:pt x="1076" y="2964"/>
                  </a:cubicBezTo>
                  <a:cubicBezTo>
                    <a:pt x="618" y="3078"/>
                    <a:pt x="230" y="3353"/>
                    <a:pt x="1" y="3764"/>
                  </a:cubicBezTo>
                  <a:cubicBezTo>
                    <a:pt x="57" y="3987"/>
                    <a:pt x="172" y="4058"/>
                    <a:pt x="315" y="4058"/>
                  </a:cubicBezTo>
                  <a:cubicBezTo>
                    <a:pt x="407" y="4058"/>
                    <a:pt x="511" y="4029"/>
                    <a:pt x="618" y="3993"/>
                  </a:cubicBezTo>
                  <a:cubicBezTo>
                    <a:pt x="1190" y="3924"/>
                    <a:pt x="1762" y="3879"/>
                    <a:pt x="2333" y="3742"/>
                  </a:cubicBezTo>
                  <a:cubicBezTo>
                    <a:pt x="4437" y="3238"/>
                    <a:pt x="6289" y="2164"/>
                    <a:pt x="8187" y="1180"/>
                  </a:cubicBezTo>
                  <a:cubicBezTo>
                    <a:pt x="8439" y="1020"/>
                    <a:pt x="8644" y="837"/>
                    <a:pt x="8850" y="632"/>
                  </a:cubicBezTo>
                  <a:cubicBezTo>
                    <a:pt x="8942" y="586"/>
                    <a:pt x="9010" y="517"/>
                    <a:pt x="9102" y="449"/>
                  </a:cubicBezTo>
                  <a:cubicBezTo>
                    <a:pt x="9193" y="357"/>
                    <a:pt x="9170" y="197"/>
                    <a:pt x="9079" y="106"/>
                  </a:cubicBezTo>
                  <a:cubicBezTo>
                    <a:pt x="8942" y="31"/>
                    <a:pt x="8816" y="0"/>
                    <a:pt x="8696" y="0"/>
                  </a:cubicBezTo>
                  <a:close/>
                </a:path>
              </a:pathLst>
            </a:custGeom>
            <a:solidFill>
              <a:srgbClr val="9820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90"/>
            <p:cNvSpPr/>
            <p:nvPr/>
          </p:nvSpPr>
          <p:spPr>
            <a:xfrm>
              <a:off x="3558450" y="5313950"/>
              <a:ext cx="261850" cy="41250"/>
            </a:xfrm>
            <a:custGeom>
              <a:avLst/>
              <a:gdLst/>
              <a:ahLst/>
              <a:cxnLst/>
              <a:rect l="l" t="t" r="r" b="b"/>
              <a:pathLst>
                <a:path w="10474" h="1650" extrusionOk="0">
                  <a:moveTo>
                    <a:pt x="389" y="0"/>
                  </a:moveTo>
                  <a:cubicBezTo>
                    <a:pt x="275" y="23"/>
                    <a:pt x="160" y="69"/>
                    <a:pt x="69" y="137"/>
                  </a:cubicBezTo>
                  <a:lnTo>
                    <a:pt x="0" y="297"/>
                  </a:lnTo>
                  <a:lnTo>
                    <a:pt x="69" y="457"/>
                  </a:lnTo>
                  <a:cubicBezTo>
                    <a:pt x="115" y="503"/>
                    <a:pt x="183" y="526"/>
                    <a:pt x="252" y="526"/>
                  </a:cubicBezTo>
                  <a:cubicBezTo>
                    <a:pt x="266" y="524"/>
                    <a:pt x="280" y="522"/>
                    <a:pt x="293" y="522"/>
                  </a:cubicBezTo>
                  <a:cubicBezTo>
                    <a:pt x="404" y="522"/>
                    <a:pt x="467" y="604"/>
                    <a:pt x="549" y="686"/>
                  </a:cubicBezTo>
                  <a:lnTo>
                    <a:pt x="1006" y="777"/>
                  </a:lnTo>
                  <a:cubicBezTo>
                    <a:pt x="1109" y="812"/>
                    <a:pt x="1218" y="829"/>
                    <a:pt x="1329" y="829"/>
                  </a:cubicBezTo>
                  <a:cubicBezTo>
                    <a:pt x="1441" y="829"/>
                    <a:pt x="1555" y="812"/>
                    <a:pt x="1669" y="777"/>
                  </a:cubicBezTo>
                  <a:lnTo>
                    <a:pt x="2035" y="777"/>
                  </a:lnTo>
                  <a:cubicBezTo>
                    <a:pt x="2127" y="800"/>
                    <a:pt x="2218" y="846"/>
                    <a:pt x="2310" y="892"/>
                  </a:cubicBezTo>
                  <a:cubicBezTo>
                    <a:pt x="2499" y="968"/>
                    <a:pt x="2704" y="1012"/>
                    <a:pt x="2912" y="1012"/>
                  </a:cubicBezTo>
                  <a:cubicBezTo>
                    <a:pt x="2955" y="1012"/>
                    <a:pt x="2998" y="1010"/>
                    <a:pt x="3041" y="1006"/>
                  </a:cubicBezTo>
                  <a:cubicBezTo>
                    <a:pt x="3202" y="1098"/>
                    <a:pt x="3407" y="1052"/>
                    <a:pt x="3567" y="1189"/>
                  </a:cubicBezTo>
                  <a:cubicBezTo>
                    <a:pt x="4081" y="1298"/>
                    <a:pt x="4594" y="1428"/>
                    <a:pt x="5122" y="1428"/>
                  </a:cubicBezTo>
                  <a:cubicBezTo>
                    <a:pt x="5370" y="1428"/>
                    <a:pt x="5621" y="1399"/>
                    <a:pt x="5877" y="1326"/>
                  </a:cubicBezTo>
                  <a:cubicBezTo>
                    <a:pt x="5934" y="1303"/>
                    <a:pt x="5997" y="1292"/>
                    <a:pt x="6060" y="1292"/>
                  </a:cubicBezTo>
                  <a:cubicBezTo>
                    <a:pt x="6123" y="1292"/>
                    <a:pt x="6186" y="1303"/>
                    <a:pt x="6243" y="1326"/>
                  </a:cubicBezTo>
                  <a:cubicBezTo>
                    <a:pt x="6928" y="1559"/>
                    <a:pt x="7626" y="1649"/>
                    <a:pt x="8326" y="1649"/>
                  </a:cubicBezTo>
                  <a:cubicBezTo>
                    <a:pt x="9003" y="1649"/>
                    <a:pt x="9684" y="1564"/>
                    <a:pt x="10359" y="1441"/>
                  </a:cubicBezTo>
                  <a:cubicBezTo>
                    <a:pt x="10473" y="1189"/>
                    <a:pt x="10336" y="1029"/>
                    <a:pt x="10153" y="869"/>
                  </a:cubicBezTo>
                  <a:cubicBezTo>
                    <a:pt x="10062" y="823"/>
                    <a:pt x="9947" y="777"/>
                    <a:pt x="9856" y="755"/>
                  </a:cubicBezTo>
                  <a:cubicBezTo>
                    <a:pt x="9696" y="755"/>
                    <a:pt x="9536" y="777"/>
                    <a:pt x="9376" y="823"/>
                  </a:cubicBezTo>
                  <a:cubicBezTo>
                    <a:pt x="9306" y="876"/>
                    <a:pt x="9239" y="898"/>
                    <a:pt x="9175" y="898"/>
                  </a:cubicBezTo>
                  <a:cubicBezTo>
                    <a:pt x="9070" y="898"/>
                    <a:pt x="8971" y="839"/>
                    <a:pt x="8872" y="755"/>
                  </a:cubicBezTo>
                  <a:cubicBezTo>
                    <a:pt x="8667" y="686"/>
                    <a:pt x="8461" y="663"/>
                    <a:pt x="8232" y="663"/>
                  </a:cubicBezTo>
                  <a:cubicBezTo>
                    <a:pt x="8127" y="659"/>
                    <a:pt x="8020" y="658"/>
                    <a:pt x="7913" y="658"/>
                  </a:cubicBezTo>
                  <a:cubicBezTo>
                    <a:pt x="7796" y="658"/>
                    <a:pt x="7679" y="659"/>
                    <a:pt x="7561" y="659"/>
                  </a:cubicBezTo>
                  <a:cubicBezTo>
                    <a:pt x="7204" y="659"/>
                    <a:pt x="6845" y="647"/>
                    <a:pt x="6494" y="549"/>
                  </a:cubicBezTo>
                  <a:lnTo>
                    <a:pt x="6311" y="503"/>
                  </a:lnTo>
                  <a:cubicBezTo>
                    <a:pt x="6197" y="503"/>
                    <a:pt x="6083" y="480"/>
                    <a:pt x="5968" y="480"/>
                  </a:cubicBezTo>
                  <a:cubicBezTo>
                    <a:pt x="5570" y="539"/>
                    <a:pt x="5162" y="636"/>
                    <a:pt x="4757" y="636"/>
                  </a:cubicBezTo>
                  <a:cubicBezTo>
                    <a:pt x="4534" y="636"/>
                    <a:pt x="4312" y="607"/>
                    <a:pt x="4093" y="526"/>
                  </a:cubicBezTo>
                  <a:cubicBezTo>
                    <a:pt x="3796" y="457"/>
                    <a:pt x="3522" y="412"/>
                    <a:pt x="3224" y="412"/>
                  </a:cubicBezTo>
                  <a:cubicBezTo>
                    <a:pt x="2996" y="389"/>
                    <a:pt x="2790" y="343"/>
                    <a:pt x="2561" y="274"/>
                  </a:cubicBezTo>
                  <a:cubicBezTo>
                    <a:pt x="2447" y="252"/>
                    <a:pt x="2355" y="229"/>
                    <a:pt x="2241" y="206"/>
                  </a:cubicBezTo>
                  <a:cubicBezTo>
                    <a:pt x="1784" y="206"/>
                    <a:pt x="1349" y="137"/>
                    <a:pt x="915" y="46"/>
                  </a:cubicBezTo>
                  <a:cubicBezTo>
                    <a:pt x="732" y="0"/>
                    <a:pt x="572" y="0"/>
                    <a:pt x="389" y="0"/>
                  </a:cubicBezTo>
                  <a:close/>
                </a:path>
              </a:pathLst>
            </a:custGeom>
            <a:solidFill>
              <a:srgbClr val="9525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90"/>
            <p:cNvSpPr/>
            <p:nvPr/>
          </p:nvSpPr>
          <p:spPr>
            <a:xfrm>
              <a:off x="3106250" y="4986150"/>
              <a:ext cx="132650" cy="154625"/>
            </a:xfrm>
            <a:custGeom>
              <a:avLst/>
              <a:gdLst/>
              <a:ahLst/>
              <a:cxnLst/>
              <a:rect l="l" t="t" r="r" b="b"/>
              <a:pathLst>
                <a:path w="5306" h="6185" extrusionOk="0">
                  <a:moveTo>
                    <a:pt x="702" y="1"/>
                  </a:moveTo>
                  <a:cubicBezTo>
                    <a:pt x="543" y="1"/>
                    <a:pt x="452" y="125"/>
                    <a:pt x="412" y="284"/>
                  </a:cubicBezTo>
                  <a:lnTo>
                    <a:pt x="412" y="558"/>
                  </a:lnTo>
                  <a:cubicBezTo>
                    <a:pt x="458" y="627"/>
                    <a:pt x="481" y="718"/>
                    <a:pt x="504" y="810"/>
                  </a:cubicBezTo>
                  <a:cubicBezTo>
                    <a:pt x="504" y="878"/>
                    <a:pt x="527" y="970"/>
                    <a:pt x="595" y="1038"/>
                  </a:cubicBezTo>
                  <a:cubicBezTo>
                    <a:pt x="664" y="1290"/>
                    <a:pt x="595" y="1564"/>
                    <a:pt x="389" y="1702"/>
                  </a:cubicBezTo>
                  <a:cubicBezTo>
                    <a:pt x="1" y="2045"/>
                    <a:pt x="69" y="2205"/>
                    <a:pt x="504" y="2388"/>
                  </a:cubicBezTo>
                  <a:cubicBezTo>
                    <a:pt x="641" y="2456"/>
                    <a:pt x="801" y="2525"/>
                    <a:pt x="984" y="2548"/>
                  </a:cubicBezTo>
                  <a:cubicBezTo>
                    <a:pt x="1001" y="2547"/>
                    <a:pt x="1018" y="2546"/>
                    <a:pt x="1035" y="2546"/>
                  </a:cubicBezTo>
                  <a:cubicBezTo>
                    <a:pt x="1481" y="2546"/>
                    <a:pt x="1703" y="2834"/>
                    <a:pt x="1967" y="3165"/>
                  </a:cubicBezTo>
                  <a:cubicBezTo>
                    <a:pt x="2790" y="4148"/>
                    <a:pt x="3659" y="5132"/>
                    <a:pt x="4505" y="6092"/>
                  </a:cubicBezTo>
                  <a:cubicBezTo>
                    <a:pt x="4557" y="6156"/>
                    <a:pt x="4623" y="6184"/>
                    <a:pt x="4691" y="6184"/>
                  </a:cubicBezTo>
                  <a:cubicBezTo>
                    <a:pt x="4744" y="6184"/>
                    <a:pt x="4799" y="6168"/>
                    <a:pt x="4848" y="6138"/>
                  </a:cubicBezTo>
                  <a:cubicBezTo>
                    <a:pt x="5306" y="5223"/>
                    <a:pt x="4391" y="4971"/>
                    <a:pt x="4071" y="4423"/>
                  </a:cubicBezTo>
                  <a:cubicBezTo>
                    <a:pt x="2973" y="2959"/>
                    <a:pt x="1624" y="1656"/>
                    <a:pt x="778" y="9"/>
                  </a:cubicBezTo>
                  <a:cubicBezTo>
                    <a:pt x="751" y="3"/>
                    <a:pt x="726" y="1"/>
                    <a:pt x="7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90"/>
            <p:cNvSpPr/>
            <p:nvPr/>
          </p:nvSpPr>
          <p:spPr>
            <a:xfrm>
              <a:off x="3007925" y="4723975"/>
              <a:ext cx="44625" cy="107375"/>
            </a:xfrm>
            <a:custGeom>
              <a:avLst/>
              <a:gdLst/>
              <a:ahLst/>
              <a:cxnLst/>
              <a:rect l="l" t="t" r="r" b="b"/>
              <a:pathLst>
                <a:path w="1785" h="4295" extrusionOk="0">
                  <a:moveTo>
                    <a:pt x="1327" y="1"/>
                  </a:moveTo>
                  <a:cubicBezTo>
                    <a:pt x="1131" y="66"/>
                    <a:pt x="958" y="178"/>
                    <a:pt x="758" y="178"/>
                  </a:cubicBezTo>
                  <a:cubicBezTo>
                    <a:pt x="679" y="178"/>
                    <a:pt x="595" y="161"/>
                    <a:pt x="504" y="115"/>
                  </a:cubicBezTo>
                  <a:cubicBezTo>
                    <a:pt x="441" y="84"/>
                    <a:pt x="384" y="70"/>
                    <a:pt x="332" y="70"/>
                  </a:cubicBezTo>
                  <a:cubicBezTo>
                    <a:pt x="191" y="70"/>
                    <a:pt x="84" y="171"/>
                    <a:pt x="1" y="321"/>
                  </a:cubicBezTo>
                  <a:cubicBezTo>
                    <a:pt x="1" y="1258"/>
                    <a:pt x="161" y="2196"/>
                    <a:pt x="504" y="3088"/>
                  </a:cubicBezTo>
                  <a:cubicBezTo>
                    <a:pt x="618" y="3476"/>
                    <a:pt x="709" y="3865"/>
                    <a:pt x="778" y="4277"/>
                  </a:cubicBezTo>
                  <a:cubicBezTo>
                    <a:pt x="819" y="4289"/>
                    <a:pt x="856" y="4295"/>
                    <a:pt x="890" y="4295"/>
                  </a:cubicBezTo>
                  <a:cubicBezTo>
                    <a:pt x="1047" y="4295"/>
                    <a:pt x="1137" y="4175"/>
                    <a:pt x="1213" y="4025"/>
                  </a:cubicBezTo>
                  <a:cubicBezTo>
                    <a:pt x="1304" y="3728"/>
                    <a:pt x="1327" y="3408"/>
                    <a:pt x="1235" y="3110"/>
                  </a:cubicBezTo>
                  <a:cubicBezTo>
                    <a:pt x="1098" y="2653"/>
                    <a:pt x="1030" y="2173"/>
                    <a:pt x="1030" y="1670"/>
                  </a:cubicBezTo>
                  <a:cubicBezTo>
                    <a:pt x="1030" y="1601"/>
                    <a:pt x="961" y="1510"/>
                    <a:pt x="1030" y="1441"/>
                  </a:cubicBezTo>
                  <a:cubicBezTo>
                    <a:pt x="1030" y="1601"/>
                    <a:pt x="1075" y="1761"/>
                    <a:pt x="1121" y="1899"/>
                  </a:cubicBezTo>
                  <a:cubicBezTo>
                    <a:pt x="1190" y="1990"/>
                    <a:pt x="1304" y="2059"/>
                    <a:pt x="1418" y="2059"/>
                  </a:cubicBezTo>
                  <a:cubicBezTo>
                    <a:pt x="1738" y="1921"/>
                    <a:pt x="1784" y="1647"/>
                    <a:pt x="1784" y="1350"/>
                  </a:cubicBezTo>
                  <a:cubicBezTo>
                    <a:pt x="1761" y="1235"/>
                    <a:pt x="1738" y="1121"/>
                    <a:pt x="1716" y="1030"/>
                  </a:cubicBezTo>
                  <a:cubicBezTo>
                    <a:pt x="1624" y="778"/>
                    <a:pt x="1556" y="504"/>
                    <a:pt x="1487" y="252"/>
                  </a:cubicBezTo>
                  <a:cubicBezTo>
                    <a:pt x="1464" y="161"/>
                    <a:pt x="1395" y="69"/>
                    <a:pt x="13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90"/>
            <p:cNvSpPr/>
            <p:nvPr/>
          </p:nvSpPr>
          <p:spPr>
            <a:xfrm>
              <a:off x="3048525" y="4878900"/>
              <a:ext cx="77775" cy="114350"/>
            </a:xfrm>
            <a:custGeom>
              <a:avLst/>
              <a:gdLst/>
              <a:ahLst/>
              <a:cxnLst/>
              <a:rect l="l" t="t" r="r" b="b"/>
              <a:pathLst>
                <a:path w="3111" h="4574" extrusionOk="0">
                  <a:moveTo>
                    <a:pt x="366" y="0"/>
                  </a:moveTo>
                  <a:cubicBezTo>
                    <a:pt x="160" y="46"/>
                    <a:pt x="0" y="115"/>
                    <a:pt x="137" y="366"/>
                  </a:cubicBezTo>
                  <a:cubicBezTo>
                    <a:pt x="618" y="1715"/>
                    <a:pt x="1326" y="2973"/>
                    <a:pt x="2195" y="4094"/>
                  </a:cubicBezTo>
                  <a:cubicBezTo>
                    <a:pt x="2264" y="4162"/>
                    <a:pt x="2333" y="4231"/>
                    <a:pt x="2401" y="4299"/>
                  </a:cubicBezTo>
                  <a:lnTo>
                    <a:pt x="2721" y="4574"/>
                  </a:lnTo>
                  <a:lnTo>
                    <a:pt x="2927" y="4345"/>
                  </a:lnTo>
                  <a:cubicBezTo>
                    <a:pt x="3110" y="3888"/>
                    <a:pt x="2721" y="3613"/>
                    <a:pt x="2584" y="3270"/>
                  </a:cubicBezTo>
                  <a:cubicBezTo>
                    <a:pt x="2378" y="2859"/>
                    <a:pt x="2104" y="2516"/>
                    <a:pt x="1875" y="2127"/>
                  </a:cubicBezTo>
                  <a:cubicBezTo>
                    <a:pt x="1509" y="1304"/>
                    <a:pt x="1304" y="389"/>
                    <a:pt x="3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90"/>
            <p:cNvSpPr/>
            <p:nvPr/>
          </p:nvSpPr>
          <p:spPr>
            <a:xfrm>
              <a:off x="3810550" y="5313475"/>
              <a:ext cx="120650" cy="38375"/>
            </a:xfrm>
            <a:custGeom>
              <a:avLst/>
              <a:gdLst/>
              <a:ahLst/>
              <a:cxnLst/>
              <a:rect l="l" t="t" r="r" b="b"/>
              <a:pathLst>
                <a:path w="4826" h="1535" extrusionOk="0">
                  <a:moveTo>
                    <a:pt x="3598" y="1"/>
                  </a:moveTo>
                  <a:cubicBezTo>
                    <a:pt x="3174" y="1"/>
                    <a:pt x="2774" y="258"/>
                    <a:pt x="2356" y="408"/>
                  </a:cubicBezTo>
                  <a:cubicBezTo>
                    <a:pt x="2071" y="597"/>
                    <a:pt x="1744" y="699"/>
                    <a:pt x="1410" y="699"/>
                  </a:cubicBezTo>
                  <a:cubicBezTo>
                    <a:pt x="1260" y="699"/>
                    <a:pt x="1109" y="679"/>
                    <a:pt x="961" y="636"/>
                  </a:cubicBezTo>
                  <a:cubicBezTo>
                    <a:pt x="869" y="614"/>
                    <a:pt x="755" y="614"/>
                    <a:pt x="641" y="614"/>
                  </a:cubicBezTo>
                  <a:cubicBezTo>
                    <a:pt x="503" y="636"/>
                    <a:pt x="343" y="705"/>
                    <a:pt x="229" y="774"/>
                  </a:cubicBezTo>
                  <a:cubicBezTo>
                    <a:pt x="138" y="842"/>
                    <a:pt x="69" y="911"/>
                    <a:pt x="0" y="1002"/>
                  </a:cubicBezTo>
                  <a:cubicBezTo>
                    <a:pt x="92" y="1162"/>
                    <a:pt x="183" y="1322"/>
                    <a:pt x="275" y="1482"/>
                  </a:cubicBezTo>
                  <a:cubicBezTo>
                    <a:pt x="503" y="1518"/>
                    <a:pt x="733" y="1535"/>
                    <a:pt x="965" y="1535"/>
                  </a:cubicBezTo>
                  <a:cubicBezTo>
                    <a:pt x="1640" y="1535"/>
                    <a:pt x="2320" y="1389"/>
                    <a:pt x="2950" y="1117"/>
                  </a:cubicBezTo>
                  <a:cubicBezTo>
                    <a:pt x="3362" y="957"/>
                    <a:pt x="3796" y="819"/>
                    <a:pt x="4254" y="774"/>
                  </a:cubicBezTo>
                  <a:cubicBezTo>
                    <a:pt x="4459" y="751"/>
                    <a:pt x="4665" y="682"/>
                    <a:pt x="4825" y="545"/>
                  </a:cubicBezTo>
                  <a:cubicBezTo>
                    <a:pt x="4619" y="476"/>
                    <a:pt x="4414" y="476"/>
                    <a:pt x="4299" y="271"/>
                  </a:cubicBezTo>
                  <a:cubicBezTo>
                    <a:pt x="4054" y="73"/>
                    <a:pt x="3823" y="1"/>
                    <a:pt x="3598"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90"/>
            <p:cNvSpPr/>
            <p:nvPr/>
          </p:nvSpPr>
          <p:spPr>
            <a:xfrm>
              <a:off x="3250875" y="5157800"/>
              <a:ext cx="89225" cy="66975"/>
            </a:xfrm>
            <a:custGeom>
              <a:avLst/>
              <a:gdLst/>
              <a:ahLst/>
              <a:cxnLst/>
              <a:rect l="l" t="t" r="r" b="b"/>
              <a:pathLst>
                <a:path w="3569" h="2679" extrusionOk="0">
                  <a:moveTo>
                    <a:pt x="419" y="0"/>
                  </a:moveTo>
                  <a:cubicBezTo>
                    <a:pt x="395" y="0"/>
                    <a:pt x="370" y="1"/>
                    <a:pt x="344" y="3"/>
                  </a:cubicBezTo>
                  <a:cubicBezTo>
                    <a:pt x="230" y="26"/>
                    <a:pt x="138" y="95"/>
                    <a:pt x="47" y="163"/>
                  </a:cubicBezTo>
                  <a:cubicBezTo>
                    <a:pt x="24" y="163"/>
                    <a:pt x="1" y="186"/>
                    <a:pt x="1" y="255"/>
                  </a:cubicBezTo>
                  <a:cubicBezTo>
                    <a:pt x="1" y="346"/>
                    <a:pt x="24" y="415"/>
                    <a:pt x="92" y="461"/>
                  </a:cubicBezTo>
                  <a:cubicBezTo>
                    <a:pt x="458" y="895"/>
                    <a:pt x="733" y="1421"/>
                    <a:pt x="1259" y="1696"/>
                  </a:cubicBezTo>
                  <a:cubicBezTo>
                    <a:pt x="1876" y="2039"/>
                    <a:pt x="2493" y="2359"/>
                    <a:pt x="3111" y="2679"/>
                  </a:cubicBezTo>
                  <a:cubicBezTo>
                    <a:pt x="3294" y="2656"/>
                    <a:pt x="3431" y="2542"/>
                    <a:pt x="3500" y="2382"/>
                  </a:cubicBezTo>
                  <a:cubicBezTo>
                    <a:pt x="3568" y="1398"/>
                    <a:pt x="2653" y="1558"/>
                    <a:pt x="2173" y="1192"/>
                  </a:cubicBezTo>
                  <a:cubicBezTo>
                    <a:pt x="2059" y="1147"/>
                    <a:pt x="1967" y="1101"/>
                    <a:pt x="1876" y="1032"/>
                  </a:cubicBezTo>
                  <a:cubicBezTo>
                    <a:pt x="1693" y="941"/>
                    <a:pt x="1533" y="827"/>
                    <a:pt x="1373" y="689"/>
                  </a:cubicBezTo>
                  <a:cubicBezTo>
                    <a:pt x="1090" y="407"/>
                    <a:pt x="890"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90"/>
            <p:cNvSpPr/>
            <p:nvPr/>
          </p:nvSpPr>
          <p:spPr>
            <a:xfrm>
              <a:off x="4142675" y="5164600"/>
              <a:ext cx="95500" cy="73325"/>
            </a:xfrm>
            <a:custGeom>
              <a:avLst/>
              <a:gdLst/>
              <a:ahLst/>
              <a:cxnLst/>
              <a:rect l="l" t="t" r="r" b="b"/>
              <a:pathLst>
                <a:path w="3820" h="2933" extrusionOk="0">
                  <a:moveTo>
                    <a:pt x="3210" y="0"/>
                  </a:moveTo>
                  <a:cubicBezTo>
                    <a:pt x="3185" y="0"/>
                    <a:pt x="3160" y="2"/>
                    <a:pt x="3134" y="6"/>
                  </a:cubicBezTo>
                  <a:cubicBezTo>
                    <a:pt x="3042" y="29"/>
                    <a:pt x="2928" y="52"/>
                    <a:pt x="2859" y="97"/>
                  </a:cubicBezTo>
                  <a:cubicBezTo>
                    <a:pt x="2676" y="189"/>
                    <a:pt x="2493" y="303"/>
                    <a:pt x="2333" y="417"/>
                  </a:cubicBezTo>
                  <a:lnTo>
                    <a:pt x="2105" y="577"/>
                  </a:lnTo>
                  <a:cubicBezTo>
                    <a:pt x="1967" y="646"/>
                    <a:pt x="1830" y="738"/>
                    <a:pt x="1716" y="806"/>
                  </a:cubicBezTo>
                  <a:cubicBezTo>
                    <a:pt x="1624" y="852"/>
                    <a:pt x="1533" y="920"/>
                    <a:pt x="1464" y="989"/>
                  </a:cubicBezTo>
                  <a:cubicBezTo>
                    <a:pt x="961" y="1538"/>
                    <a:pt x="1" y="1675"/>
                    <a:pt x="24" y="2635"/>
                  </a:cubicBezTo>
                  <a:lnTo>
                    <a:pt x="24" y="2933"/>
                  </a:lnTo>
                  <a:cubicBezTo>
                    <a:pt x="1419" y="2178"/>
                    <a:pt x="2676" y="1263"/>
                    <a:pt x="3820" y="166"/>
                  </a:cubicBezTo>
                  <a:lnTo>
                    <a:pt x="3545" y="166"/>
                  </a:lnTo>
                  <a:cubicBezTo>
                    <a:pt x="3449" y="51"/>
                    <a:pt x="3338" y="0"/>
                    <a:pt x="32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90"/>
            <p:cNvSpPr/>
            <p:nvPr/>
          </p:nvSpPr>
          <p:spPr>
            <a:xfrm>
              <a:off x="3433825" y="5269725"/>
              <a:ext cx="128650" cy="52825"/>
            </a:xfrm>
            <a:custGeom>
              <a:avLst/>
              <a:gdLst/>
              <a:ahLst/>
              <a:cxnLst/>
              <a:rect l="l" t="t" r="r" b="b"/>
              <a:pathLst>
                <a:path w="5146" h="2113" extrusionOk="0">
                  <a:moveTo>
                    <a:pt x="804" y="0"/>
                  </a:moveTo>
                  <a:cubicBezTo>
                    <a:pt x="656" y="0"/>
                    <a:pt x="503" y="29"/>
                    <a:pt x="343" y="100"/>
                  </a:cubicBezTo>
                  <a:cubicBezTo>
                    <a:pt x="160" y="168"/>
                    <a:pt x="46" y="328"/>
                    <a:pt x="0" y="511"/>
                  </a:cubicBezTo>
                  <a:cubicBezTo>
                    <a:pt x="46" y="580"/>
                    <a:pt x="92" y="649"/>
                    <a:pt x="160" y="694"/>
                  </a:cubicBezTo>
                  <a:cubicBezTo>
                    <a:pt x="1327" y="1106"/>
                    <a:pt x="2470" y="1540"/>
                    <a:pt x="3636" y="1952"/>
                  </a:cubicBezTo>
                  <a:cubicBezTo>
                    <a:pt x="3842" y="1998"/>
                    <a:pt x="4048" y="2021"/>
                    <a:pt x="4253" y="2021"/>
                  </a:cubicBezTo>
                  <a:cubicBezTo>
                    <a:pt x="4369" y="2083"/>
                    <a:pt x="4494" y="2113"/>
                    <a:pt x="4620" y="2113"/>
                  </a:cubicBezTo>
                  <a:cubicBezTo>
                    <a:pt x="4768" y="2113"/>
                    <a:pt x="4918" y="2072"/>
                    <a:pt x="5054" y="1998"/>
                  </a:cubicBezTo>
                  <a:cubicBezTo>
                    <a:pt x="5145" y="1906"/>
                    <a:pt x="5145" y="1769"/>
                    <a:pt x="5077" y="1678"/>
                  </a:cubicBezTo>
                  <a:cubicBezTo>
                    <a:pt x="4894" y="1540"/>
                    <a:pt x="4665" y="1449"/>
                    <a:pt x="4436" y="1449"/>
                  </a:cubicBezTo>
                  <a:cubicBezTo>
                    <a:pt x="4231" y="1426"/>
                    <a:pt x="4002" y="1380"/>
                    <a:pt x="3819" y="1312"/>
                  </a:cubicBezTo>
                  <a:cubicBezTo>
                    <a:pt x="3545" y="1243"/>
                    <a:pt x="3316" y="1129"/>
                    <a:pt x="3087" y="992"/>
                  </a:cubicBezTo>
                  <a:cubicBezTo>
                    <a:pt x="2699" y="740"/>
                    <a:pt x="2310" y="534"/>
                    <a:pt x="1875" y="374"/>
                  </a:cubicBezTo>
                  <a:cubicBezTo>
                    <a:pt x="1530" y="193"/>
                    <a:pt x="1184" y="0"/>
                    <a:pt x="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90"/>
            <p:cNvSpPr/>
            <p:nvPr/>
          </p:nvSpPr>
          <p:spPr>
            <a:xfrm>
              <a:off x="3328625" y="5216550"/>
              <a:ext cx="98500" cy="55450"/>
            </a:xfrm>
            <a:custGeom>
              <a:avLst/>
              <a:gdLst/>
              <a:ahLst/>
              <a:cxnLst/>
              <a:rect l="l" t="t" r="r" b="b"/>
              <a:pathLst>
                <a:path w="3940" h="2218" extrusionOk="0">
                  <a:moveTo>
                    <a:pt x="532" y="0"/>
                  </a:moveTo>
                  <a:cubicBezTo>
                    <a:pt x="447" y="0"/>
                    <a:pt x="361" y="26"/>
                    <a:pt x="275" y="77"/>
                  </a:cubicBezTo>
                  <a:lnTo>
                    <a:pt x="1" y="329"/>
                  </a:lnTo>
                  <a:cubicBezTo>
                    <a:pt x="161" y="557"/>
                    <a:pt x="390" y="740"/>
                    <a:pt x="664" y="832"/>
                  </a:cubicBezTo>
                  <a:cubicBezTo>
                    <a:pt x="1601" y="1289"/>
                    <a:pt x="2516" y="1724"/>
                    <a:pt x="3431" y="2158"/>
                  </a:cubicBezTo>
                  <a:cubicBezTo>
                    <a:pt x="3484" y="2199"/>
                    <a:pt x="3544" y="2218"/>
                    <a:pt x="3604" y="2218"/>
                  </a:cubicBezTo>
                  <a:cubicBezTo>
                    <a:pt x="3776" y="2218"/>
                    <a:pt x="3939" y="2065"/>
                    <a:pt x="3888" y="1861"/>
                  </a:cubicBezTo>
                  <a:lnTo>
                    <a:pt x="3865" y="1701"/>
                  </a:lnTo>
                  <a:cubicBezTo>
                    <a:pt x="3774" y="1541"/>
                    <a:pt x="3659" y="1426"/>
                    <a:pt x="3499" y="1358"/>
                  </a:cubicBezTo>
                  <a:cubicBezTo>
                    <a:pt x="2585" y="809"/>
                    <a:pt x="1624" y="352"/>
                    <a:pt x="618" y="9"/>
                  </a:cubicBezTo>
                  <a:cubicBezTo>
                    <a:pt x="590" y="3"/>
                    <a:pt x="561" y="0"/>
                    <a:pt x="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90"/>
            <p:cNvSpPr/>
            <p:nvPr/>
          </p:nvSpPr>
          <p:spPr>
            <a:xfrm>
              <a:off x="3027925" y="4822300"/>
              <a:ext cx="45200" cy="65775"/>
            </a:xfrm>
            <a:custGeom>
              <a:avLst/>
              <a:gdLst/>
              <a:ahLst/>
              <a:cxnLst/>
              <a:rect l="l" t="t" r="r" b="b"/>
              <a:pathLst>
                <a:path w="1808" h="2631" extrusionOk="0">
                  <a:moveTo>
                    <a:pt x="413" y="1"/>
                  </a:moveTo>
                  <a:lnTo>
                    <a:pt x="275" y="46"/>
                  </a:lnTo>
                  <a:lnTo>
                    <a:pt x="1" y="321"/>
                  </a:lnTo>
                  <a:cubicBezTo>
                    <a:pt x="70" y="595"/>
                    <a:pt x="161" y="847"/>
                    <a:pt x="230" y="1121"/>
                  </a:cubicBezTo>
                  <a:cubicBezTo>
                    <a:pt x="367" y="1670"/>
                    <a:pt x="595" y="2196"/>
                    <a:pt x="961" y="2630"/>
                  </a:cubicBezTo>
                  <a:lnTo>
                    <a:pt x="1259" y="2333"/>
                  </a:lnTo>
                  <a:cubicBezTo>
                    <a:pt x="1556" y="2310"/>
                    <a:pt x="1785" y="2219"/>
                    <a:pt x="1807" y="1876"/>
                  </a:cubicBezTo>
                  <a:cubicBezTo>
                    <a:pt x="1716" y="1739"/>
                    <a:pt x="1602" y="1647"/>
                    <a:pt x="1442" y="1578"/>
                  </a:cubicBezTo>
                  <a:cubicBezTo>
                    <a:pt x="1259" y="1464"/>
                    <a:pt x="1099" y="1304"/>
                    <a:pt x="984" y="1121"/>
                  </a:cubicBezTo>
                  <a:cubicBezTo>
                    <a:pt x="893" y="1007"/>
                    <a:pt x="824" y="892"/>
                    <a:pt x="778" y="755"/>
                  </a:cubicBezTo>
                  <a:cubicBezTo>
                    <a:pt x="756" y="641"/>
                    <a:pt x="733" y="549"/>
                    <a:pt x="710" y="458"/>
                  </a:cubicBezTo>
                  <a:cubicBezTo>
                    <a:pt x="687" y="321"/>
                    <a:pt x="641" y="184"/>
                    <a:pt x="550" y="69"/>
                  </a:cubicBezTo>
                  <a:lnTo>
                    <a:pt x="413" y="1"/>
                  </a:lnTo>
                  <a:close/>
                </a:path>
              </a:pathLst>
            </a:custGeom>
            <a:solidFill>
              <a:srgbClr val="AA45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90"/>
            <p:cNvSpPr/>
            <p:nvPr/>
          </p:nvSpPr>
          <p:spPr>
            <a:xfrm>
              <a:off x="3001075" y="4429575"/>
              <a:ext cx="17750" cy="38325"/>
            </a:xfrm>
            <a:custGeom>
              <a:avLst/>
              <a:gdLst/>
              <a:ahLst/>
              <a:cxnLst/>
              <a:rect l="l" t="t" r="r" b="b"/>
              <a:pathLst>
                <a:path w="710" h="1533" extrusionOk="0">
                  <a:moveTo>
                    <a:pt x="343" y="0"/>
                  </a:moveTo>
                  <a:cubicBezTo>
                    <a:pt x="229" y="320"/>
                    <a:pt x="137" y="641"/>
                    <a:pt x="46" y="938"/>
                  </a:cubicBezTo>
                  <a:cubicBezTo>
                    <a:pt x="46" y="984"/>
                    <a:pt x="46" y="1029"/>
                    <a:pt x="46" y="1075"/>
                  </a:cubicBezTo>
                  <a:cubicBezTo>
                    <a:pt x="92" y="1235"/>
                    <a:pt x="0" y="1532"/>
                    <a:pt x="275" y="1532"/>
                  </a:cubicBezTo>
                  <a:cubicBezTo>
                    <a:pt x="458" y="1532"/>
                    <a:pt x="526" y="1304"/>
                    <a:pt x="526" y="1144"/>
                  </a:cubicBezTo>
                  <a:cubicBezTo>
                    <a:pt x="549" y="778"/>
                    <a:pt x="709" y="343"/>
                    <a:pt x="343" y="0"/>
                  </a:cubicBezTo>
                  <a:close/>
                </a:path>
              </a:pathLst>
            </a:custGeom>
            <a:solidFill>
              <a:srgbClr val="E69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90"/>
            <p:cNvSpPr/>
            <p:nvPr/>
          </p:nvSpPr>
          <p:spPr>
            <a:xfrm>
              <a:off x="3013650" y="4383825"/>
              <a:ext cx="15450" cy="34550"/>
            </a:xfrm>
            <a:custGeom>
              <a:avLst/>
              <a:gdLst/>
              <a:ahLst/>
              <a:cxnLst/>
              <a:rect l="l" t="t" r="r" b="b"/>
              <a:pathLst>
                <a:path w="618" h="1382" extrusionOk="0">
                  <a:moveTo>
                    <a:pt x="435" y="1"/>
                  </a:moveTo>
                  <a:cubicBezTo>
                    <a:pt x="383" y="1"/>
                    <a:pt x="332" y="24"/>
                    <a:pt x="298" y="70"/>
                  </a:cubicBezTo>
                  <a:cubicBezTo>
                    <a:pt x="115" y="435"/>
                    <a:pt x="0" y="870"/>
                    <a:pt x="23" y="1304"/>
                  </a:cubicBezTo>
                  <a:cubicBezTo>
                    <a:pt x="71" y="1353"/>
                    <a:pt x="126" y="1382"/>
                    <a:pt x="177" y="1382"/>
                  </a:cubicBezTo>
                  <a:cubicBezTo>
                    <a:pt x="223" y="1382"/>
                    <a:pt x="265" y="1358"/>
                    <a:pt x="298" y="1304"/>
                  </a:cubicBezTo>
                  <a:cubicBezTo>
                    <a:pt x="526" y="939"/>
                    <a:pt x="618" y="504"/>
                    <a:pt x="572" y="70"/>
                  </a:cubicBezTo>
                  <a:cubicBezTo>
                    <a:pt x="538" y="24"/>
                    <a:pt x="486" y="1"/>
                    <a:pt x="435" y="1"/>
                  </a:cubicBezTo>
                  <a:close/>
                </a:path>
              </a:pathLst>
            </a:custGeom>
            <a:solidFill>
              <a:srgbClr val="DF83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90"/>
            <p:cNvSpPr/>
            <p:nvPr/>
          </p:nvSpPr>
          <p:spPr>
            <a:xfrm>
              <a:off x="3021650" y="4354675"/>
              <a:ext cx="20600" cy="30900"/>
            </a:xfrm>
            <a:custGeom>
              <a:avLst/>
              <a:gdLst/>
              <a:ahLst/>
              <a:cxnLst/>
              <a:rect l="l" t="t" r="r" b="b"/>
              <a:pathLst>
                <a:path w="824" h="1236" extrusionOk="0">
                  <a:moveTo>
                    <a:pt x="275" y="1"/>
                  </a:moveTo>
                  <a:cubicBezTo>
                    <a:pt x="252" y="229"/>
                    <a:pt x="229" y="458"/>
                    <a:pt x="229" y="710"/>
                  </a:cubicBezTo>
                  <a:cubicBezTo>
                    <a:pt x="160" y="801"/>
                    <a:pt x="115" y="893"/>
                    <a:pt x="46" y="984"/>
                  </a:cubicBezTo>
                  <a:lnTo>
                    <a:pt x="0" y="1236"/>
                  </a:lnTo>
                  <a:lnTo>
                    <a:pt x="252" y="1236"/>
                  </a:lnTo>
                  <a:cubicBezTo>
                    <a:pt x="824" y="527"/>
                    <a:pt x="824" y="481"/>
                    <a:pt x="275" y="1"/>
                  </a:cubicBezTo>
                  <a:close/>
                </a:path>
              </a:pathLst>
            </a:custGeom>
            <a:solidFill>
              <a:srgbClr val="E28A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90"/>
            <p:cNvSpPr/>
            <p:nvPr/>
          </p:nvSpPr>
          <p:spPr>
            <a:xfrm>
              <a:off x="3218875" y="5137300"/>
              <a:ext cx="24025" cy="20600"/>
            </a:xfrm>
            <a:custGeom>
              <a:avLst/>
              <a:gdLst/>
              <a:ahLst/>
              <a:cxnLst/>
              <a:rect l="l" t="t" r="r" b="b"/>
              <a:pathLst>
                <a:path w="961" h="824" extrusionOk="0">
                  <a:moveTo>
                    <a:pt x="389" y="0"/>
                  </a:moveTo>
                  <a:lnTo>
                    <a:pt x="0" y="46"/>
                  </a:lnTo>
                  <a:cubicBezTo>
                    <a:pt x="160" y="389"/>
                    <a:pt x="458" y="686"/>
                    <a:pt x="801" y="823"/>
                  </a:cubicBezTo>
                  <a:cubicBezTo>
                    <a:pt x="892" y="823"/>
                    <a:pt x="961" y="755"/>
                    <a:pt x="961" y="663"/>
                  </a:cubicBezTo>
                  <a:cubicBezTo>
                    <a:pt x="961" y="526"/>
                    <a:pt x="892" y="389"/>
                    <a:pt x="824" y="297"/>
                  </a:cubicBezTo>
                  <a:cubicBezTo>
                    <a:pt x="778" y="252"/>
                    <a:pt x="755" y="229"/>
                    <a:pt x="732" y="183"/>
                  </a:cubicBezTo>
                  <a:cubicBezTo>
                    <a:pt x="664" y="137"/>
                    <a:pt x="595" y="69"/>
                    <a:pt x="503" y="46"/>
                  </a:cubicBezTo>
                  <a:lnTo>
                    <a:pt x="3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90"/>
            <p:cNvSpPr/>
            <p:nvPr/>
          </p:nvSpPr>
          <p:spPr>
            <a:xfrm>
              <a:off x="3420675" y="5265225"/>
              <a:ext cx="20600" cy="17300"/>
            </a:xfrm>
            <a:custGeom>
              <a:avLst/>
              <a:gdLst/>
              <a:ahLst/>
              <a:cxnLst/>
              <a:rect l="l" t="t" r="r" b="b"/>
              <a:pathLst>
                <a:path w="824" h="692" extrusionOk="0">
                  <a:moveTo>
                    <a:pt x="344" y="1"/>
                  </a:moveTo>
                  <a:cubicBezTo>
                    <a:pt x="240" y="1"/>
                    <a:pt x="129" y="66"/>
                    <a:pt x="69" y="165"/>
                  </a:cubicBezTo>
                  <a:cubicBezTo>
                    <a:pt x="46" y="165"/>
                    <a:pt x="46" y="188"/>
                    <a:pt x="23" y="234"/>
                  </a:cubicBezTo>
                  <a:cubicBezTo>
                    <a:pt x="0" y="280"/>
                    <a:pt x="23" y="325"/>
                    <a:pt x="69" y="394"/>
                  </a:cubicBezTo>
                  <a:lnTo>
                    <a:pt x="526" y="691"/>
                  </a:lnTo>
                  <a:lnTo>
                    <a:pt x="824" y="417"/>
                  </a:lnTo>
                  <a:cubicBezTo>
                    <a:pt x="824" y="371"/>
                    <a:pt x="824" y="325"/>
                    <a:pt x="801" y="280"/>
                  </a:cubicBezTo>
                  <a:cubicBezTo>
                    <a:pt x="755" y="211"/>
                    <a:pt x="709" y="143"/>
                    <a:pt x="641" y="97"/>
                  </a:cubicBezTo>
                  <a:cubicBezTo>
                    <a:pt x="549" y="51"/>
                    <a:pt x="481" y="28"/>
                    <a:pt x="389" y="5"/>
                  </a:cubicBezTo>
                  <a:cubicBezTo>
                    <a:pt x="374" y="2"/>
                    <a:pt x="359" y="1"/>
                    <a:pt x="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90"/>
            <p:cNvSpPr/>
            <p:nvPr/>
          </p:nvSpPr>
          <p:spPr>
            <a:xfrm>
              <a:off x="3540150" y="5319075"/>
              <a:ext cx="20025" cy="6425"/>
            </a:xfrm>
            <a:custGeom>
              <a:avLst/>
              <a:gdLst/>
              <a:ahLst/>
              <a:cxnLst/>
              <a:rect l="l" t="t" r="r" b="b"/>
              <a:pathLst>
                <a:path w="801" h="257" extrusionOk="0">
                  <a:moveTo>
                    <a:pt x="801" y="1"/>
                  </a:moveTo>
                  <a:lnTo>
                    <a:pt x="0" y="47"/>
                  </a:lnTo>
                  <a:cubicBezTo>
                    <a:pt x="201" y="187"/>
                    <a:pt x="453" y="257"/>
                    <a:pt x="697" y="257"/>
                  </a:cubicBezTo>
                  <a:cubicBezTo>
                    <a:pt x="732" y="257"/>
                    <a:pt x="766" y="255"/>
                    <a:pt x="801" y="252"/>
                  </a:cubicBezTo>
                  <a:lnTo>
                    <a:pt x="801" y="1"/>
                  </a:ln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90"/>
            <p:cNvSpPr/>
            <p:nvPr/>
          </p:nvSpPr>
          <p:spPr>
            <a:xfrm>
              <a:off x="3583600" y="5333375"/>
              <a:ext cx="16025" cy="3450"/>
            </a:xfrm>
            <a:custGeom>
              <a:avLst/>
              <a:gdLst/>
              <a:ahLst/>
              <a:cxnLst/>
              <a:rect l="l" t="t" r="r" b="b"/>
              <a:pathLst>
                <a:path w="641" h="138" extrusionOk="0">
                  <a:moveTo>
                    <a:pt x="0" y="0"/>
                  </a:moveTo>
                  <a:cubicBezTo>
                    <a:pt x="80" y="92"/>
                    <a:pt x="200" y="138"/>
                    <a:pt x="320" y="138"/>
                  </a:cubicBezTo>
                  <a:cubicBezTo>
                    <a:pt x="441" y="138"/>
                    <a:pt x="561" y="92"/>
                    <a:pt x="641"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90"/>
            <p:cNvSpPr/>
            <p:nvPr/>
          </p:nvSpPr>
          <p:spPr>
            <a:xfrm>
              <a:off x="3634475" y="5338450"/>
              <a:ext cx="13175" cy="5575"/>
            </a:xfrm>
            <a:custGeom>
              <a:avLst/>
              <a:gdLst/>
              <a:ahLst/>
              <a:cxnLst/>
              <a:rect l="l" t="t" r="r" b="b"/>
              <a:pathLst>
                <a:path w="527" h="223" extrusionOk="0">
                  <a:moveTo>
                    <a:pt x="147" y="0"/>
                  </a:moveTo>
                  <a:cubicBezTo>
                    <a:pt x="97" y="0"/>
                    <a:pt x="47" y="9"/>
                    <a:pt x="0" y="26"/>
                  </a:cubicBezTo>
                  <a:cubicBezTo>
                    <a:pt x="91" y="154"/>
                    <a:pt x="240" y="223"/>
                    <a:pt x="401" y="223"/>
                  </a:cubicBezTo>
                  <a:cubicBezTo>
                    <a:pt x="442" y="223"/>
                    <a:pt x="484" y="218"/>
                    <a:pt x="526" y="209"/>
                  </a:cubicBezTo>
                  <a:cubicBezTo>
                    <a:pt x="441" y="73"/>
                    <a:pt x="293" y="0"/>
                    <a:pt x="147"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90"/>
            <p:cNvSpPr/>
            <p:nvPr/>
          </p:nvSpPr>
          <p:spPr>
            <a:xfrm>
              <a:off x="3238875" y="5156025"/>
              <a:ext cx="9175" cy="7600"/>
            </a:xfrm>
            <a:custGeom>
              <a:avLst/>
              <a:gdLst/>
              <a:ahLst/>
              <a:cxnLst/>
              <a:rect l="l" t="t" r="r" b="b"/>
              <a:pathLst>
                <a:path w="367" h="304" extrusionOk="0">
                  <a:moveTo>
                    <a:pt x="126" y="0"/>
                  </a:moveTo>
                  <a:cubicBezTo>
                    <a:pt x="107" y="0"/>
                    <a:pt x="88" y="2"/>
                    <a:pt x="69" y="6"/>
                  </a:cubicBezTo>
                  <a:lnTo>
                    <a:pt x="1" y="74"/>
                  </a:lnTo>
                  <a:cubicBezTo>
                    <a:pt x="46" y="212"/>
                    <a:pt x="161" y="280"/>
                    <a:pt x="298" y="303"/>
                  </a:cubicBezTo>
                  <a:cubicBezTo>
                    <a:pt x="321" y="257"/>
                    <a:pt x="344" y="212"/>
                    <a:pt x="367" y="143"/>
                  </a:cubicBezTo>
                  <a:cubicBezTo>
                    <a:pt x="309" y="48"/>
                    <a:pt x="221" y="0"/>
                    <a:pt x="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90"/>
            <p:cNvSpPr/>
            <p:nvPr/>
          </p:nvSpPr>
          <p:spPr>
            <a:xfrm>
              <a:off x="3246325" y="5161150"/>
              <a:ext cx="6875" cy="8175"/>
            </a:xfrm>
            <a:custGeom>
              <a:avLst/>
              <a:gdLst/>
              <a:ahLst/>
              <a:cxnLst/>
              <a:rect l="l" t="t" r="r" b="b"/>
              <a:pathLst>
                <a:path w="275" h="327" extrusionOk="0">
                  <a:moveTo>
                    <a:pt x="160" y="1"/>
                  </a:moveTo>
                  <a:cubicBezTo>
                    <a:pt x="120" y="1"/>
                    <a:pt x="80" y="18"/>
                    <a:pt x="46" y="52"/>
                  </a:cubicBezTo>
                  <a:lnTo>
                    <a:pt x="0" y="98"/>
                  </a:lnTo>
                  <a:cubicBezTo>
                    <a:pt x="46" y="212"/>
                    <a:pt x="137" y="304"/>
                    <a:pt x="274" y="327"/>
                  </a:cubicBezTo>
                  <a:lnTo>
                    <a:pt x="274" y="52"/>
                  </a:lnTo>
                  <a:cubicBezTo>
                    <a:pt x="240" y="18"/>
                    <a:pt x="200" y="1"/>
                    <a:pt x="1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90"/>
            <p:cNvSpPr/>
            <p:nvPr/>
          </p:nvSpPr>
          <p:spPr>
            <a:xfrm>
              <a:off x="3022800" y="4372400"/>
              <a:ext cx="4600" cy="6900"/>
            </a:xfrm>
            <a:custGeom>
              <a:avLst/>
              <a:gdLst/>
              <a:ahLst/>
              <a:cxnLst/>
              <a:rect l="l" t="t" r="r" b="b"/>
              <a:pathLst>
                <a:path w="184" h="276" extrusionOk="0">
                  <a:moveTo>
                    <a:pt x="183" y="1"/>
                  </a:moveTo>
                  <a:cubicBezTo>
                    <a:pt x="114" y="92"/>
                    <a:pt x="69" y="184"/>
                    <a:pt x="0" y="275"/>
                  </a:cubicBezTo>
                  <a:cubicBezTo>
                    <a:pt x="69" y="184"/>
                    <a:pt x="114" y="92"/>
                    <a:pt x="183" y="1"/>
                  </a:cubicBezTo>
                  <a:close/>
                </a:path>
              </a:pathLst>
            </a:custGeom>
            <a:solidFill>
              <a:srgbClr val="EEA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90"/>
            <p:cNvSpPr/>
            <p:nvPr/>
          </p:nvSpPr>
          <p:spPr>
            <a:xfrm>
              <a:off x="4136975" y="5237900"/>
              <a:ext cx="6300" cy="4600"/>
            </a:xfrm>
            <a:custGeom>
              <a:avLst/>
              <a:gdLst/>
              <a:ahLst/>
              <a:cxnLst/>
              <a:rect l="l" t="t" r="r" b="b"/>
              <a:pathLst>
                <a:path w="252" h="184" extrusionOk="0">
                  <a:moveTo>
                    <a:pt x="252" y="1"/>
                  </a:moveTo>
                  <a:lnTo>
                    <a:pt x="0" y="184"/>
                  </a:lnTo>
                  <a:cubicBezTo>
                    <a:pt x="115" y="184"/>
                    <a:pt x="206" y="115"/>
                    <a:pt x="2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90"/>
            <p:cNvSpPr/>
            <p:nvPr/>
          </p:nvSpPr>
          <p:spPr>
            <a:xfrm>
              <a:off x="3414375" y="5269350"/>
              <a:ext cx="8025" cy="5750"/>
            </a:xfrm>
            <a:custGeom>
              <a:avLst/>
              <a:gdLst/>
              <a:ahLst/>
              <a:cxnLst/>
              <a:rect l="l" t="t" r="r" b="b"/>
              <a:pathLst>
                <a:path w="321" h="230" extrusionOk="0">
                  <a:moveTo>
                    <a:pt x="321" y="0"/>
                  </a:moveTo>
                  <a:lnTo>
                    <a:pt x="1" y="23"/>
                  </a:lnTo>
                  <a:cubicBezTo>
                    <a:pt x="47" y="160"/>
                    <a:pt x="184" y="229"/>
                    <a:pt x="321" y="229"/>
                  </a:cubicBezTo>
                  <a:lnTo>
                    <a:pt x="3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90"/>
            <p:cNvSpPr/>
            <p:nvPr/>
          </p:nvSpPr>
          <p:spPr>
            <a:xfrm>
              <a:off x="3564725" y="5326975"/>
              <a:ext cx="7450" cy="4250"/>
            </a:xfrm>
            <a:custGeom>
              <a:avLst/>
              <a:gdLst/>
              <a:ahLst/>
              <a:cxnLst/>
              <a:rect l="l" t="t" r="r" b="b"/>
              <a:pathLst>
                <a:path w="298" h="170" extrusionOk="0">
                  <a:moveTo>
                    <a:pt x="46" y="1"/>
                  </a:moveTo>
                  <a:cubicBezTo>
                    <a:pt x="31" y="1"/>
                    <a:pt x="15" y="2"/>
                    <a:pt x="1" y="5"/>
                  </a:cubicBezTo>
                  <a:cubicBezTo>
                    <a:pt x="41" y="105"/>
                    <a:pt x="150" y="169"/>
                    <a:pt x="253" y="169"/>
                  </a:cubicBezTo>
                  <a:cubicBezTo>
                    <a:pt x="268" y="169"/>
                    <a:pt x="283" y="168"/>
                    <a:pt x="298" y="165"/>
                  </a:cubicBezTo>
                  <a:cubicBezTo>
                    <a:pt x="258" y="65"/>
                    <a:pt x="149" y="1"/>
                    <a:pt x="46"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90"/>
            <p:cNvSpPr/>
            <p:nvPr/>
          </p:nvSpPr>
          <p:spPr>
            <a:xfrm>
              <a:off x="3609325" y="5332375"/>
              <a:ext cx="6875" cy="3300"/>
            </a:xfrm>
            <a:custGeom>
              <a:avLst/>
              <a:gdLst/>
              <a:ahLst/>
              <a:cxnLst/>
              <a:rect l="l" t="t" r="r" b="b"/>
              <a:pathLst>
                <a:path w="275" h="132" extrusionOk="0">
                  <a:moveTo>
                    <a:pt x="78" y="0"/>
                  </a:moveTo>
                  <a:cubicBezTo>
                    <a:pt x="51" y="0"/>
                    <a:pt x="24" y="6"/>
                    <a:pt x="0" y="18"/>
                  </a:cubicBezTo>
                  <a:lnTo>
                    <a:pt x="275" y="132"/>
                  </a:lnTo>
                  <a:cubicBezTo>
                    <a:pt x="241" y="47"/>
                    <a:pt x="157" y="0"/>
                    <a:pt x="78"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90"/>
            <p:cNvSpPr/>
            <p:nvPr/>
          </p:nvSpPr>
          <p:spPr>
            <a:xfrm>
              <a:off x="3103400" y="4981225"/>
              <a:ext cx="5175" cy="5175"/>
            </a:xfrm>
            <a:custGeom>
              <a:avLst/>
              <a:gdLst/>
              <a:ahLst/>
              <a:cxnLst/>
              <a:rect l="l" t="t" r="r" b="b"/>
              <a:pathLst>
                <a:path w="207" h="207" extrusionOk="0">
                  <a:moveTo>
                    <a:pt x="0" y="1"/>
                  </a:moveTo>
                  <a:cubicBezTo>
                    <a:pt x="0" y="138"/>
                    <a:pt x="69" y="206"/>
                    <a:pt x="206" y="206"/>
                  </a:cubicBez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90"/>
            <p:cNvSpPr/>
            <p:nvPr/>
          </p:nvSpPr>
          <p:spPr>
            <a:xfrm>
              <a:off x="3116550" y="5000100"/>
              <a:ext cx="5175" cy="8600"/>
            </a:xfrm>
            <a:custGeom>
              <a:avLst/>
              <a:gdLst/>
              <a:ahLst/>
              <a:cxnLst/>
              <a:rect l="l" t="t" r="r" b="b"/>
              <a:pathLst>
                <a:path w="207" h="344" extrusionOk="0">
                  <a:moveTo>
                    <a:pt x="0" y="0"/>
                  </a:moveTo>
                  <a:lnTo>
                    <a:pt x="23" y="252"/>
                  </a:lnTo>
                  <a:lnTo>
                    <a:pt x="115" y="343"/>
                  </a:lnTo>
                  <a:lnTo>
                    <a:pt x="206" y="252"/>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90"/>
            <p:cNvSpPr/>
            <p:nvPr/>
          </p:nvSpPr>
          <p:spPr>
            <a:xfrm>
              <a:off x="3116550" y="5005800"/>
              <a:ext cx="5175" cy="6325"/>
            </a:xfrm>
            <a:custGeom>
              <a:avLst/>
              <a:gdLst/>
              <a:ahLst/>
              <a:cxnLst/>
              <a:rect l="l" t="t" r="r" b="b"/>
              <a:pathLst>
                <a:path w="207" h="253" extrusionOk="0">
                  <a:moveTo>
                    <a:pt x="23" y="1"/>
                  </a:moveTo>
                  <a:cubicBezTo>
                    <a:pt x="0" y="115"/>
                    <a:pt x="69" y="230"/>
                    <a:pt x="160" y="252"/>
                  </a:cubicBezTo>
                  <a:cubicBezTo>
                    <a:pt x="183" y="184"/>
                    <a:pt x="206" y="92"/>
                    <a:pt x="2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90"/>
            <p:cNvSpPr/>
            <p:nvPr/>
          </p:nvSpPr>
          <p:spPr>
            <a:xfrm>
              <a:off x="4350550" y="4197275"/>
              <a:ext cx="128875" cy="333000"/>
            </a:xfrm>
            <a:custGeom>
              <a:avLst/>
              <a:gdLst/>
              <a:ahLst/>
              <a:cxnLst/>
              <a:rect l="l" t="t" r="r" b="b"/>
              <a:pathLst>
                <a:path w="5155" h="13320" extrusionOk="0">
                  <a:moveTo>
                    <a:pt x="358" y="0"/>
                  </a:moveTo>
                  <a:cubicBezTo>
                    <a:pt x="1" y="0"/>
                    <a:pt x="72" y="329"/>
                    <a:pt x="9" y="580"/>
                  </a:cubicBezTo>
                  <a:cubicBezTo>
                    <a:pt x="32" y="694"/>
                    <a:pt x="55" y="809"/>
                    <a:pt x="78" y="923"/>
                  </a:cubicBezTo>
                  <a:cubicBezTo>
                    <a:pt x="124" y="1037"/>
                    <a:pt x="147" y="1152"/>
                    <a:pt x="169" y="1243"/>
                  </a:cubicBezTo>
                  <a:cubicBezTo>
                    <a:pt x="215" y="1495"/>
                    <a:pt x="284" y="1701"/>
                    <a:pt x="421" y="1906"/>
                  </a:cubicBezTo>
                  <a:cubicBezTo>
                    <a:pt x="947" y="2432"/>
                    <a:pt x="1358" y="3073"/>
                    <a:pt x="1610" y="3781"/>
                  </a:cubicBezTo>
                  <a:cubicBezTo>
                    <a:pt x="2776" y="6800"/>
                    <a:pt x="3874" y="9818"/>
                    <a:pt x="4285" y="13042"/>
                  </a:cubicBezTo>
                  <a:cubicBezTo>
                    <a:pt x="4369" y="13210"/>
                    <a:pt x="4472" y="13320"/>
                    <a:pt x="4664" y="13320"/>
                  </a:cubicBezTo>
                  <a:cubicBezTo>
                    <a:pt x="4682" y="13320"/>
                    <a:pt x="4700" y="13319"/>
                    <a:pt x="4720" y="13317"/>
                  </a:cubicBezTo>
                  <a:cubicBezTo>
                    <a:pt x="4926" y="13042"/>
                    <a:pt x="4949" y="12699"/>
                    <a:pt x="4811" y="12402"/>
                  </a:cubicBezTo>
                  <a:cubicBezTo>
                    <a:pt x="4651" y="12105"/>
                    <a:pt x="4788" y="11853"/>
                    <a:pt x="5154" y="11808"/>
                  </a:cubicBezTo>
                  <a:cubicBezTo>
                    <a:pt x="4834" y="10390"/>
                    <a:pt x="4491" y="8995"/>
                    <a:pt x="4057" y="7600"/>
                  </a:cubicBezTo>
                  <a:cubicBezTo>
                    <a:pt x="3942" y="7074"/>
                    <a:pt x="3759" y="6571"/>
                    <a:pt x="3485" y="6114"/>
                  </a:cubicBezTo>
                  <a:cubicBezTo>
                    <a:pt x="3211" y="5657"/>
                    <a:pt x="3028" y="5153"/>
                    <a:pt x="2913" y="4650"/>
                  </a:cubicBezTo>
                  <a:cubicBezTo>
                    <a:pt x="2479" y="3027"/>
                    <a:pt x="1862" y="1495"/>
                    <a:pt x="695" y="260"/>
                  </a:cubicBezTo>
                  <a:cubicBezTo>
                    <a:pt x="627" y="169"/>
                    <a:pt x="558" y="100"/>
                    <a:pt x="467" y="8"/>
                  </a:cubicBezTo>
                  <a:cubicBezTo>
                    <a:pt x="427" y="3"/>
                    <a:pt x="391" y="0"/>
                    <a:pt x="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90"/>
            <p:cNvSpPr/>
            <p:nvPr/>
          </p:nvSpPr>
          <p:spPr>
            <a:xfrm>
              <a:off x="4147250" y="4003675"/>
              <a:ext cx="214975" cy="214400"/>
            </a:xfrm>
            <a:custGeom>
              <a:avLst/>
              <a:gdLst/>
              <a:ahLst/>
              <a:cxnLst/>
              <a:rect l="l" t="t" r="r" b="b"/>
              <a:pathLst>
                <a:path w="8599" h="8576" extrusionOk="0">
                  <a:moveTo>
                    <a:pt x="870" y="1"/>
                  </a:moveTo>
                  <a:lnTo>
                    <a:pt x="870" y="1"/>
                  </a:lnTo>
                  <a:cubicBezTo>
                    <a:pt x="1" y="389"/>
                    <a:pt x="710" y="732"/>
                    <a:pt x="893" y="1098"/>
                  </a:cubicBezTo>
                  <a:cubicBezTo>
                    <a:pt x="2150" y="1830"/>
                    <a:pt x="3111" y="2905"/>
                    <a:pt x="4163" y="3911"/>
                  </a:cubicBezTo>
                  <a:cubicBezTo>
                    <a:pt x="4780" y="4780"/>
                    <a:pt x="5878" y="5214"/>
                    <a:pt x="6335" y="6243"/>
                  </a:cubicBezTo>
                  <a:cubicBezTo>
                    <a:pt x="6403" y="6312"/>
                    <a:pt x="6472" y="6403"/>
                    <a:pt x="6564" y="6472"/>
                  </a:cubicBezTo>
                  <a:cubicBezTo>
                    <a:pt x="6632" y="6563"/>
                    <a:pt x="6701" y="6632"/>
                    <a:pt x="6769" y="6701"/>
                  </a:cubicBezTo>
                  <a:cubicBezTo>
                    <a:pt x="6907" y="6838"/>
                    <a:pt x="7021" y="6975"/>
                    <a:pt x="7112" y="7135"/>
                  </a:cubicBezTo>
                  <a:cubicBezTo>
                    <a:pt x="7158" y="7227"/>
                    <a:pt x="7204" y="7318"/>
                    <a:pt x="7272" y="7387"/>
                  </a:cubicBezTo>
                  <a:cubicBezTo>
                    <a:pt x="7341" y="7501"/>
                    <a:pt x="7410" y="7638"/>
                    <a:pt x="7478" y="7752"/>
                  </a:cubicBezTo>
                  <a:cubicBezTo>
                    <a:pt x="7524" y="7821"/>
                    <a:pt x="7593" y="7913"/>
                    <a:pt x="7638" y="7981"/>
                  </a:cubicBezTo>
                  <a:cubicBezTo>
                    <a:pt x="7775" y="8118"/>
                    <a:pt x="7867" y="8301"/>
                    <a:pt x="7981" y="8461"/>
                  </a:cubicBezTo>
                  <a:cubicBezTo>
                    <a:pt x="8027" y="8530"/>
                    <a:pt x="8118" y="8576"/>
                    <a:pt x="8233" y="8576"/>
                  </a:cubicBezTo>
                  <a:lnTo>
                    <a:pt x="8347" y="8507"/>
                  </a:lnTo>
                  <a:cubicBezTo>
                    <a:pt x="8370" y="8233"/>
                    <a:pt x="8324" y="7935"/>
                    <a:pt x="8599" y="7752"/>
                  </a:cubicBezTo>
                  <a:cubicBezTo>
                    <a:pt x="8004" y="6769"/>
                    <a:pt x="7295" y="5855"/>
                    <a:pt x="6541" y="4986"/>
                  </a:cubicBezTo>
                  <a:cubicBezTo>
                    <a:pt x="5786" y="4094"/>
                    <a:pt x="4940" y="3293"/>
                    <a:pt x="4025" y="2607"/>
                  </a:cubicBezTo>
                  <a:cubicBezTo>
                    <a:pt x="3751" y="2402"/>
                    <a:pt x="3522" y="2173"/>
                    <a:pt x="3294" y="1921"/>
                  </a:cubicBezTo>
                  <a:cubicBezTo>
                    <a:pt x="2539" y="1213"/>
                    <a:pt x="1807" y="481"/>
                    <a:pt x="870" y="1"/>
                  </a:cubicBezTo>
                  <a:close/>
                </a:path>
              </a:pathLst>
            </a:custGeom>
            <a:solidFill>
              <a:srgbClr val="B83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90"/>
            <p:cNvSpPr/>
            <p:nvPr/>
          </p:nvSpPr>
          <p:spPr>
            <a:xfrm>
              <a:off x="4096375" y="3965950"/>
              <a:ext cx="78350" cy="66325"/>
            </a:xfrm>
            <a:custGeom>
              <a:avLst/>
              <a:gdLst/>
              <a:ahLst/>
              <a:cxnLst/>
              <a:rect l="l" t="t" r="r" b="b"/>
              <a:pathLst>
                <a:path w="3134" h="2653" extrusionOk="0">
                  <a:moveTo>
                    <a:pt x="618" y="0"/>
                  </a:moveTo>
                  <a:cubicBezTo>
                    <a:pt x="1" y="343"/>
                    <a:pt x="252" y="1075"/>
                    <a:pt x="1" y="1555"/>
                  </a:cubicBezTo>
                  <a:cubicBezTo>
                    <a:pt x="115" y="2081"/>
                    <a:pt x="527" y="2264"/>
                    <a:pt x="1007" y="2379"/>
                  </a:cubicBezTo>
                  <a:cubicBezTo>
                    <a:pt x="1327" y="2379"/>
                    <a:pt x="1670" y="2424"/>
                    <a:pt x="1990" y="2516"/>
                  </a:cubicBezTo>
                  <a:cubicBezTo>
                    <a:pt x="2218" y="2544"/>
                    <a:pt x="2455" y="2653"/>
                    <a:pt x="2696" y="2653"/>
                  </a:cubicBezTo>
                  <a:cubicBezTo>
                    <a:pt x="2841" y="2653"/>
                    <a:pt x="2987" y="2613"/>
                    <a:pt x="3133" y="2493"/>
                  </a:cubicBezTo>
                  <a:cubicBezTo>
                    <a:pt x="3019" y="2333"/>
                    <a:pt x="2882" y="2173"/>
                    <a:pt x="2768" y="1990"/>
                  </a:cubicBezTo>
                  <a:cubicBezTo>
                    <a:pt x="2630" y="1830"/>
                    <a:pt x="2676" y="1578"/>
                    <a:pt x="2882" y="1487"/>
                  </a:cubicBezTo>
                  <a:cubicBezTo>
                    <a:pt x="2219" y="869"/>
                    <a:pt x="1464" y="366"/>
                    <a:pt x="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90"/>
            <p:cNvSpPr/>
            <p:nvPr/>
          </p:nvSpPr>
          <p:spPr>
            <a:xfrm>
              <a:off x="4040925" y="3939650"/>
              <a:ext cx="70350" cy="63475"/>
            </a:xfrm>
            <a:custGeom>
              <a:avLst/>
              <a:gdLst/>
              <a:ahLst/>
              <a:cxnLst/>
              <a:rect l="l" t="t" r="r" b="b"/>
              <a:pathLst>
                <a:path w="2814" h="2539" extrusionOk="0">
                  <a:moveTo>
                    <a:pt x="1098" y="1"/>
                  </a:moveTo>
                  <a:cubicBezTo>
                    <a:pt x="481" y="206"/>
                    <a:pt x="801" y="481"/>
                    <a:pt x="1075" y="732"/>
                  </a:cubicBezTo>
                  <a:cubicBezTo>
                    <a:pt x="1056" y="735"/>
                    <a:pt x="1037" y="736"/>
                    <a:pt x="1017" y="736"/>
                  </a:cubicBezTo>
                  <a:cubicBezTo>
                    <a:pt x="831" y="736"/>
                    <a:pt x="614" y="642"/>
                    <a:pt x="423" y="642"/>
                  </a:cubicBezTo>
                  <a:cubicBezTo>
                    <a:pt x="242" y="642"/>
                    <a:pt x="85" y="726"/>
                    <a:pt x="1" y="1052"/>
                  </a:cubicBezTo>
                  <a:cubicBezTo>
                    <a:pt x="618" y="1830"/>
                    <a:pt x="1281" y="2470"/>
                    <a:pt x="2333" y="2539"/>
                  </a:cubicBezTo>
                  <a:cubicBezTo>
                    <a:pt x="2630" y="2242"/>
                    <a:pt x="2767" y="1807"/>
                    <a:pt x="2722" y="1373"/>
                  </a:cubicBezTo>
                  <a:cubicBezTo>
                    <a:pt x="2676" y="1258"/>
                    <a:pt x="2722" y="1121"/>
                    <a:pt x="2813" y="1052"/>
                  </a:cubicBezTo>
                  <a:cubicBezTo>
                    <a:pt x="2333" y="595"/>
                    <a:pt x="1738" y="229"/>
                    <a:pt x="1098" y="1"/>
                  </a:cubicBezTo>
                  <a:close/>
                </a:path>
              </a:pathLst>
            </a:custGeom>
            <a:solidFill>
              <a:srgbClr val="DD78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90"/>
            <p:cNvSpPr/>
            <p:nvPr/>
          </p:nvSpPr>
          <p:spPr>
            <a:xfrm>
              <a:off x="3891150" y="3869025"/>
              <a:ext cx="132650" cy="57325"/>
            </a:xfrm>
            <a:custGeom>
              <a:avLst/>
              <a:gdLst/>
              <a:ahLst/>
              <a:cxnLst/>
              <a:rect l="l" t="t" r="r" b="b"/>
              <a:pathLst>
                <a:path w="5306" h="2293" extrusionOk="0">
                  <a:moveTo>
                    <a:pt x="294" y="0"/>
                  </a:moveTo>
                  <a:cubicBezTo>
                    <a:pt x="211" y="0"/>
                    <a:pt x="127" y="19"/>
                    <a:pt x="46" y="59"/>
                  </a:cubicBezTo>
                  <a:cubicBezTo>
                    <a:pt x="1" y="150"/>
                    <a:pt x="1" y="287"/>
                    <a:pt x="46" y="402"/>
                  </a:cubicBezTo>
                  <a:cubicBezTo>
                    <a:pt x="366" y="790"/>
                    <a:pt x="824" y="859"/>
                    <a:pt x="1235" y="1042"/>
                  </a:cubicBezTo>
                  <a:cubicBezTo>
                    <a:pt x="2333" y="1522"/>
                    <a:pt x="3522" y="1728"/>
                    <a:pt x="4597" y="2277"/>
                  </a:cubicBezTo>
                  <a:cubicBezTo>
                    <a:pt x="4707" y="2277"/>
                    <a:pt x="4822" y="2293"/>
                    <a:pt x="4927" y="2293"/>
                  </a:cubicBezTo>
                  <a:cubicBezTo>
                    <a:pt x="5127" y="2293"/>
                    <a:pt x="5291" y="2234"/>
                    <a:pt x="5306" y="1888"/>
                  </a:cubicBezTo>
                  <a:cubicBezTo>
                    <a:pt x="3796" y="1111"/>
                    <a:pt x="2219" y="493"/>
                    <a:pt x="595" y="82"/>
                  </a:cubicBezTo>
                  <a:cubicBezTo>
                    <a:pt x="505" y="30"/>
                    <a:pt x="401" y="0"/>
                    <a:pt x="294" y="0"/>
                  </a:cubicBezTo>
                  <a:close/>
                </a:path>
              </a:pathLst>
            </a:custGeom>
            <a:solidFill>
              <a:srgbClr val="E59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90"/>
            <p:cNvSpPr/>
            <p:nvPr/>
          </p:nvSpPr>
          <p:spPr>
            <a:xfrm>
              <a:off x="3773400" y="3853275"/>
              <a:ext cx="121775" cy="35725"/>
            </a:xfrm>
            <a:custGeom>
              <a:avLst/>
              <a:gdLst/>
              <a:ahLst/>
              <a:cxnLst/>
              <a:rect l="l" t="t" r="r" b="b"/>
              <a:pathLst>
                <a:path w="4871" h="1429" extrusionOk="0">
                  <a:moveTo>
                    <a:pt x="866" y="1"/>
                  </a:moveTo>
                  <a:cubicBezTo>
                    <a:pt x="577" y="1"/>
                    <a:pt x="289" y="9"/>
                    <a:pt x="0" y="26"/>
                  </a:cubicBezTo>
                  <a:lnTo>
                    <a:pt x="0" y="231"/>
                  </a:lnTo>
                  <a:cubicBezTo>
                    <a:pt x="0" y="346"/>
                    <a:pt x="23" y="437"/>
                    <a:pt x="46" y="529"/>
                  </a:cubicBezTo>
                  <a:lnTo>
                    <a:pt x="114" y="666"/>
                  </a:lnTo>
                  <a:cubicBezTo>
                    <a:pt x="160" y="757"/>
                    <a:pt x="206" y="872"/>
                    <a:pt x="252" y="963"/>
                  </a:cubicBezTo>
                  <a:cubicBezTo>
                    <a:pt x="274" y="1055"/>
                    <a:pt x="343" y="1146"/>
                    <a:pt x="389" y="1238"/>
                  </a:cubicBezTo>
                  <a:cubicBezTo>
                    <a:pt x="480" y="1329"/>
                    <a:pt x="572" y="1375"/>
                    <a:pt x="686" y="1420"/>
                  </a:cubicBezTo>
                  <a:cubicBezTo>
                    <a:pt x="724" y="1426"/>
                    <a:pt x="763" y="1429"/>
                    <a:pt x="803" y="1429"/>
                  </a:cubicBezTo>
                  <a:cubicBezTo>
                    <a:pt x="931" y="1429"/>
                    <a:pt x="1067" y="1399"/>
                    <a:pt x="1189" y="1329"/>
                  </a:cubicBezTo>
                  <a:cubicBezTo>
                    <a:pt x="1514" y="895"/>
                    <a:pt x="1920" y="807"/>
                    <a:pt x="2344" y="807"/>
                  </a:cubicBezTo>
                  <a:cubicBezTo>
                    <a:pt x="2635" y="807"/>
                    <a:pt x="2935" y="849"/>
                    <a:pt x="3224" y="849"/>
                  </a:cubicBezTo>
                  <a:cubicBezTo>
                    <a:pt x="3534" y="862"/>
                    <a:pt x="3844" y="979"/>
                    <a:pt x="4145" y="979"/>
                  </a:cubicBezTo>
                  <a:cubicBezTo>
                    <a:pt x="4354" y="979"/>
                    <a:pt x="4559" y="922"/>
                    <a:pt x="4756" y="734"/>
                  </a:cubicBezTo>
                  <a:cubicBezTo>
                    <a:pt x="4779" y="734"/>
                    <a:pt x="4825" y="712"/>
                    <a:pt x="4848" y="666"/>
                  </a:cubicBezTo>
                  <a:cubicBezTo>
                    <a:pt x="4871" y="620"/>
                    <a:pt x="4848" y="574"/>
                    <a:pt x="4756" y="529"/>
                  </a:cubicBezTo>
                  <a:cubicBezTo>
                    <a:pt x="3482" y="173"/>
                    <a:pt x="2177" y="1"/>
                    <a:pt x="866" y="1"/>
                  </a:cubicBezTo>
                  <a:close/>
                </a:path>
              </a:pathLst>
            </a:custGeom>
            <a:solidFill>
              <a:srgbClr val="E28A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90"/>
            <p:cNvSpPr/>
            <p:nvPr/>
          </p:nvSpPr>
          <p:spPr>
            <a:xfrm>
              <a:off x="3992325" y="3916225"/>
              <a:ext cx="78325" cy="52325"/>
            </a:xfrm>
            <a:custGeom>
              <a:avLst/>
              <a:gdLst/>
              <a:ahLst/>
              <a:cxnLst/>
              <a:rect l="l" t="t" r="r" b="b"/>
              <a:pathLst>
                <a:path w="3133" h="2093" extrusionOk="0">
                  <a:moveTo>
                    <a:pt x="1236" y="0"/>
                  </a:moveTo>
                  <a:cubicBezTo>
                    <a:pt x="1125" y="206"/>
                    <a:pt x="948" y="225"/>
                    <a:pt x="765" y="225"/>
                  </a:cubicBezTo>
                  <a:cubicBezTo>
                    <a:pt x="724" y="225"/>
                    <a:pt x="683" y="224"/>
                    <a:pt x="641" y="224"/>
                  </a:cubicBezTo>
                  <a:cubicBezTo>
                    <a:pt x="603" y="224"/>
                    <a:pt x="564" y="225"/>
                    <a:pt x="527" y="229"/>
                  </a:cubicBezTo>
                  <a:lnTo>
                    <a:pt x="367" y="320"/>
                  </a:lnTo>
                  <a:cubicBezTo>
                    <a:pt x="1" y="892"/>
                    <a:pt x="435" y="846"/>
                    <a:pt x="801" y="892"/>
                  </a:cubicBezTo>
                  <a:cubicBezTo>
                    <a:pt x="834" y="898"/>
                    <a:pt x="870" y="901"/>
                    <a:pt x="908" y="901"/>
                  </a:cubicBezTo>
                  <a:cubicBezTo>
                    <a:pt x="1041" y="901"/>
                    <a:pt x="1198" y="868"/>
                    <a:pt x="1334" y="868"/>
                  </a:cubicBezTo>
                  <a:cubicBezTo>
                    <a:pt x="1557" y="868"/>
                    <a:pt x="1724" y="956"/>
                    <a:pt x="1647" y="1418"/>
                  </a:cubicBezTo>
                  <a:cubicBezTo>
                    <a:pt x="1533" y="1532"/>
                    <a:pt x="1464" y="1692"/>
                    <a:pt x="1464" y="1875"/>
                  </a:cubicBezTo>
                  <a:cubicBezTo>
                    <a:pt x="1554" y="2016"/>
                    <a:pt x="1651" y="2092"/>
                    <a:pt x="1758" y="2092"/>
                  </a:cubicBezTo>
                  <a:cubicBezTo>
                    <a:pt x="1843" y="2092"/>
                    <a:pt x="1935" y="2045"/>
                    <a:pt x="2036" y="1944"/>
                  </a:cubicBezTo>
                  <a:cubicBezTo>
                    <a:pt x="2113" y="1845"/>
                    <a:pt x="2194" y="1815"/>
                    <a:pt x="2281" y="1815"/>
                  </a:cubicBezTo>
                  <a:cubicBezTo>
                    <a:pt x="2376" y="1815"/>
                    <a:pt x="2477" y="1851"/>
                    <a:pt x="2585" y="1875"/>
                  </a:cubicBezTo>
                  <a:cubicBezTo>
                    <a:pt x="2752" y="1917"/>
                    <a:pt x="2871" y="1942"/>
                    <a:pt x="2951" y="1942"/>
                  </a:cubicBezTo>
                  <a:cubicBezTo>
                    <a:pt x="3133" y="1942"/>
                    <a:pt x="3115" y="1813"/>
                    <a:pt x="3019" y="1464"/>
                  </a:cubicBezTo>
                  <a:cubicBezTo>
                    <a:pt x="2951" y="1281"/>
                    <a:pt x="2836" y="1098"/>
                    <a:pt x="3042" y="938"/>
                  </a:cubicBezTo>
                  <a:cubicBezTo>
                    <a:pt x="2493" y="549"/>
                    <a:pt x="1876" y="252"/>
                    <a:pt x="1236" y="0"/>
                  </a:cubicBezTo>
                  <a:close/>
                </a:path>
              </a:pathLst>
            </a:custGeom>
            <a:solidFill>
              <a:srgbClr val="ECA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90"/>
            <p:cNvSpPr/>
            <p:nvPr/>
          </p:nvSpPr>
          <p:spPr>
            <a:xfrm>
              <a:off x="3892300" y="3866125"/>
              <a:ext cx="13750" cy="5525"/>
            </a:xfrm>
            <a:custGeom>
              <a:avLst/>
              <a:gdLst/>
              <a:ahLst/>
              <a:cxnLst/>
              <a:rect l="l" t="t" r="r" b="b"/>
              <a:pathLst>
                <a:path w="550" h="221" extrusionOk="0">
                  <a:moveTo>
                    <a:pt x="126" y="1"/>
                  </a:moveTo>
                  <a:cubicBezTo>
                    <a:pt x="84" y="1"/>
                    <a:pt x="42" y="5"/>
                    <a:pt x="0" y="15"/>
                  </a:cubicBezTo>
                  <a:lnTo>
                    <a:pt x="0" y="220"/>
                  </a:lnTo>
                  <a:lnTo>
                    <a:pt x="549" y="198"/>
                  </a:lnTo>
                  <a:cubicBezTo>
                    <a:pt x="440" y="70"/>
                    <a:pt x="287" y="1"/>
                    <a:pt x="126" y="1"/>
                  </a:cubicBezTo>
                  <a:close/>
                </a:path>
              </a:pathLst>
            </a:custGeom>
            <a:solidFill>
              <a:srgbClr val="EDA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90"/>
            <p:cNvSpPr/>
            <p:nvPr/>
          </p:nvSpPr>
          <p:spPr>
            <a:xfrm>
              <a:off x="4362200" y="4197475"/>
              <a:ext cx="5750" cy="6300"/>
            </a:xfrm>
            <a:custGeom>
              <a:avLst/>
              <a:gdLst/>
              <a:ahLst/>
              <a:cxnLst/>
              <a:rect l="l" t="t" r="r" b="b"/>
              <a:pathLst>
                <a:path w="230" h="252" extrusionOk="0">
                  <a:moveTo>
                    <a:pt x="1" y="0"/>
                  </a:moveTo>
                  <a:lnTo>
                    <a:pt x="229" y="252"/>
                  </a:lnTo>
                  <a:cubicBezTo>
                    <a:pt x="229" y="138"/>
                    <a:pt x="138" y="23"/>
                    <a:pt x="1" y="0"/>
                  </a:cubicBezTo>
                  <a:close/>
                </a:path>
              </a:pathLst>
            </a:custGeom>
            <a:solidFill>
              <a:srgbClr val="B83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90"/>
            <p:cNvSpPr/>
            <p:nvPr/>
          </p:nvSpPr>
          <p:spPr>
            <a:xfrm>
              <a:off x="3302900" y="3903075"/>
              <a:ext cx="199550" cy="108625"/>
            </a:xfrm>
            <a:custGeom>
              <a:avLst/>
              <a:gdLst/>
              <a:ahLst/>
              <a:cxnLst/>
              <a:rect l="l" t="t" r="r" b="b"/>
              <a:pathLst>
                <a:path w="7982" h="4345" extrusionOk="0">
                  <a:moveTo>
                    <a:pt x="6541" y="0"/>
                  </a:moveTo>
                  <a:cubicBezTo>
                    <a:pt x="6289" y="526"/>
                    <a:pt x="5809" y="618"/>
                    <a:pt x="5306" y="755"/>
                  </a:cubicBezTo>
                  <a:cubicBezTo>
                    <a:pt x="4117" y="1029"/>
                    <a:pt x="2973" y="1601"/>
                    <a:pt x="2013" y="2378"/>
                  </a:cubicBezTo>
                  <a:cubicBezTo>
                    <a:pt x="1830" y="2607"/>
                    <a:pt x="1556" y="2721"/>
                    <a:pt x="1281" y="2767"/>
                  </a:cubicBezTo>
                  <a:cubicBezTo>
                    <a:pt x="915" y="3087"/>
                    <a:pt x="550" y="3384"/>
                    <a:pt x="207" y="3727"/>
                  </a:cubicBezTo>
                  <a:cubicBezTo>
                    <a:pt x="1" y="3933"/>
                    <a:pt x="92" y="4093"/>
                    <a:pt x="527" y="4253"/>
                  </a:cubicBezTo>
                  <a:cubicBezTo>
                    <a:pt x="572" y="4314"/>
                    <a:pt x="649" y="4345"/>
                    <a:pt x="722" y="4345"/>
                  </a:cubicBezTo>
                  <a:cubicBezTo>
                    <a:pt x="758" y="4345"/>
                    <a:pt x="794" y="4337"/>
                    <a:pt x="824" y="4322"/>
                  </a:cubicBezTo>
                  <a:cubicBezTo>
                    <a:pt x="984" y="4253"/>
                    <a:pt x="1121" y="4162"/>
                    <a:pt x="1258" y="4070"/>
                  </a:cubicBezTo>
                  <a:cubicBezTo>
                    <a:pt x="2265" y="3407"/>
                    <a:pt x="3431" y="3041"/>
                    <a:pt x="4437" y="2401"/>
                  </a:cubicBezTo>
                  <a:cubicBezTo>
                    <a:pt x="5535" y="1669"/>
                    <a:pt x="6952" y="1464"/>
                    <a:pt x="7958" y="526"/>
                  </a:cubicBezTo>
                  <a:cubicBezTo>
                    <a:pt x="7981" y="320"/>
                    <a:pt x="7913" y="137"/>
                    <a:pt x="7775" y="0"/>
                  </a:cubicBezTo>
                  <a:close/>
                </a:path>
              </a:pathLst>
            </a:custGeom>
            <a:solidFill>
              <a:srgbClr val="F0A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90"/>
            <p:cNvSpPr/>
            <p:nvPr/>
          </p:nvSpPr>
          <p:spPr>
            <a:xfrm>
              <a:off x="3164175" y="4048800"/>
              <a:ext cx="114750" cy="117550"/>
            </a:xfrm>
            <a:custGeom>
              <a:avLst/>
              <a:gdLst/>
              <a:ahLst/>
              <a:cxnLst/>
              <a:rect l="l" t="t" r="r" b="b"/>
              <a:pathLst>
                <a:path w="4590" h="4702" extrusionOk="0">
                  <a:moveTo>
                    <a:pt x="4280" y="1"/>
                  </a:moveTo>
                  <a:cubicBezTo>
                    <a:pt x="4217" y="1"/>
                    <a:pt x="4152" y="28"/>
                    <a:pt x="4086" y="94"/>
                  </a:cubicBezTo>
                  <a:cubicBezTo>
                    <a:pt x="3515" y="665"/>
                    <a:pt x="2737" y="1031"/>
                    <a:pt x="2303" y="1763"/>
                  </a:cubicBezTo>
                  <a:cubicBezTo>
                    <a:pt x="2074" y="2174"/>
                    <a:pt x="1731" y="2495"/>
                    <a:pt x="1319" y="2700"/>
                  </a:cubicBezTo>
                  <a:cubicBezTo>
                    <a:pt x="1182" y="2700"/>
                    <a:pt x="1091" y="2815"/>
                    <a:pt x="1068" y="2952"/>
                  </a:cubicBezTo>
                  <a:cubicBezTo>
                    <a:pt x="1068" y="3203"/>
                    <a:pt x="954" y="3432"/>
                    <a:pt x="725" y="3569"/>
                  </a:cubicBezTo>
                  <a:cubicBezTo>
                    <a:pt x="405" y="3775"/>
                    <a:pt x="176" y="4072"/>
                    <a:pt x="39" y="4438"/>
                  </a:cubicBezTo>
                  <a:cubicBezTo>
                    <a:pt x="1" y="4609"/>
                    <a:pt x="42" y="4701"/>
                    <a:pt x="188" y="4701"/>
                  </a:cubicBezTo>
                  <a:cubicBezTo>
                    <a:pt x="218" y="4701"/>
                    <a:pt x="252" y="4698"/>
                    <a:pt x="290" y="4690"/>
                  </a:cubicBezTo>
                  <a:cubicBezTo>
                    <a:pt x="1571" y="3203"/>
                    <a:pt x="2760" y="1649"/>
                    <a:pt x="4384" y="505"/>
                  </a:cubicBezTo>
                  <a:cubicBezTo>
                    <a:pt x="4452" y="414"/>
                    <a:pt x="4521" y="322"/>
                    <a:pt x="4589" y="208"/>
                  </a:cubicBezTo>
                  <a:cubicBezTo>
                    <a:pt x="4501" y="90"/>
                    <a:pt x="4394" y="1"/>
                    <a:pt x="4280" y="1"/>
                  </a:cubicBezTo>
                  <a:close/>
                </a:path>
              </a:pathLst>
            </a:custGeom>
            <a:solidFill>
              <a:srgbClr val="E385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90"/>
            <p:cNvSpPr/>
            <p:nvPr/>
          </p:nvSpPr>
          <p:spPr>
            <a:xfrm>
              <a:off x="3286900" y="4009975"/>
              <a:ext cx="37750" cy="32025"/>
            </a:xfrm>
            <a:custGeom>
              <a:avLst/>
              <a:gdLst/>
              <a:ahLst/>
              <a:cxnLst/>
              <a:rect l="l" t="t" r="r" b="b"/>
              <a:pathLst>
                <a:path w="1510" h="1281" extrusionOk="0">
                  <a:moveTo>
                    <a:pt x="1167" y="0"/>
                  </a:moveTo>
                  <a:cubicBezTo>
                    <a:pt x="984" y="458"/>
                    <a:pt x="435" y="503"/>
                    <a:pt x="161" y="869"/>
                  </a:cubicBezTo>
                  <a:cubicBezTo>
                    <a:pt x="46" y="1029"/>
                    <a:pt x="1" y="1144"/>
                    <a:pt x="183" y="1281"/>
                  </a:cubicBezTo>
                  <a:cubicBezTo>
                    <a:pt x="687" y="1075"/>
                    <a:pt x="1121" y="732"/>
                    <a:pt x="1441" y="297"/>
                  </a:cubicBezTo>
                  <a:cubicBezTo>
                    <a:pt x="1464" y="297"/>
                    <a:pt x="1487" y="275"/>
                    <a:pt x="1487" y="183"/>
                  </a:cubicBezTo>
                  <a:cubicBezTo>
                    <a:pt x="1510" y="115"/>
                    <a:pt x="1464" y="46"/>
                    <a:pt x="1418" y="0"/>
                  </a:cubicBezTo>
                  <a:close/>
                </a:path>
              </a:pathLst>
            </a:custGeom>
            <a:solidFill>
              <a:srgbClr val="DF7E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90"/>
            <p:cNvSpPr/>
            <p:nvPr/>
          </p:nvSpPr>
          <p:spPr>
            <a:xfrm>
              <a:off x="3172000" y="4105950"/>
              <a:ext cx="25175" cy="16650"/>
            </a:xfrm>
            <a:custGeom>
              <a:avLst/>
              <a:gdLst/>
              <a:ahLst/>
              <a:cxnLst/>
              <a:rect l="l" t="t" r="r" b="b"/>
              <a:pathLst>
                <a:path w="1007" h="666" extrusionOk="0">
                  <a:moveTo>
                    <a:pt x="708" y="1"/>
                  </a:moveTo>
                  <a:cubicBezTo>
                    <a:pt x="649" y="1"/>
                    <a:pt x="571" y="20"/>
                    <a:pt x="458" y="49"/>
                  </a:cubicBezTo>
                  <a:lnTo>
                    <a:pt x="0" y="163"/>
                  </a:lnTo>
                  <a:lnTo>
                    <a:pt x="0" y="414"/>
                  </a:lnTo>
                  <a:lnTo>
                    <a:pt x="755" y="666"/>
                  </a:lnTo>
                  <a:lnTo>
                    <a:pt x="1006" y="414"/>
                  </a:lnTo>
                  <a:cubicBezTo>
                    <a:pt x="880" y="98"/>
                    <a:pt x="841" y="1"/>
                    <a:pt x="708" y="1"/>
                  </a:cubicBezTo>
                  <a:close/>
                </a:path>
              </a:pathLst>
            </a:custGeom>
            <a:solidFill>
              <a:srgbClr val="F0B0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90"/>
            <p:cNvSpPr/>
            <p:nvPr/>
          </p:nvSpPr>
          <p:spPr>
            <a:xfrm>
              <a:off x="3070250" y="4174750"/>
              <a:ext cx="67475" cy="114775"/>
            </a:xfrm>
            <a:custGeom>
              <a:avLst/>
              <a:gdLst/>
              <a:ahLst/>
              <a:cxnLst/>
              <a:rect l="l" t="t" r="r" b="b"/>
              <a:pathLst>
                <a:path w="2699" h="4591" extrusionOk="0">
                  <a:moveTo>
                    <a:pt x="2343" y="0"/>
                  </a:moveTo>
                  <a:cubicBezTo>
                    <a:pt x="2215" y="0"/>
                    <a:pt x="2110" y="129"/>
                    <a:pt x="2058" y="338"/>
                  </a:cubicBezTo>
                  <a:cubicBezTo>
                    <a:pt x="2012" y="544"/>
                    <a:pt x="1898" y="727"/>
                    <a:pt x="1967" y="932"/>
                  </a:cubicBezTo>
                  <a:cubicBezTo>
                    <a:pt x="1989" y="1047"/>
                    <a:pt x="2035" y="1252"/>
                    <a:pt x="1898" y="1252"/>
                  </a:cubicBezTo>
                  <a:cubicBezTo>
                    <a:pt x="1166" y="1321"/>
                    <a:pt x="1029" y="2053"/>
                    <a:pt x="549" y="2419"/>
                  </a:cubicBezTo>
                  <a:cubicBezTo>
                    <a:pt x="572" y="3059"/>
                    <a:pt x="480" y="3676"/>
                    <a:pt x="46" y="4179"/>
                  </a:cubicBezTo>
                  <a:cubicBezTo>
                    <a:pt x="0" y="4568"/>
                    <a:pt x="274" y="4568"/>
                    <a:pt x="549" y="4591"/>
                  </a:cubicBezTo>
                  <a:cubicBezTo>
                    <a:pt x="1486" y="3516"/>
                    <a:pt x="2378" y="2419"/>
                    <a:pt x="2561" y="909"/>
                  </a:cubicBezTo>
                  <a:cubicBezTo>
                    <a:pt x="2584" y="749"/>
                    <a:pt x="2607" y="589"/>
                    <a:pt x="2653" y="429"/>
                  </a:cubicBezTo>
                  <a:cubicBezTo>
                    <a:pt x="2698" y="269"/>
                    <a:pt x="2630" y="86"/>
                    <a:pt x="2470" y="41"/>
                  </a:cubicBezTo>
                  <a:cubicBezTo>
                    <a:pt x="2426" y="13"/>
                    <a:pt x="2383" y="0"/>
                    <a:pt x="2343" y="0"/>
                  </a:cubicBezTo>
                  <a:close/>
                </a:path>
              </a:pathLst>
            </a:custGeom>
            <a:solidFill>
              <a:srgbClr val="F0A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90"/>
            <p:cNvSpPr/>
            <p:nvPr/>
          </p:nvSpPr>
          <p:spPr>
            <a:xfrm>
              <a:off x="3079950" y="4160325"/>
              <a:ext cx="91500" cy="137775"/>
            </a:xfrm>
            <a:custGeom>
              <a:avLst/>
              <a:gdLst/>
              <a:ahLst/>
              <a:cxnLst/>
              <a:rect l="l" t="t" r="r" b="b"/>
              <a:pathLst>
                <a:path w="3660" h="5511" extrusionOk="0">
                  <a:moveTo>
                    <a:pt x="3019" y="0"/>
                  </a:moveTo>
                  <a:cubicBezTo>
                    <a:pt x="2928" y="23"/>
                    <a:pt x="2836" y="69"/>
                    <a:pt x="2745" y="137"/>
                  </a:cubicBezTo>
                  <a:lnTo>
                    <a:pt x="2676" y="252"/>
                  </a:lnTo>
                  <a:cubicBezTo>
                    <a:pt x="2653" y="732"/>
                    <a:pt x="2745" y="1235"/>
                    <a:pt x="2173" y="1509"/>
                  </a:cubicBezTo>
                  <a:cubicBezTo>
                    <a:pt x="1624" y="2744"/>
                    <a:pt x="961" y="3910"/>
                    <a:pt x="161" y="5008"/>
                  </a:cubicBezTo>
                  <a:cubicBezTo>
                    <a:pt x="24" y="5305"/>
                    <a:pt x="1" y="5511"/>
                    <a:pt x="412" y="5511"/>
                  </a:cubicBezTo>
                  <a:cubicBezTo>
                    <a:pt x="1190" y="4208"/>
                    <a:pt x="1990" y="2904"/>
                    <a:pt x="2768" y="1601"/>
                  </a:cubicBezTo>
                  <a:cubicBezTo>
                    <a:pt x="3042" y="1143"/>
                    <a:pt x="3362" y="686"/>
                    <a:pt x="3659" y="252"/>
                  </a:cubicBezTo>
                  <a:lnTo>
                    <a:pt x="3408" y="0"/>
                  </a:lnTo>
                  <a:close/>
                </a:path>
              </a:pathLst>
            </a:custGeom>
            <a:solidFill>
              <a:srgbClr val="E793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90"/>
            <p:cNvSpPr/>
            <p:nvPr/>
          </p:nvSpPr>
          <p:spPr>
            <a:xfrm>
              <a:off x="3135400" y="4151300"/>
              <a:ext cx="24050" cy="15325"/>
            </a:xfrm>
            <a:custGeom>
              <a:avLst/>
              <a:gdLst/>
              <a:ahLst/>
              <a:cxnLst/>
              <a:rect l="l" t="t" r="r" b="b"/>
              <a:pathLst>
                <a:path w="962" h="613" extrusionOk="0">
                  <a:moveTo>
                    <a:pt x="510" y="1"/>
                  </a:moveTo>
                  <a:cubicBezTo>
                    <a:pt x="325" y="1"/>
                    <a:pt x="148" y="103"/>
                    <a:pt x="69" y="293"/>
                  </a:cubicBezTo>
                  <a:cubicBezTo>
                    <a:pt x="1" y="544"/>
                    <a:pt x="275" y="567"/>
                    <a:pt x="458" y="613"/>
                  </a:cubicBezTo>
                  <a:cubicBezTo>
                    <a:pt x="595" y="453"/>
                    <a:pt x="824" y="498"/>
                    <a:pt x="961" y="361"/>
                  </a:cubicBezTo>
                  <a:cubicBezTo>
                    <a:pt x="893" y="247"/>
                    <a:pt x="847" y="132"/>
                    <a:pt x="755" y="64"/>
                  </a:cubicBezTo>
                  <a:cubicBezTo>
                    <a:pt x="678" y="21"/>
                    <a:pt x="593" y="1"/>
                    <a:pt x="510" y="1"/>
                  </a:cubicBezTo>
                  <a:close/>
                </a:path>
              </a:pathLst>
            </a:custGeom>
            <a:solidFill>
              <a:srgbClr val="F0A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90"/>
            <p:cNvSpPr/>
            <p:nvPr/>
          </p:nvSpPr>
          <p:spPr>
            <a:xfrm>
              <a:off x="3626475" y="3858525"/>
              <a:ext cx="153225" cy="29125"/>
            </a:xfrm>
            <a:custGeom>
              <a:avLst/>
              <a:gdLst/>
              <a:ahLst/>
              <a:cxnLst/>
              <a:rect l="l" t="t" r="r" b="b"/>
              <a:pathLst>
                <a:path w="6129" h="1165" extrusionOk="0">
                  <a:moveTo>
                    <a:pt x="3980" y="0"/>
                  </a:moveTo>
                  <a:cubicBezTo>
                    <a:pt x="2788" y="0"/>
                    <a:pt x="1609" y="299"/>
                    <a:pt x="412" y="319"/>
                  </a:cubicBezTo>
                  <a:cubicBezTo>
                    <a:pt x="320" y="342"/>
                    <a:pt x="206" y="456"/>
                    <a:pt x="115" y="524"/>
                  </a:cubicBezTo>
                  <a:cubicBezTo>
                    <a:pt x="0" y="845"/>
                    <a:pt x="160" y="1028"/>
                    <a:pt x="412" y="1165"/>
                  </a:cubicBezTo>
                  <a:cubicBezTo>
                    <a:pt x="1063" y="1073"/>
                    <a:pt x="1713" y="1042"/>
                    <a:pt x="2365" y="1042"/>
                  </a:cubicBezTo>
                  <a:cubicBezTo>
                    <a:pt x="3500" y="1042"/>
                    <a:pt x="4638" y="1136"/>
                    <a:pt x="5786" y="1165"/>
                  </a:cubicBezTo>
                  <a:cubicBezTo>
                    <a:pt x="6083" y="936"/>
                    <a:pt x="5717" y="456"/>
                    <a:pt x="6129" y="273"/>
                  </a:cubicBezTo>
                  <a:lnTo>
                    <a:pt x="5877" y="21"/>
                  </a:lnTo>
                  <a:cubicBezTo>
                    <a:pt x="5572" y="21"/>
                    <a:pt x="5267" y="42"/>
                    <a:pt x="4962" y="42"/>
                  </a:cubicBezTo>
                  <a:cubicBezTo>
                    <a:pt x="4810" y="42"/>
                    <a:pt x="4657" y="37"/>
                    <a:pt x="4505" y="21"/>
                  </a:cubicBezTo>
                  <a:cubicBezTo>
                    <a:pt x="4330" y="7"/>
                    <a:pt x="4155" y="0"/>
                    <a:pt x="3980" y="0"/>
                  </a:cubicBezTo>
                  <a:close/>
                </a:path>
              </a:pathLst>
            </a:custGeom>
            <a:solidFill>
              <a:srgbClr val="EB9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90"/>
            <p:cNvSpPr/>
            <p:nvPr/>
          </p:nvSpPr>
          <p:spPr>
            <a:xfrm>
              <a:off x="3497850" y="3871575"/>
              <a:ext cx="137800" cy="46375"/>
            </a:xfrm>
            <a:custGeom>
              <a:avLst/>
              <a:gdLst/>
              <a:ahLst/>
              <a:cxnLst/>
              <a:rect l="l" t="t" r="r" b="b"/>
              <a:pathLst>
                <a:path w="5512" h="1855" extrusionOk="0">
                  <a:moveTo>
                    <a:pt x="3864" y="0"/>
                  </a:moveTo>
                  <a:cubicBezTo>
                    <a:pt x="3238" y="0"/>
                    <a:pt x="2618" y="40"/>
                    <a:pt x="2013" y="277"/>
                  </a:cubicBezTo>
                  <a:cubicBezTo>
                    <a:pt x="1441" y="551"/>
                    <a:pt x="961" y="1031"/>
                    <a:pt x="252" y="1031"/>
                  </a:cubicBezTo>
                  <a:lnTo>
                    <a:pt x="0" y="1260"/>
                  </a:lnTo>
                  <a:lnTo>
                    <a:pt x="0" y="1763"/>
                  </a:lnTo>
                  <a:cubicBezTo>
                    <a:pt x="61" y="1824"/>
                    <a:pt x="143" y="1855"/>
                    <a:pt x="224" y="1855"/>
                  </a:cubicBezTo>
                  <a:cubicBezTo>
                    <a:pt x="265" y="1855"/>
                    <a:pt x="305" y="1847"/>
                    <a:pt x="343" y="1832"/>
                  </a:cubicBezTo>
                  <a:cubicBezTo>
                    <a:pt x="984" y="1512"/>
                    <a:pt x="1670" y="1557"/>
                    <a:pt x="2333" y="1512"/>
                  </a:cubicBezTo>
                  <a:cubicBezTo>
                    <a:pt x="3179" y="1352"/>
                    <a:pt x="4002" y="917"/>
                    <a:pt x="4894" y="871"/>
                  </a:cubicBezTo>
                  <a:cubicBezTo>
                    <a:pt x="4925" y="877"/>
                    <a:pt x="4956" y="879"/>
                    <a:pt x="4987" y="879"/>
                  </a:cubicBezTo>
                  <a:cubicBezTo>
                    <a:pt x="5224" y="879"/>
                    <a:pt x="5430" y="728"/>
                    <a:pt x="5511" y="506"/>
                  </a:cubicBezTo>
                  <a:lnTo>
                    <a:pt x="5260" y="2"/>
                  </a:lnTo>
                  <a:cubicBezTo>
                    <a:pt x="5116" y="8"/>
                    <a:pt x="4973" y="11"/>
                    <a:pt x="4829" y="11"/>
                  </a:cubicBezTo>
                  <a:cubicBezTo>
                    <a:pt x="4507" y="11"/>
                    <a:pt x="4185" y="0"/>
                    <a:pt x="3864" y="0"/>
                  </a:cubicBezTo>
                  <a:close/>
                </a:path>
              </a:pathLst>
            </a:custGeom>
            <a:solidFill>
              <a:srgbClr val="EEA7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90"/>
            <p:cNvSpPr/>
            <p:nvPr/>
          </p:nvSpPr>
          <p:spPr>
            <a:xfrm>
              <a:off x="3057100" y="4278650"/>
              <a:ext cx="33750" cy="51475"/>
            </a:xfrm>
            <a:custGeom>
              <a:avLst/>
              <a:gdLst/>
              <a:ahLst/>
              <a:cxnLst/>
              <a:rect l="l" t="t" r="r" b="b"/>
              <a:pathLst>
                <a:path w="1350" h="2059" extrusionOk="0">
                  <a:moveTo>
                    <a:pt x="572" y="1"/>
                  </a:moveTo>
                  <a:cubicBezTo>
                    <a:pt x="0" y="252"/>
                    <a:pt x="69" y="778"/>
                    <a:pt x="69" y="1258"/>
                  </a:cubicBezTo>
                  <a:cubicBezTo>
                    <a:pt x="297" y="1350"/>
                    <a:pt x="480" y="1533"/>
                    <a:pt x="572" y="1761"/>
                  </a:cubicBezTo>
                  <a:cubicBezTo>
                    <a:pt x="663" y="1876"/>
                    <a:pt x="686" y="2036"/>
                    <a:pt x="846" y="2059"/>
                  </a:cubicBezTo>
                  <a:cubicBezTo>
                    <a:pt x="1006" y="1921"/>
                    <a:pt x="1098" y="1716"/>
                    <a:pt x="1075" y="1510"/>
                  </a:cubicBezTo>
                  <a:cubicBezTo>
                    <a:pt x="1029" y="1441"/>
                    <a:pt x="846" y="1304"/>
                    <a:pt x="1121" y="1304"/>
                  </a:cubicBezTo>
                  <a:cubicBezTo>
                    <a:pt x="1258" y="1167"/>
                    <a:pt x="1349" y="984"/>
                    <a:pt x="1326" y="778"/>
                  </a:cubicBezTo>
                  <a:cubicBezTo>
                    <a:pt x="1143" y="664"/>
                    <a:pt x="1052" y="481"/>
                    <a:pt x="1075" y="275"/>
                  </a:cubicBezTo>
                  <a:lnTo>
                    <a:pt x="1075" y="275"/>
                  </a:lnTo>
                  <a:cubicBezTo>
                    <a:pt x="1057" y="277"/>
                    <a:pt x="1040" y="278"/>
                    <a:pt x="1023" y="278"/>
                  </a:cubicBezTo>
                  <a:cubicBezTo>
                    <a:pt x="838" y="278"/>
                    <a:pt x="676" y="168"/>
                    <a:pt x="572" y="1"/>
                  </a:cubicBezTo>
                  <a:close/>
                </a:path>
              </a:pathLst>
            </a:custGeom>
            <a:solidFill>
              <a:srgbClr val="EC9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90"/>
            <p:cNvSpPr/>
            <p:nvPr/>
          </p:nvSpPr>
          <p:spPr>
            <a:xfrm>
              <a:off x="3052525" y="4310675"/>
              <a:ext cx="6300" cy="6300"/>
            </a:xfrm>
            <a:custGeom>
              <a:avLst/>
              <a:gdLst/>
              <a:ahLst/>
              <a:cxnLst/>
              <a:rect l="l" t="t" r="r" b="b"/>
              <a:pathLst>
                <a:path w="252" h="252" extrusionOk="0">
                  <a:moveTo>
                    <a:pt x="252" y="0"/>
                  </a:moveTo>
                  <a:lnTo>
                    <a:pt x="0" y="252"/>
                  </a:lnTo>
                  <a:close/>
                </a:path>
              </a:pathLst>
            </a:custGeom>
            <a:solidFill>
              <a:srgbClr val="EC9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90"/>
            <p:cNvSpPr/>
            <p:nvPr/>
          </p:nvSpPr>
          <p:spPr>
            <a:xfrm>
              <a:off x="4160975" y="5094775"/>
              <a:ext cx="115500" cy="100025"/>
            </a:xfrm>
            <a:custGeom>
              <a:avLst/>
              <a:gdLst/>
              <a:ahLst/>
              <a:cxnLst/>
              <a:rect l="l" t="t" r="r" b="b"/>
              <a:pathLst>
                <a:path w="4620" h="4001" extrusionOk="0">
                  <a:moveTo>
                    <a:pt x="4391" y="0"/>
                  </a:moveTo>
                  <a:cubicBezTo>
                    <a:pt x="4370" y="0"/>
                    <a:pt x="4347" y="3"/>
                    <a:pt x="4322" y="9"/>
                  </a:cubicBezTo>
                  <a:cubicBezTo>
                    <a:pt x="4139" y="55"/>
                    <a:pt x="3957" y="169"/>
                    <a:pt x="3819" y="329"/>
                  </a:cubicBezTo>
                  <a:cubicBezTo>
                    <a:pt x="3408" y="695"/>
                    <a:pt x="3065" y="1175"/>
                    <a:pt x="2539" y="1473"/>
                  </a:cubicBezTo>
                  <a:cubicBezTo>
                    <a:pt x="2150" y="1770"/>
                    <a:pt x="1761" y="2067"/>
                    <a:pt x="1350" y="2319"/>
                  </a:cubicBezTo>
                  <a:cubicBezTo>
                    <a:pt x="1144" y="2433"/>
                    <a:pt x="984" y="2570"/>
                    <a:pt x="847" y="2753"/>
                  </a:cubicBezTo>
                  <a:cubicBezTo>
                    <a:pt x="732" y="2890"/>
                    <a:pt x="595" y="2982"/>
                    <a:pt x="435" y="3073"/>
                  </a:cubicBezTo>
                  <a:cubicBezTo>
                    <a:pt x="115" y="3302"/>
                    <a:pt x="1" y="3622"/>
                    <a:pt x="275" y="3896"/>
                  </a:cubicBezTo>
                  <a:cubicBezTo>
                    <a:pt x="356" y="3971"/>
                    <a:pt x="432" y="4000"/>
                    <a:pt x="505" y="4000"/>
                  </a:cubicBezTo>
                  <a:cubicBezTo>
                    <a:pt x="699" y="4000"/>
                    <a:pt x="870" y="3797"/>
                    <a:pt x="1052" y="3713"/>
                  </a:cubicBezTo>
                  <a:cubicBezTo>
                    <a:pt x="1167" y="3553"/>
                    <a:pt x="1418" y="3599"/>
                    <a:pt x="1533" y="3462"/>
                  </a:cubicBezTo>
                  <a:cubicBezTo>
                    <a:pt x="1624" y="3073"/>
                    <a:pt x="2059" y="3142"/>
                    <a:pt x="2287" y="2959"/>
                  </a:cubicBezTo>
                  <a:cubicBezTo>
                    <a:pt x="2424" y="2799"/>
                    <a:pt x="2653" y="2890"/>
                    <a:pt x="2767" y="2707"/>
                  </a:cubicBezTo>
                  <a:cubicBezTo>
                    <a:pt x="2973" y="2433"/>
                    <a:pt x="3179" y="2204"/>
                    <a:pt x="3431" y="1976"/>
                  </a:cubicBezTo>
                  <a:cubicBezTo>
                    <a:pt x="3979" y="1518"/>
                    <a:pt x="4185" y="832"/>
                    <a:pt x="4597" y="261"/>
                  </a:cubicBezTo>
                  <a:cubicBezTo>
                    <a:pt x="4620" y="192"/>
                    <a:pt x="4597" y="101"/>
                    <a:pt x="4551" y="55"/>
                  </a:cubicBezTo>
                  <a:cubicBezTo>
                    <a:pt x="4501" y="21"/>
                    <a:pt x="4451" y="0"/>
                    <a:pt x="4391" y="0"/>
                  </a:cubicBezTo>
                  <a:close/>
                </a:path>
              </a:pathLst>
            </a:custGeom>
            <a:solidFill>
              <a:srgbClr val="CB5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90"/>
            <p:cNvSpPr/>
            <p:nvPr/>
          </p:nvSpPr>
          <p:spPr>
            <a:xfrm>
              <a:off x="4322750" y="4886325"/>
              <a:ext cx="92075" cy="145075"/>
            </a:xfrm>
            <a:custGeom>
              <a:avLst/>
              <a:gdLst/>
              <a:ahLst/>
              <a:cxnLst/>
              <a:rect l="l" t="t" r="r" b="b"/>
              <a:pathLst>
                <a:path w="3683" h="5803" extrusionOk="0">
                  <a:moveTo>
                    <a:pt x="3591" y="1"/>
                  </a:moveTo>
                  <a:cubicBezTo>
                    <a:pt x="2150" y="641"/>
                    <a:pt x="2219" y="2242"/>
                    <a:pt x="1441" y="3316"/>
                  </a:cubicBezTo>
                  <a:cubicBezTo>
                    <a:pt x="1383" y="3521"/>
                    <a:pt x="1287" y="3632"/>
                    <a:pt x="1148" y="3632"/>
                  </a:cubicBezTo>
                  <a:cubicBezTo>
                    <a:pt x="1070" y="3632"/>
                    <a:pt x="977" y="3597"/>
                    <a:pt x="870" y="3522"/>
                  </a:cubicBezTo>
                  <a:cubicBezTo>
                    <a:pt x="824" y="3499"/>
                    <a:pt x="773" y="3488"/>
                    <a:pt x="718" y="3488"/>
                  </a:cubicBezTo>
                  <a:cubicBezTo>
                    <a:pt x="664" y="3488"/>
                    <a:pt x="607" y="3499"/>
                    <a:pt x="550" y="3522"/>
                  </a:cubicBezTo>
                  <a:cubicBezTo>
                    <a:pt x="390" y="3682"/>
                    <a:pt x="298" y="3865"/>
                    <a:pt x="252" y="4094"/>
                  </a:cubicBezTo>
                  <a:cubicBezTo>
                    <a:pt x="207" y="4254"/>
                    <a:pt x="230" y="4414"/>
                    <a:pt x="344" y="4551"/>
                  </a:cubicBezTo>
                  <a:lnTo>
                    <a:pt x="344" y="4803"/>
                  </a:lnTo>
                  <a:cubicBezTo>
                    <a:pt x="207" y="5146"/>
                    <a:pt x="1" y="5603"/>
                    <a:pt x="412" y="5763"/>
                  </a:cubicBezTo>
                  <a:cubicBezTo>
                    <a:pt x="470" y="5790"/>
                    <a:pt x="521" y="5802"/>
                    <a:pt x="567" y="5802"/>
                  </a:cubicBezTo>
                  <a:cubicBezTo>
                    <a:pt x="830" y="5802"/>
                    <a:pt x="920" y="5406"/>
                    <a:pt x="1076" y="5191"/>
                  </a:cubicBezTo>
                  <a:cubicBezTo>
                    <a:pt x="1167" y="5077"/>
                    <a:pt x="1236" y="4917"/>
                    <a:pt x="1327" y="4780"/>
                  </a:cubicBezTo>
                  <a:cubicBezTo>
                    <a:pt x="2059" y="4025"/>
                    <a:pt x="2631" y="3111"/>
                    <a:pt x="2996" y="2104"/>
                  </a:cubicBezTo>
                  <a:cubicBezTo>
                    <a:pt x="3019" y="2082"/>
                    <a:pt x="3065" y="2059"/>
                    <a:pt x="3088" y="2013"/>
                  </a:cubicBezTo>
                  <a:cubicBezTo>
                    <a:pt x="3156" y="1761"/>
                    <a:pt x="3271" y="1487"/>
                    <a:pt x="3385" y="1236"/>
                  </a:cubicBezTo>
                  <a:cubicBezTo>
                    <a:pt x="3522" y="938"/>
                    <a:pt x="3591" y="618"/>
                    <a:pt x="3614" y="298"/>
                  </a:cubicBezTo>
                  <a:cubicBezTo>
                    <a:pt x="3637" y="298"/>
                    <a:pt x="3660" y="275"/>
                    <a:pt x="3660" y="207"/>
                  </a:cubicBezTo>
                  <a:cubicBezTo>
                    <a:pt x="3682" y="115"/>
                    <a:pt x="3660" y="46"/>
                    <a:pt x="35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90"/>
            <p:cNvSpPr/>
            <p:nvPr/>
          </p:nvSpPr>
          <p:spPr>
            <a:xfrm>
              <a:off x="4314175" y="5005800"/>
              <a:ext cx="41775" cy="46400"/>
            </a:xfrm>
            <a:custGeom>
              <a:avLst/>
              <a:gdLst/>
              <a:ahLst/>
              <a:cxnLst/>
              <a:rect l="l" t="t" r="r" b="b"/>
              <a:pathLst>
                <a:path w="1671" h="1856" extrusionOk="0">
                  <a:moveTo>
                    <a:pt x="664" y="1"/>
                  </a:moveTo>
                  <a:cubicBezTo>
                    <a:pt x="184" y="458"/>
                    <a:pt x="1" y="1144"/>
                    <a:pt x="161" y="1784"/>
                  </a:cubicBezTo>
                  <a:cubicBezTo>
                    <a:pt x="172" y="1833"/>
                    <a:pt x="204" y="1855"/>
                    <a:pt x="251" y="1855"/>
                  </a:cubicBezTo>
                  <a:cubicBezTo>
                    <a:pt x="493" y="1855"/>
                    <a:pt x="1143" y="1262"/>
                    <a:pt x="1487" y="573"/>
                  </a:cubicBezTo>
                  <a:cubicBezTo>
                    <a:pt x="1556" y="390"/>
                    <a:pt x="1624" y="207"/>
                    <a:pt x="1670" y="1"/>
                  </a:cubicBezTo>
                  <a:lnTo>
                    <a:pt x="1670" y="1"/>
                  </a:lnTo>
                  <a:cubicBezTo>
                    <a:pt x="1533" y="92"/>
                    <a:pt x="1396" y="207"/>
                    <a:pt x="1281" y="321"/>
                  </a:cubicBezTo>
                  <a:cubicBezTo>
                    <a:pt x="1190" y="435"/>
                    <a:pt x="1121" y="595"/>
                    <a:pt x="1007" y="733"/>
                  </a:cubicBezTo>
                  <a:cubicBezTo>
                    <a:pt x="970" y="770"/>
                    <a:pt x="917" y="807"/>
                    <a:pt x="849" y="807"/>
                  </a:cubicBezTo>
                  <a:cubicBezTo>
                    <a:pt x="834" y="807"/>
                    <a:pt x="818" y="805"/>
                    <a:pt x="801" y="801"/>
                  </a:cubicBezTo>
                  <a:cubicBezTo>
                    <a:pt x="755" y="801"/>
                    <a:pt x="687" y="687"/>
                    <a:pt x="687" y="618"/>
                  </a:cubicBezTo>
                  <a:cubicBezTo>
                    <a:pt x="664" y="412"/>
                    <a:pt x="664" y="207"/>
                    <a:pt x="664" y="1"/>
                  </a:cubicBezTo>
                  <a:close/>
                </a:path>
              </a:pathLst>
            </a:custGeom>
            <a:solidFill>
              <a:srgbClr val="CB4F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90"/>
            <p:cNvSpPr/>
            <p:nvPr/>
          </p:nvSpPr>
          <p:spPr>
            <a:xfrm>
              <a:off x="4181550" y="5129200"/>
              <a:ext cx="42900" cy="30125"/>
            </a:xfrm>
            <a:custGeom>
              <a:avLst/>
              <a:gdLst/>
              <a:ahLst/>
              <a:cxnLst/>
              <a:rect l="l" t="t" r="r" b="b"/>
              <a:pathLst>
                <a:path w="1716" h="1205" extrusionOk="0">
                  <a:moveTo>
                    <a:pt x="1339" y="1"/>
                  </a:moveTo>
                  <a:cubicBezTo>
                    <a:pt x="1291" y="1"/>
                    <a:pt x="1245" y="18"/>
                    <a:pt x="1213" y="50"/>
                  </a:cubicBezTo>
                  <a:cubicBezTo>
                    <a:pt x="1144" y="164"/>
                    <a:pt x="1053" y="256"/>
                    <a:pt x="961" y="324"/>
                  </a:cubicBezTo>
                  <a:lnTo>
                    <a:pt x="1" y="1102"/>
                  </a:lnTo>
                  <a:cubicBezTo>
                    <a:pt x="58" y="1170"/>
                    <a:pt x="144" y="1205"/>
                    <a:pt x="232" y="1205"/>
                  </a:cubicBezTo>
                  <a:cubicBezTo>
                    <a:pt x="321" y="1205"/>
                    <a:pt x="412" y="1170"/>
                    <a:pt x="481" y="1102"/>
                  </a:cubicBezTo>
                  <a:cubicBezTo>
                    <a:pt x="1167" y="1102"/>
                    <a:pt x="1510" y="690"/>
                    <a:pt x="1716" y="96"/>
                  </a:cubicBezTo>
                  <a:lnTo>
                    <a:pt x="1487" y="73"/>
                  </a:lnTo>
                  <a:cubicBezTo>
                    <a:pt x="1450" y="24"/>
                    <a:pt x="1394" y="1"/>
                    <a:pt x="1339" y="1"/>
                  </a:cubicBezTo>
                  <a:close/>
                </a:path>
              </a:pathLst>
            </a:custGeom>
            <a:solidFill>
              <a:srgbClr val="BB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90"/>
            <p:cNvSpPr/>
            <p:nvPr/>
          </p:nvSpPr>
          <p:spPr>
            <a:xfrm>
              <a:off x="4322750" y="4985650"/>
              <a:ext cx="8025" cy="13900"/>
            </a:xfrm>
            <a:custGeom>
              <a:avLst/>
              <a:gdLst/>
              <a:ahLst/>
              <a:cxnLst/>
              <a:rect l="l" t="t" r="r" b="b"/>
              <a:pathLst>
                <a:path w="321" h="556" extrusionOk="0">
                  <a:moveTo>
                    <a:pt x="207" y="1"/>
                  </a:moveTo>
                  <a:cubicBezTo>
                    <a:pt x="161" y="1"/>
                    <a:pt x="115" y="18"/>
                    <a:pt x="92" y="52"/>
                  </a:cubicBezTo>
                  <a:cubicBezTo>
                    <a:pt x="24" y="98"/>
                    <a:pt x="1" y="189"/>
                    <a:pt x="47" y="258"/>
                  </a:cubicBezTo>
                  <a:lnTo>
                    <a:pt x="321" y="555"/>
                  </a:lnTo>
                  <a:lnTo>
                    <a:pt x="321" y="52"/>
                  </a:lnTo>
                  <a:cubicBezTo>
                    <a:pt x="298" y="18"/>
                    <a:pt x="252" y="1"/>
                    <a:pt x="207" y="1"/>
                  </a:cubicBezTo>
                  <a:close/>
                </a:path>
              </a:pathLst>
            </a:custGeom>
            <a:solidFill>
              <a:srgbClr val="991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90"/>
            <p:cNvSpPr/>
            <p:nvPr/>
          </p:nvSpPr>
          <p:spPr>
            <a:xfrm>
              <a:off x="4218150" y="5162375"/>
              <a:ext cx="12600" cy="6375"/>
            </a:xfrm>
            <a:custGeom>
              <a:avLst/>
              <a:gdLst/>
              <a:ahLst/>
              <a:cxnLst/>
              <a:rect l="l" t="t" r="r" b="b"/>
              <a:pathLst>
                <a:path w="504" h="255" extrusionOk="0">
                  <a:moveTo>
                    <a:pt x="451" y="0"/>
                  </a:moveTo>
                  <a:cubicBezTo>
                    <a:pt x="267" y="0"/>
                    <a:pt x="105" y="109"/>
                    <a:pt x="0" y="255"/>
                  </a:cubicBezTo>
                  <a:lnTo>
                    <a:pt x="503" y="255"/>
                  </a:lnTo>
                  <a:lnTo>
                    <a:pt x="503" y="3"/>
                  </a:lnTo>
                  <a:cubicBezTo>
                    <a:pt x="486" y="1"/>
                    <a:pt x="468" y="0"/>
                    <a:pt x="451" y="0"/>
                  </a:cubicBez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90"/>
            <p:cNvSpPr/>
            <p:nvPr/>
          </p:nvSpPr>
          <p:spPr>
            <a:xfrm>
              <a:off x="4211275" y="5125300"/>
              <a:ext cx="7475" cy="6300"/>
            </a:xfrm>
            <a:custGeom>
              <a:avLst/>
              <a:gdLst/>
              <a:ahLst/>
              <a:cxnLst/>
              <a:rect l="l" t="t" r="r" b="b"/>
              <a:pathLst>
                <a:path w="299" h="252" extrusionOk="0">
                  <a:moveTo>
                    <a:pt x="298" y="0"/>
                  </a:moveTo>
                  <a:cubicBezTo>
                    <a:pt x="161" y="0"/>
                    <a:pt x="47" y="91"/>
                    <a:pt x="1" y="229"/>
                  </a:cubicBezTo>
                  <a:lnTo>
                    <a:pt x="275" y="252"/>
                  </a:lnTo>
                  <a:cubicBezTo>
                    <a:pt x="275" y="160"/>
                    <a:pt x="298" y="91"/>
                    <a:pt x="298" y="0"/>
                  </a:cubicBezTo>
                  <a:close/>
                </a:path>
              </a:pathLst>
            </a:custGeom>
            <a:solidFill>
              <a:srgbClr val="CB5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90"/>
            <p:cNvSpPr/>
            <p:nvPr/>
          </p:nvSpPr>
          <p:spPr>
            <a:xfrm>
              <a:off x="3040525" y="4384400"/>
              <a:ext cx="18875" cy="57200"/>
            </a:xfrm>
            <a:custGeom>
              <a:avLst/>
              <a:gdLst/>
              <a:ahLst/>
              <a:cxnLst/>
              <a:rect l="l" t="t" r="r" b="b"/>
              <a:pathLst>
                <a:path w="755" h="2288" extrusionOk="0">
                  <a:moveTo>
                    <a:pt x="549" y="1"/>
                  </a:moveTo>
                  <a:cubicBezTo>
                    <a:pt x="206" y="618"/>
                    <a:pt x="23" y="1304"/>
                    <a:pt x="23" y="2013"/>
                  </a:cubicBezTo>
                  <a:cubicBezTo>
                    <a:pt x="0" y="2082"/>
                    <a:pt x="137" y="2196"/>
                    <a:pt x="229" y="2288"/>
                  </a:cubicBezTo>
                  <a:cubicBezTo>
                    <a:pt x="503" y="1579"/>
                    <a:pt x="686" y="824"/>
                    <a:pt x="755" y="69"/>
                  </a:cubicBezTo>
                  <a:cubicBezTo>
                    <a:pt x="686" y="47"/>
                    <a:pt x="549" y="1"/>
                    <a:pt x="549" y="1"/>
                  </a:cubicBezTo>
                  <a:close/>
                </a:path>
              </a:pathLst>
            </a:custGeom>
            <a:solidFill>
              <a:srgbClr val="E391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90"/>
            <p:cNvSpPr/>
            <p:nvPr/>
          </p:nvSpPr>
          <p:spPr>
            <a:xfrm>
              <a:off x="3052525" y="4323250"/>
              <a:ext cx="25750" cy="44025"/>
            </a:xfrm>
            <a:custGeom>
              <a:avLst/>
              <a:gdLst/>
              <a:ahLst/>
              <a:cxnLst/>
              <a:rect l="l" t="t" r="r" b="b"/>
              <a:pathLst>
                <a:path w="1030" h="1761" extrusionOk="0">
                  <a:moveTo>
                    <a:pt x="755" y="0"/>
                  </a:moveTo>
                  <a:cubicBezTo>
                    <a:pt x="526" y="366"/>
                    <a:pt x="480" y="846"/>
                    <a:pt x="206" y="1235"/>
                  </a:cubicBezTo>
                  <a:cubicBezTo>
                    <a:pt x="0" y="1509"/>
                    <a:pt x="297" y="1647"/>
                    <a:pt x="503" y="1761"/>
                  </a:cubicBezTo>
                  <a:cubicBezTo>
                    <a:pt x="755" y="1304"/>
                    <a:pt x="938" y="800"/>
                    <a:pt x="1029" y="275"/>
                  </a:cubicBezTo>
                  <a:lnTo>
                    <a:pt x="755" y="0"/>
                  </a:lnTo>
                  <a:close/>
                </a:path>
              </a:pathLst>
            </a:custGeom>
            <a:solidFill>
              <a:srgbClr val="E389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90"/>
            <p:cNvSpPr/>
            <p:nvPr/>
          </p:nvSpPr>
          <p:spPr>
            <a:xfrm>
              <a:off x="4337625" y="4498000"/>
              <a:ext cx="138925" cy="476400"/>
            </a:xfrm>
            <a:custGeom>
              <a:avLst/>
              <a:gdLst/>
              <a:ahLst/>
              <a:cxnLst/>
              <a:rect l="l" t="t" r="r" b="b"/>
              <a:pathLst>
                <a:path w="5557" h="19056" extrusionOk="0">
                  <a:moveTo>
                    <a:pt x="3818" y="0"/>
                  </a:moveTo>
                  <a:cubicBezTo>
                    <a:pt x="3554" y="0"/>
                    <a:pt x="3528" y="202"/>
                    <a:pt x="3453" y="785"/>
                  </a:cubicBezTo>
                  <a:cubicBezTo>
                    <a:pt x="3430" y="945"/>
                    <a:pt x="3225" y="945"/>
                    <a:pt x="3133" y="1082"/>
                  </a:cubicBezTo>
                  <a:cubicBezTo>
                    <a:pt x="2904" y="2157"/>
                    <a:pt x="3156" y="3186"/>
                    <a:pt x="3476" y="4215"/>
                  </a:cubicBezTo>
                  <a:cubicBezTo>
                    <a:pt x="3613" y="4398"/>
                    <a:pt x="3705" y="4626"/>
                    <a:pt x="3751" y="4855"/>
                  </a:cubicBezTo>
                  <a:lnTo>
                    <a:pt x="3751" y="5198"/>
                  </a:lnTo>
                  <a:cubicBezTo>
                    <a:pt x="3842" y="5632"/>
                    <a:pt x="3522" y="6067"/>
                    <a:pt x="3705" y="6524"/>
                  </a:cubicBezTo>
                  <a:cubicBezTo>
                    <a:pt x="3765" y="6591"/>
                    <a:pt x="3839" y="6607"/>
                    <a:pt x="3919" y="6607"/>
                  </a:cubicBezTo>
                  <a:cubicBezTo>
                    <a:pt x="3992" y="6607"/>
                    <a:pt x="4071" y="6594"/>
                    <a:pt x="4148" y="6594"/>
                  </a:cubicBezTo>
                  <a:cubicBezTo>
                    <a:pt x="4277" y="6594"/>
                    <a:pt x="4404" y="6630"/>
                    <a:pt x="4505" y="6822"/>
                  </a:cubicBezTo>
                  <a:cubicBezTo>
                    <a:pt x="3933" y="7256"/>
                    <a:pt x="3796" y="7805"/>
                    <a:pt x="4208" y="8491"/>
                  </a:cubicBezTo>
                  <a:cubicBezTo>
                    <a:pt x="4437" y="8902"/>
                    <a:pt x="4299" y="9291"/>
                    <a:pt x="3979" y="9611"/>
                  </a:cubicBezTo>
                  <a:cubicBezTo>
                    <a:pt x="3911" y="9703"/>
                    <a:pt x="3865" y="9794"/>
                    <a:pt x="3842" y="9909"/>
                  </a:cubicBezTo>
                  <a:cubicBezTo>
                    <a:pt x="3751" y="10297"/>
                    <a:pt x="3156" y="10526"/>
                    <a:pt x="3270" y="10800"/>
                  </a:cubicBezTo>
                  <a:cubicBezTo>
                    <a:pt x="3509" y="11397"/>
                    <a:pt x="3324" y="11495"/>
                    <a:pt x="3064" y="11495"/>
                  </a:cubicBezTo>
                  <a:cubicBezTo>
                    <a:pt x="2935" y="11495"/>
                    <a:pt x="2789" y="11472"/>
                    <a:pt x="2665" y="11472"/>
                  </a:cubicBezTo>
                  <a:cubicBezTo>
                    <a:pt x="2559" y="11472"/>
                    <a:pt x="2470" y="11489"/>
                    <a:pt x="2424" y="11555"/>
                  </a:cubicBezTo>
                  <a:cubicBezTo>
                    <a:pt x="2173" y="12332"/>
                    <a:pt x="2058" y="13156"/>
                    <a:pt x="1395" y="13773"/>
                  </a:cubicBezTo>
                  <a:cubicBezTo>
                    <a:pt x="1395" y="12721"/>
                    <a:pt x="2722" y="11715"/>
                    <a:pt x="1395" y="10732"/>
                  </a:cubicBezTo>
                  <a:cubicBezTo>
                    <a:pt x="1300" y="10695"/>
                    <a:pt x="1201" y="10677"/>
                    <a:pt x="1102" y="10677"/>
                  </a:cubicBezTo>
                  <a:cubicBezTo>
                    <a:pt x="891" y="10677"/>
                    <a:pt x="682" y="10759"/>
                    <a:pt x="526" y="10915"/>
                  </a:cubicBezTo>
                  <a:cubicBezTo>
                    <a:pt x="252" y="11143"/>
                    <a:pt x="252" y="11463"/>
                    <a:pt x="183" y="11761"/>
                  </a:cubicBezTo>
                  <a:cubicBezTo>
                    <a:pt x="0" y="13247"/>
                    <a:pt x="366" y="14711"/>
                    <a:pt x="229" y="16197"/>
                  </a:cubicBezTo>
                  <a:cubicBezTo>
                    <a:pt x="229" y="16311"/>
                    <a:pt x="229" y="16426"/>
                    <a:pt x="229" y="16540"/>
                  </a:cubicBezTo>
                  <a:cubicBezTo>
                    <a:pt x="252" y="17089"/>
                    <a:pt x="938" y="17500"/>
                    <a:pt x="435" y="18163"/>
                  </a:cubicBezTo>
                  <a:cubicBezTo>
                    <a:pt x="275" y="18392"/>
                    <a:pt x="595" y="18758"/>
                    <a:pt x="824" y="18987"/>
                  </a:cubicBezTo>
                  <a:cubicBezTo>
                    <a:pt x="892" y="19009"/>
                    <a:pt x="938" y="19032"/>
                    <a:pt x="984" y="19055"/>
                  </a:cubicBezTo>
                  <a:cubicBezTo>
                    <a:pt x="1350" y="18689"/>
                    <a:pt x="1304" y="18049"/>
                    <a:pt x="1830" y="17752"/>
                  </a:cubicBezTo>
                  <a:cubicBezTo>
                    <a:pt x="1967" y="17683"/>
                    <a:pt x="1967" y="17386"/>
                    <a:pt x="1990" y="17180"/>
                  </a:cubicBezTo>
                  <a:cubicBezTo>
                    <a:pt x="2013" y="16929"/>
                    <a:pt x="1990" y="16608"/>
                    <a:pt x="2241" y="16517"/>
                  </a:cubicBezTo>
                  <a:cubicBezTo>
                    <a:pt x="2653" y="16311"/>
                    <a:pt x="2676" y="15808"/>
                    <a:pt x="2996" y="15557"/>
                  </a:cubicBezTo>
                  <a:cubicBezTo>
                    <a:pt x="3293" y="14871"/>
                    <a:pt x="3613" y="14230"/>
                    <a:pt x="4002" y="13590"/>
                  </a:cubicBezTo>
                  <a:cubicBezTo>
                    <a:pt x="4391" y="12721"/>
                    <a:pt x="4642" y="11829"/>
                    <a:pt x="4734" y="10892"/>
                  </a:cubicBezTo>
                  <a:cubicBezTo>
                    <a:pt x="4734" y="10640"/>
                    <a:pt x="4780" y="10412"/>
                    <a:pt x="4848" y="10160"/>
                  </a:cubicBezTo>
                  <a:cubicBezTo>
                    <a:pt x="5328" y="8948"/>
                    <a:pt x="5557" y="7622"/>
                    <a:pt x="5511" y="6318"/>
                  </a:cubicBezTo>
                  <a:cubicBezTo>
                    <a:pt x="5237" y="4375"/>
                    <a:pt x="5168" y="2385"/>
                    <a:pt x="4665" y="465"/>
                  </a:cubicBezTo>
                  <a:cubicBezTo>
                    <a:pt x="4642" y="350"/>
                    <a:pt x="4574" y="236"/>
                    <a:pt x="4482" y="144"/>
                  </a:cubicBezTo>
                  <a:cubicBezTo>
                    <a:pt x="4165" y="57"/>
                    <a:pt x="3958" y="0"/>
                    <a:pt x="3818" y="0"/>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90"/>
            <p:cNvSpPr/>
            <p:nvPr/>
          </p:nvSpPr>
          <p:spPr>
            <a:xfrm>
              <a:off x="4443950" y="4504350"/>
              <a:ext cx="37175" cy="151050"/>
            </a:xfrm>
            <a:custGeom>
              <a:avLst/>
              <a:gdLst/>
              <a:ahLst/>
              <a:cxnLst/>
              <a:rect l="l" t="t" r="r" b="b"/>
              <a:pathLst>
                <a:path w="1487" h="6042" extrusionOk="0">
                  <a:moveTo>
                    <a:pt x="316" y="0"/>
                  </a:moveTo>
                  <a:cubicBezTo>
                    <a:pt x="290" y="0"/>
                    <a:pt x="261" y="2"/>
                    <a:pt x="229" y="5"/>
                  </a:cubicBezTo>
                  <a:cubicBezTo>
                    <a:pt x="229" y="371"/>
                    <a:pt x="1" y="714"/>
                    <a:pt x="344" y="1057"/>
                  </a:cubicBezTo>
                  <a:cubicBezTo>
                    <a:pt x="549" y="1262"/>
                    <a:pt x="504" y="1583"/>
                    <a:pt x="481" y="1880"/>
                  </a:cubicBezTo>
                  <a:cubicBezTo>
                    <a:pt x="458" y="2497"/>
                    <a:pt x="549" y="3115"/>
                    <a:pt x="732" y="3686"/>
                  </a:cubicBezTo>
                  <a:cubicBezTo>
                    <a:pt x="915" y="4281"/>
                    <a:pt x="1030" y="4898"/>
                    <a:pt x="1007" y="5516"/>
                  </a:cubicBezTo>
                  <a:cubicBezTo>
                    <a:pt x="984" y="5721"/>
                    <a:pt x="1098" y="5904"/>
                    <a:pt x="1258" y="6042"/>
                  </a:cubicBezTo>
                  <a:cubicBezTo>
                    <a:pt x="1350" y="5813"/>
                    <a:pt x="1487" y="5584"/>
                    <a:pt x="1373" y="5356"/>
                  </a:cubicBezTo>
                  <a:cubicBezTo>
                    <a:pt x="1144" y="4853"/>
                    <a:pt x="1258" y="4327"/>
                    <a:pt x="1213" y="3824"/>
                  </a:cubicBezTo>
                  <a:cubicBezTo>
                    <a:pt x="732" y="2932"/>
                    <a:pt x="1281" y="1948"/>
                    <a:pt x="984" y="1034"/>
                  </a:cubicBezTo>
                  <a:lnTo>
                    <a:pt x="732" y="759"/>
                  </a:lnTo>
                  <a:cubicBezTo>
                    <a:pt x="427" y="629"/>
                    <a:pt x="849" y="0"/>
                    <a:pt x="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90"/>
            <p:cNvSpPr/>
            <p:nvPr/>
          </p:nvSpPr>
          <p:spPr>
            <a:xfrm>
              <a:off x="4410225" y="4836600"/>
              <a:ext cx="27475" cy="57200"/>
            </a:xfrm>
            <a:custGeom>
              <a:avLst/>
              <a:gdLst/>
              <a:ahLst/>
              <a:cxnLst/>
              <a:rect l="l" t="t" r="r" b="b"/>
              <a:pathLst>
                <a:path w="1099" h="2288" extrusionOk="0">
                  <a:moveTo>
                    <a:pt x="1098" y="0"/>
                  </a:moveTo>
                  <a:lnTo>
                    <a:pt x="1098" y="0"/>
                  </a:lnTo>
                  <a:cubicBezTo>
                    <a:pt x="961" y="160"/>
                    <a:pt x="824" y="298"/>
                    <a:pt x="664" y="435"/>
                  </a:cubicBezTo>
                  <a:cubicBezTo>
                    <a:pt x="229" y="663"/>
                    <a:pt x="0" y="1167"/>
                    <a:pt x="92" y="1647"/>
                  </a:cubicBezTo>
                  <a:lnTo>
                    <a:pt x="92" y="2013"/>
                  </a:lnTo>
                  <a:cubicBezTo>
                    <a:pt x="92" y="2104"/>
                    <a:pt x="115" y="2196"/>
                    <a:pt x="115" y="2287"/>
                  </a:cubicBezTo>
                  <a:cubicBezTo>
                    <a:pt x="664" y="1624"/>
                    <a:pt x="1075" y="892"/>
                    <a:pt x="1098" y="0"/>
                  </a:cubicBezTo>
                  <a:close/>
                </a:path>
              </a:pathLst>
            </a:custGeom>
            <a:solidFill>
              <a:srgbClr val="CC52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90"/>
            <p:cNvSpPr/>
            <p:nvPr/>
          </p:nvSpPr>
          <p:spPr>
            <a:xfrm>
              <a:off x="4459400" y="4530175"/>
              <a:ext cx="18300" cy="69775"/>
            </a:xfrm>
            <a:custGeom>
              <a:avLst/>
              <a:gdLst/>
              <a:ahLst/>
              <a:cxnLst/>
              <a:rect l="l" t="t" r="r" b="b"/>
              <a:pathLst>
                <a:path w="732" h="2791" extrusionOk="0">
                  <a:moveTo>
                    <a:pt x="366" y="1"/>
                  </a:moveTo>
                  <a:lnTo>
                    <a:pt x="366" y="1"/>
                  </a:lnTo>
                  <a:cubicBezTo>
                    <a:pt x="389" y="229"/>
                    <a:pt x="366" y="481"/>
                    <a:pt x="320" y="710"/>
                  </a:cubicBezTo>
                  <a:cubicBezTo>
                    <a:pt x="0" y="1487"/>
                    <a:pt x="206" y="2150"/>
                    <a:pt x="617" y="2791"/>
                  </a:cubicBezTo>
                  <a:cubicBezTo>
                    <a:pt x="732" y="2036"/>
                    <a:pt x="526" y="1258"/>
                    <a:pt x="617" y="504"/>
                  </a:cubicBezTo>
                  <a:cubicBezTo>
                    <a:pt x="663" y="298"/>
                    <a:pt x="549" y="92"/>
                    <a:pt x="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90"/>
            <p:cNvSpPr/>
            <p:nvPr/>
          </p:nvSpPr>
          <p:spPr>
            <a:xfrm>
              <a:off x="3008500" y="4621225"/>
              <a:ext cx="25175" cy="27900"/>
            </a:xfrm>
            <a:custGeom>
              <a:avLst/>
              <a:gdLst/>
              <a:ahLst/>
              <a:cxnLst/>
              <a:rect l="l" t="t" r="r" b="b"/>
              <a:pathLst>
                <a:path w="1007" h="1116" extrusionOk="0">
                  <a:moveTo>
                    <a:pt x="678" y="0"/>
                  </a:moveTo>
                  <a:cubicBezTo>
                    <a:pt x="610" y="0"/>
                    <a:pt x="543" y="28"/>
                    <a:pt x="481" y="109"/>
                  </a:cubicBezTo>
                  <a:cubicBezTo>
                    <a:pt x="366" y="269"/>
                    <a:pt x="183" y="360"/>
                    <a:pt x="0" y="360"/>
                  </a:cubicBezTo>
                  <a:cubicBezTo>
                    <a:pt x="46" y="1001"/>
                    <a:pt x="481" y="1115"/>
                    <a:pt x="1007" y="1115"/>
                  </a:cubicBezTo>
                  <a:lnTo>
                    <a:pt x="1007" y="109"/>
                  </a:lnTo>
                  <a:cubicBezTo>
                    <a:pt x="895" y="67"/>
                    <a:pt x="784" y="0"/>
                    <a:pt x="678" y="0"/>
                  </a:cubicBezTo>
                  <a:close/>
                </a:path>
              </a:pathLst>
            </a:custGeom>
            <a:solidFill>
              <a:srgbClr val="C651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90"/>
            <p:cNvSpPr/>
            <p:nvPr/>
          </p:nvSpPr>
          <p:spPr>
            <a:xfrm>
              <a:off x="4022075" y="5156725"/>
              <a:ext cx="171525" cy="121775"/>
            </a:xfrm>
            <a:custGeom>
              <a:avLst/>
              <a:gdLst/>
              <a:ahLst/>
              <a:cxnLst/>
              <a:rect l="l" t="t" r="r" b="b"/>
              <a:pathLst>
                <a:path w="6861" h="4871" extrusionOk="0">
                  <a:moveTo>
                    <a:pt x="6380" y="1"/>
                  </a:moveTo>
                  <a:lnTo>
                    <a:pt x="6357" y="24"/>
                  </a:lnTo>
                  <a:cubicBezTo>
                    <a:pt x="6265" y="92"/>
                    <a:pt x="6174" y="161"/>
                    <a:pt x="6083" y="252"/>
                  </a:cubicBezTo>
                  <a:cubicBezTo>
                    <a:pt x="6014" y="344"/>
                    <a:pt x="5922" y="412"/>
                    <a:pt x="5808" y="481"/>
                  </a:cubicBezTo>
                  <a:cubicBezTo>
                    <a:pt x="5534" y="595"/>
                    <a:pt x="5282" y="755"/>
                    <a:pt x="5099" y="1007"/>
                  </a:cubicBezTo>
                  <a:cubicBezTo>
                    <a:pt x="5008" y="1578"/>
                    <a:pt x="4573" y="1693"/>
                    <a:pt x="4093" y="1739"/>
                  </a:cubicBezTo>
                  <a:cubicBezTo>
                    <a:pt x="3316" y="1853"/>
                    <a:pt x="2607" y="2196"/>
                    <a:pt x="2035" y="2722"/>
                  </a:cubicBezTo>
                  <a:cubicBezTo>
                    <a:pt x="1806" y="3248"/>
                    <a:pt x="1326" y="3385"/>
                    <a:pt x="846" y="3522"/>
                  </a:cubicBezTo>
                  <a:cubicBezTo>
                    <a:pt x="503" y="3614"/>
                    <a:pt x="91" y="3682"/>
                    <a:pt x="0" y="4140"/>
                  </a:cubicBezTo>
                  <a:cubicBezTo>
                    <a:pt x="83" y="4618"/>
                    <a:pt x="284" y="4871"/>
                    <a:pt x="622" y="4871"/>
                  </a:cubicBezTo>
                  <a:cubicBezTo>
                    <a:pt x="753" y="4871"/>
                    <a:pt x="903" y="4833"/>
                    <a:pt x="1075" y="4757"/>
                  </a:cubicBezTo>
                  <a:cubicBezTo>
                    <a:pt x="1372" y="4688"/>
                    <a:pt x="1646" y="4597"/>
                    <a:pt x="1898" y="4460"/>
                  </a:cubicBezTo>
                  <a:cubicBezTo>
                    <a:pt x="2584" y="3842"/>
                    <a:pt x="3590" y="3774"/>
                    <a:pt x="4253" y="3088"/>
                  </a:cubicBezTo>
                  <a:cubicBezTo>
                    <a:pt x="4368" y="2973"/>
                    <a:pt x="4642" y="3019"/>
                    <a:pt x="4848" y="2973"/>
                  </a:cubicBezTo>
                  <a:cubicBezTo>
                    <a:pt x="5099" y="2539"/>
                    <a:pt x="5488" y="2196"/>
                    <a:pt x="5922" y="1967"/>
                  </a:cubicBezTo>
                  <a:cubicBezTo>
                    <a:pt x="6220" y="1807"/>
                    <a:pt x="6448" y="1556"/>
                    <a:pt x="6608" y="1258"/>
                  </a:cubicBezTo>
                  <a:lnTo>
                    <a:pt x="6608" y="1258"/>
                  </a:lnTo>
                  <a:cubicBezTo>
                    <a:pt x="6448" y="1281"/>
                    <a:pt x="6288" y="1304"/>
                    <a:pt x="6128" y="1327"/>
                  </a:cubicBezTo>
                  <a:cubicBezTo>
                    <a:pt x="6060" y="1327"/>
                    <a:pt x="5922" y="1304"/>
                    <a:pt x="5922" y="1258"/>
                  </a:cubicBezTo>
                  <a:cubicBezTo>
                    <a:pt x="5900" y="1167"/>
                    <a:pt x="5877" y="984"/>
                    <a:pt x="5922" y="938"/>
                  </a:cubicBezTo>
                  <a:cubicBezTo>
                    <a:pt x="6060" y="847"/>
                    <a:pt x="6197" y="778"/>
                    <a:pt x="6334" y="732"/>
                  </a:cubicBezTo>
                  <a:cubicBezTo>
                    <a:pt x="6426" y="664"/>
                    <a:pt x="6494" y="572"/>
                    <a:pt x="6586" y="504"/>
                  </a:cubicBezTo>
                  <a:lnTo>
                    <a:pt x="6860" y="1"/>
                  </a:ln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90"/>
            <p:cNvSpPr/>
            <p:nvPr/>
          </p:nvSpPr>
          <p:spPr>
            <a:xfrm>
              <a:off x="3772825" y="5281075"/>
              <a:ext cx="197250" cy="57475"/>
            </a:xfrm>
            <a:custGeom>
              <a:avLst/>
              <a:gdLst/>
              <a:ahLst/>
              <a:cxnLst/>
              <a:rect l="l" t="t" r="r" b="b"/>
              <a:pathLst>
                <a:path w="7890" h="2299" extrusionOk="0">
                  <a:moveTo>
                    <a:pt x="7241" y="0"/>
                  </a:moveTo>
                  <a:cubicBezTo>
                    <a:pt x="7066" y="0"/>
                    <a:pt x="6871" y="42"/>
                    <a:pt x="6700" y="80"/>
                  </a:cubicBezTo>
                  <a:cubicBezTo>
                    <a:pt x="5520" y="860"/>
                    <a:pt x="4242" y="1349"/>
                    <a:pt x="2868" y="1349"/>
                  </a:cubicBezTo>
                  <a:cubicBezTo>
                    <a:pt x="2751" y="1349"/>
                    <a:pt x="2634" y="1345"/>
                    <a:pt x="2516" y="1338"/>
                  </a:cubicBezTo>
                  <a:cubicBezTo>
                    <a:pt x="2698" y="1086"/>
                    <a:pt x="3476" y="926"/>
                    <a:pt x="2721" y="400"/>
                  </a:cubicBezTo>
                  <a:lnTo>
                    <a:pt x="2721" y="400"/>
                  </a:lnTo>
                  <a:cubicBezTo>
                    <a:pt x="2424" y="492"/>
                    <a:pt x="2173" y="698"/>
                    <a:pt x="1852" y="766"/>
                  </a:cubicBezTo>
                  <a:cubicBezTo>
                    <a:pt x="1761" y="812"/>
                    <a:pt x="1669" y="858"/>
                    <a:pt x="1578" y="903"/>
                  </a:cubicBezTo>
                  <a:cubicBezTo>
                    <a:pt x="1418" y="995"/>
                    <a:pt x="1212" y="1041"/>
                    <a:pt x="1052" y="1109"/>
                  </a:cubicBezTo>
                  <a:lnTo>
                    <a:pt x="778" y="1201"/>
                  </a:lnTo>
                  <a:cubicBezTo>
                    <a:pt x="572" y="1269"/>
                    <a:pt x="389" y="1338"/>
                    <a:pt x="206" y="1429"/>
                  </a:cubicBezTo>
                  <a:cubicBezTo>
                    <a:pt x="115" y="1498"/>
                    <a:pt x="46" y="1589"/>
                    <a:pt x="0" y="1681"/>
                  </a:cubicBezTo>
                  <a:cubicBezTo>
                    <a:pt x="51" y="2098"/>
                    <a:pt x="242" y="2185"/>
                    <a:pt x="469" y="2185"/>
                  </a:cubicBezTo>
                  <a:cubicBezTo>
                    <a:pt x="630" y="2185"/>
                    <a:pt x="810" y="2141"/>
                    <a:pt x="970" y="2141"/>
                  </a:cubicBezTo>
                  <a:cubicBezTo>
                    <a:pt x="1090" y="2141"/>
                    <a:pt x="1199" y="2165"/>
                    <a:pt x="1281" y="2253"/>
                  </a:cubicBezTo>
                  <a:cubicBezTo>
                    <a:pt x="1349" y="2275"/>
                    <a:pt x="1441" y="2298"/>
                    <a:pt x="1509" y="2298"/>
                  </a:cubicBezTo>
                  <a:cubicBezTo>
                    <a:pt x="1578" y="2275"/>
                    <a:pt x="1669" y="2253"/>
                    <a:pt x="1738" y="2253"/>
                  </a:cubicBezTo>
                  <a:cubicBezTo>
                    <a:pt x="1830" y="2184"/>
                    <a:pt x="1944" y="2115"/>
                    <a:pt x="2012" y="2047"/>
                  </a:cubicBezTo>
                  <a:lnTo>
                    <a:pt x="2264" y="2047"/>
                  </a:lnTo>
                  <a:cubicBezTo>
                    <a:pt x="2516" y="2127"/>
                    <a:pt x="2773" y="2167"/>
                    <a:pt x="3027" y="2167"/>
                  </a:cubicBezTo>
                  <a:cubicBezTo>
                    <a:pt x="3282" y="2167"/>
                    <a:pt x="3533" y="2127"/>
                    <a:pt x="3773" y="2047"/>
                  </a:cubicBezTo>
                  <a:cubicBezTo>
                    <a:pt x="4346" y="1781"/>
                    <a:pt x="4937" y="1533"/>
                    <a:pt x="5563" y="1533"/>
                  </a:cubicBezTo>
                  <a:cubicBezTo>
                    <a:pt x="5637" y="1533"/>
                    <a:pt x="5711" y="1536"/>
                    <a:pt x="5785" y="1544"/>
                  </a:cubicBezTo>
                  <a:cubicBezTo>
                    <a:pt x="6220" y="1544"/>
                    <a:pt x="6449" y="1224"/>
                    <a:pt x="6792" y="1041"/>
                  </a:cubicBezTo>
                  <a:cubicBezTo>
                    <a:pt x="7089" y="766"/>
                    <a:pt x="7889" y="1063"/>
                    <a:pt x="7752" y="377"/>
                  </a:cubicBezTo>
                  <a:cubicBezTo>
                    <a:pt x="7698" y="83"/>
                    <a:pt x="7489" y="0"/>
                    <a:pt x="72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90"/>
            <p:cNvSpPr/>
            <p:nvPr/>
          </p:nvSpPr>
          <p:spPr>
            <a:xfrm>
              <a:off x="3928300" y="5255050"/>
              <a:ext cx="120650" cy="51475"/>
            </a:xfrm>
            <a:custGeom>
              <a:avLst/>
              <a:gdLst/>
              <a:ahLst/>
              <a:cxnLst/>
              <a:rect l="l" t="t" r="r" b="b"/>
              <a:pathLst>
                <a:path w="4826" h="2059" extrusionOk="0">
                  <a:moveTo>
                    <a:pt x="3682" y="1"/>
                  </a:moveTo>
                  <a:cubicBezTo>
                    <a:pt x="3256" y="149"/>
                    <a:pt x="2860" y="387"/>
                    <a:pt x="2409" y="387"/>
                  </a:cubicBezTo>
                  <a:cubicBezTo>
                    <a:pt x="2303" y="387"/>
                    <a:pt x="2195" y="374"/>
                    <a:pt x="2082" y="344"/>
                  </a:cubicBezTo>
                  <a:cubicBezTo>
                    <a:pt x="1396" y="412"/>
                    <a:pt x="710" y="572"/>
                    <a:pt x="70" y="847"/>
                  </a:cubicBezTo>
                  <a:cubicBezTo>
                    <a:pt x="1" y="1053"/>
                    <a:pt x="138" y="1144"/>
                    <a:pt x="321" y="1213"/>
                  </a:cubicBezTo>
                  <a:cubicBezTo>
                    <a:pt x="359" y="1216"/>
                    <a:pt x="396" y="1217"/>
                    <a:pt x="434" y="1217"/>
                  </a:cubicBezTo>
                  <a:cubicBezTo>
                    <a:pt x="777" y="1217"/>
                    <a:pt x="1122" y="1100"/>
                    <a:pt x="1485" y="1100"/>
                  </a:cubicBezTo>
                  <a:cubicBezTo>
                    <a:pt x="1664" y="1100"/>
                    <a:pt x="1847" y="1128"/>
                    <a:pt x="2036" y="1213"/>
                  </a:cubicBezTo>
                  <a:cubicBezTo>
                    <a:pt x="2036" y="1487"/>
                    <a:pt x="1647" y="1716"/>
                    <a:pt x="1830" y="2059"/>
                  </a:cubicBezTo>
                  <a:cubicBezTo>
                    <a:pt x="2585" y="1784"/>
                    <a:pt x="3339" y="1487"/>
                    <a:pt x="4071" y="1190"/>
                  </a:cubicBezTo>
                  <a:cubicBezTo>
                    <a:pt x="4346" y="1075"/>
                    <a:pt x="4666" y="1098"/>
                    <a:pt x="4826" y="824"/>
                  </a:cubicBezTo>
                  <a:lnTo>
                    <a:pt x="4826" y="824"/>
                  </a:lnTo>
                  <a:cubicBezTo>
                    <a:pt x="4760" y="837"/>
                    <a:pt x="4699" y="842"/>
                    <a:pt x="4643" y="842"/>
                  </a:cubicBezTo>
                  <a:cubicBezTo>
                    <a:pt x="4186" y="842"/>
                    <a:pt x="4005" y="456"/>
                    <a:pt x="3842" y="69"/>
                  </a:cubicBezTo>
                  <a:lnTo>
                    <a:pt x="3682" y="1"/>
                  </a:lnTo>
                  <a:close/>
                </a:path>
              </a:pathLst>
            </a:custGeom>
            <a:solidFill>
              <a:srgbClr val="B032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90"/>
            <p:cNvSpPr/>
            <p:nvPr/>
          </p:nvSpPr>
          <p:spPr>
            <a:xfrm>
              <a:off x="3934025" y="5275075"/>
              <a:ext cx="62900" cy="31450"/>
            </a:xfrm>
            <a:custGeom>
              <a:avLst/>
              <a:gdLst/>
              <a:ahLst/>
              <a:cxnLst/>
              <a:rect l="l" t="t" r="r" b="b"/>
              <a:pathLst>
                <a:path w="2516" h="1258" extrusionOk="0">
                  <a:moveTo>
                    <a:pt x="1628" y="1"/>
                  </a:moveTo>
                  <a:cubicBezTo>
                    <a:pt x="1103" y="1"/>
                    <a:pt x="606" y="274"/>
                    <a:pt x="92" y="274"/>
                  </a:cubicBezTo>
                  <a:lnTo>
                    <a:pt x="1" y="389"/>
                  </a:lnTo>
                  <a:lnTo>
                    <a:pt x="92" y="503"/>
                  </a:lnTo>
                  <a:lnTo>
                    <a:pt x="344" y="503"/>
                  </a:lnTo>
                  <a:cubicBezTo>
                    <a:pt x="371" y="508"/>
                    <a:pt x="400" y="510"/>
                    <a:pt x="431" y="510"/>
                  </a:cubicBezTo>
                  <a:cubicBezTo>
                    <a:pt x="559" y="510"/>
                    <a:pt x="712" y="476"/>
                    <a:pt x="840" y="476"/>
                  </a:cubicBezTo>
                  <a:cubicBezTo>
                    <a:pt x="966" y="476"/>
                    <a:pt x="1068" y="509"/>
                    <a:pt x="1098" y="640"/>
                  </a:cubicBezTo>
                  <a:cubicBezTo>
                    <a:pt x="1212" y="1006"/>
                    <a:pt x="709" y="938"/>
                    <a:pt x="504" y="1075"/>
                  </a:cubicBezTo>
                  <a:cubicBezTo>
                    <a:pt x="458" y="1143"/>
                    <a:pt x="389" y="1189"/>
                    <a:pt x="344" y="1258"/>
                  </a:cubicBezTo>
                  <a:lnTo>
                    <a:pt x="1601" y="1258"/>
                  </a:lnTo>
                  <a:cubicBezTo>
                    <a:pt x="1761" y="869"/>
                    <a:pt x="2127" y="663"/>
                    <a:pt x="2424" y="389"/>
                  </a:cubicBezTo>
                  <a:cubicBezTo>
                    <a:pt x="2516" y="297"/>
                    <a:pt x="2470" y="137"/>
                    <a:pt x="2356" y="92"/>
                  </a:cubicBezTo>
                  <a:cubicBezTo>
                    <a:pt x="2196" y="46"/>
                    <a:pt x="2036" y="23"/>
                    <a:pt x="1876" y="23"/>
                  </a:cubicBezTo>
                  <a:cubicBezTo>
                    <a:pt x="1792" y="7"/>
                    <a:pt x="1710" y="1"/>
                    <a:pt x="1628" y="1"/>
                  </a:cubicBezTo>
                  <a:close/>
                </a:path>
              </a:pathLst>
            </a:custGeom>
            <a:solidFill>
              <a:srgbClr val="C34C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90"/>
            <p:cNvSpPr/>
            <p:nvPr/>
          </p:nvSpPr>
          <p:spPr>
            <a:xfrm>
              <a:off x="3660775" y="5298150"/>
              <a:ext cx="157100" cy="40125"/>
            </a:xfrm>
            <a:custGeom>
              <a:avLst/>
              <a:gdLst/>
              <a:ahLst/>
              <a:cxnLst/>
              <a:rect l="l" t="t" r="r" b="b"/>
              <a:pathLst>
                <a:path w="6284" h="1605" extrusionOk="0">
                  <a:moveTo>
                    <a:pt x="6089" y="0"/>
                  </a:moveTo>
                  <a:cubicBezTo>
                    <a:pt x="6044" y="0"/>
                    <a:pt x="5989" y="12"/>
                    <a:pt x="5923" y="37"/>
                  </a:cubicBezTo>
                  <a:lnTo>
                    <a:pt x="5283" y="106"/>
                  </a:lnTo>
                  <a:cubicBezTo>
                    <a:pt x="5092" y="198"/>
                    <a:pt x="4894" y="220"/>
                    <a:pt x="4693" y="220"/>
                  </a:cubicBezTo>
                  <a:cubicBezTo>
                    <a:pt x="4492" y="220"/>
                    <a:pt x="4289" y="198"/>
                    <a:pt x="4088" y="198"/>
                  </a:cubicBezTo>
                  <a:cubicBezTo>
                    <a:pt x="3888" y="198"/>
                    <a:pt x="3689" y="220"/>
                    <a:pt x="3499" y="312"/>
                  </a:cubicBezTo>
                  <a:cubicBezTo>
                    <a:pt x="3432" y="405"/>
                    <a:pt x="3334" y="452"/>
                    <a:pt x="3233" y="452"/>
                  </a:cubicBezTo>
                  <a:cubicBezTo>
                    <a:pt x="3160" y="452"/>
                    <a:pt x="3085" y="428"/>
                    <a:pt x="3019" y="380"/>
                  </a:cubicBezTo>
                  <a:cubicBezTo>
                    <a:pt x="2984" y="329"/>
                    <a:pt x="2924" y="303"/>
                    <a:pt x="2868" y="303"/>
                  </a:cubicBezTo>
                  <a:cubicBezTo>
                    <a:pt x="2849" y="303"/>
                    <a:pt x="2830" y="306"/>
                    <a:pt x="2813" y="312"/>
                  </a:cubicBezTo>
                  <a:cubicBezTo>
                    <a:pt x="2451" y="240"/>
                    <a:pt x="2090" y="180"/>
                    <a:pt x="1728" y="180"/>
                  </a:cubicBezTo>
                  <a:cubicBezTo>
                    <a:pt x="1404" y="180"/>
                    <a:pt x="1079" y="228"/>
                    <a:pt x="755" y="358"/>
                  </a:cubicBezTo>
                  <a:cubicBezTo>
                    <a:pt x="686" y="586"/>
                    <a:pt x="1098" y="815"/>
                    <a:pt x="709" y="998"/>
                  </a:cubicBezTo>
                  <a:cubicBezTo>
                    <a:pt x="458" y="1089"/>
                    <a:pt x="183" y="1089"/>
                    <a:pt x="0" y="1341"/>
                  </a:cubicBezTo>
                  <a:cubicBezTo>
                    <a:pt x="138" y="1501"/>
                    <a:pt x="343" y="1570"/>
                    <a:pt x="549" y="1592"/>
                  </a:cubicBezTo>
                  <a:cubicBezTo>
                    <a:pt x="611" y="1601"/>
                    <a:pt x="672" y="1604"/>
                    <a:pt x="733" y="1604"/>
                  </a:cubicBezTo>
                  <a:cubicBezTo>
                    <a:pt x="1183" y="1604"/>
                    <a:pt x="1589" y="1401"/>
                    <a:pt x="2013" y="1341"/>
                  </a:cubicBezTo>
                  <a:cubicBezTo>
                    <a:pt x="2120" y="1191"/>
                    <a:pt x="2166" y="1041"/>
                    <a:pt x="2359" y="1041"/>
                  </a:cubicBezTo>
                  <a:cubicBezTo>
                    <a:pt x="2373" y="1041"/>
                    <a:pt x="2387" y="1042"/>
                    <a:pt x="2401" y="1044"/>
                  </a:cubicBezTo>
                  <a:cubicBezTo>
                    <a:pt x="2607" y="1089"/>
                    <a:pt x="2790" y="1112"/>
                    <a:pt x="2996" y="1112"/>
                  </a:cubicBezTo>
                  <a:lnTo>
                    <a:pt x="3819" y="1112"/>
                  </a:lnTo>
                  <a:cubicBezTo>
                    <a:pt x="3933" y="1112"/>
                    <a:pt x="4025" y="1112"/>
                    <a:pt x="4139" y="1089"/>
                  </a:cubicBezTo>
                  <a:cubicBezTo>
                    <a:pt x="4368" y="1066"/>
                    <a:pt x="4574" y="975"/>
                    <a:pt x="4757" y="815"/>
                  </a:cubicBezTo>
                  <a:cubicBezTo>
                    <a:pt x="4962" y="632"/>
                    <a:pt x="5305" y="815"/>
                    <a:pt x="5511" y="609"/>
                  </a:cubicBezTo>
                  <a:cubicBezTo>
                    <a:pt x="5648" y="426"/>
                    <a:pt x="5877" y="472"/>
                    <a:pt x="6037" y="358"/>
                  </a:cubicBezTo>
                  <a:lnTo>
                    <a:pt x="6266" y="358"/>
                  </a:lnTo>
                  <a:cubicBezTo>
                    <a:pt x="6284" y="144"/>
                    <a:pt x="6246" y="0"/>
                    <a:pt x="60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90"/>
            <p:cNvSpPr/>
            <p:nvPr/>
          </p:nvSpPr>
          <p:spPr>
            <a:xfrm>
              <a:off x="3633325" y="5295075"/>
              <a:ext cx="97775" cy="37175"/>
            </a:xfrm>
            <a:custGeom>
              <a:avLst/>
              <a:gdLst/>
              <a:ahLst/>
              <a:cxnLst/>
              <a:rect l="l" t="t" r="r" b="b"/>
              <a:pathLst>
                <a:path w="3911" h="1487" extrusionOk="0">
                  <a:moveTo>
                    <a:pt x="824" y="0"/>
                  </a:moveTo>
                  <a:cubicBezTo>
                    <a:pt x="664" y="138"/>
                    <a:pt x="389" y="46"/>
                    <a:pt x="252" y="229"/>
                  </a:cubicBezTo>
                  <a:cubicBezTo>
                    <a:pt x="184" y="549"/>
                    <a:pt x="92" y="869"/>
                    <a:pt x="1" y="1144"/>
                  </a:cubicBezTo>
                  <a:lnTo>
                    <a:pt x="1" y="1327"/>
                  </a:lnTo>
                  <a:lnTo>
                    <a:pt x="92" y="1441"/>
                  </a:lnTo>
                  <a:lnTo>
                    <a:pt x="1075" y="1487"/>
                  </a:lnTo>
                  <a:lnTo>
                    <a:pt x="2082" y="1464"/>
                  </a:lnTo>
                  <a:cubicBezTo>
                    <a:pt x="2265" y="1258"/>
                    <a:pt x="2265" y="938"/>
                    <a:pt x="2082" y="732"/>
                  </a:cubicBezTo>
                  <a:cubicBezTo>
                    <a:pt x="2013" y="572"/>
                    <a:pt x="2082" y="481"/>
                    <a:pt x="2219" y="481"/>
                  </a:cubicBezTo>
                  <a:cubicBezTo>
                    <a:pt x="2768" y="435"/>
                    <a:pt x="3339" y="435"/>
                    <a:pt x="3911" y="435"/>
                  </a:cubicBezTo>
                  <a:cubicBezTo>
                    <a:pt x="3705" y="252"/>
                    <a:pt x="3454" y="298"/>
                    <a:pt x="3225" y="275"/>
                  </a:cubicBezTo>
                  <a:cubicBezTo>
                    <a:pt x="2425" y="206"/>
                    <a:pt x="1601" y="229"/>
                    <a:pt x="824" y="0"/>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90"/>
            <p:cNvSpPr/>
            <p:nvPr/>
          </p:nvSpPr>
          <p:spPr>
            <a:xfrm>
              <a:off x="3712800" y="5319075"/>
              <a:ext cx="92050" cy="21175"/>
            </a:xfrm>
            <a:custGeom>
              <a:avLst/>
              <a:gdLst/>
              <a:ahLst/>
              <a:cxnLst/>
              <a:rect l="l" t="t" r="r" b="b"/>
              <a:pathLst>
                <a:path w="3682" h="847" extrusionOk="0">
                  <a:moveTo>
                    <a:pt x="2653" y="1"/>
                  </a:moveTo>
                  <a:lnTo>
                    <a:pt x="1921" y="24"/>
                  </a:lnTo>
                  <a:cubicBezTo>
                    <a:pt x="1887" y="69"/>
                    <a:pt x="1841" y="92"/>
                    <a:pt x="1795" y="92"/>
                  </a:cubicBezTo>
                  <a:cubicBezTo>
                    <a:pt x="1749" y="92"/>
                    <a:pt x="1704" y="69"/>
                    <a:pt x="1669" y="24"/>
                  </a:cubicBezTo>
                  <a:lnTo>
                    <a:pt x="1418" y="24"/>
                  </a:lnTo>
                  <a:cubicBezTo>
                    <a:pt x="1347" y="107"/>
                    <a:pt x="1251" y="147"/>
                    <a:pt x="1156" y="147"/>
                  </a:cubicBezTo>
                  <a:cubicBezTo>
                    <a:pt x="1068" y="147"/>
                    <a:pt x="981" y="113"/>
                    <a:pt x="915" y="47"/>
                  </a:cubicBezTo>
                  <a:lnTo>
                    <a:pt x="160" y="24"/>
                  </a:lnTo>
                  <a:cubicBezTo>
                    <a:pt x="0" y="161"/>
                    <a:pt x="0" y="390"/>
                    <a:pt x="160" y="527"/>
                  </a:cubicBezTo>
                  <a:cubicBezTo>
                    <a:pt x="371" y="639"/>
                    <a:pt x="591" y="668"/>
                    <a:pt x="814" y="668"/>
                  </a:cubicBezTo>
                  <a:cubicBezTo>
                    <a:pt x="1046" y="668"/>
                    <a:pt x="1282" y="637"/>
                    <a:pt x="1511" y="637"/>
                  </a:cubicBezTo>
                  <a:cubicBezTo>
                    <a:pt x="1732" y="637"/>
                    <a:pt x="1947" y="666"/>
                    <a:pt x="2150" y="778"/>
                  </a:cubicBezTo>
                  <a:lnTo>
                    <a:pt x="2904" y="778"/>
                  </a:lnTo>
                  <a:cubicBezTo>
                    <a:pt x="2939" y="824"/>
                    <a:pt x="2990" y="847"/>
                    <a:pt x="3041" y="847"/>
                  </a:cubicBezTo>
                  <a:cubicBezTo>
                    <a:pt x="3093" y="847"/>
                    <a:pt x="3144" y="824"/>
                    <a:pt x="3179" y="778"/>
                  </a:cubicBezTo>
                  <a:lnTo>
                    <a:pt x="3682" y="755"/>
                  </a:lnTo>
                  <a:cubicBezTo>
                    <a:pt x="3505" y="520"/>
                    <a:pt x="3262" y="503"/>
                    <a:pt x="3023" y="503"/>
                  </a:cubicBezTo>
                  <a:cubicBezTo>
                    <a:pt x="2983" y="503"/>
                    <a:pt x="2943" y="504"/>
                    <a:pt x="2904" y="504"/>
                  </a:cubicBezTo>
                  <a:cubicBezTo>
                    <a:pt x="2470" y="504"/>
                    <a:pt x="2607" y="252"/>
                    <a:pt x="2653" y="1"/>
                  </a:cubicBezTo>
                  <a:close/>
                </a:path>
              </a:pathLst>
            </a:custGeom>
            <a:solidFill>
              <a:srgbClr val="BE4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90"/>
            <p:cNvSpPr/>
            <p:nvPr/>
          </p:nvSpPr>
          <p:spPr>
            <a:xfrm>
              <a:off x="3716800" y="5331575"/>
              <a:ext cx="50325" cy="6475"/>
            </a:xfrm>
            <a:custGeom>
              <a:avLst/>
              <a:gdLst/>
              <a:ahLst/>
              <a:cxnLst/>
              <a:rect l="l" t="t" r="r" b="b"/>
              <a:pathLst>
                <a:path w="2013" h="259" extrusionOk="0">
                  <a:moveTo>
                    <a:pt x="1426" y="0"/>
                  </a:moveTo>
                  <a:cubicBezTo>
                    <a:pt x="1400" y="0"/>
                    <a:pt x="1375" y="2"/>
                    <a:pt x="1349" y="4"/>
                  </a:cubicBezTo>
                  <a:lnTo>
                    <a:pt x="0" y="4"/>
                  </a:lnTo>
                  <a:cubicBezTo>
                    <a:pt x="124" y="168"/>
                    <a:pt x="302" y="259"/>
                    <a:pt x="487" y="259"/>
                  </a:cubicBezTo>
                  <a:cubicBezTo>
                    <a:pt x="507" y="259"/>
                    <a:pt x="528" y="258"/>
                    <a:pt x="549" y="255"/>
                  </a:cubicBezTo>
                  <a:lnTo>
                    <a:pt x="2013" y="255"/>
                  </a:lnTo>
                  <a:cubicBezTo>
                    <a:pt x="1869" y="91"/>
                    <a:pt x="1651" y="0"/>
                    <a:pt x="1426"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90"/>
            <p:cNvSpPr/>
            <p:nvPr/>
          </p:nvSpPr>
          <p:spPr>
            <a:xfrm>
              <a:off x="3578450" y="5312075"/>
              <a:ext cx="40625" cy="13325"/>
            </a:xfrm>
            <a:custGeom>
              <a:avLst/>
              <a:gdLst/>
              <a:ahLst/>
              <a:cxnLst/>
              <a:rect l="l" t="t" r="r" b="b"/>
              <a:pathLst>
                <a:path w="1625" h="533" extrusionOk="0">
                  <a:moveTo>
                    <a:pt x="840" y="1"/>
                  </a:moveTo>
                  <a:cubicBezTo>
                    <a:pt x="796" y="1"/>
                    <a:pt x="753" y="3"/>
                    <a:pt x="709" y="6"/>
                  </a:cubicBezTo>
                  <a:cubicBezTo>
                    <a:pt x="688" y="4"/>
                    <a:pt x="667" y="4"/>
                    <a:pt x="645" y="4"/>
                  </a:cubicBezTo>
                  <a:cubicBezTo>
                    <a:pt x="412" y="4"/>
                    <a:pt x="168" y="115"/>
                    <a:pt x="1" y="304"/>
                  </a:cubicBezTo>
                  <a:cubicBezTo>
                    <a:pt x="138" y="464"/>
                    <a:pt x="344" y="532"/>
                    <a:pt x="549" y="532"/>
                  </a:cubicBezTo>
                  <a:lnTo>
                    <a:pt x="1533" y="532"/>
                  </a:lnTo>
                  <a:cubicBezTo>
                    <a:pt x="1624" y="418"/>
                    <a:pt x="1601" y="258"/>
                    <a:pt x="1487" y="189"/>
                  </a:cubicBezTo>
                  <a:cubicBezTo>
                    <a:pt x="1294" y="55"/>
                    <a:pt x="1070" y="1"/>
                    <a:pt x="840"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90"/>
            <p:cNvSpPr/>
            <p:nvPr/>
          </p:nvSpPr>
          <p:spPr>
            <a:xfrm>
              <a:off x="3565300" y="5306500"/>
              <a:ext cx="32600" cy="13175"/>
            </a:xfrm>
            <a:custGeom>
              <a:avLst/>
              <a:gdLst/>
              <a:ahLst/>
              <a:cxnLst/>
              <a:rect l="l" t="t" r="r" b="b"/>
              <a:pathLst>
                <a:path w="1304" h="527" extrusionOk="0">
                  <a:moveTo>
                    <a:pt x="782" y="1"/>
                  </a:moveTo>
                  <a:cubicBezTo>
                    <a:pt x="593" y="1"/>
                    <a:pt x="377" y="76"/>
                    <a:pt x="161" y="138"/>
                  </a:cubicBezTo>
                  <a:cubicBezTo>
                    <a:pt x="46" y="229"/>
                    <a:pt x="1" y="367"/>
                    <a:pt x="46" y="504"/>
                  </a:cubicBezTo>
                  <a:lnTo>
                    <a:pt x="527" y="527"/>
                  </a:lnTo>
                  <a:lnTo>
                    <a:pt x="1304" y="504"/>
                  </a:lnTo>
                  <a:cubicBezTo>
                    <a:pt x="1203" y="114"/>
                    <a:pt x="1013" y="1"/>
                    <a:pt x="782" y="1"/>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90"/>
            <p:cNvSpPr/>
            <p:nvPr/>
          </p:nvSpPr>
          <p:spPr>
            <a:xfrm>
              <a:off x="3707650" y="5316425"/>
              <a:ext cx="9175" cy="15250"/>
            </a:xfrm>
            <a:custGeom>
              <a:avLst/>
              <a:gdLst/>
              <a:ahLst/>
              <a:cxnLst/>
              <a:rect l="l" t="t" r="r" b="b"/>
              <a:pathLst>
                <a:path w="367" h="610" extrusionOk="0">
                  <a:moveTo>
                    <a:pt x="209" y="1"/>
                  </a:moveTo>
                  <a:cubicBezTo>
                    <a:pt x="125" y="1"/>
                    <a:pt x="52" y="81"/>
                    <a:pt x="23" y="153"/>
                  </a:cubicBezTo>
                  <a:cubicBezTo>
                    <a:pt x="0" y="290"/>
                    <a:pt x="92" y="473"/>
                    <a:pt x="138" y="610"/>
                  </a:cubicBezTo>
                  <a:lnTo>
                    <a:pt x="366" y="610"/>
                  </a:lnTo>
                  <a:lnTo>
                    <a:pt x="366" y="107"/>
                  </a:lnTo>
                  <a:cubicBezTo>
                    <a:pt x="315" y="30"/>
                    <a:pt x="260" y="1"/>
                    <a:pt x="209"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90"/>
            <p:cNvSpPr/>
            <p:nvPr/>
          </p:nvSpPr>
          <p:spPr>
            <a:xfrm>
              <a:off x="3616750" y="5315200"/>
              <a:ext cx="18900" cy="12775"/>
            </a:xfrm>
            <a:custGeom>
              <a:avLst/>
              <a:gdLst/>
              <a:ahLst/>
              <a:cxnLst/>
              <a:rect l="l" t="t" r="r" b="b"/>
              <a:pathLst>
                <a:path w="756" h="511" extrusionOk="0">
                  <a:moveTo>
                    <a:pt x="448" y="0"/>
                  </a:moveTo>
                  <a:cubicBezTo>
                    <a:pt x="318" y="0"/>
                    <a:pt x="162" y="82"/>
                    <a:pt x="1" y="179"/>
                  </a:cubicBezTo>
                  <a:lnTo>
                    <a:pt x="1" y="407"/>
                  </a:lnTo>
                  <a:cubicBezTo>
                    <a:pt x="62" y="407"/>
                    <a:pt x="112" y="418"/>
                    <a:pt x="167" y="418"/>
                  </a:cubicBezTo>
                  <a:cubicBezTo>
                    <a:pt x="194" y="418"/>
                    <a:pt x="222" y="415"/>
                    <a:pt x="252" y="407"/>
                  </a:cubicBezTo>
                  <a:cubicBezTo>
                    <a:pt x="321" y="476"/>
                    <a:pt x="412" y="510"/>
                    <a:pt x="504" y="510"/>
                  </a:cubicBezTo>
                  <a:cubicBezTo>
                    <a:pt x="595" y="510"/>
                    <a:pt x="687" y="476"/>
                    <a:pt x="755" y="407"/>
                  </a:cubicBezTo>
                  <a:cubicBezTo>
                    <a:pt x="707" y="104"/>
                    <a:pt x="594" y="0"/>
                    <a:pt x="448" y="0"/>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90"/>
            <p:cNvSpPr/>
            <p:nvPr/>
          </p:nvSpPr>
          <p:spPr>
            <a:xfrm>
              <a:off x="3623050" y="5325950"/>
              <a:ext cx="12600" cy="5450"/>
            </a:xfrm>
            <a:custGeom>
              <a:avLst/>
              <a:gdLst/>
              <a:ahLst/>
              <a:cxnLst/>
              <a:rect l="l" t="t" r="r" b="b"/>
              <a:pathLst>
                <a:path w="504" h="218" extrusionOk="0">
                  <a:moveTo>
                    <a:pt x="0" y="0"/>
                  </a:moveTo>
                  <a:cubicBezTo>
                    <a:pt x="76" y="132"/>
                    <a:pt x="229" y="218"/>
                    <a:pt x="396" y="218"/>
                  </a:cubicBezTo>
                  <a:cubicBezTo>
                    <a:pt x="431" y="218"/>
                    <a:pt x="467" y="214"/>
                    <a:pt x="503" y="206"/>
                  </a:cubicBezTo>
                  <a:lnTo>
                    <a:pt x="503" y="0"/>
                  </a:ln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90"/>
            <p:cNvSpPr/>
            <p:nvPr/>
          </p:nvSpPr>
          <p:spPr>
            <a:xfrm>
              <a:off x="3560150" y="5311075"/>
              <a:ext cx="6325" cy="8025"/>
            </a:xfrm>
            <a:custGeom>
              <a:avLst/>
              <a:gdLst/>
              <a:ahLst/>
              <a:cxnLst/>
              <a:rect l="l" t="t" r="r" b="b"/>
              <a:pathLst>
                <a:path w="253" h="321" extrusionOk="0">
                  <a:moveTo>
                    <a:pt x="138" y="1"/>
                  </a:moveTo>
                  <a:lnTo>
                    <a:pt x="1" y="92"/>
                  </a:lnTo>
                  <a:cubicBezTo>
                    <a:pt x="1" y="161"/>
                    <a:pt x="1" y="252"/>
                    <a:pt x="1" y="321"/>
                  </a:cubicBezTo>
                  <a:lnTo>
                    <a:pt x="252" y="321"/>
                  </a:lnTo>
                  <a:lnTo>
                    <a:pt x="252" y="69"/>
                  </a:lnTo>
                  <a:lnTo>
                    <a:pt x="138" y="1"/>
                  </a:ln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90"/>
            <p:cNvSpPr/>
            <p:nvPr/>
          </p:nvSpPr>
          <p:spPr>
            <a:xfrm>
              <a:off x="3785400" y="5338525"/>
              <a:ext cx="7450" cy="3025"/>
            </a:xfrm>
            <a:custGeom>
              <a:avLst/>
              <a:gdLst/>
              <a:ahLst/>
              <a:cxnLst/>
              <a:rect l="l" t="t" r="r" b="b"/>
              <a:pathLst>
                <a:path w="298" h="121" extrusionOk="0">
                  <a:moveTo>
                    <a:pt x="0" y="0"/>
                  </a:moveTo>
                  <a:cubicBezTo>
                    <a:pt x="46" y="80"/>
                    <a:pt x="92" y="120"/>
                    <a:pt x="140" y="120"/>
                  </a:cubicBezTo>
                  <a:cubicBezTo>
                    <a:pt x="189" y="120"/>
                    <a:pt x="240" y="80"/>
                    <a:pt x="298"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90"/>
            <p:cNvSpPr/>
            <p:nvPr/>
          </p:nvSpPr>
          <p:spPr>
            <a:xfrm>
              <a:off x="3081850" y="4905300"/>
              <a:ext cx="219950" cy="262475"/>
            </a:xfrm>
            <a:custGeom>
              <a:avLst/>
              <a:gdLst/>
              <a:ahLst/>
              <a:cxnLst/>
              <a:rect l="l" t="t" r="r" b="b"/>
              <a:pathLst>
                <a:path w="8798" h="10499" extrusionOk="0">
                  <a:moveTo>
                    <a:pt x="785" y="0"/>
                  </a:moveTo>
                  <a:cubicBezTo>
                    <a:pt x="1" y="0"/>
                    <a:pt x="480" y="765"/>
                    <a:pt x="519" y="1277"/>
                  </a:cubicBezTo>
                  <a:cubicBezTo>
                    <a:pt x="794" y="1574"/>
                    <a:pt x="977" y="1917"/>
                    <a:pt x="1091" y="2283"/>
                  </a:cubicBezTo>
                  <a:cubicBezTo>
                    <a:pt x="1068" y="2717"/>
                    <a:pt x="1457" y="2923"/>
                    <a:pt x="1594" y="3289"/>
                  </a:cubicBezTo>
                  <a:cubicBezTo>
                    <a:pt x="1937" y="3632"/>
                    <a:pt x="1960" y="4089"/>
                    <a:pt x="2143" y="4524"/>
                  </a:cubicBezTo>
                  <a:cubicBezTo>
                    <a:pt x="2211" y="4798"/>
                    <a:pt x="2349" y="5073"/>
                    <a:pt x="2577" y="5256"/>
                  </a:cubicBezTo>
                  <a:cubicBezTo>
                    <a:pt x="3240" y="5804"/>
                    <a:pt x="3812" y="6468"/>
                    <a:pt x="4224" y="7222"/>
                  </a:cubicBezTo>
                  <a:cubicBezTo>
                    <a:pt x="4384" y="7474"/>
                    <a:pt x="4590" y="7680"/>
                    <a:pt x="4864" y="7817"/>
                  </a:cubicBezTo>
                  <a:cubicBezTo>
                    <a:pt x="5276" y="7977"/>
                    <a:pt x="5619" y="8297"/>
                    <a:pt x="5870" y="8686"/>
                  </a:cubicBezTo>
                  <a:cubicBezTo>
                    <a:pt x="6282" y="9417"/>
                    <a:pt x="6991" y="9852"/>
                    <a:pt x="7699" y="10286"/>
                  </a:cubicBezTo>
                  <a:cubicBezTo>
                    <a:pt x="7881" y="10392"/>
                    <a:pt x="8032" y="10498"/>
                    <a:pt x="8207" y="10498"/>
                  </a:cubicBezTo>
                  <a:cubicBezTo>
                    <a:pt x="8296" y="10498"/>
                    <a:pt x="8391" y="10470"/>
                    <a:pt x="8500" y="10401"/>
                  </a:cubicBezTo>
                  <a:cubicBezTo>
                    <a:pt x="8797" y="10195"/>
                    <a:pt x="8683" y="9875"/>
                    <a:pt x="8568" y="9623"/>
                  </a:cubicBezTo>
                  <a:cubicBezTo>
                    <a:pt x="8431" y="9189"/>
                    <a:pt x="8225" y="8777"/>
                    <a:pt x="8111" y="8343"/>
                  </a:cubicBezTo>
                  <a:cubicBezTo>
                    <a:pt x="7791" y="7451"/>
                    <a:pt x="7036" y="6902"/>
                    <a:pt x="6510" y="6193"/>
                  </a:cubicBezTo>
                  <a:cubicBezTo>
                    <a:pt x="5802" y="5301"/>
                    <a:pt x="5024" y="4478"/>
                    <a:pt x="4315" y="3586"/>
                  </a:cubicBezTo>
                  <a:cubicBezTo>
                    <a:pt x="4132" y="3403"/>
                    <a:pt x="3972" y="3198"/>
                    <a:pt x="3835" y="2969"/>
                  </a:cubicBezTo>
                  <a:cubicBezTo>
                    <a:pt x="3789" y="2855"/>
                    <a:pt x="3744" y="2763"/>
                    <a:pt x="3698" y="2672"/>
                  </a:cubicBezTo>
                  <a:cubicBezTo>
                    <a:pt x="3629" y="2580"/>
                    <a:pt x="3538" y="2512"/>
                    <a:pt x="3469" y="2443"/>
                  </a:cubicBezTo>
                  <a:cubicBezTo>
                    <a:pt x="3378" y="2374"/>
                    <a:pt x="3263" y="2329"/>
                    <a:pt x="3172" y="2283"/>
                  </a:cubicBezTo>
                  <a:cubicBezTo>
                    <a:pt x="2463" y="1757"/>
                    <a:pt x="1754" y="1254"/>
                    <a:pt x="1480" y="362"/>
                  </a:cubicBezTo>
                  <a:cubicBezTo>
                    <a:pt x="1434" y="248"/>
                    <a:pt x="1365" y="156"/>
                    <a:pt x="1274" y="65"/>
                  </a:cubicBezTo>
                  <a:cubicBezTo>
                    <a:pt x="1073" y="20"/>
                    <a:pt x="912" y="0"/>
                    <a:pt x="7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90"/>
            <p:cNvSpPr/>
            <p:nvPr/>
          </p:nvSpPr>
          <p:spPr>
            <a:xfrm>
              <a:off x="3202875" y="5100025"/>
              <a:ext cx="145975" cy="100450"/>
            </a:xfrm>
            <a:custGeom>
              <a:avLst/>
              <a:gdLst/>
              <a:ahLst/>
              <a:cxnLst/>
              <a:rect l="l" t="t" r="r" b="b"/>
              <a:pathLst>
                <a:path w="5839" h="4018" extrusionOk="0">
                  <a:moveTo>
                    <a:pt x="157" y="0"/>
                  </a:moveTo>
                  <a:cubicBezTo>
                    <a:pt x="106" y="0"/>
                    <a:pt x="54" y="2"/>
                    <a:pt x="0" y="5"/>
                  </a:cubicBezTo>
                  <a:cubicBezTo>
                    <a:pt x="229" y="256"/>
                    <a:pt x="412" y="508"/>
                    <a:pt x="640" y="759"/>
                  </a:cubicBezTo>
                  <a:cubicBezTo>
                    <a:pt x="869" y="965"/>
                    <a:pt x="1006" y="1217"/>
                    <a:pt x="1029" y="1514"/>
                  </a:cubicBezTo>
                  <a:cubicBezTo>
                    <a:pt x="1098" y="1606"/>
                    <a:pt x="1189" y="1674"/>
                    <a:pt x="1281" y="1766"/>
                  </a:cubicBezTo>
                  <a:cubicBezTo>
                    <a:pt x="1624" y="1994"/>
                    <a:pt x="1898" y="2314"/>
                    <a:pt x="2310" y="2497"/>
                  </a:cubicBezTo>
                  <a:cubicBezTo>
                    <a:pt x="2493" y="2520"/>
                    <a:pt x="2676" y="2635"/>
                    <a:pt x="2767" y="2795"/>
                  </a:cubicBezTo>
                  <a:cubicBezTo>
                    <a:pt x="2881" y="3000"/>
                    <a:pt x="3064" y="3160"/>
                    <a:pt x="3270" y="3275"/>
                  </a:cubicBezTo>
                  <a:cubicBezTo>
                    <a:pt x="3407" y="3412"/>
                    <a:pt x="3636" y="3366"/>
                    <a:pt x="3773" y="3526"/>
                  </a:cubicBezTo>
                  <a:cubicBezTo>
                    <a:pt x="4070" y="3778"/>
                    <a:pt x="4459" y="3755"/>
                    <a:pt x="4779" y="3869"/>
                  </a:cubicBezTo>
                  <a:cubicBezTo>
                    <a:pt x="5059" y="3971"/>
                    <a:pt x="5267" y="4017"/>
                    <a:pt x="5416" y="4017"/>
                  </a:cubicBezTo>
                  <a:cubicBezTo>
                    <a:pt x="5838" y="4017"/>
                    <a:pt x="5776" y="3638"/>
                    <a:pt x="5488" y="3046"/>
                  </a:cubicBezTo>
                  <a:cubicBezTo>
                    <a:pt x="5397" y="2978"/>
                    <a:pt x="5282" y="2909"/>
                    <a:pt x="5191" y="2863"/>
                  </a:cubicBezTo>
                  <a:cubicBezTo>
                    <a:pt x="5054" y="2772"/>
                    <a:pt x="4916" y="2657"/>
                    <a:pt x="4802" y="2543"/>
                  </a:cubicBezTo>
                  <a:cubicBezTo>
                    <a:pt x="4436" y="2200"/>
                    <a:pt x="4139" y="1811"/>
                    <a:pt x="3910" y="1354"/>
                  </a:cubicBezTo>
                  <a:cubicBezTo>
                    <a:pt x="3713" y="1025"/>
                    <a:pt x="3621" y="528"/>
                    <a:pt x="3089" y="528"/>
                  </a:cubicBezTo>
                  <a:cubicBezTo>
                    <a:pt x="3067" y="528"/>
                    <a:pt x="3043" y="529"/>
                    <a:pt x="3019" y="531"/>
                  </a:cubicBezTo>
                  <a:cubicBezTo>
                    <a:pt x="2950" y="1102"/>
                    <a:pt x="3316" y="1537"/>
                    <a:pt x="3522" y="2040"/>
                  </a:cubicBezTo>
                  <a:cubicBezTo>
                    <a:pt x="3590" y="2177"/>
                    <a:pt x="3682" y="2360"/>
                    <a:pt x="3499" y="2452"/>
                  </a:cubicBezTo>
                  <a:cubicBezTo>
                    <a:pt x="3447" y="2472"/>
                    <a:pt x="3391" y="2483"/>
                    <a:pt x="3335" y="2483"/>
                  </a:cubicBezTo>
                  <a:cubicBezTo>
                    <a:pt x="3266" y="2483"/>
                    <a:pt x="3196" y="2467"/>
                    <a:pt x="3133" y="2429"/>
                  </a:cubicBezTo>
                  <a:cubicBezTo>
                    <a:pt x="2401" y="1788"/>
                    <a:pt x="1464" y="1354"/>
                    <a:pt x="961" y="439"/>
                  </a:cubicBezTo>
                  <a:cubicBezTo>
                    <a:pt x="782" y="81"/>
                    <a:pt x="499" y="0"/>
                    <a:pt x="1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90"/>
            <p:cNvSpPr/>
            <p:nvPr/>
          </p:nvSpPr>
          <p:spPr>
            <a:xfrm>
              <a:off x="3034800" y="4753700"/>
              <a:ext cx="62900" cy="116275"/>
            </a:xfrm>
            <a:custGeom>
              <a:avLst/>
              <a:gdLst/>
              <a:ahLst/>
              <a:cxnLst/>
              <a:rect l="l" t="t" r="r" b="b"/>
              <a:pathLst>
                <a:path w="2516" h="4651" extrusionOk="0">
                  <a:moveTo>
                    <a:pt x="503" y="1"/>
                  </a:moveTo>
                  <a:lnTo>
                    <a:pt x="503" y="1"/>
                  </a:lnTo>
                  <a:cubicBezTo>
                    <a:pt x="435" y="275"/>
                    <a:pt x="526" y="618"/>
                    <a:pt x="206" y="824"/>
                  </a:cubicBezTo>
                  <a:cubicBezTo>
                    <a:pt x="0" y="1647"/>
                    <a:pt x="526" y="2219"/>
                    <a:pt x="892" y="2836"/>
                  </a:cubicBezTo>
                  <a:cubicBezTo>
                    <a:pt x="938" y="2928"/>
                    <a:pt x="1006" y="3019"/>
                    <a:pt x="1075" y="3088"/>
                  </a:cubicBezTo>
                  <a:cubicBezTo>
                    <a:pt x="1121" y="3179"/>
                    <a:pt x="1189" y="3271"/>
                    <a:pt x="1258" y="3339"/>
                  </a:cubicBezTo>
                  <a:cubicBezTo>
                    <a:pt x="1304" y="3431"/>
                    <a:pt x="1349" y="3522"/>
                    <a:pt x="1418" y="3591"/>
                  </a:cubicBezTo>
                  <a:cubicBezTo>
                    <a:pt x="1487" y="3842"/>
                    <a:pt x="1601" y="4094"/>
                    <a:pt x="1738" y="4300"/>
                  </a:cubicBezTo>
                  <a:cubicBezTo>
                    <a:pt x="1910" y="4371"/>
                    <a:pt x="2092" y="4650"/>
                    <a:pt x="2254" y="4650"/>
                  </a:cubicBezTo>
                  <a:cubicBezTo>
                    <a:pt x="2350" y="4650"/>
                    <a:pt x="2439" y="4552"/>
                    <a:pt x="2516" y="4254"/>
                  </a:cubicBezTo>
                  <a:cubicBezTo>
                    <a:pt x="2241" y="3659"/>
                    <a:pt x="2058" y="2996"/>
                    <a:pt x="1647" y="2516"/>
                  </a:cubicBezTo>
                  <a:cubicBezTo>
                    <a:pt x="1167" y="1967"/>
                    <a:pt x="984" y="1327"/>
                    <a:pt x="778" y="664"/>
                  </a:cubicBezTo>
                  <a:cubicBezTo>
                    <a:pt x="755" y="412"/>
                    <a:pt x="641" y="184"/>
                    <a:pt x="5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90"/>
            <p:cNvSpPr/>
            <p:nvPr/>
          </p:nvSpPr>
          <p:spPr>
            <a:xfrm>
              <a:off x="3023375" y="4774275"/>
              <a:ext cx="42325" cy="57550"/>
            </a:xfrm>
            <a:custGeom>
              <a:avLst/>
              <a:gdLst/>
              <a:ahLst/>
              <a:cxnLst/>
              <a:rect l="l" t="t" r="r" b="b"/>
              <a:pathLst>
                <a:path w="1693" h="2302" extrusionOk="0">
                  <a:moveTo>
                    <a:pt x="663" y="1"/>
                  </a:moveTo>
                  <a:lnTo>
                    <a:pt x="663" y="24"/>
                  </a:lnTo>
                  <a:cubicBezTo>
                    <a:pt x="0" y="207"/>
                    <a:pt x="320" y="641"/>
                    <a:pt x="434" y="1007"/>
                  </a:cubicBezTo>
                  <a:cubicBezTo>
                    <a:pt x="434" y="1350"/>
                    <a:pt x="457" y="1670"/>
                    <a:pt x="457" y="1990"/>
                  </a:cubicBezTo>
                  <a:lnTo>
                    <a:pt x="686" y="1990"/>
                  </a:lnTo>
                  <a:cubicBezTo>
                    <a:pt x="958" y="2045"/>
                    <a:pt x="1173" y="2301"/>
                    <a:pt x="1456" y="2301"/>
                  </a:cubicBezTo>
                  <a:cubicBezTo>
                    <a:pt x="1530" y="2301"/>
                    <a:pt x="1608" y="2284"/>
                    <a:pt x="1692" y="2242"/>
                  </a:cubicBezTo>
                  <a:cubicBezTo>
                    <a:pt x="1349" y="1487"/>
                    <a:pt x="1006" y="755"/>
                    <a:pt x="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90"/>
            <p:cNvSpPr/>
            <p:nvPr/>
          </p:nvSpPr>
          <p:spPr>
            <a:xfrm>
              <a:off x="3025075" y="4742275"/>
              <a:ext cx="17175" cy="57200"/>
            </a:xfrm>
            <a:custGeom>
              <a:avLst/>
              <a:gdLst/>
              <a:ahLst/>
              <a:cxnLst/>
              <a:rect l="l" t="t" r="r" b="b"/>
              <a:pathLst>
                <a:path w="687" h="2288" extrusionOk="0">
                  <a:moveTo>
                    <a:pt x="161" y="0"/>
                  </a:moveTo>
                  <a:cubicBezTo>
                    <a:pt x="92" y="0"/>
                    <a:pt x="1" y="92"/>
                    <a:pt x="1" y="138"/>
                  </a:cubicBezTo>
                  <a:cubicBezTo>
                    <a:pt x="46" y="709"/>
                    <a:pt x="92" y="1281"/>
                    <a:pt x="115" y="1853"/>
                  </a:cubicBezTo>
                  <a:cubicBezTo>
                    <a:pt x="138" y="2035"/>
                    <a:pt x="229" y="2173"/>
                    <a:pt x="366" y="2287"/>
                  </a:cubicBezTo>
                  <a:cubicBezTo>
                    <a:pt x="389" y="1944"/>
                    <a:pt x="229" y="1555"/>
                    <a:pt x="595" y="1281"/>
                  </a:cubicBezTo>
                  <a:cubicBezTo>
                    <a:pt x="687" y="846"/>
                    <a:pt x="435" y="481"/>
                    <a:pt x="344" y="92"/>
                  </a:cubicBezTo>
                  <a:cubicBezTo>
                    <a:pt x="298" y="23"/>
                    <a:pt x="229" y="0"/>
                    <a:pt x="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90"/>
            <p:cNvSpPr/>
            <p:nvPr/>
          </p:nvSpPr>
          <p:spPr>
            <a:xfrm>
              <a:off x="3038800" y="4728550"/>
              <a:ext cx="8025" cy="20600"/>
            </a:xfrm>
            <a:custGeom>
              <a:avLst/>
              <a:gdLst/>
              <a:ahLst/>
              <a:cxnLst/>
              <a:rect l="l" t="t" r="r" b="b"/>
              <a:pathLst>
                <a:path w="321" h="824" extrusionOk="0">
                  <a:moveTo>
                    <a:pt x="92" y="1"/>
                  </a:moveTo>
                  <a:lnTo>
                    <a:pt x="92" y="1"/>
                  </a:lnTo>
                  <a:cubicBezTo>
                    <a:pt x="69" y="298"/>
                    <a:pt x="0" y="595"/>
                    <a:pt x="298" y="824"/>
                  </a:cubicBezTo>
                  <a:cubicBezTo>
                    <a:pt x="321" y="549"/>
                    <a:pt x="252" y="252"/>
                    <a:pt x="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90"/>
            <p:cNvSpPr/>
            <p:nvPr/>
          </p:nvSpPr>
          <p:spPr>
            <a:xfrm>
              <a:off x="3059375" y="4865025"/>
              <a:ext cx="66350" cy="74500"/>
            </a:xfrm>
            <a:custGeom>
              <a:avLst/>
              <a:gdLst/>
              <a:ahLst/>
              <a:cxnLst/>
              <a:rect l="l" t="t" r="r" b="b"/>
              <a:pathLst>
                <a:path w="2654" h="2980" extrusionOk="0">
                  <a:moveTo>
                    <a:pt x="799" y="1"/>
                  </a:moveTo>
                  <a:cubicBezTo>
                    <a:pt x="687" y="1"/>
                    <a:pt x="579" y="45"/>
                    <a:pt x="504" y="121"/>
                  </a:cubicBezTo>
                  <a:lnTo>
                    <a:pt x="1" y="624"/>
                  </a:lnTo>
                  <a:cubicBezTo>
                    <a:pt x="527" y="1333"/>
                    <a:pt x="938" y="2088"/>
                    <a:pt x="1235" y="2911"/>
                  </a:cubicBezTo>
                  <a:cubicBezTo>
                    <a:pt x="1270" y="2956"/>
                    <a:pt x="1321" y="2979"/>
                    <a:pt x="1373" y="2979"/>
                  </a:cubicBezTo>
                  <a:cubicBezTo>
                    <a:pt x="1424" y="2979"/>
                    <a:pt x="1476" y="2956"/>
                    <a:pt x="1510" y="2911"/>
                  </a:cubicBezTo>
                  <a:cubicBezTo>
                    <a:pt x="1578" y="2659"/>
                    <a:pt x="1876" y="2408"/>
                    <a:pt x="1510" y="2156"/>
                  </a:cubicBezTo>
                  <a:cubicBezTo>
                    <a:pt x="1350" y="2042"/>
                    <a:pt x="1464" y="1950"/>
                    <a:pt x="1578" y="1882"/>
                  </a:cubicBezTo>
                  <a:cubicBezTo>
                    <a:pt x="1673" y="1797"/>
                    <a:pt x="1767" y="1766"/>
                    <a:pt x="1861" y="1766"/>
                  </a:cubicBezTo>
                  <a:cubicBezTo>
                    <a:pt x="1996" y="1766"/>
                    <a:pt x="2130" y="1828"/>
                    <a:pt x="2264" y="1882"/>
                  </a:cubicBezTo>
                  <a:cubicBezTo>
                    <a:pt x="2653" y="578"/>
                    <a:pt x="1624" y="395"/>
                    <a:pt x="870" y="7"/>
                  </a:cubicBezTo>
                  <a:cubicBezTo>
                    <a:pt x="846" y="3"/>
                    <a:pt x="822" y="1"/>
                    <a:pt x="7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90"/>
            <p:cNvSpPr/>
            <p:nvPr/>
          </p:nvSpPr>
          <p:spPr>
            <a:xfrm>
              <a:off x="3090250" y="4937200"/>
              <a:ext cx="19450" cy="25750"/>
            </a:xfrm>
            <a:custGeom>
              <a:avLst/>
              <a:gdLst/>
              <a:ahLst/>
              <a:cxnLst/>
              <a:rect l="l" t="t" r="r" b="b"/>
              <a:pathLst>
                <a:path w="778" h="1030" extrusionOk="0">
                  <a:moveTo>
                    <a:pt x="0" y="1"/>
                  </a:moveTo>
                  <a:lnTo>
                    <a:pt x="755" y="1030"/>
                  </a:lnTo>
                  <a:cubicBezTo>
                    <a:pt x="778" y="573"/>
                    <a:pt x="709" y="207"/>
                    <a:pt x="252" y="1"/>
                  </a:cubicBezTo>
                  <a:close/>
                </a:path>
              </a:pathLst>
            </a:custGeom>
            <a:solidFill>
              <a:srgbClr val="CB51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90"/>
            <p:cNvSpPr/>
            <p:nvPr/>
          </p:nvSpPr>
          <p:spPr>
            <a:xfrm>
              <a:off x="3829975" y="5332225"/>
              <a:ext cx="37200" cy="6900"/>
            </a:xfrm>
            <a:custGeom>
              <a:avLst/>
              <a:gdLst/>
              <a:ahLst/>
              <a:cxnLst/>
              <a:rect l="l" t="t" r="r" b="b"/>
              <a:pathLst>
                <a:path w="1488" h="276" extrusionOk="0">
                  <a:moveTo>
                    <a:pt x="1" y="1"/>
                  </a:moveTo>
                  <a:cubicBezTo>
                    <a:pt x="218" y="184"/>
                    <a:pt x="481" y="275"/>
                    <a:pt x="744" y="275"/>
                  </a:cubicBezTo>
                  <a:cubicBezTo>
                    <a:pt x="1007" y="275"/>
                    <a:pt x="1270" y="184"/>
                    <a:pt x="1487" y="1"/>
                  </a:cubicBezTo>
                  <a:close/>
                </a:path>
              </a:pathLst>
            </a:custGeom>
            <a:solidFill>
              <a:srgbClr val="BE4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90"/>
            <p:cNvSpPr/>
            <p:nvPr/>
          </p:nvSpPr>
          <p:spPr>
            <a:xfrm>
              <a:off x="3816275" y="5332225"/>
              <a:ext cx="7450" cy="5175"/>
            </a:xfrm>
            <a:custGeom>
              <a:avLst/>
              <a:gdLst/>
              <a:ahLst/>
              <a:cxnLst/>
              <a:rect l="l" t="t" r="r" b="b"/>
              <a:pathLst>
                <a:path w="298" h="207" extrusionOk="0">
                  <a:moveTo>
                    <a:pt x="0" y="207"/>
                  </a:moveTo>
                  <a:lnTo>
                    <a:pt x="297" y="1"/>
                  </a:lnTo>
                  <a:close/>
                </a:path>
              </a:pathLst>
            </a:custGeom>
            <a:solidFill>
              <a:srgbClr val="BE4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90"/>
            <p:cNvSpPr/>
            <p:nvPr/>
          </p:nvSpPr>
          <p:spPr>
            <a:xfrm>
              <a:off x="3297200" y="5169300"/>
              <a:ext cx="83475" cy="53775"/>
            </a:xfrm>
            <a:custGeom>
              <a:avLst/>
              <a:gdLst/>
              <a:ahLst/>
              <a:cxnLst/>
              <a:rect l="l" t="t" r="r" b="b"/>
              <a:pathLst>
                <a:path w="3339" h="2151" extrusionOk="0">
                  <a:moveTo>
                    <a:pt x="1738" y="1"/>
                  </a:moveTo>
                  <a:cubicBezTo>
                    <a:pt x="1647" y="69"/>
                    <a:pt x="1486" y="92"/>
                    <a:pt x="1486" y="252"/>
                  </a:cubicBezTo>
                  <a:cubicBezTo>
                    <a:pt x="1578" y="481"/>
                    <a:pt x="1829" y="710"/>
                    <a:pt x="1692" y="938"/>
                  </a:cubicBezTo>
                  <a:cubicBezTo>
                    <a:pt x="1640" y="1044"/>
                    <a:pt x="1577" y="1080"/>
                    <a:pt x="1509" y="1080"/>
                  </a:cubicBezTo>
                  <a:cubicBezTo>
                    <a:pt x="1371" y="1080"/>
                    <a:pt x="1213" y="931"/>
                    <a:pt x="1075" y="915"/>
                  </a:cubicBezTo>
                  <a:lnTo>
                    <a:pt x="0" y="755"/>
                  </a:lnTo>
                  <a:lnTo>
                    <a:pt x="0" y="755"/>
                  </a:lnTo>
                  <a:cubicBezTo>
                    <a:pt x="160" y="1075"/>
                    <a:pt x="503" y="1258"/>
                    <a:pt x="869" y="1258"/>
                  </a:cubicBezTo>
                  <a:cubicBezTo>
                    <a:pt x="1281" y="1281"/>
                    <a:pt x="1464" y="1579"/>
                    <a:pt x="1532" y="1967"/>
                  </a:cubicBezTo>
                  <a:lnTo>
                    <a:pt x="1761" y="1990"/>
                  </a:lnTo>
                  <a:cubicBezTo>
                    <a:pt x="1955" y="2100"/>
                    <a:pt x="2176" y="2151"/>
                    <a:pt x="2401" y="2151"/>
                  </a:cubicBezTo>
                  <a:cubicBezTo>
                    <a:pt x="2600" y="2151"/>
                    <a:pt x="2803" y="2111"/>
                    <a:pt x="2996" y="2036"/>
                  </a:cubicBezTo>
                  <a:cubicBezTo>
                    <a:pt x="3339" y="1601"/>
                    <a:pt x="2904" y="1304"/>
                    <a:pt x="2813" y="961"/>
                  </a:cubicBezTo>
                  <a:cubicBezTo>
                    <a:pt x="2515" y="572"/>
                    <a:pt x="2241" y="161"/>
                    <a:pt x="1738" y="1"/>
                  </a:cubicBezTo>
                  <a:close/>
                </a:path>
              </a:pathLst>
            </a:custGeom>
            <a:solidFill>
              <a:srgbClr val="C95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90"/>
            <p:cNvSpPr/>
            <p:nvPr/>
          </p:nvSpPr>
          <p:spPr>
            <a:xfrm>
              <a:off x="3234875" y="5143575"/>
              <a:ext cx="25175" cy="18900"/>
            </a:xfrm>
            <a:custGeom>
              <a:avLst/>
              <a:gdLst/>
              <a:ahLst/>
              <a:cxnLst/>
              <a:rect l="l" t="t" r="r" b="b"/>
              <a:pathLst>
                <a:path w="1007" h="756" extrusionOk="0">
                  <a:moveTo>
                    <a:pt x="1" y="1"/>
                  </a:moveTo>
                  <a:lnTo>
                    <a:pt x="229" y="504"/>
                  </a:lnTo>
                  <a:lnTo>
                    <a:pt x="504" y="755"/>
                  </a:lnTo>
                  <a:lnTo>
                    <a:pt x="732" y="755"/>
                  </a:lnTo>
                  <a:lnTo>
                    <a:pt x="1007" y="732"/>
                  </a:lnTo>
                  <a:cubicBezTo>
                    <a:pt x="755" y="389"/>
                    <a:pt x="504"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90"/>
            <p:cNvSpPr/>
            <p:nvPr/>
          </p:nvSpPr>
          <p:spPr>
            <a:xfrm>
              <a:off x="3284625" y="5181250"/>
              <a:ext cx="12600" cy="6950"/>
            </a:xfrm>
            <a:custGeom>
              <a:avLst/>
              <a:gdLst/>
              <a:ahLst/>
              <a:cxnLst/>
              <a:rect l="l" t="t" r="r" b="b"/>
              <a:pathLst>
                <a:path w="504" h="278" extrusionOk="0">
                  <a:moveTo>
                    <a:pt x="52" y="0"/>
                  </a:moveTo>
                  <a:cubicBezTo>
                    <a:pt x="35" y="0"/>
                    <a:pt x="18" y="1"/>
                    <a:pt x="0" y="3"/>
                  </a:cubicBezTo>
                  <a:cubicBezTo>
                    <a:pt x="92" y="186"/>
                    <a:pt x="297" y="277"/>
                    <a:pt x="503" y="277"/>
                  </a:cubicBezTo>
                  <a:cubicBezTo>
                    <a:pt x="399" y="110"/>
                    <a:pt x="237" y="0"/>
                    <a:pt x="52" y="0"/>
                  </a:cubicBezTo>
                  <a:close/>
                </a:path>
              </a:pathLst>
            </a:custGeom>
            <a:solidFill>
              <a:srgbClr val="C95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90"/>
            <p:cNvSpPr/>
            <p:nvPr/>
          </p:nvSpPr>
          <p:spPr>
            <a:xfrm>
              <a:off x="4197575" y="5168725"/>
              <a:ext cx="20600" cy="12600"/>
            </a:xfrm>
            <a:custGeom>
              <a:avLst/>
              <a:gdLst/>
              <a:ahLst/>
              <a:cxnLst/>
              <a:rect l="l" t="t" r="r" b="b"/>
              <a:pathLst>
                <a:path w="824" h="504" extrusionOk="0">
                  <a:moveTo>
                    <a:pt x="366" y="1"/>
                  </a:moveTo>
                  <a:cubicBezTo>
                    <a:pt x="0" y="24"/>
                    <a:pt x="0" y="47"/>
                    <a:pt x="69" y="504"/>
                  </a:cubicBezTo>
                  <a:cubicBezTo>
                    <a:pt x="343" y="367"/>
                    <a:pt x="640" y="298"/>
                    <a:pt x="823" y="1"/>
                  </a:cubicBez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90"/>
            <p:cNvSpPr/>
            <p:nvPr/>
          </p:nvSpPr>
          <p:spPr>
            <a:xfrm>
              <a:off x="4187275" y="5181250"/>
              <a:ext cx="12025" cy="6450"/>
            </a:xfrm>
            <a:custGeom>
              <a:avLst/>
              <a:gdLst/>
              <a:ahLst/>
              <a:cxnLst/>
              <a:rect l="l" t="t" r="r" b="b"/>
              <a:pathLst>
                <a:path w="481" h="258" extrusionOk="0">
                  <a:moveTo>
                    <a:pt x="428" y="0"/>
                  </a:moveTo>
                  <a:cubicBezTo>
                    <a:pt x="244" y="0"/>
                    <a:pt x="84" y="108"/>
                    <a:pt x="0" y="254"/>
                  </a:cubicBezTo>
                  <a:cubicBezTo>
                    <a:pt x="19" y="257"/>
                    <a:pt x="38" y="258"/>
                    <a:pt x="56" y="258"/>
                  </a:cubicBezTo>
                  <a:cubicBezTo>
                    <a:pt x="224" y="258"/>
                    <a:pt x="398" y="167"/>
                    <a:pt x="481" y="3"/>
                  </a:cubicBezTo>
                  <a:cubicBezTo>
                    <a:pt x="463" y="1"/>
                    <a:pt x="446" y="0"/>
                    <a:pt x="428" y="0"/>
                  </a:cubicBez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90"/>
            <p:cNvSpPr/>
            <p:nvPr/>
          </p:nvSpPr>
          <p:spPr>
            <a:xfrm>
              <a:off x="3467550" y="5257100"/>
              <a:ext cx="180100" cy="68300"/>
            </a:xfrm>
            <a:custGeom>
              <a:avLst/>
              <a:gdLst/>
              <a:ahLst/>
              <a:cxnLst/>
              <a:rect l="l" t="t" r="r" b="b"/>
              <a:pathLst>
                <a:path w="7204" h="2732" extrusionOk="0">
                  <a:moveTo>
                    <a:pt x="1105" y="1"/>
                  </a:moveTo>
                  <a:cubicBezTo>
                    <a:pt x="981" y="1"/>
                    <a:pt x="857" y="11"/>
                    <a:pt x="732" y="33"/>
                  </a:cubicBezTo>
                  <a:cubicBezTo>
                    <a:pt x="0" y="285"/>
                    <a:pt x="46" y="719"/>
                    <a:pt x="458" y="1222"/>
                  </a:cubicBezTo>
                  <a:cubicBezTo>
                    <a:pt x="938" y="1291"/>
                    <a:pt x="1304" y="1565"/>
                    <a:pt x="1693" y="1748"/>
                  </a:cubicBezTo>
                  <a:cubicBezTo>
                    <a:pt x="2058" y="1977"/>
                    <a:pt x="2493" y="1817"/>
                    <a:pt x="2836" y="2022"/>
                  </a:cubicBezTo>
                  <a:cubicBezTo>
                    <a:pt x="3225" y="2114"/>
                    <a:pt x="3636" y="2000"/>
                    <a:pt x="3956" y="2251"/>
                  </a:cubicBezTo>
                  <a:cubicBezTo>
                    <a:pt x="4005" y="2256"/>
                    <a:pt x="4055" y="2258"/>
                    <a:pt x="4105" y="2258"/>
                  </a:cubicBezTo>
                  <a:cubicBezTo>
                    <a:pt x="4261" y="2258"/>
                    <a:pt x="4421" y="2239"/>
                    <a:pt x="4575" y="2239"/>
                  </a:cubicBezTo>
                  <a:cubicBezTo>
                    <a:pt x="4809" y="2239"/>
                    <a:pt x="5031" y="2283"/>
                    <a:pt x="5214" y="2503"/>
                  </a:cubicBezTo>
                  <a:lnTo>
                    <a:pt x="5969" y="2503"/>
                  </a:lnTo>
                  <a:cubicBezTo>
                    <a:pt x="6055" y="2503"/>
                    <a:pt x="6144" y="2496"/>
                    <a:pt x="6231" y="2496"/>
                  </a:cubicBezTo>
                  <a:cubicBezTo>
                    <a:pt x="6419" y="2496"/>
                    <a:pt x="6598" y="2528"/>
                    <a:pt x="6723" y="2731"/>
                  </a:cubicBezTo>
                  <a:cubicBezTo>
                    <a:pt x="7066" y="2457"/>
                    <a:pt x="7203" y="2160"/>
                    <a:pt x="6975" y="1771"/>
                  </a:cubicBezTo>
                  <a:cubicBezTo>
                    <a:pt x="6883" y="1657"/>
                    <a:pt x="6769" y="1542"/>
                    <a:pt x="6609" y="1497"/>
                  </a:cubicBezTo>
                  <a:cubicBezTo>
                    <a:pt x="6472" y="1405"/>
                    <a:pt x="6357" y="1314"/>
                    <a:pt x="6220" y="1245"/>
                  </a:cubicBezTo>
                  <a:lnTo>
                    <a:pt x="6083" y="1176"/>
                  </a:lnTo>
                  <a:lnTo>
                    <a:pt x="5786" y="993"/>
                  </a:lnTo>
                  <a:cubicBezTo>
                    <a:pt x="5075" y="821"/>
                    <a:pt x="4384" y="486"/>
                    <a:pt x="3638" y="486"/>
                  </a:cubicBezTo>
                  <a:cubicBezTo>
                    <a:pt x="3592" y="486"/>
                    <a:pt x="3545" y="488"/>
                    <a:pt x="3499" y="490"/>
                  </a:cubicBezTo>
                  <a:cubicBezTo>
                    <a:pt x="2927" y="468"/>
                    <a:pt x="2424" y="239"/>
                    <a:pt x="1875" y="125"/>
                  </a:cubicBezTo>
                  <a:cubicBezTo>
                    <a:pt x="1627" y="47"/>
                    <a:pt x="1368" y="1"/>
                    <a:pt x="11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90"/>
            <p:cNvSpPr/>
            <p:nvPr/>
          </p:nvSpPr>
          <p:spPr>
            <a:xfrm>
              <a:off x="3401225" y="5234625"/>
              <a:ext cx="89775" cy="53050"/>
            </a:xfrm>
            <a:custGeom>
              <a:avLst/>
              <a:gdLst/>
              <a:ahLst/>
              <a:cxnLst/>
              <a:rect l="l" t="t" r="r" b="b"/>
              <a:pathLst>
                <a:path w="3591" h="2122" extrusionOk="0">
                  <a:moveTo>
                    <a:pt x="687" y="0"/>
                  </a:moveTo>
                  <a:cubicBezTo>
                    <a:pt x="635" y="0"/>
                    <a:pt x="584" y="6"/>
                    <a:pt x="527" y="17"/>
                  </a:cubicBezTo>
                  <a:cubicBezTo>
                    <a:pt x="1" y="360"/>
                    <a:pt x="275" y="635"/>
                    <a:pt x="618" y="886"/>
                  </a:cubicBezTo>
                  <a:lnTo>
                    <a:pt x="870" y="1138"/>
                  </a:lnTo>
                  <a:cubicBezTo>
                    <a:pt x="1007" y="1298"/>
                    <a:pt x="1236" y="1229"/>
                    <a:pt x="1373" y="1389"/>
                  </a:cubicBezTo>
                  <a:cubicBezTo>
                    <a:pt x="1441" y="1481"/>
                    <a:pt x="1533" y="1549"/>
                    <a:pt x="1602" y="1641"/>
                  </a:cubicBezTo>
                  <a:cubicBezTo>
                    <a:pt x="1703" y="1618"/>
                    <a:pt x="1799" y="1608"/>
                    <a:pt x="1892" y="1608"/>
                  </a:cubicBezTo>
                  <a:cubicBezTo>
                    <a:pt x="2362" y="1608"/>
                    <a:pt x="2728" y="1873"/>
                    <a:pt x="3111" y="2121"/>
                  </a:cubicBezTo>
                  <a:cubicBezTo>
                    <a:pt x="3111" y="1755"/>
                    <a:pt x="2745" y="1321"/>
                    <a:pt x="3362" y="1115"/>
                  </a:cubicBezTo>
                  <a:cubicBezTo>
                    <a:pt x="3591" y="863"/>
                    <a:pt x="2996" y="841"/>
                    <a:pt x="3202" y="589"/>
                  </a:cubicBezTo>
                  <a:cubicBezTo>
                    <a:pt x="2905" y="315"/>
                    <a:pt x="2493" y="292"/>
                    <a:pt x="2105" y="177"/>
                  </a:cubicBezTo>
                  <a:cubicBezTo>
                    <a:pt x="2036" y="219"/>
                    <a:pt x="1967" y="233"/>
                    <a:pt x="1899" y="233"/>
                  </a:cubicBezTo>
                  <a:cubicBezTo>
                    <a:pt x="1739" y="233"/>
                    <a:pt x="1579" y="155"/>
                    <a:pt x="1419" y="155"/>
                  </a:cubicBezTo>
                  <a:cubicBezTo>
                    <a:pt x="1236" y="109"/>
                    <a:pt x="1030" y="86"/>
                    <a:pt x="847" y="17"/>
                  </a:cubicBezTo>
                  <a:cubicBezTo>
                    <a:pt x="790" y="6"/>
                    <a:pt x="738" y="0"/>
                    <a:pt x="687" y="0"/>
                  </a:cubicBezTo>
                  <a:close/>
                </a:path>
              </a:pathLst>
            </a:custGeom>
            <a:solidFill>
              <a:srgbClr val="C3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90"/>
            <p:cNvSpPr/>
            <p:nvPr/>
          </p:nvSpPr>
          <p:spPr>
            <a:xfrm>
              <a:off x="3509850" y="5300425"/>
              <a:ext cx="32050" cy="9425"/>
            </a:xfrm>
            <a:custGeom>
              <a:avLst/>
              <a:gdLst/>
              <a:ahLst/>
              <a:cxnLst/>
              <a:rect l="l" t="t" r="r" b="b"/>
              <a:pathLst>
                <a:path w="1282" h="377" extrusionOk="0">
                  <a:moveTo>
                    <a:pt x="643" y="1"/>
                  </a:moveTo>
                  <a:cubicBezTo>
                    <a:pt x="480" y="1"/>
                    <a:pt x="312" y="22"/>
                    <a:pt x="148" y="22"/>
                  </a:cubicBezTo>
                  <a:cubicBezTo>
                    <a:pt x="98" y="22"/>
                    <a:pt x="49" y="20"/>
                    <a:pt x="1" y="15"/>
                  </a:cubicBezTo>
                  <a:lnTo>
                    <a:pt x="1" y="15"/>
                  </a:lnTo>
                  <a:cubicBezTo>
                    <a:pt x="183" y="289"/>
                    <a:pt x="481" y="244"/>
                    <a:pt x="755" y="267"/>
                  </a:cubicBezTo>
                  <a:cubicBezTo>
                    <a:pt x="839" y="334"/>
                    <a:pt x="947" y="376"/>
                    <a:pt x="1053" y="376"/>
                  </a:cubicBezTo>
                  <a:cubicBezTo>
                    <a:pt x="1092" y="376"/>
                    <a:pt x="1130" y="370"/>
                    <a:pt x="1167" y="358"/>
                  </a:cubicBezTo>
                  <a:cubicBezTo>
                    <a:pt x="1212" y="312"/>
                    <a:pt x="1235" y="289"/>
                    <a:pt x="1281" y="244"/>
                  </a:cubicBezTo>
                  <a:cubicBezTo>
                    <a:pt x="1092" y="43"/>
                    <a:pt x="872" y="1"/>
                    <a:pt x="643" y="1"/>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90"/>
            <p:cNvSpPr/>
            <p:nvPr/>
          </p:nvSpPr>
          <p:spPr>
            <a:xfrm>
              <a:off x="3539000" y="5303950"/>
              <a:ext cx="27475" cy="9450"/>
            </a:xfrm>
            <a:custGeom>
              <a:avLst/>
              <a:gdLst/>
              <a:ahLst/>
              <a:cxnLst/>
              <a:rect l="l" t="t" r="r" b="b"/>
              <a:pathLst>
                <a:path w="1099" h="378" extrusionOk="0">
                  <a:moveTo>
                    <a:pt x="482" y="0"/>
                  </a:moveTo>
                  <a:cubicBezTo>
                    <a:pt x="357" y="0"/>
                    <a:pt x="231" y="33"/>
                    <a:pt x="115" y="103"/>
                  </a:cubicBezTo>
                  <a:lnTo>
                    <a:pt x="92" y="126"/>
                  </a:lnTo>
                  <a:cubicBezTo>
                    <a:pt x="69" y="126"/>
                    <a:pt x="46" y="148"/>
                    <a:pt x="24" y="194"/>
                  </a:cubicBezTo>
                  <a:cubicBezTo>
                    <a:pt x="1" y="240"/>
                    <a:pt x="24" y="309"/>
                    <a:pt x="115" y="331"/>
                  </a:cubicBezTo>
                  <a:lnTo>
                    <a:pt x="847" y="377"/>
                  </a:lnTo>
                  <a:lnTo>
                    <a:pt x="1098" y="354"/>
                  </a:lnTo>
                  <a:cubicBezTo>
                    <a:pt x="962" y="127"/>
                    <a:pt x="725" y="0"/>
                    <a:pt x="482" y="0"/>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90"/>
            <p:cNvSpPr/>
            <p:nvPr/>
          </p:nvSpPr>
          <p:spPr>
            <a:xfrm>
              <a:off x="3528725" y="5307075"/>
              <a:ext cx="13175" cy="5825"/>
            </a:xfrm>
            <a:custGeom>
              <a:avLst/>
              <a:gdLst/>
              <a:ahLst/>
              <a:cxnLst/>
              <a:rect l="l" t="t" r="r" b="b"/>
              <a:pathLst>
                <a:path w="527" h="233" extrusionOk="0">
                  <a:moveTo>
                    <a:pt x="0" y="1"/>
                  </a:moveTo>
                  <a:cubicBezTo>
                    <a:pt x="103" y="144"/>
                    <a:pt x="279" y="233"/>
                    <a:pt x="463" y="233"/>
                  </a:cubicBezTo>
                  <a:cubicBezTo>
                    <a:pt x="484" y="233"/>
                    <a:pt x="505" y="232"/>
                    <a:pt x="526" y="229"/>
                  </a:cubicBezTo>
                  <a:lnTo>
                    <a:pt x="503" y="1"/>
                  </a:ln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90"/>
            <p:cNvSpPr/>
            <p:nvPr/>
          </p:nvSpPr>
          <p:spPr>
            <a:xfrm>
              <a:off x="3341200" y="5212750"/>
              <a:ext cx="100650" cy="44050"/>
            </a:xfrm>
            <a:custGeom>
              <a:avLst/>
              <a:gdLst/>
              <a:ahLst/>
              <a:cxnLst/>
              <a:rect l="l" t="t" r="r" b="b"/>
              <a:pathLst>
                <a:path w="4026" h="1762" extrusionOk="0">
                  <a:moveTo>
                    <a:pt x="1236" y="1"/>
                  </a:moveTo>
                  <a:cubicBezTo>
                    <a:pt x="1058" y="214"/>
                    <a:pt x="844" y="255"/>
                    <a:pt x="621" y="255"/>
                  </a:cubicBezTo>
                  <a:cubicBezTo>
                    <a:pt x="479" y="255"/>
                    <a:pt x="334" y="238"/>
                    <a:pt x="192" y="238"/>
                  </a:cubicBezTo>
                  <a:cubicBezTo>
                    <a:pt x="127" y="238"/>
                    <a:pt x="63" y="242"/>
                    <a:pt x="1" y="252"/>
                  </a:cubicBezTo>
                  <a:cubicBezTo>
                    <a:pt x="961" y="824"/>
                    <a:pt x="1967" y="1327"/>
                    <a:pt x="2996" y="1761"/>
                  </a:cubicBezTo>
                  <a:cubicBezTo>
                    <a:pt x="2745" y="1167"/>
                    <a:pt x="2745" y="1167"/>
                    <a:pt x="3248" y="1007"/>
                  </a:cubicBezTo>
                  <a:cubicBezTo>
                    <a:pt x="3522" y="984"/>
                    <a:pt x="3842" y="1030"/>
                    <a:pt x="4025" y="755"/>
                  </a:cubicBezTo>
                  <a:cubicBezTo>
                    <a:pt x="3660" y="412"/>
                    <a:pt x="3156" y="481"/>
                    <a:pt x="2768" y="206"/>
                  </a:cubicBezTo>
                  <a:cubicBezTo>
                    <a:pt x="2653" y="254"/>
                    <a:pt x="2543" y="273"/>
                    <a:pt x="2435" y="273"/>
                  </a:cubicBezTo>
                  <a:cubicBezTo>
                    <a:pt x="2025" y="273"/>
                    <a:pt x="1652" y="1"/>
                    <a:pt x="1236" y="1"/>
                  </a:cubicBezTo>
                  <a:close/>
                </a:path>
              </a:pathLst>
            </a:custGeom>
            <a:solidFill>
              <a:srgbClr val="BB39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90"/>
            <p:cNvSpPr/>
            <p:nvPr/>
          </p:nvSpPr>
          <p:spPr>
            <a:xfrm>
              <a:off x="3422375" y="5262975"/>
              <a:ext cx="12600" cy="6400"/>
            </a:xfrm>
            <a:custGeom>
              <a:avLst/>
              <a:gdLst/>
              <a:ahLst/>
              <a:cxnLst/>
              <a:rect l="l" t="t" r="r" b="b"/>
              <a:pathLst>
                <a:path w="504" h="256" extrusionOk="0">
                  <a:moveTo>
                    <a:pt x="63" y="0"/>
                  </a:moveTo>
                  <a:cubicBezTo>
                    <a:pt x="42" y="0"/>
                    <a:pt x="22" y="2"/>
                    <a:pt x="1" y="4"/>
                  </a:cubicBezTo>
                  <a:lnTo>
                    <a:pt x="1" y="255"/>
                  </a:lnTo>
                  <a:lnTo>
                    <a:pt x="504" y="255"/>
                  </a:lnTo>
                  <a:cubicBezTo>
                    <a:pt x="401" y="91"/>
                    <a:pt x="243" y="0"/>
                    <a:pt x="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90"/>
            <p:cNvSpPr/>
            <p:nvPr/>
          </p:nvSpPr>
          <p:spPr>
            <a:xfrm>
              <a:off x="3039950" y="4819750"/>
              <a:ext cx="38325" cy="48325"/>
            </a:xfrm>
            <a:custGeom>
              <a:avLst/>
              <a:gdLst/>
              <a:ahLst/>
              <a:cxnLst/>
              <a:rect l="l" t="t" r="r" b="b"/>
              <a:pathLst>
                <a:path w="1533" h="1933" extrusionOk="0">
                  <a:moveTo>
                    <a:pt x="309" y="0"/>
                  </a:moveTo>
                  <a:cubicBezTo>
                    <a:pt x="192" y="0"/>
                    <a:pt x="78" y="61"/>
                    <a:pt x="23" y="171"/>
                  </a:cubicBezTo>
                  <a:cubicBezTo>
                    <a:pt x="160" y="308"/>
                    <a:pt x="160" y="537"/>
                    <a:pt x="23" y="674"/>
                  </a:cubicBezTo>
                  <a:cubicBezTo>
                    <a:pt x="0" y="766"/>
                    <a:pt x="0" y="834"/>
                    <a:pt x="23" y="926"/>
                  </a:cubicBezTo>
                  <a:cubicBezTo>
                    <a:pt x="114" y="994"/>
                    <a:pt x="183" y="1109"/>
                    <a:pt x="252" y="1177"/>
                  </a:cubicBezTo>
                  <a:cubicBezTo>
                    <a:pt x="412" y="1429"/>
                    <a:pt x="480" y="1772"/>
                    <a:pt x="755" y="1932"/>
                  </a:cubicBezTo>
                  <a:cubicBezTo>
                    <a:pt x="1532" y="1749"/>
                    <a:pt x="1418" y="1223"/>
                    <a:pt x="1258" y="674"/>
                  </a:cubicBezTo>
                  <a:cubicBezTo>
                    <a:pt x="1166" y="606"/>
                    <a:pt x="1098" y="514"/>
                    <a:pt x="1029" y="423"/>
                  </a:cubicBezTo>
                  <a:lnTo>
                    <a:pt x="526" y="80"/>
                  </a:lnTo>
                  <a:cubicBezTo>
                    <a:pt x="463" y="26"/>
                    <a:pt x="386" y="0"/>
                    <a:pt x="3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90"/>
            <p:cNvSpPr/>
            <p:nvPr/>
          </p:nvSpPr>
          <p:spPr>
            <a:xfrm>
              <a:off x="3058800" y="4837175"/>
              <a:ext cx="22325" cy="30900"/>
            </a:xfrm>
            <a:custGeom>
              <a:avLst/>
              <a:gdLst/>
              <a:ahLst/>
              <a:cxnLst/>
              <a:rect l="l" t="t" r="r" b="b"/>
              <a:pathLst>
                <a:path w="893" h="1236" extrusionOk="0">
                  <a:moveTo>
                    <a:pt x="504" y="0"/>
                  </a:moveTo>
                  <a:cubicBezTo>
                    <a:pt x="458" y="115"/>
                    <a:pt x="367" y="252"/>
                    <a:pt x="389" y="343"/>
                  </a:cubicBezTo>
                  <a:cubicBezTo>
                    <a:pt x="595" y="801"/>
                    <a:pt x="207" y="983"/>
                    <a:pt x="1" y="1235"/>
                  </a:cubicBezTo>
                  <a:lnTo>
                    <a:pt x="755" y="1235"/>
                  </a:lnTo>
                  <a:cubicBezTo>
                    <a:pt x="893" y="1098"/>
                    <a:pt x="893" y="869"/>
                    <a:pt x="755" y="732"/>
                  </a:cubicBezTo>
                  <a:cubicBezTo>
                    <a:pt x="710" y="480"/>
                    <a:pt x="778" y="160"/>
                    <a:pt x="5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90"/>
            <p:cNvSpPr/>
            <p:nvPr/>
          </p:nvSpPr>
          <p:spPr>
            <a:xfrm>
              <a:off x="3040525" y="4824025"/>
              <a:ext cx="6300" cy="12600"/>
            </a:xfrm>
            <a:custGeom>
              <a:avLst/>
              <a:gdLst/>
              <a:ahLst/>
              <a:cxnLst/>
              <a:rect l="l" t="t" r="r" b="b"/>
              <a:pathLst>
                <a:path w="252" h="504" extrusionOk="0">
                  <a:moveTo>
                    <a:pt x="0" y="0"/>
                  </a:moveTo>
                  <a:cubicBezTo>
                    <a:pt x="0" y="183"/>
                    <a:pt x="0" y="343"/>
                    <a:pt x="0" y="503"/>
                  </a:cubicBezTo>
                  <a:cubicBezTo>
                    <a:pt x="229" y="343"/>
                    <a:pt x="252" y="183"/>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90"/>
            <p:cNvSpPr/>
            <p:nvPr/>
          </p:nvSpPr>
          <p:spPr>
            <a:xfrm>
              <a:off x="3040525" y="4842875"/>
              <a:ext cx="5725" cy="6325"/>
            </a:xfrm>
            <a:custGeom>
              <a:avLst/>
              <a:gdLst/>
              <a:ahLst/>
              <a:cxnLst/>
              <a:rect l="l" t="t" r="r" b="b"/>
              <a:pathLst>
                <a:path w="229" h="253" extrusionOk="0">
                  <a:moveTo>
                    <a:pt x="0" y="1"/>
                  </a:moveTo>
                  <a:lnTo>
                    <a:pt x="229" y="252"/>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90"/>
            <p:cNvSpPr/>
            <p:nvPr/>
          </p:nvSpPr>
          <p:spPr>
            <a:xfrm>
              <a:off x="3228600" y="5137300"/>
              <a:ext cx="6300" cy="6300"/>
            </a:xfrm>
            <a:custGeom>
              <a:avLst/>
              <a:gdLst/>
              <a:ahLst/>
              <a:cxnLst/>
              <a:rect l="l" t="t" r="r" b="b"/>
              <a:pathLst>
                <a:path w="252" h="252" extrusionOk="0">
                  <a:moveTo>
                    <a:pt x="0" y="0"/>
                  </a:moveTo>
                  <a:lnTo>
                    <a:pt x="252" y="25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90"/>
            <p:cNvSpPr/>
            <p:nvPr/>
          </p:nvSpPr>
          <p:spPr>
            <a:xfrm>
              <a:off x="3434950" y="5269350"/>
              <a:ext cx="6325" cy="5750"/>
            </a:xfrm>
            <a:custGeom>
              <a:avLst/>
              <a:gdLst/>
              <a:ahLst/>
              <a:cxnLst/>
              <a:rect l="l" t="t" r="r" b="b"/>
              <a:pathLst>
                <a:path w="253" h="230" extrusionOk="0">
                  <a:moveTo>
                    <a:pt x="1" y="0"/>
                  </a:moveTo>
                  <a:cubicBezTo>
                    <a:pt x="92" y="92"/>
                    <a:pt x="161" y="160"/>
                    <a:pt x="253" y="229"/>
                  </a:cubicBezTo>
                  <a:cubicBezTo>
                    <a:pt x="161" y="160"/>
                    <a:pt x="92" y="69"/>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90"/>
            <p:cNvSpPr/>
            <p:nvPr/>
          </p:nvSpPr>
          <p:spPr>
            <a:xfrm>
              <a:off x="4309050" y="4182450"/>
              <a:ext cx="153800" cy="340900"/>
            </a:xfrm>
            <a:custGeom>
              <a:avLst/>
              <a:gdLst/>
              <a:ahLst/>
              <a:cxnLst/>
              <a:rect l="l" t="t" r="r" b="b"/>
              <a:pathLst>
                <a:path w="6152" h="13636" extrusionOk="0">
                  <a:moveTo>
                    <a:pt x="655" y="1"/>
                  </a:moveTo>
                  <a:cubicBezTo>
                    <a:pt x="635" y="1"/>
                    <a:pt x="615" y="3"/>
                    <a:pt x="595" y="7"/>
                  </a:cubicBezTo>
                  <a:cubicBezTo>
                    <a:pt x="389" y="53"/>
                    <a:pt x="206" y="167"/>
                    <a:pt x="69" y="327"/>
                  </a:cubicBezTo>
                  <a:cubicBezTo>
                    <a:pt x="0" y="601"/>
                    <a:pt x="46" y="876"/>
                    <a:pt x="183" y="1105"/>
                  </a:cubicBezTo>
                  <a:cubicBezTo>
                    <a:pt x="229" y="1219"/>
                    <a:pt x="274" y="1310"/>
                    <a:pt x="343" y="1402"/>
                  </a:cubicBezTo>
                  <a:cubicBezTo>
                    <a:pt x="572" y="1836"/>
                    <a:pt x="983" y="2179"/>
                    <a:pt x="1143" y="2682"/>
                  </a:cubicBezTo>
                  <a:cubicBezTo>
                    <a:pt x="1692" y="4146"/>
                    <a:pt x="2195" y="5632"/>
                    <a:pt x="2790" y="7073"/>
                  </a:cubicBezTo>
                  <a:cubicBezTo>
                    <a:pt x="2858" y="7164"/>
                    <a:pt x="2973" y="7210"/>
                    <a:pt x="3110" y="7210"/>
                  </a:cubicBezTo>
                  <a:cubicBezTo>
                    <a:pt x="3727" y="6890"/>
                    <a:pt x="3316" y="6387"/>
                    <a:pt x="3384" y="5929"/>
                  </a:cubicBezTo>
                  <a:lnTo>
                    <a:pt x="3384" y="5929"/>
                  </a:lnTo>
                  <a:cubicBezTo>
                    <a:pt x="3773" y="7896"/>
                    <a:pt x="4894" y="9657"/>
                    <a:pt x="5054" y="11692"/>
                  </a:cubicBezTo>
                  <a:cubicBezTo>
                    <a:pt x="5099" y="12149"/>
                    <a:pt x="5305" y="12561"/>
                    <a:pt x="5648" y="12881"/>
                  </a:cubicBezTo>
                  <a:cubicBezTo>
                    <a:pt x="5968" y="13041"/>
                    <a:pt x="5831" y="13498"/>
                    <a:pt x="6151" y="13635"/>
                  </a:cubicBezTo>
                  <a:cubicBezTo>
                    <a:pt x="6083" y="12881"/>
                    <a:pt x="6151" y="12080"/>
                    <a:pt x="5762" y="11372"/>
                  </a:cubicBezTo>
                  <a:cubicBezTo>
                    <a:pt x="5671" y="11212"/>
                    <a:pt x="5671" y="11052"/>
                    <a:pt x="5762" y="10891"/>
                  </a:cubicBezTo>
                  <a:cubicBezTo>
                    <a:pt x="5831" y="10754"/>
                    <a:pt x="5831" y="10571"/>
                    <a:pt x="5762" y="10411"/>
                  </a:cubicBezTo>
                  <a:cubicBezTo>
                    <a:pt x="5237" y="9725"/>
                    <a:pt x="5259" y="8879"/>
                    <a:pt x="5008" y="8102"/>
                  </a:cubicBezTo>
                  <a:cubicBezTo>
                    <a:pt x="4848" y="7622"/>
                    <a:pt x="4528" y="7256"/>
                    <a:pt x="4413" y="6775"/>
                  </a:cubicBezTo>
                  <a:cubicBezTo>
                    <a:pt x="4299" y="6204"/>
                    <a:pt x="4093" y="5655"/>
                    <a:pt x="3842" y="5152"/>
                  </a:cubicBezTo>
                  <a:cubicBezTo>
                    <a:pt x="3544" y="4672"/>
                    <a:pt x="3704" y="3986"/>
                    <a:pt x="3201" y="3597"/>
                  </a:cubicBezTo>
                  <a:cubicBezTo>
                    <a:pt x="3201" y="2888"/>
                    <a:pt x="2698" y="2614"/>
                    <a:pt x="2150" y="2362"/>
                  </a:cubicBezTo>
                  <a:cubicBezTo>
                    <a:pt x="1921" y="2065"/>
                    <a:pt x="1967" y="1608"/>
                    <a:pt x="1646" y="1356"/>
                  </a:cubicBezTo>
                  <a:cubicBezTo>
                    <a:pt x="1189" y="1310"/>
                    <a:pt x="1532" y="716"/>
                    <a:pt x="1143" y="601"/>
                  </a:cubicBezTo>
                  <a:cubicBezTo>
                    <a:pt x="983" y="487"/>
                    <a:pt x="1029" y="236"/>
                    <a:pt x="892" y="98"/>
                  </a:cubicBezTo>
                  <a:cubicBezTo>
                    <a:pt x="835" y="42"/>
                    <a:pt x="748" y="1"/>
                    <a:pt x="6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90"/>
            <p:cNvSpPr/>
            <p:nvPr/>
          </p:nvSpPr>
          <p:spPr>
            <a:xfrm>
              <a:off x="4350200" y="4216350"/>
              <a:ext cx="12600" cy="25175"/>
            </a:xfrm>
            <a:custGeom>
              <a:avLst/>
              <a:gdLst/>
              <a:ahLst/>
              <a:cxnLst/>
              <a:rect l="l" t="t" r="r" b="b"/>
              <a:pathLst>
                <a:path w="504" h="1007" extrusionOk="0">
                  <a:moveTo>
                    <a:pt x="0" y="0"/>
                  </a:moveTo>
                  <a:cubicBezTo>
                    <a:pt x="0" y="389"/>
                    <a:pt x="183" y="755"/>
                    <a:pt x="504" y="1006"/>
                  </a:cubicBezTo>
                  <a:cubicBezTo>
                    <a:pt x="504" y="778"/>
                    <a:pt x="481" y="503"/>
                    <a:pt x="481" y="252"/>
                  </a:cubicBezTo>
                  <a:cubicBezTo>
                    <a:pt x="412" y="160"/>
                    <a:pt x="298" y="92"/>
                    <a:pt x="229" y="0"/>
                  </a:cubicBez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90"/>
            <p:cNvSpPr/>
            <p:nvPr/>
          </p:nvSpPr>
          <p:spPr>
            <a:xfrm>
              <a:off x="4355925" y="4216350"/>
              <a:ext cx="6300" cy="6875"/>
            </a:xfrm>
            <a:custGeom>
              <a:avLst/>
              <a:gdLst/>
              <a:ahLst/>
              <a:cxnLst/>
              <a:rect l="l" t="t" r="r" b="b"/>
              <a:pathLst>
                <a:path w="252" h="275" extrusionOk="0">
                  <a:moveTo>
                    <a:pt x="252" y="274"/>
                  </a:moveTo>
                  <a:lnTo>
                    <a:pt x="0" y="0"/>
                  </a:lnTo>
                  <a:close/>
                </a:path>
              </a:pathLst>
            </a:custGeom>
            <a:solidFill>
              <a:srgbClr val="B83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90"/>
            <p:cNvSpPr/>
            <p:nvPr/>
          </p:nvSpPr>
          <p:spPr>
            <a:xfrm>
              <a:off x="4233575" y="4092850"/>
              <a:ext cx="94925" cy="100000"/>
            </a:xfrm>
            <a:custGeom>
              <a:avLst/>
              <a:gdLst/>
              <a:ahLst/>
              <a:cxnLst/>
              <a:rect l="l" t="t" r="r" b="b"/>
              <a:pathLst>
                <a:path w="3797" h="4000" extrusionOk="0">
                  <a:moveTo>
                    <a:pt x="462" y="0"/>
                  </a:moveTo>
                  <a:cubicBezTo>
                    <a:pt x="291" y="0"/>
                    <a:pt x="139" y="100"/>
                    <a:pt x="24" y="344"/>
                  </a:cubicBezTo>
                  <a:cubicBezTo>
                    <a:pt x="1" y="458"/>
                    <a:pt x="24" y="573"/>
                    <a:pt x="46" y="687"/>
                  </a:cubicBezTo>
                  <a:cubicBezTo>
                    <a:pt x="161" y="870"/>
                    <a:pt x="321" y="1007"/>
                    <a:pt x="435" y="1190"/>
                  </a:cubicBezTo>
                  <a:cubicBezTo>
                    <a:pt x="504" y="1281"/>
                    <a:pt x="549" y="1350"/>
                    <a:pt x="618" y="1464"/>
                  </a:cubicBezTo>
                  <a:cubicBezTo>
                    <a:pt x="664" y="1556"/>
                    <a:pt x="710" y="1647"/>
                    <a:pt x="778" y="1739"/>
                  </a:cubicBezTo>
                  <a:cubicBezTo>
                    <a:pt x="1281" y="2310"/>
                    <a:pt x="1487" y="3065"/>
                    <a:pt x="2150" y="3499"/>
                  </a:cubicBezTo>
                  <a:cubicBezTo>
                    <a:pt x="2242" y="3591"/>
                    <a:pt x="2333" y="3660"/>
                    <a:pt x="2402" y="3728"/>
                  </a:cubicBezTo>
                  <a:cubicBezTo>
                    <a:pt x="2493" y="3797"/>
                    <a:pt x="2585" y="3865"/>
                    <a:pt x="2676" y="3911"/>
                  </a:cubicBezTo>
                  <a:cubicBezTo>
                    <a:pt x="2749" y="3971"/>
                    <a:pt x="2834" y="4000"/>
                    <a:pt x="2921" y="4000"/>
                  </a:cubicBezTo>
                  <a:cubicBezTo>
                    <a:pt x="3000" y="4000"/>
                    <a:pt x="3081" y="3977"/>
                    <a:pt x="3156" y="3934"/>
                  </a:cubicBezTo>
                  <a:cubicBezTo>
                    <a:pt x="3175" y="3936"/>
                    <a:pt x="3193" y="3937"/>
                    <a:pt x="3212" y="3937"/>
                  </a:cubicBezTo>
                  <a:cubicBezTo>
                    <a:pt x="3380" y="3937"/>
                    <a:pt x="3557" y="3847"/>
                    <a:pt x="3659" y="3682"/>
                  </a:cubicBezTo>
                  <a:cubicBezTo>
                    <a:pt x="3797" y="3362"/>
                    <a:pt x="3522" y="3179"/>
                    <a:pt x="3408" y="2928"/>
                  </a:cubicBezTo>
                  <a:cubicBezTo>
                    <a:pt x="3316" y="2859"/>
                    <a:pt x="3225" y="2768"/>
                    <a:pt x="3156" y="2676"/>
                  </a:cubicBezTo>
                  <a:cubicBezTo>
                    <a:pt x="2768" y="1945"/>
                    <a:pt x="2379" y="1236"/>
                    <a:pt x="1578" y="870"/>
                  </a:cubicBezTo>
                  <a:cubicBezTo>
                    <a:pt x="1304" y="733"/>
                    <a:pt x="1121" y="412"/>
                    <a:pt x="892" y="161"/>
                  </a:cubicBezTo>
                  <a:cubicBezTo>
                    <a:pt x="742" y="61"/>
                    <a:pt x="596" y="0"/>
                    <a:pt x="4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90"/>
            <p:cNvSpPr/>
            <p:nvPr/>
          </p:nvSpPr>
          <p:spPr>
            <a:xfrm>
              <a:off x="4143250" y="4021725"/>
              <a:ext cx="112650" cy="88300"/>
            </a:xfrm>
            <a:custGeom>
              <a:avLst/>
              <a:gdLst/>
              <a:ahLst/>
              <a:cxnLst/>
              <a:rect l="l" t="t" r="r" b="b"/>
              <a:pathLst>
                <a:path w="4506" h="3532" extrusionOk="0">
                  <a:moveTo>
                    <a:pt x="134" y="0"/>
                  </a:moveTo>
                  <a:cubicBezTo>
                    <a:pt x="90" y="0"/>
                    <a:pt x="46" y="3"/>
                    <a:pt x="1" y="10"/>
                  </a:cubicBezTo>
                  <a:cubicBezTo>
                    <a:pt x="435" y="925"/>
                    <a:pt x="1258" y="1451"/>
                    <a:pt x="1967" y="2114"/>
                  </a:cubicBezTo>
                  <a:cubicBezTo>
                    <a:pt x="2516" y="2640"/>
                    <a:pt x="2882" y="3418"/>
                    <a:pt x="3751" y="3532"/>
                  </a:cubicBezTo>
                  <a:cubicBezTo>
                    <a:pt x="3911" y="3052"/>
                    <a:pt x="3911" y="3052"/>
                    <a:pt x="4505" y="3029"/>
                  </a:cubicBezTo>
                  <a:cubicBezTo>
                    <a:pt x="4368" y="2594"/>
                    <a:pt x="3819" y="2571"/>
                    <a:pt x="3614" y="2206"/>
                  </a:cubicBezTo>
                  <a:cubicBezTo>
                    <a:pt x="3088" y="1222"/>
                    <a:pt x="2150" y="765"/>
                    <a:pt x="1258" y="262"/>
                  </a:cubicBezTo>
                  <a:cubicBezTo>
                    <a:pt x="869" y="241"/>
                    <a:pt x="516" y="0"/>
                    <a:pt x="134" y="0"/>
                  </a:cubicBezTo>
                  <a:close/>
                </a:path>
              </a:pathLst>
            </a:custGeom>
            <a:solidFill>
              <a:srgbClr val="CA4F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90"/>
            <p:cNvSpPr/>
            <p:nvPr/>
          </p:nvSpPr>
          <p:spPr>
            <a:xfrm>
              <a:off x="4333050" y="4197475"/>
              <a:ext cx="17175" cy="18900"/>
            </a:xfrm>
            <a:custGeom>
              <a:avLst/>
              <a:gdLst/>
              <a:ahLst/>
              <a:cxnLst/>
              <a:rect l="l" t="t" r="r" b="b"/>
              <a:pathLst>
                <a:path w="687" h="756" extrusionOk="0">
                  <a:moveTo>
                    <a:pt x="183" y="0"/>
                  </a:moveTo>
                  <a:cubicBezTo>
                    <a:pt x="206" y="161"/>
                    <a:pt x="343" y="298"/>
                    <a:pt x="229" y="458"/>
                  </a:cubicBezTo>
                  <a:cubicBezTo>
                    <a:pt x="0" y="755"/>
                    <a:pt x="252" y="755"/>
                    <a:pt x="435" y="755"/>
                  </a:cubicBezTo>
                  <a:lnTo>
                    <a:pt x="686" y="755"/>
                  </a:lnTo>
                  <a:cubicBezTo>
                    <a:pt x="641" y="161"/>
                    <a:pt x="641" y="161"/>
                    <a:pt x="183" y="0"/>
                  </a:cubicBez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90"/>
            <p:cNvSpPr/>
            <p:nvPr/>
          </p:nvSpPr>
          <p:spPr>
            <a:xfrm>
              <a:off x="4318750" y="4166600"/>
              <a:ext cx="12600" cy="18325"/>
            </a:xfrm>
            <a:custGeom>
              <a:avLst/>
              <a:gdLst/>
              <a:ahLst/>
              <a:cxnLst/>
              <a:rect l="l" t="t" r="r" b="b"/>
              <a:pathLst>
                <a:path w="504" h="733" extrusionOk="0">
                  <a:moveTo>
                    <a:pt x="1" y="1"/>
                  </a:moveTo>
                  <a:lnTo>
                    <a:pt x="1" y="1"/>
                  </a:lnTo>
                  <a:cubicBezTo>
                    <a:pt x="24" y="252"/>
                    <a:pt x="92" y="504"/>
                    <a:pt x="252" y="732"/>
                  </a:cubicBezTo>
                  <a:lnTo>
                    <a:pt x="504" y="732"/>
                  </a:lnTo>
                  <a:cubicBezTo>
                    <a:pt x="504" y="412"/>
                    <a:pt x="298" y="92"/>
                    <a:pt x="1" y="1"/>
                  </a:cubicBez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90"/>
            <p:cNvSpPr/>
            <p:nvPr/>
          </p:nvSpPr>
          <p:spPr>
            <a:xfrm>
              <a:off x="4330200" y="4184900"/>
              <a:ext cx="7450" cy="12600"/>
            </a:xfrm>
            <a:custGeom>
              <a:avLst/>
              <a:gdLst/>
              <a:ahLst/>
              <a:cxnLst/>
              <a:rect l="l" t="t" r="r" b="b"/>
              <a:pathLst>
                <a:path w="298" h="504" extrusionOk="0">
                  <a:moveTo>
                    <a:pt x="46" y="0"/>
                  </a:moveTo>
                  <a:lnTo>
                    <a:pt x="46" y="0"/>
                  </a:lnTo>
                  <a:cubicBezTo>
                    <a:pt x="0" y="206"/>
                    <a:pt x="114" y="412"/>
                    <a:pt x="297" y="503"/>
                  </a:cubicBezTo>
                  <a:cubicBezTo>
                    <a:pt x="297" y="298"/>
                    <a:pt x="206" y="115"/>
                    <a:pt x="46" y="0"/>
                  </a:cubicBez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90"/>
            <p:cNvSpPr/>
            <p:nvPr/>
          </p:nvSpPr>
          <p:spPr>
            <a:xfrm>
              <a:off x="4312475" y="4160325"/>
              <a:ext cx="6300" cy="6300"/>
            </a:xfrm>
            <a:custGeom>
              <a:avLst/>
              <a:gdLst/>
              <a:ahLst/>
              <a:cxnLst/>
              <a:rect l="l" t="t" r="r" b="b"/>
              <a:pathLst>
                <a:path w="252" h="252" extrusionOk="0">
                  <a:moveTo>
                    <a:pt x="252" y="252"/>
                  </a:moveTo>
                  <a:lnTo>
                    <a:pt x="0" y="0"/>
                  </a:ln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90"/>
            <p:cNvSpPr/>
            <p:nvPr/>
          </p:nvSpPr>
          <p:spPr>
            <a:xfrm>
              <a:off x="4123825" y="4017525"/>
              <a:ext cx="116075" cy="106800"/>
            </a:xfrm>
            <a:custGeom>
              <a:avLst/>
              <a:gdLst/>
              <a:ahLst/>
              <a:cxnLst/>
              <a:rect l="l" t="t" r="r" b="b"/>
              <a:pathLst>
                <a:path w="4643" h="4272" extrusionOk="0">
                  <a:moveTo>
                    <a:pt x="295" y="0"/>
                  </a:moveTo>
                  <a:cubicBezTo>
                    <a:pt x="196" y="0"/>
                    <a:pt x="98" y="55"/>
                    <a:pt x="0" y="224"/>
                  </a:cubicBezTo>
                  <a:cubicBezTo>
                    <a:pt x="160" y="407"/>
                    <a:pt x="320" y="590"/>
                    <a:pt x="503" y="750"/>
                  </a:cubicBezTo>
                  <a:cubicBezTo>
                    <a:pt x="1715" y="1665"/>
                    <a:pt x="2813" y="2717"/>
                    <a:pt x="3796" y="3860"/>
                  </a:cubicBezTo>
                  <a:cubicBezTo>
                    <a:pt x="3933" y="4020"/>
                    <a:pt x="4093" y="4157"/>
                    <a:pt x="4253" y="4272"/>
                  </a:cubicBezTo>
                  <a:cubicBezTo>
                    <a:pt x="4414" y="4226"/>
                    <a:pt x="4551" y="4134"/>
                    <a:pt x="4619" y="3974"/>
                  </a:cubicBezTo>
                  <a:cubicBezTo>
                    <a:pt x="4642" y="3883"/>
                    <a:pt x="4619" y="3768"/>
                    <a:pt x="4528" y="3700"/>
                  </a:cubicBezTo>
                  <a:cubicBezTo>
                    <a:pt x="4253" y="3334"/>
                    <a:pt x="3910" y="3037"/>
                    <a:pt x="3545" y="2785"/>
                  </a:cubicBezTo>
                  <a:cubicBezTo>
                    <a:pt x="3270" y="2602"/>
                    <a:pt x="3019" y="2374"/>
                    <a:pt x="2836" y="2099"/>
                  </a:cubicBezTo>
                  <a:cubicBezTo>
                    <a:pt x="2241" y="1367"/>
                    <a:pt x="1532" y="727"/>
                    <a:pt x="778" y="178"/>
                  </a:cubicBezTo>
                  <a:cubicBezTo>
                    <a:pt x="610" y="136"/>
                    <a:pt x="451" y="0"/>
                    <a:pt x="295" y="0"/>
                  </a:cubicBezTo>
                  <a:close/>
                </a:path>
              </a:pathLst>
            </a:custGeom>
            <a:solidFill>
              <a:srgbClr val="B63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90"/>
            <p:cNvSpPr/>
            <p:nvPr/>
          </p:nvSpPr>
          <p:spPr>
            <a:xfrm>
              <a:off x="3798550" y="3865400"/>
              <a:ext cx="206950" cy="60700"/>
            </a:xfrm>
            <a:custGeom>
              <a:avLst/>
              <a:gdLst/>
              <a:ahLst/>
              <a:cxnLst/>
              <a:rect l="l" t="t" r="r" b="b"/>
              <a:pathLst>
                <a:path w="8278" h="2428" extrusionOk="0">
                  <a:moveTo>
                    <a:pt x="1671" y="1"/>
                  </a:moveTo>
                  <a:cubicBezTo>
                    <a:pt x="1314" y="1"/>
                    <a:pt x="955" y="23"/>
                    <a:pt x="599" y="23"/>
                  </a:cubicBezTo>
                  <a:cubicBezTo>
                    <a:pt x="537" y="23"/>
                    <a:pt x="474" y="22"/>
                    <a:pt x="412" y="21"/>
                  </a:cubicBezTo>
                  <a:cubicBezTo>
                    <a:pt x="69" y="21"/>
                    <a:pt x="46" y="272"/>
                    <a:pt x="92" y="547"/>
                  </a:cubicBezTo>
                  <a:cubicBezTo>
                    <a:pt x="115" y="615"/>
                    <a:pt x="46" y="684"/>
                    <a:pt x="0" y="753"/>
                  </a:cubicBezTo>
                  <a:cubicBezTo>
                    <a:pt x="249" y="1096"/>
                    <a:pt x="578" y="1133"/>
                    <a:pt x="917" y="1133"/>
                  </a:cubicBezTo>
                  <a:cubicBezTo>
                    <a:pt x="1008" y="1133"/>
                    <a:pt x="1100" y="1130"/>
                    <a:pt x="1191" y="1130"/>
                  </a:cubicBezTo>
                  <a:cubicBezTo>
                    <a:pt x="1414" y="1130"/>
                    <a:pt x="1634" y="1146"/>
                    <a:pt x="1830" y="1256"/>
                  </a:cubicBezTo>
                  <a:cubicBezTo>
                    <a:pt x="2058" y="1256"/>
                    <a:pt x="2287" y="1278"/>
                    <a:pt x="2516" y="1347"/>
                  </a:cubicBezTo>
                  <a:cubicBezTo>
                    <a:pt x="2549" y="1354"/>
                    <a:pt x="2582" y="1357"/>
                    <a:pt x="2616" y="1357"/>
                  </a:cubicBezTo>
                  <a:cubicBezTo>
                    <a:pt x="2697" y="1357"/>
                    <a:pt x="2778" y="1340"/>
                    <a:pt x="2859" y="1324"/>
                  </a:cubicBezTo>
                  <a:cubicBezTo>
                    <a:pt x="3384" y="1416"/>
                    <a:pt x="3888" y="1644"/>
                    <a:pt x="4413" y="1759"/>
                  </a:cubicBezTo>
                  <a:cubicBezTo>
                    <a:pt x="5379" y="1983"/>
                    <a:pt x="6305" y="2428"/>
                    <a:pt x="7290" y="2428"/>
                  </a:cubicBezTo>
                  <a:cubicBezTo>
                    <a:pt x="7612" y="2428"/>
                    <a:pt x="7940" y="2380"/>
                    <a:pt x="8278" y="2262"/>
                  </a:cubicBezTo>
                  <a:cubicBezTo>
                    <a:pt x="8095" y="1782"/>
                    <a:pt x="7638" y="1759"/>
                    <a:pt x="7272" y="1644"/>
                  </a:cubicBezTo>
                  <a:cubicBezTo>
                    <a:pt x="6334" y="1324"/>
                    <a:pt x="5397" y="1027"/>
                    <a:pt x="4459" y="707"/>
                  </a:cubicBezTo>
                  <a:cubicBezTo>
                    <a:pt x="4185" y="638"/>
                    <a:pt x="3933" y="478"/>
                    <a:pt x="3750" y="249"/>
                  </a:cubicBezTo>
                  <a:cubicBezTo>
                    <a:pt x="3683" y="256"/>
                    <a:pt x="3616" y="258"/>
                    <a:pt x="3549" y="258"/>
                  </a:cubicBezTo>
                  <a:cubicBezTo>
                    <a:pt x="3366" y="258"/>
                    <a:pt x="3186" y="237"/>
                    <a:pt x="3019" y="204"/>
                  </a:cubicBezTo>
                  <a:cubicBezTo>
                    <a:pt x="2579" y="37"/>
                    <a:pt x="2126" y="1"/>
                    <a:pt x="1671" y="1"/>
                  </a:cubicBezTo>
                  <a:close/>
                </a:path>
              </a:pathLst>
            </a:custGeom>
            <a:solidFill>
              <a:srgbClr val="EDA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90"/>
            <p:cNvSpPr/>
            <p:nvPr/>
          </p:nvSpPr>
          <p:spPr>
            <a:xfrm>
              <a:off x="3620175" y="3875750"/>
              <a:ext cx="249275" cy="26775"/>
            </a:xfrm>
            <a:custGeom>
              <a:avLst/>
              <a:gdLst/>
              <a:ahLst/>
              <a:cxnLst/>
              <a:rect l="l" t="t" r="r" b="b"/>
              <a:pathLst>
                <a:path w="9971" h="1071" extrusionOk="0">
                  <a:moveTo>
                    <a:pt x="3231" y="0"/>
                  </a:moveTo>
                  <a:cubicBezTo>
                    <a:pt x="3046" y="0"/>
                    <a:pt x="2861" y="23"/>
                    <a:pt x="2676" y="64"/>
                  </a:cubicBezTo>
                  <a:cubicBezTo>
                    <a:pt x="1990" y="178"/>
                    <a:pt x="1304" y="224"/>
                    <a:pt x="618" y="316"/>
                  </a:cubicBezTo>
                  <a:lnTo>
                    <a:pt x="115" y="590"/>
                  </a:lnTo>
                  <a:cubicBezTo>
                    <a:pt x="92" y="590"/>
                    <a:pt x="47" y="613"/>
                    <a:pt x="24" y="659"/>
                  </a:cubicBezTo>
                  <a:cubicBezTo>
                    <a:pt x="1" y="704"/>
                    <a:pt x="24" y="773"/>
                    <a:pt x="115" y="819"/>
                  </a:cubicBezTo>
                  <a:cubicBezTo>
                    <a:pt x="949" y="780"/>
                    <a:pt x="1783" y="593"/>
                    <a:pt x="2631" y="593"/>
                  </a:cubicBezTo>
                  <a:cubicBezTo>
                    <a:pt x="2783" y="593"/>
                    <a:pt x="2935" y="599"/>
                    <a:pt x="3088" y="613"/>
                  </a:cubicBezTo>
                  <a:cubicBezTo>
                    <a:pt x="3614" y="659"/>
                    <a:pt x="4163" y="659"/>
                    <a:pt x="4688" y="704"/>
                  </a:cubicBezTo>
                  <a:cubicBezTo>
                    <a:pt x="5855" y="773"/>
                    <a:pt x="6998" y="842"/>
                    <a:pt x="8141" y="979"/>
                  </a:cubicBezTo>
                  <a:cubicBezTo>
                    <a:pt x="8522" y="1040"/>
                    <a:pt x="8914" y="1070"/>
                    <a:pt x="9302" y="1070"/>
                  </a:cubicBezTo>
                  <a:cubicBezTo>
                    <a:pt x="9496" y="1070"/>
                    <a:pt x="9689" y="1063"/>
                    <a:pt x="9879" y="1047"/>
                  </a:cubicBezTo>
                  <a:cubicBezTo>
                    <a:pt x="9902" y="1047"/>
                    <a:pt x="9925" y="1025"/>
                    <a:pt x="9948" y="979"/>
                  </a:cubicBezTo>
                  <a:cubicBezTo>
                    <a:pt x="9971" y="933"/>
                    <a:pt x="9948" y="887"/>
                    <a:pt x="9879" y="842"/>
                  </a:cubicBezTo>
                  <a:lnTo>
                    <a:pt x="9651" y="842"/>
                  </a:lnTo>
                  <a:cubicBezTo>
                    <a:pt x="9513" y="704"/>
                    <a:pt x="9285" y="750"/>
                    <a:pt x="9147" y="590"/>
                  </a:cubicBezTo>
                  <a:cubicBezTo>
                    <a:pt x="8699" y="573"/>
                    <a:pt x="8263" y="364"/>
                    <a:pt x="7813" y="364"/>
                  </a:cubicBezTo>
                  <a:cubicBezTo>
                    <a:pt x="7643" y="364"/>
                    <a:pt x="7471" y="394"/>
                    <a:pt x="7295" y="476"/>
                  </a:cubicBezTo>
                  <a:cubicBezTo>
                    <a:pt x="7272" y="476"/>
                    <a:pt x="7204" y="361"/>
                    <a:pt x="7135" y="316"/>
                  </a:cubicBezTo>
                  <a:lnTo>
                    <a:pt x="6609" y="316"/>
                  </a:lnTo>
                  <a:cubicBezTo>
                    <a:pt x="6564" y="247"/>
                    <a:pt x="6472" y="201"/>
                    <a:pt x="6381" y="178"/>
                  </a:cubicBezTo>
                  <a:cubicBezTo>
                    <a:pt x="6266" y="201"/>
                    <a:pt x="6175" y="247"/>
                    <a:pt x="6129" y="316"/>
                  </a:cubicBezTo>
                  <a:cubicBezTo>
                    <a:pt x="5959" y="331"/>
                    <a:pt x="5789" y="338"/>
                    <a:pt x="5620" y="338"/>
                  </a:cubicBezTo>
                  <a:cubicBezTo>
                    <a:pt x="5037" y="338"/>
                    <a:pt x="4460" y="252"/>
                    <a:pt x="3911" y="110"/>
                  </a:cubicBezTo>
                  <a:cubicBezTo>
                    <a:pt x="3684" y="34"/>
                    <a:pt x="3458" y="0"/>
                    <a:pt x="3231" y="0"/>
                  </a:cubicBezTo>
                  <a:close/>
                </a:path>
              </a:pathLst>
            </a:custGeom>
            <a:solidFill>
              <a:srgbClr val="E18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90"/>
            <p:cNvSpPr/>
            <p:nvPr/>
          </p:nvSpPr>
          <p:spPr>
            <a:xfrm>
              <a:off x="3757950" y="3865325"/>
              <a:ext cx="28050" cy="18900"/>
            </a:xfrm>
            <a:custGeom>
              <a:avLst/>
              <a:gdLst/>
              <a:ahLst/>
              <a:cxnLst/>
              <a:rect l="l" t="t" r="r" b="b"/>
              <a:pathLst>
                <a:path w="1122" h="756" extrusionOk="0">
                  <a:moveTo>
                    <a:pt x="870" y="1"/>
                  </a:moveTo>
                  <a:cubicBezTo>
                    <a:pt x="618" y="24"/>
                    <a:pt x="367" y="24"/>
                    <a:pt x="138" y="70"/>
                  </a:cubicBezTo>
                  <a:cubicBezTo>
                    <a:pt x="69" y="92"/>
                    <a:pt x="24" y="161"/>
                    <a:pt x="1" y="252"/>
                  </a:cubicBezTo>
                  <a:cubicBezTo>
                    <a:pt x="1" y="321"/>
                    <a:pt x="46" y="390"/>
                    <a:pt x="115" y="435"/>
                  </a:cubicBezTo>
                  <a:cubicBezTo>
                    <a:pt x="275" y="527"/>
                    <a:pt x="504" y="550"/>
                    <a:pt x="618" y="756"/>
                  </a:cubicBezTo>
                  <a:lnTo>
                    <a:pt x="870" y="756"/>
                  </a:lnTo>
                  <a:cubicBezTo>
                    <a:pt x="961" y="687"/>
                    <a:pt x="1053" y="595"/>
                    <a:pt x="1121" y="504"/>
                  </a:cubicBezTo>
                  <a:cubicBezTo>
                    <a:pt x="1121" y="413"/>
                    <a:pt x="1121" y="344"/>
                    <a:pt x="1121" y="252"/>
                  </a:cubicBezTo>
                  <a:cubicBezTo>
                    <a:pt x="1030" y="184"/>
                    <a:pt x="938" y="92"/>
                    <a:pt x="870" y="1"/>
                  </a:cubicBezTo>
                  <a:close/>
                </a:path>
              </a:pathLst>
            </a:custGeom>
            <a:solidFill>
              <a:srgbClr val="F1A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90"/>
            <p:cNvSpPr/>
            <p:nvPr/>
          </p:nvSpPr>
          <p:spPr>
            <a:xfrm>
              <a:off x="3779675" y="3865325"/>
              <a:ext cx="6325" cy="6325"/>
            </a:xfrm>
            <a:custGeom>
              <a:avLst/>
              <a:gdLst/>
              <a:ahLst/>
              <a:cxnLst/>
              <a:rect l="l" t="t" r="r" b="b"/>
              <a:pathLst>
                <a:path w="253" h="253" extrusionOk="0">
                  <a:moveTo>
                    <a:pt x="252" y="252"/>
                  </a:moveTo>
                  <a:lnTo>
                    <a:pt x="1" y="1"/>
                  </a:lnTo>
                  <a:close/>
                </a:path>
              </a:pathLst>
            </a:custGeom>
            <a:solidFill>
              <a:srgbClr val="EDA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90"/>
            <p:cNvSpPr/>
            <p:nvPr/>
          </p:nvSpPr>
          <p:spPr>
            <a:xfrm>
              <a:off x="3779675" y="3877900"/>
              <a:ext cx="6325" cy="6325"/>
            </a:xfrm>
            <a:custGeom>
              <a:avLst/>
              <a:gdLst/>
              <a:ahLst/>
              <a:cxnLst/>
              <a:rect l="l" t="t" r="r" b="b"/>
              <a:pathLst>
                <a:path w="253" h="253" extrusionOk="0">
                  <a:moveTo>
                    <a:pt x="252" y="1"/>
                  </a:moveTo>
                  <a:lnTo>
                    <a:pt x="1" y="253"/>
                  </a:lnTo>
                  <a:lnTo>
                    <a:pt x="252" y="253"/>
                  </a:lnTo>
                  <a:cubicBezTo>
                    <a:pt x="252" y="161"/>
                    <a:pt x="252" y="92"/>
                    <a:pt x="252" y="1"/>
                  </a:cubicBezTo>
                  <a:close/>
                </a:path>
              </a:pathLst>
            </a:custGeom>
            <a:solidFill>
              <a:srgbClr val="EDA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90"/>
            <p:cNvSpPr/>
            <p:nvPr/>
          </p:nvSpPr>
          <p:spPr>
            <a:xfrm>
              <a:off x="3867150" y="3894225"/>
              <a:ext cx="169225" cy="66600"/>
            </a:xfrm>
            <a:custGeom>
              <a:avLst/>
              <a:gdLst/>
              <a:ahLst/>
              <a:cxnLst/>
              <a:rect l="l" t="t" r="r" b="b"/>
              <a:pathLst>
                <a:path w="6769" h="2664" extrusionOk="0">
                  <a:moveTo>
                    <a:pt x="399" y="0"/>
                  </a:moveTo>
                  <a:cubicBezTo>
                    <a:pt x="267" y="0"/>
                    <a:pt x="133" y="29"/>
                    <a:pt x="0" y="103"/>
                  </a:cubicBezTo>
                  <a:lnTo>
                    <a:pt x="0" y="308"/>
                  </a:lnTo>
                  <a:cubicBezTo>
                    <a:pt x="686" y="606"/>
                    <a:pt x="1395" y="880"/>
                    <a:pt x="2104" y="1086"/>
                  </a:cubicBezTo>
                  <a:cubicBezTo>
                    <a:pt x="3476" y="1360"/>
                    <a:pt x="4825" y="1680"/>
                    <a:pt x="6037" y="2504"/>
                  </a:cubicBezTo>
                  <a:cubicBezTo>
                    <a:pt x="6197" y="2572"/>
                    <a:pt x="6334" y="2618"/>
                    <a:pt x="6517" y="2664"/>
                  </a:cubicBezTo>
                  <a:lnTo>
                    <a:pt x="6769" y="2366"/>
                  </a:lnTo>
                  <a:cubicBezTo>
                    <a:pt x="6631" y="2138"/>
                    <a:pt x="6449" y="1932"/>
                    <a:pt x="6197" y="1795"/>
                  </a:cubicBezTo>
                  <a:cubicBezTo>
                    <a:pt x="6128" y="1726"/>
                    <a:pt x="6014" y="1680"/>
                    <a:pt x="5923" y="1635"/>
                  </a:cubicBezTo>
                  <a:lnTo>
                    <a:pt x="5763" y="1612"/>
                  </a:lnTo>
                  <a:cubicBezTo>
                    <a:pt x="5374" y="1520"/>
                    <a:pt x="5374" y="1520"/>
                    <a:pt x="5511" y="1109"/>
                  </a:cubicBezTo>
                  <a:cubicBezTo>
                    <a:pt x="4048" y="994"/>
                    <a:pt x="2584" y="697"/>
                    <a:pt x="1189" y="217"/>
                  </a:cubicBezTo>
                  <a:cubicBezTo>
                    <a:pt x="942" y="124"/>
                    <a:pt x="674" y="0"/>
                    <a:pt x="399" y="0"/>
                  </a:cubicBezTo>
                  <a:close/>
                </a:path>
              </a:pathLst>
            </a:custGeom>
            <a:solidFill>
              <a:srgbClr val="E28C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90"/>
            <p:cNvSpPr/>
            <p:nvPr/>
          </p:nvSpPr>
          <p:spPr>
            <a:xfrm>
              <a:off x="4011200" y="3928800"/>
              <a:ext cx="39475" cy="24600"/>
            </a:xfrm>
            <a:custGeom>
              <a:avLst/>
              <a:gdLst/>
              <a:ahLst/>
              <a:cxnLst/>
              <a:rect l="l" t="t" r="r" b="b"/>
              <a:pathLst>
                <a:path w="1579" h="984" extrusionOk="0">
                  <a:moveTo>
                    <a:pt x="389" y="0"/>
                  </a:moveTo>
                  <a:cubicBezTo>
                    <a:pt x="233" y="0"/>
                    <a:pt x="89" y="87"/>
                    <a:pt x="1" y="229"/>
                  </a:cubicBezTo>
                  <a:cubicBezTo>
                    <a:pt x="115" y="297"/>
                    <a:pt x="161" y="412"/>
                    <a:pt x="252" y="480"/>
                  </a:cubicBezTo>
                  <a:cubicBezTo>
                    <a:pt x="389" y="778"/>
                    <a:pt x="687" y="983"/>
                    <a:pt x="1007" y="983"/>
                  </a:cubicBezTo>
                  <a:cubicBezTo>
                    <a:pt x="1098" y="983"/>
                    <a:pt x="1167" y="983"/>
                    <a:pt x="1258" y="961"/>
                  </a:cubicBezTo>
                  <a:cubicBezTo>
                    <a:pt x="1373" y="938"/>
                    <a:pt x="1464" y="892"/>
                    <a:pt x="1578" y="846"/>
                  </a:cubicBezTo>
                  <a:cubicBezTo>
                    <a:pt x="1555" y="755"/>
                    <a:pt x="1510" y="640"/>
                    <a:pt x="1441" y="549"/>
                  </a:cubicBezTo>
                  <a:cubicBezTo>
                    <a:pt x="1190" y="297"/>
                    <a:pt x="869" y="114"/>
                    <a:pt x="526" y="23"/>
                  </a:cubicBezTo>
                  <a:cubicBezTo>
                    <a:pt x="480" y="8"/>
                    <a:pt x="434" y="0"/>
                    <a:pt x="389" y="0"/>
                  </a:cubicBezTo>
                  <a:close/>
                </a:path>
              </a:pathLst>
            </a:custGeom>
            <a:solidFill>
              <a:srgbClr val="F0BE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90"/>
            <p:cNvSpPr/>
            <p:nvPr/>
          </p:nvSpPr>
          <p:spPr>
            <a:xfrm>
              <a:off x="4230150" y="4116300"/>
              <a:ext cx="152075" cy="245925"/>
            </a:xfrm>
            <a:custGeom>
              <a:avLst/>
              <a:gdLst/>
              <a:ahLst/>
              <a:cxnLst/>
              <a:rect l="l" t="t" r="r" b="b"/>
              <a:pathLst>
                <a:path w="6083" h="9837" extrusionOk="0">
                  <a:moveTo>
                    <a:pt x="275" y="0"/>
                  </a:moveTo>
                  <a:lnTo>
                    <a:pt x="0" y="298"/>
                  </a:lnTo>
                  <a:cubicBezTo>
                    <a:pt x="732" y="1258"/>
                    <a:pt x="1487" y="2196"/>
                    <a:pt x="2219" y="3156"/>
                  </a:cubicBezTo>
                  <a:cubicBezTo>
                    <a:pt x="3293" y="4619"/>
                    <a:pt x="4208" y="6197"/>
                    <a:pt x="4917" y="7867"/>
                  </a:cubicBezTo>
                  <a:cubicBezTo>
                    <a:pt x="5191" y="8507"/>
                    <a:pt x="5351" y="9216"/>
                    <a:pt x="5786" y="9787"/>
                  </a:cubicBezTo>
                  <a:cubicBezTo>
                    <a:pt x="5828" y="9819"/>
                    <a:pt x="5876" y="9836"/>
                    <a:pt x="5921" y="9836"/>
                  </a:cubicBezTo>
                  <a:cubicBezTo>
                    <a:pt x="5973" y="9836"/>
                    <a:pt x="6023" y="9813"/>
                    <a:pt x="6060" y="9764"/>
                  </a:cubicBezTo>
                  <a:cubicBezTo>
                    <a:pt x="6083" y="9604"/>
                    <a:pt x="6060" y="9444"/>
                    <a:pt x="6014" y="9284"/>
                  </a:cubicBezTo>
                  <a:cubicBezTo>
                    <a:pt x="5763" y="8667"/>
                    <a:pt x="5466" y="8072"/>
                    <a:pt x="5534" y="7386"/>
                  </a:cubicBezTo>
                  <a:cubicBezTo>
                    <a:pt x="5534" y="7318"/>
                    <a:pt x="5511" y="7226"/>
                    <a:pt x="5466" y="7158"/>
                  </a:cubicBezTo>
                  <a:cubicBezTo>
                    <a:pt x="4894" y="6563"/>
                    <a:pt x="4871" y="5740"/>
                    <a:pt x="4528" y="5031"/>
                  </a:cubicBezTo>
                  <a:cubicBezTo>
                    <a:pt x="4048" y="4757"/>
                    <a:pt x="3682" y="4299"/>
                    <a:pt x="3545" y="3751"/>
                  </a:cubicBezTo>
                  <a:cubicBezTo>
                    <a:pt x="3225" y="3476"/>
                    <a:pt x="2973" y="3133"/>
                    <a:pt x="2790" y="2767"/>
                  </a:cubicBezTo>
                  <a:cubicBezTo>
                    <a:pt x="2699" y="2676"/>
                    <a:pt x="2630" y="2584"/>
                    <a:pt x="2562" y="2493"/>
                  </a:cubicBezTo>
                  <a:cubicBezTo>
                    <a:pt x="2447" y="2127"/>
                    <a:pt x="1921" y="2081"/>
                    <a:pt x="1830" y="1715"/>
                  </a:cubicBezTo>
                  <a:cubicBezTo>
                    <a:pt x="1715" y="1212"/>
                    <a:pt x="1258" y="938"/>
                    <a:pt x="1029" y="503"/>
                  </a:cubicBezTo>
                  <a:cubicBezTo>
                    <a:pt x="938" y="412"/>
                    <a:pt x="869" y="343"/>
                    <a:pt x="778" y="252"/>
                  </a:cubicBezTo>
                  <a:cubicBezTo>
                    <a:pt x="664" y="92"/>
                    <a:pt x="481" y="0"/>
                    <a:pt x="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90"/>
            <p:cNvSpPr/>
            <p:nvPr/>
          </p:nvSpPr>
          <p:spPr>
            <a:xfrm>
              <a:off x="4381650" y="4365675"/>
              <a:ext cx="56050" cy="260725"/>
            </a:xfrm>
            <a:custGeom>
              <a:avLst/>
              <a:gdLst/>
              <a:ahLst/>
              <a:cxnLst/>
              <a:rect l="l" t="t" r="r" b="b"/>
              <a:pathLst>
                <a:path w="2242" h="10429" extrusionOk="0">
                  <a:moveTo>
                    <a:pt x="348" y="0"/>
                  </a:moveTo>
                  <a:cubicBezTo>
                    <a:pt x="250" y="0"/>
                    <a:pt x="159" y="43"/>
                    <a:pt x="92" y="110"/>
                  </a:cubicBezTo>
                  <a:lnTo>
                    <a:pt x="0" y="293"/>
                  </a:lnTo>
                  <a:cubicBezTo>
                    <a:pt x="275" y="1390"/>
                    <a:pt x="549" y="2465"/>
                    <a:pt x="869" y="3540"/>
                  </a:cubicBezTo>
                  <a:cubicBezTo>
                    <a:pt x="1029" y="4066"/>
                    <a:pt x="1052" y="4614"/>
                    <a:pt x="892" y="5140"/>
                  </a:cubicBezTo>
                  <a:cubicBezTo>
                    <a:pt x="572" y="6101"/>
                    <a:pt x="709" y="7015"/>
                    <a:pt x="961" y="7953"/>
                  </a:cubicBezTo>
                  <a:cubicBezTo>
                    <a:pt x="1189" y="8776"/>
                    <a:pt x="1486" y="9553"/>
                    <a:pt x="1807" y="10308"/>
                  </a:cubicBezTo>
                  <a:cubicBezTo>
                    <a:pt x="1852" y="10388"/>
                    <a:pt x="1932" y="10428"/>
                    <a:pt x="2015" y="10428"/>
                  </a:cubicBezTo>
                  <a:cubicBezTo>
                    <a:pt x="2098" y="10428"/>
                    <a:pt x="2184" y="10388"/>
                    <a:pt x="2241" y="10308"/>
                  </a:cubicBezTo>
                  <a:cubicBezTo>
                    <a:pt x="2241" y="10239"/>
                    <a:pt x="2241" y="10148"/>
                    <a:pt x="2241" y="10079"/>
                  </a:cubicBezTo>
                  <a:cubicBezTo>
                    <a:pt x="2081" y="9942"/>
                    <a:pt x="2150" y="9714"/>
                    <a:pt x="1990" y="9576"/>
                  </a:cubicBezTo>
                  <a:cubicBezTo>
                    <a:pt x="1509" y="8524"/>
                    <a:pt x="1692" y="7404"/>
                    <a:pt x="1486" y="6306"/>
                  </a:cubicBezTo>
                  <a:cubicBezTo>
                    <a:pt x="2150" y="4134"/>
                    <a:pt x="1486" y="2122"/>
                    <a:pt x="640" y="155"/>
                  </a:cubicBezTo>
                  <a:lnTo>
                    <a:pt x="457" y="18"/>
                  </a:lnTo>
                  <a:cubicBezTo>
                    <a:pt x="421" y="6"/>
                    <a:pt x="384" y="0"/>
                    <a:pt x="3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90"/>
            <p:cNvSpPr/>
            <p:nvPr/>
          </p:nvSpPr>
          <p:spPr>
            <a:xfrm>
              <a:off x="3409525" y="3890200"/>
              <a:ext cx="214100" cy="76800"/>
            </a:xfrm>
            <a:custGeom>
              <a:avLst/>
              <a:gdLst/>
              <a:ahLst/>
              <a:cxnLst/>
              <a:rect l="l" t="t" r="r" b="b"/>
              <a:pathLst>
                <a:path w="8564" h="3072" extrusionOk="0">
                  <a:moveTo>
                    <a:pt x="8288" y="1"/>
                  </a:moveTo>
                  <a:cubicBezTo>
                    <a:pt x="7838" y="1"/>
                    <a:pt x="7404" y="93"/>
                    <a:pt x="6986" y="264"/>
                  </a:cubicBezTo>
                  <a:cubicBezTo>
                    <a:pt x="6597" y="424"/>
                    <a:pt x="6209" y="538"/>
                    <a:pt x="5797" y="538"/>
                  </a:cubicBezTo>
                  <a:cubicBezTo>
                    <a:pt x="5157" y="835"/>
                    <a:pt x="4357" y="447"/>
                    <a:pt x="3785" y="1018"/>
                  </a:cubicBezTo>
                  <a:lnTo>
                    <a:pt x="3533" y="1018"/>
                  </a:lnTo>
                  <a:cubicBezTo>
                    <a:pt x="3396" y="1155"/>
                    <a:pt x="3213" y="1270"/>
                    <a:pt x="3030" y="1361"/>
                  </a:cubicBezTo>
                  <a:cubicBezTo>
                    <a:pt x="1978" y="1704"/>
                    <a:pt x="1041" y="2322"/>
                    <a:pt x="35" y="2779"/>
                  </a:cubicBezTo>
                  <a:cubicBezTo>
                    <a:pt x="0" y="2951"/>
                    <a:pt x="18" y="3072"/>
                    <a:pt x="146" y="3072"/>
                  </a:cubicBezTo>
                  <a:cubicBezTo>
                    <a:pt x="188" y="3072"/>
                    <a:pt x="241" y="3059"/>
                    <a:pt x="309" y="3030"/>
                  </a:cubicBezTo>
                  <a:cubicBezTo>
                    <a:pt x="1247" y="2619"/>
                    <a:pt x="2161" y="2184"/>
                    <a:pt x="3099" y="1773"/>
                  </a:cubicBezTo>
                  <a:cubicBezTo>
                    <a:pt x="3465" y="1590"/>
                    <a:pt x="3853" y="1430"/>
                    <a:pt x="4265" y="1361"/>
                  </a:cubicBezTo>
                  <a:cubicBezTo>
                    <a:pt x="5729" y="1133"/>
                    <a:pt x="7123" y="607"/>
                    <a:pt x="8564" y="241"/>
                  </a:cubicBezTo>
                  <a:lnTo>
                    <a:pt x="8564" y="12"/>
                  </a:lnTo>
                  <a:cubicBezTo>
                    <a:pt x="8471" y="4"/>
                    <a:pt x="8379" y="1"/>
                    <a:pt x="8288" y="1"/>
                  </a:cubicBezTo>
                  <a:close/>
                </a:path>
              </a:pathLst>
            </a:custGeom>
            <a:solidFill>
              <a:srgbClr val="E080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90"/>
            <p:cNvSpPr/>
            <p:nvPr/>
          </p:nvSpPr>
          <p:spPr>
            <a:xfrm>
              <a:off x="3815700" y="5281675"/>
              <a:ext cx="120650" cy="43325"/>
            </a:xfrm>
            <a:custGeom>
              <a:avLst/>
              <a:gdLst/>
              <a:ahLst/>
              <a:cxnLst/>
              <a:rect l="l" t="t" r="r" b="b"/>
              <a:pathLst>
                <a:path w="4826" h="1733" extrusionOk="0">
                  <a:moveTo>
                    <a:pt x="3951" y="0"/>
                  </a:moveTo>
                  <a:cubicBezTo>
                    <a:pt x="3620" y="0"/>
                    <a:pt x="3282" y="69"/>
                    <a:pt x="2951" y="69"/>
                  </a:cubicBezTo>
                  <a:cubicBezTo>
                    <a:pt x="2827" y="69"/>
                    <a:pt x="2705" y="60"/>
                    <a:pt x="2584" y="33"/>
                  </a:cubicBezTo>
                  <a:cubicBezTo>
                    <a:pt x="2081" y="102"/>
                    <a:pt x="1578" y="171"/>
                    <a:pt x="1075" y="262"/>
                  </a:cubicBezTo>
                  <a:cubicBezTo>
                    <a:pt x="869" y="308"/>
                    <a:pt x="709" y="399"/>
                    <a:pt x="526" y="468"/>
                  </a:cubicBezTo>
                  <a:cubicBezTo>
                    <a:pt x="555" y="539"/>
                    <a:pt x="592" y="575"/>
                    <a:pt x="644" y="575"/>
                  </a:cubicBezTo>
                  <a:cubicBezTo>
                    <a:pt x="675" y="575"/>
                    <a:pt x="712" y="562"/>
                    <a:pt x="755" y="536"/>
                  </a:cubicBezTo>
                  <a:cubicBezTo>
                    <a:pt x="869" y="559"/>
                    <a:pt x="983" y="514"/>
                    <a:pt x="1098" y="628"/>
                  </a:cubicBezTo>
                  <a:cubicBezTo>
                    <a:pt x="1189" y="719"/>
                    <a:pt x="1075" y="834"/>
                    <a:pt x="1006" y="925"/>
                  </a:cubicBezTo>
                  <a:cubicBezTo>
                    <a:pt x="801" y="1222"/>
                    <a:pt x="435" y="1222"/>
                    <a:pt x="137" y="1382"/>
                  </a:cubicBezTo>
                  <a:cubicBezTo>
                    <a:pt x="69" y="1405"/>
                    <a:pt x="0" y="1497"/>
                    <a:pt x="0" y="1565"/>
                  </a:cubicBezTo>
                  <a:cubicBezTo>
                    <a:pt x="0" y="1692"/>
                    <a:pt x="86" y="1733"/>
                    <a:pt x="179" y="1733"/>
                  </a:cubicBezTo>
                  <a:cubicBezTo>
                    <a:pt x="203" y="1733"/>
                    <a:pt x="228" y="1730"/>
                    <a:pt x="252" y="1725"/>
                  </a:cubicBezTo>
                  <a:cubicBezTo>
                    <a:pt x="618" y="1657"/>
                    <a:pt x="961" y="1565"/>
                    <a:pt x="1304" y="1474"/>
                  </a:cubicBezTo>
                  <a:cubicBezTo>
                    <a:pt x="1441" y="1663"/>
                    <a:pt x="1582" y="1726"/>
                    <a:pt x="1724" y="1726"/>
                  </a:cubicBezTo>
                  <a:cubicBezTo>
                    <a:pt x="1959" y="1726"/>
                    <a:pt x="2196" y="1554"/>
                    <a:pt x="2424" y="1497"/>
                  </a:cubicBezTo>
                  <a:cubicBezTo>
                    <a:pt x="3133" y="1337"/>
                    <a:pt x="3842" y="1085"/>
                    <a:pt x="4505" y="742"/>
                  </a:cubicBezTo>
                  <a:cubicBezTo>
                    <a:pt x="4688" y="651"/>
                    <a:pt x="4802" y="468"/>
                    <a:pt x="4825" y="262"/>
                  </a:cubicBezTo>
                  <a:lnTo>
                    <a:pt x="4802" y="262"/>
                  </a:lnTo>
                  <a:cubicBezTo>
                    <a:pt x="4532" y="55"/>
                    <a:pt x="4245" y="0"/>
                    <a:pt x="3951" y="0"/>
                  </a:cubicBezTo>
                  <a:close/>
                </a:path>
              </a:pathLst>
            </a:custGeom>
            <a:solidFill>
              <a:srgbClr val="E290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90"/>
            <p:cNvSpPr/>
            <p:nvPr/>
          </p:nvSpPr>
          <p:spPr>
            <a:xfrm>
              <a:off x="4322750" y="4816475"/>
              <a:ext cx="29200" cy="158500"/>
            </a:xfrm>
            <a:custGeom>
              <a:avLst/>
              <a:gdLst/>
              <a:ahLst/>
              <a:cxnLst/>
              <a:rect l="l" t="t" r="r" b="b"/>
              <a:pathLst>
                <a:path w="1168" h="6340" extrusionOk="0">
                  <a:moveTo>
                    <a:pt x="442" y="1"/>
                  </a:moveTo>
                  <a:cubicBezTo>
                    <a:pt x="424" y="1"/>
                    <a:pt x="407" y="2"/>
                    <a:pt x="390" y="5"/>
                  </a:cubicBezTo>
                  <a:cubicBezTo>
                    <a:pt x="1" y="279"/>
                    <a:pt x="390" y="760"/>
                    <a:pt x="115" y="1057"/>
                  </a:cubicBezTo>
                  <a:cubicBezTo>
                    <a:pt x="69" y="1354"/>
                    <a:pt x="69" y="1629"/>
                    <a:pt x="115" y="1926"/>
                  </a:cubicBezTo>
                  <a:cubicBezTo>
                    <a:pt x="481" y="3115"/>
                    <a:pt x="298" y="4350"/>
                    <a:pt x="344" y="5584"/>
                  </a:cubicBezTo>
                  <a:cubicBezTo>
                    <a:pt x="550" y="5790"/>
                    <a:pt x="298" y="6156"/>
                    <a:pt x="595" y="6339"/>
                  </a:cubicBezTo>
                  <a:lnTo>
                    <a:pt x="824" y="6316"/>
                  </a:lnTo>
                  <a:lnTo>
                    <a:pt x="961" y="6179"/>
                  </a:lnTo>
                  <a:cubicBezTo>
                    <a:pt x="1167" y="5402"/>
                    <a:pt x="938" y="4601"/>
                    <a:pt x="1076" y="3801"/>
                  </a:cubicBezTo>
                  <a:cubicBezTo>
                    <a:pt x="1076" y="3732"/>
                    <a:pt x="1076" y="3664"/>
                    <a:pt x="1076" y="3572"/>
                  </a:cubicBezTo>
                  <a:cubicBezTo>
                    <a:pt x="916" y="2452"/>
                    <a:pt x="938" y="1308"/>
                    <a:pt x="710" y="188"/>
                  </a:cubicBezTo>
                  <a:cubicBezTo>
                    <a:pt x="670" y="68"/>
                    <a:pt x="560" y="1"/>
                    <a:pt x="442" y="1"/>
                  </a:cubicBezTo>
                  <a:close/>
                </a:path>
              </a:pathLst>
            </a:custGeom>
            <a:solidFill>
              <a:srgbClr val="B23D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90"/>
            <p:cNvSpPr/>
            <p:nvPr/>
          </p:nvSpPr>
          <p:spPr>
            <a:xfrm>
              <a:off x="3078250" y="4855450"/>
              <a:ext cx="96050" cy="114950"/>
            </a:xfrm>
            <a:custGeom>
              <a:avLst/>
              <a:gdLst/>
              <a:ahLst/>
              <a:cxnLst/>
              <a:rect l="l" t="t" r="r" b="b"/>
              <a:pathLst>
                <a:path w="3842" h="4598" extrusionOk="0">
                  <a:moveTo>
                    <a:pt x="0" y="1"/>
                  </a:moveTo>
                  <a:lnTo>
                    <a:pt x="0" y="504"/>
                  </a:lnTo>
                  <a:cubicBezTo>
                    <a:pt x="458" y="687"/>
                    <a:pt x="869" y="984"/>
                    <a:pt x="1212" y="1350"/>
                  </a:cubicBezTo>
                  <a:cubicBezTo>
                    <a:pt x="1418" y="1602"/>
                    <a:pt x="1532" y="1922"/>
                    <a:pt x="1509" y="2265"/>
                  </a:cubicBezTo>
                  <a:cubicBezTo>
                    <a:pt x="1967" y="3157"/>
                    <a:pt x="2653" y="3934"/>
                    <a:pt x="3499" y="4529"/>
                  </a:cubicBezTo>
                  <a:cubicBezTo>
                    <a:pt x="3567" y="4574"/>
                    <a:pt x="3659" y="4597"/>
                    <a:pt x="3750" y="4597"/>
                  </a:cubicBezTo>
                  <a:lnTo>
                    <a:pt x="3842" y="4483"/>
                  </a:lnTo>
                  <a:cubicBezTo>
                    <a:pt x="3842" y="4391"/>
                    <a:pt x="3819" y="4323"/>
                    <a:pt x="3773" y="4231"/>
                  </a:cubicBezTo>
                  <a:cubicBezTo>
                    <a:pt x="3179" y="3339"/>
                    <a:pt x="2607" y="2448"/>
                    <a:pt x="2012" y="1579"/>
                  </a:cubicBezTo>
                  <a:cubicBezTo>
                    <a:pt x="1692" y="1030"/>
                    <a:pt x="1281" y="573"/>
                    <a:pt x="801" y="184"/>
                  </a:cubicBezTo>
                  <a:cubicBezTo>
                    <a:pt x="749" y="269"/>
                    <a:pt x="686" y="354"/>
                    <a:pt x="600" y="354"/>
                  </a:cubicBezTo>
                  <a:cubicBezTo>
                    <a:pt x="570" y="354"/>
                    <a:pt x="538" y="344"/>
                    <a:pt x="503" y="321"/>
                  </a:cubicBezTo>
                  <a:cubicBezTo>
                    <a:pt x="320" y="230"/>
                    <a:pt x="160" y="115"/>
                    <a:pt x="0" y="1"/>
                  </a:cubicBezTo>
                  <a:close/>
                </a:path>
              </a:pathLst>
            </a:custGeom>
            <a:solidFill>
              <a:srgbClr val="B43F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90"/>
            <p:cNvSpPr/>
            <p:nvPr/>
          </p:nvSpPr>
          <p:spPr>
            <a:xfrm>
              <a:off x="3239225" y="5055050"/>
              <a:ext cx="101425" cy="120575"/>
            </a:xfrm>
            <a:custGeom>
              <a:avLst/>
              <a:gdLst/>
              <a:ahLst/>
              <a:cxnLst/>
              <a:rect l="l" t="t" r="r" b="b"/>
              <a:pathLst>
                <a:path w="4057" h="4823" extrusionOk="0">
                  <a:moveTo>
                    <a:pt x="201" y="1"/>
                  </a:moveTo>
                  <a:cubicBezTo>
                    <a:pt x="49" y="1"/>
                    <a:pt x="0" y="111"/>
                    <a:pt x="55" y="295"/>
                  </a:cubicBezTo>
                  <a:cubicBezTo>
                    <a:pt x="238" y="569"/>
                    <a:pt x="444" y="798"/>
                    <a:pt x="673" y="1026"/>
                  </a:cubicBezTo>
                  <a:cubicBezTo>
                    <a:pt x="1061" y="1392"/>
                    <a:pt x="1359" y="1827"/>
                    <a:pt x="1565" y="2307"/>
                  </a:cubicBezTo>
                  <a:cubicBezTo>
                    <a:pt x="1930" y="2673"/>
                    <a:pt x="2228" y="3107"/>
                    <a:pt x="2456" y="3587"/>
                  </a:cubicBezTo>
                  <a:cubicBezTo>
                    <a:pt x="2616" y="3999"/>
                    <a:pt x="2914" y="4342"/>
                    <a:pt x="3302" y="4571"/>
                  </a:cubicBezTo>
                  <a:cubicBezTo>
                    <a:pt x="3394" y="4639"/>
                    <a:pt x="3485" y="4731"/>
                    <a:pt x="3577" y="4799"/>
                  </a:cubicBezTo>
                  <a:cubicBezTo>
                    <a:pt x="3645" y="4799"/>
                    <a:pt x="3737" y="4822"/>
                    <a:pt x="3805" y="4822"/>
                  </a:cubicBezTo>
                  <a:lnTo>
                    <a:pt x="4057" y="4571"/>
                  </a:lnTo>
                  <a:cubicBezTo>
                    <a:pt x="3577" y="4273"/>
                    <a:pt x="3165" y="3839"/>
                    <a:pt x="2891" y="3336"/>
                  </a:cubicBezTo>
                  <a:cubicBezTo>
                    <a:pt x="2182" y="2124"/>
                    <a:pt x="1336" y="1004"/>
                    <a:pt x="330" y="20"/>
                  </a:cubicBezTo>
                  <a:cubicBezTo>
                    <a:pt x="281" y="7"/>
                    <a:pt x="238" y="1"/>
                    <a:pt x="201" y="1"/>
                  </a:cubicBezTo>
                  <a:close/>
                </a:path>
              </a:pathLst>
            </a:custGeom>
            <a:solidFill>
              <a:srgbClr val="B742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90"/>
            <p:cNvSpPr/>
            <p:nvPr/>
          </p:nvSpPr>
          <p:spPr>
            <a:xfrm>
              <a:off x="3169700" y="4967375"/>
              <a:ext cx="77775" cy="95625"/>
            </a:xfrm>
            <a:custGeom>
              <a:avLst/>
              <a:gdLst/>
              <a:ahLst/>
              <a:cxnLst/>
              <a:rect l="l" t="t" r="r" b="b"/>
              <a:pathLst>
                <a:path w="3111" h="3825" extrusionOk="0">
                  <a:moveTo>
                    <a:pt x="215" y="0"/>
                  </a:moveTo>
                  <a:cubicBezTo>
                    <a:pt x="167" y="0"/>
                    <a:pt x="115" y="17"/>
                    <a:pt x="69" y="52"/>
                  </a:cubicBezTo>
                  <a:cubicBezTo>
                    <a:pt x="69" y="52"/>
                    <a:pt x="47" y="74"/>
                    <a:pt x="24" y="120"/>
                  </a:cubicBezTo>
                  <a:cubicBezTo>
                    <a:pt x="1" y="189"/>
                    <a:pt x="24" y="257"/>
                    <a:pt x="69" y="303"/>
                  </a:cubicBezTo>
                  <a:cubicBezTo>
                    <a:pt x="92" y="395"/>
                    <a:pt x="92" y="463"/>
                    <a:pt x="92" y="555"/>
                  </a:cubicBezTo>
                  <a:cubicBezTo>
                    <a:pt x="207" y="760"/>
                    <a:pt x="367" y="920"/>
                    <a:pt x="573" y="1058"/>
                  </a:cubicBezTo>
                  <a:cubicBezTo>
                    <a:pt x="595" y="1172"/>
                    <a:pt x="595" y="1332"/>
                    <a:pt x="664" y="1401"/>
                  </a:cubicBezTo>
                  <a:cubicBezTo>
                    <a:pt x="1373" y="2224"/>
                    <a:pt x="2105" y="3024"/>
                    <a:pt x="2813" y="3825"/>
                  </a:cubicBezTo>
                  <a:lnTo>
                    <a:pt x="3111" y="3550"/>
                  </a:lnTo>
                  <a:lnTo>
                    <a:pt x="595" y="303"/>
                  </a:lnTo>
                  <a:cubicBezTo>
                    <a:pt x="504" y="234"/>
                    <a:pt x="412" y="143"/>
                    <a:pt x="344" y="52"/>
                  </a:cubicBezTo>
                  <a:cubicBezTo>
                    <a:pt x="310" y="17"/>
                    <a:pt x="264" y="0"/>
                    <a:pt x="215" y="0"/>
                  </a:cubicBezTo>
                  <a:close/>
                </a:path>
              </a:pathLst>
            </a:custGeom>
            <a:solidFill>
              <a:srgbClr val="C151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90"/>
            <p:cNvSpPr/>
            <p:nvPr/>
          </p:nvSpPr>
          <p:spPr>
            <a:xfrm>
              <a:off x="4367925" y="4623375"/>
              <a:ext cx="72050" cy="102425"/>
            </a:xfrm>
            <a:custGeom>
              <a:avLst/>
              <a:gdLst/>
              <a:ahLst/>
              <a:cxnLst/>
              <a:rect l="l" t="t" r="r" b="b"/>
              <a:pathLst>
                <a:path w="2882" h="4097" extrusionOk="0">
                  <a:moveTo>
                    <a:pt x="2356" y="0"/>
                  </a:moveTo>
                  <a:cubicBezTo>
                    <a:pt x="2401" y="640"/>
                    <a:pt x="2218" y="1258"/>
                    <a:pt x="1830" y="1761"/>
                  </a:cubicBezTo>
                  <a:cubicBezTo>
                    <a:pt x="1349" y="2538"/>
                    <a:pt x="732" y="3201"/>
                    <a:pt x="0" y="3773"/>
                  </a:cubicBezTo>
                  <a:cubicBezTo>
                    <a:pt x="46" y="3933"/>
                    <a:pt x="160" y="4047"/>
                    <a:pt x="320" y="4093"/>
                  </a:cubicBezTo>
                  <a:cubicBezTo>
                    <a:pt x="349" y="4096"/>
                    <a:pt x="377" y="4097"/>
                    <a:pt x="405" y="4097"/>
                  </a:cubicBezTo>
                  <a:cubicBezTo>
                    <a:pt x="647" y="4097"/>
                    <a:pt x="870" y="4010"/>
                    <a:pt x="1075" y="3887"/>
                  </a:cubicBezTo>
                  <a:cubicBezTo>
                    <a:pt x="1189" y="3796"/>
                    <a:pt x="1304" y="3682"/>
                    <a:pt x="1395" y="3567"/>
                  </a:cubicBezTo>
                  <a:cubicBezTo>
                    <a:pt x="1555" y="3339"/>
                    <a:pt x="1692" y="3156"/>
                    <a:pt x="1853" y="2973"/>
                  </a:cubicBezTo>
                  <a:lnTo>
                    <a:pt x="1967" y="2858"/>
                  </a:lnTo>
                  <a:cubicBezTo>
                    <a:pt x="2013" y="2767"/>
                    <a:pt x="2081" y="2698"/>
                    <a:pt x="2127" y="2607"/>
                  </a:cubicBezTo>
                  <a:cubicBezTo>
                    <a:pt x="2264" y="2401"/>
                    <a:pt x="2356" y="2172"/>
                    <a:pt x="2447" y="1944"/>
                  </a:cubicBezTo>
                  <a:cubicBezTo>
                    <a:pt x="2493" y="1852"/>
                    <a:pt x="2516" y="1761"/>
                    <a:pt x="2539" y="1669"/>
                  </a:cubicBezTo>
                  <a:lnTo>
                    <a:pt x="2539" y="1509"/>
                  </a:lnTo>
                  <a:cubicBezTo>
                    <a:pt x="2653" y="1006"/>
                    <a:pt x="2882" y="526"/>
                    <a:pt x="2767" y="0"/>
                  </a:cubicBezTo>
                  <a:close/>
                </a:path>
              </a:pathLst>
            </a:custGeom>
            <a:solidFill>
              <a:srgbClr val="BF50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90"/>
            <p:cNvSpPr/>
            <p:nvPr/>
          </p:nvSpPr>
          <p:spPr>
            <a:xfrm>
              <a:off x="3327725" y="3959650"/>
              <a:ext cx="89550" cy="51450"/>
            </a:xfrm>
            <a:custGeom>
              <a:avLst/>
              <a:gdLst/>
              <a:ahLst/>
              <a:cxnLst/>
              <a:rect l="l" t="t" r="r" b="b"/>
              <a:pathLst>
                <a:path w="3582" h="2058" extrusionOk="0">
                  <a:moveTo>
                    <a:pt x="3284" y="1"/>
                  </a:moveTo>
                  <a:cubicBezTo>
                    <a:pt x="2964" y="184"/>
                    <a:pt x="2644" y="344"/>
                    <a:pt x="2346" y="527"/>
                  </a:cubicBezTo>
                  <a:cubicBezTo>
                    <a:pt x="2072" y="778"/>
                    <a:pt x="1729" y="916"/>
                    <a:pt x="1363" y="961"/>
                  </a:cubicBezTo>
                  <a:cubicBezTo>
                    <a:pt x="769" y="1007"/>
                    <a:pt x="403" y="1350"/>
                    <a:pt x="37" y="1739"/>
                  </a:cubicBezTo>
                  <a:cubicBezTo>
                    <a:pt x="1" y="1955"/>
                    <a:pt x="36" y="2058"/>
                    <a:pt x="187" y="2058"/>
                  </a:cubicBezTo>
                  <a:cubicBezTo>
                    <a:pt x="227" y="2058"/>
                    <a:pt x="276" y="2051"/>
                    <a:pt x="334" y="2036"/>
                  </a:cubicBezTo>
                  <a:cubicBezTo>
                    <a:pt x="1409" y="1442"/>
                    <a:pt x="2552" y="961"/>
                    <a:pt x="3581" y="252"/>
                  </a:cubicBezTo>
                  <a:lnTo>
                    <a:pt x="3284" y="1"/>
                  </a:lnTo>
                  <a:close/>
                </a:path>
              </a:pathLst>
            </a:custGeom>
            <a:solidFill>
              <a:srgbClr val="E48C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90"/>
            <p:cNvSpPr/>
            <p:nvPr/>
          </p:nvSpPr>
          <p:spPr>
            <a:xfrm>
              <a:off x="3551575" y="5265925"/>
              <a:ext cx="102350" cy="34975"/>
            </a:xfrm>
            <a:custGeom>
              <a:avLst/>
              <a:gdLst/>
              <a:ahLst/>
              <a:cxnLst/>
              <a:rect l="l" t="t" r="r" b="b"/>
              <a:pathLst>
                <a:path w="4094" h="1399" extrusionOk="0">
                  <a:moveTo>
                    <a:pt x="594" y="0"/>
                  </a:moveTo>
                  <a:cubicBezTo>
                    <a:pt x="458" y="0"/>
                    <a:pt x="321" y="8"/>
                    <a:pt x="184" y="23"/>
                  </a:cubicBezTo>
                  <a:cubicBezTo>
                    <a:pt x="47" y="92"/>
                    <a:pt x="1" y="252"/>
                    <a:pt x="115" y="366"/>
                  </a:cubicBezTo>
                  <a:cubicBezTo>
                    <a:pt x="961" y="412"/>
                    <a:pt x="1784" y="595"/>
                    <a:pt x="2585" y="892"/>
                  </a:cubicBezTo>
                  <a:cubicBezTo>
                    <a:pt x="2699" y="961"/>
                    <a:pt x="2791" y="1052"/>
                    <a:pt x="2859" y="1144"/>
                  </a:cubicBezTo>
                  <a:cubicBezTo>
                    <a:pt x="2951" y="1212"/>
                    <a:pt x="3019" y="1281"/>
                    <a:pt x="3111" y="1372"/>
                  </a:cubicBezTo>
                  <a:lnTo>
                    <a:pt x="3591" y="1395"/>
                  </a:lnTo>
                  <a:cubicBezTo>
                    <a:pt x="3612" y="1397"/>
                    <a:pt x="3633" y="1399"/>
                    <a:pt x="3653" y="1399"/>
                  </a:cubicBezTo>
                  <a:cubicBezTo>
                    <a:pt x="3833" y="1399"/>
                    <a:pt x="3991" y="1310"/>
                    <a:pt x="4094" y="1166"/>
                  </a:cubicBezTo>
                  <a:lnTo>
                    <a:pt x="3682" y="1098"/>
                  </a:lnTo>
                  <a:cubicBezTo>
                    <a:pt x="3568" y="1075"/>
                    <a:pt x="3431" y="983"/>
                    <a:pt x="3362" y="892"/>
                  </a:cubicBezTo>
                  <a:cubicBezTo>
                    <a:pt x="2791" y="412"/>
                    <a:pt x="2082" y="297"/>
                    <a:pt x="1396" y="92"/>
                  </a:cubicBezTo>
                  <a:cubicBezTo>
                    <a:pt x="1136" y="31"/>
                    <a:pt x="867" y="0"/>
                    <a:pt x="5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90"/>
            <p:cNvSpPr/>
            <p:nvPr/>
          </p:nvSpPr>
          <p:spPr>
            <a:xfrm>
              <a:off x="4321050" y="4757375"/>
              <a:ext cx="38900" cy="60375"/>
            </a:xfrm>
            <a:custGeom>
              <a:avLst/>
              <a:gdLst/>
              <a:ahLst/>
              <a:cxnLst/>
              <a:rect l="l" t="t" r="r" b="b"/>
              <a:pathLst>
                <a:path w="1556" h="2415" extrusionOk="0">
                  <a:moveTo>
                    <a:pt x="1062" y="0"/>
                  </a:moveTo>
                  <a:cubicBezTo>
                    <a:pt x="904" y="0"/>
                    <a:pt x="746" y="58"/>
                    <a:pt x="618" y="174"/>
                  </a:cubicBezTo>
                  <a:cubicBezTo>
                    <a:pt x="229" y="471"/>
                    <a:pt x="641" y="814"/>
                    <a:pt x="595" y="1134"/>
                  </a:cubicBezTo>
                  <a:cubicBezTo>
                    <a:pt x="572" y="1409"/>
                    <a:pt x="343" y="1546"/>
                    <a:pt x="160" y="1706"/>
                  </a:cubicBezTo>
                  <a:cubicBezTo>
                    <a:pt x="46" y="1820"/>
                    <a:pt x="0" y="1980"/>
                    <a:pt x="46" y="2140"/>
                  </a:cubicBezTo>
                  <a:cubicBezTo>
                    <a:pt x="115" y="2300"/>
                    <a:pt x="252" y="2392"/>
                    <a:pt x="412" y="2415"/>
                  </a:cubicBezTo>
                  <a:lnTo>
                    <a:pt x="641" y="2415"/>
                  </a:lnTo>
                  <a:cubicBezTo>
                    <a:pt x="1166" y="2278"/>
                    <a:pt x="892" y="1706"/>
                    <a:pt x="1144" y="1431"/>
                  </a:cubicBezTo>
                  <a:cubicBezTo>
                    <a:pt x="1166" y="1157"/>
                    <a:pt x="1121" y="860"/>
                    <a:pt x="1372" y="677"/>
                  </a:cubicBezTo>
                  <a:cubicBezTo>
                    <a:pt x="1555" y="540"/>
                    <a:pt x="1555" y="265"/>
                    <a:pt x="1418" y="105"/>
                  </a:cubicBezTo>
                  <a:cubicBezTo>
                    <a:pt x="1308" y="35"/>
                    <a:pt x="1185" y="0"/>
                    <a:pt x="1062" y="0"/>
                  </a:cubicBezTo>
                  <a:close/>
                </a:path>
              </a:pathLst>
            </a:custGeom>
            <a:solidFill>
              <a:srgbClr val="B13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90"/>
            <p:cNvSpPr/>
            <p:nvPr/>
          </p:nvSpPr>
          <p:spPr>
            <a:xfrm>
              <a:off x="3361800" y="5193325"/>
              <a:ext cx="48600" cy="34950"/>
            </a:xfrm>
            <a:custGeom>
              <a:avLst/>
              <a:gdLst/>
              <a:ahLst/>
              <a:cxnLst/>
              <a:rect l="l" t="t" r="r" b="b"/>
              <a:pathLst>
                <a:path w="1944" h="1398" extrusionOk="0">
                  <a:moveTo>
                    <a:pt x="229" y="0"/>
                  </a:moveTo>
                  <a:cubicBezTo>
                    <a:pt x="114" y="69"/>
                    <a:pt x="0" y="114"/>
                    <a:pt x="92" y="275"/>
                  </a:cubicBezTo>
                  <a:cubicBezTo>
                    <a:pt x="183" y="457"/>
                    <a:pt x="320" y="618"/>
                    <a:pt x="412" y="778"/>
                  </a:cubicBezTo>
                  <a:cubicBezTo>
                    <a:pt x="549" y="938"/>
                    <a:pt x="663" y="1098"/>
                    <a:pt x="800" y="1235"/>
                  </a:cubicBezTo>
                  <a:cubicBezTo>
                    <a:pt x="884" y="1297"/>
                    <a:pt x="1005" y="1398"/>
                    <a:pt x="1078" y="1398"/>
                  </a:cubicBezTo>
                  <a:cubicBezTo>
                    <a:pt x="1085" y="1398"/>
                    <a:pt x="1092" y="1397"/>
                    <a:pt x="1098" y="1395"/>
                  </a:cubicBezTo>
                  <a:cubicBezTo>
                    <a:pt x="1395" y="1281"/>
                    <a:pt x="1761" y="1349"/>
                    <a:pt x="1944" y="983"/>
                  </a:cubicBezTo>
                  <a:cubicBezTo>
                    <a:pt x="1578" y="640"/>
                    <a:pt x="1052" y="572"/>
                    <a:pt x="663" y="275"/>
                  </a:cubicBezTo>
                  <a:cubicBezTo>
                    <a:pt x="595" y="183"/>
                    <a:pt x="503" y="137"/>
                    <a:pt x="412" y="92"/>
                  </a:cubicBezTo>
                  <a:cubicBezTo>
                    <a:pt x="366" y="23"/>
                    <a:pt x="297" y="0"/>
                    <a:pt x="2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90"/>
            <p:cNvSpPr/>
            <p:nvPr/>
          </p:nvSpPr>
          <p:spPr>
            <a:xfrm>
              <a:off x="4020925" y="5224750"/>
              <a:ext cx="59475" cy="32050"/>
            </a:xfrm>
            <a:custGeom>
              <a:avLst/>
              <a:gdLst/>
              <a:ahLst/>
              <a:cxnLst/>
              <a:rect l="l" t="t" r="r" b="b"/>
              <a:pathLst>
                <a:path w="2379" h="1282" extrusionOk="0">
                  <a:moveTo>
                    <a:pt x="2081" y="1"/>
                  </a:moveTo>
                  <a:lnTo>
                    <a:pt x="137" y="801"/>
                  </a:lnTo>
                  <a:cubicBezTo>
                    <a:pt x="69" y="870"/>
                    <a:pt x="23" y="961"/>
                    <a:pt x="0" y="1053"/>
                  </a:cubicBezTo>
                  <a:cubicBezTo>
                    <a:pt x="0" y="1144"/>
                    <a:pt x="46" y="1236"/>
                    <a:pt x="137" y="1281"/>
                  </a:cubicBezTo>
                  <a:cubicBezTo>
                    <a:pt x="366" y="1121"/>
                    <a:pt x="663" y="1030"/>
                    <a:pt x="938" y="1030"/>
                  </a:cubicBezTo>
                  <a:cubicBezTo>
                    <a:pt x="969" y="1032"/>
                    <a:pt x="999" y="1034"/>
                    <a:pt x="1029" y="1034"/>
                  </a:cubicBezTo>
                  <a:cubicBezTo>
                    <a:pt x="1549" y="1034"/>
                    <a:pt x="1895" y="671"/>
                    <a:pt x="2241" y="390"/>
                  </a:cubicBezTo>
                  <a:cubicBezTo>
                    <a:pt x="2378" y="275"/>
                    <a:pt x="2241" y="92"/>
                    <a:pt x="20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90"/>
            <p:cNvSpPr/>
            <p:nvPr/>
          </p:nvSpPr>
          <p:spPr>
            <a:xfrm>
              <a:off x="4337050" y="4717700"/>
              <a:ext cx="38325" cy="41175"/>
            </a:xfrm>
            <a:custGeom>
              <a:avLst/>
              <a:gdLst/>
              <a:ahLst/>
              <a:cxnLst/>
              <a:rect l="l" t="t" r="r" b="b"/>
              <a:pathLst>
                <a:path w="1533" h="1647" extrusionOk="0">
                  <a:moveTo>
                    <a:pt x="1235" y="0"/>
                  </a:moveTo>
                  <a:cubicBezTo>
                    <a:pt x="961" y="92"/>
                    <a:pt x="732" y="297"/>
                    <a:pt x="641" y="572"/>
                  </a:cubicBezTo>
                  <a:cubicBezTo>
                    <a:pt x="526" y="755"/>
                    <a:pt x="412" y="915"/>
                    <a:pt x="298" y="1075"/>
                  </a:cubicBezTo>
                  <a:cubicBezTo>
                    <a:pt x="1" y="1532"/>
                    <a:pt x="275" y="1601"/>
                    <a:pt x="641" y="1646"/>
                  </a:cubicBezTo>
                  <a:cubicBezTo>
                    <a:pt x="1212" y="1646"/>
                    <a:pt x="1258" y="1166"/>
                    <a:pt x="1441" y="800"/>
                  </a:cubicBezTo>
                  <a:cubicBezTo>
                    <a:pt x="1464" y="686"/>
                    <a:pt x="1510" y="572"/>
                    <a:pt x="1533" y="457"/>
                  </a:cubicBezTo>
                  <a:lnTo>
                    <a:pt x="1533" y="274"/>
                  </a:lnTo>
                  <a:lnTo>
                    <a:pt x="12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90"/>
            <p:cNvSpPr/>
            <p:nvPr/>
          </p:nvSpPr>
          <p:spPr>
            <a:xfrm>
              <a:off x="3880300" y="5274825"/>
              <a:ext cx="56050" cy="13525"/>
            </a:xfrm>
            <a:custGeom>
              <a:avLst/>
              <a:gdLst/>
              <a:ahLst/>
              <a:cxnLst/>
              <a:rect l="l" t="t" r="r" b="b"/>
              <a:pathLst>
                <a:path w="2242" h="541" extrusionOk="0">
                  <a:moveTo>
                    <a:pt x="1698" y="0"/>
                  </a:moveTo>
                  <a:cubicBezTo>
                    <a:pt x="1127" y="0"/>
                    <a:pt x="547" y="112"/>
                    <a:pt x="0" y="307"/>
                  </a:cubicBezTo>
                  <a:cubicBezTo>
                    <a:pt x="161" y="468"/>
                    <a:pt x="356" y="540"/>
                    <a:pt x="571" y="540"/>
                  </a:cubicBezTo>
                  <a:cubicBezTo>
                    <a:pt x="602" y="540"/>
                    <a:pt x="632" y="539"/>
                    <a:pt x="663" y="536"/>
                  </a:cubicBezTo>
                  <a:lnTo>
                    <a:pt x="2241" y="536"/>
                  </a:lnTo>
                  <a:cubicBezTo>
                    <a:pt x="2241" y="445"/>
                    <a:pt x="2241" y="353"/>
                    <a:pt x="2241" y="284"/>
                  </a:cubicBezTo>
                  <a:lnTo>
                    <a:pt x="1990" y="10"/>
                  </a:lnTo>
                  <a:cubicBezTo>
                    <a:pt x="1893" y="3"/>
                    <a:pt x="1796" y="0"/>
                    <a:pt x="16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90"/>
            <p:cNvSpPr/>
            <p:nvPr/>
          </p:nvSpPr>
          <p:spPr>
            <a:xfrm>
              <a:off x="4181550" y="4864600"/>
              <a:ext cx="29200" cy="25300"/>
            </a:xfrm>
            <a:custGeom>
              <a:avLst/>
              <a:gdLst/>
              <a:ahLst/>
              <a:cxnLst/>
              <a:rect l="l" t="t" r="r" b="b"/>
              <a:pathLst>
                <a:path w="1168" h="1012" extrusionOk="0">
                  <a:moveTo>
                    <a:pt x="595" y="1"/>
                  </a:moveTo>
                  <a:cubicBezTo>
                    <a:pt x="321" y="1"/>
                    <a:pt x="1" y="321"/>
                    <a:pt x="47" y="572"/>
                  </a:cubicBezTo>
                  <a:cubicBezTo>
                    <a:pt x="92" y="824"/>
                    <a:pt x="298" y="1007"/>
                    <a:pt x="550" y="1007"/>
                  </a:cubicBezTo>
                  <a:cubicBezTo>
                    <a:pt x="572" y="1010"/>
                    <a:pt x="594" y="1012"/>
                    <a:pt x="616" y="1012"/>
                  </a:cubicBezTo>
                  <a:cubicBezTo>
                    <a:pt x="893" y="1012"/>
                    <a:pt x="1167" y="761"/>
                    <a:pt x="1167" y="550"/>
                  </a:cubicBezTo>
                  <a:cubicBezTo>
                    <a:pt x="1098" y="275"/>
                    <a:pt x="870" y="47"/>
                    <a:pt x="5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90"/>
            <p:cNvSpPr/>
            <p:nvPr/>
          </p:nvSpPr>
          <p:spPr>
            <a:xfrm>
              <a:off x="3980325" y="5247950"/>
              <a:ext cx="43475" cy="21425"/>
            </a:xfrm>
            <a:custGeom>
              <a:avLst/>
              <a:gdLst/>
              <a:ahLst/>
              <a:cxnLst/>
              <a:rect l="l" t="t" r="r" b="b"/>
              <a:pathLst>
                <a:path w="1739" h="857" extrusionOk="0">
                  <a:moveTo>
                    <a:pt x="1515" y="0"/>
                  </a:moveTo>
                  <a:cubicBezTo>
                    <a:pt x="1474" y="0"/>
                    <a:pt x="1434" y="10"/>
                    <a:pt x="1396" y="33"/>
                  </a:cubicBezTo>
                  <a:lnTo>
                    <a:pt x="1" y="605"/>
                  </a:lnTo>
                  <a:cubicBezTo>
                    <a:pt x="92" y="719"/>
                    <a:pt x="252" y="811"/>
                    <a:pt x="412" y="834"/>
                  </a:cubicBezTo>
                  <a:cubicBezTo>
                    <a:pt x="487" y="849"/>
                    <a:pt x="559" y="856"/>
                    <a:pt x="628" y="856"/>
                  </a:cubicBezTo>
                  <a:cubicBezTo>
                    <a:pt x="1067" y="856"/>
                    <a:pt x="1403" y="571"/>
                    <a:pt x="1739" y="353"/>
                  </a:cubicBezTo>
                  <a:lnTo>
                    <a:pt x="1739" y="102"/>
                  </a:lnTo>
                  <a:cubicBezTo>
                    <a:pt x="1678" y="41"/>
                    <a:pt x="1596" y="0"/>
                    <a:pt x="15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90"/>
            <p:cNvSpPr/>
            <p:nvPr/>
          </p:nvSpPr>
          <p:spPr>
            <a:xfrm>
              <a:off x="4124400" y="5181300"/>
              <a:ext cx="31450" cy="22900"/>
            </a:xfrm>
            <a:custGeom>
              <a:avLst/>
              <a:gdLst/>
              <a:ahLst/>
              <a:cxnLst/>
              <a:rect l="l" t="t" r="r" b="b"/>
              <a:pathLst>
                <a:path w="1258" h="916" extrusionOk="0">
                  <a:moveTo>
                    <a:pt x="1006" y="1"/>
                  </a:moveTo>
                  <a:lnTo>
                    <a:pt x="0" y="756"/>
                  </a:lnTo>
                  <a:cubicBezTo>
                    <a:pt x="92" y="824"/>
                    <a:pt x="206" y="916"/>
                    <a:pt x="297" y="916"/>
                  </a:cubicBezTo>
                  <a:cubicBezTo>
                    <a:pt x="526" y="870"/>
                    <a:pt x="778" y="801"/>
                    <a:pt x="1006" y="710"/>
                  </a:cubicBezTo>
                  <a:cubicBezTo>
                    <a:pt x="1258" y="595"/>
                    <a:pt x="1235" y="435"/>
                    <a:pt x="1006" y="1"/>
                  </a:cubicBezTo>
                  <a:close/>
                </a:path>
              </a:pathLst>
            </a:custGeom>
            <a:solidFill>
              <a:srgbClr val="B841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90"/>
            <p:cNvSpPr/>
            <p:nvPr/>
          </p:nvSpPr>
          <p:spPr>
            <a:xfrm>
              <a:off x="3475550" y="5248775"/>
              <a:ext cx="47750" cy="15425"/>
            </a:xfrm>
            <a:custGeom>
              <a:avLst/>
              <a:gdLst/>
              <a:ahLst/>
              <a:cxnLst/>
              <a:rect l="l" t="t" r="r" b="b"/>
              <a:pathLst>
                <a:path w="1910" h="617" extrusionOk="0">
                  <a:moveTo>
                    <a:pt x="229" y="0"/>
                  </a:moveTo>
                  <a:cubicBezTo>
                    <a:pt x="69" y="92"/>
                    <a:pt x="1" y="183"/>
                    <a:pt x="161" y="320"/>
                  </a:cubicBezTo>
                  <a:cubicBezTo>
                    <a:pt x="229" y="389"/>
                    <a:pt x="298" y="480"/>
                    <a:pt x="389" y="549"/>
                  </a:cubicBezTo>
                  <a:lnTo>
                    <a:pt x="1624" y="572"/>
                  </a:lnTo>
                  <a:cubicBezTo>
                    <a:pt x="1691" y="603"/>
                    <a:pt x="1744" y="617"/>
                    <a:pt x="1784" y="617"/>
                  </a:cubicBezTo>
                  <a:cubicBezTo>
                    <a:pt x="1894" y="617"/>
                    <a:pt x="1909" y="511"/>
                    <a:pt x="1876" y="343"/>
                  </a:cubicBezTo>
                  <a:cubicBezTo>
                    <a:pt x="1350" y="137"/>
                    <a:pt x="801" y="23"/>
                    <a:pt x="229" y="0"/>
                  </a:cubicBezTo>
                  <a:close/>
                </a:path>
              </a:pathLst>
            </a:custGeom>
            <a:solidFill>
              <a:srgbClr val="B641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90"/>
            <p:cNvSpPr/>
            <p:nvPr/>
          </p:nvSpPr>
          <p:spPr>
            <a:xfrm>
              <a:off x="3516150" y="5257025"/>
              <a:ext cx="37750" cy="18075"/>
            </a:xfrm>
            <a:custGeom>
              <a:avLst/>
              <a:gdLst/>
              <a:ahLst/>
              <a:cxnLst/>
              <a:rect l="l" t="t" r="r" b="b"/>
              <a:pathLst>
                <a:path w="1510" h="723" extrusionOk="0">
                  <a:moveTo>
                    <a:pt x="390" y="1"/>
                  </a:moveTo>
                  <a:cubicBezTo>
                    <a:pt x="344" y="1"/>
                    <a:pt x="298" y="4"/>
                    <a:pt x="252" y="13"/>
                  </a:cubicBezTo>
                  <a:lnTo>
                    <a:pt x="0" y="242"/>
                  </a:lnTo>
                  <a:cubicBezTo>
                    <a:pt x="457" y="585"/>
                    <a:pt x="1029" y="585"/>
                    <a:pt x="1509" y="722"/>
                  </a:cubicBezTo>
                  <a:lnTo>
                    <a:pt x="1509" y="493"/>
                  </a:lnTo>
                  <a:cubicBezTo>
                    <a:pt x="1509" y="333"/>
                    <a:pt x="1349" y="333"/>
                    <a:pt x="1258" y="242"/>
                  </a:cubicBezTo>
                  <a:cubicBezTo>
                    <a:pt x="979" y="182"/>
                    <a:pt x="699" y="1"/>
                    <a:pt x="390" y="1"/>
                  </a:cubicBezTo>
                  <a:close/>
                </a:path>
              </a:pathLst>
            </a:custGeom>
            <a:solidFill>
              <a:srgbClr val="C14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90"/>
            <p:cNvSpPr/>
            <p:nvPr/>
          </p:nvSpPr>
          <p:spPr>
            <a:xfrm>
              <a:off x="3747675" y="5301350"/>
              <a:ext cx="44600" cy="5275"/>
            </a:xfrm>
            <a:custGeom>
              <a:avLst/>
              <a:gdLst/>
              <a:ahLst/>
              <a:cxnLst/>
              <a:rect l="l" t="t" r="r" b="b"/>
              <a:pathLst>
                <a:path w="1784" h="211" extrusionOk="0">
                  <a:moveTo>
                    <a:pt x="435" y="1"/>
                  </a:moveTo>
                  <a:cubicBezTo>
                    <a:pt x="274" y="1"/>
                    <a:pt x="114" y="92"/>
                    <a:pt x="0" y="207"/>
                  </a:cubicBezTo>
                  <a:lnTo>
                    <a:pt x="1235" y="207"/>
                  </a:lnTo>
                  <a:cubicBezTo>
                    <a:pt x="1256" y="209"/>
                    <a:pt x="1277" y="210"/>
                    <a:pt x="1298" y="210"/>
                  </a:cubicBezTo>
                  <a:cubicBezTo>
                    <a:pt x="1482" y="210"/>
                    <a:pt x="1661" y="124"/>
                    <a:pt x="1784" y="1"/>
                  </a:cubicBezTo>
                  <a:close/>
                </a:path>
              </a:pathLst>
            </a:custGeom>
            <a:solidFill>
              <a:srgbClr val="B03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90"/>
            <p:cNvSpPr/>
            <p:nvPr/>
          </p:nvSpPr>
          <p:spPr>
            <a:xfrm>
              <a:off x="4319900" y="4809500"/>
              <a:ext cx="14325" cy="33400"/>
            </a:xfrm>
            <a:custGeom>
              <a:avLst/>
              <a:gdLst/>
              <a:ahLst/>
              <a:cxnLst/>
              <a:rect l="l" t="t" r="r" b="b"/>
              <a:pathLst>
                <a:path w="573" h="1336" extrusionOk="0">
                  <a:moveTo>
                    <a:pt x="107" y="1"/>
                  </a:moveTo>
                  <a:cubicBezTo>
                    <a:pt x="72" y="1"/>
                    <a:pt x="36" y="41"/>
                    <a:pt x="1" y="124"/>
                  </a:cubicBezTo>
                  <a:cubicBezTo>
                    <a:pt x="1" y="536"/>
                    <a:pt x="69" y="947"/>
                    <a:pt x="206" y="1336"/>
                  </a:cubicBezTo>
                  <a:cubicBezTo>
                    <a:pt x="572" y="1061"/>
                    <a:pt x="412" y="673"/>
                    <a:pt x="458" y="330"/>
                  </a:cubicBezTo>
                  <a:cubicBezTo>
                    <a:pt x="366" y="261"/>
                    <a:pt x="298" y="170"/>
                    <a:pt x="206" y="101"/>
                  </a:cubicBezTo>
                  <a:cubicBezTo>
                    <a:pt x="173" y="35"/>
                    <a:pt x="140" y="1"/>
                    <a:pt x="1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90"/>
            <p:cNvSpPr/>
            <p:nvPr/>
          </p:nvSpPr>
          <p:spPr>
            <a:xfrm>
              <a:off x="3422375" y="5231625"/>
              <a:ext cx="30900" cy="12600"/>
            </a:xfrm>
            <a:custGeom>
              <a:avLst/>
              <a:gdLst/>
              <a:ahLst/>
              <a:cxnLst/>
              <a:rect l="l" t="t" r="r" b="b"/>
              <a:pathLst>
                <a:path w="1236" h="504" extrusionOk="0">
                  <a:moveTo>
                    <a:pt x="778" y="0"/>
                  </a:moveTo>
                  <a:cubicBezTo>
                    <a:pt x="736" y="4"/>
                    <a:pt x="692" y="5"/>
                    <a:pt x="647" y="5"/>
                  </a:cubicBezTo>
                  <a:cubicBezTo>
                    <a:pt x="612" y="5"/>
                    <a:pt x="577" y="4"/>
                    <a:pt x="542" y="4"/>
                  </a:cubicBezTo>
                  <a:cubicBezTo>
                    <a:pt x="336" y="4"/>
                    <a:pt x="133" y="21"/>
                    <a:pt x="1" y="252"/>
                  </a:cubicBezTo>
                  <a:cubicBezTo>
                    <a:pt x="138" y="389"/>
                    <a:pt x="367" y="343"/>
                    <a:pt x="504" y="480"/>
                  </a:cubicBezTo>
                  <a:cubicBezTo>
                    <a:pt x="606" y="489"/>
                    <a:pt x="708" y="504"/>
                    <a:pt x="805" y="504"/>
                  </a:cubicBezTo>
                  <a:cubicBezTo>
                    <a:pt x="970" y="504"/>
                    <a:pt x="1121" y="461"/>
                    <a:pt x="1236" y="275"/>
                  </a:cubicBezTo>
                  <a:cubicBezTo>
                    <a:pt x="1099" y="160"/>
                    <a:pt x="984" y="0"/>
                    <a:pt x="7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90"/>
            <p:cNvSpPr/>
            <p:nvPr/>
          </p:nvSpPr>
          <p:spPr>
            <a:xfrm>
              <a:off x="4325050" y="4956075"/>
              <a:ext cx="13750" cy="30900"/>
            </a:xfrm>
            <a:custGeom>
              <a:avLst/>
              <a:gdLst/>
              <a:ahLst/>
              <a:cxnLst/>
              <a:rect l="l" t="t" r="r" b="b"/>
              <a:pathLst>
                <a:path w="550" h="1236" extrusionOk="0">
                  <a:moveTo>
                    <a:pt x="252" y="0"/>
                  </a:moveTo>
                  <a:cubicBezTo>
                    <a:pt x="206" y="69"/>
                    <a:pt x="183" y="138"/>
                    <a:pt x="206" y="229"/>
                  </a:cubicBezTo>
                  <a:cubicBezTo>
                    <a:pt x="46" y="458"/>
                    <a:pt x="183" y="778"/>
                    <a:pt x="23" y="1007"/>
                  </a:cubicBezTo>
                  <a:cubicBezTo>
                    <a:pt x="0" y="1075"/>
                    <a:pt x="0" y="1167"/>
                    <a:pt x="23" y="1235"/>
                  </a:cubicBezTo>
                  <a:lnTo>
                    <a:pt x="229" y="1235"/>
                  </a:lnTo>
                  <a:cubicBezTo>
                    <a:pt x="389" y="1144"/>
                    <a:pt x="503" y="961"/>
                    <a:pt x="503" y="755"/>
                  </a:cubicBezTo>
                  <a:cubicBezTo>
                    <a:pt x="458" y="481"/>
                    <a:pt x="549" y="183"/>
                    <a:pt x="252" y="0"/>
                  </a:cubicBezTo>
                  <a:close/>
                </a:path>
              </a:pathLst>
            </a:custGeom>
            <a:solidFill>
              <a:srgbClr val="971E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90"/>
            <p:cNvSpPr/>
            <p:nvPr/>
          </p:nvSpPr>
          <p:spPr>
            <a:xfrm>
              <a:off x="3547575" y="5262375"/>
              <a:ext cx="38900" cy="7000"/>
            </a:xfrm>
            <a:custGeom>
              <a:avLst/>
              <a:gdLst/>
              <a:ahLst/>
              <a:cxnLst/>
              <a:rect l="l" t="t" r="r" b="b"/>
              <a:pathLst>
                <a:path w="1556" h="280" extrusionOk="0">
                  <a:moveTo>
                    <a:pt x="707" y="1"/>
                  </a:moveTo>
                  <a:cubicBezTo>
                    <a:pt x="473" y="1"/>
                    <a:pt x="234" y="28"/>
                    <a:pt x="1" y="28"/>
                  </a:cubicBezTo>
                  <a:lnTo>
                    <a:pt x="275" y="279"/>
                  </a:lnTo>
                  <a:lnTo>
                    <a:pt x="1556" y="234"/>
                  </a:lnTo>
                  <a:cubicBezTo>
                    <a:pt x="1289" y="43"/>
                    <a:pt x="1001" y="1"/>
                    <a:pt x="7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90"/>
            <p:cNvSpPr/>
            <p:nvPr/>
          </p:nvSpPr>
          <p:spPr>
            <a:xfrm>
              <a:off x="3808250" y="5293350"/>
              <a:ext cx="26325" cy="13750"/>
            </a:xfrm>
            <a:custGeom>
              <a:avLst/>
              <a:gdLst/>
              <a:ahLst/>
              <a:cxnLst/>
              <a:rect l="l" t="t" r="r" b="b"/>
              <a:pathLst>
                <a:path w="1053" h="550" extrusionOk="0">
                  <a:moveTo>
                    <a:pt x="847" y="1"/>
                  </a:moveTo>
                  <a:cubicBezTo>
                    <a:pt x="550" y="69"/>
                    <a:pt x="230" y="1"/>
                    <a:pt x="1" y="252"/>
                  </a:cubicBezTo>
                  <a:lnTo>
                    <a:pt x="367" y="550"/>
                  </a:lnTo>
                  <a:cubicBezTo>
                    <a:pt x="618" y="412"/>
                    <a:pt x="916" y="367"/>
                    <a:pt x="1053" y="69"/>
                  </a:cubicBezTo>
                  <a:cubicBezTo>
                    <a:pt x="984" y="69"/>
                    <a:pt x="893" y="47"/>
                    <a:pt x="847"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90"/>
            <p:cNvSpPr/>
            <p:nvPr/>
          </p:nvSpPr>
          <p:spPr>
            <a:xfrm>
              <a:off x="4337050" y="4743975"/>
              <a:ext cx="20600" cy="18325"/>
            </a:xfrm>
            <a:custGeom>
              <a:avLst/>
              <a:gdLst/>
              <a:ahLst/>
              <a:cxnLst/>
              <a:rect l="l" t="t" r="r" b="b"/>
              <a:pathLst>
                <a:path w="824" h="733" extrusionOk="0">
                  <a:moveTo>
                    <a:pt x="298" y="1"/>
                  </a:moveTo>
                  <a:cubicBezTo>
                    <a:pt x="1" y="138"/>
                    <a:pt x="46" y="435"/>
                    <a:pt x="1" y="687"/>
                  </a:cubicBezTo>
                  <a:lnTo>
                    <a:pt x="755" y="733"/>
                  </a:lnTo>
                  <a:cubicBezTo>
                    <a:pt x="778" y="733"/>
                    <a:pt x="801" y="710"/>
                    <a:pt x="824" y="641"/>
                  </a:cubicBezTo>
                  <a:cubicBezTo>
                    <a:pt x="824" y="573"/>
                    <a:pt x="801" y="504"/>
                    <a:pt x="755" y="458"/>
                  </a:cubicBezTo>
                  <a:cubicBezTo>
                    <a:pt x="481" y="435"/>
                    <a:pt x="275" y="344"/>
                    <a:pt x="298" y="1"/>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90"/>
            <p:cNvSpPr/>
            <p:nvPr/>
          </p:nvSpPr>
          <p:spPr>
            <a:xfrm>
              <a:off x="4359350" y="4624500"/>
              <a:ext cx="8600" cy="8025"/>
            </a:xfrm>
            <a:custGeom>
              <a:avLst/>
              <a:gdLst/>
              <a:ahLst/>
              <a:cxnLst/>
              <a:rect l="l" t="t" r="r" b="b"/>
              <a:pathLst>
                <a:path w="344" h="321" extrusionOk="0">
                  <a:moveTo>
                    <a:pt x="138" y="1"/>
                  </a:moveTo>
                  <a:cubicBezTo>
                    <a:pt x="46" y="47"/>
                    <a:pt x="0" y="115"/>
                    <a:pt x="69" y="207"/>
                  </a:cubicBezTo>
                  <a:cubicBezTo>
                    <a:pt x="138" y="252"/>
                    <a:pt x="206" y="275"/>
                    <a:pt x="275" y="321"/>
                  </a:cubicBezTo>
                  <a:cubicBezTo>
                    <a:pt x="298" y="229"/>
                    <a:pt x="343" y="138"/>
                    <a:pt x="343" y="92"/>
                  </a:cubicBezTo>
                  <a:cubicBezTo>
                    <a:pt x="343" y="47"/>
                    <a:pt x="206" y="47"/>
                    <a:pt x="1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90"/>
            <p:cNvSpPr/>
            <p:nvPr/>
          </p:nvSpPr>
          <p:spPr>
            <a:xfrm>
              <a:off x="4325050" y="4785725"/>
              <a:ext cx="12025" cy="14300"/>
            </a:xfrm>
            <a:custGeom>
              <a:avLst/>
              <a:gdLst/>
              <a:ahLst/>
              <a:cxnLst/>
              <a:rect l="l" t="t" r="r" b="b"/>
              <a:pathLst>
                <a:path w="481" h="572" extrusionOk="0">
                  <a:moveTo>
                    <a:pt x="458" y="0"/>
                  </a:moveTo>
                  <a:lnTo>
                    <a:pt x="458" y="0"/>
                  </a:lnTo>
                  <a:cubicBezTo>
                    <a:pt x="252" y="137"/>
                    <a:pt x="92" y="343"/>
                    <a:pt x="0" y="572"/>
                  </a:cubicBezTo>
                  <a:cubicBezTo>
                    <a:pt x="389" y="572"/>
                    <a:pt x="481" y="320"/>
                    <a:pt x="4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90"/>
            <p:cNvSpPr/>
            <p:nvPr/>
          </p:nvSpPr>
          <p:spPr>
            <a:xfrm>
              <a:off x="3322350" y="4003675"/>
              <a:ext cx="13175" cy="14325"/>
            </a:xfrm>
            <a:custGeom>
              <a:avLst/>
              <a:gdLst/>
              <a:ahLst/>
              <a:cxnLst/>
              <a:rect l="l" t="t" r="r" b="b"/>
              <a:pathLst>
                <a:path w="527" h="573" extrusionOk="0">
                  <a:moveTo>
                    <a:pt x="252" y="1"/>
                  </a:moveTo>
                  <a:lnTo>
                    <a:pt x="0" y="252"/>
                  </a:lnTo>
                  <a:cubicBezTo>
                    <a:pt x="23" y="367"/>
                    <a:pt x="46" y="458"/>
                    <a:pt x="46" y="572"/>
                  </a:cubicBezTo>
                  <a:lnTo>
                    <a:pt x="526" y="275"/>
                  </a:lnTo>
                  <a:lnTo>
                    <a:pt x="252" y="1"/>
                  </a:lnTo>
                  <a:close/>
                </a:path>
              </a:pathLst>
            </a:custGeom>
            <a:solidFill>
              <a:srgbClr val="ED9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90"/>
            <p:cNvSpPr/>
            <p:nvPr/>
          </p:nvSpPr>
          <p:spPr>
            <a:xfrm>
              <a:off x="4323900" y="4961800"/>
              <a:ext cx="9750" cy="19450"/>
            </a:xfrm>
            <a:custGeom>
              <a:avLst/>
              <a:gdLst/>
              <a:ahLst/>
              <a:cxnLst/>
              <a:rect l="l" t="t" r="r" b="b"/>
              <a:pathLst>
                <a:path w="390" h="778" extrusionOk="0">
                  <a:moveTo>
                    <a:pt x="252" y="0"/>
                  </a:moveTo>
                  <a:lnTo>
                    <a:pt x="252" y="0"/>
                  </a:lnTo>
                  <a:cubicBezTo>
                    <a:pt x="69" y="206"/>
                    <a:pt x="1" y="503"/>
                    <a:pt x="69" y="778"/>
                  </a:cubicBezTo>
                  <a:cubicBezTo>
                    <a:pt x="298" y="595"/>
                    <a:pt x="389" y="252"/>
                    <a:pt x="2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90"/>
            <p:cNvSpPr/>
            <p:nvPr/>
          </p:nvSpPr>
          <p:spPr>
            <a:xfrm>
              <a:off x="4373650" y="4360400"/>
              <a:ext cx="15450" cy="12600"/>
            </a:xfrm>
            <a:custGeom>
              <a:avLst/>
              <a:gdLst/>
              <a:ahLst/>
              <a:cxnLst/>
              <a:rect l="l" t="t" r="r" b="b"/>
              <a:pathLst>
                <a:path w="618" h="504" extrusionOk="0">
                  <a:moveTo>
                    <a:pt x="320" y="0"/>
                  </a:moveTo>
                  <a:lnTo>
                    <a:pt x="23" y="23"/>
                  </a:lnTo>
                  <a:cubicBezTo>
                    <a:pt x="0" y="206"/>
                    <a:pt x="114" y="412"/>
                    <a:pt x="297" y="504"/>
                  </a:cubicBezTo>
                  <a:lnTo>
                    <a:pt x="343" y="435"/>
                  </a:lnTo>
                  <a:cubicBezTo>
                    <a:pt x="389" y="366"/>
                    <a:pt x="457" y="298"/>
                    <a:pt x="549" y="252"/>
                  </a:cubicBezTo>
                  <a:lnTo>
                    <a:pt x="572" y="229"/>
                  </a:lnTo>
                  <a:cubicBezTo>
                    <a:pt x="595" y="229"/>
                    <a:pt x="595" y="183"/>
                    <a:pt x="595" y="138"/>
                  </a:cubicBezTo>
                  <a:cubicBezTo>
                    <a:pt x="617" y="92"/>
                    <a:pt x="595" y="23"/>
                    <a:pt x="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90"/>
            <p:cNvSpPr/>
            <p:nvPr/>
          </p:nvSpPr>
          <p:spPr>
            <a:xfrm>
              <a:off x="4156975" y="4288375"/>
              <a:ext cx="8025" cy="8475"/>
            </a:xfrm>
            <a:custGeom>
              <a:avLst/>
              <a:gdLst/>
              <a:ahLst/>
              <a:cxnLst/>
              <a:rect l="l" t="t" r="r" b="b"/>
              <a:pathLst>
                <a:path w="321" h="339" extrusionOk="0">
                  <a:moveTo>
                    <a:pt x="69" y="0"/>
                  </a:moveTo>
                  <a:cubicBezTo>
                    <a:pt x="23" y="69"/>
                    <a:pt x="1" y="137"/>
                    <a:pt x="1" y="229"/>
                  </a:cubicBezTo>
                  <a:cubicBezTo>
                    <a:pt x="1" y="296"/>
                    <a:pt x="50" y="338"/>
                    <a:pt x="112" y="338"/>
                  </a:cubicBezTo>
                  <a:cubicBezTo>
                    <a:pt x="134" y="338"/>
                    <a:pt x="159" y="333"/>
                    <a:pt x="183" y="320"/>
                  </a:cubicBezTo>
                  <a:cubicBezTo>
                    <a:pt x="298" y="275"/>
                    <a:pt x="321" y="206"/>
                    <a:pt x="252" y="115"/>
                  </a:cubicBezTo>
                  <a:cubicBezTo>
                    <a:pt x="206" y="69"/>
                    <a:pt x="138" y="23"/>
                    <a:pt x="69" y="0"/>
                  </a:cubicBezTo>
                  <a:close/>
                </a:path>
              </a:pathLst>
            </a:custGeom>
            <a:solidFill>
              <a:srgbClr val="EE9D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90"/>
            <p:cNvSpPr/>
            <p:nvPr/>
          </p:nvSpPr>
          <p:spPr>
            <a:xfrm>
              <a:off x="3078825" y="4307800"/>
              <a:ext cx="6300" cy="8600"/>
            </a:xfrm>
            <a:custGeom>
              <a:avLst/>
              <a:gdLst/>
              <a:ahLst/>
              <a:cxnLst/>
              <a:rect l="l" t="t" r="r" b="b"/>
              <a:pathLst>
                <a:path w="252" h="344" extrusionOk="0">
                  <a:moveTo>
                    <a:pt x="69" y="1"/>
                  </a:moveTo>
                  <a:cubicBezTo>
                    <a:pt x="69" y="69"/>
                    <a:pt x="0" y="138"/>
                    <a:pt x="23" y="207"/>
                  </a:cubicBezTo>
                  <a:cubicBezTo>
                    <a:pt x="46" y="275"/>
                    <a:pt x="137" y="298"/>
                    <a:pt x="206" y="344"/>
                  </a:cubicBezTo>
                  <a:cubicBezTo>
                    <a:pt x="229" y="275"/>
                    <a:pt x="252" y="207"/>
                    <a:pt x="252" y="138"/>
                  </a:cubicBezTo>
                  <a:lnTo>
                    <a:pt x="69" y="1"/>
                  </a:lnTo>
                  <a:close/>
                </a:path>
              </a:pathLst>
            </a:custGeom>
            <a:solidFill>
              <a:srgbClr val="DE76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90"/>
            <p:cNvSpPr/>
            <p:nvPr/>
          </p:nvSpPr>
          <p:spPr>
            <a:xfrm>
              <a:off x="4077725" y="5157725"/>
              <a:ext cx="4950" cy="3600"/>
            </a:xfrm>
            <a:custGeom>
              <a:avLst/>
              <a:gdLst/>
              <a:ahLst/>
              <a:cxnLst/>
              <a:rect l="l" t="t" r="r" b="b"/>
              <a:pathLst>
                <a:path w="198" h="144" extrusionOk="0">
                  <a:moveTo>
                    <a:pt x="85" y="0"/>
                  </a:moveTo>
                  <a:cubicBezTo>
                    <a:pt x="24" y="0"/>
                    <a:pt x="0" y="41"/>
                    <a:pt x="38" y="98"/>
                  </a:cubicBezTo>
                  <a:cubicBezTo>
                    <a:pt x="38" y="144"/>
                    <a:pt x="84" y="144"/>
                    <a:pt x="129" y="144"/>
                  </a:cubicBezTo>
                  <a:lnTo>
                    <a:pt x="198" y="75"/>
                  </a:lnTo>
                  <a:cubicBezTo>
                    <a:pt x="175" y="52"/>
                    <a:pt x="152" y="6"/>
                    <a:pt x="129" y="6"/>
                  </a:cubicBezTo>
                  <a:cubicBezTo>
                    <a:pt x="113" y="2"/>
                    <a:pt x="98" y="0"/>
                    <a:pt x="85" y="0"/>
                  </a:cubicBezTo>
                  <a:close/>
                </a:path>
              </a:pathLst>
            </a:custGeom>
            <a:solidFill>
              <a:srgbClr val="F3D1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90"/>
            <p:cNvSpPr/>
            <p:nvPr/>
          </p:nvSpPr>
          <p:spPr>
            <a:xfrm>
              <a:off x="4318750" y="4799450"/>
              <a:ext cx="6325" cy="13150"/>
            </a:xfrm>
            <a:custGeom>
              <a:avLst/>
              <a:gdLst/>
              <a:ahLst/>
              <a:cxnLst/>
              <a:rect l="l" t="t" r="r" b="b"/>
              <a:pathLst>
                <a:path w="253" h="526" extrusionOk="0">
                  <a:moveTo>
                    <a:pt x="252" y="0"/>
                  </a:moveTo>
                  <a:cubicBezTo>
                    <a:pt x="1" y="91"/>
                    <a:pt x="69" y="343"/>
                    <a:pt x="47" y="526"/>
                  </a:cubicBezTo>
                  <a:cubicBezTo>
                    <a:pt x="115" y="526"/>
                    <a:pt x="184" y="526"/>
                    <a:pt x="252" y="503"/>
                  </a:cubicBezTo>
                  <a:lnTo>
                    <a:pt x="2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90"/>
            <p:cNvSpPr/>
            <p:nvPr/>
          </p:nvSpPr>
          <p:spPr>
            <a:xfrm>
              <a:off x="3736225" y="5306500"/>
              <a:ext cx="12025" cy="5225"/>
            </a:xfrm>
            <a:custGeom>
              <a:avLst/>
              <a:gdLst/>
              <a:ahLst/>
              <a:cxnLst/>
              <a:rect l="l" t="t" r="r" b="b"/>
              <a:pathLst>
                <a:path w="481" h="209" extrusionOk="0">
                  <a:moveTo>
                    <a:pt x="481" y="1"/>
                  </a:moveTo>
                  <a:lnTo>
                    <a:pt x="1" y="69"/>
                  </a:lnTo>
                  <a:cubicBezTo>
                    <a:pt x="83" y="162"/>
                    <a:pt x="161" y="208"/>
                    <a:pt x="234" y="208"/>
                  </a:cubicBezTo>
                  <a:cubicBezTo>
                    <a:pt x="323" y="208"/>
                    <a:pt x="405" y="139"/>
                    <a:pt x="481" y="1"/>
                  </a:cubicBezTo>
                  <a:close/>
                </a:path>
              </a:pathLst>
            </a:custGeom>
            <a:solidFill>
              <a:srgbClr val="B03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90"/>
            <p:cNvSpPr/>
            <p:nvPr/>
          </p:nvSpPr>
          <p:spPr>
            <a:xfrm>
              <a:off x="4205575" y="5131000"/>
              <a:ext cx="6300" cy="6325"/>
            </a:xfrm>
            <a:custGeom>
              <a:avLst/>
              <a:gdLst/>
              <a:ahLst/>
              <a:cxnLst/>
              <a:rect l="l" t="t" r="r" b="b"/>
              <a:pathLst>
                <a:path w="252" h="253" extrusionOk="0">
                  <a:moveTo>
                    <a:pt x="252" y="1"/>
                  </a:moveTo>
                  <a:lnTo>
                    <a:pt x="252" y="1"/>
                  </a:lnTo>
                  <a:cubicBezTo>
                    <a:pt x="115" y="24"/>
                    <a:pt x="23" y="115"/>
                    <a:pt x="0" y="252"/>
                  </a:cubicBezTo>
                  <a:lnTo>
                    <a:pt x="252" y="1"/>
                  </a:lnTo>
                  <a:close/>
                </a:path>
              </a:pathLst>
            </a:custGeom>
            <a:solidFill>
              <a:srgbClr val="CB5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90"/>
            <p:cNvSpPr/>
            <p:nvPr/>
          </p:nvSpPr>
          <p:spPr>
            <a:xfrm>
              <a:off x="4174125" y="5157300"/>
              <a:ext cx="6875" cy="5750"/>
            </a:xfrm>
            <a:custGeom>
              <a:avLst/>
              <a:gdLst/>
              <a:ahLst/>
              <a:cxnLst/>
              <a:rect l="l" t="t" r="r" b="b"/>
              <a:pathLst>
                <a:path w="275" h="230" extrusionOk="0">
                  <a:moveTo>
                    <a:pt x="275" y="1"/>
                  </a:moveTo>
                  <a:lnTo>
                    <a:pt x="275" y="1"/>
                  </a:lnTo>
                  <a:cubicBezTo>
                    <a:pt x="138" y="23"/>
                    <a:pt x="46" y="115"/>
                    <a:pt x="1" y="229"/>
                  </a:cubicBezTo>
                  <a:lnTo>
                    <a:pt x="275" y="1"/>
                  </a:lnTo>
                  <a:close/>
                </a:path>
              </a:pathLst>
            </a:custGeom>
            <a:solidFill>
              <a:srgbClr val="BB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90"/>
            <p:cNvSpPr/>
            <p:nvPr/>
          </p:nvSpPr>
          <p:spPr>
            <a:xfrm>
              <a:off x="4167275" y="5162450"/>
              <a:ext cx="6875" cy="6300"/>
            </a:xfrm>
            <a:custGeom>
              <a:avLst/>
              <a:gdLst/>
              <a:ahLst/>
              <a:cxnLst/>
              <a:rect l="l" t="t" r="r" b="b"/>
              <a:pathLst>
                <a:path w="275" h="252" extrusionOk="0">
                  <a:moveTo>
                    <a:pt x="275" y="0"/>
                  </a:moveTo>
                  <a:lnTo>
                    <a:pt x="0" y="252"/>
                  </a:lnTo>
                  <a:close/>
                </a:path>
              </a:pathLst>
            </a:custGeom>
            <a:solidFill>
              <a:srgbClr val="BB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90"/>
            <p:cNvSpPr/>
            <p:nvPr/>
          </p:nvSpPr>
          <p:spPr>
            <a:xfrm>
              <a:off x="3372075" y="5195525"/>
              <a:ext cx="6325" cy="4675"/>
            </a:xfrm>
            <a:custGeom>
              <a:avLst/>
              <a:gdLst/>
              <a:ahLst/>
              <a:cxnLst/>
              <a:rect l="l" t="t" r="r" b="b"/>
              <a:pathLst>
                <a:path w="253" h="187" extrusionOk="0">
                  <a:moveTo>
                    <a:pt x="36" y="0"/>
                  </a:moveTo>
                  <a:cubicBezTo>
                    <a:pt x="25" y="0"/>
                    <a:pt x="13" y="1"/>
                    <a:pt x="1" y="4"/>
                  </a:cubicBezTo>
                  <a:cubicBezTo>
                    <a:pt x="46" y="118"/>
                    <a:pt x="138" y="187"/>
                    <a:pt x="252" y="187"/>
                  </a:cubicBezTo>
                  <a:cubicBezTo>
                    <a:pt x="232" y="84"/>
                    <a:pt x="138" y="0"/>
                    <a:pt x="36" y="0"/>
                  </a:cubicBezTo>
                  <a:close/>
                </a:path>
              </a:pathLst>
            </a:custGeom>
            <a:solidFill>
              <a:srgbClr val="C95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90"/>
            <p:cNvSpPr/>
            <p:nvPr/>
          </p:nvSpPr>
          <p:spPr>
            <a:xfrm>
              <a:off x="4015200" y="5244425"/>
              <a:ext cx="9175" cy="6075"/>
            </a:xfrm>
            <a:custGeom>
              <a:avLst/>
              <a:gdLst/>
              <a:ahLst/>
              <a:cxnLst/>
              <a:rect l="l" t="t" r="r" b="b"/>
              <a:pathLst>
                <a:path w="367" h="243" extrusionOk="0">
                  <a:moveTo>
                    <a:pt x="270" y="0"/>
                  </a:moveTo>
                  <a:cubicBezTo>
                    <a:pt x="152" y="0"/>
                    <a:pt x="55" y="66"/>
                    <a:pt x="1" y="174"/>
                  </a:cubicBezTo>
                  <a:lnTo>
                    <a:pt x="344" y="243"/>
                  </a:lnTo>
                  <a:cubicBezTo>
                    <a:pt x="344" y="174"/>
                    <a:pt x="366" y="83"/>
                    <a:pt x="366" y="14"/>
                  </a:cubicBezTo>
                  <a:cubicBezTo>
                    <a:pt x="333" y="5"/>
                    <a:pt x="301" y="0"/>
                    <a:pt x="270" y="0"/>
                  </a:cubicBez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90"/>
            <p:cNvSpPr/>
            <p:nvPr/>
          </p:nvSpPr>
          <p:spPr>
            <a:xfrm>
              <a:off x="3931175" y="5258475"/>
              <a:ext cx="3450" cy="3475"/>
            </a:xfrm>
            <a:custGeom>
              <a:avLst/>
              <a:gdLst/>
              <a:ahLst/>
              <a:cxnLst/>
              <a:rect l="l" t="t" r="r" b="b"/>
              <a:pathLst>
                <a:path w="138" h="139" extrusionOk="0">
                  <a:moveTo>
                    <a:pt x="69" y="1"/>
                  </a:moveTo>
                  <a:cubicBezTo>
                    <a:pt x="46" y="1"/>
                    <a:pt x="23" y="24"/>
                    <a:pt x="0" y="47"/>
                  </a:cubicBezTo>
                  <a:lnTo>
                    <a:pt x="69" y="138"/>
                  </a:lnTo>
                  <a:lnTo>
                    <a:pt x="137" y="70"/>
                  </a:lnTo>
                  <a:cubicBezTo>
                    <a:pt x="115" y="47"/>
                    <a:pt x="92" y="1"/>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90"/>
            <p:cNvSpPr/>
            <p:nvPr/>
          </p:nvSpPr>
          <p:spPr>
            <a:xfrm>
              <a:off x="3635625" y="5288225"/>
              <a:ext cx="8025" cy="5150"/>
            </a:xfrm>
            <a:custGeom>
              <a:avLst/>
              <a:gdLst/>
              <a:ahLst/>
              <a:cxnLst/>
              <a:rect l="l" t="t" r="r" b="b"/>
              <a:pathLst>
                <a:path w="321" h="206" extrusionOk="0">
                  <a:moveTo>
                    <a:pt x="0" y="0"/>
                  </a:moveTo>
                  <a:cubicBezTo>
                    <a:pt x="46" y="114"/>
                    <a:pt x="183" y="206"/>
                    <a:pt x="320" y="206"/>
                  </a:cubicBezTo>
                  <a:lnTo>
                    <a:pt x="0" y="0"/>
                  </a:ln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90"/>
            <p:cNvSpPr/>
            <p:nvPr/>
          </p:nvSpPr>
          <p:spPr>
            <a:xfrm>
              <a:off x="3171425" y="4961225"/>
              <a:ext cx="6875" cy="6875"/>
            </a:xfrm>
            <a:custGeom>
              <a:avLst/>
              <a:gdLst/>
              <a:ahLst/>
              <a:cxnLst/>
              <a:rect l="l" t="t" r="r" b="b"/>
              <a:pathLst>
                <a:path w="275" h="275" extrusionOk="0">
                  <a:moveTo>
                    <a:pt x="23" y="0"/>
                  </a:moveTo>
                  <a:cubicBezTo>
                    <a:pt x="23" y="92"/>
                    <a:pt x="0" y="183"/>
                    <a:pt x="0" y="275"/>
                  </a:cubicBezTo>
                  <a:lnTo>
                    <a:pt x="275" y="275"/>
                  </a:lnTo>
                  <a:cubicBezTo>
                    <a:pt x="275" y="137"/>
                    <a:pt x="161" y="23"/>
                    <a:pt x="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90"/>
            <p:cNvSpPr/>
            <p:nvPr/>
          </p:nvSpPr>
          <p:spPr>
            <a:xfrm>
              <a:off x="3178275" y="4968075"/>
              <a:ext cx="5750" cy="6900"/>
            </a:xfrm>
            <a:custGeom>
              <a:avLst/>
              <a:gdLst/>
              <a:ahLst/>
              <a:cxnLst/>
              <a:rect l="l" t="t" r="r" b="b"/>
              <a:pathLst>
                <a:path w="230" h="276" extrusionOk="0">
                  <a:moveTo>
                    <a:pt x="1" y="1"/>
                  </a:moveTo>
                  <a:lnTo>
                    <a:pt x="230" y="275"/>
                  </a:lnTo>
                  <a:cubicBezTo>
                    <a:pt x="207" y="138"/>
                    <a:pt x="115" y="46"/>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90"/>
            <p:cNvSpPr/>
            <p:nvPr/>
          </p:nvSpPr>
          <p:spPr>
            <a:xfrm>
              <a:off x="3146850" y="4160075"/>
              <a:ext cx="12600" cy="6625"/>
            </a:xfrm>
            <a:custGeom>
              <a:avLst/>
              <a:gdLst/>
              <a:ahLst/>
              <a:cxnLst/>
              <a:rect l="l" t="t" r="r" b="b"/>
              <a:pathLst>
                <a:path w="504" h="265" extrusionOk="0">
                  <a:moveTo>
                    <a:pt x="412" y="0"/>
                  </a:moveTo>
                  <a:cubicBezTo>
                    <a:pt x="239" y="0"/>
                    <a:pt x="78" y="106"/>
                    <a:pt x="0" y="262"/>
                  </a:cubicBezTo>
                  <a:cubicBezTo>
                    <a:pt x="18" y="264"/>
                    <a:pt x="35" y="265"/>
                    <a:pt x="53" y="265"/>
                  </a:cubicBezTo>
                  <a:cubicBezTo>
                    <a:pt x="237" y="265"/>
                    <a:pt x="399" y="156"/>
                    <a:pt x="503" y="10"/>
                  </a:cubicBezTo>
                  <a:cubicBezTo>
                    <a:pt x="473" y="3"/>
                    <a:pt x="442" y="0"/>
                    <a:pt x="412" y="0"/>
                  </a:cubicBezTo>
                  <a:close/>
                </a:path>
              </a:pathLst>
            </a:custGeom>
            <a:solidFill>
              <a:srgbClr val="ED9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90"/>
            <p:cNvSpPr/>
            <p:nvPr/>
          </p:nvSpPr>
          <p:spPr>
            <a:xfrm>
              <a:off x="3503550" y="3903075"/>
              <a:ext cx="50350" cy="12025"/>
            </a:xfrm>
            <a:custGeom>
              <a:avLst/>
              <a:gdLst/>
              <a:ahLst/>
              <a:cxnLst/>
              <a:rect l="l" t="t" r="r" b="b"/>
              <a:pathLst>
                <a:path w="2014" h="481" extrusionOk="0">
                  <a:moveTo>
                    <a:pt x="801" y="0"/>
                  </a:moveTo>
                  <a:cubicBezTo>
                    <a:pt x="458" y="0"/>
                    <a:pt x="138" y="183"/>
                    <a:pt x="1" y="480"/>
                  </a:cubicBezTo>
                  <a:cubicBezTo>
                    <a:pt x="501" y="418"/>
                    <a:pt x="962" y="223"/>
                    <a:pt x="1455" y="223"/>
                  </a:cubicBezTo>
                  <a:cubicBezTo>
                    <a:pt x="1504" y="223"/>
                    <a:pt x="1552" y="225"/>
                    <a:pt x="1602" y="229"/>
                  </a:cubicBezTo>
                  <a:cubicBezTo>
                    <a:pt x="1762" y="229"/>
                    <a:pt x="1922" y="137"/>
                    <a:pt x="2013" y="0"/>
                  </a:cubicBezTo>
                  <a:close/>
                </a:path>
              </a:pathLst>
            </a:custGeom>
            <a:solidFill>
              <a:srgbClr val="E692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90"/>
            <p:cNvSpPr/>
            <p:nvPr/>
          </p:nvSpPr>
          <p:spPr>
            <a:xfrm>
              <a:off x="4180975" y="5168725"/>
              <a:ext cx="6325" cy="6325"/>
            </a:xfrm>
            <a:custGeom>
              <a:avLst/>
              <a:gdLst/>
              <a:ahLst/>
              <a:cxnLst/>
              <a:rect l="l" t="t" r="r" b="b"/>
              <a:pathLst>
                <a:path w="253" h="253" extrusionOk="0">
                  <a:moveTo>
                    <a:pt x="1" y="252"/>
                  </a:moveTo>
                  <a:lnTo>
                    <a:pt x="252" y="1"/>
                  </a:lnTo>
                  <a:close/>
                </a:path>
              </a:pathLst>
            </a:custGeom>
            <a:solidFill>
              <a:srgbClr val="BB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90"/>
            <p:cNvSpPr/>
            <p:nvPr/>
          </p:nvSpPr>
          <p:spPr>
            <a:xfrm>
              <a:off x="4343350" y="4971075"/>
              <a:ext cx="18875" cy="18900"/>
            </a:xfrm>
            <a:custGeom>
              <a:avLst/>
              <a:gdLst/>
              <a:ahLst/>
              <a:cxnLst/>
              <a:rect l="l" t="t" r="r" b="b"/>
              <a:pathLst>
                <a:path w="755" h="756" extrusionOk="0">
                  <a:moveTo>
                    <a:pt x="377" y="1"/>
                  </a:moveTo>
                  <a:cubicBezTo>
                    <a:pt x="240" y="1"/>
                    <a:pt x="103" y="52"/>
                    <a:pt x="0" y="155"/>
                  </a:cubicBezTo>
                  <a:cubicBezTo>
                    <a:pt x="23" y="269"/>
                    <a:pt x="46" y="384"/>
                    <a:pt x="92" y="498"/>
                  </a:cubicBezTo>
                  <a:cubicBezTo>
                    <a:pt x="183" y="670"/>
                    <a:pt x="286" y="755"/>
                    <a:pt x="389" y="755"/>
                  </a:cubicBezTo>
                  <a:cubicBezTo>
                    <a:pt x="492" y="755"/>
                    <a:pt x="595" y="670"/>
                    <a:pt x="686" y="498"/>
                  </a:cubicBezTo>
                  <a:cubicBezTo>
                    <a:pt x="732" y="384"/>
                    <a:pt x="755" y="269"/>
                    <a:pt x="755" y="155"/>
                  </a:cubicBezTo>
                  <a:cubicBezTo>
                    <a:pt x="652" y="52"/>
                    <a:pt x="515" y="1"/>
                    <a:pt x="377" y="1"/>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90"/>
            <p:cNvSpPr/>
            <p:nvPr/>
          </p:nvSpPr>
          <p:spPr>
            <a:xfrm>
              <a:off x="4382225" y="4649350"/>
              <a:ext cx="80625" cy="155050"/>
            </a:xfrm>
            <a:custGeom>
              <a:avLst/>
              <a:gdLst/>
              <a:ahLst/>
              <a:cxnLst/>
              <a:rect l="l" t="t" r="r" b="b"/>
              <a:pathLst>
                <a:path w="3225" h="6202" extrusionOk="0">
                  <a:moveTo>
                    <a:pt x="1940" y="3450"/>
                  </a:moveTo>
                  <a:cubicBezTo>
                    <a:pt x="1991" y="3527"/>
                    <a:pt x="2062" y="3603"/>
                    <a:pt x="2137" y="3671"/>
                  </a:cubicBezTo>
                  <a:lnTo>
                    <a:pt x="2137" y="3671"/>
                  </a:lnTo>
                  <a:cubicBezTo>
                    <a:pt x="2123" y="3668"/>
                    <a:pt x="2109" y="3666"/>
                    <a:pt x="2095" y="3666"/>
                  </a:cubicBezTo>
                  <a:cubicBezTo>
                    <a:pt x="2052" y="3666"/>
                    <a:pt x="2012" y="3683"/>
                    <a:pt x="1989" y="3717"/>
                  </a:cubicBezTo>
                  <a:cubicBezTo>
                    <a:pt x="1962" y="3773"/>
                    <a:pt x="1926" y="3803"/>
                    <a:pt x="1891" y="3803"/>
                  </a:cubicBezTo>
                  <a:cubicBezTo>
                    <a:pt x="1869" y="3803"/>
                    <a:pt x="1847" y="3790"/>
                    <a:pt x="1829" y="3763"/>
                  </a:cubicBezTo>
                  <a:cubicBezTo>
                    <a:pt x="1898" y="3740"/>
                    <a:pt x="1989" y="3763"/>
                    <a:pt x="2012" y="3672"/>
                  </a:cubicBezTo>
                  <a:cubicBezTo>
                    <a:pt x="2012" y="3593"/>
                    <a:pt x="1978" y="3514"/>
                    <a:pt x="1940" y="3450"/>
                  </a:cubicBezTo>
                  <a:close/>
                  <a:moveTo>
                    <a:pt x="2792" y="0"/>
                  </a:moveTo>
                  <a:cubicBezTo>
                    <a:pt x="2717" y="0"/>
                    <a:pt x="2644" y="19"/>
                    <a:pt x="2584" y="59"/>
                  </a:cubicBezTo>
                  <a:cubicBezTo>
                    <a:pt x="2378" y="196"/>
                    <a:pt x="2172" y="333"/>
                    <a:pt x="1967" y="470"/>
                  </a:cubicBezTo>
                  <a:lnTo>
                    <a:pt x="1738" y="722"/>
                  </a:lnTo>
                  <a:cubicBezTo>
                    <a:pt x="1646" y="973"/>
                    <a:pt x="1555" y="1225"/>
                    <a:pt x="1463" y="1476"/>
                  </a:cubicBezTo>
                  <a:cubicBezTo>
                    <a:pt x="1372" y="1568"/>
                    <a:pt x="1303" y="1659"/>
                    <a:pt x="1212" y="1728"/>
                  </a:cubicBezTo>
                  <a:cubicBezTo>
                    <a:pt x="1029" y="1957"/>
                    <a:pt x="892" y="2208"/>
                    <a:pt x="800" y="2460"/>
                  </a:cubicBezTo>
                  <a:cubicBezTo>
                    <a:pt x="503" y="3146"/>
                    <a:pt x="434" y="3900"/>
                    <a:pt x="0" y="4541"/>
                  </a:cubicBezTo>
                  <a:cubicBezTo>
                    <a:pt x="23" y="4655"/>
                    <a:pt x="69" y="4746"/>
                    <a:pt x="114" y="4861"/>
                  </a:cubicBezTo>
                  <a:cubicBezTo>
                    <a:pt x="229" y="5066"/>
                    <a:pt x="389" y="5227"/>
                    <a:pt x="549" y="5387"/>
                  </a:cubicBezTo>
                  <a:lnTo>
                    <a:pt x="709" y="5478"/>
                  </a:lnTo>
                  <a:cubicBezTo>
                    <a:pt x="869" y="5501"/>
                    <a:pt x="1006" y="5547"/>
                    <a:pt x="1166" y="5615"/>
                  </a:cubicBezTo>
                  <a:cubicBezTo>
                    <a:pt x="1281" y="5730"/>
                    <a:pt x="1395" y="5844"/>
                    <a:pt x="1486" y="5981"/>
                  </a:cubicBezTo>
                  <a:cubicBezTo>
                    <a:pt x="1581" y="6108"/>
                    <a:pt x="1676" y="6202"/>
                    <a:pt x="1802" y="6202"/>
                  </a:cubicBezTo>
                  <a:cubicBezTo>
                    <a:pt x="1858" y="6202"/>
                    <a:pt x="1919" y="6183"/>
                    <a:pt x="1989" y="6141"/>
                  </a:cubicBezTo>
                  <a:cubicBezTo>
                    <a:pt x="2218" y="6004"/>
                    <a:pt x="2081" y="5775"/>
                    <a:pt x="2012" y="5592"/>
                  </a:cubicBezTo>
                  <a:cubicBezTo>
                    <a:pt x="1967" y="5409"/>
                    <a:pt x="1875" y="5227"/>
                    <a:pt x="1784" y="5044"/>
                  </a:cubicBezTo>
                  <a:cubicBezTo>
                    <a:pt x="1509" y="4746"/>
                    <a:pt x="1715" y="4632"/>
                    <a:pt x="1944" y="4518"/>
                  </a:cubicBezTo>
                  <a:cubicBezTo>
                    <a:pt x="2396" y="4247"/>
                    <a:pt x="2401" y="4243"/>
                    <a:pt x="2224" y="3736"/>
                  </a:cubicBezTo>
                  <a:lnTo>
                    <a:pt x="2224" y="3736"/>
                  </a:lnTo>
                  <a:cubicBezTo>
                    <a:pt x="2453" y="3580"/>
                    <a:pt x="2790" y="3577"/>
                    <a:pt x="2835" y="3214"/>
                  </a:cubicBezTo>
                  <a:cubicBezTo>
                    <a:pt x="2881" y="2871"/>
                    <a:pt x="2973" y="2551"/>
                    <a:pt x="2721" y="2254"/>
                  </a:cubicBezTo>
                  <a:cubicBezTo>
                    <a:pt x="2584" y="2048"/>
                    <a:pt x="2470" y="1842"/>
                    <a:pt x="2355" y="1636"/>
                  </a:cubicBezTo>
                  <a:cubicBezTo>
                    <a:pt x="2401" y="1476"/>
                    <a:pt x="2515" y="1316"/>
                    <a:pt x="2675" y="1248"/>
                  </a:cubicBezTo>
                  <a:cubicBezTo>
                    <a:pt x="2927" y="1065"/>
                    <a:pt x="3087" y="836"/>
                    <a:pt x="3156" y="539"/>
                  </a:cubicBezTo>
                  <a:cubicBezTo>
                    <a:pt x="3224" y="379"/>
                    <a:pt x="3178" y="196"/>
                    <a:pt x="3064" y="82"/>
                  </a:cubicBezTo>
                  <a:cubicBezTo>
                    <a:pt x="2987" y="30"/>
                    <a:pt x="2888" y="0"/>
                    <a:pt x="2792" y="0"/>
                  </a:cubicBezTo>
                  <a:close/>
                </a:path>
              </a:pathLst>
            </a:custGeom>
            <a:solidFill>
              <a:srgbClr val="E68D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90"/>
            <p:cNvSpPr/>
            <p:nvPr/>
          </p:nvSpPr>
          <p:spPr>
            <a:xfrm>
              <a:off x="4377075" y="4317075"/>
              <a:ext cx="74325" cy="206275"/>
            </a:xfrm>
            <a:custGeom>
              <a:avLst/>
              <a:gdLst/>
              <a:ahLst/>
              <a:cxnLst/>
              <a:rect l="l" t="t" r="r" b="b"/>
              <a:pathLst>
                <a:path w="2973" h="8251" extrusionOk="0">
                  <a:moveTo>
                    <a:pt x="396" y="1"/>
                  </a:moveTo>
                  <a:cubicBezTo>
                    <a:pt x="324" y="1"/>
                    <a:pt x="251" y="14"/>
                    <a:pt x="183" y="41"/>
                  </a:cubicBezTo>
                  <a:cubicBezTo>
                    <a:pt x="0" y="201"/>
                    <a:pt x="115" y="339"/>
                    <a:pt x="160" y="476"/>
                  </a:cubicBezTo>
                  <a:cubicBezTo>
                    <a:pt x="252" y="704"/>
                    <a:pt x="366" y="933"/>
                    <a:pt x="480" y="1162"/>
                  </a:cubicBezTo>
                  <a:cubicBezTo>
                    <a:pt x="595" y="1368"/>
                    <a:pt x="480" y="1551"/>
                    <a:pt x="412" y="1733"/>
                  </a:cubicBezTo>
                  <a:cubicBezTo>
                    <a:pt x="412" y="1825"/>
                    <a:pt x="412" y="1894"/>
                    <a:pt x="435" y="1962"/>
                  </a:cubicBezTo>
                  <a:cubicBezTo>
                    <a:pt x="801" y="2694"/>
                    <a:pt x="1212" y="3403"/>
                    <a:pt x="1189" y="4249"/>
                  </a:cubicBezTo>
                  <a:cubicBezTo>
                    <a:pt x="1212" y="4500"/>
                    <a:pt x="1281" y="4752"/>
                    <a:pt x="1372" y="4958"/>
                  </a:cubicBezTo>
                  <a:cubicBezTo>
                    <a:pt x="1624" y="5621"/>
                    <a:pt x="1715" y="6330"/>
                    <a:pt x="1669" y="7016"/>
                  </a:cubicBezTo>
                  <a:cubicBezTo>
                    <a:pt x="1647" y="7427"/>
                    <a:pt x="1669" y="7839"/>
                    <a:pt x="1669" y="8250"/>
                  </a:cubicBezTo>
                  <a:lnTo>
                    <a:pt x="1784" y="8250"/>
                  </a:lnTo>
                  <a:cubicBezTo>
                    <a:pt x="1810" y="8243"/>
                    <a:pt x="1846" y="8241"/>
                    <a:pt x="1885" y="8241"/>
                  </a:cubicBezTo>
                  <a:cubicBezTo>
                    <a:pt x="1924" y="8241"/>
                    <a:pt x="1967" y="8243"/>
                    <a:pt x="2007" y="8243"/>
                  </a:cubicBezTo>
                  <a:cubicBezTo>
                    <a:pt x="2170" y="8243"/>
                    <a:pt x="2302" y="8212"/>
                    <a:pt x="2058" y="7907"/>
                  </a:cubicBezTo>
                  <a:cubicBezTo>
                    <a:pt x="1944" y="7793"/>
                    <a:pt x="1921" y="7610"/>
                    <a:pt x="1990" y="7450"/>
                  </a:cubicBezTo>
                  <a:cubicBezTo>
                    <a:pt x="2050" y="7365"/>
                    <a:pt x="2130" y="7338"/>
                    <a:pt x="2215" y="7338"/>
                  </a:cubicBezTo>
                  <a:cubicBezTo>
                    <a:pt x="2291" y="7338"/>
                    <a:pt x="2371" y="7360"/>
                    <a:pt x="2447" y="7381"/>
                  </a:cubicBezTo>
                  <a:cubicBezTo>
                    <a:pt x="2584" y="7427"/>
                    <a:pt x="2767" y="7473"/>
                    <a:pt x="2904" y="7496"/>
                  </a:cubicBezTo>
                  <a:cubicBezTo>
                    <a:pt x="2973" y="7107"/>
                    <a:pt x="2721" y="6787"/>
                    <a:pt x="2607" y="6467"/>
                  </a:cubicBezTo>
                  <a:cubicBezTo>
                    <a:pt x="2516" y="6147"/>
                    <a:pt x="2630" y="5735"/>
                    <a:pt x="2630" y="5369"/>
                  </a:cubicBezTo>
                  <a:cubicBezTo>
                    <a:pt x="2630" y="5209"/>
                    <a:pt x="2561" y="5049"/>
                    <a:pt x="2493" y="4912"/>
                  </a:cubicBezTo>
                  <a:cubicBezTo>
                    <a:pt x="2355" y="4638"/>
                    <a:pt x="2287" y="4295"/>
                    <a:pt x="2058" y="4157"/>
                  </a:cubicBezTo>
                  <a:cubicBezTo>
                    <a:pt x="1624" y="3883"/>
                    <a:pt x="2127" y="3586"/>
                    <a:pt x="1944" y="3311"/>
                  </a:cubicBezTo>
                  <a:cubicBezTo>
                    <a:pt x="1578" y="2671"/>
                    <a:pt x="1326" y="1939"/>
                    <a:pt x="1258" y="1208"/>
                  </a:cubicBezTo>
                  <a:cubicBezTo>
                    <a:pt x="1166" y="842"/>
                    <a:pt x="1029" y="522"/>
                    <a:pt x="846" y="201"/>
                  </a:cubicBezTo>
                  <a:cubicBezTo>
                    <a:pt x="734" y="73"/>
                    <a:pt x="565" y="1"/>
                    <a:pt x="3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90"/>
            <p:cNvSpPr/>
            <p:nvPr/>
          </p:nvSpPr>
          <p:spPr>
            <a:xfrm>
              <a:off x="4359350" y="4764325"/>
              <a:ext cx="45175" cy="94725"/>
            </a:xfrm>
            <a:custGeom>
              <a:avLst/>
              <a:gdLst/>
              <a:ahLst/>
              <a:cxnLst/>
              <a:rect l="l" t="t" r="r" b="b"/>
              <a:pathLst>
                <a:path w="1807" h="3789" extrusionOk="0">
                  <a:moveTo>
                    <a:pt x="868" y="1"/>
                  </a:moveTo>
                  <a:cubicBezTo>
                    <a:pt x="822" y="1"/>
                    <a:pt x="776" y="11"/>
                    <a:pt x="732" y="33"/>
                  </a:cubicBezTo>
                  <a:lnTo>
                    <a:pt x="618" y="124"/>
                  </a:lnTo>
                  <a:cubicBezTo>
                    <a:pt x="572" y="353"/>
                    <a:pt x="252" y="650"/>
                    <a:pt x="572" y="788"/>
                  </a:cubicBezTo>
                  <a:cubicBezTo>
                    <a:pt x="1052" y="971"/>
                    <a:pt x="984" y="1199"/>
                    <a:pt x="801" y="1542"/>
                  </a:cubicBezTo>
                  <a:cubicBezTo>
                    <a:pt x="663" y="1748"/>
                    <a:pt x="481" y="1931"/>
                    <a:pt x="366" y="2137"/>
                  </a:cubicBezTo>
                  <a:cubicBezTo>
                    <a:pt x="275" y="2343"/>
                    <a:pt x="503" y="2663"/>
                    <a:pt x="138" y="2800"/>
                  </a:cubicBezTo>
                  <a:cubicBezTo>
                    <a:pt x="23" y="2823"/>
                    <a:pt x="0" y="3006"/>
                    <a:pt x="92" y="3120"/>
                  </a:cubicBezTo>
                  <a:cubicBezTo>
                    <a:pt x="183" y="3211"/>
                    <a:pt x="275" y="3303"/>
                    <a:pt x="343" y="3394"/>
                  </a:cubicBezTo>
                  <a:cubicBezTo>
                    <a:pt x="448" y="3563"/>
                    <a:pt x="553" y="3789"/>
                    <a:pt x="747" y="3789"/>
                  </a:cubicBezTo>
                  <a:cubicBezTo>
                    <a:pt x="764" y="3789"/>
                    <a:pt x="782" y="3787"/>
                    <a:pt x="801" y="3783"/>
                  </a:cubicBezTo>
                  <a:cubicBezTo>
                    <a:pt x="1121" y="3715"/>
                    <a:pt x="869" y="3463"/>
                    <a:pt x="892" y="3280"/>
                  </a:cubicBezTo>
                  <a:cubicBezTo>
                    <a:pt x="915" y="2983"/>
                    <a:pt x="1029" y="2617"/>
                    <a:pt x="1281" y="2525"/>
                  </a:cubicBezTo>
                  <a:cubicBezTo>
                    <a:pt x="1807" y="2365"/>
                    <a:pt x="1670" y="2000"/>
                    <a:pt x="1624" y="1657"/>
                  </a:cubicBezTo>
                  <a:cubicBezTo>
                    <a:pt x="1601" y="1405"/>
                    <a:pt x="1624" y="1153"/>
                    <a:pt x="1624" y="902"/>
                  </a:cubicBezTo>
                  <a:lnTo>
                    <a:pt x="1624" y="879"/>
                  </a:lnTo>
                  <a:cubicBezTo>
                    <a:pt x="1418" y="650"/>
                    <a:pt x="1304" y="376"/>
                    <a:pt x="1121" y="124"/>
                  </a:cubicBezTo>
                  <a:cubicBezTo>
                    <a:pt x="1059" y="47"/>
                    <a:pt x="965" y="1"/>
                    <a:pt x="868" y="1"/>
                  </a:cubicBezTo>
                  <a:close/>
                </a:path>
              </a:pathLst>
            </a:custGeom>
            <a:solidFill>
              <a:srgbClr val="E68D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90"/>
            <p:cNvSpPr/>
            <p:nvPr/>
          </p:nvSpPr>
          <p:spPr>
            <a:xfrm>
              <a:off x="4335325" y="4792575"/>
              <a:ext cx="17750" cy="113225"/>
            </a:xfrm>
            <a:custGeom>
              <a:avLst/>
              <a:gdLst/>
              <a:ahLst/>
              <a:cxnLst/>
              <a:rect l="l" t="t" r="r" b="b"/>
              <a:pathLst>
                <a:path w="710" h="4529" extrusionOk="0">
                  <a:moveTo>
                    <a:pt x="573" y="1"/>
                  </a:moveTo>
                  <a:lnTo>
                    <a:pt x="573" y="1"/>
                  </a:lnTo>
                  <a:cubicBezTo>
                    <a:pt x="230" y="252"/>
                    <a:pt x="321" y="732"/>
                    <a:pt x="70" y="1007"/>
                  </a:cubicBezTo>
                  <a:cubicBezTo>
                    <a:pt x="1" y="2104"/>
                    <a:pt x="344" y="3156"/>
                    <a:pt x="390" y="4231"/>
                  </a:cubicBezTo>
                  <a:cubicBezTo>
                    <a:pt x="390" y="4345"/>
                    <a:pt x="504" y="4437"/>
                    <a:pt x="573" y="4528"/>
                  </a:cubicBezTo>
                  <a:cubicBezTo>
                    <a:pt x="618" y="4437"/>
                    <a:pt x="710" y="4300"/>
                    <a:pt x="710" y="4208"/>
                  </a:cubicBezTo>
                  <a:cubicBezTo>
                    <a:pt x="618" y="3522"/>
                    <a:pt x="687" y="2836"/>
                    <a:pt x="618" y="2173"/>
                  </a:cubicBezTo>
                  <a:cubicBezTo>
                    <a:pt x="550" y="1464"/>
                    <a:pt x="550" y="732"/>
                    <a:pt x="5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90"/>
            <p:cNvSpPr/>
            <p:nvPr/>
          </p:nvSpPr>
          <p:spPr>
            <a:xfrm>
              <a:off x="4342775" y="4911475"/>
              <a:ext cx="24600" cy="63500"/>
            </a:xfrm>
            <a:custGeom>
              <a:avLst/>
              <a:gdLst/>
              <a:ahLst/>
              <a:cxnLst/>
              <a:rect l="l" t="t" r="r" b="b"/>
              <a:pathLst>
                <a:path w="984" h="2540" extrusionOk="0">
                  <a:moveTo>
                    <a:pt x="275" y="1"/>
                  </a:moveTo>
                  <a:cubicBezTo>
                    <a:pt x="92" y="184"/>
                    <a:pt x="0" y="435"/>
                    <a:pt x="46" y="687"/>
                  </a:cubicBezTo>
                  <a:cubicBezTo>
                    <a:pt x="46" y="1304"/>
                    <a:pt x="23" y="1922"/>
                    <a:pt x="23" y="2539"/>
                  </a:cubicBezTo>
                  <a:lnTo>
                    <a:pt x="778" y="2539"/>
                  </a:lnTo>
                  <a:cubicBezTo>
                    <a:pt x="778" y="2288"/>
                    <a:pt x="686" y="2059"/>
                    <a:pt x="526" y="1876"/>
                  </a:cubicBezTo>
                  <a:cubicBezTo>
                    <a:pt x="343" y="1693"/>
                    <a:pt x="458" y="1510"/>
                    <a:pt x="526" y="1304"/>
                  </a:cubicBezTo>
                  <a:cubicBezTo>
                    <a:pt x="595" y="1098"/>
                    <a:pt x="983" y="1236"/>
                    <a:pt x="915" y="961"/>
                  </a:cubicBezTo>
                  <a:cubicBezTo>
                    <a:pt x="869" y="801"/>
                    <a:pt x="640" y="710"/>
                    <a:pt x="480" y="573"/>
                  </a:cubicBezTo>
                  <a:cubicBezTo>
                    <a:pt x="343" y="412"/>
                    <a:pt x="275" y="207"/>
                    <a:pt x="2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90"/>
            <p:cNvSpPr/>
            <p:nvPr/>
          </p:nvSpPr>
          <p:spPr>
            <a:xfrm>
              <a:off x="4355350" y="4717700"/>
              <a:ext cx="40025" cy="56600"/>
            </a:xfrm>
            <a:custGeom>
              <a:avLst/>
              <a:gdLst/>
              <a:ahLst/>
              <a:cxnLst/>
              <a:rect l="l" t="t" r="r" b="b"/>
              <a:pathLst>
                <a:path w="1601" h="2264" extrusionOk="0">
                  <a:moveTo>
                    <a:pt x="1532" y="0"/>
                  </a:moveTo>
                  <a:cubicBezTo>
                    <a:pt x="1258" y="23"/>
                    <a:pt x="1006" y="114"/>
                    <a:pt x="801" y="274"/>
                  </a:cubicBezTo>
                  <a:lnTo>
                    <a:pt x="778" y="274"/>
                  </a:lnTo>
                  <a:cubicBezTo>
                    <a:pt x="686" y="343"/>
                    <a:pt x="618" y="435"/>
                    <a:pt x="549" y="526"/>
                  </a:cubicBezTo>
                  <a:cubicBezTo>
                    <a:pt x="275" y="800"/>
                    <a:pt x="389" y="1281"/>
                    <a:pt x="23" y="1532"/>
                  </a:cubicBezTo>
                  <a:lnTo>
                    <a:pt x="23" y="1784"/>
                  </a:lnTo>
                  <a:cubicBezTo>
                    <a:pt x="23" y="1944"/>
                    <a:pt x="23" y="2104"/>
                    <a:pt x="0" y="2264"/>
                  </a:cubicBezTo>
                  <a:lnTo>
                    <a:pt x="778" y="2012"/>
                  </a:lnTo>
                  <a:cubicBezTo>
                    <a:pt x="1304" y="1509"/>
                    <a:pt x="1235" y="732"/>
                    <a:pt x="1601" y="160"/>
                  </a:cubicBezTo>
                  <a:cubicBezTo>
                    <a:pt x="1578" y="114"/>
                    <a:pt x="1555" y="46"/>
                    <a:pt x="1532" y="0"/>
                  </a:cubicBezTo>
                  <a:close/>
                </a:path>
              </a:pathLst>
            </a:custGeom>
            <a:solidFill>
              <a:srgbClr val="DB7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90"/>
            <p:cNvSpPr/>
            <p:nvPr/>
          </p:nvSpPr>
          <p:spPr>
            <a:xfrm>
              <a:off x="4430800" y="4605075"/>
              <a:ext cx="7450" cy="12600"/>
            </a:xfrm>
            <a:custGeom>
              <a:avLst/>
              <a:gdLst/>
              <a:ahLst/>
              <a:cxnLst/>
              <a:rect l="l" t="t" r="r" b="b"/>
              <a:pathLst>
                <a:path w="298" h="504" extrusionOk="0">
                  <a:moveTo>
                    <a:pt x="24" y="0"/>
                  </a:moveTo>
                  <a:cubicBezTo>
                    <a:pt x="1" y="206"/>
                    <a:pt x="92" y="389"/>
                    <a:pt x="275" y="503"/>
                  </a:cubicBezTo>
                  <a:cubicBezTo>
                    <a:pt x="298" y="298"/>
                    <a:pt x="206" y="92"/>
                    <a:pt x="24" y="0"/>
                  </a:cubicBezTo>
                  <a:close/>
                </a:path>
              </a:pathLst>
            </a:custGeom>
            <a:solidFill>
              <a:srgbClr val="BF50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90"/>
            <p:cNvSpPr/>
            <p:nvPr/>
          </p:nvSpPr>
          <p:spPr>
            <a:xfrm>
              <a:off x="3779675" y="5313175"/>
              <a:ext cx="18900" cy="5800"/>
            </a:xfrm>
            <a:custGeom>
              <a:avLst/>
              <a:gdLst/>
              <a:ahLst/>
              <a:cxnLst/>
              <a:rect l="l" t="t" r="r" b="b"/>
              <a:pathLst>
                <a:path w="756" h="232" extrusionOk="0">
                  <a:moveTo>
                    <a:pt x="478" y="1"/>
                  </a:moveTo>
                  <a:cubicBezTo>
                    <a:pt x="295" y="1"/>
                    <a:pt x="123" y="31"/>
                    <a:pt x="1" y="214"/>
                  </a:cubicBezTo>
                  <a:cubicBezTo>
                    <a:pt x="92" y="222"/>
                    <a:pt x="186" y="232"/>
                    <a:pt x="278" y="232"/>
                  </a:cubicBezTo>
                  <a:cubicBezTo>
                    <a:pt x="460" y="232"/>
                    <a:pt x="633" y="191"/>
                    <a:pt x="755" y="8"/>
                  </a:cubicBezTo>
                  <a:cubicBezTo>
                    <a:pt x="664" y="8"/>
                    <a:pt x="570" y="1"/>
                    <a:pt x="478"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90"/>
            <p:cNvSpPr/>
            <p:nvPr/>
          </p:nvSpPr>
          <p:spPr>
            <a:xfrm>
              <a:off x="3798550" y="5306800"/>
              <a:ext cx="13175" cy="6600"/>
            </a:xfrm>
            <a:custGeom>
              <a:avLst/>
              <a:gdLst/>
              <a:ahLst/>
              <a:cxnLst/>
              <a:rect l="l" t="t" r="r" b="b"/>
              <a:pathLst>
                <a:path w="527" h="264" extrusionOk="0">
                  <a:moveTo>
                    <a:pt x="422" y="0"/>
                  </a:moveTo>
                  <a:cubicBezTo>
                    <a:pt x="253" y="0"/>
                    <a:pt x="95" y="92"/>
                    <a:pt x="0" y="263"/>
                  </a:cubicBezTo>
                  <a:cubicBezTo>
                    <a:pt x="206" y="263"/>
                    <a:pt x="389" y="172"/>
                    <a:pt x="526" y="12"/>
                  </a:cubicBezTo>
                  <a:cubicBezTo>
                    <a:pt x="491" y="4"/>
                    <a:pt x="457" y="0"/>
                    <a:pt x="422"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90"/>
            <p:cNvSpPr/>
            <p:nvPr/>
          </p:nvSpPr>
          <p:spPr>
            <a:xfrm>
              <a:off x="3685350" y="5313375"/>
              <a:ext cx="11450" cy="18300"/>
            </a:xfrm>
            <a:custGeom>
              <a:avLst/>
              <a:gdLst/>
              <a:ahLst/>
              <a:cxnLst/>
              <a:rect l="l" t="t" r="r" b="b"/>
              <a:pathLst>
                <a:path w="458" h="732" extrusionOk="0">
                  <a:moveTo>
                    <a:pt x="1" y="0"/>
                  </a:moveTo>
                  <a:lnTo>
                    <a:pt x="1" y="732"/>
                  </a:lnTo>
                  <a:cubicBezTo>
                    <a:pt x="115" y="618"/>
                    <a:pt x="206" y="526"/>
                    <a:pt x="298" y="389"/>
                  </a:cubicBezTo>
                  <a:cubicBezTo>
                    <a:pt x="458" y="92"/>
                    <a:pt x="298" y="0"/>
                    <a:pt x="1"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90"/>
            <p:cNvSpPr/>
            <p:nvPr/>
          </p:nvSpPr>
          <p:spPr>
            <a:xfrm>
              <a:off x="3735650" y="5319650"/>
              <a:ext cx="12600" cy="4525"/>
            </a:xfrm>
            <a:custGeom>
              <a:avLst/>
              <a:gdLst/>
              <a:ahLst/>
              <a:cxnLst/>
              <a:rect l="l" t="t" r="r" b="b"/>
              <a:pathLst>
                <a:path w="504" h="181" extrusionOk="0">
                  <a:moveTo>
                    <a:pt x="1" y="1"/>
                  </a:moveTo>
                  <a:cubicBezTo>
                    <a:pt x="79" y="123"/>
                    <a:pt x="163" y="181"/>
                    <a:pt x="246" y="181"/>
                  </a:cubicBezTo>
                  <a:cubicBezTo>
                    <a:pt x="334" y="181"/>
                    <a:pt x="422" y="118"/>
                    <a:pt x="504" y="1"/>
                  </a:cubicBezTo>
                  <a:close/>
                </a:path>
              </a:pathLst>
            </a:custGeom>
            <a:solidFill>
              <a:srgbClr val="B03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90"/>
            <p:cNvSpPr/>
            <p:nvPr/>
          </p:nvSpPr>
          <p:spPr>
            <a:xfrm>
              <a:off x="3754525" y="5319650"/>
              <a:ext cx="6300" cy="2600"/>
            </a:xfrm>
            <a:custGeom>
              <a:avLst/>
              <a:gdLst/>
              <a:ahLst/>
              <a:cxnLst/>
              <a:rect l="l" t="t" r="r" b="b"/>
              <a:pathLst>
                <a:path w="252" h="104" extrusionOk="0">
                  <a:moveTo>
                    <a:pt x="0" y="1"/>
                  </a:moveTo>
                  <a:cubicBezTo>
                    <a:pt x="46" y="69"/>
                    <a:pt x="92" y="104"/>
                    <a:pt x="135" y="104"/>
                  </a:cubicBezTo>
                  <a:cubicBezTo>
                    <a:pt x="178" y="104"/>
                    <a:pt x="218" y="69"/>
                    <a:pt x="252" y="1"/>
                  </a:cubicBezTo>
                  <a:close/>
                </a:path>
              </a:pathLst>
            </a:custGeom>
            <a:solidFill>
              <a:srgbClr val="B03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90"/>
            <p:cNvSpPr/>
            <p:nvPr/>
          </p:nvSpPr>
          <p:spPr>
            <a:xfrm>
              <a:off x="3108550" y="4912050"/>
              <a:ext cx="57175" cy="56650"/>
            </a:xfrm>
            <a:custGeom>
              <a:avLst/>
              <a:gdLst/>
              <a:ahLst/>
              <a:cxnLst/>
              <a:rect l="l" t="t" r="r" b="b"/>
              <a:pathLst>
                <a:path w="2287" h="2266" extrusionOk="0">
                  <a:moveTo>
                    <a:pt x="297" y="1"/>
                  </a:moveTo>
                  <a:cubicBezTo>
                    <a:pt x="183" y="252"/>
                    <a:pt x="0" y="481"/>
                    <a:pt x="297" y="778"/>
                  </a:cubicBezTo>
                  <a:cubicBezTo>
                    <a:pt x="709" y="1167"/>
                    <a:pt x="1212" y="1487"/>
                    <a:pt x="1486" y="2013"/>
                  </a:cubicBezTo>
                  <a:cubicBezTo>
                    <a:pt x="1624" y="2248"/>
                    <a:pt x="1912" y="2265"/>
                    <a:pt x="2164" y="2265"/>
                  </a:cubicBezTo>
                  <a:cubicBezTo>
                    <a:pt x="2207" y="2265"/>
                    <a:pt x="2248" y="2265"/>
                    <a:pt x="2287" y="2265"/>
                  </a:cubicBezTo>
                  <a:cubicBezTo>
                    <a:pt x="1875" y="1716"/>
                    <a:pt x="1464" y="1167"/>
                    <a:pt x="1029" y="641"/>
                  </a:cubicBezTo>
                  <a:cubicBezTo>
                    <a:pt x="800" y="412"/>
                    <a:pt x="549" y="184"/>
                    <a:pt x="2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90"/>
            <p:cNvSpPr/>
            <p:nvPr/>
          </p:nvSpPr>
          <p:spPr>
            <a:xfrm>
              <a:off x="3170850" y="4980650"/>
              <a:ext cx="13175" cy="13175"/>
            </a:xfrm>
            <a:custGeom>
              <a:avLst/>
              <a:gdLst/>
              <a:ahLst/>
              <a:cxnLst/>
              <a:rect l="l" t="t" r="r" b="b"/>
              <a:pathLst>
                <a:path w="527" h="527" extrusionOk="0">
                  <a:moveTo>
                    <a:pt x="46" y="1"/>
                  </a:moveTo>
                  <a:lnTo>
                    <a:pt x="46" y="1"/>
                  </a:lnTo>
                  <a:cubicBezTo>
                    <a:pt x="1" y="298"/>
                    <a:pt x="229" y="527"/>
                    <a:pt x="527" y="527"/>
                  </a:cubicBezTo>
                  <a:cubicBezTo>
                    <a:pt x="435" y="275"/>
                    <a:pt x="275" y="92"/>
                    <a:pt x="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90"/>
            <p:cNvSpPr/>
            <p:nvPr/>
          </p:nvSpPr>
          <p:spPr>
            <a:xfrm>
              <a:off x="3165700" y="4968075"/>
              <a:ext cx="6325" cy="6325"/>
            </a:xfrm>
            <a:custGeom>
              <a:avLst/>
              <a:gdLst/>
              <a:ahLst/>
              <a:cxnLst/>
              <a:rect l="l" t="t" r="r" b="b"/>
              <a:pathLst>
                <a:path w="253" h="253" extrusionOk="0">
                  <a:moveTo>
                    <a:pt x="252" y="1"/>
                  </a:moveTo>
                  <a:lnTo>
                    <a:pt x="1" y="24"/>
                  </a:lnTo>
                  <a:lnTo>
                    <a:pt x="252" y="252"/>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90"/>
            <p:cNvSpPr/>
            <p:nvPr/>
          </p:nvSpPr>
          <p:spPr>
            <a:xfrm>
              <a:off x="3321775" y="5169300"/>
              <a:ext cx="6875" cy="5750"/>
            </a:xfrm>
            <a:custGeom>
              <a:avLst/>
              <a:gdLst/>
              <a:ahLst/>
              <a:cxnLst/>
              <a:rect l="l" t="t" r="r" b="b"/>
              <a:pathLst>
                <a:path w="275" h="230" extrusionOk="0">
                  <a:moveTo>
                    <a:pt x="0" y="1"/>
                  </a:moveTo>
                  <a:lnTo>
                    <a:pt x="275" y="229"/>
                  </a:lnTo>
                  <a:close/>
                </a:path>
              </a:pathLst>
            </a:custGeom>
            <a:solidFill>
              <a:srgbClr val="C95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90"/>
            <p:cNvSpPr/>
            <p:nvPr/>
          </p:nvSpPr>
          <p:spPr>
            <a:xfrm>
              <a:off x="3065675" y="4830300"/>
              <a:ext cx="5725" cy="6325"/>
            </a:xfrm>
            <a:custGeom>
              <a:avLst/>
              <a:gdLst/>
              <a:ahLst/>
              <a:cxnLst/>
              <a:rect l="l" t="t" r="r" b="b"/>
              <a:pathLst>
                <a:path w="229" h="253" extrusionOk="0">
                  <a:moveTo>
                    <a:pt x="229" y="252"/>
                  </a:moveTo>
                  <a:cubicBezTo>
                    <a:pt x="137" y="184"/>
                    <a:pt x="69" y="92"/>
                    <a:pt x="0" y="1"/>
                  </a:cubicBezTo>
                  <a:cubicBezTo>
                    <a:pt x="69" y="92"/>
                    <a:pt x="137" y="184"/>
                    <a:pt x="229" y="2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90"/>
            <p:cNvSpPr/>
            <p:nvPr/>
          </p:nvSpPr>
          <p:spPr>
            <a:xfrm>
              <a:off x="3616175" y="5288225"/>
              <a:ext cx="6900" cy="6300"/>
            </a:xfrm>
            <a:custGeom>
              <a:avLst/>
              <a:gdLst/>
              <a:ahLst/>
              <a:cxnLst/>
              <a:rect l="l" t="t" r="r" b="b"/>
              <a:pathLst>
                <a:path w="276" h="252" extrusionOk="0">
                  <a:moveTo>
                    <a:pt x="1" y="0"/>
                  </a:moveTo>
                  <a:lnTo>
                    <a:pt x="275" y="252"/>
                  </a:lnTo>
                  <a:cubicBezTo>
                    <a:pt x="229" y="114"/>
                    <a:pt x="138" y="23"/>
                    <a:pt x="1" y="0"/>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90"/>
            <p:cNvSpPr/>
            <p:nvPr/>
          </p:nvSpPr>
          <p:spPr>
            <a:xfrm>
              <a:off x="3623050" y="5294500"/>
              <a:ext cx="6300" cy="5750"/>
            </a:xfrm>
            <a:custGeom>
              <a:avLst/>
              <a:gdLst/>
              <a:ahLst/>
              <a:cxnLst/>
              <a:rect l="l" t="t" r="r" b="b"/>
              <a:pathLst>
                <a:path w="252" h="230" extrusionOk="0">
                  <a:moveTo>
                    <a:pt x="0" y="1"/>
                  </a:moveTo>
                  <a:lnTo>
                    <a:pt x="252" y="229"/>
                  </a:ln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90"/>
            <p:cNvSpPr/>
            <p:nvPr/>
          </p:nvSpPr>
          <p:spPr>
            <a:xfrm>
              <a:off x="3422375" y="5237825"/>
              <a:ext cx="12600" cy="6125"/>
            </a:xfrm>
            <a:custGeom>
              <a:avLst/>
              <a:gdLst/>
              <a:ahLst/>
              <a:cxnLst/>
              <a:rect l="l" t="t" r="r" b="b"/>
              <a:pathLst>
                <a:path w="504" h="245" extrusionOk="0">
                  <a:moveTo>
                    <a:pt x="64" y="0"/>
                  </a:moveTo>
                  <a:cubicBezTo>
                    <a:pt x="43" y="0"/>
                    <a:pt x="22" y="1"/>
                    <a:pt x="1" y="4"/>
                  </a:cubicBezTo>
                  <a:cubicBezTo>
                    <a:pt x="96" y="155"/>
                    <a:pt x="253" y="244"/>
                    <a:pt x="408" y="244"/>
                  </a:cubicBezTo>
                  <a:cubicBezTo>
                    <a:pt x="441" y="244"/>
                    <a:pt x="473" y="240"/>
                    <a:pt x="504" y="232"/>
                  </a:cubicBezTo>
                  <a:cubicBezTo>
                    <a:pt x="422" y="89"/>
                    <a:pt x="248" y="0"/>
                    <a:pt x="64" y="0"/>
                  </a:cubicBezTo>
                  <a:close/>
                </a:path>
              </a:pathLst>
            </a:custGeom>
            <a:solidFill>
              <a:srgbClr val="BB39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90"/>
            <p:cNvSpPr/>
            <p:nvPr/>
          </p:nvSpPr>
          <p:spPr>
            <a:xfrm>
              <a:off x="4316475" y="4210050"/>
              <a:ext cx="26900" cy="33950"/>
            </a:xfrm>
            <a:custGeom>
              <a:avLst/>
              <a:gdLst/>
              <a:ahLst/>
              <a:cxnLst/>
              <a:rect l="l" t="t" r="r" b="b"/>
              <a:pathLst>
                <a:path w="1076" h="1358" extrusionOk="0">
                  <a:moveTo>
                    <a:pt x="92" y="1"/>
                  </a:moveTo>
                  <a:lnTo>
                    <a:pt x="92" y="1"/>
                  </a:lnTo>
                  <a:cubicBezTo>
                    <a:pt x="0" y="549"/>
                    <a:pt x="343" y="892"/>
                    <a:pt x="641" y="1281"/>
                  </a:cubicBezTo>
                  <a:cubicBezTo>
                    <a:pt x="673" y="1338"/>
                    <a:pt x="718" y="1358"/>
                    <a:pt x="769" y="1358"/>
                  </a:cubicBezTo>
                  <a:cubicBezTo>
                    <a:pt x="860" y="1358"/>
                    <a:pt x="972" y="1296"/>
                    <a:pt x="1075" y="1281"/>
                  </a:cubicBezTo>
                  <a:lnTo>
                    <a:pt x="92" y="1"/>
                  </a:ln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90"/>
            <p:cNvSpPr/>
            <p:nvPr/>
          </p:nvSpPr>
          <p:spPr>
            <a:xfrm>
              <a:off x="4299325" y="4185475"/>
              <a:ext cx="19450" cy="24600"/>
            </a:xfrm>
            <a:custGeom>
              <a:avLst/>
              <a:gdLst/>
              <a:ahLst/>
              <a:cxnLst/>
              <a:rect l="l" t="t" r="r" b="b"/>
              <a:pathLst>
                <a:path w="778" h="984" extrusionOk="0">
                  <a:moveTo>
                    <a:pt x="23" y="0"/>
                  </a:moveTo>
                  <a:lnTo>
                    <a:pt x="23" y="0"/>
                  </a:lnTo>
                  <a:cubicBezTo>
                    <a:pt x="0" y="526"/>
                    <a:pt x="115" y="961"/>
                    <a:pt x="778" y="984"/>
                  </a:cubicBezTo>
                  <a:cubicBezTo>
                    <a:pt x="755" y="732"/>
                    <a:pt x="663" y="458"/>
                    <a:pt x="526" y="229"/>
                  </a:cubicBezTo>
                  <a:lnTo>
                    <a:pt x="23" y="0"/>
                  </a:ln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90"/>
            <p:cNvSpPr/>
            <p:nvPr/>
          </p:nvSpPr>
          <p:spPr>
            <a:xfrm>
              <a:off x="4237000" y="4109875"/>
              <a:ext cx="13125" cy="12800"/>
            </a:xfrm>
            <a:custGeom>
              <a:avLst/>
              <a:gdLst/>
              <a:ahLst/>
              <a:cxnLst/>
              <a:rect l="l" t="t" r="r" b="b"/>
              <a:pathLst>
                <a:path w="525" h="512" extrusionOk="0">
                  <a:moveTo>
                    <a:pt x="70" y="0"/>
                  </a:moveTo>
                  <a:cubicBezTo>
                    <a:pt x="48" y="0"/>
                    <a:pt x="25" y="2"/>
                    <a:pt x="1" y="6"/>
                  </a:cubicBezTo>
                  <a:lnTo>
                    <a:pt x="1" y="257"/>
                  </a:lnTo>
                  <a:cubicBezTo>
                    <a:pt x="105" y="404"/>
                    <a:pt x="267" y="512"/>
                    <a:pt x="452" y="512"/>
                  </a:cubicBezTo>
                  <a:cubicBezTo>
                    <a:pt x="469" y="512"/>
                    <a:pt x="486" y="511"/>
                    <a:pt x="504" y="509"/>
                  </a:cubicBezTo>
                  <a:cubicBezTo>
                    <a:pt x="525" y="235"/>
                    <a:pt x="333" y="0"/>
                    <a:pt x="70" y="0"/>
                  </a:cubicBezTo>
                  <a:close/>
                </a:path>
              </a:pathLst>
            </a:custGeom>
            <a:solidFill>
              <a:srgbClr val="CA4F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90"/>
            <p:cNvSpPr/>
            <p:nvPr/>
          </p:nvSpPr>
          <p:spPr>
            <a:xfrm>
              <a:off x="4249600" y="4122600"/>
              <a:ext cx="6300" cy="6300"/>
            </a:xfrm>
            <a:custGeom>
              <a:avLst/>
              <a:gdLst/>
              <a:ahLst/>
              <a:cxnLst/>
              <a:rect l="l" t="t" r="r" b="b"/>
              <a:pathLst>
                <a:path w="252" h="252" extrusionOk="0">
                  <a:moveTo>
                    <a:pt x="0" y="0"/>
                  </a:moveTo>
                  <a:cubicBezTo>
                    <a:pt x="69" y="91"/>
                    <a:pt x="160" y="183"/>
                    <a:pt x="251" y="251"/>
                  </a:cubicBezTo>
                  <a:cubicBezTo>
                    <a:pt x="160" y="160"/>
                    <a:pt x="69" y="91"/>
                    <a:pt x="0" y="0"/>
                  </a:cubicBezTo>
                  <a:close/>
                </a:path>
              </a:pathLst>
            </a:custGeom>
            <a:solidFill>
              <a:srgbClr val="CA4F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90"/>
            <p:cNvSpPr/>
            <p:nvPr/>
          </p:nvSpPr>
          <p:spPr>
            <a:xfrm>
              <a:off x="4294175" y="4179175"/>
              <a:ext cx="5750" cy="6325"/>
            </a:xfrm>
            <a:custGeom>
              <a:avLst/>
              <a:gdLst/>
              <a:ahLst/>
              <a:cxnLst/>
              <a:rect l="l" t="t" r="r" b="b"/>
              <a:pathLst>
                <a:path w="230" h="253" extrusionOk="0">
                  <a:moveTo>
                    <a:pt x="229" y="252"/>
                  </a:moveTo>
                  <a:lnTo>
                    <a:pt x="1" y="1"/>
                  </a:ln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90"/>
            <p:cNvSpPr/>
            <p:nvPr/>
          </p:nvSpPr>
          <p:spPr>
            <a:xfrm>
              <a:off x="3848850" y="3890800"/>
              <a:ext cx="12600" cy="6100"/>
            </a:xfrm>
            <a:custGeom>
              <a:avLst/>
              <a:gdLst/>
              <a:ahLst/>
              <a:cxnLst/>
              <a:rect l="l" t="t" r="r" b="b"/>
              <a:pathLst>
                <a:path w="504" h="244" extrusionOk="0">
                  <a:moveTo>
                    <a:pt x="84" y="1"/>
                  </a:moveTo>
                  <a:cubicBezTo>
                    <a:pt x="56" y="1"/>
                    <a:pt x="28" y="4"/>
                    <a:pt x="0" y="11"/>
                  </a:cubicBezTo>
                  <a:cubicBezTo>
                    <a:pt x="83" y="155"/>
                    <a:pt x="257" y="243"/>
                    <a:pt x="441" y="243"/>
                  </a:cubicBezTo>
                  <a:cubicBezTo>
                    <a:pt x="461" y="243"/>
                    <a:pt x="482" y="242"/>
                    <a:pt x="504" y="240"/>
                  </a:cubicBezTo>
                  <a:cubicBezTo>
                    <a:pt x="406" y="104"/>
                    <a:pt x="243" y="1"/>
                    <a:pt x="84" y="1"/>
                  </a:cubicBezTo>
                  <a:close/>
                </a:path>
              </a:pathLst>
            </a:custGeom>
            <a:solidFill>
              <a:srgbClr val="E28C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90"/>
            <p:cNvSpPr/>
            <p:nvPr/>
          </p:nvSpPr>
          <p:spPr>
            <a:xfrm>
              <a:off x="4011200" y="3934500"/>
              <a:ext cx="6325" cy="6325"/>
            </a:xfrm>
            <a:custGeom>
              <a:avLst/>
              <a:gdLst/>
              <a:ahLst/>
              <a:cxnLst/>
              <a:rect l="l" t="t" r="r" b="b"/>
              <a:pathLst>
                <a:path w="253" h="253" extrusionOk="0">
                  <a:moveTo>
                    <a:pt x="1" y="1"/>
                  </a:moveTo>
                  <a:lnTo>
                    <a:pt x="252" y="252"/>
                  </a:lnTo>
                  <a:close/>
                </a:path>
              </a:pathLst>
            </a:custGeom>
            <a:solidFill>
              <a:srgbClr val="ECA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90"/>
            <p:cNvSpPr/>
            <p:nvPr/>
          </p:nvSpPr>
          <p:spPr>
            <a:xfrm>
              <a:off x="4382225" y="4366675"/>
              <a:ext cx="5150" cy="5175"/>
            </a:xfrm>
            <a:custGeom>
              <a:avLst/>
              <a:gdLst/>
              <a:ahLst/>
              <a:cxnLst/>
              <a:rect l="l" t="t" r="r" b="b"/>
              <a:pathLst>
                <a:path w="206" h="207" extrusionOk="0">
                  <a:moveTo>
                    <a:pt x="0" y="207"/>
                  </a:moveTo>
                  <a:lnTo>
                    <a:pt x="2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90"/>
            <p:cNvSpPr/>
            <p:nvPr/>
          </p:nvSpPr>
          <p:spPr>
            <a:xfrm>
              <a:off x="3857425" y="5293450"/>
              <a:ext cx="49175" cy="18900"/>
            </a:xfrm>
            <a:custGeom>
              <a:avLst/>
              <a:gdLst/>
              <a:ahLst/>
              <a:cxnLst/>
              <a:rect l="l" t="t" r="r" b="b"/>
              <a:pathLst>
                <a:path w="1967" h="756" extrusionOk="0">
                  <a:moveTo>
                    <a:pt x="1205" y="0"/>
                  </a:moveTo>
                  <a:cubicBezTo>
                    <a:pt x="926" y="0"/>
                    <a:pt x="629" y="197"/>
                    <a:pt x="298" y="294"/>
                  </a:cubicBezTo>
                  <a:cubicBezTo>
                    <a:pt x="115" y="340"/>
                    <a:pt x="0" y="454"/>
                    <a:pt x="69" y="614"/>
                  </a:cubicBezTo>
                  <a:cubicBezTo>
                    <a:pt x="129" y="694"/>
                    <a:pt x="223" y="756"/>
                    <a:pt x="321" y="756"/>
                  </a:cubicBezTo>
                  <a:cubicBezTo>
                    <a:pt x="336" y="756"/>
                    <a:pt x="351" y="754"/>
                    <a:pt x="366" y="751"/>
                  </a:cubicBezTo>
                  <a:cubicBezTo>
                    <a:pt x="847" y="660"/>
                    <a:pt x="1327" y="546"/>
                    <a:pt x="1784" y="431"/>
                  </a:cubicBezTo>
                  <a:cubicBezTo>
                    <a:pt x="1853" y="408"/>
                    <a:pt x="1898" y="317"/>
                    <a:pt x="1921" y="248"/>
                  </a:cubicBezTo>
                  <a:cubicBezTo>
                    <a:pt x="1967" y="65"/>
                    <a:pt x="1830" y="65"/>
                    <a:pt x="1715" y="43"/>
                  </a:cubicBezTo>
                  <a:cubicBezTo>
                    <a:pt x="1578" y="20"/>
                    <a:pt x="1464" y="20"/>
                    <a:pt x="1350" y="20"/>
                  </a:cubicBezTo>
                  <a:cubicBezTo>
                    <a:pt x="1302" y="6"/>
                    <a:pt x="1254" y="0"/>
                    <a:pt x="1205" y="0"/>
                  </a:cubicBezTo>
                  <a:close/>
                </a:path>
              </a:pathLst>
            </a:custGeom>
            <a:solidFill>
              <a:srgbClr val="ECA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90"/>
            <p:cNvSpPr/>
            <p:nvPr/>
          </p:nvSpPr>
          <p:spPr>
            <a:xfrm>
              <a:off x="4399925" y="4693100"/>
              <a:ext cx="12600" cy="20625"/>
            </a:xfrm>
            <a:custGeom>
              <a:avLst/>
              <a:gdLst/>
              <a:ahLst/>
              <a:cxnLst/>
              <a:rect l="l" t="t" r="r" b="b"/>
              <a:pathLst>
                <a:path w="504" h="825" extrusionOk="0">
                  <a:moveTo>
                    <a:pt x="504" y="1"/>
                  </a:moveTo>
                  <a:lnTo>
                    <a:pt x="504" y="1"/>
                  </a:lnTo>
                  <a:cubicBezTo>
                    <a:pt x="184" y="92"/>
                    <a:pt x="1" y="412"/>
                    <a:pt x="1" y="733"/>
                  </a:cubicBezTo>
                  <a:lnTo>
                    <a:pt x="138" y="824"/>
                  </a:lnTo>
                  <a:lnTo>
                    <a:pt x="252" y="733"/>
                  </a:lnTo>
                  <a:cubicBezTo>
                    <a:pt x="344" y="481"/>
                    <a:pt x="412" y="229"/>
                    <a:pt x="504" y="1"/>
                  </a:cubicBezTo>
                  <a:close/>
                </a:path>
              </a:pathLst>
            </a:custGeom>
            <a:solidFill>
              <a:srgbClr val="DB7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90"/>
            <p:cNvSpPr/>
            <p:nvPr/>
          </p:nvSpPr>
          <p:spPr>
            <a:xfrm>
              <a:off x="4425650" y="4661100"/>
              <a:ext cx="5750" cy="6300"/>
            </a:xfrm>
            <a:custGeom>
              <a:avLst/>
              <a:gdLst/>
              <a:ahLst/>
              <a:cxnLst/>
              <a:rect l="l" t="t" r="r" b="b"/>
              <a:pathLst>
                <a:path w="230" h="252" extrusionOk="0">
                  <a:moveTo>
                    <a:pt x="230" y="0"/>
                  </a:moveTo>
                  <a:lnTo>
                    <a:pt x="1" y="252"/>
                  </a:ln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90"/>
            <p:cNvSpPr/>
            <p:nvPr/>
          </p:nvSpPr>
          <p:spPr>
            <a:xfrm>
              <a:off x="4412500" y="4686250"/>
              <a:ext cx="6325" cy="6300"/>
            </a:xfrm>
            <a:custGeom>
              <a:avLst/>
              <a:gdLst/>
              <a:ahLst/>
              <a:cxnLst/>
              <a:rect l="l" t="t" r="r" b="b"/>
              <a:pathLst>
                <a:path w="253" h="252" extrusionOk="0">
                  <a:moveTo>
                    <a:pt x="252" y="0"/>
                  </a:moveTo>
                  <a:lnTo>
                    <a:pt x="1" y="252"/>
                  </a:lnTo>
                  <a:close/>
                </a:path>
              </a:pathLst>
            </a:custGeom>
            <a:solidFill>
              <a:srgbClr val="DB7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90"/>
            <p:cNvSpPr/>
            <p:nvPr/>
          </p:nvSpPr>
          <p:spPr>
            <a:xfrm>
              <a:off x="4393650" y="4711400"/>
              <a:ext cx="7650" cy="6700"/>
            </a:xfrm>
            <a:custGeom>
              <a:avLst/>
              <a:gdLst/>
              <a:ahLst/>
              <a:cxnLst/>
              <a:rect l="l" t="t" r="r" b="b"/>
              <a:pathLst>
                <a:path w="306" h="268" extrusionOk="0">
                  <a:moveTo>
                    <a:pt x="252" y="1"/>
                  </a:moveTo>
                  <a:lnTo>
                    <a:pt x="0" y="252"/>
                  </a:lnTo>
                  <a:cubicBezTo>
                    <a:pt x="46" y="262"/>
                    <a:pt x="86" y="268"/>
                    <a:pt x="122" y="268"/>
                  </a:cubicBezTo>
                  <a:cubicBezTo>
                    <a:pt x="248" y="268"/>
                    <a:pt x="305" y="197"/>
                    <a:pt x="252" y="1"/>
                  </a:cubicBezTo>
                  <a:close/>
                </a:path>
              </a:pathLst>
            </a:custGeom>
            <a:solidFill>
              <a:srgbClr val="DB7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90"/>
            <p:cNvSpPr/>
            <p:nvPr/>
          </p:nvSpPr>
          <p:spPr>
            <a:xfrm>
              <a:off x="4369625" y="4724550"/>
              <a:ext cx="5750" cy="6325"/>
            </a:xfrm>
            <a:custGeom>
              <a:avLst/>
              <a:gdLst/>
              <a:ahLst/>
              <a:cxnLst/>
              <a:rect l="l" t="t" r="r" b="b"/>
              <a:pathLst>
                <a:path w="230" h="253" extrusionOk="0">
                  <a:moveTo>
                    <a:pt x="230" y="0"/>
                  </a:moveTo>
                  <a:lnTo>
                    <a:pt x="230" y="0"/>
                  </a:lnTo>
                  <a:cubicBezTo>
                    <a:pt x="92" y="23"/>
                    <a:pt x="1" y="138"/>
                    <a:pt x="1" y="252"/>
                  </a:cubicBezTo>
                  <a:lnTo>
                    <a:pt x="230" y="0"/>
                  </a:lnTo>
                  <a:close/>
                </a:path>
              </a:pathLst>
            </a:custGeom>
            <a:solidFill>
              <a:srgbClr val="BF50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90"/>
            <p:cNvSpPr/>
            <p:nvPr/>
          </p:nvSpPr>
          <p:spPr>
            <a:xfrm>
              <a:off x="4374775" y="4711975"/>
              <a:ext cx="32050" cy="56050"/>
            </a:xfrm>
            <a:custGeom>
              <a:avLst/>
              <a:gdLst/>
              <a:ahLst/>
              <a:cxnLst/>
              <a:rect l="l" t="t" r="r" b="b"/>
              <a:pathLst>
                <a:path w="1282" h="2242" extrusionOk="0">
                  <a:moveTo>
                    <a:pt x="1007" y="0"/>
                  </a:moveTo>
                  <a:lnTo>
                    <a:pt x="755" y="229"/>
                  </a:lnTo>
                  <a:cubicBezTo>
                    <a:pt x="389" y="732"/>
                    <a:pt x="1" y="1212"/>
                    <a:pt x="161" y="1898"/>
                  </a:cubicBezTo>
                  <a:cubicBezTo>
                    <a:pt x="184" y="2013"/>
                    <a:pt x="69" y="2127"/>
                    <a:pt x="1" y="2241"/>
                  </a:cubicBezTo>
                  <a:lnTo>
                    <a:pt x="504" y="2241"/>
                  </a:lnTo>
                  <a:cubicBezTo>
                    <a:pt x="527" y="2081"/>
                    <a:pt x="527" y="1921"/>
                    <a:pt x="550" y="1761"/>
                  </a:cubicBezTo>
                  <a:cubicBezTo>
                    <a:pt x="595" y="1487"/>
                    <a:pt x="1098" y="1578"/>
                    <a:pt x="1007" y="1327"/>
                  </a:cubicBezTo>
                  <a:cubicBezTo>
                    <a:pt x="915" y="1121"/>
                    <a:pt x="961" y="869"/>
                    <a:pt x="1121" y="686"/>
                  </a:cubicBezTo>
                  <a:cubicBezTo>
                    <a:pt x="1236" y="481"/>
                    <a:pt x="1281" y="229"/>
                    <a:pt x="1258" y="0"/>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90"/>
            <p:cNvSpPr/>
            <p:nvPr/>
          </p:nvSpPr>
          <p:spPr>
            <a:xfrm>
              <a:off x="4415375" y="4722675"/>
              <a:ext cx="16025" cy="13900"/>
            </a:xfrm>
            <a:custGeom>
              <a:avLst/>
              <a:gdLst/>
              <a:ahLst/>
              <a:cxnLst/>
              <a:rect l="l" t="t" r="r" b="b"/>
              <a:pathLst>
                <a:path w="641" h="556" extrusionOk="0">
                  <a:moveTo>
                    <a:pt x="187" y="1"/>
                  </a:moveTo>
                  <a:cubicBezTo>
                    <a:pt x="126" y="1"/>
                    <a:pt x="56" y="34"/>
                    <a:pt x="0" y="53"/>
                  </a:cubicBezTo>
                  <a:cubicBezTo>
                    <a:pt x="46" y="121"/>
                    <a:pt x="46" y="213"/>
                    <a:pt x="92" y="258"/>
                  </a:cubicBezTo>
                  <a:cubicBezTo>
                    <a:pt x="275" y="373"/>
                    <a:pt x="458" y="464"/>
                    <a:pt x="641" y="556"/>
                  </a:cubicBezTo>
                  <a:cubicBezTo>
                    <a:pt x="641" y="304"/>
                    <a:pt x="480" y="75"/>
                    <a:pt x="229" y="7"/>
                  </a:cubicBezTo>
                  <a:cubicBezTo>
                    <a:pt x="216" y="3"/>
                    <a:pt x="202" y="1"/>
                    <a:pt x="187" y="1"/>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90"/>
            <p:cNvSpPr/>
            <p:nvPr/>
          </p:nvSpPr>
          <p:spPr>
            <a:xfrm>
              <a:off x="4386775" y="4768000"/>
              <a:ext cx="13750" cy="18875"/>
            </a:xfrm>
            <a:custGeom>
              <a:avLst/>
              <a:gdLst/>
              <a:ahLst/>
              <a:cxnLst/>
              <a:rect l="l" t="t" r="r" b="b"/>
              <a:pathLst>
                <a:path w="550" h="755" extrusionOk="0">
                  <a:moveTo>
                    <a:pt x="24" y="0"/>
                  </a:moveTo>
                  <a:cubicBezTo>
                    <a:pt x="1" y="320"/>
                    <a:pt x="207" y="641"/>
                    <a:pt x="527" y="755"/>
                  </a:cubicBezTo>
                  <a:cubicBezTo>
                    <a:pt x="550" y="412"/>
                    <a:pt x="344" y="115"/>
                    <a:pt x="24" y="0"/>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90"/>
            <p:cNvSpPr/>
            <p:nvPr/>
          </p:nvSpPr>
          <p:spPr>
            <a:xfrm>
              <a:off x="4423375" y="4742850"/>
              <a:ext cx="8025" cy="5050"/>
            </a:xfrm>
            <a:custGeom>
              <a:avLst/>
              <a:gdLst/>
              <a:ahLst/>
              <a:cxnLst/>
              <a:rect l="l" t="t" r="r" b="b"/>
              <a:pathLst>
                <a:path w="321" h="202" extrusionOk="0">
                  <a:moveTo>
                    <a:pt x="321" y="0"/>
                  </a:moveTo>
                  <a:cubicBezTo>
                    <a:pt x="229" y="0"/>
                    <a:pt x="160" y="23"/>
                    <a:pt x="92" y="23"/>
                  </a:cubicBezTo>
                  <a:cubicBezTo>
                    <a:pt x="46" y="46"/>
                    <a:pt x="0" y="69"/>
                    <a:pt x="0" y="92"/>
                  </a:cubicBezTo>
                  <a:cubicBezTo>
                    <a:pt x="0" y="159"/>
                    <a:pt x="49" y="201"/>
                    <a:pt x="103" y="201"/>
                  </a:cubicBezTo>
                  <a:cubicBezTo>
                    <a:pt x="122" y="201"/>
                    <a:pt x="142" y="195"/>
                    <a:pt x="160" y="183"/>
                  </a:cubicBezTo>
                  <a:cubicBezTo>
                    <a:pt x="229" y="115"/>
                    <a:pt x="275" y="69"/>
                    <a:pt x="321" y="0"/>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90"/>
            <p:cNvSpPr/>
            <p:nvPr/>
          </p:nvSpPr>
          <p:spPr>
            <a:xfrm>
              <a:off x="4431375" y="4736550"/>
              <a:ext cx="6325" cy="6325"/>
            </a:xfrm>
            <a:custGeom>
              <a:avLst/>
              <a:gdLst/>
              <a:ahLst/>
              <a:cxnLst/>
              <a:rect l="l" t="t" r="r" b="b"/>
              <a:pathLst>
                <a:path w="253" h="253" extrusionOk="0">
                  <a:moveTo>
                    <a:pt x="1" y="1"/>
                  </a:moveTo>
                  <a:lnTo>
                    <a:pt x="1" y="252"/>
                  </a:lnTo>
                  <a:lnTo>
                    <a:pt x="252" y="252"/>
                  </a:lnTo>
                  <a:lnTo>
                    <a:pt x="1" y="1"/>
                  </a:ln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556"/>
                                        </p:tgtEl>
                                        <p:attrNameLst>
                                          <p:attrName>style.visibility</p:attrName>
                                        </p:attrNameLst>
                                      </p:cBhvr>
                                      <p:to>
                                        <p:strVal val="visible"/>
                                      </p:to>
                                    </p:set>
                                    <p:anim calcmode="lin" valueType="num">
                                      <p:cBhvr additive="base">
                                        <p:cTn id="7" dur="1000"/>
                                        <p:tgtEl>
                                          <p:spTgt spid="3556"/>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3553"/>
                                        </p:tgtEl>
                                        <p:attrNameLst>
                                          <p:attrName>style.visibility</p:attrName>
                                        </p:attrNameLst>
                                      </p:cBhvr>
                                      <p:to>
                                        <p:strVal val="visible"/>
                                      </p:to>
                                    </p:set>
                                    <p:animEffect transition="in" filter="fade">
                                      <p:cBhvr>
                                        <p:cTn id="10" dur="1000"/>
                                        <p:tgtEl>
                                          <p:spTgt spid="3553"/>
                                        </p:tgtEl>
                                      </p:cBhvr>
                                    </p:animEffect>
                                  </p:childTnLst>
                                </p:cTn>
                              </p:par>
                              <p:par>
                                <p:cTn id="11" presetID="10" presetClass="entr" presetSubtype="0" fill="hold" nodeType="withEffect">
                                  <p:stCondLst>
                                    <p:cond delay="0"/>
                                  </p:stCondLst>
                                  <p:childTnLst>
                                    <p:set>
                                      <p:cBhvr>
                                        <p:cTn id="12" dur="1" fill="hold">
                                          <p:stCondLst>
                                            <p:cond delay="0"/>
                                          </p:stCondLst>
                                        </p:cTn>
                                        <p:tgtEl>
                                          <p:spTgt spid="3554"/>
                                        </p:tgtEl>
                                        <p:attrNameLst>
                                          <p:attrName>style.visibility</p:attrName>
                                        </p:attrNameLst>
                                      </p:cBhvr>
                                      <p:to>
                                        <p:strVal val="visible"/>
                                      </p:to>
                                    </p:set>
                                    <p:animEffect transition="in" filter="fade">
                                      <p:cBhvr>
                                        <p:cTn id="13" dur="1000"/>
                                        <p:tgtEl>
                                          <p:spTgt spid="3554"/>
                                        </p:tgtEl>
                                      </p:cBhvr>
                                    </p:animEffect>
                                  </p:childTnLst>
                                </p:cTn>
                              </p:par>
                              <p:par>
                                <p:cTn id="14" presetID="10" presetClass="entr" presetSubtype="0" fill="hold" nodeType="withEffect">
                                  <p:stCondLst>
                                    <p:cond delay="0"/>
                                  </p:stCondLst>
                                  <p:childTnLst>
                                    <p:set>
                                      <p:cBhvr>
                                        <p:cTn id="15" dur="1" fill="hold">
                                          <p:stCondLst>
                                            <p:cond delay="0"/>
                                          </p:stCondLst>
                                        </p:cTn>
                                        <p:tgtEl>
                                          <p:spTgt spid="3555"/>
                                        </p:tgtEl>
                                        <p:attrNameLst>
                                          <p:attrName>style.visibility</p:attrName>
                                        </p:attrNameLst>
                                      </p:cBhvr>
                                      <p:to>
                                        <p:strVal val="visible"/>
                                      </p:to>
                                    </p:set>
                                    <p:animEffect transition="in" filter="fade">
                                      <p:cBhvr>
                                        <p:cTn id="16" dur="1000"/>
                                        <p:tgtEl>
                                          <p:spTgt spid="3555"/>
                                        </p:tgtEl>
                                      </p:cBhvr>
                                    </p:animEffect>
                                  </p:childTnLst>
                                </p:cTn>
                              </p:par>
                              <p:par>
                                <p:cTn id="17" presetID="10" presetClass="entr" presetSubtype="0" fill="hold" nodeType="withEffect">
                                  <p:stCondLst>
                                    <p:cond delay="0"/>
                                  </p:stCondLst>
                                  <p:childTnLst>
                                    <p:set>
                                      <p:cBhvr>
                                        <p:cTn id="18" dur="1" fill="hold">
                                          <p:stCondLst>
                                            <p:cond delay="0"/>
                                          </p:stCondLst>
                                        </p:cTn>
                                        <p:tgtEl>
                                          <p:spTgt spid="3557"/>
                                        </p:tgtEl>
                                        <p:attrNameLst>
                                          <p:attrName>style.visibility</p:attrName>
                                        </p:attrNameLst>
                                      </p:cBhvr>
                                      <p:to>
                                        <p:strVal val="visible"/>
                                      </p:to>
                                    </p:set>
                                    <p:animEffect transition="in" filter="fade">
                                      <p:cBhvr>
                                        <p:cTn id="19" dur="1000"/>
                                        <p:tgtEl>
                                          <p:spTgt spid="3557"/>
                                        </p:tgtEl>
                                      </p:cBhvr>
                                    </p:animEffect>
                                  </p:childTnLst>
                                </p:cTn>
                              </p:par>
                              <p:par>
                                <p:cTn id="20" presetID="10" presetClass="entr" presetSubtype="0" fill="hold" nodeType="withEffect">
                                  <p:stCondLst>
                                    <p:cond delay="0"/>
                                  </p:stCondLst>
                                  <p:childTnLst>
                                    <p:set>
                                      <p:cBhvr>
                                        <p:cTn id="21" dur="1" fill="hold">
                                          <p:stCondLst>
                                            <p:cond delay="0"/>
                                          </p:stCondLst>
                                        </p:cTn>
                                        <p:tgtEl>
                                          <p:spTgt spid="3558"/>
                                        </p:tgtEl>
                                        <p:attrNameLst>
                                          <p:attrName>style.visibility</p:attrName>
                                        </p:attrNameLst>
                                      </p:cBhvr>
                                      <p:to>
                                        <p:strVal val="visible"/>
                                      </p:to>
                                    </p:set>
                                    <p:animEffect transition="in" filter="fade">
                                      <p:cBhvr>
                                        <p:cTn id="22" dur="1000"/>
                                        <p:tgtEl>
                                          <p:spTgt spid="3558"/>
                                        </p:tgtEl>
                                      </p:cBhvr>
                                    </p:animEffect>
                                  </p:childTnLst>
                                </p:cTn>
                              </p:par>
                              <p:par>
                                <p:cTn id="23" presetID="10" presetClass="entr" presetSubtype="0" fill="hold" nodeType="withEffect">
                                  <p:stCondLst>
                                    <p:cond delay="0"/>
                                  </p:stCondLst>
                                  <p:childTnLst>
                                    <p:set>
                                      <p:cBhvr>
                                        <p:cTn id="24" dur="1" fill="hold">
                                          <p:stCondLst>
                                            <p:cond delay="0"/>
                                          </p:stCondLst>
                                        </p:cTn>
                                        <p:tgtEl>
                                          <p:spTgt spid="3559"/>
                                        </p:tgtEl>
                                        <p:attrNameLst>
                                          <p:attrName>style.visibility</p:attrName>
                                        </p:attrNameLst>
                                      </p:cBhvr>
                                      <p:to>
                                        <p:strVal val="visible"/>
                                      </p:to>
                                    </p:set>
                                    <p:animEffect transition="in" filter="fade">
                                      <p:cBhvr>
                                        <p:cTn id="25" dur="1000"/>
                                        <p:tgtEl>
                                          <p:spTgt spid="3559"/>
                                        </p:tgtEl>
                                      </p:cBhvr>
                                    </p:animEffect>
                                  </p:childTnLst>
                                </p:cTn>
                              </p:par>
                              <p:par>
                                <p:cTn id="26" presetID="10" presetClass="entr" presetSubtype="0" fill="hold" nodeType="withEffect">
                                  <p:stCondLst>
                                    <p:cond delay="0"/>
                                  </p:stCondLst>
                                  <p:childTnLst>
                                    <p:set>
                                      <p:cBhvr>
                                        <p:cTn id="27" dur="1" fill="hold">
                                          <p:stCondLst>
                                            <p:cond delay="0"/>
                                          </p:stCondLst>
                                        </p:cTn>
                                        <p:tgtEl>
                                          <p:spTgt spid="3560"/>
                                        </p:tgtEl>
                                        <p:attrNameLst>
                                          <p:attrName>style.visibility</p:attrName>
                                        </p:attrNameLst>
                                      </p:cBhvr>
                                      <p:to>
                                        <p:strVal val="visible"/>
                                      </p:to>
                                    </p:set>
                                    <p:animEffect transition="in" filter="fade">
                                      <p:cBhvr>
                                        <p:cTn id="28" dur="1000"/>
                                        <p:tgtEl>
                                          <p:spTgt spid="3560"/>
                                        </p:tgtEl>
                                      </p:cBhvr>
                                    </p:animEffect>
                                  </p:childTnLst>
                                </p:cTn>
                              </p:par>
                              <p:par>
                                <p:cTn id="29" presetID="10" presetClass="entr" presetSubtype="0" fill="hold" nodeType="withEffect">
                                  <p:stCondLst>
                                    <p:cond delay="0"/>
                                  </p:stCondLst>
                                  <p:childTnLst>
                                    <p:set>
                                      <p:cBhvr>
                                        <p:cTn id="30" dur="1" fill="hold">
                                          <p:stCondLst>
                                            <p:cond delay="0"/>
                                          </p:stCondLst>
                                        </p:cTn>
                                        <p:tgtEl>
                                          <p:spTgt spid="3561"/>
                                        </p:tgtEl>
                                        <p:attrNameLst>
                                          <p:attrName>style.visibility</p:attrName>
                                        </p:attrNameLst>
                                      </p:cBhvr>
                                      <p:to>
                                        <p:strVal val="visible"/>
                                      </p:to>
                                    </p:set>
                                    <p:animEffect transition="in" filter="fade">
                                      <p:cBhvr>
                                        <p:cTn id="31" dur="1000"/>
                                        <p:tgtEl>
                                          <p:spTgt spid="3561"/>
                                        </p:tgtEl>
                                      </p:cBhvr>
                                    </p:animEffect>
                                  </p:childTnLst>
                                </p:cTn>
                              </p:par>
                              <p:par>
                                <p:cTn id="32" presetID="10" presetClass="entr" presetSubtype="0" fill="hold" nodeType="withEffect">
                                  <p:stCondLst>
                                    <p:cond delay="0"/>
                                  </p:stCondLst>
                                  <p:childTnLst>
                                    <p:set>
                                      <p:cBhvr>
                                        <p:cTn id="33" dur="1" fill="hold">
                                          <p:stCondLst>
                                            <p:cond delay="0"/>
                                          </p:stCondLst>
                                        </p:cTn>
                                        <p:tgtEl>
                                          <p:spTgt spid="3562"/>
                                        </p:tgtEl>
                                        <p:attrNameLst>
                                          <p:attrName>style.visibility</p:attrName>
                                        </p:attrNameLst>
                                      </p:cBhvr>
                                      <p:to>
                                        <p:strVal val="visible"/>
                                      </p:to>
                                    </p:set>
                                    <p:animEffect transition="in" filter="fade">
                                      <p:cBhvr>
                                        <p:cTn id="34" dur="1000"/>
                                        <p:tgtEl>
                                          <p:spTgt spid="3562"/>
                                        </p:tgtEl>
                                      </p:cBhvr>
                                    </p:animEffect>
                                  </p:childTnLst>
                                </p:cTn>
                              </p:par>
                              <p:par>
                                <p:cTn id="35" presetID="10" presetClass="entr" presetSubtype="0" fill="hold" nodeType="withEffect">
                                  <p:stCondLst>
                                    <p:cond delay="0"/>
                                  </p:stCondLst>
                                  <p:childTnLst>
                                    <p:set>
                                      <p:cBhvr>
                                        <p:cTn id="36" dur="1" fill="hold">
                                          <p:stCondLst>
                                            <p:cond delay="0"/>
                                          </p:stCondLst>
                                        </p:cTn>
                                        <p:tgtEl>
                                          <p:spTgt spid="3563"/>
                                        </p:tgtEl>
                                        <p:attrNameLst>
                                          <p:attrName>style.visibility</p:attrName>
                                        </p:attrNameLst>
                                      </p:cBhvr>
                                      <p:to>
                                        <p:strVal val="visible"/>
                                      </p:to>
                                    </p:set>
                                    <p:animEffect transition="in" filter="fade">
                                      <p:cBhvr>
                                        <p:cTn id="37" dur="1000"/>
                                        <p:tgtEl>
                                          <p:spTgt spid="3563"/>
                                        </p:tgtEl>
                                      </p:cBhvr>
                                    </p:animEffect>
                                  </p:childTnLst>
                                </p:cTn>
                              </p:par>
                              <p:par>
                                <p:cTn id="38" presetID="10" presetClass="entr" presetSubtype="0" fill="hold" nodeType="withEffect">
                                  <p:stCondLst>
                                    <p:cond delay="0"/>
                                  </p:stCondLst>
                                  <p:childTnLst>
                                    <p:set>
                                      <p:cBhvr>
                                        <p:cTn id="39" dur="1" fill="hold">
                                          <p:stCondLst>
                                            <p:cond delay="0"/>
                                          </p:stCondLst>
                                        </p:cTn>
                                        <p:tgtEl>
                                          <p:spTgt spid="3564"/>
                                        </p:tgtEl>
                                        <p:attrNameLst>
                                          <p:attrName>style.visibility</p:attrName>
                                        </p:attrNameLst>
                                      </p:cBhvr>
                                      <p:to>
                                        <p:strVal val="visible"/>
                                      </p:to>
                                    </p:set>
                                    <p:animEffect transition="in" filter="fade">
                                      <p:cBhvr>
                                        <p:cTn id="40" dur="1000"/>
                                        <p:tgtEl>
                                          <p:spTgt spid="3564"/>
                                        </p:tgtEl>
                                      </p:cBhvr>
                                    </p:animEffect>
                                  </p:childTnLst>
                                </p:cTn>
                              </p:par>
                              <p:par>
                                <p:cTn id="41" presetID="10" presetClass="entr" presetSubtype="0" fill="hold" nodeType="withEffect">
                                  <p:stCondLst>
                                    <p:cond delay="0"/>
                                  </p:stCondLst>
                                  <p:childTnLst>
                                    <p:set>
                                      <p:cBhvr>
                                        <p:cTn id="42" dur="1" fill="hold">
                                          <p:stCondLst>
                                            <p:cond delay="0"/>
                                          </p:stCondLst>
                                        </p:cTn>
                                        <p:tgtEl>
                                          <p:spTgt spid="3565"/>
                                        </p:tgtEl>
                                        <p:attrNameLst>
                                          <p:attrName>style.visibility</p:attrName>
                                        </p:attrNameLst>
                                      </p:cBhvr>
                                      <p:to>
                                        <p:strVal val="visible"/>
                                      </p:to>
                                    </p:set>
                                    <p:animEffect transition="in" filter="fade">
                                      <p:cBhvr>
                                        <p:cTn id="43" dur="1000"/>
                                        <p:tgtEl>
                                          <p:spTgt spid="3565"/>
                                        </p:tgtEl>
                                      </p:cBhvr>
                                    </p:animEffect>
                                  </p:childTnLst>
                                </p:cTn>
                              </p:par>
                              <p:par>
                                <p:cTn id="44" presetID="10" presetClass="entr" presetSubtype="0" fill="hold" nodeType="withEffect">
                                  <p:stCondLst>
                                    <p:cond delay="0"/>
                                  </p:stCondLst>
                                  <p:childTnLst>
                                    <p:set>
                                      <p:cBhvr>
                                        <p:cTn id="45" dur="1" fill="hold">
                                          <p:stCondLst>
                                            <p:cond delay="0"/>
                                          </p:stCondLst>
                                        </p:cTn>
                                        <p:tgtEl>
                                          <p:spTgt spid="3566"/>
                                        </p:tgtEl>
                                        <p:attrNameLst>
                                          <p:attrName>style.visibility</p:attrName>
                                        </p:attrNameLst>
                                      </p:cBhvr>
                                      <p:to>
                                        <p:strVal val="visible"/>
                                      </p:to>
                                    </p:set>
                                    <p:animEffect transition="in" filter="fade">
                                      <p:cBhvr>
                                        <p:cTn id="46" dur="1000"/>
                                        <p:tgtEl>
                                          <p:spTgt spid="3566"/>
                                        </p:tgtEl>
                                      </p:cBhvr>
                                    </p:animEffect>
                                  </p:childTnLst>
                                </p:cTn>
                              </p:par>
                              <p:par>
                                <p:cTn id="47" presetID="10" presetClass="entr" presetSubtype="0" fill="hold" nodeType="withEffect">
                                  <p:stCondLst>
                                    <p:cond delay="0"/>
                                  </p:stCondLst>
                                  <p:childTnLst>
                                    <p:set>
                                      <p:cBhvr>
                                        <p:cTn id="48" dur="1" fill="hold">
                                          <p:stCondLst>
                                            <p:cond delay="0"/>
                                          </p:stCondLst>
                                        </p:cTn>
                                        <p:tgtEl>
                                          <p:spTgt spid="3569"/>
                                        </p:tgtEl>
                                        <p:attrNameLst>
                                          <p:attrName>style.visibility</p:attrName>
                                        </p:attrNameLst>
                                      </p:cBhvr>
                                      <p:to>
                                        <p:strVal val="visible"/>
                                      </p:to>
                                    </p:set>
                                    <p:animEffect transition="in" filter="fade">
                                      <p:cBhvr>
                                        <p:cTn id="49" dur="1000"/>
                                        <p:tgtEl>
                                          <p:spTgt spid="3569"/>
                                        </p:tgtEl>
                                      </p:cBhvr>
                                    </p:animEffect>
                                  </p:childTnLst>
                                </p:cTn>
                              </p:par>
                              <p:par>
                                <p:cTn id="50" presetID="10" presetClass="entr" presetSubtype="0" fill="hold" nodeType="withEffect">
                                  <p:stCondLst>
                                    <p:cond delay="0"/>
                                  </p:stCondLst>
                                  <p:childTnLst>
                                    <p:set>
                                      <p:cBhvr>
                                        <p:cTn id="51" dur="1" fill="hold">
                                          <p:stCondLst>
                                            <p:cond delay="0"/>
                                          </p:stCondLst>
                                        </p:cTn>
                                        <p:tgtEl>
                                          <p:spTgt spid="3576"/>
                                        </p:tgtEl>
                                        <p:attrNameLst>
                                          <p:attrName>style.visibility</p:attrName>
                                        </p:attrNameLst>
                                      </p:cBhvr>
                                      <p:to>
                                        <p:strVal val="visible"/>
                                      </p:to>
                                    </p:set>
                                    <p:animEffect transition="in" filter="fade">
                                      <p:cBhvr>
                                        <p:cTn id="52" dur="1000"/>
                                        <p:tgtEl>
                                          <p:spTgt spid="3576"/>
                                        </p:tgtEl>
                                      </p:cBhvr>
                                    </p:animEffect>
                                  </p:childTnLst>
                                </p:cTn>
                              </p:par>
                              <p:par>
                                <p:cTn id="53" presetID="10" presetClass="entr" presetSubtype="0" fill="hold" nodeType="withEffect">
                                  <p:stCondLst>
                                    <p:cond delay="0"/>
                                  </p:stCondLst>
                                  <p:childTnLst>
                                    <p:set>
                                      <p:cBhvr>
                                        <p:cTn id="54" dur="1" fill="hold">
                                          <p:stCondLst>
                                            <p:cond delay="0"/>
                                          </p:stCondLst>
                                        </p:cTn>
                                        <p:tgtEl>
                                          <p:spTgt spid="3581"/>
                                        </p:tgtEl>
                                        <p:attrNameLst>
                                          <p:attrName>style.visibility</p:attrName>
                                        </p:attrNameLst>
                                      </p:cBhvr>
                                      <p:to>
                                        <p:strVal val="visible"/>
                                      </p:to>
                                    </p:set>
                                    <p:animEffect transition="in" filter="fade">
                                      <p:cBhvr>
                                        <p:cTn id="55" dur="1000"/>
                                        <p:tgtEl>
                                          <p:spTgt spid="3581"/>
                                        </p:tgtEl>
                                      </p:cBhvr>
                                    </p:animEffect>
                                  </p:childTnLst>
                                </p:cTn>
                              </p:par>
                              <p:par>
                                <p:cTn id="56" presetID="10" presetClass="entr" presetSubtype="0" fill="hold" nodeType="withEffect">
                                  <p:stCondLst>
                                    <p:cond delay="0"/>
                                  </p:stCondLst>
                                  <p:childTnLst>
                                    <p:set>
                                      <p:cBhvr>
                                        <p:cTn id="57" dur="1" fill="hold">
                                          <p:stCondLst>
                                            <p:cond delay="0"/>
                                          </p:stCondLst>
                                        </p:cTn>
                                        <p:tgtEl>
                                          <p:spTgt spid="3588"/>
                                        </p:tgtEl>
                                        <p:attrNameLst>
                                          <p:attrName>style.visibility</p:attrName>
                                        </p:attrNameLst>
                                      </p:cBhvr>
                                      <p:to>
                                        <p:strVal val="visible"/>
                                      </p:to>
                                    </p:set>
                                    <p:animEffect transition="in" filter="fade">
                                      <p:cBhvr>
                                        <p:cTn id="58" dur="1000"/>
                                        <p:tgtEl>
                                          <p:spTgt spid="3588"/>
                                        </p:tgtEl>
                                      </p:cBhvr>
                                    </p:animEffect>
                                  </p:childTnLst>
                                </p:cTn>
                              </p:par>
                              <p:par>
                                <p:cTn id="59" presetID="10" presetClass="entr" presetSubtype="0" fill="hold" nodeType="withEffect">
                                  <p:stCondLst>
                                    <p:cond delay="0"/>
                                  </p:stCondLst>
                                  <p:childTnLst>
                                    <p:set>
                                      <p:cBhvr>
                                        <p:cTn id="60" dur="1" fill="hold">
                                          <p:stCondLst>
                                            <p:cond delay="0"/>
                                          </p:stCondLst>
                                        </p:cTn>
                                        <p:tgtEl>
                                          <p:spTgt spid="3592"/>
                                        </p:tgtEl>
                                        <p:attrNameLst>
                                          <p:attrName>style.visibility</p:attrName>
                                        </p:attrNameLst>
                                      </p:cBhvr>
                                      <p:to>
                                        <p:strVal val="visible"/>
                                      </p:to>
                                    </p:set>
                                    <p:animEffect transition="in" filter="fade">
                                      <p:cBhvr>
                                        <p:cTn id="61" dur="1000"/>
                                        <p:tgtEl>
                                          <p:spTgt spid="3592"/>
                                        </p:tgtEl>
                                      </p:cBhvr>
                                    </p:animEffect>
                                  </p:childTnLst>
                                </p:cTn>
                              </p:par>
                              <p:par>
                                <p:cTn id="62" presetID="10" presetClass="entr" presetSubtype="0" fill="hold" nodeType="withEffect">
                                  <p:stCondLst>
                                    <p:cond delay="0"/>
                                  </p:stCondLst>
                                  <p:childTnLst>
                                    <p:set>
                                      <p:cBhvr>
                                        <p:cTn id="63" dur="1" fill="hold">
                                          <p:stCondLst>
                                            <p:cond delay="0"/>
                                          </p:stCondLst>
                                        </p:cTn>
                                        <p:tgtEl>
                                          <p:spTgt spid="3595"/>
                                        </p:tgtEl>
                                        <p:attrNameLst>
                                          <p:attrName>style.visibility</p:attrName>
                                        </p:attrNameLst>
                                      </p:cBhvr>
                                      <p:to>
                                        <p:strVal val="visible"/>
                                      </p:to>
                                    </p:set>
                                    <p:animEffect transition="in" filter="fade">
                                      <p:cBhvr>
                                        <p:cTn id="64" dur="1000"/>
                                        <p:tgtEl>
                                          <p:spTgt spid="3595"/>
                                        </p:tgtEl>
                                      </p:cBhvr>
                                    </p:animEffect>
                                  </p:childTnLst>
                                </p:cTn>
                              </p:par>
                              <p:par>
                                <p:cTn id="65" presetID="10" presetClass="entr" presetSubtype="0" fill="hold" nodeType="withEffect">
                                  <p:stCondLst>
                                    <p:cond delay="0"/>
                                  </p:stCondLst>
                                  <p:childTnLst>
                                    <p:set>
                                      <p:cBhvr>
                                        <p:cTn id="66" dur="1" fill="hold">
                                          <p:stCondLst>
                                            <p:cond delay="0"/>
                                          </p:stCondLst>
                                        </p:cTn>
                                        <p:tgtEl>
                                          <p:spTgt spid="3832"/>
                                        </p:tgtEl>
                                        <p:attrNameLst>
                                          <p:attrName>style.visibility</p:attrName>
                                        </p:attrNameLst>
                                      </p:cBhvr>
                                      <p:to>
                                        <p:strVal val="visible"/>
                                      </p:to>
                                    </p:set>
                                    <p:animEffect transition="in" filter="fade">
                                      <p:cBhvr>
                                        <p:cTn id="67" dur="1000"/>
                                        <p:tgtEl>
                                          <p:spTgt spid="3832"/>
                                        </p:tgtEl>
                                      </p:cBhvr>
                                    </p:animEffect>
                                  </p:childTnLst>
                                </p:cTn>
                              </p:par>
                              <p:par>
                                <p:cTn id="68" presetID="10" presetClass="entr" presetSubtype="0" fill="hold" nodeType="withEffect">
                                  <p:stCondLst>
                                    <p:cond delay="0"/>
                                  </p:stCondLst>
                                  <p:childTnLst>
                                    <p:set>
                                      <p:cBhvr>
                                        <p:cTn id="69" dur="1" fill="hold">
                                          <p:stCondLst>
                                            <p:cond delay="0"/>
                                          </p:stCondLst>
                                        </p:cTn>
                                        <p:tgtEl>
                                          <p:spTgt spid="4069"/>
                                        </p:tgtEl>
                                        <p:attrNameLst>
                                          <p:attrName>style.visibility</p:attrName>
                                        </p:attrNameLst>
                                      </p:cBhvr>
                                      <p:to>
                                        <p:strVal val="visible"/>
                                      </p:to>
                                    </p:set>
                                    <p:animEffect transition="in" filter="fade">
                                      <p:cBhvr>
                                        <p:cTn id="70" dur="1000"/>
                                        <p:tgtEl>
                                          <p:spTgt spid="4069"/>
                                        </p:tgtEl>
                                      </p:cBhvr>
                                    </p:animEffect>
                                  </p:childTnLst>
                                </p:cTn>
                              </p:par>
                              <p:par>
                                <p:cTn id="71" presetID="10" presetClass="entr" presetSubtype="0" fill="hold" nodeType="withEffect">
                                  <p:stCondLst>
                                    <p:cond delay="0"/>
                                  </p:stCondLst>
                                  <p:childTnLst>
                                    <p:set>
                                      <p:cBhvr>
                                        <p:cTn id="72" dur="1" fill="hold">
                                          <p:stCondLst>
                                            <p:cond delay="0"/>
                                          </p:stCondLst>
                                        </p:cTn>
                                        <p:tgtEl>
                                          <p:spTgt spid="4306"/>
                                        </p:tgtEl>
                                        <p:attrNameLst>
                                          <p:attrName>style.visibility</p:attrName>
                                        </p:attrNameLst>
                                      </p:cBhvr>
                                      <p:to>
                                        <p:strVal val="visible"/>
                                      </p:to>
                                    </p:set>
                                    <p:animEffect transition="in" filter="fade">
                                      <p:cBhvr>
                                        <p:cTn id="73" dur="1000"/>
                                        <p:tgtEl>
                                          <p:spTgt spid="4306"/>
                                        </p:tgtEl>
                                      </p:cBhvr>
                                    </p:animEffect>
                                  </p:childTnLst>
                                </p:cTn>
                              </p:par>
                              <p:par>
                                <p:cTn id="74" presetID="10" presetClass="entr" presetSubtype="0" fill="hold" nodeType="withEffect">
                                  <p:stCondLst>
                                    <p:cond delay="0"/>
                                  </p:stCondLst>
                                  <p:childTnLst>
                                    <p:set>
                                      <p:cBhvr>
                                        <p:cTn id="75" dur="1" fill="hold">
                                          <p:stCondLst>
                                            <p:cond delay="0"/>
                                          </p:stCondLst>
                                        </p:cTn>
                                        <p:tgtEl>
                                          <p:spTgt spid="4543"/>
                                        </p:tgtEl>
                                        <p:attrNameLst>
                                          <p:attrName>style.visibility</p:attrName>
                                        </p:attrNameLst>
                                      </p:cBhvr>
                                      <p:to>
                                        <p:strVal val="visible"/>
                                      </p:to>
                                    </p:set>
                                    <p:animEffect transition="in" filter="fade">
                                      <p:cBhvr>
                                        <p:cTn id="76" dur="1000"/>
                                        <p:tgtEl>
                                          <p:spTgt spid="4543"/>
                                        </p:tgtEl>
                                      </p:cBhvr>
                                    </p:animEffect>
                                  </p:childTnLst>
                                </p:cTn>
                              </p:par>
                              <p:par>
                                <p:cTn id="77" presetID="10" presetClass="entr" presetSubtype="0" fill="hold" nodeType="withEffect">
                                  <p:stCondLst>
                                    <p:cond delay="0"/>
                                  </p:stCondLst>
                                  <p:childTnLst>
                                    <p:set>
                                      <p:cBhvr>
                                        <p:cTn id="78" dur="1" fill="hold">
                                          <p:stCondLst>
                                            <p:cond delay="0"/>
                                          </p:stCondLst>
                                        </p:cTn>
                                        <p:tgtEl>
                                          <p:spTgt spid="4780"/>
                                        </p:tgtEl>
                                        <p:attrNameLst>
                                          <p:attrName>style.visibility</p:attrName>
                                        </p:attrNameLst>
                                      </p:cBhvr>
                                      <p:to>
                                        <p:strVal val="visible"/>
                                      </p:to>
                                    </p:set>
                                    <p:animEffect transition="in" filter="fade">
                                      <p:cBhvr>
                                        <p:cTn id="79" dur="1000"/>
                                        <p:tgtEl>
                                          <p:spTgt spid="47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020"/>
        <p:cNvGrpSpPr/>
        <p:nvPr/>
      </p:nvGrpSpPr>
      <p:grpSpPr>
        <a:xfrm>
          <a:off x="0" y="0"/>
          <a:ext cx="0" cy="0"/>
          <a:chOff x="0" y="0"/>
          <a:chExt cx="0" cy="0"/>
        </a:xfrm>
      </p:grpSpPr>
      <p:sp>
        <p:nvSpPr>
          <p:cNvPr id="5021" name="Google Shape;5021;p91"/>
          <p:cNvSpPr txBox="1">
            <a:spLocks noGrp="1"/>
          </p:cNvSpPr>
          <p:nvPr>
            <p:ph type="subTitle" idx="6"/>
          </p:nvPr>
        </p:nvSpPr>
        <p:spPr>
          <a:xfrm>
            <a:off x="6250714" y="2217514"/>
            <a:ext cx="2032200" cy="633000"/>
          </a:xfrm>
          <a:prstGeom prst="rect">
            <a:avLst/>
          </a:prstGeom>
        </p:spPr>
        <p:txBody>
          <a:bodyPr spcFirstLastPara="1" wrap="square" lIns="91425" tIns="91425" rIns="91425" bIns="91425" anchor="t" anchorCtr="0">
            <a:noAutofit/>
          </a:bodyPr>
          <a:lstStyle/>
          <a:p>
            <a:pPr marL="0" lvl="0" indent="0"/>
            <a:r>
              <a:rPr lang="en-US" sz="1050" dirty="0">
                <a:solidFill>
                  <a:schemeClr val="bg1">
                    <a:lumMod val="85000"/>
                  </a:schemeClr>
                </a:solidFill>
              </a:rPr>
              <a:t>"Quality" is binarized into good (1) or bad (0) based on a threshold of 7.</a:t>
            </a:r>
          </a:p>
        </p:txBody>
      </p:sp>
      <p:sp>
        <p:nvSpPr>
          <p:cNvPr id="5022" name="Google Shape;5022;p91"/>
          <p:cNvSpPr txBox="1">
            <a:spLocks noGrp="1"/>
          </p:cNvSpPr>
          <p:nvPr>
            <p:ph type="subTitle" idx="3"/>
          </p:nvPr>
        </p:nvSpPr>
        <p:spPr>
          <a:xfrm>
            <a:off x="2427762" y="3771343"/>
            <a:ext cx="1700700" cy="366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Data</a:t>
            </a:r>
            <a:endParaRPr dirty="0"/>
          </a:p>
        </p:txBody>
      </p:sp>
      <p:sp>
        <p:nvSpPr>
          <p:cNvPr id="5023" name="Google Shape;5023;p91"/>
          <p:cNvSpPr txBox="1">
            <a:spLocks noGrp="1"/>
          </p:cNvSpPr>
          <p:nvPr>
            <p:ph type="title"/>
          </p:nvPr>
        </p:nvSpPr>
        <p:spPr>
          <a:xfrm>
            <a:off x="713250" y="223494"/>
            <a:ext cx="7717500" cy="56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 DESCRIPTION</a:t>
            </a:r>
            <a:endParaRPr dirty="0"/>
          </a:p>
        </p:txBody>
      </p:sp>
      <p:sp>
        <p:nvSpPr>
          <p:cNvPr id="5024" name="Google Shape;5024;p91"/>
          <p:cNvSpPr txBox="1">
            <a:spLocks noGrp="1"/>
          </p:cNvSpPr>
          <p:nvPr>
            <p:ph type="subTitle" idx="4"/>
          </p:nvPr>
        </p:nvSpPr>
        <p:spPr>
          <a:xfrm>
            <a:off x="2427750" y="4135225"/>
            <a:ext cx="2071200" cy="633000"/>
          </a:xfrm>
          <a:prstGeom prst="rect">
            <a:avLst/>
          </a:prstGeom>
        </p:spPr>
        <p:txBody>
          <a:bodyPr spcFirstLastPara="1" wrap="square" lIns="91425" tIns="91425" rIns="91425" bIns="91425" anchor="t" anchorCtr="0">
            <a:noAutofit/>
          </a:bodyPr>
          <a:lstStyle/>
          <a:p>
            <a:pPr marL="0" lvl="0" indent="0">
              <a:spcAft>
                <a:spcPts val="1600"/>
              </a:spcAft>
            </a:pPr>
            <a:r>
              <a:rPr lang="en-US" sz="1050" dirty="0">
                <a:solidFill>
                  <a:schemeClr val="bg1">
                    <a:lumMod val="85000"/>
                  </a:schemeClr>
                </a:solidFill>
              </a:rPr>
              <a:t>Splits dataset into training and testing sets using `</a:t>
            </a:r>
            <a:r>
              <a:rPr lang="en-US" sz="1050" dirty="0" err="1">
                <a:solidFill>
                  <a:schemeClr val="bg1">
                    <a:lumMod val="85000"/>
                  </a:schemeClr>
                </a:solidFill>
              </a:rPr>
              <a:t>train_test_split</a:t>
            </a:r>
            <a:r>
              <a:rPr lang="en-US" sz="1050" dirty="0">
                <a:solidFill>
                  <a:schemeClr val="bg1">
                    <a:lumMod val="85000"/>
                  </a:schemeClr>
                </a:solidFill>
              </a:rPr>
              <a:t>`.</a:t>
            </a:r>
          </a:p>
        </p:txBody>
      </p:sp>
      <p:sp>
        <p:nvSpPr>
          <p:cNvPr id="5025" name="Google Shape;5025;p91"/>
          <p:cNvSpPr txBox="1">
            <a:spLocks noGrp="1"/>
          </p:cNvSpPr>
          <p:nvPr>
            <p:ph type="subTitle" idx="5"/>
          </p:nvPr>
        </p:nvSpPr>
        <p:spPr>
          <a:xfrm>
            <a:off x="6310925" y="1811302"/>
            <a:ext cx="1700700" cy="366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Target</a:t>
            </a:r>
            <a:endParaRPr dirty="0"/>
          </a:p>
        </p:txBody>
      </p:sp>
      <p:sp>
        <p:nvSpPr>
          <p:cNvPr id="5026" name="Google Shape;5026;p91"/>
          <p:cNvSpPr txBox="1">
            <a:spLocks noGrp="1"/>
          </p:cNvSpPr>
          <p:nvPr>
            <p:ph type="subTitle" idx="9"/>
          </p:nvPr>
        </p:nvSpPr>
        <p:spPr>
          <a:xfrm>
            <a:off x="5018538" y="3771343"/>
            <a:ext cx="1697700" cy="366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Evaluation</a:t>
            </a:r>
            <a:endParaRPr dirty="0"/>
          </a:p>
        </p:txBody>
      </p:sp>
      <p:sp>
        <p:nvSpPr>
          <p:cNvPr id="5027" name="Google Shape;5027;p91"/>
          <p:cNvSpPr txBox="1">
            <a:spLocks noGrp="1"/>
          </p:cNvSpPr>
          <p:nvPr>
            <p:ph type="subTitle" idx="13"/>
          </p:nvPr>
        </p:nvSpPr>
        <p:spPr>
          <a:xfrm>
            <a:off x="4746812" y="4135225"/>
            <a:ext cx="2611741" cy="633000"/>
          </a:xfrm>
          <a:prstGeom prst="rect">
            <a:avLst/>
          </a:prstGeom>
        </p:spPr>
        <p:txBody>
          <a:bodyPr spcFirstLastPara="1" wrap="square" lIns="91425" tIns="91425" rIns="91425" bIns="91425" anchor="t" anchorCtr="0">
            <a:noAutofit/>
          </a:bodyPr>
          <a:lstStyle/>
          <a:p>
            <a:pPr marL="0" lvl="0" indent="0">
              <a:spcAft>
                <a:spcPts val="1600"/>
              </a:spcAft>
            </a:pPr>
            <a:r>
              <a:rPr lang="en-US" sz="1050" dirty="0">
                <a:solidFill>
                  <a:schemeClr val="bg1">
                    <a:lumMod val="85000"/>
                  </a:schemeClr>
                </a:solidFill>
              </a:rPr>
              <a:t>Assesses model performance with metrics like accuracy, precision, recall, F1-score, and confusion matrix, aiming for accurate wine quality prediction.</a:t>
            </a:r>
            <a:endParaRPr sz="1050" dirty="0">
              <a:solidFill>
                <a:schemeClr val="bg1">
                  <a:lumMod val="85000"/>
                </a:schemeClr>
              </a:solidFill>
            </a:endParaRPr>
          </a:p>
        </p:txBody>
      </p:sp>
      <p:grpSp>
        <p:nvGrpSpPr>
          <p:cNvPr id="5028" name="Google Shape;5028;p91"/>
          <p:cNvGrpSpPr/>
          <p:nvPr/>
        </p:nvGrpSpPr>
        <p:grpSpPr>
          <a:xfrm>
            <a:off x="2427750" y="3053766"/>
            <a:ext cx="731506" cy="717577"/>
            <a:chOff x="2986200" y="3849900"/>
            <a:chExt cx="1502375" cy="1505300"/>
          </a:xfrm>
        </p:grpSpPr>
        <p:sp>
          <p:nvSpPr>
            <p:cNvPr id="5029" name="Google Shape;5029;p91"/>
            <p:cNvSpPr/>
            <p:nvPr/>
          </p:nvSpPr>
          <p:spPr>
            <a:xfrm>
              <a:off x="3165700" y="3969225"/>
              <a:ext cx="170400" cy="149375"/>
            </a:xfrm>
            <a:custGeom>
              <a:avLst/>
              <a:gdLst/>
              <a:ahLst/>
              <a:cxnLst/>
              <a:rect l="l" t="t" r="r" b="b"/>
              <a:pathLst>
                <a:path w="6816" h="5975" extrusionOk="0">
                  <a:moveTo>
                    <a:pt x="6505" y="1"/>
                  </a:moveTo>
                  <a:cubicBezTo>
                    <a:pt x="6411" y="1"/>
                    <a:pt x="6319" y="45"/>
                    <a:pt x="6243" y="121"/>
                  </a:cubicBezTo>
                  <a:cubicBezTo>
                    <a:pt x="5832" y="441"/>
                    <a:pt x="5306" y="647"/>
                    <a:pt x="4940" y="1059"/>
                  </a:cubicBezTo>
                  <a:cubicBezTo>
                    <a:pt x="4620" y="1470"/>
                    <a:pt x="4208" y="1836"/>
                    <a:pt x="3728" y="2110"/>
                  </a:cubicBezTo>
                  <a:cubicBezTo>
                    <a:pt x="3362" y="2751"/>
                    <a:pt x="2813" y="3277"/>
                    <a:pt x="2150" y="3597"/>
                  </a:cubicBezTo>
                  <a:cubicBezTo>
                    <a:pt x="2013" y="3665"/>
                    <a:pt x="1807" y="3665"/>
                    <a:pt x="1716" y="3780"/>
                  </a:cubicBezTo>
                  <a:cubicBezTo>
                    <a:pt x="1167" y="4397"/>
                    <a:pt x="481" y="4923"/>
                    <a:pt x="1" y="5632"/>
                  </a:cubicBezTo>
                  <a:cubicBezTo>
                    <a:pt x="69" y="5723"/>
                    <a:pt x="161" y="5769"/>
                    <a:pt x="275" y="5815"/>
                  </a:cubicBezTo>
                  <a:cubicBezTo>
                    <a:pt x="322" y="5812"/>
                    <a:pt x="370" y="5810"/>
                    <a:pt x="417" y="5810"/>
                  </a:cubicBezTo>
                  <a:cubicBezTo>
                    <a:pt x="735" y="5810"/>
                    <a:pt x="1051" y="5875"/>
                    <a:pt x="1350" y="5975"/>
                  </a:cubicBezTo>
                  <a:cubicBezTo>
                    <a:pt x="1944" y="5861"/>
                    <a:pt x="2242" y="5403"/>
                    <a:pt x="2585" y="4992"/>
                  </a:cubicBezTo>
                  <a:cubicBezTo>
                    <a:pt x="3134" y="4374"/>
                    <a:pt x="3682" y="3780"/>
                    <a:pt x="4528" y="3528"/>
                  </a:cubicBezTo>
                  <a:cubicBezTo>
                    <a:pt x="4803" y="3460"/>
                    <a:pt x="5031" y="3277"/>
                    <a:pt x="5146" y="3002"/>
                  </a:cubicBezTo>
                  <a:cubicBezTo>
                    <a:pt x="5283" y="2431"/>
                    <a:pt x="6060" y="2316"/>
                    <a:pt x="6106" y="1676"/>
                  </a:cubicBezTo>
                  <a:cubicBezTo>
                    <a:pt x="5809" y="921"/>
                    <a:pt x="6746" y="761"/>
                    <a:pt x="6815" y="190"/>
                  </a:cubicBezTo>
                  <a:cubicBezTo>
                    <a:pt x="6769" y="75"/>
                    <a:pt x="6678" y="7"/>
                    <a:pt x="6564" y="7"/>
                  </a:cubicBezTo>
                  <a:cubicBezTo>
                    <a:pt x="6544" y="3"/>
                    <a:pt x="6524" y="1"/>
                    <a:pt x="6505" y="1"/>
                  </a:cubicBezTo>
                  <a:close/>
                </a:path>
              </a:pathLst>
            </a:custGeom>
            <a:solidFill>
              <a:srgbClr val="ED9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91"/>
            <p:cNvSpPr/>
            <p:nvPr/>
          </p:nvSpPr>
          <p:spPr>
            <a:xfrm>
              <a:off x="3081100" y="4113225"/>
              <a:ext cx="116075" cy="123725"/>
            </a:xfrm>
            <a:custGeom>
              <a:avLst/>
              <a:gdLst/>
              <a:ahLst/>
              <a:cxnLst/>
              <a:rect l="l" t="t" r="r" b="b"/>
              <a:pathLst>
                <a:path w="4643" h="4949" extrusionOk="0">
                  <a:moveTo>
                    <a:pt x="3880" y="0"/>
                  </a:moveTo>
                  <a:cubicBezTo>
                    <a:pt x="3844" y="0"/>
                    <a:pt x="3809" y="3"/>
                    <a:pt x="3774" y="9"/>
                  </a:cubicBezTo>
                  <a:cubicBezTo>
                    <a:pt x="3362" y="32"/>
                    <a:pt x="3270" y="558"/>
                    <a:pt x="2859" y="581"/>
                  </a:cubicBezTo>
                  <a:cubicBezTo>
                    <a:pt x="2516" y="878"/>
                    <a:pt x="2196" y="1175"/>
                    <a:pt x="1921" y="1495"/>
                  </a:cubicBezTo>
                  <a:cubicBezTo>
                    <a:pt x="1533" y="2021"/>
                    <a:pt x="1235" y="2593"/>
                    <a:pt x="892" y="3142"/>
                  </a:cubicBezTo>
                  <a:cubicBezTo>
                    <a:pt x="938" y="3142"/>
                    <a:pt x="938" y="3188"/>
                    <a:pt x="938" y="3233"/>
                  </a:cubicBezTo>
                  <a:cubicBezTo>
                    <a:pt x="938" y="3302"/>
                    <a:pt x="892" y="3348"/>
                    <a:pt x="801" y="3370"/>
                  </a:cubicBezTo>
                  <a:cubicBezTo>
                    <a:pt x="435" y="3599"/>
                    <a:pt x="298" y="3988"/>
                    <a:pt x="115" y="4354"/>
                  </a:cubicBezTo>
                  <a:cubicBezTo>
                    <a:pt x="46" y="4445"/>
                    <a:pt x="1" y="4560"/>
                    <a:pt x="1" y="4674"/>
                  </a:cubicBezTo>
                  <a:cubicBezTo>
                    <a:pt x="1" y="4811"/>
                    <a:pt x="92" y="4903"/>
                    <a:pt x="206" y="4948"/>
                  </a:cubicBezTo>
                  <a:cubicBezTo>
                    <a:pt x="824" y="4445"/>
                    <a:pt x="1624" y="4171"/>
                    <a:pt x="1853" y="3256"/>
                  </a:cubicBezTo>
                  <a:cubicBezTo>
                    <a:pt x="1866" y="3213"/>
                    <a:pt x="1880" y="3196"/>
                    <a:pt x="1897" y="3196"/>
                  </a:cubicBezTo>
                  <a:cubicBezTo>
                    <a:pt x="1960" y="3196"/>
                    <a:pt x="2052" y="3450"/>
                    <a:pt x="2191" y="3450"/>
                  </a:cubicBezTo>
                  <a:cubicBezTo>
                    <a:pt x="2207" y="3450"/>
                    <a:pt x="2224" y="3447"/>
                    <a:pt x="2241" y="3439"/>
                  </a:cubicBezTo>
                  <a:cubicBezTo>
                    <a:pt x="2836" y="3302"/>
                    <a:pt x="2905" y="2867"/>
                    <a:pt x="2813" y="2364"/>
                  </a:cubicBezTo>
                  <a:cubicBezTo>
                    <a:pt x="2669" y="2028"/>
                    <a:pt x="2760" y="1939"/>
                    <a:pt x="2938" y="1939"/>
                  </a:cubicBezTo>
                  <a:cubicBezTo>
                    <a:pt x="3014" y="1939"/>
                    <a:pt x="3106" y="1955"/>
                    <a:pt x="3202" y="1976"/>
                  </a:cubicBezTo>
                  <a:cubicBezTo>
                    <a:pt x="3316" y="1976"/>
                    <a:pt x="3431" y="1953"/>
                    <a:pt x="3522" y="1884"/>
                  </a:cubicBezTo>
                  <a:cubicBezTo>
                    <a:pt x="3911" y="1427"/>
                    <a:pt x="4642" y="1175"/>
                    <a:pt x="4482" y="352"/>
                  </a:cubicBezTo>
                  <a:cubicBezTo>
                    <a:pt x="4363" y="133"/>
                    <a:pt x="4121" y="0"/>
                    <a:pt x="3880" y="0"/>
                  </a:cubicBezTo>
                  <a:close/>
                </a:path>
              </a:pathLst>
            </a:custGeom>
            <a:solidFill>
              <a:srgbClr val="ED9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91"/>
            <p:cNvSpPr/>
            <p:nvPr/>
          </p:nvSpPr>
          <p:spPr>
            <a:xfrm>
              <a:off x="3541875" y="3849900"/>
              <a:ext cx="233825" cy="33175"/>
            </a:xfrm>
            <a:custGeom>
              <a:avLst/>
              <a:gdLst/>
              <a:ahLst/>
              <a:cxnLst/>
              <a:rect l="l" t="t" r="r" b="b"/>
              <a:pathLst>
                <a:path w="9353" h="1327" extrusionOk="0">
                  <a:moveTo>
                    <a:pt x="6837" y="1"/>
                  </a:moveTo>
                  <a:cubicBezTo>
                    <a:pt x="5968" y="1"/>
                    <a:pt x="5122" y="115"/>
                    <a:pt x="4253" y="161"/>
                  </a:cubicBezTo>
                  <a:cubicBezTo>
                    <a:pt x="3425" y="458"/>
                    <a:pt x="2557" y="597"/>
                    <a:pt x="1668" y="597"/>
                  </a:cubicBezTo>
                  <a:cubicBezTo>
                    <a:pt x="1600" y="597"/>
                    <a:pt x="1532" y="597"/>
                    <a:pt x="1464" y="595"/>
                  </a:cubicBezTo>
                  <a:cubicBezTo>
                    <a:pt x="960" y="618"/>
                    <a:pt x="480" y="732"/>
                    <a:pt x="23" y="938"/>
                  </a:cubicBezTo>
                  <a:cubicBezTo>
                    <a:pt x="0" y="1212"/>
                    <a:pt x="229" y="1281"/>
                    <a:pt x="435" y="1327"/>
                  </a:cubicBezTo>
                  <a:cubicBezTo>
                    <a:pt x="1464" y="1235"/>
                    <a:pt x="2538" y="1258"/>
                    <a:pt x="3567" y="1098"/>
                  </a:cubicBezTo>
                  <a:cubicBezTo>
                    <a:pt x="3887" y="1007"/>
                    <a:pt x="4230" y="1030"/>
                    <a:pt x="4528" y="961"/>
                  </a:cubicBezTo>
                  <a:cubicBezTo>
                    <a:pt x="6060" y="572"/>
                    <a:pt x="7638" y="961"/>
                    <a:pt x="9147" y="526"/>
                  </a:cubicBezTo>
                  <a:cubicBezTo>
                    <a:pt x="9284" y="458"/>
                    <a:pt x="9353" y="275"/>
                    <a:pt x="9261" y="161"/>
                  </a:cubicBezTo>
                  <a:cubicBezTo>
                    <a:pt x="8461" y="92"/>
                    <a:pt x="7683" y="1"/>
                    <a:pt x="6837" y="1"/>
                  </a:cubicBezTo>
                  <a:close/>
                </a:path>
              </a:pathLst>
            </a:custGeom>
            <a:solidFill>
              <a:srgbClr val="E182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91"/>
            <p:cNvSpPr/>
            <p:nvPr/>
          </p:nvSpPr>
          <p:spPr>
            <a:xfrm>
              <a:off x="3326350" y="3901200"/>
              <a:ext cx="141800" cy="74375"/>
            </a:xfrm>
            <a:custGeom>
              <a:avLst/>
              <a:gdLst/>
              <a:ahLst/>
              <a:cxnLst/>
              <a:rect l="l" t="t" r="r" b="b"/>
              <a:pathLst>
                <a:path w="5672" h="2975" extrusionOk="0">
                  <a:moveTo>
                    <a:pt x="5485" y="1"/>
                  </a:moveTo>
                  <a:cubicBezTo>
                    <a:pt x="5425" y="1"/>
                    <a:pt x="5363" y="18"/>
                    <a:pt x="5305" y="52"/>
                  </a:cubicBezTo>
                  <a:cubicBezTo>
                    <a:pt x="3590" y="510"/>
                    <a:pt x="1990" y="1287"/>
                    <a:pt x="595" y="2339"/>
                  </a:cubicBezTo>
                  <a:cubicBezTo>
                    <a:pt x="503" y="2430"/>
                    <a:pt x="412" y="2522"/>
                    <a:pt x="298" y="2568"/>
                  </a:cubicBezTo>
                  <a:cubicBezTo>
                    <a:pt x="229" y="2590"/>
                    <a:pt x="160" y="2613"/>
                    <a:pt x="92" y="2636"/>
                  </a:cubicBezTo>
                  <a:cubicBezTo>
                    <a:pt x="69" y="2636"/>
                    <a:pt x="69" y="2659"/>
                    <a:pt x="23" y="2705"/>
                  </a:cubicBezTo>
                  <a:cubicBezTo>
                    <a:pt x="0" y="2751"/>
                    <a:pt x="23" y="2796"/>
                    <a:pt x="92" y="2842"/>
                  </a:cubicBezTo>
                  <a:lnTo>
                    <a:pt x="343" y="2842"/>
                  </a:lnTo>
                  <a:cubicBezTo>
                    <a:pt x="462" y="2937"/>
                    <a:pt x="575" y="2974"/>
                    <a:pt x="682" y="2974"/>
                  </a:cubicBezTo>
                  <a:cubicBezTo>
                    <a:pt x="886" y="2974"/>
                    <a:pt x="1070" y="2840"/>
                    <a:pt x="1235" y="2705"/>
                  </a:cubicBezTo>
                  <a:cubicBezTo>
                    <a:pt x="2264" y="1950"/>
                    <a:pt x="3453" y="1379"/>
                    <a:pt x="4711" y="1036"/>
                  </a:cubicBezTo>
                  <a:cubicBezTo>
                    <a:pt x="5077" y="967"/>
                    <a:pt x="5420" y="738"/>
                    <a:pt x="5626" y="418"/>
                  </a:cubicBezTo>
                  <a:cubicBezTo>
                    <a:pt x="5671" y="304"/>
                    <a:pt x="5671" y="189"/>
                    <a:pt x="5648" y="52"/>
                  </a:cubicBezTo>
                  <a:cubicBezTo>
                    <a:pt x="5603" y="18"/>
                    <a:pt x="5545" y="1"/>
                    <a:pt x="5485" y="1"/>
                  </a:cubicBezTo>
                  <a:close/>
                </a:path>
              </a:pathLst>
            </a:custGeom>
            <a:solidFill>
              <a:srgbClr val="E79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91"/>
            <p:cNvSpPr/>
            <p:nvPr/>
          </p:nvSpPr>
          <p:spPr>
            <a:xfrm>
              <a:off x="3032100" y="4260825"/>
              <a:ext cx="45325" cy="88525"/>
            </a:xfrm>
            <a:custGeom>
              <a:avLst/>
              <a:gdLst/>
              <a:ahLst/>
              <a:cxnLst/>
              <a:rect l="l" t="t" r="r" b="b"/>
              <a:pathLst>
                <a:path w="1813" h="3541" extrusionOk="0">
                  <a:moveTo>
                    <a:pt x="1444" y="1"/>
                  </a:moveTo>
                  <a:cubicBezTo>
                    <a:pt x="1420" y="1"/>
                    <a:pt x="1394" y="2"/>
                    <a:pt x="1366" y="5"/>
                  </a:cubicBezTo>
                  <a:cubicBezTo>
                    <a:pt x="1343" y="73"/>
                    <a:pt x="1320" y="142"/>
                    <a:pt x="1320" y="188"/>
                  </a:cubicBezTo>
                  <a:cubicBezTo>
                    <a:pt x="1252" y="302"/>
                    <a:pt x="1160" y="416"/>
                    <a:pt x="1069" y="485"/>
                  </a:cubicBezTo>
                  <a:cubicBezTo>
                    <a:pt x="817" y="988"/>
                    <a:pt x="566" y="1491"/>
                    <a:pt x="314" y="1994"/>
                  </a:cubicBezTo>
                  <a:cubicBezTo>
                    <a:pt x="223" y="2383"/>
                    <a:pt x="131" y="2794"/>
                    <a:pt x="40" y="3206"/>
                  </a:cubicBezTo>
                  <a:cubicBezTo>
                    <a:pt x="1" y="3465"/>
                    <a:pt x="80" y="3541"/>
                    <a:pt x="189" y="3541"/>
                  </a:cubicBezTo>
                  <a:cubicBezTo>
                    <a:pt x="272" y="3541"/>
                    <a:pt x="372" y="3497"/>
                    <a:pt x="451" y="3458"/>
                  </a:cubicBezTo>
                  <a:cubicBezTo>
                    <a:pt x="771" y="3275"/>
                    <a:pt x="863" y="2909"/>
                    <a:pt x="1000" y="2566"/>
                  </a:cubicBezTo>
                  <a:cubicBezTo>
                    <a:pt x="1069" y="2406"/>
                    <a:pt x="1137" y="2268"/>
                    <a:pt x="1206" y="2108"/>
                  </a:cubicBezTo>
                  <a:cubicBezTo>
                    <a:pt x="1252" y="1994"/>
                    <a:pt x="1275" y="1903"/>
                    <a:pt x="1297" y="1788"/>
                  </a:cubicBezTo>
                  <a:cubicBezTo>
                    <a:pt x="1366" y="1468"/>
                    <a:pt x="1480" y="1171"/>
                    <a:pt x="1663" y="896"/>
                  </a:cubicBezTo>
                  <a:cubicBezTo>
                    <a:pt x="1709" y="805"/>
                    <a:pt x="1732" y="691"/>
                    <a:pt x="1755" y="576"/>
                  </a:cubicBezTo>
                  <a:cubicBezTo>
                    <a:pt x="1733" y="319"/>
                    <a:pt x="1813" y="1"/>
                    <a:pt x="1444" y="1"/>
                  </a:cubicBezTo>
                  <a:close/>
                </a:path>
              </a:pathLst>
            </a:custGeom>
            <a:solidFill>
              <a:srgbClr val="E48D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91"/>
            <p:cNvSpPr/>
            <p:nvPr/>
          </p:nvSpPr>
          <p:spPr>
            <a:xfrm>
              <a:off x="3496700" y="3873350"/>
              <a:ext cx="51475" cy="28600"/>
            </a:xfrm>
            <a:custGeom>
              <a:avLst/>
              <a:gdLst/>
              <a:ahLst/>
              <a:cxnLst/>
              <a:rect l="l" t="t" r="r" b="b"/>
              <a:pathLst>
                <a:path w="2059" h="1144" extrusionOk="0">
                  <a:moveTo>
                    <a:pt x="1807" y="0"/>
                  </a:moveTo>
                  <a:cubicBezTo>
                    <a:pt x="1213" y="206"/>
                    <a:pt x="549" y="297"/>
                    <a:pt x="1" y="640"/>
                  </a:cubicBezTo>
                  <a:cubicBezTo>
                    <a:pt x="23" y="823"/>
                    <a:pt x="138" y="983"/>
                    <a:pt x="298" y="1052"/>
                  </a:cubicBezTo>
                  <a:cubicBezTo>
                    <a:pt x="389" y="1098"/>
                    <a:pt x="504" y="1143"/>
                    <a:pt x="618" y="1143"/>
                  </a:cubicBezTo>
                  <a:cubicBezTo>
                    <a:pt x="1190" y="1006"/>
                    <a:pt x="1853" y="938"/>
                    <a:pt x="2059" y="206"/>
                  </a:cubicBezTo>
                  <a:lnTo>
                    <a:pt x="1807" y="0"/>
                  </a:lnTo>
                  <a:close/>
                </a:path>
              </a:pathLst>
            </a:custGeom>
            <a:solidFill>
              <a:srgbClr val="E692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91"/>
            <p:cNvSpPr/>
            <p:nvPr/>
          </p:nvSpPr>
          <p:spPr>
            <a:xfrm>
              <a:off x="3066250" y="4227775"/>
              <a:ext cx="27450" cy="51475"/>
            </a:xfrm>
            <a:custGeom>
              <a:avLst/>
              <a:gdLst/>
              <a:ahLst/>
              <a:cxnLst/>
              <a:rect l="l" t="t" r="r" b="b"/>
              <a:pathLst>
                <a:path w="1098" h="2059" extrusionOk="0">
                  <a:moveTo>
                    <a:pt x="606" y="0"/>
                  </a:moveTo>
                  <a:cubicBezTo>
                    <a:pt x="572" y="0"/>
                    <a:pt x="537" y="23"/>
                    <a:pt x="503" y="69"/>
                  </a:cubicBezTo>
                  <a:lnTo>
                    <a:pt x="0" y="1327"/>
                  </a:lnTo>
                  <a:cubicBezTo>
                    <a:pt x="274" y="1510"/>
                    <a:pt x="206" y="1784"/>
                    <a:pt x="206" y="2058"/>
                  </a:cubicBezTo>
                  <a:cubicBezTo>
                    <a:pt x="1098" y="1670"/>
                    <a:pt x="1098" y="1052"/>
                    <a:pt x="709" y="298"/>
                  </a:cubicBezTo>
                  <a:lnTo>
                    <a:pt x="709" y="69"/>
                  </a:lnTo>
                  <a:cubicBezTo>
                    <a:pt x="675" y="23"/>
                    <a:pt x="640" y="0"/>
                    <a:pt x="606" y="0"/>
                  </a:cubicBezTo>
                  <a:close/>
                </a:path>
              </a:pathLst>
            </a:custGeom>
            <a:solidFill>
              <a:srgbClr val="EC9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91"/>
            <p:cNvSpPr/>
            <p:nvPr/>
          </p:nvSpPr>
          <p:spPr>
            <a:xfrm>
              <a:off x="3219450" y="4021975"/>
              <a:ext cx="39475" cy="37175"/>
            </a:xfrm>
            <a:custGeom>
              <a:avLst/>
              <a:gdLst/>
              <a:ahLst/>
              <a:cxnLst/>
              <a:rect l="l" t="t" r="r" b="b"/>
              <a:pathLst>
                <a:path w="1579" h="1487" extrusionOk="0">
                  <a:moveTo>
                    <a:pt x="1578" y="0"/>
                  </a:moveTo>
                  <a:lnTo>
                    <a:pt x="1578" y="0"/>
                  </a:lnTo>
                  <a:cubicBezTo>
                    <a:pt x="938" y="343"/>
                    <a:pt x="526" y="984"/>
                    <a:pt x="0" y="1487"/>
                  </a:cubicBezTo>
                  <a:cubicBezTo>
                    <a:pt x="892" y="1372"/>
                    <a:pt x="1372" y="824"/>
                    <a:pt x="1578" y="0"/>
                  </a:cubicBezTo>
                  <a:close/>
                </a:path>
              </a:pathLst>
            </a:custGeom>
            <a:solidFill>
              <a:srgbClr val="E489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91"/>
            <p:cNvSpPr/>
            <p:nvPr/>
          </p:nvSpPr>
          <p:spPr>
            <a:xfrm>
              <a:off x="3258900" y="3995675"/>
              <a:ext cx="33175" cy="26325"/>
            </a:xfrm>
            <a:custGeom>
              <a:avLst/>
              <a:gdLst/>
              <a:ahLst/>
              <a:cxnLst/>
              <a:rect l="l" t="t" r="r" b="b"/>
              <a:pathLst>
                <a:path w="1327" h="1053" extrusionOk="0">
                  <a:moveTo>
                    <a:pt x="1212" y="1"/>
                  </a:moveTo>
                  <a:cubicBezTo>
                    <a:pt x="686" y="183"/>
                    <a:pt x="252" y="549"/>
                    <a:pt x="0" y="1052"/>
                  </a:cubicBezTo>
                  <a:cubicBezTo>
                    <a:pt x="640" y="1052"/>
                    <a:pt x="892" y="481"/>
                    <a:pt x="1326" y="183"/>
                  </a:cubicBezTo>
                  <a:lnTo>
                    <a:pt x="1212" y="1"/>
                  </a:lnTo>
                  <a:close/>
                </a:path>
              </a:pathLst>
            </a:custGeom>
            <a:solidFill>
              <a:srgbClr val="E58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91"/>
            <p:cNvSpPr/>
            <p:nvPr/>
          </p:nvSpPr>
          <p:spPr>
            <a:xfrm>
              <a:off x="3464125" y="3891625"/>
              <a:ext cx="40600" cy="18550"/>
            </a:xfrm>
            <a:custGeom>
              <a:avLst/>
              <a:gdLst/>
              <a:ahLst/>
              <a:cxnLst/>
              <a:rect l="l" t="t" r="r" b="b"/>
              <a:pathLst>
                <a:path w="1624" h="742" extrusionOk="0">
                  <a:moveTo>
                    <a:pt x="846" y="1"/>
                  </a:moveTo>
                  <a:lnTo>
                    <a:pt x="92" y="229"/>
                  </a:lnTo>
                  <a:cubicBezTo>
                    <a:pt x="92" y="229"/>
                    <a:pt x="46" y="252"/>
                    <a:pt x="23" y="275"/>
                  </a:cubicBezTo>
                  <a:cubicBezTo>
                    <a:pt x="0" y="344"/>
                    <a:pt x="23" y="412"/>
                    <a:pt x="69" y="435"/>
                  </a:cubicBezTo>
                  <a:cubicBezTo>
                    <a:pt x="284" y="635"/>
                    <a:pt x="561" y="742"/>
                    <a:pt x="845" y="742"/>
                  </a:cubicBezTo>
                  <a:cubicBezTo>
                    <a:pt x="983" y="742"/>
                    <a:pt x="1123" y="716"/>
                    <a:pt x="1258" y="664"/>
                  </a:cubicBezTo>
                  <a:cubicBezTo>
                    <a:pt x="1464" y="572"/>
                    <a:pt x="1624" y="481"/>
                    <a:pt x="1601" y="207"/>
                  </a:cubicBezTo>
                  <a:lnTo>
                    <a:pt x="1578" y="207"/>
                  </a:lnTo>
                  <a:cubicBezTo>
                    <a:pt x="1372" y="1"/>
                    <a:pt x="1075" y="184"/>
                    <a:pt x="846" y="1"/>
                  </a:cubicBezTo>
                  <a:close/>
                </a:path>
              </a:pathLst>
            </a:custGeom>
            <a:solidFill>
              <a:srgbClr val="E692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91"/>
            <p:cNvSpPr/>
            <p:nvPr/>
          </p:nvSpPr>
          <p:spPr>
            <a:xfrm>
              <a:off x="3152550" y="4110000"/>
              <a:ext cx="22325" cy="21775"/>
            </a:xfrm>
            <a:custGeom>
              <a:avLst/>
              <a:gdLst/>
              <a:ahLst/>
              <a:cxnLst/>
              <a:rect l="l" t="t" r="r" b="b"/>
              <a:pathLst>
                <a:path w="893" h="871" extrusionOk="0">
                  <a:moveTo>
                    <a:pt x="527" y="1"/>
                  </a:moveTo>
                  <a:cubicBezTo>
                    <a:pt x="275" y="184"/>
                    <a:pt x="92" y="435"/>
                    <a:pt x="1" y="733"/>
                  </a:cubicBezTo>
                  <a:cubicBezTo>
                    <a:pt x="55" y="814"/>
                    <a:pt x="117" y="871"/>
                    <a:pt x="192" y="871"/>
                  </a:cubicBezTo>
                  <a:cubicBezTo>
                    <a:pt x="244" y="871"/>
                    <a:pt x="301" y="844"/>
                    <a:pt x="367" y="778"/>
                  </a:cubicBezTo>
                  <a:cubicBezTo>
                    <a:pt x="504" y="595"/>
                    <a:pt x="641" y="412"/>
                    <a:pt x="778" y="230"/>
                  </a:cubicBezTo>
                  <a:cubicBezTo>
                    <a:pt x="801" y="230"/>
                    <a:pt x="824" y="207"/>
                    <a:pt x="870" y="161"/>
                  </a:cubicBezTo>
                  <a:cubicBezTo>
                    <a:pt x="893" y="115"/>
                    <a:pt x="870" y="69"/>
                    <a:pt x="778" y="1"/>
                  </a:cubicBezTo>
                  <a:close/>
                </a:path>
              </a:pathLst>
            </a:custGeom>
            <a:solidFill>
              <a:srgbClr val="E68F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91"/>
            <p:cNvSpPr/>
            <p:nvPr/>
          </p:nvSpPr>
          <p:spPr>
            <a:xfrm>
              <a:off x="3485850" y="3889350"/>
              <a:ext cx="17725" cy="7650"/>
            </a:xfrm>
            <a:custGeom>
              <a:avLst/>
              <a:gdLst/>
              <a:ahLst/>
              <a:cxnLst/>
              <a:rect l="l" t="t" r="r" b="b"/>
              <a:pathLst>
                <a:path w="709" h="306" extrusionOk="0">
                  <a:moveTo>
                    <a:pt x="435" y="0"/>
                  </a:moveTo>
                  <a:lnTo>
                    <a:pt x="0" y="92"/>
                  </a:lnTo>
                  <a:cubicBezTo>
                    <a:pt x="122" y="275"/>
                    <a:pt x="285" y="305"/>
                    <a:pt x="454" y="305"/>
                  </a:cubicBezTo>
                  <a:cubicBezTo>
                    <a:pt x="539" y="305"/>
                    <a:pt x="625" y="298"/>
                    <a:pt x="709" y="298"/>
                  </a:cubicBezTo>
                  <a:lnTo>
                    <a:pt x="435" y="0"/>
                  </a:lnTo>
                  <a:close/>
                </a:path>
              </a:pathLst>
            </a:custGeom>
            <a:solidFill>
              <a:srgbClr val="D972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91"/>
            <p:cNvSpPr/>
            <p:nvPr/>
          </p:nvSpPr>
          <p:spPr>
            <a:xfrm>
              <a:off x="3078825" y="4222050"/>
              <a:ext cx="5150" cy="6900"/>
            </a:xfrm>
            <a:custGeom>
              <a:avLst/>
              <a:gdLst/>
              <a:ahLst/>
              <a:cxnLst/>
              <a:rect l="l" t="t" r="r" b="b"/>
              <a:pathLst>
                <a:path w="206" h="276" extrusionOk="0">
                  <a:moveTo>
                    <a:pt x="206" y="1"/>
                  </a:moveTo>
                  <a:lnTo>
                    <a:pt x="0" y="275"/>
                  </a:lnTo>
                  <a:lnTo>
                    <a:pt x="206" y="275"/>
                  </a:lnTo>
                  <a:lnTo>
                    <a:pt x="206" y="1"/>
                  </a:lnTo>
                  <a:close/>
                </a:path>
              </a:pathLst>
            </a:custGeom>
            <a:solidFill>
              <a:srgbClr val="F0A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91"/>
            <p:cNvSpPr/>
            <p:nvPr/>
          </p:nvSpPr>
          <p:spPr>
            <a:xfrm>
              <a:off x="3058800" y="4265500"/>
              <a:ext cx="6325" cy="7450"/>
            </a:xfrm>
            <a:custGeom>
              <a:avLst/>
              <a:gdLst/>
              <a:ahLst/>
              <a:cxnLst/>
              <a:rect l="l" t="t" r="r" b="b"/>
              <a:pathLst>
                <a:path w="253" h="298" extrusionOk="0">
                  <a:moveTo>
                    <a:pt x="252" y="1"/>
                  </a:moveTo>
                  <a:cubicBezTo>
                    <a:pt x="161" y="92"/>
                    <a:pt x="69" y="206"/>
                    <a:pt x="1" y="298"/>
                  </a:cubicBezTo>
                  <a:cubicBezTo>
                    <a:pt x="69" y="206"/>
                    <a:pt x="161" y="92"/>
                    <a:pt x="252" y="1"/>
                  </a:cubicBezTo>
                  <a:close/>
                </a:path>
              </a:pathLst>
            </a:custGeom>
            <a:solidFill>
              <a:srgbClr val="EC9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91"/>
            <p:cNvSpPr/>
            <p:nvPr/>
          </p:nvSpPr>
          <p:spPr>
            <a:xfrm>
              <a:off x="3458975" y="3897350"/>
              <a:ext cx="7450" cy="5750"/>
            </a:xfrm>
            <a:custGeom>
              <a:avLst/>
              <a:gdLst/>
              <a:ahLst/>
              <a:cxnLst/>
              <a:rect l="l" t="t" r="r" b="b"/>
              <a:pathLst>
                <a:path w="298" h="230" extrusionOk="0">
                  <a:moveTo>
                    <a:pt x="298" y="0"/>
                  </a:moveTo>
                  <a:lnTo>
                    <a:pt x="0" y="206"/>
                  </a:lnTo>
                  <a:lnTo>
                    <a:pt x="298" y="229"/>
                  </a:lnTo>
                  <a:cubicBezTo>
                    <a:pt x="275" y="161"/>
                    <a:pt x="275" y="69"/>
                    <a:pt x="298" y="0"/>
                  </a:cubicBezTo>
                  <a:close/>
                </a:path>
              </a:pathLst>
            </a:custGeom>
            <a:solidFill>
              <a:srgbClr val="F0A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91"/>
            <p:cNvSpPr/>
            <p:nvPr/>
          </p:nvSpPr>
          <p:spPr>
            <a:xfrm>
              <a:off x="3333775" y="3959650"/>
              <a:ext cx="7450" cy="5750"/>
            </a:xfrm>
            <a:custGeom>
              <a:avLst/>
              <a:gdLst/>
              <a:ahLst/>
              <a:cxnLst/>
              <a:rect l="l" t="t" r="r" b="b"/>
              <a:pathLst>
                <a:path w="298" h="230" extrusionOk="0">
                  <a:moveTo>
                    <a:pt x="298" y="1"/>
                  </a:moveTo>
                  <a:lnTo>
                    <a:pt x="1" y="230"/>
                  </a:lnTo>
                  <a:close/>
                </a:path>
              </a:pathLst>
            </a:custGeom>
            <a:solidFill>
              <a:srgbClr val="F0A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91"/>
            <p:cNvSpPr/>
            <p:nvPr/>
          </p:nvSpPr>
          <p:spPr>
            <a:xfrm>
              <a:off x="3322350" y="3967100"/>
              <a:ext cx="6300" cy="5150"/>
            </a:xfrm>
            <a:custGeom>
              <a:avLst/>
              <a:gdLst/>
              <a:ahLst/>
              <a:cxnLst/>
              <a:rect l="l" t="t" r="r" b="b"/>
              <a:pathLst>
                <a:path w="252" h="206" extrusionOk="0">
                  <a:moveTo>
                    <a:pt x="252" y="0"/>
                  </a:moveTo>
                  <a:lnTo>
                    <a:pt x="0" y="206"/>
                  </a:lnTo>
                  <a:lnTo>
                    <a:pt x="252" y="206"/>
                  </a:lnTo>
                  <a:lnTo>
                    <a:pt x="252" y="0"/>
                  </a:lnTo>
                  <a:close/>
                </a:path>
              </a:pathLst>
            </a:custGeom>
            <a:solidFill>
              <a:srgbClr val="F0A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91"/>
            <p:cNvSpPr/>
            <p:nvPr/>
          </p:nvSpPr>
          <p:spPr>
            <a:xfrm>
              <a:off x="3101675" y="4191750"/>
              <a:ext cx="7475" cy="5750"/>
            </a:xfrm>
            <a:custGeom>
              <a:avLst/>
              <a:gdLst/>
              <a:ahLst/>
              <a:cxnLst/>
              <a:rect l="l" t="t" r="r" b="b"/>
              <a:pathLst>
                <a:path w="299" h="230" extrusionOk="0">
                  <a:moveTo>
                    <a:pt x="69" y="1"/>
                  </a:moveTo>
                  <a:lnTo>
                    <a:pt x="69" y="1"/>
                  </a:lnTo>
                  <a:cubicBezTo>
                    <a:pt x="24" y="69"/>
                    <a:pt x="1" y="161"/>
                    <a:pt x="1" y="229"/>
                  </a:cubicBezTo>
                  <a:cubicBezTo>
                    <a:pt x="115" y="184"/>
                    <a:pt x="298" y="161"/>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91"/>
            <p:cNvSpPr/>
            <p:nvPr/>
          </p:nvSpPr>
          <p:spPr>
            <a:xfrm>
              <a:off x="4215850" y="4934775"/>
              <a:ext cx="193825" cy="236275"/>
            </a:xfrm>
            <a:custGeom>
              <a:avLst/>
              <a:gdLst/>
              <a:ahLst/>
              <a:cxnLst/>
              <a:rect l="l" t="t" r="r" b="b"/>
              <a:pathLst>
                <a:path w="7753" h="9451" extrusionOk="0">
                  <a:moveTo>
                    <a:pt x="7395" y="0"/>
                  </a:moveTo>
                  <a:cubicBezTo>
                    <a:pt x="7131" y="0"/>
                    <a:pt x="6900" y="192"/>
                    <a:pt x="6838" y="441"/>
                  </a:cubicBezTo>
                  <a:cubicBezTo>
                    <a:pt x="6518" y="1310"/>
                    <a:pt x="5900" y="1950"/>
                    <a:pt x="5420" y="2682"/>
                  </a:cubicBezTo>
                  <a:cubicBezTo>
                    <a:pt x="5192" y="3185"/>
                    <a:pt x="5077" y="3779"/>
                    <a:pt x="4483" y="4054"/>
                  </a:cubicBezTo>
                  <a:cubicBezTo>
                    <a:pt x="4323" y="3596"/>
                    <a:pt x="4666" y="3276"/>
                    <a:pt x="4734" y="2888"/>
                  </a:cubicBezTo>
                  <a:cubicBezTo>
                    <a:pt x="4734" y="2773"/>
                    <a:pt x="4711" y="2659"/>
                    <a:pt x="4688" y="2545"/>
                  </a:cubicBezTo>
                  <a:cubicBezTo>
                    <a:pt x="4597" y="2385"/>
                    <a:pt x="4414" y="2270"/>
                    <a:pt x="4231" y="2270"/>
                  </a:cubicBezTo>
                  <a:cubicBezTo>
                    <a:pt x="3271" y="3551"/>
                    <a:pt x="2493" y="4968"/>
                    <a:pt x="1304" y="6089"/>
                  </a:cubicBezTo>
                  <a:cubicBezTo>
                    <a:pt x="824" y="6523"/>
                    <a:pt x="252" y="6912"/>
                    <a:pt x="24" y="7552"/>
                  </a:cubicBezTo>
                  <a:cubicBezTo>
                    <a:pt x="1" y="7690"/>
                    <a:pt x="24" y="7804"/>
                    <a:pt x="69" y="7895"/>
                  </a:cubicBezTo>
                  <a:cubicBezTo>
                    <a:pt x="161" y="7964"/>
                    <a:pt x="298" y="8010"/>
                    <a:pt x="412" y="8010"/>
                  </a:cubicBezTo>
                  <a:cubicBezTo>
                    <a:pt x="1030" y="7895"/>
                    <a:pt x="1327" y="7301"/>
                    <a:pt x="1830" y="6958"/>
                  </a:cubicBezTo>
                  <a:lnTo>
                    <a:pt x="1830" y="6958"/>
                  </a:lnTo>
                  <a:cubicBezTo>
                    <a:pt x="1556" y="7827"/>
                    <a:pt x="687" y="8216"/>
                    <a:pt x="458" y="9062"/>
                  </a:cubicBezTo>
                  <a:cubicBezTo>
                    <a:pt x="458" y="9176"/>
                    <a:pt x="481" y="9290"/>
                    <a:pt x="550" y="9382"/>
                  </a:cubicBezTo>
                  <a:cubicBezTo>
                    <a:pt x="595" y="9427"/>
                    <a:pt x="653" y="9450"/>
                    <a:pt x="710" y="9450"/>
                  </a:cubicBezTo>
                  <a:cubicBezTo>
                    <a:pt x="767" y="9450"/>
                    <a:pt x="824" y="9427"/>
                    <a:pt x="870" y="9382"/>
                  </a:cubicBezTo>
                  <a:cubicBezTo>
                    <a:pt x="1304" y="9153"/>
                    <a:pt x="1670" y="8810"/>
                    <a:pt x="1967" y="8421"/>
                  </a:cubicBezTo>
                  <a:cubicBezTo>
                    <a:pt x="2379" y="7850"/>
                    <a:pt x="2813" y="7301"/>
                    <a:pt x="3316" y="6798"/>
                  </a:cubicBezTo>
                  <a:cubicBezTo>
                    <a:pt x="4757" y="5380"/>
                    <a:pt x="6015" y="3779"/>
                    <a:pt x="7044" y="2042"/>
                  </a:cubicBezTo>
                  <a:cubicBezTo>
                    <a:pt x="7341" y="1538"/>
                    <a:pt x="7661" y="1058"/>
                    <a:pt x="7661" y="441"/>
                  </a:cubicBezTo>
                  <a:cubicBezTo>
                    <a:pt x="7753" y="235"/>
                    <a:pt x="7661" y="98"/>
                    <a:pt x="7478" y="6"/>
                  </a:cubicBezTo>
                  <a:cubicBezTo>
                    <a:pt x="7450" y="2"/>
                    <a:pt x="7422" y="0"/>
                    <a:pt x="7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91"/>
            <p:cNvSpPr/>
            <p:nvPr/>
          </p:nvSpPr>
          <p:spPr>
            <a:xfrm>
              <a:off x="2990200" y="4309700"/>
              <a:ext cx="87500" cy="286875"/>
            </a:xfrm>
            <a:custGeom>
              <a:avLst/>
              <a:gdLst/>
              <a:ahLst/>
              <a:cxnLst/>
              <a:rect l="l" t="t" r="r" b="b"/>
              <a:pathLst>
                <a:path w="3500" h="11475" extrusionOk="0">
                  <a:moveTo>
                    <a:pt x="2945" y="1"/>
                  </a:moveTo>
                  <a:cubicBezTo>
                    <a:pt x="2886" y="1"/>
                    <a:pt x="2820" y="13"/>
                    <a:pt x="2745" y="39"/>
                  </a:cubicBezTo>
                  <a:lnTo>
                    <a:pt x="2516" y="291"/>
                  </a:lnTo>
                  <a:cubicBezTo>
                    <a:pt x="2402" y="565"/>
                    <a:pt x="2310" y="885"/>
                    <a:pt x="2173" y="1160"/>
                  </a:cubicBezTo>
                  <a:cubicBezTo>
                    <a:pt x="2117" y="1286"/>
                    <a:pt x="2034" y="1387"/>
                    <a:pt x="1931" y="1387"/>
                  </a:cubicBezTo>
                  <a:cubicBezTo>
                    <a:pt x="1867" y="1387"/>
                    <a:pt x="1795" y="1348"/>
                    <a:pt x="1716" y="1251"/>
                  </a:cubicBezTo>
                  <a:cubicBezTo>
                    <a:pt x="1556" y="1388"/>
                    <a:pt x="1487" y="1594"/>
                    <a:pt x="1533" y="1800"/>
                  </a:cubicBezTo>
                  <a:cubicBezTo>
                    <a:pt x="1944" y="2280"/>
                    <a:pt x="1533" y="2692"/>
                    <a:pt x="1373" y="3103"/>
                  </a:cubicBezTo>
                  <a:cubicBezTo>
                    <a:pt x="1167" y="3469"/>
                    <a:pt x="1418" y="3995"/>
                    <a:pt x="961" y="4247"/>
                  </a:cubicBezTo>
                  <a:cubicBezTo>
                    <a:pt x="801" y="4384"/>
                    <a:pt x="732" y="4590"/>
                    <a:pt x="755" y="4795"/>
                  </a:cubicBezTo>
                  <a:cubicBezTo>
                    <a:pt x="1007" y="5161"/>
                    <a:pt x="687" y="5527"/>
                    <a:pt x="732" y="5893"/>
                  </a:cubicBezTo>
                  <a:cubicBezTo>
                    <a:pt x="732" y="5930"/>
                    <a:pt x="762" y="6055"/>
                    <a:pt x="702" y="6055"/>
                  </a:cubicBezTo>
                  <a:cubicBezTo>
                    <a:pt x="688" y="6055"/>
                    <a:pt x="668" y="6048"/>
                    <a:pt x="641" y="6030"/>
                  </a:cubicBezTo>
                  <a:cubicBezTo>
                    <a:pt x="572" y="6030"/>
                    <a:pt x="572" y="5824"/>
                    <a:pt x="458" y="5756"/>
                  </a:cubicBezTo>
                  <a:cubicBezTo>
                    <a:pt x="207" y="6076"/>
                    <a:pt x="275" y="6442"/>
                    <a:pt x="275" y="6830"/>
                  </a:cubicBezTo>
                  <a:cubicBezTo>
                    <a:pt x="412" y="7882"/>
                    <a:pt x="275" y="8957"/>
                    <a:pt x="275" y="10009"/>
                  </a:cubicBezTo>
                  <a:cubicBezTo>
                    <a:pt x="252" y="10581"/>
                    <a:pt x="1" y="11427"/>
                    <a:pt x="961" y="11472"/>
                  </a:cubicBezTo>
                  <a:cubicBezTo>
                    <a:pt x="986" y="11474"/>
                    <a:pt x="1010" y="11474"/>
                    <a:pt x="1034" y="11474"/>
                  </a:cubicBezTo>
                  <a:cubicBezTo>
                    <a:pt x="1913" y="11474"/>
                    <a:pt x="1761" y="10657"/>
                    <a:pt x="1761" y="10100"/>
                  </a:cubicBezTo>
                  <a:cubicBezTo>
                    <a:pt x="1761" y="9231"/>
                    <a:pt x="1830" y="8362"/>
                    <a:pt x="1830" y="7471"/>
                  </a:cubicBezTo>
                  <a:cubicBezTo>
                    <a:pt x="1830" y="7105"/>
                    <a:pt x="1693" y="6602"/>
                    <a:pt x="2196" y="6327"/>
                  </a:cubicBezTo>
                  <a:cubicBezTo>
                    <a:pt x="2516" y="6122"/>
                    <a:pt x="2516" y="5779"/>
                    <a:pt x="2470" y="5436"/>
                  </a:cubicBezTo>
                  <a:cubicBezTo>
                    <a:pt x="2265" y="4612"/>
                    <a:pt x="2425" y="3766"/>
                    <a:pt x="2928" y="3103"/>
                  </a:cubicBezTo>
                  <a:cubicBezTo>
                    <a:pt x="3156" y="2920"/>
                    <a:pt x="3271" y="2623"/>
                    <a:pt x="3179" y="2349"/>
                  </a:cubicBezTo>
                  <a:cubicBezTo>
                    <a:pt x="2836" y="1663"/>
                    <a:pt x="3499" y="1114"/>
                    <a:pt x="3408" y="451"/>
                  </a:cubicBezTo>
                  <a:cubicBezTo>
                    <a:pt x="3316" y="211"/>
                    <a:pt x="3194" y="1"/>
                    <a:pt x="2945" y="1"/>
                  </a:cubicBezTo>
                  <a:close/>
                </a:path>
              </a:pathLst>
            </a:custGeom>
            <a:solidFill>
              <a:srgbClr val="EEA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91"/>
            <p:cNvSpPr/>
            <p:nvPr/>
          </p:nvSpPr>
          <p:spPr>
            <a:xfrm>
              <a:off x="4390225" y="4490025"/>
              <a:ext cx="98350" cy="455775"/>
            </a:xfrm>
            <a:custGeom>
              <a:avLst/>
              <a:gdLst/>
              <a:ahLst/>
              <a:cxnLst/>
              <a:rect l="l" t="t" r="r" b="b"/>
              <a:pathLst>
                <a:path w="3934" h="18231" extrusionOk="0">
                  <a:moveTo>
                    <a:pt x="3280" y="1"/>
                  </a:moveTo>
                  <a:cubicBezTo>
                    <a:pt x="3054" y="1"/>
                    <a:pt x="3007" y="263"/>
                    <a:pt x="2973" y="486"/>
                  </a:cubicBezTo>
                  <a:cubicBezTo>
                    <a:pt x="2904" y="806"/>
                    <a:pt x="3019" y="1127"/>
                    <a:pt x="2996" y="1447"/>
                  </a:cubicBezTo>
                  <a:cubicBezTo>
                    <a:pt x="2996" y="1561"/>
                    <a:pt x="2996" y="1675"/>
                    <a:pt x="3019" y="1790"/>
                  </a:cubicBezTo>
                  <a:cubicBezTo>
                    <a:pt x="3064" y="2682"/>
                    <a:pt x="3179" y="3596"/>
                    <a:pt x="3087" y="4511"/>
                  </a:cubicBezTo>
                  <a:cubicBezTo>
                    <a:pt x="3019" y="5243"/>
                    <a:pt x="3293" y="5974"/>
                    <a:pt x="3110" y="6729"/>
                  </a:cubicBezTo>
                  <a:cubicBezTo>
                    <a:pt x="2973" y="9107"/>
                    <a:pt x="2287" y="11394"/>
                    <a:pt x="1624" y="13680"/>
                  </a:cubicBezTo>
                  <a:cubicBezTo>
                    <a:pt x="1555" y="14572"/>
                    <a:pt x="1121" y="15327"/>
                    <a:pt x="709" y="16104"/>
                  </a:cubicBezTo>
                  <a:cubicBezTo>
                    <a:pt x="618" y="16699"/>
                    <a:pt x="0" y="17202"/>
                    <a:pt x="389" y="17865"/>
                  </a:cubicBezTo>
                  <a:lnTo>
                    <a:pt x="686" y="18231"/>
                  </a:lnTo>
                  <a:cubicBezTo>
                    <a:pt x="1098" y="17751"/>
                    <a:pt x="1098" y="17019"/>
                    <a:pt x="1601" y="16584"/>
                  </a:cubicBezTo>
                  <a:cubicBezTo>
                    <a:pt x="1829" y="15921"/>
                    <a:pt x="1921" y="15190"/>
                    <a:pt x="2401" y="14618"/>
                  </a:cubicBezTo>
                  <a:cubicBezTo>
                    <a:pt x="2378" y="14435"/>
                    <a:pt x="2470" y="14229"/>
                    <a:pt x="2630" y="14115"/>
                  </a:cubicBezTo>
                  <a:lnTo>
                    <a:pt x="3110" y="12331"/>
                  </a:lnTo>
                  <a:cubicBezTo>
                    <a:pt x="3224" y="11714"/>
                    <a:pt x="3339" y="11096"/>
                    <a:pt x="3430" y="10479"/>
                  </a:cubicBezTo>
                  <a:cubicBezTo>
                    <a:pt x="3613" y="9267"/>
                    <a:pt x="3933" y="8055"/>
                    <a:pt x="3933" y="6798"/>
                  </a:cubicBezTo>
                  <a:cubicBezTo>
                    <a:pt x="3933" y="5814"/>
                    <a:pt x="3796" y="4808"/>
                    <a:pt x="3842" y="3802"/>
                  </a:cubicBezTo>
                  <a:cubicBezTo>
                    <a:pt x="3865" y="2567"/>
                    <a:pt x="3682" y="1332"/>
                    <a:pt x="3567" y="98"/>
                  </a:cubicBezTo>
                  <a:cubicBezTo>
                    <a:pt x="3448" y="29"/>
                    <a:pt x="3354" y="1"/>
                    <a:pt x="32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91"/>
            <p:cNvSpPr/>
            <p:nvPr/>
          </p:nvSpPr>
          <p:spPr>
            <a:xfrm>
              <a:off x="2986200" y="4453575"/>
              <a:ext cx="61775" cy="214975"/>
            </a:xfrm>
            <a:custGeom>
              <a:avLst/>
              <a:gdLst/>
              <a:ahLst/>
              <a:cxnLst/>
              <a:rect l="l" t="t" r="r" b="b"/>
              <a:pathLst>
                <a:path w="2471" h="8599" extrusionOk="0">
                  <a:moveTo>
                    <a:pt x="1967" y="1"/>
                  </a:moveTo>
                  <a:lnTo>
                    <a:pt x="1967" y="1"/>
                  </a:lnTo>
                  <a:cubicBezTo>
                    <a:pt x="1921" y="252"/>
                    <a:pt x="1990" y="550"/>
                    <a:pt x="1853" y="732"/>
                  </a:cubicBezTo>
                  <a:cubicBezTo>
                    <a:pt x="1533" y="1144"/>
                    <a:pt x="1647" y="1578"/>
                    <a:pt x="1647" y="2013"/>
                  </a:cubicBezTo>
                  <a:cubicBezTo>
                    <a:pt x="1647" y="3042"/>
                    <a:pt x="1578" y="4071"/>
                    <a:pt x="1556" y="5077"/>
                  </a:cubicBezTo>
                  <a:cubicBezTo>
                    <a:pt x="1556" y="5329"/>
                    <a:pt x="1533" y="5489"/>
                    <a:pt x="1258" y="5512"/>
                  </a:cubicBezTo>
                  <a:cubicBezTo>
                    <a:pt x="1217" y="5517"/>
                    <a:pt x="1179" y="5519"/>
                    <a:pt x="1142" y="5519"/>
                  </a:cubicBezTo>
                  <a:cubicBezTo>
                    <a:pt x="849" y="5519"/>
                    <a:pt x="684" y="5359"/>
                    <a:pt x="664" y="5054"/>
                  </a:cubicBezTo>
                  <a:cubicBezTo>
                    <a:pt x="618" y="4711"/>
                    <a:pt x="618" y="4391"/>
                    <a:pt x="664" y="4048"/>
                  </a:cubicBezTo>
                  <a:cubicBezTo>
                    <a:pt x="870" y="3225"/>
                    <a:pt x="641" y="2425"/>
                    <a:pt x="641" y="1601"/>
                  </a:cubicBezTo>
                  <a:cubicBezTo>
                    <a:pt x="664" y="1396"/>
                    <a:pt x="595" y="1190"/>
                    <a:pt x="435" y="1053"/>
                  </a:cubicBezTo>
                  <a:cubicBezTo>
                    <a:pt x="344" y="1921"/>
                    <a:pt x="69" y="2768"/>
                    <a:pt x="252" y="3636"/>
                  </a:cubicBezTo>
                  <a:cubicBezTo>
                    <a:pt x="1" y="5146"/>
                    <a:pt x="229" y="6655"/>
                    <a:pt x="161" y="8141"/>
                  </a:cubicBezTo>
                  <a:cubicBezTo>
                    <a:pt x="161" y="8278"/>
                    <a:pt x="298" y="8438"/>
                    <a:pt x="367" y="8599"/>
                  </a:cubicBezTo>
                  <a:cubicBezTo>
                    <a:pt x="847" y="8324"/>
                    <a:pt x="549" y="7592"/>
                    <a:pt x="1098" y="7364"/>
                  </a:cubicBezTo>
                  <a:cubicBezTo>
                    <a:pt x="1464" y="7044"/>
                    <a:pt x="1967" y="6929"/>
                    <a:pt x="2173" y="6449"/>
                  </a:cubicBezTo>
                  <a:cubicBezTo>
                    <a:pt x="2447" y="4848"/>
                    <a:pt x="2150" y="3225"/>
                    <a:pt x="2402" y="1624"/>
                  </a:cubicBezTo>
                  <a:cubicBezTo>
                    <a:pt x="2447" y="1258"/>
                    <a:pt x="2470" y="870"/>
                    <a:pt x="2173" y="572"/>
                  </a:cubicBezTo>
                  <a:cubicBezTo>
                    <a:pt x="2127" y="367"/>
                    <a:pt x="2242" y="138"/>
                    <a:pt x="1967" y="1"/>
                  </a:cubicBezTo>
                  <a:close/>
                </a:path>
              </a:pathLst>
            </a:custGeom>
            <a:solidFill>
              <a:srgbClr val="E38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91"/>
            <p:cNvSpPr/>
            <p:nvPr/>
          </p:nvSpPr>
          <p:spPr>
            <a:xfrm>
              <a:off x="2994775" y="4630225"/>
              <a:ext cx="58350" cy="103925"/>
            </a:xfrm>
            <a:custGeom>
              <a:avLst/>
              <a:gdLst/>
              <a:ahLst/>
              <a:cxnLst/>
              <a:rect l="l" t="t" r="r" b="b"/>
              <a:pathLst>
                <a:path w="2334" h="4157" extrusionOk="0">
                  <a:moveTo>
                    <a:pt x="549" y="0"/>
                  </a:moveTo>
                  <a:cubicBezTo>
                    <a:pt x="344" y="0"/>
                    <a:pt x="138" y="69"/>
                    <a:pt x="115" y="321"/>
                  </a:cubicBezTo>
                  <a:cubicBezTo>
                    <a:pt x="69" y="709"/>
                    <a:pt x="46" y="1121"/>
                    <a:pt x="1" y="1533"/>
                  </a:cubicBezTo>
                  <a:cubicBezTo>
                    <a:pt x="115" y="2379"/>
                    <a:pt x="184" y="3248"/>
                    <a:pt x="527" y="4071"/>
                  </a:cubicBezTo>
                  <a:cubicBezTo>
                    <a:pt x="749" y="4115"/>
                    <a:pt x="967" y="4156"/>
                    <a:pt x="1176" y="4156"/>
                  </a:cubicBezTo>
                  <a:cubicBezTo>
                    <a:pt x="1504" y="4156"/>
                    <a:pt x="1807" y="4055"/>
                    <a:pt x="2059" y="3705"/>
                  </a:cubicBezTo>
                  <a:cubicBezTo>
                    <a:pt x="2242" y="2699"/>
                    <a:pt x="2333" y="1693"/>
                    <a:pt x="1761" y="755"/>
                  </a:cubicBezTo>
                  <a:cubicBezTo>
                    <a:pt x="1418" y="412"/>
                    <a:pt x="892" y="366"/>
                    <a:pt x="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91"/>
            <p:cNvSpPr/>
            <p:nvPr/>
          </p:nvSpPr>
          <p:spPr>
            <a:xfrm>
              <a:off x="3915725" y="5226700"/>
              <a:ext cx="229850" cy="101450"/>
            </a:xfrm>
            <a:custGeom>
              <a:avLst/>
              <a:gdLst/>
              <a:ahLst/>
              <a:cxnLst/>
              <a:rect l="l" t="t" r="r" b="b"/>
              <a:pathLst>
                <a:path w="9194" h="4058" extrusionOk="0">
                  <a:moveTo>
                    <a:pt x="8696" y="0"/>
                  </a:moveTo>
                  <a:cubicBezTo>
                    <a:pt x="8415" y="0"/>
                    <a:pt x="8169" y="167"/>
                    <a:pt x="7913" y="312"/>
                  </a:cubicBezTo>
                  <a:cubicBezTo>
                    <a:pt x="7021" y="792"/>
                    <a:pt x="6175" y="1295"/>
                    <a:pt x="5260" y="1729"/>
                  </a:cubicBezTo>
                  <a:cubicBezTo>
                    <a:pt x="4254" y="2141"/>
                    <a:pt x="3248" y="2530"/>
                    <a:pt x="2196" y="2850"/>
                  </a:cubicBezTo>
                  <a:cubicBezTo>
                    <a:pt x="1830" y="2873"/>
                    <a:pt x="1441" y="2895"/>
                    <a:pt x="1076" y="2964"/>
                  </a:cubicBezTo>
                  <a:cubicBezTo>
                    <a:pt x="618" y="3078"/>
                    <a:pt x="230" y="3353"/>
                    <a:pt x="1" y="3764"/>
                  </a:cubicBezTo>
                  <a:cubicBezTo>
                    <a:pt x="57" y="3987"/>
                    <a:pt x="172" y="4058"/>
                    <a:pt x="315" y="4058"/>
                  </a:cubicBezTo>
                  <a:cubicBezTo>
                    <a:pt x="407" y="4058"/>
                    <a:pt x="511" y="4029"/>
                    <a:pt x="618" y="3993"/>
                  </a:cubicBezTo>
                  <a:cubicBezTo>
                    <a:pt x="1190" y="3924"/>
                    <a:pt x="1762" y="3879"/>
                    <a:pt x="2333" y="3742"/>
                  </a:cubicBezTo>
                  <a:cubicBezTo>
                    <a:pt x="4437" y="3238"/>
                    <a:pt x="6289" y="2164"/>
                    <a:pt x="8187" y="1180"/>
                  </a:cubicBezTo>
                  <a:cubicBezTo>
                    <a:pt x="8439" y="1020"/>
                    <a:pt x="8644" y="837"/>
                    <a:pt x="8850" y="632"/>
                  </a:cubicBezTo>
                  <a:cubicBezTo>
                    <a:pt x="8942" y="586"/>
                    <a:pt x="9010" y="517"/>
                    <a:pt x="9102" y="449"/>
                  </a:cubicBezTo>
                  <a:cubicBezTo>
                    <a:pt x="9193" y="357"/>
                    <a:pt x="9170" y="197"/>
                    <a:pt x="9079" y="106"/>
                  </a:cubicBezTo>
                  <a:cubicBezTo>
                    <a:pt x="8942" y="31"/>
                    <a:pt x="8816" y="0"/>
                    <a:pt x="8696" y="0"/>
                  </a:cubicBezTo>
                  <a:close/>
                </a:path>
              </a:pathLst>
            </a:custGeom>
            <a:solidFill>
              <a:srgbClr val="9820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91"/>
            <p:cNvSpPr/>
            <p:nvPr/>
          </p:nvSpPr>
          <p:spPr>
            <a:xfrm>
              <a:off x="3558450" y="5313950"/>
              <a:ext cx="261850" cy="41250"/>
            </a:xfrm>
            <a:custGeom>
              <a:avLst/>
              <a:gdLst/>
              <a:ahLst/>
              <a:cxnLst/>
              <a:rect l="l" t="t" r="r" b="b"/>
              <a:pathLst>
                <a:path w="10474" h="1650" extrusionOk="0">
                  <a:moveTo>
                    <a:pt x="389" y="0"/>
                  </a:moveTo>
                  <a:cubicBezTo>
                    <a:pt x="275" y="23"/>
                    <a:pt x="160" y="69"/>
                    <a:pt x="69" y="137"/>
                  </a:cubicBezTo>
                  <a:lnTo>
                    <a:pt x="0" y="297"/>
                  </a:lnTo>
                  <a:lnTo>
                    <a:pt x="69" y="457"/>
                  </a:lnTo>
                  <a:cubicBezTo>
                    <a:pt x="115" y="503"/>
                    <a:pt x="183" y="526"/>
                    <a:pt x="252" y="526"/>
                  </a:cubicBezTo>
                  <a:cubicBezTo>
                    <a:pt x="266" y="524"/>
                    <a:pt x="280" y="522"/>
                    <a:pt x="293" y="522"/>
                  </a:cubicBezTo>
                  <a:cubicBezTo>
                    <a:pt x="404" y="522"/>
                    <a:pt x="467" y="604"/>
                    <a:pt x="549" y="686"/>
                  </a:cubicBezTo>
                  <a:lnTo>
                    <a:pt x="1006" y="777"/>
                  </a:lnTo>
                  <a:cubicBezTo>
                    <a:pt x="1109" y="812"/>
                    <a:pt x="1218" y="829"/>
                    <a:pt x="1329" y="829"/>
                  </a:cubicBezTo>
                  <a:cubicBezTo>
                    <a:pt x="1441" y="829"/>
                    <a:pt x="1555" y="812"/>
                    <a:pt x="1669" y="777"/>
                  </a:cubicBezTo>
                  <a:lnTo>
                    <a:pt x="2035" y="777"/>
                  </a:lnTo>
                  <a:cubicBezTo>
                    <a:pt x="2127" y="800"/>
                    <a:pt x="2218" y="846"/>
                    <a:pt x="2310" y="892"/>
                  </a:cubicBezTo>
                  <a:cubicBezTo>
                    <a:pt x="2499" y="968"/>
                    <a:pt x="2704" y="1012"/>
                    <a:pt x="2912" y="1012"/>
                  </a:cubicBezTo>
                  <a:cubicBezTo>
                    <a:pt x="2955" y="1012"/>
                    <a:pt x="2998" y="1010"/>
                    <a:pt x="3041" y="1006"/>
                  </a:cubicBezTo>
                  <a:cubicBezTo>
                    <a:pt x="3202" y="1098"/>
                    <a:pt x="3407" y="1052"/>
                    <a:pt x="3567" y="1189"/>
                  </a:cubicBezTo>
                  <a:cubicBezTo>
                    <a:pt x="4081" y="1298"/>
                    <a:pt x="4594" y="1428"/>
                    <a:pt x="5122" y="1428"/>
                  </a:cubicBezTo>
                  <a:cubicBezTo>
                    <a:pt x="5370" y="1428"/>
                    <a:pt x="5621" y="1399"/>
                    <a:pt x="5877" y="1326"/>
                  </a:cubicBezTo>
                  <a:cubicBezTo>
                    <a:pt x="5934" y="1303"/>
                    <a:pt x="5997" y="1292"/>
                    <a:pt x="6060" y="1292"/>
                  </a:cubicBezTo>
                  <a:cubicBezTo>
                    <a:pt x="6123" y="1292"/>
                    <a:pt x="6186" y="1303"/>
                    <a:pt x="6243" y="1326"/>
                  </a:cubicBezTo>
                  <a:cubicBezTo>
                    <a:pt x="6928" y="1559"/>
                    <a:pt x="7626" y="1649"/>
                    <a:pt x="8326" y="1649"/>
                  </a:cubicBezTo>
                  <a:cubicBezTo>
                    <a:pt x="9003" y="1649"/>
                    <a:pt x="9684" y="1564"/>
                    <a:pt x="10359" y="1441"/>
                  </a:cubicBezTo>
                  <a:cubicBezTo>
                    <a:pt x="10473" y="1189"/>
                    <a:pt x="10336" y="1029"/>
                    <a:pt x="10153" y="869"/>
                  </a:cubicBezTo>
                  <a:cubicBezTo>
                    <a:pt x="10062" y="823"/>
                    <a:pt x="9947" y="777"/>
                    <a:pt x="9856" y="755"/>
                  </a:cubicBezTo>
                  <a:cubicBezTo>
                    <a:pt x="9696" y="755"/>
                    <a:pt x="9536" y="777"/>
                    <a:pt x="9376" y="823"/>
                  </a:cubicBezTo>
                  <a:cubicBezTo>
                    <a:pt x="9306" y="876"/>
                    <a:pt x="9239" y="898"/>
                    <a:pt x="9175" y="898"/>
                  </a:cubicBezTo>
                  <a:cubicBezTo>
                    <a:pt x="9070" y="898"/>
                    <a:pt x="8971" y="839"/>
                    <a:pt x="8872" y="755"/>
                  </a:cubicBezTo>
                  <a:cubicBezTo>
                    <a:pt x="8667" y="686"/>
                    <a:pt x="8461" y="663"/>
                    <a:pt x="8232" y="663"/>
                  </a:cubicBezTo>
                  <a:cubicBezTo>
                    <a:pt x="8127" y="659"/>
                    <a:pt x="8020" y="658"/>
                    <a:pt x="7913" y="658"/>
                  </a:cubicBezTo>
                  <a:cubicBezTo>
                    <a:pt x="7796" y="658"/>
                    <a:pt x="7679" y="659"/>
                    <a:pt x="7561" y="659"/>
                  </a:cubicBezTo>
                  <a:cubicBezTo>
                    <a:pt x="7204" y="659"/>
                    <a:pt x="6845" y="647"/>
                    <a:pt x="6494" y="549"/>
                  </a:cubicBezTo>
                  <a:lnTo>
                    <a:pt x="6311" y="503"/>
                  </a:lnTo>
                  <a:cubicBezTo>
                    <a:pt x="6197" y="503"/>
                    <a:pt x="6083" y="480"/>
                    <a:pt x="5968" y="480"/>
                  </a:cubicBezTo>
                  <a:cubicBezTo>
                    <a:pt x="5570" y="539"/>
                    <a:pt x="5162" y="636"/>
                    <a:pt x="4757" y="636"/>
                  </a:cubicBezTo>
                  <a:cubicBezTo>
                    <a:pt x="4534" y="636"/>
                    <a:pt x="4312" y="607"/>
                    <a:pt x="4093" y="526"/>
                  </a:cubicBezTo>
                  <a:cubicBezTo>
                    <a:pt x="3796" y="457"/>
                    <a:pt x="3522" y="412"/>
                    <a:pt x="3224" y="412"/>
                  </a:cubicBezTo>
                  <a:cubicBezTo>
                    <a:pt x="2996" y="389"/>
                    <a:pt x="2790" y="343"/>
                    <a:pt x="2561" y="274"/>
                  </a:cubicBezTo>
                  <a:cubicBezTo>
                    <a:pt x="2447" y="252"/>
                    <a:pt x="2355" y="229"/>
                    <a:pt x="2241" y="206"/>
                  </a:cubicBezTo>
                  <a:cubicBezTo>
                    <a:pt x="1784" y="206"/>
                    <a:pt x="1349" y="137"/>
                    <a:pt x="915" y="46"/>
                  </a:cubicBezTo>
                  <a:cubicBezTo>
                    <a:pt x="732" y="0"/>
                    <a:pt x="572" y="0"/>
                    <a:pt x="389" y="0"/>
                  </a:cubicBezTo>
                  <a:close/>
                </a:path>
              </a:pathLst>
            </a:custGeom>
            <a:solidFill>
              <a:srgbClr val="9525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91"/>
            <p:cNvSpPr/>
            <p:nvPr/>
          </p:nvSpPr>
          <p:spPr>
            <a:xfrm>
              <a:off x="3106250" y="4986150"/>
              <a:ext cx="132650" cy="154625"/>
            </a:xfrm>
            <a:custGeom>
              <a:avLst/>
              <a:gdLst/>
              <a:ahLst/>
              <a:cxnLst/>
              <a:rect l="l" t="t" r="r" b="b"/>
              <a:pathLst>
                <a:path w="5306" h="6185" extrusionOk="0">
                  <a:moveTo>
                    <a:pt x="702" y="1"/>
                  </a:moveTo>
                  <a:cubicBezTo>
                    <a:pt x="543" y="1"/>
                    <a:pt x="452" y="125"/>
                    <a:pt x="412" y="284"/>
                  </a:cubicBezTo>
                  <a:lnTo>
                    <a:pt x="412" y="558"/>
                  </a:lnTo>
                  <a:cubicBezTo>
                    <a:pt x="458" y="627"/>
                    <a:pt x="481" y="718"/>
                    <a:pt x="504" y="810"/>
                  </a:cubicBezTo>
                  <a:cubicBezTo>
                    <a:pt x="504" y="878"/>
                    <a:pt x="527" y="970"/>
                    <a:pt x="595" y="1038"/>
                  </a:cubicBezTo>
                  <a:cubicBezTo>
                    <a:pt x="664" y="1290"/>
                    <a:pt x="595" y="1564"/>
                    <a:pt x="389" y="1702"/>
                  </a:cubicBezTo>
                  <a:cubicBezTo>
                    <a:pt x="1" y="2045"/>
                    <a:pt x="69" y="2205"/>
                    <a:pt x="504" y="2388"/>
                  </a:cubicBezTo>
                  <a:cubicBezTo>
                    <a:pt x="641" y="2456"/>
                    <a:pt x="801" y="2525"/>
                    <a:pt x="984" y="2548"/>
                  </a:cubicBezTo>
                  <a:cubicBezTo>
                    <a:pt x="1001" y="2547"/>
                    <a:pt x="1018" y="2546"/>
                    <a:pt x="1035" y="2546"/>
                  </a:cubicBezTo>
                  <a:cubicBezTo>
                    <a:pt x="1481" y="2546"/>
                    <a:pt x="1703" y="2834"/>
                    <a:pt x="1967" y="3165"/>
                  </a:cubicBezTo>
                  <a:cubicBezTo>
                    <a:pt x="2790" y="4148"/>
                    <a:pt x="3659" y="5132"/>
                    <a:pt x="4505" y="6092"/>
                  </a:cubicBezTo>
                  <a:cubicBezTo>
                    <a:pt x="4557" y="6156"/>
                    <a:pt x="4623" y="6184"/>
                    <a:pt x="4691" y="6184"/>
                  </a:cubicBezTo>
                  <a:cubicBezTo>
                    <a:pt x="4744" y="6184"/>
                    <a:pt x="4799" y="6168"/>
                    <a:pt x="4848" y="6138"/>
                  </a:cubicBezTo>
                  <a:cubicBezTo>
                    <a:pt x="5306" y="5223"/>
                    <a:pt x="4391" y="4971"/>
                    <a:pt x="4071" y="4423"/>
                  </a:cubicBezTo>
                  <a:cubicBezTo>
                    <a:pt x="2973" y="2959"/>
                    <a:pt x="1624" y="1656"/>
                    <a:pt x="778" y="9"/>
                  </a:cubicBezTo>
                  <a:cubicBezTo>
                    <a:pt x="751" y="3"/>
                    <a:pt x="726" y="1"/>
                    <a:pt x="7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91"/>
            <p:cNvSpPr/>
            <p:nvPr/>
          </p:nvSpPr>
          <p:spPr>
            <a:xfrm>
              <a:off x="3007925" y="4723975"/>
              <a:ext cx="44625" cy="107375"/>
            </a:xfrm>
            <a:custGeom>
              <a:avLst/>
              <a:gdLst/>
              <a:ahLst/>
              <a:cxnLst/>
              <a:rect l="l" t="t" r="r" b="b"/>
              <a:pathLst>
                <a:path w="1785" h="4295" extrusionOk="0">
                  <a:moveTo>
                    <a:pt x="1327" y="1"/>
                  </a:moveTo>
                  <a:cubicBezTo>
                    <a:pt x="1131" y="66"/>
                    <a:pt x="958" y="178"/>
                    <a:pt x="758" y="178"/>
                  </a:cubicBezTo>
                  <a:cubicBezTo>
                    <a:pt x="679" y="178"/>
                    <a:pt x="595" y="161"/>
                    <a:pt x="504" y="115"/>
                  </a:cubicBezTo>
                  <a:cubicBezTo>
                    <a:pt x="441" y="84"/>
                    <a:pt x="384" y="70"/>
                    <a:pt x="332" y="70"/>
                  </a:cubicBezTo>
                  <a:cubicBezTo>
                    <a:pt x="191" y="70"/>
                    <a:pt x="84" y="171"/>
                    <a:pt x="1" y="321"/>
                  </a:cubicBezTo>
                  <a:cubicBezTo>
                    <a:pt x="1" y="1258"/>
                    <a:pt x="161" y="2196"/>
                    <a:pt x="504" y="3088"/>
                  </a:cubicBezTo>
                  <a:cubicBezTo>
                    <a:pt x="618" y="3476"/>
                    <a:pt x="709" y="3865"/>
                    <a:pt x="778" y="4277"/>
                  </a:cubicBezTo>
                  <a:cubicBezTo>
                    <a:pt x="819" y="4289"/>
                    <a:pt x="856" y="4295"/>
                    <a:pt x="890" y="4295"/>
                  </a:cubicBezTo>
                  <a:cubicBezTo>
                    <a:pt x="1047" y="4295"/>
                    <a:pt x="1137" y="4175"/>
                    <a:pt x="1213" y="4025"/>
                  </a:cubicBezTo>
                  <a:cubicBezTo>
                    <a:pt x="1304" y="3728"/>
                    <a:pt x="1327" y="3408"/>
                    <a:pt x="1235" y="3110"/>
                  </a:cubicBezTo>
                  <a:cubicBezTo>
                    <a:pt x="1098" y="2653"/>
                    <a:pt x="1030" y="2173"/>
                    <a:pt x="1030" y="1670"/>
                  </a:cubicBezTo>
                  <a:cubicBezTo>
                    <a:pt x="1030" y="1601"/>
                    <a:pt x="961" y="1510"/>
                    <a:pt x="1030" y="1441"/>
                  </a:cubicBezTo>
                  <a:cubicBezTo>
                    <a:pt x="1030" y="1601"/>
                    <a:pt x="1075" y="1761"/>
                    <a:pt x="1121" y="1899"/>
                  </a:cubicBezTo>
                  <a:cubicBezTo>
                    <a:pt x="1190" y="1990"/>
                    <a:pt x="1304" y="2059"/>
                    <a:pt x="1418" y="2059"/>
                  </a:cubicBezTo>
                  <a:cubicBezTo>
                    <a:pt x="1738" y="1921"/>
                    <a:pt x="1784" y="1647"/>
                    <a:pt x="1784" y="1350"/>
                  </a:cubicBezTo>
                  <a:cubicBezTo>
                    <a:pt x="1761" y="1235"/>
                    <a:pt x="1738" y="1121"/>
                    <a:pt x="1716" y="1030"/>
                  </a:cubicBezTo>
                  <a:cubicBezTo>
                    <a:pt x="1624" y="778"/>
                    <a:pt x="1556" y="504"/>
                    <a:pt x="1487" y="252"/>
                  </a:cubicBezTo>
                  <a:cubicBezTo>
                    <a:pt x="1464" y="161"/>
                    <a:pt x="1395" y="69"/>
                    <a:pt x="13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91"/>
            <p:cNvSpPr/>
            <p:nvPr/>
          </p:nvSpPr>
          <p:spPr>
            <a:xfrm>
              <a:off x="3048525" y="4878900"/>
              <a:ext cx="77775" cy="114350"/>
            </a:xfrm>
            <a:custGeom>
              <a:avLst/>
              <a:gdLst/>
              <a:ahLst/>
              <a:cxnLst/>
              <a:rect l="l" t="t" r="r" b="b"/>
              <a:pathLst>
                <a:path w="3111" h="4574" extrusionOk="0">
                  <a:moveTo>
                    <a:pt x="366" y="0"/>
                  </a:moveTo>
                  <a:cubicBezTo>
                    <a:pt x="160" y="46"/>
                    <a:pt x="0" y="115"/>
                    <a:pt x="137" y="366"/>
                  </a:cubicBezTo>
                  <a:cubicBezTo>
                    <a:pt x="618" y="1715"/>
                    <a:pt x="1326" y="2973"/>
                    <a:pt x="2195" y="4094"/>
                  </a:cubicBezTo>
                  <a:cubicBezTo>
                    <a:pt x="2264" y="4162"/>
                    <a:pt x="2333" y="4231"/>
                    <a:pt x="2401" y="4299"/>
                  </a:cubicBezTo>
                  <a:lnTo>
                    <a:pt x="2721" y="4574"/>
                  </a:lnTo>
                  <a:lnTo>
                    <a:pt x="2927" y="4345"/>
                  </a:lnTo>
                  <a:cubicBezTo>
                    <a:pt x="3110" y="3888"/>
                    <a:pt x="2721" y="3613"/>
                    <a:pt x="2584" y="3270"/>
                  </a:cubicBezTo>
                  <a:cubicBezTo>
                    <a:pt x="2378" y="2859"/>
                    <a:pt x="2104" y="2516"/>
                    <a:pt x="1875" y="2127"/>
                  </a:cubicBezTo>
                  <a:cubicBezTo>
                    <a:pt x="1509" y="1304"/>
                    <a:pt x="1304" y="389"/>
                    <a:pt x="3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91"/>
            <p:cNvSpPr/>
            <p:nvPr/>
          </p:nvSpPr>
          <p:spPr>
            <a:xfrm>
              <a:off x="3810550" y="5313475"/>
              <a:ext cx="120650" cy="38375"/>
            </a:xfrm>
            <a:custGeom>
              <a:avLst/>
              <a:gdLst/>
              <a:ahLst/>
              <a:cxnLst/>
              <a:rect l="l" t="t" r="r" b="b"/>
              <a:pathLst>
                <a:path w="4826" h="1535" extrusionOk="0">
                  <a:moveTo>
                    <a:pt x="3598" y="1"/>
                  </a:moveTo>
                  <a:cubicBezTo>
                    <a:pt x="3174" y="1"/>
                    <a:pt x="2774" y="258"/>
                    <a:pt x="2356" y="408"/>
                  </a:cubicBezTo>
                  <a:cubicBezTo>
                    <a:pt x="2071" y="597"/>
                    <a:pt x="1744" y="699"/>
                    <a:pt x="1410" y="699"/>
                  </a:cubicBezTo>
                  <a:cubicBezTo>
                    <a:pt x="1260" y="699"/>
                    <a:pt x="1109" y="679"/>
                    <a:pt x="961" y="636"/>
                  </a:cubicBezTo>
                  <a:cubicBezTo>
                    <a:pt x="869" y="614"/>
                    <a:pt x="755" y="614"/>
                    <a:pt x="641" y="614"/>
                  </a:cubicBezTo>
                  <a:cubicBezTo>
                    <a:pt x="503" y="636"/>
                    <a:pt x="343" y="705"/>
                    <a:pt x="229" y="774"/>
                  </a:cubicBezTo>
                  <a:cubicBezTo>
                    <a:pt x="138" y="842"/>
                    <a:pt x="69" y="911"/>
                    <a:pt x="0" y="1002"/>
                  </a:cubicBezTo>
                  <a:cubicBezTo>
                    <a:pt x="92" y="1162"/>
                    <a:pt x="183" y="1322"/>
                    <a:pt x="275" y="1482"/>
                  </a:cubicBezTo>
                  <a:cubicBezTo>
                    <a:pt x="503" y="1518"/>
                    <a:pt x="733" y="1535"/>
                    <a:pt x="965" y="1535"/>
                  </a:cubicBezTo>
                  <a:cubicBezTo>
                    <a:pt x="1640" y="1535"/>
                    <a:pt x="2320" y="1389"/>
                    <a:pt x="2950" y="1117"/>
                  </a:cubicBezTo>
                  <a:cubicBezTo>
                    <a:pt x="3362" y="957"/>
                    <a:pt x="3796" y="819"/>
                    <a:pt x="4254" y="774"/>
                  </a:cubicBezTo>
                  <a:cubicBezTo>
                    <a:pt x="4459" y="751"/>
                    <a:pt x="4665" y="682"/>
                    <a:pt x="4825" y="545"/>
                  </a:cubicBezTo>
                  <a:cubicBezTo>
                    <a:pt x="4619" y="476"/>
                    <a:pt x="4414" y="476"/>
                    <a:pt x="4299" y="271"/>
                  </a:cubicBezTo>
                  <a:cubicBezTo>
                    <a:pt x="4054" y="73"/>
                    <a:pt x="3823" y="1"/>
                    <a:pt x="3598"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91"/>
            <p:cNvSpPr/>
            <p:nvPr/>
          </p:nvSpPr>
          <p:spPr>
            <a:xfrm>
              <a:off x="3250875" y="5157800"/>
              <a:ext cx="89225" cy="66975"/>
            </a:xfrm>
            <a:custGeom>
              <a:avLst/>
              <a:gdLst/>
              <a:ahLst/>
              <a:cxnLst/>
              <a:rect l="l" t="t" r="r" b="b"/>
              <a:pathLst>
                <a:path w="3569" h="2679" extrusionOk="0">
                  <a:moveTo>
                    <a:pt x="419" y="0"/>
                  </a:moveTo>
                  <a:cubicBezTo>
                    <a:pt x="395" y="0"/>
                    <a:pt x="370" y="1"/>
                    <a:pt x="344" y="3"/>
                  </a:cubicBezTo>
                  <a:cubicBezTo>
                    <a:pt x="230" y="26"/>
                    <a:pt x="138" y="95"/>
                    <a:pt x="47" y="163"/>
                  </a:cubicBezTo>
                  <a:cubicBezTo>
                    <a:pt x="24" y="163"/>
                    <a:pt x="1" y="186"/>
                    <a:pt x="1" y="255"/>
                  </a:cubicBezTo>
                  <a:cubicBezTo>
                    <a:pt x="1" y="346"/>
                    <a:pt x="24" y="415"/>
                    <a:pt x="92" y="461"/>
                  </a:cubicBezTo>
                  <a:cubicBezTo>
                    <a:pt x="458" y="895"/>
                    <a:pt x="733" y="1421"/>
                    <a:pt x="1259" y="1696"/>
                  </a:cubicBezTo>
                  <a:cubicBezTo>
                    <a:pt x="1876" y="2039"/>
                    <a:pt x="2493" y="2359"/>
                    <a:pt x="3111" y="2679"/>
                  </a:cubicBezTo>
                  <a:cubicBezTo>
                    <a:pt x="3294" y="2656"/>
                    <a:pt x="3431" y="2542"/>
                    <a:pt x="3500" y="2382"/>
                  </a:cubicBezTo>
                  <a:cubicBezTo>
                    <a:pt x="3568" y="1398"/>
                    <a:pt x="2653" y="1558"/>
                    <a:pt x="2173" y="1192"/>
                  </a:cubicBezTo>
                  <a:cubicBezTo>
                    <a:pt x="2059" y="1147"/>
                    <a:pt x="1967" y="1101"/>
                    <a:pt x="1876" y="1032"/>
                  </a:cubicBezTo>
                  <a:cubicBezTo>
                    <a:pt x="1693" y="941"/>
                    <a:pt x="1533" y="827"/>
                    <a:pt x="1373" y="689"/>
                  </a:cubicBezTo>
                  <a:cubicBezTo>
                    <a:pt x="1090" y="407"/>
                    <a:pt x="890"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91"/>
            <p:cNvSpPr/>
            <p:nvPr/>
          </p:nvSpPr>
          <p:spPr>
            <a:xfrm>
              <a:off x="4142675" y="5164600"/>
              <a:ext cx="95500" cy="73325"/>
            </a:xfrm>
            <a:custGeom>
              <a:avLst/>
              <a:gdLst/>
              <a:ahLst/>
              <a:cxnLst/>
              <a:rect l="l" t="t" r="r" b="b"/>
              <a:pathLst>
                <a:path w="3820" h="2933" extrusionOk="0">
                  <a:moveTo>
                    <a:pt x="3210" y="0"/>
                  </a:moveTo>
                  <a:cubicBezTo>
                    <a:pt x="3185" y="0"/>
                    <a:pt x="3160" y="2"/>
                    <a:pt x="3134" y="6"/>
                  </a:cubicBezTo>
                  <a:cubicBezTo>
                    <a:pt x="3042" y="29"/>
                    <a:pt x="2928" y="52"/>
                    <a:pt x="2859" y="97"/>
                  </a:cubicBezTo>
                  <a:cubicBezTo>
                    <a:pt x="2676" y="189"/>
                    <a:pt x="2493" y="303"/>
                    <a:pt x="2333" y="417"/>
                  </a:cubicBezTo>
                  <a:lnTo>
                    <a:pt x="2105" y="577"/>
                  </a:lnTo>
                  <a:cubicBezTo>
                    <a:pt x="1967" y="646"/>
                    <a:pt x="1830" y="738"/>
                    <a:pt x="1716" y="806"/>
                  </a:cubicBezTo>
                  <a:cubicBezTo>
                    <a:pt x="1624" y="852"/>
                    <a:pt x="1533" y="920"/>
                    <a:pt x="1464" y="989"/>
                  </a:cubicBezTo>
                  <a:cubicBezTo>
                    <a:pt x="961" y="1538"/>
                    <a:pt x="1" y="1675"/>
                    <a:pt x="24" y="2635"/>
                  </a:cubicBezTo>
                  <a:lnTo>
                    <a:pt x="24" y="2933"/>
                  </a:lnTo>
                  <a:cubicBezTo>
                    <a:pt x="1419" y="2178"/>
                    <a:pt x="2676" y="1263"/>
                    <a:pt x="3820" y="166"/>
                  </a:cubicBezTo>
                  <a:lnTo>
                    <a:pt x="3545" y="166"/>
                  </a:lnTo>
                  <a:cubicBezTo>
                    <a:pt x="3449" y="51"/>
                    <a:pt x="3338" y="0"/>
                    <a:pt x="32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91"/>
            <p:cNvSpPr/>
            <p:nvPr/>
          </p:nvSpPr>
          <p:spPr>
            <a:xfrm>
              <a:off x="3433825" y="5269725"/>
              <a:ext cx="128650" cy="52825"/>
            </a:xfrm>
            <a:custGeom>
              <a:avLst/>
              <a:gdLst/>
              <a:ahLst/>
              <a:cxnLst/>
              <a:rect l="l" t="t" r="r" b="b"/>
              <a:pathLst>
                <a:path w="5146" h="2113" extrusionOk="0">
                  <a:moveTo>
                    <a:pt x="804" y="0"/>
                  </a:moveTo>
                  <a:cubicBezTo>
                    <a:pt x="656" y="0"/>
                    <a:pt x="503" y="29"/>
                    <a:pt x="343" y="100"/>
                  </a:cubicBezTo>
                  <a:cubicBezTo>
                    <a:pt x="160" y="168"/>
                    <a:pt x="46" y="328"/>
                    <a:pt x="0" y="511"/>
                  </a:cubicBezTo>
                  <a:cubicBezTo>
                    <a:pt x="46" y="580"/>
                    <a:pt x="92" y="649"/>
                    <a:pt x="160" y="694"/>
                  </a:cubicBezTo>
                  <a:cubicBezTo>
                    <a:pt x="1327" y="1106"/>
                    <a:pt x="2470" y="1540"/>
                    <a:pt x="3636" y="1952"/>
                  </a:cubicBezTo>
                  <a:cubicBezTo>
                    <a:pt x="3842" y="1998"/>
                    <a:pt x="4048" y="2021"/>
                    <a:pt x="4253" y="2021"/>
                  </a:cubicBezTo>
                  <a:cubicBezTo>
                    <a:pt x="4369" y="2083"/>
                    <a:pt x="4494" y="2113"/>
                    <a:pt x="4620" y="2113"/>
                  </a:cubicBezTo>
                  <a:cubicBezTo>
                    <a:pt x="4768" y="2113"/>
                    <a:pt x="4918" y="2072"/>
                    <a:pt x="5054" y="1998"/>
                  </a:cubicBezTo>
                  <a:cubicBezTo>
                    <a:pt x="5145" y="1906"/>
                    <a:pt x="5145" y="1769"/>
                    <a:pt x="5077" y="1678"/>
                  </a:cubicBezTo>
                  <a:cubicBezTo>
                    <a:pt x="4894" y="1540"/>
                    <a:pt x="4665" y="1449"/>
                    <a:pt x="4436" y="1449"/>
                  </a:cubicBezTo>
                  <a:cubicBezTo>
                    <a:pt x="4231" y="1426"/>
                    <a:pt x="4002" y="1380"/>
                    <a:pt x="3819" y="1312"/>
                  </a:cubicBezTo>
                  <a:cubicBezTo>
                    <a:pt x="3545" y="1243"/>
                    <a:pt x="3316" y="1129"/>
                    <a:pt x="3087" y="992"/>
                  </a:cubicBezTo>
                  <a:cubicBezTo>
                    <a:pt x="2699" y="740"/>
                    <a:pt x="2310" y="534"/>
                    <a:pt x="1875" y="374"/>
                  </a:cubicBezTo>
                  <a:cubicBezTo>
                    <a:pt x="1530" y="193"/>
                    <a:pt x="1184" y="0"/>
                    <a:pt x="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91"/>
            <p:cNvSpPr/>
            <p:nvPr/>
          </p:nvSpPr>
          <p:spPr>
            <a:xfrm>
              <a:off x="3328625" y="5216550"/>
              <a:ext cx="98500" cy="55450"/>
            </a:xfrm>
            <a:custGeom>
              <a:avLst/>
              <a:gdLst/>
              <a:ahLst/>
              <a:cxnLst/>
              <a:rect l="l" t="t" r="r" b="b"/>
              <a:pathLst>
                <a:path w="3940" h="2218" extrusionOk="0">
                  <a:moveTo>
                    <a:pt x="532" y="0"/>
                  </a:moveTo>
                  <a:cubicBezTo>
                    <a:pt x="447" y="0"/>
                    <a:pt x="361" y="26"/>
                    <a:pt x="275" y="77"/>
                  </a:cubicBezTo>
                  <a:lnTo>
                    <a:pt x="1" y="329"/>
                  </a:lnTo>
                  <a:cubicBezTo>
                    <a:pt x="161" y="557"/>
                    <a:pt x="390" y="740"/>
                    <a:pt x="664" y="832"/>
                  </a:cubicBezTo>
                  <a:cubicBezTo>
                    <a:pt x="1601" y="1289"/>
                    <a:pt x="2516" y="1724"/>
                    <a:pt x="3431" y="2158"/>
                  </a:cubicBezTo>
                  <a:cubicBezTo>
                    <a:pt x="3484" y="2199"/>
                    <a:pt x="3544" y="2218"/>
                    <a:pt x="3604" y="2218"/>
                  </a:cubicBezTo>
                  <a:cubicBezTo>
                    <a:pt x="3776" y="2218"/>
                    <a:pt x="3939" y="2065"/>
                    <a:pt x="3888" y="1861"/>
                  </a:cubicBezTo>
                  <a:lnTo>
                    <a:pt x="3865" y="1701"/>
                  </a:lnTo>
                  <a:cubicBezTo>
                    <a:pt x="3774" y="1541"/>
                    <a:pt x="3659" y="1426"/>
                    <a:pt x="3499" y="1358"/>
                  </a:cubicBezTo>
                  <a:cubicBezTo>
                    <a:pt x="2585" y="809"/>
                    <a:pt x="1624" y="352"/>
                    <a:pt x="618" y="9"/>
                  </a:cubicBezTo>
                  <a:cubicBezTo>
                    <a:pt x="590" y="3"/>
                    <a:pt x="561" y="0"/>
                    <a:pt x="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91"/>
            <p:cNvSpPr/>
            <p:nvPr/>
          </p:nvSpPr>
          <p:spPr>
            <a:xfrm>
              <a:off x="3027925" y="4822300"/>
              <a:ext cx="45200" cy="65775"/>
            </a:xfrm>
            <a:custGeom>
              <a:avLst/>
              <a:gdLst/>
              <a:ahLst/>
              <a:cxnLst/>
              <a:rect l="l" t="t" r="r" b="b"/>
              <a:pathLst>
                <a:path w="1808" h="2631" extrusionOk="0">
                  <a:moveTo>
                    <a:pt x="413" y="1"/>
                  </a:moveTo>
                  <a:lnTo>
                    <a:pt x="275" y="46"/>
                  </a:lnTo>
                  <a:lnTo>
                    <a:pt x="1" y="321"/>
                  </a:lnTo>
                  <a:cubicBezTo>
                    <a:pt x="70" y="595"/>
                    <a:pt x="161" y="847"/>
                    <a:pt x="230" y="1121"/>
                  </a:cubicBezTo>
                  <a:cubicBezTo>
                    <a:pt x="367" y="1670"/>
                    <a:pt x="595" y="2196"/>
                    <a:pt x="961" y="2630"/>
                  </a:cubicBezTo>
                  <a:lnTo>
                    <a:pt x="1259" y="2333"/>
                  </a:lnTo>
                  <a:cubicBezTo>
                    <a:pt x="1556" y="2310"/>
                    <a:pt x="1785" y="2219"/>
                    <a:pt x="1807" y="1876"/>
                  </a:cubicBezTo>
                  <a:cubicBezTo>
                    <a:pt x="1716" y="1739"/>
                    <a:pt x="1602" y="1647"/>
                    <a:pt x="1442" y="1578"/>
                  </a:cubicBezTo>
                  <a:cubicBezTo>
                    <a:pt x="1259" y="1464"/>
                    <a:pt x="1099" y="1304"/>
                    <a:pt x="984" y="1121"/>
                  </a:cubicBezTo>
                  <a:cubicBezTo>
                    <a:pt x="893" y="1007"/>
                    <a:pt x="824" y="892"/>
                    <a:pt x="778" y="755"/>
                  </a:cubicBezTo>
                  <a:cubicBezTo>
                    <a:pt x="756" y="641"/>
                    <a:pt x="733" y="549"/>
                    <a:pt x="710" y="458"/>
                  </a:cubicBezTo>
                  <a:cubicBezTo>
                    <a:pt x="687" y="321"/>
                    <a:pt x="641" y="184"/>
                    <a:pt x="550" y="69"/>
                  </a:cubicBezTo>
                  <a:lnTo>
                    <a:pt x="413" y="1"/>
                  </a:lnTo>
                  <a:close/>
                </a:path>
              </a:pathLst>
            </a:custGeom>
            <a:solidFill>
              <a:srgbClr val="AA45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91"/>
            <p:cNvSpPr/>
            <p:nvPr/>
          </p:nvSpPr>
          <p:spPr>
            <a:xfrm>
              <a:off x="3001075" y="4429575"/>
              <a:ext cx="17750" cy="38325"/>
            </a:xfrm>
            <a:custGeom>
              <a:avLst/>
              <a:gdLst/>
              <a:ahLst/>
              <a:cxnLst/>
              <a:rect l="l" t="t" r="r" b="b"/>
              <a:pathLst>
                <a:path w="710" h="1533" extrusionOk="0">
                  <a:moveTo>
                    <a:pt x="343" y="0"/>
                  </a:moveTo>
                  <a:cubicBezTo>
                    <a:pt x="229" y="320"/>
                    <a:pt x="137" y="641"/>
                    <a:pt x="46" y="938"/>
                  </a:cubicBezTo>
                  <a:cubicBezTo>
                    <a:pt x="46" y="984"/>
                    <a:pt x="46" y="1029"/>
                    <a:pt x="46" y="1075"/>
                  </a:cubicBezTo>
                  <a:cubicBezTo>
                    <a:pt x="92" y="1235"/>
                    <a:pt x="0" y="1532"/>
                    <a:pt x="275" y="1532"/>
                  </a:cubicBezTo>
                  <a:cubicBezTo>
                    <a:pt x="458" y="1532"/>
                    <a:pt x="526" y="1304"/>
                    <a:pt x="526" y="1144"/>
                  </a:cubicBezTo>
                  <a:cubicBezTo>
                    <a:pt x="549" y="778"/>
                    <a:pt x="709" y="343"/>
                    <a:pt x="343" y="0"/>
                  </a:cubicBezTo>
                  <a:close/>
                </a:path>
              </a:pathLst>
            </a:custGeom>
            <a:solidFill>
              <a:srgbClr val="E69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91"/>
            <p:cNvSpPr/>
            <p:nvPr/>
          </p:nvSpPr>
          <p:spPr>
            <a:xfrm>
              <a:off x="3013650" y="4383825"/>
              <a:ext cx="15450" cy="34550"/>
            </a:xfrm>
            <a:custGeom>
              <a:avLst/>
              <a:gdLst/>
              <a:ahLst/>
              <a:cxnLst/>
              <a:rect l="l" t="t" r="r" b="b"/>
              <a:pathLst>
                <a:path w="618" h="1382" extrusionOk="0">
                  <a:moveTo>
                    <a:pt x="435" y="1"/>
                  </a:moveTo>
                  <a:cubicBezTo>
                    <a:pt x="383" y="1"/>
                    <a:pt x="332" y="24"/>
                    <a:pt x="298" y="70"/>
                  </a:cubicBezTo>
                  <a:cubicBezTo>
                    <a:pt x="115" y="435"/>
                    <a:pt x="0" y="870"/>
                    <a:pt x="23" y="1304"/>
                  </a:cubicBezTo>
                  <a:cubicBezTo>
                    <a:pt x="71" y="1353"/>
                    <a:pt x="126" y="1382"/>
                    <a:pt x="177" y="1382"/>
                  </a:cubicBezTo>
                  <a:cubicBezTo>
                    <a:pt x="223" y="1382"/>
                    <a:pt x="265" y="1358"/>
                    <a:pt x="298" y="1304"/>
                  </a:cubicBezTo>
                  <a:cubicBezTo>
                    <a:pt x="526" y="939"/>
                    <a:pt x="618" y="504"/>
                    <a:pt x="572" y="70"/>
                  </a:cubicBezTo>
                  <a:cubicBezTo>
                    <a:pt x="538" y="24"/>
                    <a:pt x="486" y="1"/>
                    <a:pt x="435" y="1"/>
                  </a:cubicBezTo>
                  <a:close/>
                </a:path>
              </a:pathLst>
            </a:custGeom>
            <a:solidFill>
              <a:srgbClr val="DF83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91"/>
            <p:cNvSpPr/>
            <p:nvPr/>
          </p:nvSpPr>
          <p:spPr>
            <a:xfrm>
              <a:off x="3021650" y="4354675"/>
              <a:ext cx="20600" cy="30900"/>
            </a:xfrm>
            <a:custGeom>
              <a:avLst/>
              <a:gdLst/>
              <a:ahLst/>
              <a:cxnLst/>
              <a:rect l="l" t="t" r="r" b="b"/>
              <a:pathLst>
                <a:path w="824" h="1236" extrusionOk="0">
                  <a:moveTo>
                    <a:pt x="275" y="1"/>
                  </a:moveTo>
                  <a:cubicBezTo>
                    <a:pt x="252" y="229"/>
                    <a:pt x="229" y="458"/>
                    <a:pt x="229" y="710"/>
                  </a:cubicBezTo>
                  <a:cubicBezTo>
                    <a:pt x="160" y="801"/>
                    <a:pt x="115" y="893"/>
                    <a:pt x="46" y="984"/>
                  </a:cubicBezTo>
                  <a:lnTo>
                    <a:pt x="0" y="1236"/>
                  </a:lnTo>
                  <a:lnTo>
                    <a:pt x="252" y="1236"/>
                  </a:lnTo>
                  <a:cubicBezTo>
                    <a:pt x="824" y="527"/>
                    <a:pt x="824" y="481"/>
                    <a:pt x="275" y="1"/>
                  </a:cubicBezTo>
                  <a:close/>
                </a:path>
              </a:pathLst>
            </a:custGeom>
            <a:solidFill>
              <a:srgbClr val="E28A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91"/>
            <p:cNvSpPr/>
            <p:nvPr/>
          </p:nvSpPr>
          <p:spPr>
            <a:xfrm>
              <a:off x="3218875" y="5137300"/>
              <a:ext cx="24025" cy="20600"/>
            </a:xfrm>
            <a:custGeom>
              <a:avLst/>
              <a:gdLst/>
              <a:ahLst/>
              <a:cxnLst/>
              <a:rect l="l" t="t" r="r" b="b"/>
              <a:pathLst>
                <a:path w="961" h="824" extrusionOk="0">
                  <a:moveTo>
                    <a:pt x="389" y="0"/>
                  </a:moveTo>
                  <a:lnTo>
                    <a:pt x="0" y="46"/>
                  </a:lnTo>
                  <a:cubicBezTo>
                    <a:pt x="160" y="389"/>
                    <a:pt x="458" y="686"/>
                    <a:pt x="801" y="823"/>
                  </a:cubicBezTo>
                  <a:cubicBezTo>
                    <a:pt x="892" y="823"/>
                    <a:pt x="961" y="755"/>
                    <a:pt x="961" y="663"/>
                  </a:cubicBezTo>
                  <a:cubicBezTo>
                    <a:pt x="961" y="526"/>
                    <a:pt x="892" y="389"/>
                    <a:pt x="824" y="297"/>
                  </a:cubicBezTo>
                  <a:cubicBezTo>
                    <a:pt x="778" y="252"/>
                    <a:pt x="755" y="229"/>
                    <a:pt x="732" y="183"/>
                  </a:cubicBezTo>
                  <a:cubicBezTo>
                    <a:pt x="664" y="137"/>
                    <a:pt x="595" y="69"/>
                    <a:pt x="503" y="46"/>
                  </a:cubicBezTo>
                  <a:lnTo>
                    <a:pt x="3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91"/>
            <p:cNvSpPr/>
            <p:nvPr/>
          </p:nvSpPr>
          <p:spPr>
            <a:xfrm>
              <a:off x="3420675" y="5265225"/>
              <a:ext cx="20600" cy="17300"/>
            </a:xfrm>
            <a:custGeom>
              <a:avLst/>
              <a:gdLst/>
              <a:ahLst/>
              <a:cxnLst/>
              <a:rect l="l" t="t" r="r" b="b"/>
              <a:pathLst>
                <a:path w="824" h="692" extrusionOk="0">
                  <a:moveTo>
                    <a:pt x="344" y="1"/>
                  </a:moveTo>
                  <a:cubicBezTo>
                    <a:pt x="240" y="1"/>
                    <a:pt x="129" y="66"/>
                    <a:pt x="69" y="165"/>
                  </a:cubicBezTo>
                  <a:cubicBezTo>
                    <a:pt x="46" y="165"/>
                    <a:pt x="46" y="188"/>
                    <a:pt x="23" y="234"/>
                  </a:cubicBezTo>
                  <a:cubicBezTo>
                    <a:pt x="0" y="280"/>
                    <a:pt x="23" y="325"/>
                    <a:pt x="69" y="394"/>
                  </a:cubicBezTo>
                  <a:lnTo>
                    <a:pt x="526" y="691"/>
                  </a:lnTo>
                  <a:lnTo>
                    <a:pt x="824" y="417"/>
                  </a:lnTo>
                  <a:cubicBezTo>
                    <a:pt x="824" y="371"/>
                    <a:pt x="824" y="325"/>
                    <a:pt x="801" y="280"/>
                  </a:cubicBezTo>
                  <a:cubicBezTo>
                    <a:pt x="755" y="211"/>
                    <a:pt x="709" y="143"/>
                    <a:pt x="641" y="97"/>
                  </a:cubicBezTo>
                  <a:cubicBezTo>
                    <a:pt x="549" y="51"/>
                    <a:pt x="481" y="28"/>
                    <a:pt x="389" y="5"/>
                  </a:cubicBezTo>
                  <a:cubicBezTo>
                    <a:pt x="374" y="2"/>
                    <a:pt x="359" y="1"/>
                    <a:pt x="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91"/>
            <p:cNvSpPr/>
            <p:nvPr/>
          </p:nvSpPr>
          <p:spPr>
            <a:xfrm>
              <a:off x="3540150" y="5319075"/>
              <a:ext cx="20025" cy="6425"/>
            </a:xfrm>
            <a:custGeom>
              <a:avLst/>
              <a:gdLst/>
              <a:ahLst/>
              <a:cxnLst/>
              <a:rect l="l" t="t" r="r" b="b"/>
              <a:pathLst>
                <a:path w="801" h="257" extrusionOk="0">
                  <a:moveTo>
                    <a:pt x="801" y="1"/>
                  </a:moveTo>
                  <a:lnTo>
                    <a:pt x="0" y="47"/>
                  </a:lnTo>
                  <a:cubicBezTo>
                    <a:pt x="201" y="187"/>
                    <a:pt x="453" y="257"/>
                    <a:pt x="697" y="257"/>
                  </a:cubicBezTo>
                  <a:cubicBezTo>
                    <a:pt x="732" y="257"/>
                    <a:pt x="766" y="255"/>
                    <a:pt x="801" y="252"/>
                  </a:cubicBezTo>
                  <a:lnTo>
                    <a:pt x="801" y="1"/>
                  </a:ln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91"/>
            <p:cNvSpPr/>
            <p:nvPr/>
          </p:nvSpPr>
          <p:spPr>
            <a:xfrm>
              <a:off x="3583600" y="5333375"/>
              <a:ext cx="16025" cy="3450"/>
            </a:xfrm>
            <a:custGeom>
              <a:avLst/>
              <a:gdLst/>
              <a:ahLst/>
              <a:cxnLst/>
              <a:rect l="l" t="t" r="r" b="b"/>
              <a:pathLst>
                <a:path w="641" h="138" extrusionOk="0">
                  <a:moveTo>
                    <a:pt x="0" y="0"/>
                  </a:moveTo>
                  <a:cubicBezTo>
                    <a:pt x="80" y="92"/>
                    <a:pt x="200" y="138"/>
                    <a:pt x="320" y="138"/>
                  </a:cubicBezTo>
                  <a:cubicBezTo>
                    <a:pt x="441" y="138"/>
                    <a:pt x="561" y="92"/>
                    <a:pt x="641"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91"/>
            <p:cNvSpPr/>
            <p:nvPr/>
          </p:nvSpPr>
          <p:spPr>
            <a:xfrm>
              <a:off x="3634475" y="5338450"/>
              <a:ext cx="13175" cy="5575"/>
            </a:xfrm>
            <a:custGeom>
              <a:avLst/>
              <a:gdLst/>
              <a:ahLst/>
              <a:cxnLst/>
              <a:rect l="l" t="t" r="r" b="b"/>
              <a:pathLst>
                <a:path w="527" h="223" extrusionOk="0">
                  <a:moveTo>
                    <a:pt x="147" y="0"/>
                  </a:moveTo>
                  <a:cubicBezTo>
                    <a:pt x="97" y="0"/>
                    <a:pt x="47" y="9"/>
                    <a:pt x="0" y="26"/>
                  </a:cubicBezTo>
                  <a:cubicBezTo>
                    <a:pt x="91" y="154"/>
                    <a:pt x="240" y="223"/>
                    <a:pt x="401" y="223"/>
                  </a:cubicBezTo>
                  <a:cubicBezTo>
                    <a:pt x="442" y="223"/>
                    <a:pt x="484" y="218"/>
                    <a:pt x="526" y="209"/>
                  </a:cubicBezTo>
                  <a:cubicBezTo>
                    <a:pt x="441" y="73"/>
                    <a:pt x="293" y="0"/>
                    <a:pt x="147"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91"/>
            <p:cNvSpPr/>
            <p:nvPr/>
          </p:nvSpPr>
          <p:spPr>
            <a:xfrm>
              <a:off x="3238875" y="5156025"/>
              <a:ext cx="9175" cy="7600"/>
            </a:xfrm>
            <a:custGeom>
              <a:avLst/>
              <a:gdLst/>
              <a:ahLst/>
              <a:cxnLst/>
              <a:rect l="l" t="t" r="r" b="b"/>
              <a:pathLst>
                <a:path w="367" h="304" extrusionOk="0">
                  <a:moveTo>
                    <a:pt x="126" y="0"/>
                  </a:moveTo>
                  <a:cubicBezTo>
                    <a:pt x="107" y="0"/>
                    <a:pt x="88" y="2"/>
                    <a:pt x="69" y="6"/>
                  </a:cubicBezTo>
                  <a:lnTo>
                    <a:pt x="1" y="74"/>
                  </a:lnTo>
                  <a:cubicBezTo>
                    <a:pt x="46" y="212"/>
                    <a:pt x="161" y="280"/>
                    <a:pt x="298" y="303"/>
                  </a:cubicBezTo>
                  <a:cubicBezTo>
                    <a:pt x="321" y="257"/>
                    <a:pt x="344" y="212"/>
                    <a:pt x="367" y="143"/>
                  </a:cubicBezTo>
                  <a:cubicBezTo>
                    <a:pt x="309" y="48"/>
                    <a:pt x="221" y="0"/>
                    <a:pt x="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91"/>
            <p:cNvSpPr/>
            <p:nvPr/>
          </p:nvSpPr>
          <p:spPr>
            <a:xfrm>
              <a:off x="3246325" y="5161150"/>
              <a:ext cx="6875" cy="8175"/>
            </a:xfrm>
            <a:custGeom>
              <a:avLst/>
              <a:gdLst/>
              <a:ahLst/>
              <a:cxnLst/>
              <a:rect l="l" t="t" r="r" b="b"/>
              <a:pathLst>
                <a:path w="275" h="327" extrusionOk="0">
                  <a:moveTo>
                    <a:pt x="160" y="1"/>
                  </a:moveTo>
                  <a:cubicBezTo>
                    <a:pt x="120" y="1"/>
                    <a:pt x="80" y="18"/>
                    <a:pt x="46" y="52"/>
                  </a:cubicBezTo>
                  <a:lnTo>
                    <a:pt x="0" y="98"/>
                  </a:lnTo>
                  <a:cubicBezTo>
                    <a:pt x="46" y="212"/>
                    <a:pt x="137" y="304"/>
                    <a:pt x="274" y="327"/>
                  </a:cubicBezTo>
                  <a:lnTo>
                    <a:pt x="274" y="52"/>
                  </a:lnTo>
                  <a:cubicBezTo>
                    <a:pt x="240" y="18"/>
                    <a:pt x="200" y="1"/>
                    <a:pt x="1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91"/>
            <p:cNvSpPr/>
            <p:nvPr/>
          </p:nvSpPr>
          <p:spPr>
            <a:xfrm>
              <a:off x="3022800" y="4372400"/>
              <a:ext cx="4600" cy="6900"/>
            </a:xfrm>
            <a:custGeom>
              <a:avLst/>
              <a:gdLst/>
              <a:ahLst/>
              <a:cxnLst/>
              <a:rect l="l" t="t" r="r" b="b"/>
              <a:pathLst>
                <a:path w="184" h="276" extrusionOk="0">
                  <a:moveTo>
                    <a:pt x="183" y="1"/>
                  </a:moveTo>
                  <a:cubicBezTo>
                    <a:pt x="114" y="92"/>
                    <a:pt x="69" y="184"/>
                    <a:pt x="0" y="275"/>
                  </a:cubicBezTo>
                  <a:cubicBezTo>
                    <a:pt x="69" y="184"/>
                    <a:pt x="114" y="92"/>
                    <a:pt x="183" y="1"/>
                  </a:cubicBezTo>
                  <a:close/>
                </a:path>
              </a:pathLst>
            </a:custGeom>
            <a:solidFill>
              <a:srgbClr val="EEA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91"/>
            <p:cNvSpPr/>
            <p:nvPr/>
          </p:nvSpPr>
          <p:spPr>
            <a:xfrm>
              <a:off x="4136975" y="5237900"/>
              <a:ext cx="6300" cy="4600"/>
            </a:xfrm>
            <a:custGeom>
              <a:avLst/>
              <a:gdLst/>
              <a:ahLst/>
              <a:cxnLst/>
              <a:rect l="l" t="t" r="r" b="b"/>
              <a:pathLst>
                <a:path w="252" h="184" extrusionOk="0">
                  <a:moveTo>
                    <a:pt x="252" y="1"/>
                  </a:moveTo>
                  <a:lnTo>
                    <a:pt x="0" y="184"/>
                  </a:lnTo>
                  <a:cubicBezTo>
                    <a:pt x="115" y="184"/>
                    <a:pt x="206" y="115"/>
                    <a:pt x="2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91"/>
            <p:cNvSpPr/>
            <p:nvPr/>
          </p:nvSpPr>
          <p:spPr>
            <a:xfrm>
              <a:off x="3414375" y="5269350"/>
              <a:ext cx="8025" cy="5750"/>
            </a:xfrm>
            <a:custGeom>
              <a:avLst/>
              <a:gdLst/>
              <a:ahLst/>
              <a:cxnLst/>
              <a:rect l="l" t="t" r="r" b="b"/>
              <a:pathLst>
                <a:path w="321" h="230" extrusionOk="0">
                  <a:moveTo>
                    <a:pt x="321" y="0"/>
                  </a:moveTo>
                  <a:lnTo>
                    <a:pt x="1" y="23"/>
                  </a:lnTo>
                  <a:cubicBezTo>
                    <a:pt x="47" y="160"/>
                    <a:pt x="184" y="229"/>
                    <a:pt x="321" y="229"/>
                  </a:cubicBezTo>
                  <a:lnTo>
                    <a:pt x="3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91"/>
            <p:cNvSpPr/>
            <p:nvPr/>
          </p:nvSpPr>
          <p:spPr>
            <a:xfrm>
              <a:off x="3564725" y="5326975"/>
              <a:ext cx="7450" cy="4250"/>
            </a:xfrm>
            <a:custGeom>
              <a:avLst/>
              <a:gdLst/>
              <a:ahLst/>
              <a:cxnLst/>
              <a:rect l="l" t="t" r="r" b="b"/>
              <a:pathLst>
                <a:path w="298" h="170" extrusionOk="0">
                  <a:moveTo>
                    <a:pt x="46" y="1"/>
                  </a:moveTo>
                  <a:cubicBezTo>
                    <a:pt x="31" y="1"/>
                    <a:pt x="15" y="2"/>
                    <a:pt x="1" y="5"/>
                  </a:cubicBezTo>
                  <a:cubicBezTo>
                    <a:pt x="41" y="105"/>
                    <a:pt x="150" y="169"/>
                    <a:pt x="253" y="169"/>
                  </a:cubicBezTo>
                  <a:cubicBezTo>
                    <a:pt x="268" y="169"/>
                    <a:pt x="283" y="168"/>
                    <a:pt x="298" y="165"/>
                  </a:cubicBezTo>
                  <a:cubicBezTo>
                    <a:pt x="258" y="65"/>
                    <a:pt x="149" y="1"/>
                    <a:pt x="46"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91"/>
            <p:cNvSpPr/>
            <p:nvPr/>
          </p:nvSpPr>
          <p:spPr>
            <a:xfrm>
              <a:off x="3609325" y="5332375"/>
              <a:ext cx="6875" cy="3300"/>
            </a:xfrm>
            <a:custGeom>
              <a:avLst/>
              <a:gdLst/>
              <a:ahLst/>
              <a:cxnLst/>
              <a:rect l="l" t="t" r="r" b="b"/>
              <a:pathLst>
                <a:path w="275" h="132" extrusionOk="0">
                  <a:moveTo>
                    <a:pt x="78" y="0"/>
                  </a:moveTo>
                  <a:cubicBezTo>
                    <a:pt x="51" y="0"/>
                    <a:pt x="24" y="6"/>
                    <a:pt x="0" y="18"/>
                  </a:cubicBezTo>
                  <a:lnTo>
                    <a:pt x="275" y="132"/>
                  </a:lnTo>
                  <a:cubicBezTo>
                    <a:pt x="241" y="47"/>
                    <a:pt x="157" y="0"/>
                    <a:pt x="78"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91"/>
            <p:cNvSpPr/>
            <p:nvPr/>
          </p:nvSpPr>
          <p:spPr>
            <a:xfrm>
              <a:off x="3103400" y="4981225"/>
              <a:ext cx="5175" cy="5175"/>
            </a:xfrm>
            <a:custGeom>
              <a:avLst/>
              <a:gdLst/>
              <a:ahLst/>
              <a:cxnLst/>
              <a:rect l="l" t="t" r="r" b="b"/>
              <a:pathLst>
                <a:path w="207" h="207" extrusionOk="0">
                  <a:moveTo>
                    <a:pt x="0" y="1"/>
                  </a:moveTo>
                  <a:cubicBezTo>
                    <a:pt x="0" y="138"/>
                    <a:pt x="69" y="206"/>
                    <a:pt x="206" y="206"/>
                  </a:cubicBez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91"/>
            <p:cNvSpPr/>
            <p:nvPr/>
          </p:nvSpPr>
          <p:spPr>
            <a:xfrm>
              <a:off x="3116550" y="5000100"/>
              <a:ext cx="5175" cy="8600"/>
            </a:xfrm>
            <a:custGeom>
              <a:avLst/>
              <a:gdLst/>
              <a:ahLst/>
              <a:cxnLst/>
              <a:rect l="l" t="t" r="r" b="b"/>
              <a:pathLst>
                <a:path w="207" h="344" extrusionOk="0">
                  <a:moveTo>
                    <a:pt x="0" y="0"/>
                  </a:moveTo>
                  <a:lnTo>
                    <a:pt x="23" y="252"/>
                  </a:lnTo>
                  <a:lnTo>
                    <a:pt x="115" y="343"/>
                  </a:lnTo>
                  <a:lnTo>
                    <a:pt x="206" y="252"/>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91"/>
            <p:cNvSpPr/>
            <p:nvPr/>
          </p:nvSpPr>
          <p:spPr>
            <a:xfrm>
              <a:off x="3116550" y="5005800"/>
              <a:ext cx="5175" cy="6325"/>
            </a:xfrm>
            <a:custGeom>
              <a:avLst/>
              <a:gdLst/>
              <a:ahLst/>
              <a:cxnLst/>
              <a:rect l="l" t="t" r="r" b="b"/>
              <a:pathLst>
                <a:path w="207" h="253" extrusionOk="0">
                  <a:moveTo>
                    <a:pt x="23" y="1"/>
                  </a:moveTo>
                  <a:cubicBezTo>
                    <a:pt x="0" y="115"/>
                    <a:pt x="69" y="230"/>
                    <a:pt x="160" y="252"/>
                  </a:cubicBezTo>
                  <a:cubicBezTo>
                    <a:pt x="183" y="184"/>
                    <a:pt x="206" y="92"/>
                    <a:pt x="2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91"/>
            <p:cNvSpPr/>
            <p:nvPr/>
          </p:nvSpPr>
          <p:spPr>
            <a:xfrm>
              <a:off x="4350550" y="4197275"/>
              <a:ext cx="128875" cy="333000"/>
            </a:xfrm>
            <a:custGeom>
              <a:avLst/>
              <a:gdLst/>
              <a:ahLst/>
              <a:cxnLst/>
              <a:rect l="l" t="t" r="r" b="b"/>
              <a:pathLst>
                <a:path w="5155" h="13320" extrusionOk="0">
                  <a:moveTo>
                    <a:pt x="358" y="0"/>
                  </a:moveTo>
                  <a:cubicBezTo>
                    <a:pt x="1" y="0"/>
                    <a:pt x="72" y="329"/>
                    <a:pt x="9" y="580"/>
                  </a:cubicBezTo>
                  <a:cubicBezTo>
                    <a:pt x="32" y="694"/>
                    <a:pt x="55" y="809"/>
                    <a:pt x="78" y="923"/>
                  </a:cubicBezTo>
                  <a:cubicBezTo>
                    <a:pt x="124" y="1037"/>
                    <a:pt x="147" y="1152"/>
                    <a:pt x="169" y="1243"/>
                  </a:cubicBezTo>
                  <a:cubicBezTo>
                    <a:pt x="215" y="1495"/>
                    <a:pt x="284" y="1701"/>
                    <a:pt x="421" y="1906"/>
                  </a:cubicBezTo>
                  <a:cubicBezTo>
                    <a:pt x="947" y="2432"/>
                    <a:pt x="1358" y="3073"/>
                    <a:pt x="1610" y="3781"/>
                  </a:cubicBezTo>
                  <a:cubicBezTo>
                    <a:pt x="2776" y="6800"/>
                    <a:pt x="3874" y="9818"/>
                    <a:pt x="4285" y="13042"/>
                  </a:cubicBezTo>
                  <a:cubicBezTo>
                    <a:pt x="4369" y="13210"/>
                    <a:pt x="4472" y="13320"/>
                    <a:pt x="4664" y="13320"/>
                  </a:cubicBezTo>
                  <a:cubicBezTo>
                    <a:pt x="4682" y="13320"/>
                    <a:pt x="4700" y="13319"/>
                    <a:pt x="4720" y="13317"/>
                  </a:cubicBezTo>
                  <a:cubicBezTo>
                    <a:pt x="4926" y="13042"/>
                    <a:pt x="4949" y="12699"/>
                    <a:pt x="4811" y="12402"/>
                  </a:cubicBezTo>
                  <a:cubicBezTo>
                    <a:pt x="4651" y="12105"/>
                    <a:pt x="4788" y="11853"/>
                    <a:pt x="5154" y="11808"/>
                  </a:cubicBezTo>
                  <a:cubicBezTo>
                    <a:pt x="4834" y="10390"/>
                    <a:pt x="4491" y="8995"/>
                    <a:pt x="4057" y="7600"/>
                  </a:cubicBezTo>
                  <a:cubicBezTo>
                    <a:pt x="3942" y="7074"/>
                    <a:pt x="3759" y="6571"/>
                    <a:pt x="3485" y="6114"/>
                  </a:cubicBezTo>
                  <a:cubicBezTo>
                    <a:pt x="3211" y="5657"/>
                    <a:pt x="3028" y="5153"/>
                    <a:pt x="2913" y="4650"/>
                  </a:cubicBezTo>
                  <a:cubicBezTo>
                    <a:pt x="2479" y="3027"/>
                    <a:pt x="1862" y="1495"/>
                    <a:pt x="695" y="260"/>
                  </a:cubicBezTo>
                  <a:cubicBezTo>
                    <a:pt x="627" y="169"/>
                    <a:pt x="558" y="100"/>
                    <a:pt x="467" y="8"/>
                  </a:cubicBezTo>
                  <a:cubicBezTo>
                    <a:pt x="427" y="3"/>
                    <a:pt x="391" y="0"/>
                    <a:pt x="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91"/>
            <p:cNvSpPr/>
            <p:nvPr/>
          </p:nvSpPr>
          <p:spPr>
            <a:xfrm>
              <a:off x="4147250" y="4003675"/>
              <a:ext cx="214975" cy="214400"/>
            </a:xfrm>
            <a:custGeom>
              <a:avLst/>
              <a:gdLst/>
              <a:ahLst/>
              <a:cxnLst/>
              <a:rect l="l" t="t" r="r" b="b"/>
              <a:pathLst>
                <a:path w="8599" h="8576" extrusionOk="0">
                  <a:moveTo>
                    <a:pt x="870" y="1"/>
                  </a:moveTo>
                  <a:lnTo>
                    <a:pt x="870" y="1"/>
                  </a:lnTo>
                  <a:cubicBezTo>
                    <a:pt x="1" y="389"/>
                    <a:pt x="710" y="732"/>
                    <a:pt x="893" y="1098"/>
                  </a:cubicBezTo>
                  <a:cubicBezTo>
                    <a:pt x="2150" y="1830"/>
                    <a:pt x="3111" y="2905"/>
                    <a:pt x="4163" y="3911"/>
                  </a:cubicBezTo>
                  <a:cubicBezTo>
                    <a:pt x="4780" y="4780"/>
                    <a:pt x="5878" y="5214"/>
                    <a:pt x="6335" y="6243"/>
                  </a:cubicBezTo>
                  <a:cubicBezTo>
                    <a:pt x="6403" y="6312"/>
                    <a:pt x="6472" y="6403"/>
                    <a:pt x="6564" y="6472"/>
                  </a:cubicBezTo>
                  <a:cubicBezTo>
                    <a:pt x="6632" y="6563"/>
                    <a:pt x="6701" y="6632"/>
                    <a:pt x="6769" y="6701"/>
                  </a:cubicBezTo>
                  <a:cubicBezTo>
                    <a:pt x="6907" y="6838"/>
                    <a:pt x="7021" y="6975"/>
                    <a:pt x="7112" y="7135"/>
                  </a:cubicBezTo>
                  <a:cubicBezTo>
                    <a:pt x="7158" y="7227"/>
                    <a:pt x="7204" y="7318"/>
                    <a:pt x="7272" y="7387"/>
                  </a:cubicBezTo>
                  <a:cubicBezTo>
                    <a:pt x="7341" y="7501"/>
                    <a:pt x="7410" y="7638"/>
                    <a:pt x="7478" y="7752"/>
                  </a:cubicBezTo>
                  <a:cubicBezTo>
                    <a:pt x="7524" y="7821"/>
                    <a:pt x="7593" y="7913"/>
                    <a:pt x="7638" y="7981"/>
                  </a:cubicBezTo>
                  <a:cubicBezTo>
                    <a:pt x="7775" y="8118"/>
                    <a:pt x="7867" y="8301"/>
                    <a:pt x="7981" y="8461"/>
                  </a:cubicBezTo>
                  <a:cubicBezTo>
                    <a:pt x="8027" y="8530"/>
                    <a:pt x="8118" y="8576"/>
                    <a:pt x="8233" y="8576"/>
                  </a:cubicBezTo>
                  <a:lnTo>
                    <a:pt x="8347" y="8507"/>
                  </a:lnTo>
                  <a:cubicBezTo>
                    <a:pt x="8370" y="8233"/>
                    <a:pt x="8324" y="7935"/>
                    <a:pt x="8599" y="7752"/>
                  </a:cubicBezTo>
                  <a:cubicBezTo>
                    <a:pt x="8004" y="6769"/>
                    <a:pt x="7295" y="5855"/>
                    <a:pt x="6541" y="4986"/>
                  </a:cubicBezTo>
                  <a:cubicBezTo>
                    <a:pt x="5786" y="4094"/>
                    <a:pt x="4940" y="3293"/>
                    <a:pt x="4025" y="2607"/>
                  </a:cubicBezTo>
                  <a:cubicBezTo>
                    <a:pt x="3751" y="2402"/>
                    <a:pt x="3522" y="2173"/>
                    <a:pt x="3294" y="1921"/>
                  </a:cubicBezTo>
                  <a:cubicBezTo>
                    <a:pt x="2539" y="1213"/>
                    <a:pt x="1807" y="481"/>
                    <a:pt x="870" y="1"/>
                  </a:cubicBezTo>
                  <a:close/>
                </a:path>
              </a:pathLst>
            </a:custGeom>
            <a:solidFill>
              <a:srgbClr val="B83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91"/>
            <p:cNvSpPr/>
            <p:nvPr/>
          </p:nvSpPr>
          <p:spPr>
            <a:xfrm>
              <a:off x="4096375" y="3965950"/>
              <a:ext cx="78350" cy="66325"/>
            </a:xfrm>
            <a:custGeom>
              <a:avLst/>
              <a:gdLst/>
              <a:ahLst/>
              <a:cxnLst/>
              <a:rect l="l" t="t" r="r" b="b"/>
              <a:pathLst>
                <a:path w="3134" h="2653" extrusionOk="0">
                  <a:moveTo>
                    <a:pt x="618" y="0"/>
                  </a:moveTo>
                  <a:cubicBezTo>
                    <a:pt x="1" y="343"/>
                    <a:pt x="252" y="1075"/>
                    <a:pt x="1" y="1555"/>
                  </a:cubicBezTo>
                  <a:cubicBezTo>
                    <a:pt x="115" y="2081"/>
                    <a:pt x="527" y="2264"/>
                    <a:pt x="1007" y="2379"/>
                  </a:cubicBezTo>
                  <a:cubicBezTo>
                    <a:pt x="1327" y="2379"/>
                    <a:pt x="1670" y="2424"/>
                    <a:pt x="1990" y="2516"/>
                  </a:cubicBezTo>
                  <a:cubicBezTo>
                    <a:pt x="2218" y="2544"/>
                    <a:pt x="2455" y="2653"/>
                    <a:pt x="2696" y="2653"/>
                  </a:cubicBezTo>
                  <a:cubicBezTo>
                    <a:pt x="2841" y="2653"/>
                    <a:pt x="2987" y="2613"/>
                    <a:pt x="3133" y="2493"/>
                  </a:cubicBezTo>
                  <a:cubicBezTo>
                    <a:pt x="3019" y="2333"/>
                    <a:pt x="2882" y="2173"/>
                    <a:pt x="2768" y="1990"/>
                  </a:cubicBezTo>
                  <a:cubicBezTo>
                    <a:pt x="2630" y="1830"/>
                    <a:pt x="2676" y="1578"/>
                    <a:pt x="2882" y="1487"/>
                  </a:cubicBezTo>
                  <a:cubicBezTo>
                    <a:pt x="2219" y="869"/>
                    <a:pt x="1464" y="366"/>
                    <a:pt x="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91"/>
            <p:cNvSpPr/>
            <p:nvPr/>
          </p:nvSpPr>
          <p:spPr>
            <a:xfrm>
              <a:off x="4040925" y="3939650"/>
              <a:ext cx="70350" cy="63475"/>
            </a:xfrm>
            <a:custGeom>
              <a:avLst/>
              <a:gdLst/>
              <a:ahLst/>
              <a:cxnLst/>
              <a:rect l="l" t="t" r="r" b="b"/>
              <a:pathLst>
                <a:path w="2814" h="2539" extrusionOk="0">
                  <a:moveTo>
                    <a:pt x="1098" y="1"/>
                  </a:moveTo>
                  <a:cubicBezTo>
                    <a:pt x="481" y="206"/>
                    <a:pt x="801" y="481"/>
                    <a:pt x="1075" y="732"/>
                  </a:cubicBezTo>
                  <a:cubicBezTo>
                    <a:pt x="1056" y="735"/>
                    <a:pt x="1037" y="736"/>
                    <a:pt x="1017" y="736"/>
                  </a:cubicBezTo>
                  <a:cubicBezTo>
                    <a:pt x="831" y="736"/>
                    <a:pt x="614" y="642"/>
                    <a:pt x="423" y="642"/>
                  </a:cubicBezTo>
                  <a:cubicBezTo>
                    <a:pt x="242" y="642"/>
                    <a:pt x="85" y="726"/>
                    <a:pt x="1" y="1052"/>
                  </a:cubicBezTo>
                  <a:cubicBezTo>
                    <a:pt x="618" y="1830"/>
                    <a:pt x="1281" y="2470"/>
                    <a:pt x="2333" y="2539"/>
                  </a:cubicBezTo>
                  <a:cubicBezTo>
                    <a:pt x="2630" y="2242"/>
                    <a:pt x="2767" y="1807"/>
                    <a:pt x="2722" y="1373"/>
                  </a:cubicBezTo>
                  <a:cubicBezTo>
                    <a:pt x="2676" y="1258"/>
                    <a:pt x="2722" y="1121"/>
                    <a:pt x="2813" y="1052"/>
                  </a:cubicBezTo>
                  <a:cubicBezTo>
                    <a:pt x="2333" y="595"/>
                    <a:pt x="1738" y="229"/>
                    <a:pt x="1098" y="1"/>
                  </a:cubicBezTo>
                  <a:close/>
                </a:path>
              </a:pathLst>
            </a:custGeom>
            <a:solidFill>
              <a:srgbClr val="DD78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91"/>
            <p:cNvSpPr/>
            <p:nvPr/>
          </p:nvSpPr>
          <p:spPr>
            <a:xfrm>
              <a:off x="3891150" y="3869025"/>
              <a:ext cx="132650" cy="57325"/>
            </a:xfrm>
            <a:custGeom>
              <a:avLst/>
              <a:gdLst/>
              <a:ahLst/>
              <a:cxnLst/>
              <a:rect l="l" t="t" r="r" b="b"/>
              <a:pathLst>
                <a:path w="5306" h="2293" extrusionOk="0">
                  <a:moveTo>
                    <a:pt x="294" y="0"/>
                  </a:moveTo>
                  <a:cubicBezTo>
                    <a:pt x="211" y="0"/>
                    <a:pt x="127" y="19"/>
                    <a:pt x="46" y="59"/>
                  </a:cubicBezTo>
                  <a:cubicBezTo>
                    <a:pt x="1" y="150"/>
                    <a:pt x="1" y="287"/>
                    <a:pt x="46" y="402"/>
                  </a:cubicBezTo>
                  <a:cubicBezTo>
                    <a:pt x="366" y="790"/>
                    <a:pt x="824" y="859"/>
                    <a:pt x="1235" y="1042"/>
                  </a:cubicBezTo>
                  <a:cubicBezTo>
                    <a:pt x="2333" y="1522"/>
                    <a:pt x="3522" y="1728"/>
                    <a:pt x="4597" y="2277"/>
                  </a:cubicBezTo>
                  <a:cubicBezTo>
                    <a:pt x="4707" y="2277"/>
                    <a:pt x="4822" y="2293"/>
                    <a:pt x="4927" y="2293"/>
                  </a:cubicBezTo>
                  <a:cubicBezTo>
                    <a:pt x="5127" y="2293"/>
                    <a:pt x="5291" y="2234"/>
                    <a:pt x="5306" y="1888"/>
                  </a:cubicBezTo>
                  <a:cubicBezTo>
                    <a:pt x="3796" y="1111"/>
                    <a:pt x="2219" y="493"/>
                    <a:pt x="595" y="82"/>
                  </a:cubicBezTo>
                  <a:cubicBezTo>
                    <a:pt x="505" y="30"/>
                    <a:pt x="401" y="0"/>
                    <a:pt x="294" y="0"/>
                  </a:cubicBezTo>
                  <a:close/>
                </a:path>
              </a:pathLst>
            </a:custGeom>
            <a:solidFill>
              <a:srgbClr val="E59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91"/>
            <p:cNvSpPr/>
            <p:nvPr/>
          </p:nvSpPr>
          <p:spPr>
            <a:xfrm>
              <a:off x="3773400" y="3853275"/>
              <a:ext cx="121775" cy="35725"/>
            </a:xfrm>
            <a:custGeom>
              <a:avLst/>
              <a:gdLst/>
              <a:ahLst/>
              <a:cxnLst/>
              <a:rect l="l" t="t" r="r" b="b"/>
              <a:pathLst>
                <a:path w="4871" h="1429" extrusionOk="0">
                  <a:moveTo>
                    <a:pt x="866" y="1"/>
                  </a:moveTo>
                  <a:cubicBezTo>
                    <a:pt x="577" y="1"/>
                    <a:pt x="289" y="9"/>
                    <a:pt x="0" y="26"/>
                  </a:cubicBezTo>
                  <a:lnTo>
                    <a:pt x="0" y="231"/>
                  </a:lnTo>
                  <a:cubicBezTo>
                    <a:pt x="0" y="346"/>
                    <a:pt x="23" y="437"/>
                    <a:pt x="46" y="529"/>
                  </a:cubicBezTo>
                  <a:lnTo>
                    <a:pt x="114" y="666"/>
                  </a:lnTo>
                  <a:cubicBezTo>
                    <a:pt x="160" y="757"/>
                    <a:pt x="206" y="872"/>
                    <a:pt x="252" y="963"/>
                  </a:cubicBezTo>
                  <a:cubicBezTo>
                    <a:pt x="274" y="1055"/>
                    <a:pt x="343" y="1146"/>
                    <a:pt x="389" y="1238"/>
                  </a:cubicBezTo>
                  <a:cubicBezTo>
                    <a:pt x="480" y="1329"/>
                    <a:pt x="572" y="1375"/>
                    <a:pt x="686" y="1420"/>
                  </a:cubicBezTo>
                  <a:cubicBezTo>
                    <a:pt x="724" y="1426"/>
                    <a:pt x="763" y="1429"/>
                    <a:pt x="803" y="1429"/>
                  </a:cubicBezTo>
                  <a:cubicBezTo>
                    <a:pt x="931" y="1429"/>
                    <a:pt x="1067" y="1399"/>
                    <a:pt x="1189" y="1329"/>
                  </a:cubicBezTo>
                  <a:cubicBezTo>
                    <a:pt x="1514" y="895"/>
                    <a:pt x="1920" y="807"/>
                    <a:pt x="2344" y="807"/>
                  </a:cubicBezTo>
                  <a:cubicBezTo>
                    <a:pt x="2635" y="807"/>
                    <a:pt x="2935" y="849"/>
                    <a:pt x="3224" y="849"/>
                  </a:cubicBezTo>
                  <a:cubicBezTo>
                    <a:pt x="3534" y="862"/>
                    <a:pt x="3844" y="979"/>
                    <a:pt x="4145" y="979"/>
                  </a:cubicBezTo>
                  <a:cubicBezTo>
                    <a:pt x="4354" y="979"/>
                    <a:pt x="4559" y="922"/>
                    <a:pt x="4756" y="734"/>
                  </a:cubicBezTo>
                  <a:cubicBezTo>
                    <a:pt x="4779" y="734"/>
                    <a:pt x="4825" y="712"/>
                    <a:pt x="4848" y="666"/>
                  </a:cubicBezTo>
                  <a:cubicBezTo>
                    <a:pt x="4871" y="620"/>
                    <a:pt x="4848" y="574"/>
                    <a:pt x="4756" y="529"/>
                  </a:cubicBezTo>
                  <a:cubicBezTo>
                    <a:pt x="3482" y="173"/>
                    <a:pt x="2177" y="1"/>
                    <a:pt x="866" y="1"/>
                  </a:cubicBezTo>
                  <a:close/>
                </a:path>
              </a:pathLst>
            </a:custGeom>
            <a:solidFill>
              <a:srgbClr val="E28A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91"/>
            <p:cNvSpPr/>
            <p:nvPr/>
          </p:nvSpPr>
          <p:spPr>
            <a:xfrm>
              <a:off x="3992325" y="3916225"/>
              <a:ext cx="78325" cy="52325"/>
            </a:xfrm>
            <a:custGeom>
              <a:avLst/>
              <a:gdLst/>
              <a:ahLst/>
              <a:cxnLst/>
              <a:rect l="l" t="t" r="r" b="b"/>
              <a:pathLst>
                <a:path w="3133" h="2093" extrusionOk="0">
                  <a:moveTo>
                    <a:pt x="1236" y="0"/>
                  </a:moveTo>
                  <a:cubicBezTo>
                    <a:pt x="1125" y="206"/>
                    <a:pt x="948" y="225"/>
                    <a:pt x="765" y="225"/>
                  </a:cubicBezTo>
                  <a:cubicBezTo>
                    <a:pt x="724" y="225"/>
                    <a:pt x="683" y="224"/>
                    <a:pt x="641" y="224"/>
                  </a:cubicBezTo>
                  <a:cubicBezTo>
                    <a:pt x="603" y="224"/>
                    <a:pt x="564" y="225"/>
                    <a:pt x="527" y="229"/>
                  </a:cubicBezTo>
                  <a:lnTo>
                    <a:pt x="367" y="320"/>
                  </a:lnTo>
                  <a:cubicBezTo>
                    <a:pt x="1" y="892"/>
                    <a:pt x="435" y="846"/>
                    <a:pt x="801" y="892"/>
                  </a:cubicBezTo>
                  <a:cubicBezTo>
                    <a:pt x="834" y="898"/>
                    <a:pt x="870" y="901"/>
                    <a:pt x="908" y="901"/>
                  </a:cubicBezTo>
                  <a:cubicBezTo>
                    <a:pt x="1041" y="901"/>
                    <a:pt x="1198" y="868"/>
                    <a:pt x="1334" y="868"/>
                  </a:cubicBezTo>
                  <a:cubicBezTo>
                    <a:pt x="1557" y="868"/>
                    <a:pt x="1724" y="956"/>
                    <a:pt x="1647" y="1418"/>
                  </a:cubicBezTo>
                  <a:cubicBezTo>
                    <a:pt x="1533" y="1532"/>
                    <a:pt x="1464" y="1692"/>
                    <a:pt x="1464" y="1875"/>
                  </a:cubicBezTo>
                  <a:cubicBezTo>
                    <a:pt x="1554" y="2016"/>
                    <a:pt x="1651" y="2092"/>
                    <a:pt x="1758" y="2092"/>
                  </a:cubicBezTo>
                  <a:cubicBezTo>
                    <a:pt x="1843" y="2092"/>
                    <a:pt x="1935" y="2045"/>
                    <a:pt x="2036" y="1944"/>
                  </a:cubicBezTo>
                  <a:cubicBezTo>
                    <a:pt x="2113" y="1845"/>
                    <a:pt x="2194" y="1815"/>
                    <a:pt x="2281" y="1815"/>
                  </a:cubicBezTo>
                  <a:cubicBezTo>
                    <a:pt x="2376" y="1815"/>
                    <a:pt x="2477" y="1851"/>
                    <a:pt x="2585" y="1875"/>
                  </a:cubicBezTo>
                  <a:cubicBezTo>
                    <a:pt x="2752" y="1917"/>
                    <a:pt x="2871" y="1942"/>
                    <a:pt x="2951" y="1942"/>
                  </a:cubicBezTo>
                  <a:cubicBezTo>
                    <a:pt x="3133" y="1942"/>
                    <a:pt x="3115" y="1813"/>
                    <a:pt x="3019" y="1464"/>
                  </a:cubicBezTo>
                  <a:cubicBezTo>
                    <a:pt x="2951" y="1281"/>
                    <a:pt x="2836" y="1098"/>
                    <a:pt x="3042" y="938"/>
                  </a:cubicBezTo>
                  <a:cubicBezTo>
                    <a:pt x="2493" y="549"/>
                    <a:pt x="1876" y="252"/>
                    <a:pt x="1236" y="0"/>
                  </a:cubicBezTo>
                  <a:close/>
                </a:path>
              </a:pathLst>
            </a:custGeom>
            <a:solidFill>
              <a:srgbClr val="ECA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91"/>
            <p:cNvSpPr/>
            <p:nvPr/>
          </p:nvSpPr>
          <p:spPr>
            <a:xfrm>
              <a:off x="3892300" y="3866125"/>
              <a:ext cx="13750" cy="5525"/>
            </a:xfrm>
            <a:custGeom>
              <a:avLst/>
              <a:gdLst/>
              <a:ahLst/>
              <a:cxnLst/>
              <a:rect l="l" t="t" r="r" b="b"/>
              <a:pathLst>
                <a:path w="550" h="221" extrusionOk="0">
                  <a:moveTo>
                    <a:pt x="126" y="1"/>
                  </a:moveTo>
                  <a:cubicBezTo>
                    <a:pt x="84" y="1"/>
                    <a:pt x="42" y="5"/>
                    <a:pt x="0" y="15"/>
                  </a:cubicBezTo>
                  <a:lnTo>
                    <a:pt x="0" y="220"/>
                  </a:lnTo>
                  <a:lnTo>
                    <a:pt x="549" y="198"/>
                  </a:lnTo>
                  <a:cubicBezTo>
                    <a:pt x="440" y="70"/>
                    <a:pt x="287" y="1"/>
                    <a:pt x="126" y="1"/>
                  </a:cubicBezTo>
                  <a:close/>
                </a:path>
              </a:pathLst>
            </a:custGeom>
            <a:solidFill>
              <a:srgbClr val="EDA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91"/>
            <p:cNvSpPr/>
            <p:nvPr/>
          </p:nvSpPr>
          <p:spPr>
            <a:xfrm>
              <a:off x="4362200" y="4197475"/>
              <a:ext cx="5750" cy="6300"/>
            </a:xfrm>
            <a:custGeom>
              <a:avLst/>
              <a:gdLst/>
              <a:ahLst/>
              <a:cxnLst/>
              <a:rect l="l" t="t" r="r" b="b"/>
              <a:pathLst>
                <a:path w="230" h="252" extrusionOk="0">
                  <a:moveTo>
                    <a:pt x="1" y="0"/>
                  </a:moveTo>
                  <a:lnTo>
                    <a:pt x="229" y="252"/>
                  </a:lnTo>
                  <a:cubicBezTo>
                    <a:pt x="229" y="138"/>
                    <a:pt x="138" y="23"/>
                    <a:pt x="1" y="0"/>
                  </a:cubicBezTo>
                  <a:close/>
                </a:path>
              </a:pathLst>
            </a:custGeom>
            <a:solidFill>
              <a:srgbClr val="B83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91"/>
            <p:cNvSpPr/>
            <p:nvPr/>
          </p:nvSpPr>
          <p:spPr>
            <a:xfrm>
              <a:off x="3302900" y="3903075"/>
              <a:ext cx="199550" cy="108625"/>
            </a:xfrm>
            <a:custGeom>
              <a:avLst/>
              <a:gdLst/>
              <a:ahLst/>
              <a:cxnLst/>
              <a:rect l="l" t="t" r="r" b="b"/>
              <a:pathLst>
                <a:path w="7982" h="4345" extrusionOk="0">
                  <a:moveTo>
                    <a:pt x="6541" y="0"/>
                  </a:moveTo>
                  <a:cubicBezTo>
                    <a:pt x="6289" y="526"/>
                    <a:pt x="5809" y="618"/>
                    <a:pt x="5306" y="755"/>
                  </a:cubicBezTo>
                  <a:cubicBezTo>
                    <a:pt x="4117" y="1029"/>
                    <a:pt x="2973" y="1601"/>
                    <a:pt x="2013" y="2378"/>
                  </a:cubicBezTo>
                  <a:cubicBezTo>
                    <a:pt x="1830" y="2607"/>
                    <a:pt x="1556" y="2721"/>
                    <a:pt x="1281" y="2767"/>
                  </a:cubicBezTo>
                  <a:cubicBezTo>
                    <a:pt x="915" y="3087"/>
                    <a:pt x="550" y="3384"/>
                    <a:pt x="207" y="3727"/>
                  </a:cubicBezTo>
                  <a:cubicBezTo>
                    <a:pt x="1" y="3933"/>
                    <a:pt x="92" y="4093"/>
                    <a:pt x="527" y="4253"/>
                  </a:cubicBezTo>
                  <a:cubicBezTo>
                    <a:pt x="572" y="4314"/>
                    <a:pt x="649" y="4345"/>
                    <a:pt x="722" y="4345"/>
                  </a:cubicBezTo>
                  <a:cubicBezTo>
                    <a:pt x="758" y="4345"/>
                    <a:pt x="794" y="4337"/>
                    <a:pt x="824" y="4322"/>
                  </a:cubicBezTo>
                  <a:cubicBezTo>
                    <a:pt x="984" y="4253"/>
                    <a:pt x="1121" y="4162"/>
                    <a:pt x="1258" y="4070"/>
                  </a:cubicBezTo>
                  <a:cubicBezTo>
                    <a:pt x="2265" y="3407"/>
                    <a:pt x="3431" y="3041"/>
                    <a:pt x="4437" y="2401"/>
                  </a:cubicBezTo>
                  <a:cubicBezTo>
                    <a:pt x="5535" y="1669"/>
                    <a:pt x="6952" y="1464"/>
                    <a:pt x="7958" y="526"/>
                  </a:cubicBezTo>
                  <a:cubicBezTo>
                    <a:pt x="7981" y="320"/>
                    <a:pt x="7913" y="137"/>
                    <a:pt x="7775" y="0"/>
                  </a:cubicBezTo>
                  <a:close/>
                </a:path>
              </a:pathLst>
            </a:custGeom>
            <a:solidFill>
              <a:srgbClr val="F0A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91"/>
            <p:cNvSpPr/>
            <p:nvPr/>
          </p:nvSpPr>
          <p:spPr>
            <a:xfrm>
              <a:off x="3164175" y="4048800"/>
              <a:ext cx="114750" cy="117550"/>
            </a:xfrm>
            <a:custGeom>
              <a:avLst/>
              <a:gdLst/>
              <a:ahLst/>
              <a:cxnLst/>
              <a:rect l="l" t="t" r="r" b="b"/>
              <a:pathLst>
                <a:path w="4590" h="4702" extrusionOk="0">
                  <a:moveTo>
                    <a:pt x="4280" y="1"/>
                  </a:moveTo>
                  <a:cubicBezTo>
                    <a:pt x="4217" y="1"/>
                    <a:pt x="4152" y="28"/>
                    <a:pt x="4086" y="94"/>
                  </a:cubicBezTo>
                  <a:cubicBezTo>
                    <a:pt x="3515" y="665"/>
                    <a:pt x="2737" y="1031"/>
                    <a:pt x="2303" y="1763"/>
                  </a:cubicBezTo>
                  <a:cubicBezTo>
                    <a:pt x="2074" y="2174"/>
                    <a:pt x="1731" y="2495"/>
                    <a:pt x="1319" y="2700"/>
                  </a:cubicBezTo>
                  <a:cubicBezTo>
                    <a:pt x="1182" y="2700"/>
                    <a:pt x="1091" y="2815"/>
                    <a:pt x="1068" y="2952"/>
                  </a:cubicBezTo>
                  <a:cubicBezTo>
                    <a:pt x="1068" y="3203"/>
                    <a:pt x="954" y="3432"/>
                    <a:pt x="725" y="3569"/>
                  </a:cubicBezTo>
                  <a:cubicBezTo>
                    <a:pt x="405" y="3775"/>
                    <a:pt x="176" y="4072"/>
                    <a:pt x="39" y="4438"/>
                  </a:cubicBezTo>
                  <a:cubicBezTo>
                    <a:pt x="1" y="4609"/>
                    <a:pt x="42" y="4701"/>
                    <a:pt x="188" y="4701"/>
                  </a:cubicBezTo>
                  <a:cubicBezTo>
                    <a:pt x="218" y="4701"/>
                    <a:pt x="252" y="4698"/>
                    <a:pt x="290" y="4690"/>
                  </a:cubicBezTo>
                  <a:cubicBezTo>
                    <a:pt x="1571" y="3203"/>
                    <a:pt x="2760" y="1649"/>
                    <a:pt x="4384" y="505"/>
                  </a:cubicBezTo>
                  <a:cubicBezTo>
                    <a:pt x="4452" y="414"/>
                    <a:pt x="4521" y="322"/>
                    <a:pt x="4589" y="208"/>
                  </a:cubicBezTo>
                  <a:cubicBezTo>
                    <a:pt x="4501" y="90"/>
                    <a:pt x="4394" y="1"/>
                    <a:pt x="4280" y="1"/>
                  </a:cubicBezTo>
                  <a:close/>
                </a:path>
              </a:pathLst>
            </a:custGeom>
            <a:solidFill>
              <a:srgbClr val="E385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91"/>
            <p:cNvSpPr/>
            <p:nvPr/>
          </p:nvSpPr>
          <p:spPr>
            <a:xfrm>
              <a:off x="3286900" y="4009975"/>
              <a:ext cx="37750" cy="32025"/>
            </a:xfrm>
            <a:custGeom>
              <a:avLst/>
              <a:gdLst/>
              <a:ahLst/>
              <a:cxnLst/>
              <a:rect l="l" t="t" r="r" b="b"/>
              <a:pathLst>
                <a:path w="1510" h="1281" extrusionOk="0">
                  <a:moveTo>
                    <a:pt x="1167" y="0"/>
                  </a:moveTo>
                  <a:cubicBezTo>
                    <a:pt x="984" y="458"/>
                    <a:pt x="435" y="503"/>
                    <a:pt x="161" y="869"/>
                  </a:cubicBezTo>
                  <a:cubicBezTo>
                    <a:pt x="46" y="1029"/>
                    <a:pt x="1" y="1144"/>
                    <a:pt x="183" y="1281"/>
                  </a:cubicBezTo>
                  <a:cubicBezTo>
                    <a:pt x="687" y="1075"/>
                    <a:pt x="1121" y="732"/>
                    <a:pt x="1441" y="297"/>
                  </a:cubicBezTo>
                  <a:cubicBezTo>
                    <a:pt x="1464" y="297"/>
                    <a:pt x="1487" y="275"/>
                    <a:pt x="1487" y="183"/>
                  </a:cubicBezTo>
                  <a:cubicBezTo>
                    <a:pt x="1510" y="115"/>
                    <a:pt x="1464" y="46"/>
                    <a:pt x="1418" y="0"/>
                  </a:cubicBezTo>
                  <a:close/>
                </a:path>
              </a:pathLst>
            </a:custGeom>
            <a:solidFill>
              <a:srgbClr val="DF7E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91"/>
            <p:cNvSpPr/>
            <p:nvPr/>
          </p:nvSpPr>
          <p:spPr>
            <a:xfrm>
              <a:off x="3172000" y="4105950"/>
              <a:ext cx="25175" cy="16650"/>
            </a:xfrm>
            <a:custGeom>
              <a:avLst/>
              <a:gdLst/>
              <a:ahLst/>
              <a:cxnLst/>
              <a:rect l="l" t="t" r="r" b="b"/>
              <a:pathLst>
                <a:path w="1007" h="666" extrusionOk="0">
                  <a:moveTo>
                    <a:pt x="708" y="1"/>
                  </a:moveTo>
                  <a:cubicBezTo>
                    <a:pt x="649" y="1"/>
                    <a:pt x="571" y="20"/>
                    <a:pt x="458" y="49"/>
                  </a:cubicBezTo>
                  <a:lnTo>
                    <a:pt x="0" y="163"/>
                  </a:lnTo>
                  <a:lnTo>
                    <a:pt x="0" y="414"/>
                  </a:lnTo>
                  <a:lnTo>
                    <a:pt x="755" y="666"/>
                  </a:lnTo>
                  <a:lnTo>
                    <a:pt x="1006" y="414"/>
                  </a:lnTo>
                  <a:cubicBezTo>
                    <a:pt x="880" y="98"/>
                    <a:pt x="841" y="1"/>
                    <a:pt x="708" y="1"/>
                  </a:cubicBezTo>
                  <a:close/>
                </a:path>
              </a:pathLst>
            </a:custGeom>
            <a:solidFill>
              <a:srgbClr val="F0B0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91"/>
            <p:cNvSpPr/>
            <p:nvPr/>
          </p:nvSpPr>
          <p:spPr>
            <a:xfrm>
              <a:off x="3070250" y="4174750"/>
              <a:ext cx="67475" cy="114775"/>
            </a:xfrm>
            <a:custGeom>
              <a:avLst/>
              <a:gdLst/>
              <a:ahLst/>
              <a:cxnLst/>
              <a:rect l="l" t="t" r="r" b="b"/>
              <a:pathLst>
                <a:path w="2699" h="4591" extrusionOk="0">
                  <a:moveTo>
                    <a:pt x="2343" y="0"/>
                  </a:moveTo>
                  <a:cubicBezTo>
                    <a:pt x="2215" y="0"/>
                    <a:pt x="2110" y="129"/>
                    <a:pt x="2058" y="338"/>
                  </a:cubicBezTo>
                  <a:cubicBezTo>
                    <a:pt x="2012" y="544"/>
                    <a:pt x="1898" y="727"/>
                    <a:pt x="1967" y="932"/>
                  </a:cubicBezTo>
                  <a:cubicBezTo>
                    <a:pt x="1989" y="1047"/>
                    <a:pt x="2035" y="1252"/>
                    <a:pt x="1898" y="1252"/>
                  </a:cubicBezTo>
                  <a:cubicBezTo>
                    <a:pt x="1166" y="1321"/>
                    <a:pt x="1029" y="2053"/>
                    <a:pt x="549" y="2419"/>
                  </a:cubicBezTo>
                  <a:cubicBezTo>
                    <a:pt x="572" y="3059"/>
                    <a:pt x="480" y="3676"/>
                    <a:pt x="46" y="4179"/>
                  </a:cubicBezTo>
                  <a:cubicBezTo>
                    <a:pt x="0" y="4568"/>
                    <a:pt x="274" y="4568"/>
                    <a:pt x="549" y="4591"/>
                  </a:cubicBezTo>
                  <a:cubicBezTo>
                    <a:pt x="1486" y="3516"/>
                    <a:pt x="2378" y="2419"/>
                    <a:pt x="2561" y="909"/>
                  </a:cubicBezTo>
                  <a:cubicBezTo>
                    <a:pt x="2584" y="749"/>
                    <a:pt x="2607" y="589"/>
                    <a:pt x="2653" y="429"/>
                  </a:cubicBezTo>
                  <a:cubicBezTo>
                    <a:pt x="2698" y="269"/>
                    <a:pt x="2630" y="86"/>
                    <a:pt x="2470" y="41"/>
                  </a:cubicBezTo>
                  <a:cubicBezTo>
                    <a:pt x="2426" y="13"/>
                    <a:pt x="2383" y="0"/>
                    <a:pt x="2343" y="0"/>
                  </a:cubicBezTo>
                  <a:close/>
                </a:path>
              </a:pathLst>
            </a:custGeom>
            <a:solidFill>
              <a:srgbClr val="F0A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91"/>
            <p:cNvSpPr/>
            <p:nvPr/>
          </p:nvSpPr>
          <p:spPr>
            <a:xfrm>
              <a:off x="3079950" y="4160325"/>
              <a:ext cx="91500" cy="137775"/>
            </a:xfrm>
            <a:custGeom>
              <a:avLst/>
              <a:gdLst/>
              <a:ahLst/>
              <a:cxnLst/>
              <a:rect l="l" t="t" r="r" b="b"/>
              <a:pathLst>
                <a:path w="3660" h="5511" extrusionOk="0">
                  <a:moveTo>
                    <a:pt x="3019" y="0"/>
                  </a:moveTo>
                  <a:cubicBezTo>
                    <a:pt x="2928" y="23"/>
                    <a:pt x="2836" y="69"/>
                    <a:pt x="2745" y="137"/>
                  </a:cubicBezTo>
                  <a:lnTo>
                    <a:pt x="2676" y="252"/>
                  </a:lnTo>
                  <a:cubicBezTo>
                    <a:pt x="2653" y="732"/>
                    <a:pt x="2745" y="1235"/>
                    <a:pt x="2173" y="1509"/>
                  </a:cubicBezTo>
                  <a:cubicBezTo>
                    <a:pt x="1624" y="2744"/>
                    <a:pt x="961" y="3910"/>
                    <a:pt x="161" y="5008"/>
                  </a:cubicBezTo>
                  <a:cubicBezTo>
                    <a:pt x="24" y="5305"/>
                    <a:pt x="1" y="5511"/>
                    <a:pt x="412" y="5511"/>
                  </a:cubicBezTo>
                  <a:cubicBezTo>
                    <a:pt x="1190" y="4208"/>
                    <a:pt x="1990" y="2904"/>
                    <a:pt x="2768" y="1601"/>
                  </a:cubicBezTo>
                  <a:cubicBezTo>
                    <a:pt x="3042" y="1143"/>
                    <a:pt x="3362" y="686"/>
                    <a:pt x="3659" y="252"/>
                  </a:cubicBezTo>
                  <a:lnTo>
                    <a:pt x="3408" y="0"/>
                  </a:lnTo>
                  <a:close/>
                </a:path>
              </a:pathLst>
            </a:custGeom>
            <a:solidFill>
              <a:srgbClr val="E793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91"/>
            <p:cNvSpPr/>
            <p:nvPr/>
          </p:nvSpPr>
          <p:spPr>
            <a:xfrm>
              <a:off x="3135400" y="4151300"/>
              <a:ext cx="24050" cy="15325"/>
            </a:xfrm>
            <a:custGeom>
              <a:avLst/>
              <a:gdLst/>
              <a:ahLst/>
              <a:cxnLst/>
              <a:rect l="l" t="t" r="r" b="b"/>
              <a:pathLst>
                <a:path w="962" h="613" extrusionOk="0">
                  <a:moveTo>
                    <a:pt x="510" y="1"/>
                  </a:moveTo>
                  <a:cubicBezTo>
                    <a:pt x="325" y="1"/>
                    <a:pt x="148" y="103"/>
                    <a:pt x="69" y="293"/>
                  </a:cubicBezTo>
                  <a:cubicBezTo>
                    <a:pt x="1" y="544"/>
                    <a:pt x="275" y="567"/>
                    <a:pt x="458" y="613"/>
                  </a:cubicBezTo>
                  <a:cubicBezTo>
                    <a:pt x="595" y="453"/>
                    <a:pt x="824" y="498"/>
                    <a:pt x="961" y="361"/>
                  </a:cubicBezTo>
                  <a:cubicBezTo>
                    <a:pt x="893" y="247"/>
                    <a:pt x="847" y="132"/>
                    <a:pt x="755" y="64"/>
                  </a:cubicBezTo>
                  <a:cubicBezTo>
                    <a:pt x="678" y="21"/>
                    <a:pt x="593" y="1"/>
                    <a:pt x="510" y="1"/>
                  </a:cubicBezTo>
                  <a:close/>
                </a:path>
              </a:pathLst>
            </a:custGeom>
            <a:solidFill>
              <a:srgbClr val="F0A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91"/>
            <p:cNvSpPr/>
            <p:nvPr/>
          </p:nvSpPr>
          <p:spPr>
            <a:xfrm>
              <a:off x="3626475" y="3858525"/>
              <a:ext cx="153225" cy="29125"/>
            </a:xfrm>
            <a:custGeom>
              <a:avLst/>
              <a:gdLst/>
              <a:ahLst/>
              <a:cxnLst/>
              <a:rect l="l" t="t" r="r" b="b"/>
              <a:pathLst>
                <a:path w="6129" h="1165" extrusionOk="0">
                  <a:moveTo>
                    <a:pt x="3980" y="0"/>
                  </a:moveTo>
                  <a:cubicBezTo>
                    <a:pt x="2788" y="0"/>
                    <a:pt x="1609" y="299"/>
                    <a:pt x="412" y="319"/>
                  </a:cubicBezTo>
                  <a:cubicBezTo>
                    <a:pt x="320" y="342"/>
                    <a:pt x="206" y="456"/>
                    <a:pt x="115" y="524"/>
                  </a:cubicBezTo>
                  <a:cubicBezTo>
                    <a:pt x="0" y="845"/>
                    <a:pt x="160" y="1028"/>
                    <a:pt x="412" y="1165"/>
                  </a:cubicBezTo>
                  <a:cubicBezTo>
                    <a:pt x="1063" y="1073"/>
                    <a:pt x="1713" y="1042"/>
                    <a:pt x="2365" y="1042"/>
                  </a:cubicBezTo>
                  <a:cubicBezTo>
                    <a:pt x="3500" y="1042"/>
                    <a:pt x="4638" y="1136"/>
                    <a:pt x="5786" y="1165"/>
                  </a:cubicBezTo>
                  <a:cubicBezTo>
                    <a:pt x="6083" y="936"/>
                    <a:pt x="5717" y="456"/>
                    <a:pt x="6129" y="273"/>
                  </a:cubicBezTo>
                  <a:lnTo>
                    <a:pt x="5877" y="21"/>
                  </a:lnTo>
                  <a:cubicBezTo>
                    <a:pt x="5572" y="21"/>
                    <a:pt x="5267" y="42"/>
                    <a:pt x="4962" y="42"/>
                  </a:cubicBezTo>
                  <a:cubicBezTo>
                    <a:pt x="4810" y="42"/>
                    <a:pt x="4657" y="37"/>
                    <a:pt x="4505" y="21"/>
                  </a:cubicBezTo>
                  <a:cubicBezTo>
                    <a:pt x="4330" y="7"/>
                    <a:pt x="4155" y="0"/>
                    <a:pt x="3980" y="0"/>
                  </a:cubicBezTo>
                  <a:close/>
                </a:path>
              </a:pathLst>
            </a:custGeom>
            <a:solidFill>
              <a:srgbClr val="EB9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91"/>
            <p:cNvSpPr/>
            <p:nvPr/>
          </p:nvSpPr>
          <p:spPr>
            <a:xfrm>
              <a:off x="3497850" y="3871575"/>
              <a:ext cx="137800" cy="46375"/>
            </a:xfrm>
            <a:custGeom>
              <a:avLst/>
              <a:gdLst/>
              <a:ahLst/>
              <a:cxnLst/>
              <a:rect l="l" t="t" r="r" b="b"/>
              <a:pathLst>
                <a:path w="5512" h="1855" extrusionOk="0">
                  <a:moveTo>
                    <a:pt x="3864" y="0"/>
                  </a:moveTo>
                  <a:cubicBezTo>
                    <a:pt x="3238" y="0"/>
                    <a:pt x="2618" y="40"/>
                    <a:pt x="2013" y="277"/>
                  </a:cubicBezTo>
                  <a:cubicBezTo>
                    <a:pt x="1441" y="551"/>
                    <a:pt x="961" y="1031"/>
                    <a:pt x="252" y="1031"/>
                  </a:cubicBezTo>
                  <a:lnTo>
                    <a:pt x="0" y="1260"/>
                  </a:lnTo>
                  <a:lnTo>
                    <a:pt x="0" y="1763"/>
                  </a:lnTo>
                  <a:cubicBezTo>
                    <a:pt x="61" y="1824"/>
                    <a:pt x="143" y="1855"/>
                    <a:pt x="224" y="1855"/>
                  </a:cubicBezTo>
                  <a:cubicBezTo>
                    <a:pt x="265" y="1855"/>
                    <a:pt x="305" y="1847"/>
                    <a:pt x="343" y="1832"/>
                  </a:cubicBezTo>
                  <a:cubicBezTo>
                    <a:pt x="984" y="1512"/>
                    <a:pt x="1670" y="1557"/>
                    <a:pt x="2333" y="1512"/>
                  </a:cubicBezTo>
                  <a:cubicBezTo>
                    <a:pt x="3179" y="1352"/>
                    <a:pt x="4002" y="917"/>
                    <a:pt x="4894" y="871"/>
                  </a:cubicBezTo>
                  <a:cubicBezTo>
                    <a:pt x="4925" y="877"/>
                    <a:pt x="4956" y="879"/>
                    <a:pt x="4987" y="879"/>
                  </a:cubicBezTo>
                  <a:cubicBezTo>
                    <a:pt x="5224" y="879"/>
                    <a:pt x="5430" y="728"/>
                    <a:pt x="5511" y="506"/>
                  </a:cubicBezTo>
                  <a:lnTo>
                    <a:pt x="5260" y="2"/>
                  </a:lnTo>
                  <a:cubicBezTo>
                    <a:pt x="5116" y="8"/>
                    <a:pt x="4973" y="11"/>
                    <a:pt x="4829" y="11"/>
                  </a:cubicBezTo>
                  <a:cubicBezTo>
                    <a:pt x="4507" y="11"/>
                    <a:pt x="4185" y="0"/>
                    <a:pt x="3864" y="0"/>
                  </a:cubicBezTo>
                  <a:close/>
                </a:path>
              </a:pathLst>
            </a:custGeom>
            <a:solidFill>
              <a:srgbClr val="EEA7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91"/>
            <p:cNvSpPr/>
            <p:nvPr/>
          </p:nvSpPr>
          <p:spPr>
            <a:xfrm>
              <a:off x="3057100" y="4278650"/>
              <a:ext cx="33750" cy="51475"/>
            </a:xfrm>
            <a:custGeom>
              <a:avLst/>
              <a:gdLst/>
              <a:ahLst/>
              <a:cxnLst/>
              <a:rect l="l" t="t" r="r" b="b"/>
              <a:pathLst>
                <a:path w="1350" h="2059" extrusionOk="0">
                  <a:moveTo>
                    <a:pt x="572" y="1"/>
                  </a:moveTo>
                  <a:cubicBezTo>
                    <a:pt x="0" y="252"/>
                    <a:pt x="69" y="778"/>
                    <a:pt x="69" y="1258"/>
                  </a:cubicBezTo>
                  <a:cubicBezTo>
                    <a:pt x="297" y="1350"/>
                    <a:pt x="480" y="1533"/>
                    <a:pt x="572" y="1761"/>
                  </a:cubicBezTo>
                  <a:cubicBezTo>
                    <a:pt x="663" y="1876"/>
                    <a:pt x="686" y="2036"/>
                    <a:pt x="846" y="2059"/>
                  </a:cubicBezTo>
                  <a:cubicBezTo>
                    <a:pt x="1006" y="1921"/>
                    <a:pt x="1098" y="1716"/>
                    <a:pt x="1075" y="1510"/>
                  </a:cubicBezTo>
                  <a:cubicBezTo>
                    <a:pt x="1029" y="1441"/>
                    <a:pt x="846" y="1304"/>
                    <a:pt x="1121" y="1304"/>
                  </a:cubicBezTo>
                  <a:cubicBezTo>
                    <a:pt x="1258" y="1167"/>
                    <a:pt x="1349" y="984"/>
                    <a:pt x="1326" y="778"/>
                  </a:cubicBezTo>
                  <a:cubicBezTo>
                    <a:pt x="1143" y="664"/>
                    <a:pt x="1052" y="481"/>
                    <a:pt x="1075" y="275"/>
                  </a:cubicBezTo>
                  <a:lnTo>
                    <a:pt x="1075" y="275"/>
                  </a:lnTo>
                  <a:cubicBezTo>
                    <a:pt x="1057" y="277"/>
                    <a:pt x="1040" y="278"/>
                    <a:pt x="1023" y="278"/>
                  </a:cubicBezTo>
                  <a:cubicBezTo>
                    <a:pt x="838" y="278"/>
                    <a:pt x="676" y="168"/>
                    <a:pt x="572" y="1"/>
                  </a:cubicBezTo>
                  <a:close/>
                </a:path>
              </a:pathLst>
            </a:custGeom>
            <a:solidFill>
              <a:srgbClr val="EC9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91"/>
            <p:cNvSpPr/>
            <p:nvPr/>
          </p:nvSpPr>
          <p:spPr>
            <a:xfrm>
              <a:off x="3052525" y="4310675"/>
              <a:ext cx="6300" cy="6300"/>
            </a:xfrm>
            <a:custGeom>
              <a:avLst/>
              <a:gdLst/>
              <a:ahLst/>
              <a:cxnLst/>
              <a:rect l="l" t="t" r="r" b="b"/>
              <a:pathLst>
                <a:path w="252" h="252" extrusionOk="0">
                  <a:moveTo>
                    <a:pt x="252" y="0"/>
                  </a:moveTo>
                  <a:lnTo>
                    <a:pt x="0" y="252"/>
                  </a:lnTo>
                  <a:close/>
                </a:path>
              </a:pathLst>
            </a:custGeom>
            <a:solidFill>
              <a:srgbClr val="EC9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91"/>
            <p:cNvSpPr/>
            <p:nvPr/>
          </p:nvSpPr>
          <p:spPr>
            <a:xfrm>
              <a:off x="4160975" y="5094775"/>
              <a:ext cx="115500" cy="100025"/>
            </a:xfrm>
            <a:custGeom>
              <a:avLst/>
              <a:gdLst/>
              <a:ahLst/>
              <a:cxnLst/>
              <a:rect l="l" t="t" r="r" b="b"/>
              <a:pathLst>
                <a:path w="4620" h="4001" extrusionOk="0">
                  <a:moveTo>
                    <a:pt x="4391" y="0"/>
                  </a:moveTo>
                  <a:cubicBezTo>
                    <a:pt x="4370" y="0"/>
                    <a:pt x="4347" y="3"/>
                    <a:pt x="4322" y="9"/>
                  </a:cubicBezTo>
                  <a:cubicBezTo>
                    <a:pt x="4139" y="55"/>
                    <a:pt x="3957" y="169"/>
                    <a:pt x="3819" y="329"/>
                  </a:cubicBezTo>
                  <a:cubicBezTo>
                    <a:pt x="3408" y="695"/>
                    <a:pt x="3065" y="1175"/>
                    <a:pt x="2539" y="1473"/>
                  </a:cubicBezTo>
                  <a:cubicBezTo>
                    <a:pt x="2150" y="1770"/>
                    <a:pt x="1761" y="2067"/>
                    <a:pt x="1350" y="2319"/>
                  </a:cubicBezTo>
                  <a:cubicBezTo>
                    <a:pt x="1144" y="2433"/>
                    <a:pt x="984" y="2570"/>
                    <a:pt x="847" y="2753"/>
                  </a:cubicBezTo>
                  <a:cubicBezTo>
                    <a:pt x="732" y="2890"/>
                    <a:pt x="595" y="2982"/>
                    <a:pt x="435" y="3073"/>
                  </a:cubicBezTo>
                  <a:cubicBezTo>
                    <a:pt x="115" y="3302"/>
                    <a:pt x="1" y="3622"/>
                    <a:pt x="275" y="3896"/>
                  </a:cubicBezTo>
                  <a:cubicBezTo>
                    <a:pt x="356" y="3971"/>
                    <a:pt x="432" y="4000"/>
                    <a:pt x="505" y="4000"/>
                  </a:cubicBezTo>
                  <a:cubicBezTo>
                    <a:pt x="699" y="4000"/>
                    <a:pt x="870" y="3797"/>
                    <a:pt x="1052" y="3713"/>
                  </a:cubicBezTo>
                  <a:cubicBezTo>
                    <a:pt x="1167" y="3553"/>
                    <a:pt x="1418" y="3599"/>
                    <a:pt x="1533" y="3462"/>
                  </a:cubicBezTo>
                  <a:cubicBezTo>
                    <a:pt x="1624" y="3073"/>
                    <a:pt x="2059" y="3142"/>
                    <a:pt x="2287" y="2959"/>
                  </a:cubicBezTo>
                  <a:cubicBezTo>
                    <a:pt x="2424" y="2799"/>
                    <a:pt x="2653" y="2890"/>
                    <a:pt x="2767" y="2707"/>
                  </a:cubicBezTo>
                  <a:cubicBezTo>
                    <a:pt x="2973" y="2433"/>
                    <a:pt x="3179" y="2204"/>
                    <a:pt x="3431" y="1976"/>
                  </a:cubicBezTo>
                  <a:cubicBezTo>
                    <a:pt x="3979" y="1518"/>
                    <a:pt x="4185" y="832"/>
                    <a:pt x="4597" y="261"/>
                  </a:cubicBezTo>
                  <a:cubicBezTo>
                    <a:pt x="4620" y="192"/>
                    <a:pt x="4597" y="101"/>
                    <a:pt x="4551" y="55"/>
                  </a:cubicBezTo>
                  <a:cubicBezTo>
                    <a:pt x="4501" y="21"/>
                    <a:pt x="4451" y="0"/>
                    <a:pt x="4391" y="0"/>
                  </a:cubicBezTo>
                  <a:close/>
                </a:path>
              </a:pathLst>
            </a:custGeom>
            <a:solidFill>
              <a:srgbClr val="CB5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91"/>
            <p:cNvSpPr/>
            <p:nvPr/>
          </p:nvSpPr>
          <p:spPr>
            <a:xfrm>
              <a:off x="4322750" y="4886325"/>
              <a:ext cx="92075" cy="145075"/>
            </a:xfrm>
            <a:custGeom>
              <a:avLst/>
              <a:gdLst/>
              <a:ahLst/>
              <a:cxnLst/>
              <a:rect l="l" t="t" r="r" b="b"/>
              <a:pathLst>
                <a:path w="3683" h="5803" extrusionOk="0">
                  <a:moveTo>
                    <a:pt x="3591" y="1"/>
                  </a:moveTo>
                  <a:cubicBezTo>
                    <a:pt x="2150" y="641"/>
                    <a:pt x="2219" y="2242"/>
                    <a:pt x="1441" y="3316"/>
                  </a:cubicBezTo>
                  <a:cubicBezTo>
                    <a:pt x="1383" y="3521"/>
                    <a:pt x="1287" y="3632"/>
                    <a:pt x="1148" y="3632"/>
                  </a:cubicBezTo>
                  <a:cubicBezTo>
                    <a:pt x="1070" y="3632"/>
                    <a:pt x="977" y="3597"/>
                    <a:pt x="870" y="3522"/>
                  </a:cubicBezTo>
                  <a:cubicBezTo>
                    <a:pt x="824" y="3499"/>
                    <a:pt x="773" y="3488"/>
                    <a:pt x="718" y="3488"/>
                  </a:cubicBezTo>
                  <a:cubicBezTo>
                    <a:pt x="664" y="3488"/>
                    <a:pt x="607" y="3499"/>
                    <a:pt x="550" y="3522"/>
                  </a:cubicBezTo>
                  <a:cubicBezTo>
                    <a:pt x="390" y="3682"/>
                    <a:pt x="298" y="3865"/>
                    <a:pt x="252" y="4094"/>
                  </a:cubicBezTo>
                  <a:cubicBezTo>
                    <a:pt x="207" y="4254"/>
                    <a:pt x="230" y="4414"/>
                    <a:pt x="344" y="4551"/>
                  </a:cubicBezTo>
                  <a:lnTo>
                    <a:pt x="344" y="4803"/>
                  </a:lnTo>
                  <a:cubicBezTo>
                    <a:pt x="207" y="5146"/>
                    <a:pt x="1" y="5603"/>
                    <a:pt x="412" y="5763"/>
                  </a:cubicBezTo>
                  <a:cubicBezTo>
                    <a:pt x="470" y="5790"/>
                    <a:pt x="521" y="5802"/>
                    <a:pt x="567" y="5802"/>
                  </a:cubicBezTo>
                  <a:cubicBezTo>
                    <a:pt x="830" y="5802"/>
                    <a:pt x="920" y="5406"/>
                    <a:pt x="1076" y="5191"/>
                  </a:cubicBezTo>
                  <a:cubicBezTo>
                    <a:pt x="1167" y="5077"/>
                    <a:pt x="1236" y="4917"/>
                    <a:pt x="1327" y="4780"/>
                  </a:cubicBezTo>
                  <a:cubicBezTo>
                    <a:pt x="2059" y="4025"/>
                    <a:pt x="2631" y="3111"/>
                    <a:pt x="2996" y="2104"/>
                  </a:cubicBezTo>
                  <a:cubicBezTo>
                    <a:pt x="3019" y="2082"/>
                    <a:pt x="3065" y="2059"/>
                    <a:pt x="3088" y="2013"/>
                  </a:cubicBezTo>
                  <a:cubicBezTo>
                    <a:pt x="3156" y="1761"/>
                    <a:pt x="3271" y="1487"/>
                    <a:pt x="3385" y="1236"/>
                  </a:cubicBezTo>
                  <a:cubicBezTo>
                    <a:pt x="3522" y="938"/>
                    <a:pt x="3591" y="618"/>
                    <a:pt x="3614" y="298"/>
                  </a:cubicBezTo>
                  <a:cubicBezTo>
                    <a:pt x="3637" y="298"/>
                    <a:pt x="3660" y="275"/>
                    <a:pt x="3660" y="207"/>
                  </a:cubicBezTo>
                  <a:cubicBezTo>
                    <a:pt x="3682" y="115"/>
                    <a:pt x="3660" y="46"/>
                    <a:pt x="35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91"/>
            <p:cNvSpPr/>
            <p:nvPr/>
          </p:nvSpPr>
          <p:spPr>
            <a:xfrm>
              <a:off x="4314175" y="5005800"/>
              <a:ext cx="41775" cy="46400"/>
            </a:xfrm>
            <a:custGeom>
              <a:avLst/>
              <a:gdLst/>
              <a:ahLst/>
              <a:cxnLst/>
              <a:rect l="l" t="t" r="r" b="b"/>
              <a:pathLst>
                <a:path w="1671" h="1856" extrusionOk="0">
                  <a:moveTo>
                    <a:pt x="664" y="1"/>
                  </a:moveTo>
                  <a:cubicBezTo>
                    <a:pt x="184" y="458"/>
                    <a:pt x="1" y="1144"/>
                    <a:pt x="161" y="1784"/>
                  </a:cubicBezTo>
                  <a:cubicBezTo>
                    <a:pt x="172" y="1833"/>
                    <a:pt x="204" y="1855"/>
                    <a:pt x="251" y="1855"/>
                  </a:cubicBezTo>
                  <a:cubicBezTo>
                    <a:pt x="493" y="1855"/>
                    <a:pt x="1143" y="1262"/>
                    <a:pt x="1487" y="573"/>
                  </a:cubicBezTo>
                  <a:cubicBezTo>
                    <a:pt x="1556" y="390"/>
                    <a:pt x="1624" y="207"/>
                    <a:pt x="1670" y="1"/>
                  </a:cubicBezTo>
                  <a:lnTo>
                    <a:pt x="1670" y="1"/>
                  </a:lnTo>
                  <a:cubicBezTo>
                    <a:pt x="1533" y="92"/>
                    <a:pt x="1396" y="207"/>
                    <a:pt x="1281" y="321"/>
                  </a:cubicBezTo>
                  <a:cubicBezTo>
                    <a:pt x="1190" y="435"/>
                    <a:pt x="1121" y="595"/>
                    <a:pt x="1007" y="733"/>
                  </a:cubicBezTo>
                  <a:cubicBezTo>
                    <a:pt x="970" y="770"/>
                    <a:pt x="917" y="807"/>
                    <a:pt x="849" y="807"/>
                  </a:cubicBezTo>
                  <a:cubicBezTo>
                    <a:pt x="834" y="807"/>
                    <a:pt x="818" y="805"/>
                    <a:pt x="801" y="801"/>
                  </a:cubicBezTo>
                  <a:cubicBezTo>
                    <a:pt x="755" y="801"/>
                    <a:pt x="687" y="687"/>
                    <a:pt x="687" y="618"/>
                  </a:cubicBezTo>
                  <a:cubicBezTo>
                    <a:pt x="664" y="412"/>
                    <a:pt x="664" y="207"/>
                    <a:pt x="664" y="1"/>
                  </a:cubicBezTo>
                  <a:close/>
                </a:path>
              </a:pathLst>
            </a:custGeom>
            <a:solidFill>
              <a:srgbClr val="CB4F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91"/>
            <p:cNvSpPr/>
            <p:nvPr/>
          </p:nvSpPr>
          <p:spPr>
            <a:xfrm>
              <a:off x="4181550" y="5129200"/>
              <a:ext cx="42900" cy="30125"/>
            </a:xfrm>
            <a:custGeom>
              <a:avLst/>
              <a:gdLst/>
              <a:ahLst/>
              <a:cxnLst/>
              <a:rect l="l" t="t" r="r" b="b"/>
              <a:pathLst>
                <a:path w="1716" h="1205" extrusionOk="0">
                  <a:moveTo>
                    <a:pt x="1339" y="1"/>
                  </a:moveTo>
                  <a:cubicBezTo>
                    <a:pt x="1291" y="1"/>
                    <a:pt x="1245" y="18"/>
                    <a:pt x="1213" y="50"/>
                  </a:cubicBezTo>
                  <a:cubicBezTo>
                    <a:pt x="1144" y="164"/>
                    <a:pt x="1053" y="256"/>
                    <a:pt x="961" y="324"/>
                  </a:cubicBezTo>
                  <a:lnTo>
                    <a:pt x="1" y="1102"/>
                  </a:lnTo>
                  <a:cubicBezTo>
                    <a:pt x="58" y="1170"/>
                    <a:pt x="144" y="1205"/>
                    <a:pt x="232" y="1205"/>
                  </a:cubicBezTo>
                  <a:cubicBezTo>
                    <a:pt x="321" y="1205"/>
                    <a:pt x="412" y="1170"/>
                    <a:pt x="481" y="1102"/>
                  </a:cubicBezTo>
                  <a:cubicBezTo>
                    <a:pt x="1167" y="1102"/>
                    <a:pt x="1510" y="690"/>
                    <a:pt x="1716" y="96"/>
                  </a:cubicBezTo>
                  <a:lnTo>
                    <a:pt x="1487" y="73"/>
                  </a:lnTo>
                  <a:cubicBezTo>
                    <a:pt x="1450" y="24"/>
                    <a:pt x="1394" y="1"/>
                    <a:pt x="1339" y="1"/>
                  </a:cubicBezTo>
                  <a:close/>
                </a:path>
              </a:pathLst>
            </a:custGeom>
            <a:solidFill>
              <a:srgbClr val="BB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91"/>
            <p:cNvSpPr/>
            <p:nvPr/>
          </p:nvSpPr>
          <p:spPr>
            <a:xfrm>
              <a:off x="4322750" y="4985650"/>
              <a:ext cx="8025" cy="13900"/>
            </a:xfrm>
            <a:custGeom>
              <a:avLst/>
              <a:gdLst/>
              <a:ahLst/>
              <a:cxnLst/>
              <a:rect l="l" t="t" r="r" b="b"/>
              <a:pathLst>
                <a:path w="321" h="556" extrusionOk="0">
                  <a:moveTo>
                    <a:pt x="207" y="1"/>
                  </a:moveTo>
                  <a:cubicBezTo>
                    <a:pt x="161" y="1"/>
                    <a:pt x="115" y="18"/>
                    <a:pt x="92" y="52"/>
                  </a:cubicBezTo>
                  <a:cubicBezTo>
                    <a:pt x="24" y="98"/>
                    <a:pt x="1" y="189"/>
                    <a:pt x="47" y="258"/>
                  </a:cubicBezTo>
                  <a:lnTo>
                    <a:pt x="321" y="555"/>
                  </a:lnTo>
                  <a:lnTo>
                    <a:pt x="321" y="52"/>
                  </a:lnTo>
                  <a:cubicBezTo>
                    <a:pt x="298" y="18"/>
                    <a:pt x="252" y="1"/>
                    <a:pt x="207" y="1"/>
                  </a:cubicBezTo>
                  <a:close/>
                </a:path>
              </a:pathLst>
            </a:custGeom>
            <a:solidFill>
              <a:srgbClr val="991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91"/>
            <p:cNvSpPr/>
            <p:nvPr/>
          </p:nvSpPr>
          <p:spPr>
            <a:xfrm>
              <a:off x="4218150" y="5162375"/>
              <a:ext cx="12600" cy="6375"/>
            </a:xfrm>
            <a:custGeom>
              <a:avLst/>
              <a:gdLst/>
              <a:ahLst/>
              <a:cxnLst/>
              <a:rect l="l" t="t" r="r" b="b"/>
              <a:pathLst>
                <a:path w="504" h="255" extrusionOk="0">
                  <a:moveTo>
                    <a:pt x="451" y="0"/>
                  </a:moveTo>
                  <a:cubicBezTo>
                    <a:pt x="267" y="0"/>
                    <a:pt x="105" y="109"/>
                    <a:pt x="0" y="255"/>
                  </a:cubicBezTo>
                  <a:lnTo>
                    <a:pt x="503" y="255"/>
                  </a:lnTo>
                  <a:lnTo>
                    <a:pt x="503" y="3"/>
                  </a:lnTo>
                  <a:cubicBezTo>
                    <a:pt x="486" y="1"/>
                    <a:pt x="468" y="0"/>
                    <a:pt x="451" y="0"/>
                  </a:cubicBez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91"/>
            <p:cNvSpPr/>
            <p:nvPr/>
          </p:nvSpPr>
          <p:spPr>
            <a:xfrm>
              <a:off x="4211275" y="5125300"/>
              <a:ext cx="7475" cy="6300"/>
            </a:xfrm>
            <a:custGeom>
              <a:avLst/>
              <a:gdLst/>
              <a:ahLst/>
              <a:cxnLst/>
              <a:rect l="l" t="t" r="r" b="b"/>
              <a:pathLst>
                <a:path w="299" h="252" extrusionOk="0">
                  <a:moveTo>
                    <a:pt x="298" y="0"/>
                  </a:moveTo>
                  <a:cubicBezTo>
                    <a:pt x="161" y="0"/>
                    <a:pt x="47" y="91"/>
                    <a:pt x="1" y="229"/>
                  </a:cubicBezTo>
                  <a:lnTo>
                    <a:pt x="275" y="252"/>
                  </a:lnTo>
                  <a:cubicBezTo>
                    <a:pt x="275" y="160"/>
                    <a:pt x="298" y="91"/>
                    <a:pt x="298" y="0"/>
                  </a:cubicBezTo>
                  <a:close/>
                </a:path>
              </a:pathLst>
            </a:custGeom>
            <a:solidFill>
              <a:srgbClr val="CB5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91"/>
            <p:cNvSpPr/>
            <p:nvPr/>
          </p:nvSpPr>
          <p:spPr>
            <a:xfrm>
              <a:off x="3040525" y="4384400"/>
              <a:ext cx="18875" cy="57200"/>
            </a:xfrm>
            <a:custGeom>
              <a:avLst/>
              <a:gdLst/>
              <a:ahLst/>
              <a:cxnLst/>
              <a:rect l="l" t="t" r="r" b="b"/>
              <a:pathLst>
                <a:path w="755" h="2288" extrusionOk="0">
                  <a:moveTo>
                    <a:pt x="549" y="1"/>
                  </a:moveTo>
                  <a:cubicBezTo>
                    <a:pt x="206" y="618"/>
                    <a:pt x="23" y="1304"/>
                    <a:pt x="23" y="2013"/>
                  </a:cubicBezTo>
                  <a:cubicBezTo>
                    <a:pt x="0" y="2082"/>
                    <a:pt x="137" y="2196"/>
                    <a:pt x="229" y="2288"/>
                  </a:cubicBezTo>
                  <a:cubicBezTo>
                    <a:pt x="503" y="1579"/>
                    <a:pt x="686" y="824"/>
                    <a:pt x="755" y="69"/>
                  </a:cubicBezTo>
                  <a:cubicBezTo>
                    <a:pt x="686" y="47"/>
                    <a:pt x="549" y="1"/>
                    <a:pt x="549" y="1"/>
                  </a:cubicBezTo>
                  <a:close/>
                </a:path>
              </a:pathLst>
            </a:custGeom>
            <a:solidFill>
              <a:srgbClr val="E391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91"/>
            <p:cNvSpPr/>
            <p:nvPr/>
          </p:nvSpPr>
          <p:spPr>
            <a:xfrm>
              <a:off x="3052525" y="4323250"/>
              <a:ext cx="25750" cy="44025"/>
            </a:xfrm>
            <a:custGeom>
              <a:avLst/>
              <a:gdLst/>
              <a:ahLst/>
              <a:cxnLst/>
              <a:rect l="l" t="t" r="r" b="b"/>
              <a:pathLst>
                <a:path w="1030" h="1761" extrusionOk="0">
                  <a:moveTo>
                    <a:pt x="755" y="0"/>
                  </a:moveTo>
                  <a:cubicBezTo>
                    <a:pt x="526" y="366"/>
                    <a:pt x="480" y="846"/>
                    <a:pt x="206" y="1235"/>
                  </a:cubicBezTo>
                  <a:cubicBezTo>
                    <a:pt x="0" y="1509"/>
                    <a:pt x="297" y="1647"/>
                    <a:pt x="503" y="1761"/>
                  </a:cubicBezTo>
                  <a:cubicBezTo>
                    <a:pt x="755" y="1304"/>
                    <a:pt x="938" y="800"/>
                    <a:pt x="1029" y="275"/>
                  </a:cubicBezTo>
                  <a:lnTo>
                    <a:pt x="755" y="0"/>
                  </a:lnTo>
                  <a:close/>
                </a:path>
              </a:pathLst>
            </a:custGeom>
            <a:solidFill>
              <a:srgbClr val="E389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91"/>
            <p:cNvSpPr/>
            <p:nvPr/>
          </p:nvSpPr>
          <p:spPr>
            <a:xfrm>
              <a:off x="4337625" y="4498000"/>
              <a:ext cx="138925" cy="476400"/>
            </a:xfrm>
            <a:custGeom>
              <a:avLst/>
              <a:gdLst/>
              <a:ahLst/>
              <a:cxnLst/>
              <a:rect l="l" t="t" r="r" b="b"/>
              <a:pathLst>
                <a:path w="5557" h="19056" extrusionOk="0">
                  <a:moveTo>
                    <a:pt x="3818" y="0"/>
                  </a:moveTo>
                  <a:cubicBezTo>
                    <a:pt x="3554" y="0"/>
                    <a:pt x="3528" y="202"/>
                    <a:pt x="3453" y="785"/>
                  </a:cubicBezTo>
                  <a:cubicBezTo>
                    <a:pt x="3430" y="945"/>
                    <a:pt x="3225" y="945"/>
                    <a:pt x="3133" y="1082"/>
                  </a:cubicBezTo>
                  <a:cubicBezTo>
                    <a:pt x="2904" y="2157"/>
                    <a:pt x="3156" y="3186"/>
                    <a:pt x="3476" y="4215"/>
                  </a:cubicBezTo>
                  <a:cubicBezTo>
                    <a:pt x="3613" y="4398"/>
                    <a:pt x="3705" y="4626"/>
                    <a:pt x="3751" y="4855"/>
                  </a:cubicBezTo>
                  <a:lnTo>
                    <a:pt x="3751" y="5198"/>
                  </a:lnTo>
                  <a:cubicBezTo>
                    <a:pt x="3842" y="5632"/>
                    <a:pt x="3522" y="6067"/>
                    <a:pt x="3705" y="6524"/>
                  </a:cubicBezTo>
                  <a:cubicBezTo>
                    <a:pt x="3765" y="6591"/>
                    <a:pt x="3839" y="6607"/>
                    <a:pt x="3919" y="6607"/>
                  </a:cubicBezTo>
                  <a:cubicBezTo>
                    <a:pt x="3992" y="6607"/>
                    <a:pt x="4071" y="6594"/>
                    <a:pt x="4148" y="6594"/>
                  </a:cubicBezTo>
                  <a:cubicBezTo>
                    <a:pt x="4277" y="6594"/>
                    <a:pt x="4404" y="6630"/>
                    <a:pt x="4505" y="6822"/>
                  </a:cubicBezTo>
                  <a:cubicBezTo>
                    <a:pt x="3933" y="7256"/>
                    <a:pt x="3796" y="7805"/>
                    <a:pt x="4208" y="8491"/>
                  </a:cubicBezTo>
                  <a:cubicBezTo>
                    <a:pt x="4437" y="8902"/>
                    <a:pt x="4299" y="9291"/>
                    <a:pt x="3979" y="9611"/>
                  </a:cubicBezTo>
                  <a:cubicBezTo>
                    <a:pt x="3911" y="9703"/>
                    <a:pt x="3865" y="9794"/>
                    <a:pt x="3842" y="9909"/>
                  </a:cubicBezTo>
                  <a:cubicBezTo>
                    <a:pt x="3751" y="10297"/>
                    <a:pt x="3156" y="10526"/>
                    <a:pt x="3270" y="10800"/>
                  </a:cubicBezTo>
                  <a:cubicBezTo>
                    <a:pt x="3509" y="11397"/>
                    <a:pt x="3324" y="11495"/>
                    <a:pt x="3064" y="11495"/>
                  </a:cubicBezTo>
                  <a:cubicBezTo>
                    <a:pt x="2935" y="11495"/>
                    <a:pt x="2789" y="11472"/>
                    <a:pt x="2665" y="11472"/>
                  </a:cubicBezTo>
                  <a:cubicBezTo>
                    <a:pt x="2559" y="11472"/>
                    <a:pt x="2470" y="11489"/>
                    <a:pt x="2424" y="11555"/>
                  </a:cubicBezTo>
                  <a:cubicBezTo>
                    <a:pt x="2173" y="12332"/>
                    <a:pt x="2058" y="13156"/>
                    <a:pt x="1395" y="13773"/>
                  </a:cubicBezTo>
                  <a:cubicBezTo>
                    <a:pt x="1395" y="12721"/>
                    <a:pt x="2722" y="11715"/>
                    <a:pt x="1395" y="10732"/>
                  </a:cubicBezTo>
                  <a:cubicBezTo>
                    <a:pt x="1300" y="10695"/>
                    <a:pt x="1201" y="10677"/>
                    <a:pt x="1102" y="10677"/>
                  </a:cubicBezTo>
                  <a:cubicBezTo>
                    <a:pt x="891" y="10677"/>
                    <a:pt x="682" y="10759"/>
                    <a:pt x="526" y="10915"/>
                  </a:cubicBezTo>
                  <a:cubicBezTo>
                    <a:pt x="252" y="11143"/>
                    <a:pt x="252" y="11463"/>
                    <a:pt x="183" y="11761"/>
                  </a:cubicBezTo>
                  <a:cubicBezTo>
                    <a:pt x="0" y="13247"/>
                    <a:pt x="366" y="14711"/>
                    <a:pt x="229" y="16197"/>
                  </a:cubicBezTo>
                  <a:cubicBezTo>
                    <a:pt x="229" y="16311"/>
                    <a:pt x="229" y="16426"/>
                    <a:pt x="229" y="16540"/>
                  </a:cubicBezTo>
                  <a:cubicBezTo>
                    <a:pt x="252" y="17089"/>
                    <a:pt x="938" y="17500"/>
                    <a:pt x="435" y="18163"/>
                  </a:cubicBezTo>
                  <a:cubicBezTo>
                    <a:pt x="275" y="18392"/>
                    <a:pt x="595" y="18758"/>
                    <a:pt x="824" y="18987"/>
                  </a:cubicBezTo>
                  <a:cubicBezTo>
                    <a:pt x="892" y="19009"/>
                    <a:pt x="938" y="19032"/>
                    <a:pt x="984" y="19055"/>
                  </a:cubicBezTo>
                  <a:cubicBezTo>
                    <a:pt x="1350" y="18689"/>
                    <a:pt x="1304" y="18049"/>
                    <a:pt x="1830" y="17752"/>
                  </a:cubicBezTo>
                  <a:cubicBezTo>
                    <a:pt x="1967" y="17683"/>
                    <a:pt x="1967" y="17386"/>
                    <a:pt x="1990" y="17180"/>
                  </a:cubicBezTo>
                  <a:cubicBezTo>
                    <a:pt x="2013" y="16929"/>
                    <a:pt x="1990" y="16608"/>
                    <a:pt x="2241" y="16517"/>
                  </a:cubicBezTo>
                  <a:cubicBezTo>
                    <a:pt x="2653" y="16311"/>
                    <a:pt x="2676" y="15808"/>
                    <a:pt x="2996" y="15557"/>
                  </a:cubicBezTo>
                  <a:cubicBezTo>
                    <a:pt x="3293" y="14871"/>
                    <a:pt x="3613" y="14230"/>
                    <a:pt x="4002" y="13590"/>
                  </a:cubicBezTo>
                  <a:cubicBezTo>
                    <a:pt x="4391" y="12721"/>
                    <a:pt x="4642" y="11829"/>
                    <a:pt x="4734" y="10892"/>
                  </a:cubicBezTo>
                  <a:cubicBezTo>
                    <a:pt x="4734" y="10640"/>
                    <a:pt x="4780" y="10412"/>
                    <a:pt x="4848" y="10160"/>
                  </a:cubicBezTo>
                  <a:cubicBezTo>
                    <a:pt x="5328" y="8948"/>
                    <a:pt x="5557" y="7622"/>
                    <a:pt x="5511" y="6318"/>
                  </a:cubicBezTo>
                  <a:cubicBezTo>
                    <a:pt x="5237" y="4375"/>
                    <a:pt x="5168" y="2385"/>
                    <a:pt x="4665" y="465"/>
                  </a:cubicBezTo>
                  <a:cubicBezTo>
                    <a:pt x="4642" y="350"/>
                    <a:pt x="4574" y="236"/>
                    <a:pt x="4482" y="144"/>
                  </a:cubicBezTo>
                  <a:cubicBezTo>
                    <a:pt x="4165" y="57"/>
                    <a:pt x="3958" y="0"/>
                    <a:pt x="3818" y="0"/>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91"/>
            <p:cNvSpPr/>
            <p:nvPr/>
          </p:nvSpPr>
          <p:spPr>
            <a:xfrm>
              <a:off x="4443950" y="4504350"/>
              <a:ext cx="37175" cy="151050"/>
            </a:xfrm>
            <a:custGeom>
              <a:avLst/>
              <a:gdLst/>
              <a:ahLst/>
              <a:cxnLst/>
              <a:rect l="l" t="t" r="r" b="b"/>
              <a:pathLst>
                <a:path w="1487" h="6042" extrusionOk="0">
                  <a:moveTo>
                    <a:pt x="316" y="0"/>
                  </a:moveTo>
                  <a:cubicBezTo>
                    <a:pt x="290" y="0"/>
                    <a:pt x="261" y="2"/>
                    <a:pt x="229" y="5"/>
                  </a:cubicBezTo>
                  <a:cubicBezTo>
                    <a:pt x="229" y="371"/>
                    <a:pt x="1" y="714"/>
                    <a:pt x="344" y="1057"/>
                  </a:cubicBezTo>
                  <a:cubicBezTo>
                    <a:pt x="549" y="1262"/>
                    <a:pt x="504" y="1583"/>
                    <a:pt x="481" y="1880"/>
                  </a:cubicBezTo>
                  <a:cubicBezTo>
                    <a:pt x="458" y="2497"/>
                    <a:pt x="549" y="3115"/>
                    <a:pt x="732" y="3686"/>
                  </a:cubicBezTo>
                  <a:cubicBezTo>
                    <a:pt x="915" y="4281"/>
                    <a:pt x="1030" y="4898"/>
                    <a:pt x="1007" y="5516"/>
                  </a:cubicBezTo>
                  <a:cubicBezTo>
                    <a:pt x="984" y="5721"/>
                    <a:pt x="1098" y="5904"/>
                    <a:pt x="1258" y="6042"/>
                  </a:cubicBezTo>
                  <a:cubicBezTo>
                    <a:pt x="1350" y="5813"/>
                    <a:pt x="1487" y="5584"/>
                    <a:pt x="1373" y="5356"/>
                  </a:cubicBezTo>
                  <a:cubicBezTo>
                    <a:pt x="1144" y="4853"/>
                    <a:pt x="1258" y="4327"/>
                    <a:pt x="1213" y="3824"/>
                  </a:cubicBezTo>
                  <a:cubicBezTo>
                    <a:pt x="732" y="2932"/>
                    <a:pt x="1281" y="1948"/>
                    <a:pt x="984" y="1034"/>
                  </a:cubicBezTo>
                  <a:lnTo>
                    <a:pt x="732" y="759"/>
                  </a:lnTo>
                  <a:cubicBezTo>
                    <a:pt x="427" y="629"/>
                    <a:pt x="849" y="0"/>
                    <a:pt x="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91"/>
            <p:cNvSpPr/>
            <p:nvPr/>
          </p:nvSpPr>
          <p:spPr>
            <a:xfrm>
              <a:off x="4410225" y="4836600"/>
              <a:ext cx="27475" cy="57200"/>
            </a:xfrm>
            <a:custGeom>
              <a:avLst/>
              <a:gdLst/>
              <a:ahLst/>
              <a:cxnLst/>
              <a:rect l="l" t="t" r="r" b="b"/>
              <a:pathLst>
                <a:path w="1099" h="2288" extrusionOk="0">
                  <a:moveTo>
                    <a:pt x="1098" y="0"/>
                  </a:moveTo>
                  <a:lnTo>
                    <a:pt x="1098" y="0"/>
                  </a:lnTo>
                  <a:cubicBezTo>
                    <a:pt x="961" y="160"/>
                    <a:pt x="824" y="298"/>
                    <a:pt x="664" y="435"/>
                  </a:cubicBezTo>
                  <a:cubicBezTo>
                    <a:pt x="229" y="663"/>
                    <a:pt x="0" y="1167"/>
                    <a:pt x="92" y="1647"/>
                  </a:cubicBezTo>
                  <a:lnTo>
                    <a:pt x="92" y="2013"/>
                  </a:lnTo>
                  <a:cubicBezTo>
                    <a:pt x="92" y="2104"/>
                    <a:pt x="115" y="2196"/>
                    <a:pt x="115" y="2287"/>
                  </a:cubicBezTo>
                  <a:cubicBezTo>
                    <a:pt x="664" y="1624"/>
                    <a:pt x="1075" y="892"/>
                    <a:pt x="1098" y="0"/>
                  </a:cubicBezTo>
                  <a:close/>
                </a:path>
              </a:pathLst>
            </a:custGeom>
            <a:solidFill>
              <a:srgbClr val="CC52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91"/>
            <p:cNvSpPr/>
            <p:nvPr/>
          </p:nvSpPr>
          <p:spPr>
            <a:xfrm>
              <a:off x="4459400" y="4530175"/>
              <a:ext cx="18300" cy="69775"/>
            </a:xfrm>
            <a:custGeom>
              <a:avLst/>
              <a:gdLst/>
              <a:ahLst/>
              <a:cxnLst/>
              <a:rect l="l" t="t" r="r" b="b"/>
              <a:pathLst>
                <a:path w="732" h="2791" extrusionOk="0">
                  <a:moveTo>
                    <a:pt x="366" y="1"/>
                  </a:moveTo>
                  <a:lnTo>
                    <a:pt x="366" y="1"/>
                  </a:lnTo>
                  <a:cubicBezTo>
                    <a:pt x="389" y="229"/>
                    <a:pt x="366" y="481"/>
                    <a:pt x="320" y="710"/>
                  </a:cubicBezTo>
                  <a:cubicBezTo>
                    <a:pt x="0" y="1487"/>
                    <a:pt x="206" y="2150"/>
                    <a:pt x="617" y="2791"/>
                  </a:cubicBezTo>
                  <a:cubicBezTo>
                    <a:pt x="732" y="2036"/>
                    <a:pt x="526" y="1258"/>
                    <a:pt x="617" y="504"/>
                  </a:cubicBezTo>
                  <a:cubicBezTo>
                    <a:pt x="663" y="298"/>
                    <a:pt x="549" y="92"/>
                    <a:pt x="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91"/>
            <p:cNvSpPr/>
            <p:nvPr/>
          </p:nvSpPr>
          <p:spPr>
            <a:xfrm>
              <a:off x="3008500" y="4621225"/>
              <a:ext cx="25175" cy="27900"/>
            </a:xfrm>
            <a:custGeom>
              <a:avLst/>
              <a:gdLst/>
              <a:ahLst/>
              <a:cxnLst/>
              <a:rect l="l" t="t" r="r" b="b"/>
              <a:pathLst>
                <a:path w="1007" h="1116" extrusionOk="0">
                  <a:moveTo>
                    <a:pt x="678" y="0"/>
                  </a:moveTo>
                  <a:cubicBezTo>
                    <a:pt x="610" y="0"/>
                    <a:pt x="543" y="28"/>
                    <a:pt x="481" y="109"/>
                  </a:cubicBezTo>
                  <a:cubicBezTo>
                    <a:pt x="366" y="269"/>
                    <a:pt x="183" y="360"/>
                    <a:pt x="0" y="360"/>
                  </a:cubicBezTo>
                  <a:cubicBezTo>
                    <a:pt x="46" y="1001"/>
                    <a:pt x="481" y="1115"/>
                    <a:pt x="1007" y="1115"/>
                  </a:cubicBezTo>
                  <a:lnTo>
                    <a:pt x="1007" y="109"/>
                  </a:lnTo>
                  <a:cubicBezTo>
                    <a:pt x="895" y="67"/>
                    <a:pt x="784" y="0"/>
                    <a:pt x="678" y="0"/>
                  </a:cubicBezTo>
                  <a:close/>
                </a:path>
              </a:pathLst>
            </a:custGeom>
            <a:solidFill>
              <a:srgbClr val="C651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91"/>
            <p:cNvSpPr/>
            <p:nvPr/>
          </p:nvSpPr>
          <p:spPr>
            <a:xfrm>
              <a:off x="4022075" y="5156725"/>
              <a:ext cx="171525" cy="121775"/>
            </a:xfrm>
            <a:custGeom>
              <a:avLst/>
              <a:gdLst/>
              <a:ahLst/>
              <a:cxnLst/>
              <a:rect l="l" t="t" r="r" b="b"/>
              <a:pathLst>
                <a:path w="6861" h="4871" extrusionOk="0">
                  <a:moveTo>
                    <a:pt x="6380" y="1"/>
                  </a:moveTo>
                  <a:lnTo>
                    <a:pt x="6357" y="24"/>
                  </a:lnTo>
                  <a:cubicBezTo>
                    <a:pt x="6265" y="92"/>
                    <a:pt x="6174" y="161"/>
                    <a:pt x="6083" y="252"/>
                  </a:cubicBezTo>
                  <a:cubicBezTo>
                    <a:pt x="6014" y="344"/>
                    <a:pt x="5922" y="412"/>
                    <a:pt x="5808" y="481"/>
                  </a:cubicBezTo>
                  <a:cubicBezTo>
                    <a:pt x="5534" y="595"/>
                    <a:pt x="5282" y="755"/>
                    <a:pt x="5099" y="1007"/>
                  </a:cubicBezTo>
                  <a:cubicBezTo>
                    <a:pt x="5008" y="1578"/>
                    <a:pt x="4573" y="1693"/>
                    <a:pt x="4093" y="1739"/>
                  </a:cubicBezTo>
                  <a:cubicBezTo>
                    <a:pt x="3316" y="1853"/>
                    <a:pt x="2607" y="2196"/>
                    <a:pt x="2035" y="2722"/>
                  </a:cubicBezTo>
                  <a:cubicBezTo>
                    <a:pt x="1806" y="3248"/>
                    <a:pt x="1326" y="3385"/>
                    <a:pt x="846" y="3522"/>
                  </a:cubicBezTo>
                  <a:cubicBezTo>
                    <a:pt x="503" y="3614"/>
                    <a:pt x="91" y="3682"/>
                    <a:pt x="0" y="4140"/>
                  </a:cubicBezTo>
                  <a:cubicBezTo>
                    <a:pt x="83" y="4618"/>
                    <a:pt x="284" y="4871"/>
                    <a:pt x="622" y="4871"/>
                  </a:cubicBezTo>
                  <a:cubicBezTo>
                    <a:pt x="753" y="4871"/>
                    <a:pt x="903" y="4833"/>
                    <a:pt x="1075" y="4757"/>
                  </a:cubicBezTo>
                  <a:cubicBezTo>
                    <a:pt x="1372" y="4688"/>
                    <a:pt x="1646" y="4597"/>
                    <a:pt x="1898" y="4460"/>
                  </a:cubicBezTo>
                  <a:cubicBezTo>
                    <a:pt x="2584" y="3842"/>
                    <a:pt x="3590" y="3774"/>
                    <a:pt x="4253" y="3088"/>
                  </a:cubicBezTo>
                  <a:cubicBezTo>
                    <a:pt x="4368" y="2973"/>
                    <a:pt x="4642" y="3019"/>
                    <a:pt x="4848" y="2973"/>
                  </a:cubicBezTo>
                  <a:cubicBezTo>
                    <a:pt x="5099" y="2539"/>
                    <a:pt x="5488" y="2196"/>
                    <a:pt x="5922" y="1967"/>
                  </a:cubicBezTo>
                  <a:cubicBezTo>
                    <a:pt x="6220" y="1807"/>
                    <a:pt x="6448" y="1556"/>
                    <a:pt x="6608" y="1258"/>
                  </a:cubicBezTo>
                  <a:lnTo>
                    <a:pt x="6608" y="1258"/>
                  </a:lnTo>
                  <a:cubicBezTo>
                    <a:pt x="6448" y="1281"/>
                    <a:pt x="6288" y="1304"/>
                    <a:pt x="6128" y="1327"/>
                  </a:cubicBezTo>
                  <a:cubicBezTo>
                    <a:pt x="6060" y="1327"/>
                    <a:pt x="5922" y="1304"/>
                    <a:pt x="5922" y="1258"/>
                  </a:cubicBezTo>
                  <a:cubicBezTo>
                    <a:pt x="5900" y="1167"/>
                    <a:pt x="5877" y="984"/>
                    <a:pt x="5922" y="938"/>
                  </a:cubicBezTo>
                  <a:cubicBezTo>
                    <a:pt x="6060" y="847"/>
                    <a:pt x="6197" y="778"/>
                    <a:pt x="6334" y="732"/>
                  </a:cubicBezTo>
                  <a:cubicBezTo>
                    <a:pt x="6426" y="664"/>
                    <a:pt x="6494" y="572"/>
                    <a:pt x="6586" y="504"/>
                  </a:cubicBezTo>
                  <a:lnTo>
                    <a:pt x="6860" y="1"/>
                  </a:ln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91"/>
            <p:cNvSpPr/>
            <p:nvPr/>
          </p:nvSpPr>
          <p:spPr>
            <a:xfrm>
              <a:off x="3772825" y="5281075"/>
              <a:ext cx="197250" cy="57475"/>
            </a:xfrm>
            <a:custGeom>
              <a:avLst/>
              <a:gdLst/>
              <a:ahLst/>
              <a:cxnLst/>
              <a:rect l="l" t="t" r="r" b="b"/>
              <a:pathLst>
                <a:path w="7890" h="2299" extrusionOk="0">
                  <a:moveTo>
                    <a:pt x="7241" y="0"/>
                  </a:moveTo>
                  <a:cubicBezTo>
                    <a:pt x="7066" y="0"/>
                    <a:pt x="6871" y="42"/>
                    <a:pt x="6700" y="80"/>
                  </a:cubicBezTo>
                  <a:cubicBezTo>
                    <a:pt x="5520" y="860"/>
                    <a:pt x="4242" y="1349"/>
                    <a:pt x="2868" y="1349"/>
                  </a:cubicBezTo>
                  <a:cubicBezTo>
                    <a:pt x="2751" y="1349"/>
                    <a:pt x="2634" y="1345"/>
                    <a:pt x="2516" y="1338"/>
                  </a:cubicBezTo>
                  <a:cubicBezTo>
                    <a:pt x="2698" y="1086"/>
                    <a:pt x="3476" y="926"/>
                    <a:pt x="2721" y="400"/>
                  </a:cubicBezTo>
                  <a:lnTo>
                    <a:pt x="2721" y="400"/>
                  </a:lnTo>
                  <a:cubicBezTo>
                    <a:pt x="2424" y="492"/>
                    <a:pt x="2173" y="698"/>
                    <a:pt x="1852" y="766"/>
                  </a:cubicBezTo>
                  <a:cubicBezTo>
                    <a:pt x="1761" y="812"/>
                    <a:pt x="1669" y="858"/>
                    <a:pt x="1578" y="903"/>
                  </a:cubicBezTo>
                  <a:cubicBezTo>
                    <a:pt x="1418" y="995"/>
                    <a:pt x="1212" y="1041"/>
                    <a:pt x="1052" y="1109"/>
                  </a:cubicBezTo>
                  <a:lnTo>
                    <a:pt x="778" y="1201"/>
                  </a:lnTo>
                  <a:cubicBezTo>
                    <a:pt x="572" y="1269"/>
                    <a:pt x="389" y="1338"/>
                    <a:pt x="206" y="1429"/>
                  </a:cubicBezTo>
                  <a:cubicBezTo>
                    <a:pt x="115" y="1498"/>
                    <a:pt x="46" y="1589"/>
                    <a:pt x="0" y="1681"/>
                  </a:cubicBezTo>
                  <a:cubicBezTo>
                    <a:pt x="51" y="2098"/>
                    <a:pt x="242" y="2185"/>
                    <a:pt x="469" y="2185"/>
                  </a:cubicBezTo>
                  <a:cubicBezTo>
                    <a:pt x="630" y="2185"/>
                    <a:pt x="810" y="2141"/>
                    <a:pt x="970" y="2141"/>
                  </a:cubicBezTo>
                  <a:cubicBezTo>
                    <a:pt x="1090" y="2141"/>
                    <a:pt x="1199" y="2165"/>
                    <a:pt x="1281" y="2253"/>
                  </a:cubicBezTo>
                  <a:cubicBezTo>
                    <a:pt x="1349" y="2275"/>
                    <a:pt x="1441" y="2298"/>
                    <a:pt x="1509" y="2298"/>
                  </a:cubicBezTo>
                  <a:cubicBezTo>
                    <a:pt x="1578" y="2275"/>
                    <a:pt x="1669" y="2253"/>
                    <a:pt x="1738" y="2253"/>
                  </a:cubicBezTo>
                  <a:cubicBezTo>
                    <a:pt x="1830" y="2184"/>
                    <a:pt x="1944" y="2115"/>
                    <a:pt x="2012" y="2047"/>
                  </a:cubicBezTo>
                  <a:lnTo>
                    <a:pt x="2264" y="2047"/>
                  </a:lnTo>
                  <a:cubicBezTo>
                    <a:pt x="2516" y="2127"/>
                    <a:pt x="2773" y="2167"/>
                    <a:pt x="3027" y="2167"/>
                  </a:cubicBezTo>
                  <a:cubicBezTo>
                    <a:pt x="3282" y="2167"/>
                    <a:pt x="3533" y="2127"/>
                    <a:pt x="3773" y="2047"/>
                  </a:cubicBezTo>
                  <a:cubicBezTo>
                    <a:pt x="4346" y="1781"/>
                    <a:pt x="4937" y="1533"/>
                    <a:pt x="5563" y="1533"/>
                  </a:cubicBezTo>
                  <a:cubicBezTo>
                    <a:pt x="5637" y="1533"/>
                    <a:pt x="5711" y="1536"/>
                    <a:pt x="5785" y="1544"/>
                  </a:cubicBezTo>
                  <a:cubicBezTo>
                    <a:pt x="6220" y="1544"/>
                    <a:pt x="6449" y="1224"/>
                    <a:pt x="6792" y="1041"/>
                  </a:cubicBezTo>
                  <a:cubicBezTo>
                    <a:pt x="7089" y="766"/>
                    <a:pt x="7889" y="1063"/>
                    <a:pt x="7752" y="377"/>
                  </a:cubicBezTo>
                  <a:cubicBezTo>
                    <a:pt x="7698" y="83"/>
                    <a:pt x="7489" y="0"/>
                    <a:pt x="72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91"/>
            <p:cNvSpPr/>
            <p:nvPr/>
          </p:nvSpPr>
          <p:spPr>
            <a:xfrm>
              <a:off x="3928300" y="5255050"/>
              <a:ext cx="120650" cy="51475"/>
            </a:xfrm>
            <a:custGeom>
              <a:avLst/>
              <a:gdLst/>
              <a:ahLst/>
              <a:cxnLst/>
              <a:rect l="l" t="t" r="r" b="b"/>
              <a:pathLst>
                <a:path w="4826" h="2059" extrusionOk="0">
                  <a:moveTo>
                    <a:pt x="3682" y="1"/>
                  </a:moveTo>
                  <a:cubicBezTo>
                    <a:pt x="3256" y="149"/>
                    <a:pt x="2860" y="387"/>
                    <a:pt x="2409" y="387"/>
                  </a:cubicBezTo>
                  <a:cubicBezTo>
                    <a:pt x="2303" y="387"/>
                    <a:pt x="2195" y="374"/>
                    <a:pt x="2082" y="344"/>
                  </a:cubicBezTo>
                  <a:cubicBezTo>
                    <a:pt x="1396" y="412"/>
                    <a:pt x="710" y="572"/>
                    <a:pt x="70" y="847"/>
                  </a:cubicBezTo>
                  <a:cubicBezTo>
                    <a:pt x="1" y="1053"/>
                    <a:pt x="138" y="1144"/>
                    <a:pt x="321" y="1213"/>
                  </a:cubicBezTo>
                  <a:cubicBezTo>
                    <a:pt x="359" y="1216"/>
                    <a:pt x="396" y="1217"/>
                    <a:pt x="434" y="1217"/>
                  </a:cubicBezTo>
                  <a:cubicBezTo>
                    <a:pt x="777" y="1217"/>
                    <a:pt x="1122" y="1100"/>
                    <a:pt x="1485" y="1100"/>
                  </a:cubicBezTo>
                  <a:cubicBezTo>
                    <a:pt x="1664" y="1100"/>
                    <a:pt x="1847" y="1128"/>
                    <a:pt x="2036" y="1213"/>
                  </a:cubicBezTo>
                  <a:cubicBezTo>
                    <a:pt x="2036" y="1487"/>
                    <a:pt x="1647" y="1716"/>
                    <a:pt x="1830" y="2059"/>
                  </a:cubicBezTo>
                  <a:cubicBezTo>
                    <a:pt x="2585" y="1784"/>
                    <a:pt x="3339" y="1487"/>
                    <a:pt x="4071" y="1190"/>
                  </a:cubicBezTo>
                  <a:cubicBezTo>
                    <a:pt x="4346" y="1075"/>
                    <a:pt x="4666" y="1098"/>
                    <a:pt x="4826" y="824"/>
                  </a:cubicBezTo>
                  <a:lnTo>
                    <a:pt x="4826" y="824"/>
                  </a:lnTo>
                  <a:cubicBezTo>
                    <a:pt x="4760" y="837"/>
                    <a:pt x="4699" y="842"/>
                    <a:pt x="4643" y="842"/>
                  </a:cubicBezTo>
                  <a:cubicBezTo>
                    <a:pt x="4186" y="842"/>
                    <a:pt x="4005" y="456"/>
                    <a:pt x="3842" y="69"/>
                  </a:cubicBezTo>
                  <a:lnTo>
                    <a:pt x="3682" y="1"/>
                  </a:lnTo>
                  <a:close/>
                </a:path>
              </a:pathLst>
            </a:custGeom>
            <a:solidFill>
              <a:srgbClr val="B032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91"/>
            <p:cNvSpPr/>
            <p:nvPr/>
          </p:nvSpPr>
          <p:spPr>
            <a:xfrm>
              <a:off x="3934025" y="5275075"/>
              <a:ext cx="62900" cy="31450"/>
            </a:xfrm>
            <a:custGeom>
              <a:avLst/>
              <a:gdLst/>
              <a:ahLst/>
              <a:cxnLst/>
              <a:rect l="l" t="t" r="r" b="b"/>
              <a:pathLst>
                <a:path w="2516" h="1258" extrusionOk="0">
                  <a:moveTo>
                    <a:pt x="1628" y="1"/>
                  </a:moveTo>
                  <a:cubicBezTo>
                    <a:pt x="1103" y="1"/>
                    <a:pt x="606" y="274"/>
                    <a:pt x="92" y="274"/>
                  </a:cubicBezTo>
                  <a:lnTo>
                    <a:pt x="1" y="389"/>
                  </a:lnTo>
                  <a:lnTo>
                    <a:pt x="92" y="503"/>
                  </a:lnTo>
                  <a:lnTo>
                    <a:pt x="344" y="503"/>
                  </a:lnTo>
                  <a:cubicBezTo>
                    <a:pt x="371" y="508"/>
                    <a:pt x="400" y="510"/>
                    <a:pt x="431" y="510"/>
                  </a:cubicBezTo>
                  <a:cubicBezTo>
                    <a:pt x="559" y="510"/>
                    <a:pt x="712" y="476"/>
                    <a:pt x="840" y="476"/>
                  </a:cubicBezTo>
                  <a:cubicBezTo>
                    <a:pt x="966" y="476"/>
                    <a:pt x="1068" y="509"/>
                    <a:pt x="1098" y="640"/>
                  </a:cubicBezTo>
                  <a:cubicBezTo>
                    <a:pt x="1212" y="1006"/>
                    <a:pt x="709" y="938"/>
                    <a:pt x="504" y="1075"/>
                  </a:cubicBezTo>
                  <a:cubicBezTo>
                    <a:pt x="458" y="1143"/>
                    <a:pt x="389" y="1189"/>
                    <a:pt x="344" y="1258"/>
                  </a:cubicBezTo>
                  <a:lnTo>
                    <a:pt x="1601" y="1258"/>
                  </a:lnTo>
                  <a:cubicBezTo>
                    <a:pt x="1761" y="869"/>
                    <a:pt x="2127" y="663"/>
                    <a:pt x="2424" y="389"/>
                  </a:cubicBezTo>
                  <a:cubicBezTo>
                    <a:pt x="2516" y="297"/>
                    <a:pt x="2470" y="137"/>
                    <a:pt x="2356" y="92"/>
                  </a:cubicBezTo>
                  <a:cubicBezTo>
                    <a:pt x="2196" y="46"/>
                    <a:pt x="2036" y="23"/>
                    <a:pt x="1876" y="23"/>
                  </a:cubicBezTo>
                  <a:cubicBezTo>
                    <a:pt x="1792" y="7"/>
                    <a:pt x="1710" y="1"/>
                    <a:pt x="1628" y="1"/>
                  </a:cubicBezTo>
                  <a:close/>
                </a:path>
              </a:pathLst>
            </a:custGeom>
            <a:solidFill>
              <a:srgbClr val="C34C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91"/>
            <p:cNvSpPr/>
            <p:nvPr/>
          </p:nvSpPr>
          <p:spPr>
            <a:xfrm>
              <a:off x="3660775" y="5298150"/>
              <a:ext cx="157100" cy="40125"/>
            </a:xfrm>
            <a:custGeom>
              <a:avLst/>
              <a:gdLst/>
              <a:ahLst/>
              <a:cxnLst/>
              <a:rect l="l" t="t" r="r" b="b"/>
              <a:pathLst>
                <a:path w="6284" h="1605" extrusionOk="0">
                  <a:moveTo>
                    <a:pt x="6089" y="0"/>
                  </a:moveTo>
                  <a:cubicBezTo>
                    <a:pt x="6044" y="0"/>
                    <a:pt x="5989" y="12"/>
                    <a:pt x="5923" y="37"/>
                  </a:cubicBezTo>
                  <a:lnTo>
                    <a:pt x="5283" y="106"/>
                  </a:lnTo>
                  <a:cubicBezTo>
                    <a:pt x="5092" y="198"/>
                    <a:pt x="4894" y="220"/>
                    <a:pt x="4693" y="220"/>
                  </a:cubicBezTo>
                  <a:cubicBezTo>
                    <a:pt x="4492" y="220"/>
                    <a:pt x="4289" y="198"/>
                    <a:pt x="4088" y="198"/>
                  </a:cubicBezTo>
                  <a:cubicBezTo>
                    <a:pt x="3888" y="198"/>
                    <a:pt x="3689" y="220"/>
                    <a:pt x="3499" y="312"/>
                  </a:cubicBezTo>
                  <a:cubicBezTo>
                    <a:pt x="3432" y="405"/>
                    <a:pt x="3334" y="452"/>
                    <a:pt x="3233" y="452"/>
                  </a:cubicBezTo>
                  <a:cubicBezTo>
                    <a:pt x="3160" y="452"/>
                    <a:pt x="3085" y="428"/>
                    <a:pt x="3019" y="380"/>
                  </a:cubicBezTo>
                  <a:cubicBezTo>
                    <a:pt x="2984" y="329"/>
                    <a:pt x="2924" y="303"/>
                    <a:pt x="2868" y="303"/>
                  </a:cubicBezTo>
                  <a:cubicBezTo>
                    <a:pt x="2849" y="303"/>
                    <a:pt x="2830" y="306"/>
                    <a:pt x="2813" y="312"/>
                  </a:cubicBezTo>
                  <a:cubicBezTo>
                    <a:pt x="2451" y="240"/>
                    <a:pt x="2090" y="180"/>
                    <a:pt x="1728" y="180"/>
                  </a:cubicBezTo>
                  <a:cubicBezTo>
                    <a:pt x="1404" y="180"/>
                    <a:pt x="1079" y="228"/>
                    <a:pt x="755" y="358"/>
                  </a:cubicBezTo>
                  <a:cubicBezTo>
                    <a:pt x="686" y="586"/>
                    <a:pt x="1098" y="815"/>
                    <a:pt x="709" y="998"/>
                  </a:cubicBezTo>
                  <a:cubicBezTo>
                    <a:pt x="458" y="1089"/>
                    <a:pt x="183" y="1089"/>
                    <a:pt x="0" y="1341"/>
                  </a:cubicBezTo>
                  <a:cubicBezTo>
                    <a:pt x="138" y="1501"/>
                    <a:pt x="343" y="1570"/>
                    <a:pt x="549" y="1592"/>
                  </a:cubicBezTo>
                  <a:cubicBezTo>
                    <a:pt x="611" y="1601"/>
                    <a:pt x="672" y="1604"/>
                    <a:pt x="733" y="1604"/>
                  </a:cubicBezTo>
                  <a:cubicBezTo>
                    <a:pt x="1183" y="1604"/>
                    <a:pt x="1589" y="1401"/>
                    <a:pt x="2013" y="1341"/>
                  </a:cubicBezTo>
                  <a:cubicBezTo>
                    <a:pt x="2120" y="1191"/>
                    <a:pt x="2166" y="1041"/>
                    <a:pt x="2359" y="1041"/>
                  </a:cubicBezTo>
                  <a:cubicBezTo>
                    <a:pt x="2373" y="1041"/>
                    <a:pt x="2387" y="1042"/>
                    <a:pt x="2401" y="1044"/>
                  </a:cubicBezTo>
                  <a:cubicBezTo>
                    <a:pt x="2607" y="1089"/>
                    <a:pt x="2790" y="1112"/>
                    <a:pt x="2996" y="1112"/>
                  </a:cubicBezTo>
                  <a:lnTo>
                    <a:pt x="3819" y="1112"/>
                  </a:lnTo>
                  <a:cubicBezTo>
                    <a:pt x="3933" y="1112"/>
                    <a:pt x="4025" y="1112"/>
                    <a:pt x="4139" y="1089"/>
                  </a:cubicBezTo>
                  <a:cubicBezTo>
                    <a:pt x="4368" y="1066"/>
                    <a:pt x="4574" y="975"/>
                    <a:pt x="4757" y="815"/>
                  </a:cubicBezTo>
                  <a:cubicBezTo>
                    <a:pt x="4962" y="632"/>
                    <a:pt x="5305" y="815"/>
                    <a:pt x="5511" y="609"/>
                  </a:cubicBezTo>
                  <a:cubicBezTo>
                    <a:pt x="5648" y="426"/>
                    <a:pt x="5877" y="472"/>
                    <a:pt x="6037" y="358"/>
                  </a:cubicBezTo>
                  <a:lnTo>
                    <a:pt x="6266" y="358"/>
                  </a:lnTo>
                  <a:cubicBezTo>
                    <a:pt x="6284" y="144"/>
                    <a:pt x="6246" y="0"/>
                    <a:pt x="60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91"/>
            <p:cNvSpPr/>
            <p:nvPr/>
          </p:nvSpPr>
          <p:spPr>
            <a:xfrm>
              <a:off x="3633325" y="5295075"/>
              <a:ext cx="97775" cy="37175"/>
            </a:xfrm>
            <a:custGeom>
              <a:avLst/>
              <a:gdLst/>
              <a:ahLst/>
              <a:cxnLst/>
              <a:rect l="l" t="t" r="r" b="b"/>
              <a:pathLst>
                <a:path w="3911" h="1487" extrusionOk="0">
                  <a:moveTo>
                    <a:pt x="824" y="0"/>
                  </a:moveTo>
                  <a:cubicBezTo>
                    <a:pt x="664" y="138"/>
                    <a:pt x="389" y="46"/>
                    <a:pt x="252" y="229"/>
                  </a:cubicBezTo>
                  <a:cubicBezTo>
                    <a:pt x="184" y="549"/>
                    <a:pt x="92" y="869"/>
                    <a:pt x="1" y="1144"/>
                  </a:cubicBezTo>
                  <a:lnTo>
                    <a:pt x="1" y="1327"/>
                  </a:lnTo>
                  <a:lnTo>
                    <a:pt x="92" y="1441"/>
                  </a:lnTo>
                  <a:lnTo>
                    <a:pt x="1075" y="1487"/>
                  </a:lnTo>
                  <a:lnTo>
                    <a:pt x="2082" y="1464"/>
                  </a:lnTo>
                  <a:cubicBezTo>
                    <a:pt x="2265" y="1258"/>
                    <a:pt x="2265" y="938"/>
                    <a:pt x="2082" y="732"/>
                  </a:cubicBezTo>
                  <a:cubicBezTo>
                    <a:pt x="2013" y="572"/>
                    <a:pt x="2082" y="481"/>
                    <a:pt x="2219" y="481"/>
                  </a:cubicBezTo>
                  <a:cubicBezTo>
                    <a:pt x="2768" y="435"/>
                    <a:pt x="3339" y="435"/>
                    <a:pt x="3911" y="435"/>
                  </a:cubicBezTo>
                  <a:cubicBezTo>
                    <a:pt x="3705" y="252"/>
                    <a:pt x="3454" y="298"/>
                    <a:pt x="3225" y="275"/>
                  </a:cubicBezTo>
                  <a:cubicBezTo>
                    <a:pt x="2425" y="206"/>
                    <a:pt x="1601" y="229"/>
                    <a:pt x="824" y="0"/>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91"/>
            <p:cNvSpPr/>
            <p:nvPr/>
          </p:nvSpPr>
          <p:spPr>
            <a:xfrm>
              <a:off x="3712800" y="5319075"/>
              <a:ext cx="92050" cy="21175"/>
            </a:xfrm>
            <a:custGeom>
              <a:avLst/>
              <a:gdLst/>
              <a:ahLst/>
              <a:cxnLst/>
              <a:rect l="l" t="t" r="r" b="b"/>
              <a:pathLst>
                <a:path w="3682" h="847" extrusionOk="0">
                  <a:moveTo>
                    <a:pt x="2653" y="1"/>
                  </a:moveTo>
                  <a:lnTo>
                    <a:pt x="1921" y="24"/>
                  </a:lnTo>
                  <a:cubicBezTo>
                    <a:pt x="1887" y="69"/>
                    <a:pt x="1841" y="92"/>
                    <a:pt x="1795" y="92"/>
                  </a:cubicBezTo>
                  <a:cubicBezTo>
                    <a:pt x="1749" y="92"/>
                    <a:pt x="1704" y="69"/>
                    <a:pt x="1669" y="24"/>
                  </a:cubicBezTo>
                  <a:lnTo>
                    <a:pt x="1418" y="24"/>
                  </a:lnTo>
                  <a:cubicBezTo>
                    <a:pt x="1347" y="107"/>
                    <a:pt x="1251" y="147"/>
                    <a:pt x="1156" y="147"/>
                  </a:cubicBezTo>
                  <a:cubicBezTo>
                    <a:pt x="1068" y="147"/>
                    <a:pt x="981" y="113"/>
                    <a:pt x="915" y="47"/>
                  </a:cubicBezTo>
                  <a:lnTo>
                    <a:pt x="160" y="24"/>
                  </a:lnTo>
                  <a:cubicBezTo>
                    <a:pt x="0" y="161"/>
                    <a:pt x="0" y="390"/>
                    <a:pt x="160" y="527"/>
                  </a:cubicBezTo>
                  <a:cubicBezTo>
                    <a:pt x="371" y="639"/>
                    <a:pt x="591" y="668"/>
                    <a:pt x="814" y="668"/>
                  </a:cubicBezTo>
                  <a:cubicBezTo>
                    <a:pt x="1046" y="668"/>
                    <a:pt x="1282" y="637"/>
                    <a:pt x="1511" y="637"/>
                  </a:cubicBezTo>
                  <a:cubicBezTo>
                    <a:pt x="1732" y="637"/>
                    <a:pt x="1947" y="666"/>
                    <a:pt x="2150" y="778"/>
                  </a:cubicBezTo>
                  <a:lnTo>
                    <a:pt x="2904" y="778"/>
                  </a:lnTo>
                  <a:cubicBezTo>
                    <a:pt x="2939" y="824"/>
                    <a:pt x="2990" y="847"/>
                    <a:pt x="3041" y="847"/>
                  </a:cubicBezTo>
                  <a:cubicBezTo>
                    <a:pt x="3093" y="847"/>
                    <a:pt x="3144" y="824"/>
                    <a:pt x="3179" y="778"/>
                  </a:cubicBezTo>
                  <a:lnTo>
                    <a:pt x="3682" y="755"/>
                  </a:lnTo>
                  <a:cubicBezTo>
                    <a:pt x="3505" y="520"/>
                    <a:pt x="3262" y="503"/>
                    <a:pt x="3023" y="503"/>
                  </a:cubicBezTo>
                  <a:cubicBezTo>
                    <a:pt x="2983" y="503"/>
                    <a:pt x="2943" y="504"/>
                    <a:pt x="2904" y="504"/>
                  </a:cubicBezTo>
                  <a:cubicBezTo>
                    <a:pt x="2470" y="504"/>
                    <a:pt x="2607" y="252"/>
                    <a:pt x="2653" y="1"/>
                  </a:cubicBezTo>
                  <a:close/>
                </a:path>
              </a:pathLst>
            </a:custGeom>
            <a:solidFill>
              <a:srgbClr val="BE4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91"/>
            <p:cNvSpPr/>
            <p:nvPr/>
          </p:nvSpPr>
          <p:spPr>
            <a:xfrm>
              <a:off x="3716800" y="5331575"/>
              <a:ext cx="50325" cy="6475"/>
            </a:xfrm>
            <a:custGeom>
              <a:avLst/>
              <a:gdLst/>
              <a:ahLst/>
              <a:cxnLst/>
              <a:rect l="l" t="t" r="r" b="b"/>
              <a:pathLst>
                <a:path w="2013" h="259" extrusionOk="0">
                  <a:moveTo>
                    <a:pt x="1426" y="0"/>
                  </a:moveTo>
                  <a:cubicBezTo>
                    <a:pt x="1400" y="0"/>
                    <a:pt x="1375" y="2"/>
                    <a:pt x="1349" y="4"/>
                  </a:cubicBezTo>
                  <a:lnTo>
                    <a:pt x="0" y="4"/>
                  </a:lnTo>
                  <a:cubicBezTo>
                    <a:pt x="124" y="168"/>
                    <a:pt x="302" y="259"/>
                    <a:pt x="487" y="259"/>
                  </a:cubicBezTo>
                  <a:cubicBezTo>
                    <a:pt x="507" y="259"/>
                    <a:pt x="528" y="258"/>
                    <a:pt x="549" y="255"/>
                  </a:cubicBezTo>
                  <a:lnTo>
                    <a:pt x="2013" y="255"/>
                  </a:lnTo>
                  <a:cubicBezTo>
                    <a:pt x="1869" y="91"/>
                    <a:pt x="1651" y="0"/>
                    <a:pt x="1426"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91"/>
            <p:cNvSpPr/>
            <p:nvPr/>
          </p:nvSpPr>
          <p:spPr>
            <a:xfrm>
              <a:off x="3578450" y="5312075"/>
              <a:ext cx="40625" cy="13325"/>
            </a:xfrm>
            <a:custGeom>
              <a:avLst/>
              <a:gdLst/>
              <a:ahLst/>
              <a:cxnLst/>
              <a:rect l="l" t="t" r="r" b="b"/>
              <a:pathLst>
                <a:path w="1625" h="533" extrusionOk="0">
                  <a:moveTo>
                    <a:pt x="840" y="1"/>
                  </a:moveTo>
                  <a:cubicBezTo>
                    <a:pt x="796" y="1"/>
                    <a:pt x="753" y="3"/>
                    <a:pt x="709" y="6"/>
                  </a:cubicBezTo>
                  <a:cubicBezTo>
                    <a:pt x="688" y="4"/>
                    <a:pt x="667" y="4"/>
                    <a:pt x="645" y="4"/>
                  </a:cubicBezTo>
                  <a:cubicBezTo>
                    <a:pt x="412" y="4"/>
                    <a:pt x="168" y="115"/>
                    <a:pt x="1" y="304"/>
                  </a:cubicBezTo>
                  <a:cubicBezTo>
                    <a:pt x="138" y="464"/>
                    <a:pt x="344" y="532"/>
                    <a:pt x="549" y="532"/>
                  </a:cubicBezTo>
                  <a:lnTo>
                    <a:pt x="1533" y="532"/>
                  </a:lnTo>
                  <a:cubicBezTo>
                    <a:pt x="1624" y="418"/>
                    <a:pt x="1601" y="258"/>
                    <a:pt x="1487" y="189"/>
                  </a:cubicBezTo>
                  <a:cubicBezTo>
                    <a:pt x="1294" y="55"/>
                    <a:pt x="1070" y="1"/>
                    <a:pt x="840"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91"/>
            <p:cNvSpPr/>
            <p:nvPr/>
          </p:nvSpPr>
          <p:spPr>
            <a:xfrm>
              <a:off x="3565300" y="5306500"/>
              <a:ext cx="32600" cy="13175"/>
            </a:xfrm>
            <a:custGeom>
              <a:avLst/>
              <a:gdLst/>
              <a:ahLst/>
              <a:cxnLst/>
              <a:rect l="l" t="t" r="r" b="b"/>
              <a:pathLst>
                <a:path w="1304" h="527" extrusionOk="0">
                  <a:moveTo>
                    <a:pt x="782" y="1"/>
                  </a:moveTo>
                  <a:cubicBezTo>
                    <a:pt x="593" y="1"/>
                    <a:pt x="377" y="76"/>
                    <a:pt x="161" y="138"/>
                  </a:cubicBezTo>
                  <a:cubicBezTo>
                    <a:pt x="46" y="229"/>
                    <a:pt x="1" y="367"/>
                    <a:pt x="46" y="504"/>
                  </a:cubicBezTo>
                  <a:lnTo>
                    <a:pt x="527" y="527"/>
                  </a:lnTo>
                  <a:lnTo>
                    <a:pt x="1304" y="504"/>
                  </a:lnTo>
                  <a:cubicBezTo>
                    <a:pt x="1203" y="114"/>
                    <a:pt x="1013" y="1"/>
                    <a:pt x="782" y="1"/>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91"/>
            <p:cNvSpPr/>
            <p:nvPr/>
          </p:nvSpPr>
          <p:spPr>
            <a:xfrm>
              <a:off x="3707650" y="5316425"/>
              <a:ext cx="9175" cy="15250"/>
            </a:xfrm>
            <a:custGeom>
              <a:avLst/>
              <a:gdLst/>
              <a:ahLst/>
              <a:cxnLst/>
              <a:rect l="l" t="t" r="r" b="b"/>
              <a:pathLst>
                <a:path w="367" h="610" extrusionOk="0">
                  <a:moveTo>
                    <a:pt x="209" y="1"/>
                  </a:moveTo>
                  <a:cubicBezTo>
                    <a:pt x="125" y="1"/>
                    <a:pt x="52" y="81"/>
                    <a:pt x="23" y="153"/>
                  </a:cubicBezTo>
                  <a:cubicBezTo>
                    <a:pt x="0" y="290"/>
                    <a:pt x="92" y="473"/>
                    <a:pt x="138" y="610"/>
                  </a:cubicBezTo>
                  <a:lnTo>
                    <a:pt x="366" y="610"/>
                  </a:lnTo>
                  <a:lnTo>
                    <a:pt x="366" y="107"/>
                  </a:lnTo>
                  <a:cubicBezTo>
                    <a:pt x="315" y="30"/>
                    <a:pt x="260" y="1"/>
                    <a:pt x="209"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91"/>
            <p:cNvSpPr/>
            <p:nvPr/>
          </p:nvSpPr>
          <p:spPr>
            <a:xfrm>
              <a:off x="3616750" y="5315200"/>
              <a:ext cx="18900" cy="12775"/>
            </a:xfrm>
            <a:custGeom>
              <a:avLst/>
              <a:gdLst/>
              <a:ahLst/>
              <a:cxnLst/>
              <a:rect l="l" t="t" r="r" b="b"/>
              <a:pathLst>
                <a:path w="756" h="511" extrusionOk="0">
                  <a:moveTo>
                    <a:pt x="448" y="0"/>
                  </a:moveTo>
                  <a:cubicBezTo>
                    <a:pt x="318" y="0"/>
                    <a:pt x="162" y="82"/>
                    <a:pt x="1" y="179"/>
                  </a:cubicBezTo>
                  <a:lnTo>
                    <a:pt x="1" y="407"/>
                  </a:lnTo>
                  <a:cubicBezTo>
                    <a:pt x="62" y="407"/>
                    <a:pt x="112" y="418"/>
                    <a:pt x="167" y="418"/>
                  </a:cubicBezTo>
                  <a:cubicBezTo>
                    <a:pt x="194" y="418"/>
                    <a:pt x="222" y="415"/>
                    <a:pt x="252" y="407"/>
                  </a:cubicBezTo>
                  <a:cubicBezTo>
                    <a:pt x="321" y="476"/>
                    <a:pt x="412" y="510"/>
                    <a:pt x="504" y="510"/>
                  </a:cubicBezTo>
                  <a:cubicBezTo>
                    <a:pt x="595" y="510"/>
                    <a:pt x="687" y="476"/>
                    <a:pt x="755" y="407"/>
                  </a:cubicBezTo>
                  <a:cubicBezTo>
                    <a:pt x="707" y="104"/>
                    <a:pt x="594" y="0"/>
                    <a:pt x="448" y="0"/>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91"/>
            <p:cNvSpPr/>
            <p:nvPr/>
          </p:nvSpPr>
          <p:spPr>
            <a:xfrm>
              <a:off x="3623050" y="5325950"/>
              <a:ext cx="12600" cy="5450"/>
            </a:xfrm>
            <a:custGeom>
              <a:avLst/>
              <a:gdLst/>
              <a:ahLst/>
              <a:cxnLst/>
              <a:rect l="l" t="t" r="r" b="b"/>
              <a:pathLst>
                <a:path w="504" h="218" extrusionOk="0">
                  <a:moveTo>
                    <a:pt x="0" y="0"/>
                  </a:moveTo>
                  <a:cubicBezTo>
                    <a:pt x="76" y="132"/>
                    <a:pt x="229" y="218"/>
                    <a:pt x="396" y="218"/>
                  </a:cubicBezTo>
                  <a:cubicBezTo>
                    <a:pt x="431" y="218"/>
                    <a:pt x="467" y="214"/>
                    <a:pt x="503" y="206"/>
                  </a:cubicBezTo>
                  <a:lnTo>
                    <a:pt x="503" y="0"/>
                  </a:ln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91"/>
            <p:cNvSpPr/>
            <p:nvPr/>
          </p:nvSpPr>
          <p:spPr>
            <a:xfrm>
              <a:off x="3560150" y="5311075"/>
              <a:ext cx="6325" cy="8025"/>
            </a:xfrm>
            <a:custGeom>
              <a:avLst/>
              <a:gdLst/>
              <a:ahLst/>
              <a:cxnLst/>
              <a:rect l="l" t="t" r="r" b="b"/>
              <a:pathLst>
                <a:path w="253" h="321" extrusionOk="0">
                  <a:moveTo>
                    <a:pt x="138" y="1"/>
                  </a:moveTo>
                  <a:lnTo>
                    <a:pt x="1" y="92"/>
                  </a:lnTo>
                  <a:cubicBezTo>
                    <a:pt x="1" y="161"/>
                    <a:pt x="1" y="252"/>
                    <a:pt x="1" y="321"/>
                  </a:cubicBezTo>
                  <a:lnTo>
                    <a:pt x="252" y="321"/>
                  </a:lnTo>
                  <a:lnTo>
                    <a:pt x="252" y="69"/>
                  </a:lnTo>
                  <a:lnTo>
                    <a:pt x="138" y="1"/>
                  </a:ln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91"/>
            <p:cNvSpPr/>
            <p:nvPr/>
          </p:nvSpPr>
          <p:spPr>
            <a:xfrm>
              <a:off x="3785400" y="5338525"/>
              <a:ext cx="7450" cy="3025"/>
            </a:xfrm>
            <a:custGeom>
              <a:avLst/>
              <a:gdLst/>
              <a:ahLst/>
              <a:cxnLst/>
              <a:rect l="l" t="t" r="r" b="b"/>
              <a:pathLst>
                <a:path w="298" h="121" extrusionOk="0">
                  <a:moveTo>
                    <a:pt x="0" y="0"/>
                  </a:moveTo>
                  <a:cubicBezTo>
                    <a:pt x="46" y="80"/>
                    <a:pt x="92" y="120"/>
                    <a:pt x="140" y="120"/>
                  </a:cubicBezTo>
                  <a:cubicBezTo>
                    <a:pt x="189" y="120"/>
                    <a:pt x="240" y="80"/>
                    <a:pt x="298"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91"/>
            <p:cNvSpPr/>
            <p:nvPr/>
          </p:nvSpPr>
          <p:spPr>
            <a:xfrm>
              <a:off x="3081850" y="4905300"/>
              <a:ext cx="219950" cy="262475"/>
            </a:xfrm>
            <a:custGeom>
              <a:avLst/>
              <a:gdLst/>
              <a:ahLst/>
              <a:cxnLst/>
              <a:rect l="l" t="t" r="r" b="b"/>
              <a:pathLst>
                <a:path w="8798" h="10499" extrusionOk="0">
                  <a:moveTo>
                    <a:pt x="785" y="0"/>
                  </a:moveTo>
                  <a:cubicBezTo>
                    <a:pt x="1" y="0"/>
                    <a:pt x="480" y="765"/>
                    <a:pt x="519" y="1277"/>
                  </a:cubicBezTo>
                  <a:cubicBezTo>
                    <a:pt x="794" y="1574"/>
                    <a:pt x="977" y="1917"/>
                    <a:pt x="1091" y="2283"/>
                  </a:cubicBezTo>
                  <a:cubicBezTo>
                    <a:pt x="1068" y="2717"/>
                    <a:pt x="1457" y="2923"/>
                    <a:pt x="1594" y="3289"/>
                  </a:cubicBezTo>
                  <a:cubicBezTo>
                    <a:pt x="1937" y="3632"/>
                    <a:pt x="1960" y="4089"/>
                    <a:pt x="2143" y="4524"/>
                  </a:cubicBezTo>
                  <a:cubicBezTo>
                    <a:pt x="2211" y="4798"/>
                    <a:pt x="2349" y="5073"/>
                    <a:pt x="2577" y="5256"/>
                  </a:cubicBezTo>
                  <a:cubicBezTo>
                    <a:pt x="3240" y="5804"/>
                    <a:pt x="3812" y="6468"/>
                    <a:pt x="4224" y="7222"/>
                  </a:cubicBezTo>
                  <a:cubicBezTo>
                    <a:pt x="4384" y="7474"/>
                    <a:pt x="4590" y="7680"/>
                    <a:pt x="4864" y="7817"/>
                  </a:cubicBezTo>
                  <a:cubicBezTo>
                    <a:pt x="5276" y="7977"/>
                    <a:pt x="5619" y="8297"/>
                    <a:pt x="5870" y="8686"/>
                  </a:cubicBezTo>
                  <a:cubicBezTo>
                    <a:pt x="6282" y="9417"/>
                    <a:pt x="6991" y="9852"/>
                    <a:pt x="7699" y="10286"/>
                  </a:cubicBezTo>
                  <a:cubicBezTo>
                    <a:pt x="7881" y="10392"/>
                    <a:pt x="8032" y="10498"/>
                    <a:pt x="8207" y="10498"/>
                  </a:cubicBezTo>
                  <a:cubicBezTo>
                    <a:pt x="8296" y="10498"/>
                    <a:pt x="8391" y="10470"/>
                    <a:pt x="8500" y="10401"/>
                  </a:cubicBezTo>
                  <a:cubicBezTo>
                    <a:pt x="8797" y="10195"/>
                    <a:pt x="8683" y="9875"/>
                    <a:pt x="8568" y="9623"/>
                  </a:cubicBezTo>
                  <a:cubicBezTo>
                    <a:pt x="8431" y="9189"/>
                    <a:pt x="8225" y="8777"/>
                    <a:pt x="8111" y="8343"/>
                  </a:cubicBezTo>
                  <a:cubicBezTo>
                    <a:pt x="7791" y="7451"/>
                    <a:pt x="7036" y="6902"/>
                    <a:pt x="6510" y="6193"/>
                  </a:cubicBezTo>
                  <a:cubicBezTo>
                    <a:pt x="5802" y="5301"/>
                    <a:pt x="5024" y="4478"/>
                    <a:pt x="4315" y="3586"/>
                  </a:cubicBezTo>
                  <a:cubicBezTo>
                    <a:pt x="4132" y="3403"/>
                    <a:pt x="3972" y="3198"/>
                    <a:pt x="3835" y="2969"/>
                  </a:cubicBezTo>
                  <a:cubicBezTo>
                    <a:pt x="3789" y="2855"/>
                    <a:pt x="3744" y="2763"/>
                    <a:pt x="3698" y="2672"/>
                  </a:cubicBezTo>
                  <a:cubicBezTo>
                    <a:pt x="3629" y="2580"/>
                    <a:pt x="3538" y="2512"/>
                    <a:pt x="3469" y="2443"/>
                  </a:cubicBezTo>
                  <a:cubicBezTo>
                    <a:pt x="3378" y="2374"/>
                    <a:pt x="3263" y="2329"/>
                    <a:pt x="3172" y="2283"/>
                  </a:cubicBezTo>
                  <a:cubicBezTo>
                    <a:pt x="2463" y="1757"/>
                    <a:pt x="1754" y="1254"/>
                    <a:pt x="1480" y="362"/>
                  </a:cubicBezTo>
                  <a:cubicBezTo>
                    <a:pt x="1434" y="248"/>
                    <a:pt x="1365" y="156"/>
                    <a:pt x="1274" y="65"/>
                  </a:cubicBezTo>
                  <a:cubicBezTo>
                    <a:pt x="1073" y="20"/>
                    <a:pt x="912" y="0"/>
                    <a:pt x="7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91"/>
            <p:cNvSpPr/>
            <p:nvPr/>
          </p:nvSpPr>
          <p:spPr>
            <a:xfrm>
              <a:off x="3202875" y="5100025"/>
              <a:ext cx="145975" cy="100450"/>
            </a:xfrm>
            <a:custGeom>
              <a:avLst/>
              <a:gdLst/>
              <a:ahLst/>
              <a:cxnLst/>
              <a:rect l="l" t="t" r="r" b="b"/>
              <a:pathLst>
                <a:path w="5839" h="4018" extrusionOk="0">
                  <a:moveTo>
                    <a:pt x="157" y="0"/>
                  </a:moveTo>
                  <a:cubicBezTo>
                    <a:pt x="106" y="0"/>
                    <a:pt x="54" y="2"/>
                    <a:pt x="0" y="5"/>
                  </a:cubicBezTo>
                  <a:cubicBezTo>
                    <a:pt x="229" y="256"/>
                    <a:pt x="412" y="508"/>
                    <a:pt x="640" y="759"/>
                  </a:cubicBezTo>
                  <a:cubicBezTo>
                    <a:pt x="869" y="965"/>
                    <a:pt x="1006" y="1217"/>
                    <a:pt x="1029" y="1514"/>
                  </a:cubicBezTo>
                  <a:cubicBezTo>
                    <a:pt x="1098" y="1606"/>
                    <a:pt x="1189" y="1674"/>
                    <a:pt x="1281" y="1766"/>
                  </a:cubicBezTo>
                  <a:cubicBezTo>
                    <a:pt x="1624" y="1994"/>
                    <a:pt x="1898" y="2314"/>
                    <a:pt x="2310" y="2497"/>
                  </a:cubicBezTo>
                  <a:cubicBezTo>
                    <a:pt x="2493" y="2520"/>
                    <a:pt x="2676" y="2635"/>
                    <a:pt x="2767" y="2795"/>
                  </a:cubicBezTo>
                  <a:cubicBezTo>
                    <a:pt x="2881" y="3000"/>
                    <a:pt x="3064" y="3160"/>
                    <a:pt x="3270" y="3275"/>
                  </a:cubicBezTo>
                  <a:cubicBezTo>
                    <a:pt x="3407" y="3412"/>
                    <a:pt x="3636" y="3366"/>
                    <a:pt x="3773" y="3526"/>
                  </a:cubicBezTo>
                  <a:cubicBezTo>
                    <a:pt x="4070" y="3778"/>
                    <a:pt x="4459" y="3755"/>
                    <a:pt x="4779" y="3869"/>
                  </a:cubicBezTo>
                  <a:cubicBezTo>
                    <a:pt x="5059" y="3971"/>
                    <a:pt x="5267" y="4017"/>
                    <a:pt x="5416" y="4017"/>
                  </a:cubicBezTo>
                  <a:cubicBezTo>
                    <a:pt x="5838" y="4017"/>
                    <a:pt x="5776" y="3638"/>
                    <a:pt x="5488" y="3046"/>
                  </a:cubicBezTo>
                  <a:cubicBezTo>
                    <a:pt x="5397" y="2978"/>
                    <a:pt x="5282" y="2909"/>
                    <a:pt x="5191" y="2863"/>
                  </a:cubicBezTo>
                  <a:cubicBezTo>
                    <a:pt x="5054" y="2772"/>
                    <a:pt x="4916" y="2657"/>
                    <a:pt x="4802" y="2543"/>
                  </a:cubicBezTo>
                  <a:cubicBezTo>
                    <a:pt x="4436" y="2200"/>
                    <a:pt x="4139" y="1811"/>
                    <a:pt x="3910" y="1354"/>
                  </a:cubicBezTo>
                  <a:cubicBezTo>
                    <a:pt x="3713" y="1025"/>
                    <a:pt x="3621" y="528"/>
                    <a:pt x="3089" y="528"/>
                  </a:cubicBezTo>
                  <a:cubicBezTo>
                    <a:pt x="3067" y="528"/>
                    <a:pt x="3043" y="529"/>
                    <a:pt x="3019" y="531"/>
                  </a:cubicBezTo>
                  <a:cubicBezTo>
                    <a:pt x="2950" y="1102"/>
                    <a:pt x="3316" y="1537"/>
                    <a:pt x="3522" y="2040"/>
                  </a:cubicBezTo>
                  <a:cubicBezTo>
                    <a:pt x="3590" y="2177"/>
                    <a:pt x="3682" y="2360"/>
                    <a:pt x="3499" y="2452"/>
                  </a:cubicBezTo>
                  <a:cubicBezTo>
                    <a:pt x="3447" y="2472"/>
                    <a:pt x="3391" y="2483"/>
                    <a:pt x="3335" y="2483"/>
                  </a:cubicBezTo>
                  <a:cubicBezTo>
                    <a:pt x="3266" y="2483"/>
                    <a:pt x="3196" y="2467"/>
                    <a:pt x="3133" y="2429"/>
                  </a:cubicBezTo>
                  <a:cubicBezTo>
                    <a:pt x="2401" y="1788"/>
                    <a:pt x="1464" y="1354"/>
                    <a:pt x="961" y="439"/>
                  </a:cubicBezTo>
                  <a:cubicBezTo>
                    <a:pt x="782" y="81"/>
                    <a:pt x="499" y="0"/>
                    <a:pt x="1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91"/>
            <p:cNvSpPr/>
            <p:nvPr/>
          </p:nvSpPr>
          <p:spPr>
            <a:xfrm>
              <a:off x="3034800" y="4753700"/>
              <a:ext cx="62900" cy="116275"/>
            </a:xfrm>
            <a:custGeom>
              <a:avLst/>
              <a:gdLst/>
              <a:ahLst/>
              <a:cxnLst/>
              <a:rect l="l" t="t" r="r" b="b"/>
              <a:pathLst>
                <a:path w="2516" h="4651" extrusionOk="0">
                  <a:moveTo>
                    <a:pt x="503" y="1"/>
                  </a:moveTo>
                  <a:lnTo>
                    <a:pt x="503" y="1"/>
                  </a:lnTo>
                  <a:cubicBezTo>
                    <a:pt x="435" y="275"/>
                    <a:pt x="526" y="618"/>
                    <a:pt x="206" y="824"/>
                  </a:cubicBezTo>
                  <a:cubicBezTo>
                    <a:pt x="0" y="1647"/>
                    <a:pt x="526" y="2219"/>
                    <a:pt x="892" y="2836"/>
                  </a:cubicBezTo>
                  <a:cubicBezTo>
                    <a:pt x="938" y="2928"/>
                    <a:pt x="1006" y="3019"/>
                    <a:pt x="1075" y="3088"/>
                  </a:cubicBezTo>
                  <a:cubicBezTo>
                    <a:pt x="1121" y="3179"/>
                    <a:pt x="1189" y="3271"/>
                    <a:pt x="1258" y="3339"/>
                  </a:cubicBezTo>
                  <a:cubicBezTo>
                    <a:pt x="1304" y="3431"/>
                    <a:pt x="1349" y="3522"/>
                    <a:pt x="1418" y="3591"/>
                  </a:cubicBezTo>
                  <a:cubicBezTo>
                    <a:pt x="1487" y="3842"/>
                    <a:pt x="1601" y="4094"/>
                    <a:pt x="1738" y="4300"/>
                  </a:cubicBezTo>
                  <a:cubicBezTo>
                    <a:pt x="1910" y="4371"/>
                    <a:pt x="2092" y="4650"/>
                    <a:pt x="2254" y="4650"/>
                  </a:cubicBezTo>
                  <a:cubicBezTo>
                    <a:pt x="2350" y="4650"/>
                    <a:pt x="2439" y="4552"/>
                    <a:pt x="2516" y="4254"/>
                  </a:cubicBezTo>
                  <a:cubicBezTo>
                    <a:pt x="2241" y="3659"/>
                    <a:pt x="2058" y="2996"/>
                    <a:pt x="1647" y="2516"/>
                  </a:cubicBezTo>
                  <a:cubicBezTo>
                    <a:pt x="1167" y="1967"/>
                    <a:pt x="984" y="1327"/>
                    <a:pt x="778" y="664"/>
                  </a:cubicBezTo>
                  <a:cubicBezTo>
                    <a:pt x="755" y="412"/>
                    <a:pt x="641" y="184"/>
                    <a:pt x="5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91"/>
            <p:cNvSpPr/>
            <p:nvPr/>
          </p:nvSpPr>
          <p:spPr>
            <a:xfrm>
              <a:off x="3023375" y="4774275"/>
              <a:ext cx="42325" cy="57550"/>
            </a:xfrm>
            <a:custGeom>
              <a:avLst/>
              <a:gdLst/>
              <a:ahLst/>
              <a:cxnLst/>
              <a:rect l="l" t="t" r="r" b="b"/>
              <a:pathLst>
                <a:path w="1693" h="2302" extrusionOk="0">
                  <a:moveTo>
                    <a:pt x="663" y="1"/>
                  </a:moveTo>
                  <a:lnTo>
                    <a:pt x="663" y="24"/>
                  </a:lnTo>
                  <a:cubicBezTo>
                    <a:pt x="0" y="207"/>
                    <a:pt x="320" y="641"/>
                    <a:pt x="434" y="1007"/>
                  </a:cubicBezTo>
                  <a:cubicBezTo>
                    <a:pt x="434" y="1350"/>
                    <a:pt x="457" y="1670"/>
                    <a:pt x="457" y="1990"/>
                  </a:cubicBezTo>
                  <a:lnTo>
                    <a:pt x="686" y="1990"/>
                  </a:lnTo>
                  <a:cubicBezTo>
                    <a:pt x="958" y="2045"/>
                    <a:pt x="1173" y="2301"/>
                    <a:pt x="1456" y="2301"/>
                  </a:cubicBezTo>
                  <a:cubicBezTo>
                    <a:pt x="1530" y="2301"/>
                    <a:pt x="1608" y="2284"/>
                    <a:pt x="1692" y="2242"/>
                  </a:cubicBezTo>
                  <a:cubicBezTo>
                    <a:pt x="1349" y="1487"/>
                    <a:pt x="1006" y="755"/>
                    <a:pt x="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91"/>
            <p:cNvSpPr/>
            <p:nvPr/>
          </p:nvSpPr>
          <p:spPr>
            <a:xfrm>
              <a:off x="3025075" y="4742275"/>
              <a:ext cx="17175" cy="57200"/>
            </a:xfrm>
            <a:custGeom>
              <a:avLst/>
              <a:gdLst/>
              <a:ahLst/>
              <a:cxnLst/>
              <a:rect l="l" t="t" r="r" b="b"/>
              <a:pathLst>
                <a:path w="687" h="2288" extrusionOk="0">
                  <a:moveTo>
                    <a:pt x="161" y="0"/>
                  </a:moveTo>
                  <a:cubicBezTo>
                    <a:pt x="92" y="0"/>
                    <a:pt x="1" y="92"/>
                    <a:pt x="1" y="138"/>
                  </a:cubicBezTo>
                  <a:cubicBezTo>
                    <a:pt x="46" y="709"/>
                    <a:pt x="92" y="1281"/>
                    <a:pt x="115" y="1853"/>
                  </a:cubicBezTo>
                  <a:cubicBezTo>
                    <a:pt x="138" y="2035"/>
                    <a:pt x="229" y="2173"/>
                    <a:pt x="366" y="2287"/>
                  </a:cubicBezTo>
                  <a:cubicBezTo>
                    <a:pt x="389" y="1944"/>
                    <a:pt x="229" y="1555"/>
                    <a:pt x="595" y="1281"/>
                  </a:cubicBezTo>
                  <a:cubicBezTo>
                    <a:pt x="687" y="846"/>
                    <a:pt x="435" y="481"/>
                    <a:pt x="344" y="92"/>
                  </a:cubicBezTo>
                  <a:cubicBezTo>
                    <a:pt x="298" y="23"/>
                    <a:pt x="229" y="0"/>
                    <a:pt x="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91"/>
            <p:cNvSpPr/>
            <p:nvPr/>
          </p:nvSpPr>
          <p:spPr>
            <a:xfrm>
              <a:off x="3038800" y="4728550"/>
              <a:ext cx="8025" cy="20600"/>
            </a:xfrm>
            <a:custGeom>
              <a:avLst/>
              <a:gdLst/>
              <a:ahLst/>
              <a:cxnLst/>
              <a:rect l="l" t="t" r="r" b="b"/>
              <a:pathLst>
                <a:path w="321" h="824" extrusionOk="0">
                  <a:moveTo>
                    <a:pt x="92" y="1"/>
                  </a:moveTo>
                  <a:lnTo>
                    <a:pt x="92" y="1"/>
                  </a:lnTo>
                  <a:cubicBezTo>
                    <a:pt x="69" y="298"/>
                    <a:pt x="0" y="595"/>
                    <a:pt x="298" y="824"/>
                  </a:cubicBezTo>
                  <a:cubicBezTo>
                    <a:pt x="321" y="549"/>
                    <a:pt x="252" y="252"/>
                    <a:pt x="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91"/>
            <p:cNvSpPr/>
            <p:nvPr/>
          </p:nvSpPr>
          <p:spPr>
            <a:xfrm>
              <a:off x="3059375" y="4865025"/>
              <a:ext cx="66350" cy="74500"/>
            </a:xfrm>
            <a:custGeom>
              <a:avLst/>
              <a:gdLst/>
              <a:ahLst/>
              <a:cxnLst/>
              <a:rect l="l" t="t" r="r" b="b"/>
              <a:pathLst>
                <a:path w="2654" h="2980" extrusionOk="0">
                  <a:moveTo>
                    <a:pt x="799" y="1"/>
                  </a:moveTo>
                  <a:cubicBezTo>
                    <a:pt x="687" y="1"/>
                    <a:pt x="579" y="45"/>
                    <a:pt x="504" y="121"/>
                  </a:cubicBezTo>
                  <a:lnTo>
                    <a:pt x="1" y="624"/>
                  </a:lnTo>
                  <a:cubicBezTo>
                    <a:pt x="527" y="1333"/>
                    <a:pt x="938" y="2088"/>
                    <a:pt x="1235" y="2911"/>
                  </a:cubicBezTo>
                  <a:cubicBezTo>
                    <a:pt x="1270" y="2956"/>
                    <a:pt x="1321" y="2979"/>
                    <a:pt x="1373" y="2979"/>
                  </a:cubicBezTo>
                  <a:cubicBezTo>
                    <a:pt x="1424" y="2979"/>
                    <a:pt x="1476" y="2956"/>
                    <a:pt x="1510" y="2911"/>
                  </a:cubicBezTo>
                  <a:cubicBezTo>
                    <a:pt x="1578" y="2659"/>
                    <a:pt x="1876" y="2408"/>
                    <a:pt x="1510" y="2156"/>
                  </a:cubicBezTo>
                  <a:cubicBezTo>
                    <a:pt x="1350" y="2042"/>
                    <a:pt x="1464" y="1950"/>
                    <a:pt x="1578" y="1882"/>
                  </a:cubicBezTo>
                  <a:cubicBezTo>
                    <a:pt x="1673" y="1797"/>
                    <a:pt x="1767" y="1766"/>
                    <a:pt x="1861" y="1766"/>
                  </a:cubicBezTo>
                  <a:cubicBezTo>
                    <a:pt x="1996" y="1766"/>
                    <a:pt x="2130" y="1828"/>
                    <a:pt x="2264" y="1882"/>
                  </a:cubicBezTo>
                  <a:cubicBezTo>
                    <a:pt x="2653" y="578"/>
                    <a:pt x="1624" y="395"/>
                    <a:pt x="870" y="7"/>
                  </a:cubicBezTo>
                  <a:cubicBezTo>
                    <a:pt x="846" y="3"/>
                    <a:pt x="822" y="1"/>
                    <a:pt x="7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91"/>
            <p:cNvSpPr/>
            <p:nvPr/>
          </p:nvSpPr>
          <p:spPr>
            <a:xfrm>
              <a:off x="3090250" y="4937200"/>
              <a:ext cx="19450" cy="25750"/>
            </a:xfrm>
            <a:custGeom>
              <a:avLst/>
              <a:gdLst/>
              <a:ahLst/>
              <a:cxnLst/>
              <a:rect l="l" t="t" r="r" b="b"/>
              <a:pathLst>
                <a:path w="778" h="1030" extrusionOk="0">
                  <a:moveTo>
                    <a:pt x="0" y="1"/>
                  </a:moveTo>
                  <a:lnTo>
                    <a:pt x="755" y="1030"/>
                  </a:lnTo>
                  <a:cubicBezTo>
                    <a:pt x="778" y="573"/>
                    <a:pt x="709" y="207"/>
                    <a:pt x="252" y="1"/>
                  </a:cubicBezTo>
                  <a:close/>
                </a:path>
              </a:pathLst>
            </a:custGeom>
            <a:solidFill>
              <a:srgbClr val="CB51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91"/>
            <p:cNvSpPr/>
            <p:nvPr/>
          </p:nvSpPr>
          <p:spPr>
            <a:xfrm>
              <a:off x="3829975" y="5332225"/>
              <a:ext cx="37200" cy="6900"/>
            </a:xfrm>
            <a:custGeom>
              <a:avLst/>
              <a:gdLst/>
              <a:ahLst/>
              <a:cxnLst/>
              <a:rect l="l" t="t" r="r" b="b"/>
              <a:pathLst>
                <a:path w="1488" h="276" extrusionOk="0">
                  <a:moveTo>
                    <a:pt x="1" y="1"/>
                  </a:moveTo>
                  <a:cubicBezTo>
                    <a:pt x="218" y="184"/>
                    <a:pt x="481" y="275"/>
                    <a:pt x="744" y="275"/>
                  </a:cubicBezTo>
                  <a:cubicBezTo>
                    <a:pt x="1007" y="275"/>
                    <a:pt x="1270" y="184"/>
                    <a:pt x="1487" y="1"/>
                  </a:cubicBezTo>
                  <a:close/>
                </a:path>
              </a:pathLst>
            </a:custGeom>
            <a:solidFill>
              <a:srgbClr val="BE4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91"/>
            <p:cNvSpPr/>
            <p:nvPr/>
          </p:nvSpPr>
          <p:spPr>
            <a:xfrm>
              <a:off x="3816275" y="5332225"/>
              <a:ext cx="7450" cy="5175"/>
            </a:xfrm>
            <a:custGeom>
              <a:avLst/>
              <a:gdLst/>
              <a:ahLst/>
              <a:cxnLst/>
              <a:rect l="l" t="t" r="r" b="b"/>
              <a:pathLst>
                <a:path w="298" h="207" extrusionOk="0">
                  <a:moveTo>
                    <a:pt x="0" y="207"/>
                  </a:moveTo>
                  <a:lnTo>
                    <a:pt x="297" y="1"/>
                  </a:lnTo>
                  <a:close/>
                </a:path>
              </a:pathLst>
            </a:custGeom>
            <a:solidFill>
              <a:srgbClr val="BE4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91"/>
            <p:cNvSpPr/>
            <p:nvPr/>
          </p:nvSpPr>
          <p:spPr>
            <a:xfrm>
              <a:off x="3297200" y="5169300"/>
              <a:ext cx="83475" cy="53775"/>
            </a:xfrm>
            <a:custGeom>
              <a:avLst/>
              <a:gdLst/>
              <a:ahLst/>
              <a:cxnLst/>
              <a:rect l="l" t="t" r="r" b="b"/>
              <a:pathLst>
                <a:path w="3339" h="2151" extrusionOk="0">
                  <a:moveTo>
                    <a:pt x="1738" y="1"/>
                  </a:moveTo>
                  <a:cubicBezTo>
                    <a:pt x="1647" y="69"/>
                    <a:pt x="1486" y="92"/>
                    <a:pt x="1486" y="252"/>
                  </a:cubicBezTo>
                  <a:cubicBezTo>
                    <a:pt x="1578" y="481"/>
                    <a:pt x="1829" y="710"/>
                    <a:pt x="1692" y="938"/>
                  </a:cubicBezTo>
                  <a:cubicBezTo>
                    <a:pt x="1640" y="1044"/>
                    <a:pt x="1577" y="1080"/>
                    <a:pt x="1509" y="1080"/>
                  </a:cubicBezTo>
                  <a:cubicBezTo>
                    <a:pt x="1371" y="1080"/>
                    <a:pt x="1213" y="931"/>
                    <a:pt x="1075" y="915"/>
                  </a:cubicBezTo>
                  <a:lnTo>
                    <a:pt x="0" y="755"/>
                  </a:lnTo>
                  <a:lnTo>
                    <a:pt x="0" y="755"/>
                  </a:lnTo>
                  <a:cubicBezTo>
                    <a:pt x="160" y="1075"/>
                    <a:pt x="503" y="1258"/>
                    <a:pt x="869" y="1258"/>
                  </a:cubicBezTo>
                  <a:cubicBezTo>
                    <a:pt x="1281" y="1281"/>
                    <a:pt x="1464" y="1579"/>
                    <a:pt x="1532" y="1967"/>
                  </a:cubicBezTo>
                  <a:lnTo>
                    <a:pt x="1761" y="1990"/>
                  </a:lnTo>
                  <a:cubicBezTo>
                    <a:pt x="1955" y="2100"/>
                    <a:pt x="2176" y="2151"/>
                    <a:pt x="2401" y="2151"/>
                  </a:cubicBezTo>
                  <a:cubicBezTo>
                    <a:pt x="2600" y="2151"/>
                    <a:pt x="2803" y="2111"/>
                    <a:pt x="2996" y="2036"/>
                  </a:cubicBezTo>
                  <a:cubicBezTo>
                    <a:pt x="3339" y="1601"/>
                    <a:pt x="2904" y="1304"/>
                    <a:pt x="2813" y="961"/>
                  </a:cubicBezTo>
                  <a:cubicBezTo>
                    <a:pt x="2515" y="572"/>
                    <a:pt x="2241" y="161"/>
                    <a:pt x="1738" y="1"/>
                  </a:cubicBezTo>
                  <a:close/>
                </a:path>
              </a:pathLst>
            </a:custGeom>
            <a:solidFill>
              <a:srgbClr val="C95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91"/>
            <p:cNvSpPr/>
            <p:nvPr/>
          </p:nvSpPr>
          <p:spPr>
            <a:xfrm>
              <a:off x="3234875" y="5143575"/>
              <a:ext cx="25175" cy="18900"/>
            </a:xfrm>
            <a:custGeom>
              <a:avLst/>
              <a:gdLst/>
              <a:ahLst/>
              <a:cxnLst/>
              <a:rect l="l" t="t" r="r" b="b"/>
              <a:pathLst>
                <a:path w="1007" h="756" extrusionOk="0">
                  <a:moveTo>
                    <a:pt x="1" y="1"/>
                  </a:moveTo>
                  <a:lnTo>
                    <a:pt x="229" y="504"/>
                  </a:lnTo>
                  <a:lnTo>
                    <a:pt x="504" y="755"/>
                  </a:lnTo>
                  <a:lnTo>
                    <a:pt x="732" y="755"/>
                  </a:lnTo>
                  <a:lnTo>
                    <a:pt x="1007" y="732"/>
                  </a:lnTo>
                  <a:cubicBezTo>
                    <a:pt x="755" y="389"/>
                    <a:pt x="504"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91"/>
            <p:cNvSpPr/>
            <p:nvPr/>
          </p:nvSpPr>
          <p:spPr>
            <a:xfrm>
              <a:off x="3284625" y="5181250"/>
              <a:ext cx="12600" cy="6950"/>
            </a:xfrm>
            <a:custGeom>
              <a:avLst/>
              <a:gdLst/>
              <a:ahLst/>
              <a:cxnLst/>
              <a:rect l="l" t="t" r="r" b="b"/>
              <a:pathLst>
                <a:path w="504" h="278" extrusionOk="0">
                  <a:moveTo>
                    <a:pt x="52" y="0"/>
                  </a:moveTo>
                  <a:cubicBezTo>
                    <a:pt x="35" y="0"/>
                    <a:pt x="18" y="1"/>
                    <a:pt x="0" y="3"/>
                  </a:cubicBezTo>
                  <a:cubicBezTo>
                    <a:pt x="92" y="186"/>
                    <a:pt x="297" y="277"/>
                    <a:pt x="503" y="277"/>
                  </a:cubicBezTo>
                  <a:cubicBezTo>
                    <a:pt x="399" y="110"/>
                    <a:pt x="237" y="0"/>
                    <a:pt x="52" y="0"/>
                  </a:cubicBezTo>
                  <a:close/>
                </a:path>
              </a:pathLst>
            </a:custGeom>
            <a:solidFill>
              <a:srgbClr val="C95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91"/>
            <p:cNvSpPr/>
            <p:nvPr/>
          </p:nvSpPr>
          <p:spPr>
            <a:xfrm>
              <a:off x="4197575" y="5168725"/>
              <a:ext cx="20600" cy="12600"/>
            </a:xfrm>
            <a:custGeom>
              <a:avLst/>
              <a:gdLst/>
              <a:ahLst/>
              <a:cxnLst/>
              <a:rect l="l" t="t" r="r" b="b"/>
              <a:pathLst>
                <a:path w="824" h="504" extrusionOk="0">
                  <a:moveTo>
                    <a:pt x="366" y="1"/>
                  </a:moveTo>
                  <a:cubicBezTo>
                    <a:pt x="0" y="24"/>
                    <a:pt x="0" y="47"/>
                    <a:pt x="69" y="504"/>
                  </a:cubicBezTo>
                  <a:cubicBezTo>
                    <a:pt x="343" y="367"/>
                    <a:pt x="640" y="298"/>
                    <a:pt x="823" y="1"/>
                  </a:cubicBez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91"/>
            <p:cNvSpPr/>
            <p:nvPr/>
          </p:nvSpPr>
          <p:spPr>
            <a:xfrm>
              <a:off x="4187275" y="5181250"/>
              <a:ext cx="12025" cy="6450"/>
            </a:xfrm>
            <a:custGeom>
              <a:avLst/>
              <a:gdLst/>
              <a:ahLst/>
              <a:cxnLst/>
              <a:rect l="l" t="t" r="r" b="b"/>
              <a:pathLst>
                <a:path w="481" h="258" extrusionOk="0">
                  <a:moveTo>
                    <a:pt x="428" y="0"/>
                  </a:moveTo>
                  <a:cubicBezTo>
                    <a:pt x="244" y="0"/>
                    <a:pt x="84" y="108"/>
                    <a:pt x="0" y="254"/>
                  </a:cubicBezTo>
                  <a:cubicBezTo>
                    <a:pt x="19" y="257"/>
                    <a:pt x="38" y="258"/>
                    <a:pt x="56" y="258"/>
                  </a:cubicBezTo>
                  <a:cubicBezTo>
                    <a:pt x="224" y="258"/>
                    <a:pt x="398" y="167"/>
                    <a:pt x="481" y="3"/>
                  </a:cubicBezTo>
                  <a:cubicBezTo>
                    <a:pt x="463" y="1"/>
                    <a:pt x="446" y="0"/>
                    <a:pt x="428" y="0"/>
                  </a:cubicBez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91"/>
            <p:cNvSpPr/>
            <p:nvPr/>
          </p:nvSpPr>
          <p:spPr>
            <a:xfrm>
              <a:off x="3467550" y="5257100"/>
              <a:ext cx="180100" cy="68300"/>
            </a:xfrm>
            <a:custGeom>
              <a:avLst/>
              <a:gdLst/>
              <a:ahLst/>
              <a:cxnLst/>
              <a:rect l="l" t="t" r="r" b="b"/>
              <a:pathLst>
                <a:path w="7204" h="2732" extrusionOk="0">
                  <a:moveTo>
                    <a:pt x="1105" y="1"/>
                  </a:moveTo>
                  <a:cubicBezTo>
                    <a:pt x="981" y="1"/>
                    <a:pt x="857" y="11"/>
                    <a:pt x="732" y="33"/>
                  </a:cubicBezTo>
                  <a:cubicBezTo>
                    <a:pt x="0" y="285"/>
                    <a:pt x="46" y="719"/>
                    <a:pt x="458" y="1222"/>
                  </a:cubicBezTo>
                  <a:cubicBezTo>
                    <a:pt x="938" y="1291"/>
                    <a:pt x="1304" y="1565"/>
                    <a:pt x="1693" y="1748"/>
                  </a:cubicBezTo>
                  <a:cubicBezTo>
                    <a:pt x="2058" y="1977"/>
                    <a:pt x="2493" y="1817"/>
                    <a:pt x="2836" y="2022"/>
                  </a:cubicBezTo>
                  <a:cubicBezTo>
                    <a:pt x="3225" y="2114"/>
                    <a:pt x="3636" y="2000"/>
                    <a:pt x="3956" y="2251"/>
                  </a:cubicBezTo>
                  <a:cubicBezTo>
                    <a:pt x="4005" y="2256"/>
                    <a:pt x="4055" y="2258"/>
                    <a:pt x="4105" y="2258"/>
                  </a:cubicBezTo>
                  <a:cubicBezTo>
                    <a:pt x="4261" y="2258"/>
                    <a:pt x="4421" y="2239"/>
                    <a:pt x="4575" y="2239"/>
                  </a:cubicBezTo>
                  <a:cubicBezTo>
                    <a:pt x="4809" y="2239"/>
                    <a:pt x="5031" y="2283"/>
                    <a:pt x="5214" y="2503"/>
                  </a:cubicBezTo>
                  <a:lnTo>
                    <a:pt x="5969" y="2503"/>
                  </a:lnTo>
                  <a:cubicBezTo>
                    <a:pt x="6055" y="2503"/>
                    <a:pt x="6144" y="2496"/>
                    <a:pt x="6231" y="2496"/>
                  </a:cubicBezTo>
                  <a:cubicBezTo>
                    <a:pt x="6419" y="2496"/>
                    <a:pt x="6598" y="2528"/>
                    <a:pt x="6723" y="2731"/>
                  </a:cubicBezTo>
                  <a:cubicBezTo>
                    <a:pt x="7066" y="2457"/>
                    <a:pt x="7203" y="2160"/>
                    <a:pt x="6975" y="1771"/>
                  </a:cubicBezTo>
                  <a:cubicBezTo>
                    <a:pt x="6883" y="1657"/>
                    <a:pt x="6769" y="1542"/>
                    <a:pt x="6609" y="1497"/>
                  </a:cubicBezTo>
                  <a:cubicBezTo>
                    <a:pt x="6472" y="1405"/>
                    <a:pt x="6357" y="1314"/>
                    <a:pt x="6220" y="1245"/>
                  </a:cubicBezTo>
                  <a:lnTo>
                    <a:pt x="6083" y="1176"/>
                  </a:lnTo>
                  <a:lnTo>
                    <a:pt x="5786" y="993"/>
                  </a:lnTo>
                  <a:cubicBezTo>
                    <a:pt x="5075" y="821"/>
                    <a:pt x="4384" y="486"/>
                    <a:pt x="3638" y="486"/>
                  </a:cubicBezTo>
                  <a:cubicBezTo>
                    <a:pt x="3592" y="486"/>
                    <a:pt x="3545" y="488"/>
                    <a:pt x="3499" y="490"/>
                  </a:cubicBezTo>
                  <a:cubicBezTo>
                    <a:pt x="2927" y="468"/>
                    <a:pt x="2424" y="239"/>
                    <a:pt x="1875" y="125"/>
                  </a:cubicBezTo>
                  <a:cubicBezTo>
                    <a:pt x="1627" y="47"/>
                    <a:pt x="1368" y="1"/>
                    <a:pt x="11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91"/>
            <p:cNvSpPr/>
            <p:nvPr/>
          </p:nvSpPr>
          <p:spPr>
            <a:xfrm>
              <a:off x="3401225" y="5234625"/>
              <a:ext cx="89775" cy="53050"/>
            </a:xfrm>
            <a:custGeom>
              <a:avLst/>
              <a:gdLst/>
              <a:ahLst/>
              <a:cxnLst/>
              <a:rect l="l" t="t" r="r" b="b"/>
              <a:pathLst>
                <a:path w="3591" h="2122" extrusionOk="0">
                  <a:moveTo>
                    <a:pt x="687" y="0"/>
                  </a:moveTo>
                  <a:cubicBezTo>
                    <a:pt x="635" y="0"/>
                    <a:pt x="584" y="6"/>
                    <a:pt x="527" y="17"/>
                  </a:cubicBezTo>
                  <a:cubicBezTo>
                    <a:pt x="1" y="360"/>
                    <a:pt x="275" y="635"/>
                    <a:pt x="618" y="886"/>
                  </a:cubicBezTo>
                  <a:lnTo>
                    <a:pt x="870" y="1138"/>
                  </a:lnTo>
                  <a:cubicBezTo>
                    <a:pt x="1007" y="1298"/>
                    <a:pt x="1236" y="1229"/>
                    <a:pt x="1373" y="1389"/>
                  </a:cubicBezTo>
                  <a:cubicBezTo>
                    <a:pt x="1441" y="1481"/>
                    <a:pt x="1533" y="1549"/>
                    <a:pt x="1602" y="1641"/>
                  </a:cubicBezTo>
                  <a:cubicBezTo>
                    <a:pt x="1703" y="1618"/>
                    <a:pt x="1799" y="1608"/>
                    <a:pt x="1892" y="1608"/>
                  </a:cubicBezTo>
                  <a:cubicBezTo>
                    <a:pt x="2362" y="1608"/>
                    <a:pt x="2728" y="1873"/>
                    <a:pt x="3111" y="2121"/>
                  </a:cubicBezTo>
                  <a:cubicBezTo>
                    <a:pt x="3111" y="1755"/>
                    <a:pt x="2745" y="1321"/>
                    <a:pt x="3362" y="1115"/>
                  </a:cubicBezTo>
                  <a:cubicBezTo>
                    <a:pt x="3591" y="863"/>
                    <a:pt x="2996" y="841"/>
                    <a:pt x="3202" y="589"/>
                  </a:cubicBezTo>
                  <a:cubicBezTo>
                    <a:pt x="2905" y="315"/>
                    <a:pt x="2493" y="292"/>
                    <a:pt x="2105" y="177"/>
                  </a:cubicBezTo>
                  <a:cubicBezTo>
                    <a:pt x="2036" y="219"/>
                    <a:pt x="1967" y="233"/>
                    <a:pt x="1899" y="233"/>
                  </a:cubicBezTo>
                  <a:cubicBezTo>
                    <a:pt x="1739" y="233"/>
                    <a:pt x="1579" y="155"/>
                    <a:pt x="1419" y="155"/>
                  </a:cubicBezTo>
                  <a:cubicBezTo>
                    <a:pt x="1236" y="109"/>
                    <a:pt x="1030" y="86"/>
                    <a:pt x="847" y="17"/>
                  </a:cubicBezTo>
                  <a:cubicBezTo>
                    <a:pt x="790" y="6"/>
                    <a:pt x="738" y="0"/>
                    <a:pt x="687" y="0"/>
                  </a:cubicBezTo>
                  <a:close/>
                </a:path>
              </a:pathLst>
            </a:custGeom>
            <a:solidFill>
              <a:srgbClr val="C3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91"/>
            <p:cNvSpPr/>
            <p:nvPr/>
          </p:nvSpPr>
          <p:spPr>
            <a:xfrm>
              <a:off x="3509850" y="5300425"/>
              <a:ext cx="32050" cy="9425"/>
            </a:xfrm>
            <a:custGeom>
              <a:avLst/>
              <a:gdLst/>
              <a:ahLst/>
              <a:cxnLst/>
              <a:rect l="l" t="t" r="r" b="b"/>
              <a:pathLst>
                <a:path w="1282" h="377" extrusionOk="0">
                  <a:moveTo>
                    <a:pt x="643" y="1"/>
                  </a:moveTo>
                  <a:cubicBezTo>
                    <a:pt x="480" y="1"/>
                    <a:pt x="312" y="22"/>
                    <a:pt x="148" y="22"/>
                  </a:cubicBezTo>
                  <a:cubicBezTo>
                    <a:pt x="98" y="22"/>
                    <a:pt x="49" y="20"/>
                    <a:pt x="1" y="15"/>
                  </a:cubicBezTo>
                  <a:lnTo>
                    <a:pt x="1" y="15"/>
                  </a:lnTo>
                  <a:cubicBezTo>
                    <a:pt x="183" y="289"/>
                    <a:pt x="481" y="244"/>
                    <a:pt x="755" y="267"/>
                  </a:cubicBezTo>
                  <a:cubicBezTo>
                    <a:pt x="839" y="334"/>
                    <a:pt x="947" y="376"/>
                    <a:pt x="1053" y="376"/>
                  </a:cubicBezTo>
                  <a:cubicBezTo>
                    <a:pt x="1092" y="376"/>
                    <a:pt x="1130" y="370"/>
                    <a:pt x="1167" y="358"/>
                  </a:cubicBezTo>
                  <a:cubicBezTo>
                    <a:pt x="1212" y="312"/>
                    <a:pt x="1235" y="289"/>
                    <a:pt x="1281" y="244"/>
                  </a:cubicBezTo>
                  <a:cubicBezTo>
                    <a:pt x="1092" y="43"/>
                    <a:pt x="872" y="1"/>
                    <a:pt x="643" y="1"/>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91"/>
            <p:cNvSpPr/>
            <p:nvPr/>
          </p:nvSpPr>
          <p:spPr>
            <a:xfrm>
              <a:off x="3539000" y="5303950"/>
              <a:ext cx="27475" cy="9450"/>
            </a:xfrm>
            <a:custGeom>
              <a:avLst/>
              <a:gdLst/>
              <a:ahLst/>
              <a:cxnLst/>
              <a:rect l="l" t="t" r="r" b="b"/>
              <a:pathLst>
                <a:path w="1099" h="378" extrusionOk="0">
                  <a:moveTo>
                    <a:pt x="482" y="0"/>
                  </a:moveTo>
                  <a:cubicBezTo>
                    <a:pt x="357" y="0"/>
                    <a:pt x="231" y="33"/>
                    <a:pt x="115" y="103"/>
                  </a:cubicBezTo>
                  <a:lnTo>
                    <a:pt x="92" y="126"/>
                  </a:lnTo>
                  <a:cubicBezTo>
                    <a:pt x="69" y="126"/>
                    <a:pt x="46" y="148"/>
                    <a:pt x="24" y="194"/>
                  </a:cubicBezTo>
                  <a:cubicBezTo>
                    <a:pt x="1" y="240"/>
                    <a:pt x="24" y="309"/>
                    <a:pt x="115" y="331"/>
                  </a:cubicBezTo>
                  <a:lnTo>
                    <a:pt x="847" y="377"/>
                  </a:lnTo>
                  <a:lnTo>
                    <a:pt x="1098" y="354"/>
                  </a:lnTo>
                  <a:cubicBezTo>
                    <a:pt x="962" y="127"/>
                    <a:pt x="725" y="0"/>
                    <a:pt x="482" y="0"/>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91"/>
            <p:cNvSpPr/>
            <p:nvPr/>
          </p:nvSpPr>
          <p:spPr>
            <a:xfrm>
              <a:off x="3528725" y="5307075"/>
              <a:ext cx="13175" cy="5825"/>
            </a:xfrm>
            <a:custGeom>
              <a:avLst/>
              <a:gdLst/>
              <a:ahLst/>
              <a:cxnLst/>
              <a:rect l="l" t="t" r="r" b="b"/>
              <a:pathLst>
                <a:path w="527" h="233" extrusionOk="0">
                  <a:moveTo>
                    <a:pt x="0" y="1"/>
                  </a:moveTo>
                  <a:cubicBezTo>
                    <a:pt x="103" y="144"/>
                    <a:pt x="279" y="233"/>
                    <a:pt x="463" y="233"/>
                  </a:cubicBezTo>
                  <a:cubicBezTo>
                    <a:pt x="484" y="233"/>
                    <a:pt x="505" y="232"/>
                    <a:pt x="526" y="229"/>
                  </a:cubicBezTo>
                  <a:lnTo>
                    <a:pt x="503" y="1"/>
                  </a:ln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91"/>
            <p:cNvSpPr/>
            <p:nvPr/>
          </p:nvSpPr>
          <p:spPr>
            <a:xfrm>
              <a:off x="3341200" y="5212750"/>
              <a:ext cx="100650" cy="44050"/>
            </a:xfrm>
            <a:custGeom>
              <a:avLst/>
              <a:gdLst/>
              <a:ahLst/>
              <a:cxnLst/>
              <a:rect l="l" t="t" r="r" b="b"/>
              <a:pathLst>
                <a:path w="4026" h="1762" extrusionOk="0">
                  <a:moveTo>
                    <a:pt x="1236" y="1"/>
                  </a:moveTo>
                  <a:cubicBezTo>
                    <a:pt x="1058" y="214"/>
                    <a:pt x="844" y="255"/>
                    <a:pt x="621" y="255"/>
                  </a:cubicBezTo>
                  <a:cubicBezTo>
                    <a:pt x="479" y="255"/>
                    <a:pt x="334" y="238"/>
                    <a:pt x="192" y="238"/>
                  </a:cubicBezTo>
                  <a:cubicBezTo>
                    <a:pt x="127" y="238"/>
                    <a:pt x="63" y="242"/>
                    <a:pt x="1" y="252"/>
                  </a:cubicBezTo>
                  <a:cubicBezTo>
                    <a:pt x="961" y="824"/>
                    <a:pt x="1967" y="1327"/>
                    <a:pt x="2996" y="1761"/>
                  </a:cubicBezTo>
                  <a:cubicBezTo>
                    <a:pt x="2745" y="1167"/>
                    <a:pt x="2745" y="1167"/>
                    <a:pt x="3248" y="1007"/>
                  </a:cubicBezTo>
                  <a:cubicBezTo>
                    <a:pt x="3522" y="984"/>
                    <a:pt x="3842" y="1030"/>
                    <a:pt x="4025" y="755"/>
                  </a:cubicBezTo>
                  <a:cubicBezTo>
                    <a:pt x="3660" y="412"/>
                    <a:pt x="3156" y="481"/>
                    <a:pt x="2768" y="206"/>
                  </a:cubicBezTo>
                  <a:cubicBezTo>
                    <a:pt x="2653" y="254"/>
                    <a:pt x="2543" y="273"/>
                    <a:pt x="2435" y="273"/>
                  </a:cubicBezTo>
                  <a:cubicBezTo>
                    <a:pt x="2025" y="273"/>
                    <a:pt x="1652" y="1"/>
                    <a:pt x="1236" y="1"/>
                  </a:cubicBezTo>
                  <a:close/>
                </a:path>
              </a:pathLst>
            </a:custGeom>
            <a:solidFill>
              <a:srgbClr val="BB39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91"/>
            <p:cNvSpPr/>
            <p:nvPr/>
          </p:nvSpPr>
          <p:spPr>
            <a:xfrm>
              <a:off x="3422375" y="5262975"/>
              <a:ext cx="12600" cy="6400"/>
            </a:xfrm>
            <a:custGeom>
              <a:avLst/>
              <a:gdLst/>
              <a:ahLst/>
              <a:cxnLst/>
              <a:rect l="l" t="t" r="r" b="b"/>
              <a:pathLst>
                <a:path w="504" h="256" extrusionOk="0">
                  <a:moveTo>
                    <a:pt x="63" y="0"/>
                  </a:moveTo>
                  <a:cubicBezTo>
                    <a:pt x="42" y="0"/>
                    <a:pt x="22" y="2"/>
                    <a:pt x="1" y="4"/>
                  </a:cubicBezTo>
                  <a:lnTo>
                    <a:pt x="1" y="255"/>
                  </a:lnTo>
                  <a:lnTo>
                    <a:pt x="504" y="255"/>
                  </a:lnTo>
                  <a:cubicBezTo>
                    <a:pt x="401" y="91"/>
                    <a:pt x="243" y="0"/>
                    <a:pt x="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91"/>
            <p:cNvSpPr/>
            <p:nvPr/>
          </p:nvSpPr>
          <p:spPr>
            <a:xfrm>
              <a:off x="3039950" y="4819750"/>
              <a:ext cx="38325" cy="48325"/>
            </a:xfrm>
            <a:custGeom>
              <a:avLst/>
              <a:gdLst/>
              <a:ahLst/>
              <a:cxnLst/>
              <a:rect l="l" t="t" r="r" b="b"/>
              <a:pathLst>
                <a:path w="1533" h="1933" extrusionOk="0">
                  <a:moveTo>
                    <a:pt x="309" y="0"/>
                  </a:moveTo>
                  <a:cubicBezTo>
                    <a:pt x="192" y="0"/>
                    <a:pt x="78" y="61"/>
                    <a:pt x="23" y="171"/>
                  </a:cubicBezTo>
                  <a:cubicBezTo>
                    <a:pt x="160" y="308"/>
                    <a:pt x="160" y="537"/>
                    <a:pt x="23" y="674"/>
                  </a:cubicBezTo>
                  <a:cubicBezTo>
                    <a:pt x="0" y="766"/>
                    <a:pt x="0" y="834"/>
                    <a:pt x="23" y="926"/>
                  </a:cubicBezTo>
                  <a:cubicBezTo>
                    <a:pt x="114" y="994"/>
                    <a:pt x="183" y="1109"/>
                    <a:pt x="252" y="1177"/>
                  </a:cubicBezTo>
                  <a:cubicBezTo>
                    <a:pt x="412" y="1429"/>
                    <a:pt x="480" y="1772"/>
                    <a:pt x="755" y="1932"/>
                  </a:cubicBezTo>
                  <a:cubicBezTo>
                    <a:pt x="1532" y="1749"/>
                    <a:pt x="1418" y="1223"/>
                    <a:pt x="1258" y="674"/>
                  </a:cubicBezTo>
                  <a:cubicBezTo>
                    <a:pt x="1166" y="606"/>
                    <a:pt x="1098" y="514"/>
                    <a:pt x="1029" y="423"/>
                  </a:cubicBezTo>
                  <a:lnTo>
                    <a:pt x="526" y="80"/>
                  </a:lnTo>
                  <a:cubicBezTo>
                    <a:pt x="463" y="26"/>
                    <a:pt x="386" y="0"/>
                    <a:pt x="3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91"/>
            <p:cNvSpPr/>
            <p:nvPr/>
          </p:nvSpPr>
          <p:spPr>
            <a:xfrm>
              <a:off x="3058800" y="4837175"/>
              <a:ext cx="22325" cy="30900"/>
            </a:xfrm>
            <a:custGeom>
              <a:avLst/>
              <a:gdLst/>
              <a:ahLst/>
              <a:cxnLst/>
              <a:rect l="l" t="t" r="r" b="b"/>
              <a:pathLst>
                <a:path w="893" h="1236" extrusionOk="0">
                  <a:moveTo>
                    <a:pt x="504" y="0"/>
                  </a:moveTo>
                  <a:cubicBezTo>
                    <a:pt x="458" y="115"/>
                    <a:pt x="367" y="252"/>
                    <a:pt x="389" y="343"/>
                  </a:cubicBezTo>
                  <a:cubicBezTo>
                    <a:pt x="595" y="801"/>
                    <a:pt x="207" y="983"/>
                    <a:pt x="1" y="1235"/>
                  </a:cubicBezTo>
                  <a:lnTo>
                    <a:pt x="755" y="1235"/>
                  </a:lnTo>
                  <a:cubicBezTo>
                    <a:pt x="893" y="1098"/>
                    <a:pt x="893" y="869"/>
                    <a:pt x="755" y="732"/>
                  </a:cubicBezTo>
                  <a:cubicBezTo>
                    <a:pt x="710" y="480"/>
                    <a:pt x="778" y="160"/>
                    <a:pt x="5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91"/>
            <p:cNvSpPr/>
            <p:nvPr/>
          </p:nvSpPr>
          <p:spPr>
            <a:xfrm>
              <a:off x="3040525" y="4824025"/>
              <a:ext cx="6300" cy="12600"/>
            </a:xfrm>
            <a:custGeom>
              <a:avLst/>
              <a:gdLst/>
              <a:ahLst/>
              <a:cxnLst/>
              <a:rect l="l" t="t" r="r" b="b"/>
              <a:pathLst>
                <a:path w="252" h="504" extrusionOk="0">
                  <a:moveTo>
                    <a:pt x="0" y="0"/>
                  </a:moveTo>
                  <a:cubicBezTo>
                    <a:pt x="0" y="183"/>
                    <a:pt x="0" y="343"/>
                    <a:pt x="0" y="503"/>
                  </a:cubicBezTo>
                  <a:cubicBezTo>
                    <a:pt x="229" y="343"/>
                    <a:pt x="252" y="183"/>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91"/>
            <p:cNvSpPr/>
            <p:nvPr/>
          </p:nvSpPr>
          <p:spPr>
            <a:xfrm>
              <a:off x="3040525" y="4842875"/>
              <a:ext cx="5725" cy="6325"/>
            </a:xfrm>
            <a:custGeom>
              <a:avLst/>
              <a:gdLst/>
              <a:ahLst/>
              <a:cxnLst/>
              <a:rect l="l" t="t" r="r" b="b"/>
              <a:pathLst>
                <a:path w="229" h="253" extrusionOk="0">
                  <a:moveTo>
                    <a:pt x="0" y="1"/>
                  </a:moveTo>
                  <a:lnTo>
                    <a:pt x="229" y="252"/>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91"/>
            <p:cNvSpPr/>
            <p:nvPr/>
          </p:nvSpPr>
          <p:spPr>
            <a:xfrm>
              <a:off x="3228600" y="5137300"/>
              <a:ext cx="6300" cy="6300"/>
            </a:xfrm>
            <a:custGeom>
              <a:avLst/>
              <a:gdLst/>
              <a:ahLst/>
              <a:cxnLst/>
              <a:rect l="l" t="t" r="r" b="b"/>
              <a:pathLst>
                <a:path w="252" h="252" extrusionOk="0">
                  <a:moveTo>
                    <a:pt x="0" y="0"/>
                  </a:moveTo>
                  <a:lnTo>
                    <a:pt x="252" y="25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91"/>
            <p:cNvSpPr/>
            <p:nvPr/>
          </p:nvSpPr>
          <p:spPr>
            <a:xfrm>
              <a:off x="3434950" y="5269350"/>
              <a:ext cx="6325" cy="5750"/>
            </a:xfrm>
            <a:custGeom>
              <a:avLst/>
              <a:gdLst/>
              <a:ahLst/>
              <a:cxnLst/>
              <a:rect l="l" t="t" r="r" b="b"/>
              <a:pathLst>
                <a:path w="253" h="230" extrusionOk="0">
                  <a:moveTo>
                    <a:pt x="1" y="0"/>
                  </a:moveTo>
                  <a:cubicBezTo>
                    <a:pt x="92" y="92"/>
                    <a:pt x="161" y="160"/>
                    <a:pt x="253" y="229"/>
                  </a:cubicBezTo>
                  <a:cubicBezTo>
                    <a:pt x="161" y="160"/>
                    <a:pt x="92" y="69"/>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91"/>
            <p:cNvSpPr/>
            <p:nvPr/>
          </p:nvSpPr>
          <p:spPr>
            <a:xfrm>
              <a:off x="4309050" y="4182450"/>
              <a:ext cx="153800" cy="340900"/>
            </a:xfrm>
            <a:custGeom>
              <a:avLst/>
              <a:gdLst/>
              <a:ahLst/>
              <a:cxnLst/>
              <a:rect l="l" t="t" r="r" b="b"/>
              <a:pathLst>
                <a:path w="6152" h="13636" extrusionOk="0">
                  <a:moveTo>
                    <a:pt x="655" y="1"/>
                  </a:moveTo>
                  <a:cubicBezTo>
                    <a:pt x="635" y="1"/>
                    <a:pt x="615" y="3"/>
                    <a:pt x="595" y="7"/>
                  </a:cubicBezTo>
                  <a:cubicBezTo>
                    <a:pt x="389" y="53"/>
                    <a:pt x="206" y="167"/>
                    <a:pt x="69" y="327"/>
                  </a:cubicBezTo>
                  <a:cubicBezTo>
                    <a:pt x="0" y="601"/>
                    <a:pt x="46" y="876"/>
                    <a:pt x="183" y="1105"/>
                  </a:cubicBezTo>
                  <a:cubicBezTo>
                    <a:pt x="229" y="1219"/>
                    <a:pt x="274" y="1310"/>
                    <a:pt x="343" y="1402"/>
                  </a:cubicBezTo>
                  <a:cubicBezTo>
                    <a:pt x="572" y="1836"/>
                    <a:pt x="983" y="2179"/>
                    <a:pt x="1143" y="2682"/>
                  </a:cubicBezTo>
                  <a:cubicBezTo>
                    <a:pt x="1692" y="4146"/>
                    <a:pt x="2195" y="5632"/>
                    <a:pt x="2790" y="7073"/>
                  </a:cubicBezTo>
                  <a:cubicBezTo>
                    <a:pt x="2858" y="7164"/>
                    <a:pt x="2973" y="7210"/>
                    <a:pt x="3110" y="7210"/>
                  </a:cubicBezTo>
                  <a:cubicBezTo>
                    <a:pt x="3727" y="6890"/>
                    <a:pt x="3316" y="6387"/>
                    <a:pt x="3384" y="5929"/>
                  </a:cubicBezTo>
                  <a:lnTo>
                    <a:pt x="3384" y="5929"/>
                  </a:lnTo>
                  <a:cubicBezTo>
                    <a:pt x="3773" y="7896"/>
                    <a:pt x="4894" y="9657"/>
                    <a:pt x="5054" y="11692"/>
                  </a:cubicBezTo>
                  <a:cubicBezTo>
                    <a:pt x="5099" y="12149"/>
                    <a:pt x="5305" y="12561"/>
                    <a:pt x="5648" y="12881"/>
                  </a:cubicBezTo>
                  <a:cubicBezTo>
                    <a:pt x="5968" y="13041"/>
                    <a:pt x="5831" y="13498"/>
                    <a:pt x="6151" y="13635"/>
                  </a:cubicBezTo>
                  <a:cubicBezTo>
                    <a:pt x="6083" y="12881"/>
                    <a:pt x="6151" y="12080"/>
                    <a:pt x="5762" y="11372"/>
                  </a:cubicBezTo>
                  <a:cubicBezTo>
                    <a:pt x="5671" y="11212"/>
                    <a:pt x="5671" y="11052"/>
                    <a:pt x="5762" y="10891"/>
                  </a:cubicBezTo>
                  <a:cubicBezTo>
                    <a:pt x="5831" y="10754"/>
                    <a:pt x="5831" y="10571"/>
                    <a:pt x="5762" y="10411"/>
                  </a:cubicBezTo>
                  <a:cubicBezTo>
                    <a:pt x="5237" y="9725"/>
                    <a:pt x="5259" y="8879"/>
                    <a:pt x="5008" y="8102"/>
                  </a:cubicBezTo>
                  <a:cubicBezTo>
                    <a:pt x="4848" y="7622"/>
                    <a:pt x="4528" y="7256"/>
                    <a:pt x="4413" y="6775"/>
                  </a:cubicBezTo>
                  <a:cubicBezTo>
                    <a:pt x="4299" y="6204"/>
                    <a:pt x="4093" y="5655"/>
                    <a:pt x="3842" y="5152"/>
                  </a:cubicBezTo>
                  <a:cubicBezTo>
                    <a:pt x="3544" y="4672"/>
                    <a:pt x="3704" y="3986"/>
                    <a:pt x="3201" y="3597"/>
                  </a:cubicBezTo>
                  <a:cubicBezTo>
                    <a:pt x="3201" y="2888"/>
                    <a:pt x="2698" y="2614"/>
                    <a:pt x="2150" y="2362"/>
                  </a:cubicBezTo>
                  <a:cubicBezTo>
                    <a:pt x="1921" y="2065"/>
                    <a:pt x="1967" y="1608"/>
                    <a:pt x="1646" y="1356"/>
                  </a:cubicBezTo>
                  <a:cubicBezTo>
                    <a:pt x="1189" y="1310"/>
                    <a:pt x="1532" y="716"/>
                    <a:pt x="1143" y="601"/>
                  </a:cubicBezTo>
                  <a:cubicBezTo>
                    <a:pt x="983" y="487"/>
                    <a:pt x="1029" y="236"/>
                    <a:pt x="892" y="98"/>
                  </a:cubicBezTo>
                  <a:cubicBezTo>
                    <a:pt x="835" y="42"/>
                    <a:pt x="748" y="1"/>
                    <a:pt x="6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91"/>
            <p:cNvSpPr/>
            <p:nvPr/>
          </p:nvSpPr>
          <p:spPr>
            <a:xfrm>
              <a:off x="4350200" y="4216350"/>
              <a:ext cx="12600" cy="25175"/>
            </a:xfrm>
            <a:custGeom>
              <a:avLst/>
              <a:gdLst/>
              <a:ahLst/>
              <a:cxnLst/>
              <a:rect l="l" t="t" r="r" b="b"/>
              <a:pathLst>
                <a:path w="504" h="1007" extrusionOk="0">
                  <a:moveTo>
                    <a:pt x="0" y="0"/>
                  </a:moveTo>
                  <a:cubicBezTo>
                    <a:pt x="0" y="389"/>
                    <a:pt x="183" y="755"/>
                    <a:pt x="504" y="1006"/>
                  </a:cubicBezTo>
                  <a:cubicBezTo>
                    <a:pt x="504" y="778"/>
                    <a:pt x="481" y="503"/>
                    <a:pt x="481" y="252"/>
                  </a:cubicBezTo>
                  <a:cubicBezTo>
                    <a:pt x="412" y="160"/>
                    <a:pt x="298" y="92"/>
                    <a:pt x="229" y="0"/>
                  </a:cubicBez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91"/>
            <p:cNvSpPr/>
            <p:nvPr/>
          </p:nvSpPr>
          <p:spPr>
            <a:xfrm>
              <a:off x="4355925" y="4216350"/>
              <a:ext cx="6300" cy="6875"/>
            </a:xfrm>
            <a:custGeom>
              <a:avLst/>
              <a:gdLst/>
              <a:ahLst/>
              <a:cxnLst/>
              <a:rect l="l" t="t" r="r" b="b"/>
              <a:pathLst>
                <a:path w="252" h="275" extrusionOk="0">
                  <a:moveTo>
                    <a:pt x="252" y="274"/>
                  </a:moveTo>
                  <a:lnTo>
                    <a:pt x="0" y="0"/>
                  </a:lnTo>
                  <a:close/>
                </a:path>
              </a:pathLst>
            </a:custGeom>
            <a:solidFill>
              <a:srgbClr val="B83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91"/>
            <p:cNvSpPr/>
            <p:nvPr/>
          </p:nvSpPr>
          <p:spPr>
            <a:xfrm>
              <a:off x="4233575" y="4092850"/>
              <a:ext cx="94925" cy="100000"/>
            </a:xfrm>
            <a:custGeom>
              <a:avLst/>
              <a:gdLst/>
              <a:ahLst/>
              <a:cxnLst/>
              <a:rect l="l" t="t" r="r" b="b"/>
              <a:pathLst>
                <a:path w="3797" h="4000" extrusionOk="0">
                  <a:moveTo>
                    <a:pt x="462" y="0"/>
                  </a:moveTo>
                  <a:cubicBezTo>
                    <a:pt x="291" y="0"/>
                    <a:pt x="139" y="100"/>
                    <a:pt x="24" y="344"/>
                  </a:cubicBezTo>
                  <a:cubicBezTo>
                    <a:pt x="1" y="458"/>
                    <a:pt x="24" y="573"/>
                    <a:pt x="46" y="687"/>
                  </a:cubicBezTo>
                  <a:cubicBezTo>
                    <a:pt x="161" y="870"/>
                    <a:pt x="321" y="1007"/>
                    <a:pt x="435" y="1190"/>
                  </a:cubicBezTo>
                  <a:cubicBezTo>
                    <a:pt x="504" y="1281"/>
                    <a:pt x="549" y="1350"/>
                    <a:pt x="618" y="1464"/>
                  </a:cubicBezTo>
                  <a:cubicBezTo>
                    <a:pt x="664" y="1556"/>
                    <a:pt x="710" y="1647"/>
                    <a:pt x="778" y="1739"/>
                  </a:cubicBezTo>
                  <a:cubicBezTo>
                    <a:pt x="1281" y="2310"/>
                    <a:pt x="1487" y="3065"/>
                    <a:pt x="2150" y="3499"/>
                  </a:cubicBezTo>
                  <a:cubicBezTo>
                    <a:pt x="2242" y="3591"/>
                    <a:pt x="2333" y="3660"/>
                    <a:pt x="2402" y="3728"/>
                  </a:cubicBezTo>
                  <a:cubicBezTo>
                    <a:pt x="2493" y="3797"/>
                    <a:pt x="2585" y="3865"/>
                    <a:pt x="2676" y="3911"/>
                  </a:cubicBezTo>
                  <a:cubicBezTo>
                    <a:pt x="2749" y="3971"/>
                    <a:pt x="2834" y="4000"/>
                    <a:pt x="2921" y="4000"/>
                  </a:cubicBezTo>
                  <a:cubicBezTo>
                    <a:pt x="3000" y="4000"/>
                    <a:pt x="3081" y="3977"/>
                    <a:pt x="3156" y="3934"/>
                  </a:cubicBezTo>
                  <a:cubicBezTo>
                    <a:pt x="3175" y="3936"/>
                    <a:pt x="3193" y="3937"/>
                    <a:pt x="3212" y="3937"/>
                  </a:cubicBezTo>
                  <a:cubicBezTo>
                    <a:pt x="3380" y="3937"/>
                    <a:pt x="3557" y="3847"/>
                    <a:pt x="3659" y="3682"/>
                  </a:cubicBezTo>
                  <a:cubicBezTo>
                    <a:pt x="3797" y="3362"/>
                    <a:pt x="3522" y="3179"/>
                    <a:pt x="3408" y="2928"/>
                  </a:cubicBezTo>
                  <a:cubicBezTo>
                    <a:pt x="3316" y="2859"/>
                    <a:pt x="3225" y="2768"/>
                    <a:pt x="3156" y="2676"/>
                  </a:cubicBezTo>
                  <a:cubicBezTo>
                    <a:pt x="2768" y="1945"/>
                    <a:pt x="2379" y="1236"/>
                    <a:pt x="1578" y="870"/>
                  </a:cubicBezTo>
                  <a:cubicBezTo>
                    <a:pt x="1304" y="733"/>
                    <a:pt x="1121" y="412"/>
                    <a:pt x="892" y="161"/>
                  </a:cubicBezTo>
                  <a:cubicBezTo>
                    <a:pt x="742" y="61"/>
                    <a:pt x="596" y="0"/>
                    <a:pt x="4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91"/>
            <p:cNvSpPr/>
            <p:nvPr/>
          </p:nvSpPr>
          <p:spPr>
            <a:xfrm>
              <a:off x="4143250" y="4021725"/>
              <a:ext cx="112650" cy="88300"/>
            </a:xfrm>
            <a:custGeom>
              <a:avLst/>
              <a:gdLst/>
              <a:ahLst/>
              <a:cxnLst/>
              <a:rect l="l" t="t" r="r" b="b"/>
              <a:pathLst>
                <a:path w="4506" h="3532" extrusionOk="0">
                  <a:moveTo>
                    <a:pt x="134" y="0"/>
                  </a:moveTo>
                  <a:cubicBezTo>
                    <a:pt x="90" y="0"/>
                    <a:pt x="46" y="3"/>
                    <a:pt x="1" y="10"/>
                  </a:cubicBezTo>
                  <a:cubicBezTo>
                    <a:pt x="435" y="925"/>
                    <a:pt x="1258" y="1451"/>
                    <a:pt x="1967" y="2114"/>
                  </a:cubicBezTo>
                  <a:cubicBezTo>
                    <a:pt x="2516" y="2640"/>
                    <a:pt x="2882" y="3418"/>
                    <a:pt x="3751" y="3532"/>
                  </a:cubicBezTo>
                  <a:cubicBezTo>
                    <a:pt x="3911" y="3052"/>
                    <a:pt x="3911" y="3052"/>
                    <a:pt x="4505" y="3029"/>
                  </a:cubicBezTo>
                  <a:cubicBezTo>
                    <a:pt x="4368" y="2594"/>
                    <a:pt x="3819" y="2571"/>
                    <a:pt x="3614" y="2206"/>
                  </a:cubicBezTo>
                  <a:cubicBezTo>
                    <a:pt x="3088" y="1222"/>
                    <a:pt x="2150" y="765"/>
                    <a:pt x="1258" y="262"/>
                  </a:cubicBezTo>
                  <a:cubicBezTo>
                    <a:pt x="869" y="241"/>
                    <a:pt x="516" y="0"/>
                    <a:pt x="134" y="0"/>
                  </a:cubicBezTo>
                  <a:close/>
                </a:path>
              </a:pathLst>
            </a:custGeom>
            <a:solidFill>
              <a:srgbClr val="CA4F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91"/>
            <p:cNvSpPr/>
            <p:nvPr/>
          </p:nvSpPr>
          <p:spPr>
            <a:xfrm>
              <a:off x="4333050" y="4197475"/>
              <a:ext cx="17175" cy="18900"/>
            </a:xfrm>
            <a:custGeom>
              <a:avLst/>
              <a:gdLst/>
              <a:ahLst/>
              <a:cxnLst/>
              <a:rect l="l" t="t" r="r" b="b"/>
              <a:pathLst>
                <a:path w="687" h="756" extrusionOk="0">
                  <a:moveTo>
                    <a:pt x="183" y="0"/>
                  </a:moveTo>
                  <a:cubicBezTo>
                    <a:pt x="206" y="161"/>
                    <a:pt x="343" y="298"/>
                    <a:pt x="229" y="458"/>
                  </a:cubicBezTo>
                  <a:cubicBezTo>
                    <a:pt x="0" y="755"/>
                    <a:pt x="252" y="755"/>
                    <a:pt x="435" y="755"/>
                  </a:cubicBezTo>
                  <a:lnTo>
                    <a:pt x="686" y="755"/>
                  </a:lnTo>
                  <a:cubicBezTo>
                    <a:pt x="641" y="161"/>
                    <a:pt x="641" y="161"/>
                    <a:pt x="183" y="0"/>
                  </a:cubicBez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91"/>
            <p:cNvSpPr/>
            <p:nvPr/>
          </p:nvSpPr>
          <p:spPr>
            <a:xfrm>
              <a:off x="4318750" y="4166600"/>
              <a:ext cx="12600" cy="18325"/>
            </a:xfrm>
            <a:custGeom>
              <a:avLst/>
              <a:gdLst/>
              <a:ahLst/>
              <a:cxnLst/>
              <a:rect l="l" t="t" r="r" b="b"/>
              <a:pathLst>
                <a:path w="504" h="733" extrusionOk="0">
                  <a:moveTo>
                    <a:pt x="1" y="1"/>
                  </a:moveTo>
                  <a:lnTo>
                    <a:pt x="1" y="1"/>
                  </a:lnTo>
                  <a:cubicBezTo>
                    <a:pt x="24" y="252"/>
                    <a:pt x="92" y="504"/>
                    <a:pt x="252" y="732"/>
                  </a:cubicBezTo>
                  <a:lnTo>
                    <a:pt x="504" y="732"/>
                  </a:lnTo>
                  <a:cubicBezTo>
                    <a:pt x="504" y="412"/>
                    <a:pt x="298" y="92"/>
                    <a:pt x="1" y="1"/>
                  </a:cubicBez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91"/>
            <p:cNvSpPr/>
            <p:nvPr/>
          </p:nvSpPr>
          <p:spPr>
            <a:xfrm>
              <a:off x="4330200" y="4184900"/>
              <a:ext cx="7450" cy="12600"/>
            </a:xfrm>
            <a:custGeom>
              <a:avLst/>
              <a:gdLst/>
              <a:ahLst/>
              <a:cxnLst/>
              <a:rect l="l" t="t" r="r" b="b"/>
              <a:pathLst>
                <a:path w="298" h="504" extrusionOk="0">
                  <a:moveTo>
                    <a:pt x="46" y="0"/>
                  </a:moveTo>
                  <a:lnTo>
                    <a:pt x="46" y="0"/>
                  </a:lnTo>
                  <a:cubicBezTo>
                    <a:pt x="0" y="206"/>
                    <a:pt x="114" y="412"/>
                    <a:pt x="297" y="503"/>
                  </a:cubicBezTo>
                  <a:cubicBezTo>
                    <a:pt x="297" y="298"/>
                    <a:pt x="206" y="115"/>
                    <a:pt x="46" y="0"/>
                  </a:cubicBez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91"/>
            <p:cNvSpPr/>
            <p:nvPr/>
          </p:nvSpPr>
          <p:spPr>
            <a:xfrm>
              <a:off x="4312475" y="4160325"/>
              <a:ext cx="6300" cy="6300"/>
            </a:xfrm>
            <a:custGeom>
              <a:avLst/>
              <a:gdLst/>
              <a:ahLst/>
              <a:cxnLst/>
              <a:rect l="l" t="t" r="r" b="b"/>
              <a:pathLst>
                <a:path w="252" h="252" extrusionOk="0">
                  <a:moveTo>
                    <a:pt x="252" y="252"/>
                  </a:moveTo>
                  <a:lnTo>
                    <a:pt x="0" y="0"/>
                  </a:ln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91"/>
            <p:cNvSpPr/>
            <p:nvPr/>
          </p:nvSpPr>
          <p:spPr>
            <a:xfrm>
              <a:off x="4123825" y="4017525"/>
              <a:ext cx="116075" cy="106800"/>
            </a:xfrm>
            <a:custGeom>
              <a:avLst/>
              <a:gdLst/>
              <a:ahLst/>
              <a:cxnLst/>
              <a:rect l="l" t="t" r="r" b="b"/>
              <a:pathLst>
                <a:path w="4643" h="4272" extrusionOk="0">
                  <a:moveTo>
                    <a:pt x="295" y="0"/>
                  </a:moveTo>
                  <a:cubicBezTo>
                    <a:pt x="196" y="0"/>
                    <a:pt x="98" y="55"/>
                    <a:pt x="0" y="224"/>
                  </a:cubicBezTo>
                  <a:cubicBezTo>
                    <a:pt x="160" y="407"/>
                    <a:pt x="320" y="590"/>
                    <a:pt x="503" y="750"/>
                  </a:cubicBezTo>
                  <a:cubicBezTo>
                    <a:pt x="1715" y="1665"/>
                    <a:pt x="2813" y="2717"/>
                    <a:pt x="3796" y="3860"/>
                  </a:cubicBezTo>
                  <a:cubicBezTo>
                    <a:pt x="3933" y="4020"/>
                    <a:pt x="4093" y="4157"/>
                    <a:pt x="4253" y="4272"/>
                  </a:cubicBezTo>
                  <a:cubicBezTo>
                    <a:pt x="4414" y="4226"/>
                    <a:pt x="4551" y="4134"/>
                    <a:pt x="4619" y="3974"/>
                  </a:cubicBezTo>
                  <a:cubicBezTo>
                    <a:pt x="4642" y="3883"/>
                    <a:pt x="4619" y="3768"/>
                    <a:pt x="4528" y="3700"/>
                  </a:cubicBezTo>
                  <a:cubicBezTo>
                    <a:pt x="4253" y="3334"/>
                    <a:pt x="3910" y="3037"/>
                    <a:pt x="3545" y="2785"/>
                  </a:cubicBezTo>
                  <a:cubicBezTo>
                    <a:pt x="3270" y="2602"/>
                    <a:pt x="3019" y="2374"/>
                    <a:pt x="2836" y="2099"/>
                  </a:cubicBezTo>
                  <a:cubicBezTo>
                    <a:pt x="2241" y="1367"/>
                    <a:pt x="1532" y="727"/>
                    <a:pt x="778" y="178"/>
                  </a:cubicBezTo>
                  <a:cubicBezTo>
                    <a:pt x="610" y="136"/>
                    <a:pt x="451" y="0"/>
                    <a:pt x="295" y="0"/>
                  </a:cubicBezTo>
                  <a:close/>
                </a:path>
              </a:pathLst>
            </a:custGeom>
            <a:solidFill>
              <a:srgbClr val="B63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91"/>
            <p:cNvSpPr/>
            <p:nvPr/>
          </p:nvSpPr>
          <p:spPr>
            <a:xfrm>
              <a:off x="3798550" y="3865400"/>
              <a:ext cx="206950" cy="60700"/>
            </a:xfrm>
            <a:custGeom>
              <a:avLst/>
              <a:gdLst/>
              <a:ahLst/>
              <a:cxnLst/>
              <a:rect l="l" t="t" r="r" b="b"/>
              <a:pathLst>
                <a:path w="8278" h="2428" extrusionOk="0">
                  <a:moveTo>
                    <a:pt x="1671" y="1"/>
                  </a:moveTo>
                  <a:cubicBezTo>
                    <a:pt x="1314" y="1"/>
                    <a:pt x="955" y="23"/>
                    <a:pt x="599" y="23"/>
                  </a:cubicBezTo>
                  <a:cubicBezTo>
                    <a:pt x="537" y="23"/>
                    <a:pt x="474" y="22"/>
                    <a:pt x="412" y="21"/>
                  </a:cubicBezTo>
                  <a:cubicBezTo>
                    <a:pt x="69" y="21"/>
                    <a:pt x="46" y="272"/>
                    <a:pt x="92" y="547"/>
                  </a:cubicBezTo>
                  <a:cubicBezTo>
                    <a:pt x="115" y="615"/>
                    <a:pt x="46" y="684"/>
                    <a:pt x="0" y="753"/>
                  </a:cubicBezTo>
                  <a:cubicBezTo>
                    <a:pt x="249" y="1096"/>
                    <a:pt x="578" y="1133"/>
                    <a:pt x="917" y="1133"/>
                  </a:cubicBezTo>
                  <a:cubicBezTo>
                    <a:pt x="1008" y="1133"/>
                    <a:pt x="1100" y="1130"/>
                    <a:pt x="1191" y="1130"/>
                  </a:cubicBezTo>
                  <a:cubicBezTo>
                    <a:pt x="1414" y="1130"/>
                    <a:pt x="1634" y="1146"/>
                    <a:pt x="1830" y="1256"/>
                  </a:cubicBezTo>
                  <a:cubicBezTo>
                    <a:pt x="2058" y="1256"/>
                    <a:pt x="2287" y="1278"/>
                    <a:pt x="2516" y="1347"/>
                  </a:cubicBezTo>
                  <a:cubicBezTo>
                    <a:pt x="2549" y="1354"/>
                    <a:pt x="2582" y="1357"/>
                    <a:pt x="2616" y="1357"/>
                  </a:cubicBezTo>
                  <a:cubicBezTo>
                    <a:pt x="2697" y="1357"/>
                    <a:pt x="2778" y="1340"/>
                    <a:pt x="2859" y="1324"/>
                  </a:cubicBezTo>
                  <a:cubicBezTo>
                    <a:pt x="3384" y="1416"/>
                    <a:pt x="3888" y="1644"/>
                    <a:pt x="4413" y="1759"/>
                  </a:cubicBezTo>
                  <a:cubicBezTo>
                    <a:pt x="5379" y="1983"/>
                    <a:pt x="6305" y="2428"/>
                    <a:pt x="7290" y="2428"/>
                  </a:cubicBezTo>
                  <a:cubicBezTo>
                    <a:pt x="7612" y="2428"/>
                    <a:pt x="7940" y="2380"/>
                    <a:pt x="8278" y="2262"/>
                  </a:cubicBezTo>
                  <a:cubicBezTo>
                    <a:pt x="8095" y="1782"/>
                    <a:pt x="7638" y="1759"/>
                    <a:pt x="7272" y="1644"/>
                  </a:cubicBezTo>
                  <a:cubicBezTo>
                    <a:pt x="6334" y="1324"/>
                    <a:pt x="5397" y="1027"/>
                    <a:pt x="4459" y="707"/>
                  </a:cubicBezTo>
                  <a:cubicBezTo>
                    <a:pt x="4185" y="638"/>
                    <a:pt x="3933" y="478"/>
                    <a:pt x="3750" y="249"/>
                  </a:cubicBezTo>
                  <a:cubicBezTo>
                    <a:pt x="3683" y="256"/>
                    <a:pt x="3616" y="258"/>
                    <a:pt x="3549" y="258"/>
                  </a:cubicBezTo>
                  <a:cubicBezTo>
                    <a:pt x="3366" y="258"/>
                    <a:pt x="3186" y="237"/>
                    <a:pt x="3019" y="204"/>
                  </a:cubicBezTo>
                  <a:cubicBezTo>
                    <a:pt x="2579" y="37"/>
                    <a:pt x="2126" y="1"/>
                    <a:pt x="1671" y="1"/>
                  </a:cubicBezTo>
                  <a:close/>
                </a:path>
              </a:pathLst>
            </a:custGeom>
            <a:solidFill>
              <a:srgbClr val="EDA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91"/>
            <p:cNvSpPr/>
            <p:nvPr/>
          </p:nvSpPr>
          <p:spPr>
            <a:xfrm>
              <a:off x="3620175" y="3875750"/>
              <a:ext cx="249275" cy="26775"/>
            </a:xfrm>
            <a:custGeom>
              <a:avLst/>
              <a:gdLst/>
              <a:ahLst/>
              <a:cxnLst/>
              <a:rect l="l" t="t" r="r" b="b"/>
              <a:pathLst>
                <a:path w="9971" h="1071" extrusionOk="0">
                  <a:moveTo>
                    <a:pt x="3231" y="0"/>
                  </a:moveTo>
                  <a:cubicBezTo>
                    <a:pt x="3046" y="0"/>
                    <a:pt x="2861" y="23"/>
                    <a:pt x="2676" y="64"/>
                  </a:cubicBezTo>
                  <a:cubicBezTo>
                    <a:pt x="1990" y="178"/>
                    <a:pt x="1304" y="224"/>
                    <a:pt x="618" y="316"/>
                  </a:cubicBezTo>
                  <a:lnTo>
                    <a:pt x="115" y="590"/>
                  </a:lnTo>
                  <a:cubicBezTo>
                    <a:pt x="92" y="590"/>
                    <a:pt x="47" y="613"/>
                    <a:pt x="24" y="659"/>
                  </a:cubicBezTo>
                  <a:cubicBezTo>
                    <a:pt x="1" y="704"/>
                    <a:pt x="24" y="773"/>
                    <a:pt x="115" y="819"/>
                  </a:cubicBezTo>
                  <a:cubicBezTo>
                    <a:pt x="949" y="780"/>
                    <a:pt x="1783" y="593"/>
                    <a:pt x="2631" y="593"/>
                  </a:cubicBezTo>
                  <a:cubicBezTo>
                    <a:pt x="2783" y="593"/>
                    <a:pt x="2935" y="599"/>
                    <a:pt x="3088" y="613"/>
                  </a:cubicBezTo>
                  <a:cubicBezTo>
                    <a:pt x="3614" y="659"/>
                    <a:pt x="4163" y="659"/>
                    <a:pt x="4688" y="704"/>
                  </a:cubicBezTo>
                  <a:cubicBezTo>
                    <a:pt x="5855" y="773"/>
                    <a:pt x="6998" y="842"/>
                    <a:pt x="8141" y="979"/>
                  </a:cubicBezTo>
                  <a:cubicBezTo>
                    <a:pt x="8522" y="1040"/>
                    <a:pt x="8914" y="1070"/>
                    <a:pt x="9302" y="1070"/>
                  </a:cubicBezTo>
                  <a:cubicBezTo>
                    <a:pt x="9496" y="1070"/>
                    <a:pt x="9689" y="1063"/>
                    <a:pt x="9879" y="1047"/>
                  </a:cubicBezTo>
                  <a:cubicBezTo>
                    <a:pt x="9902" y="1047"/>
                    <a:pt x="9925" y="1025"/>
                    <a:pt x="9948" y="979"/>
                  </a:cubicBezTo>
                  <a:cubicBezTo>
                    <a:pt x="9971" y="933"/>
                    <a:pt x="9948" y="887"/>
                    <a:pt x="9879" y="842"/>
                  </a:cubicBezTo>
                  <a:lnTo>
                    <a:pt x="9651" y="842"/>
                  </a:lnTo>
                  <a:cubicBezTo>
                    <a:pt x="9513" y="704"/>
                    <a:pt x="9285" y="750"/>
                    <a:pt x="9147" y="590"/>
                  </a:cubicBezTo>
                  <a:cubicBezTo>
                    <a:pt x="8699" y="573"/>
                    <a:pt x="8263" y="364"/>
                    <a:pt x="7813" y="364"/>
                  </a:cubicBezTo>
                  <a:cubicBezTo>
                    <a:pt x="7643" y="364"/>
                    <a:pt x="7471" y="394"/>
                    <a:pt x="7295" y="476"/>
                  </a:cubicBezTo>
                  <a:cubicBezTo>
                    <a:pt x="7272" y="476"/>
                    <a:pt x="7204" y="361"/>
                    <a:pt x="7135" y="316"/>
                  </a:cubicBezTo>
                  <a:lnTo>
                    <a:pt x="6609" y="316"/>
                  </a:lnTo>
                  <a:cubicBezTo>
                    <a:pt x="6564" y="247"/>
                    <a:pt x="6472" y="201"/>
                    <a:pt x="6381" y="178"/>
                  </a:cubicBezTo>
                  <a:cubicBezTo>
                    <a:pt x="6266" y="201"/>
                    <a:pt x="6175" y="247"/>
                    <a:pt x="6129" y="316"/>
                  </a:cubicBezTo>
                  <a:cubicBezTo>
                    <a:pt x="5959" y="331"/>
                    <a:pt x="5789" y="338"/>
                    <a:pt x="5620" y="338"/>
                  </a:cubicBezTo>
                  <a:cubicBezTo>
                    <a:pt x="5037" y="338"/>
                    <a:pt x="4460" y="252"/>
                    <a:pt x="3911" y="110"/>
                  </a:cubicBezTo>
                  <a:cubicBezTo>
                    <a:pt x="3684" y="34"/>
                    <a:pt x="3458" y="0"/>
                    <a:pt x="3231" y="0"/>
                  </a:cubicBezTo>
                  <a:close/>
                </a:path>
              </a:pathLst>
            </a:custGeom>
            <a:solidFill>
              <a:srgbClr val="E18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91"/>
            <p:cNvSpPr/>
            <p:nvPr/>
          </p:nvSpPr>
          <p:spPr>
            <a:xfrm>
              <a:off x="3757950" y="3865325"/>
              <a:ext cx="28050" cy="18900"/>
            </a:xfrm>
            <a:custGeom>
              <a:avLst/>
              <a:gdLst/>
              <a:ahLst/>
              <a:cxnLst/>
              <a:rect l="l" t="t" r="r" b="b"/>
              <a:pathLst>
                <a:path w="1122" h="756" extrusionOk="0">
                  <a:moveTo>
                    <a:pt x="870" y="1"/>
                  </a:moveTo>
                  <a:cubicBezTo>
                    <a:pt x="618" y="24"/>
                    <a:pt x="367" y="24"/>
                    <a:pt x="138" y="70"/>
                  </a:cubicBezTo>
                  <a:cubicBezTo>
                    <a:pt x="69" y="92"/>
                    <a:pt x="24" y="161"/>
                    <a:pt x="1" y="252"/>
                  </a:cubicBezTo>
                  <a:cubicBezTo>
                    <a:pt x="1" y="321"/>
                    <a:pt x="46" y="390"/>
                    <a:pt x="115" y="435"/>
                  </a:cubicBezTo>
                  <a:cubicBezTo>
                    <a:pt x="275" y="527"/>
                    <a:pt x="504" y="550"/>
                    <a:pt x="618" y="756"/>
                  </a:cubicBezTo>
                  <a:lnTo>
                    <a:pt x="870" y="756"/>
                  </a:lnTo>
                  <a:cubicBezTo>
                    <a:pt x="961" y="687"/>
                    <a:pt x="1053" y="595"/>
                    <a:pt x="1121" y="504"/>
                  </a:cubicBezTo>
                  <a:cubicBezTo>
                    <a:pt x="1121" y="413"/>
                    <a:pt x="1121" y="344"/>
                    <a:pt x="1121" y="252"/>
                  </a:cubicBezTo>
                  <a:cubicBezTo>
                    <a:pt x="1030" y="184"/>
                    <a:pt x="938" y="92"/>
                    <a:pt x="870" y="1"/>
                  </a:cubicBezTo>
                  <a:close/>
                </a:path>
              </a:pathLst>
            </a:custGeom>
            <a:solidFill>
              <a:srgbClr val="F1A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91"/>
            <p:cNvSpPr/>
            <p:nvPr/>
          </p:nvSpPr>
          <p:spPr>
            <a:xfrm>
              <a:off x="3779675" y="3865325"/>
              <a:ext cx="6325" cy="6325"/>
            </a:xfrm>
            <a:custGeom>
              <a:avLst/>
              <a:gdLst/>
              <a:ahLst/>
              <a:cxnLst/>
              <a:rect l="l" t="t" r="r" b="b"/>
              <a:pathLst>
                <a:path w="253" h="253" extrusionOk="0">
                  <a:moveTo>
                    <a:pt x="252" y="252"/>
                  </a:moveTo>
                  <a:lnTo>
                    <a:pt x="1" y="1"/>
                  </a:lnTo>
                  <a:close/>
                </a:path>
              </a:pathLst>
            </a:custGeom>
            <a:solidFill>
              <a:srgbClr val="EDA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91"/>
            <p:cNvSpPr/>
            <p:nvPr/>
          </p:nvSpPr>
          <p:spPr>
            <a:xfrm>
              <a:off x="3779675" y="3877900"/>
              <a:ext cx="6325" cy="6325"/>
            </a:xfrm>
            <a:custGeom>
              <a:avLst/>
              <a:gdLst/>
              <a:ahLst/>
              <a:cxnLst/>
              <a:rect l="l" t="t" r="r" b="b"/>
              <a:pathLst>
                <a:path w="253" h="253" extrusionOk="0">
                  <a:moveTo>
                    <a:pt x="252" y="1"/>
                  </a:moveTo>
                  <a:lnTo>
                    <a:pt x="1" y="253"/>
                  </a:lnTo>
                  <a:lnTo>
                    <a:pt x="252" y="253"/>
                  </a:lnTo>
                  <a:cubicBezTo>
                    <a:pt x="252" y="161"/>
                    <a:pt x="252" y="92"/>
                    <a:pt x="252" y="1"/>
                  </a:cubicBezTo>
                  <a:close/>
                </a:path>
              </a:pathLst>
            </a:custGeom>
            <a:solidFill>
              <a:srgbClr val="EDA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91"/>
            <p:cNvSpPr/>
            <p:nvPr/>
          </p:nvSpPr>
          <p:spPr>
            <a:xfrm>
              <a:off x="3867150" y="3894225"/>
              <a:ext cx="169225" cy="66600"/>
            </a:xfrm>
            <a:custGeom>
              <a:avLst/>
              <a:gdLst/>
              <a:ahLst/>
              <a:cxnLst/>
              <a:rect l="l" t="t" r="r" b="b"/>
              <a:pathLst>
                <a:path w="6769" h="2664" extrusionOk="0">
                  <a:moveTo>
                    <a:pt x="399" y="0"/>
                  </a:moveTo>
                  <a:cubicBezTo>
                    <a:pt x="267" y="0"/>
                    <a:pt x="133" y="29"/>
                    <a:pt x="0" y="103"/>
                  </a:cubicBezTo>
                  <a:lnTo>
                    <a:pt x="0" y="308"/>
                  </a:lnTo>
                  <a:cubicBezTo>
                    <a:pt x="686" y="606"/>
                    <a:pt x="1395" y="880"/>
                    <a:pt x="2104" y="1086"/>
                  </a:cubicBezTo>
                  <a:cubicBezTo>
                    <a:pt x="3476" y="1360"/>
                    <a:pt x="4825" y="1680"/>
                    <a:pt x="6037" y="2504"/>
                  </a:cubicBezTo>
                  <a:cubicBezTo>
                    <a:pt x="6197" y="2572"/>
                    <a:pt x="6334" y="2618"/>
                    <a:pt x="6517" y="2664"/>
                  </a:cubicBezTo>
                  <a:lnTo>
                    <a:pt x="6769" y="2366"/>
                  </a:lnTo>
                  <a:cubicBezTo>
                    <a:pt x="6631" y="2138"/>
                    <a:pt x="6449" y="1932"/>
                    <a:pt x="6197" y="1795"/>
                  </a:cubicBezTo>
                  <a:cubicBezTo>
                    <a:pt x="6128" y="1726"/>
                    <a:pt x="6014" y="1680"/>
                    <a:pt x="5923" y="1635"/>
                  </a:cubicBezTo>
                  <a:lnTo>
                    <a:pt x="5763" y="1612"/>
                  </a:lnTo>
                  <a:cubicBezTo>
                    <a:pt x="5374" y="1520"/>
                    <a:pt x="5374" y="1520"/>
                    <a:pt x="5511" y="1109"/>
                  </a:cubicBezTo>
                  <a:cubicBezTo>
                    <a:pt x="4048" y="994"/>
                    <a:pt x="2584" y="697"/>
                    <a:pt x="1189" y="217"/>
                  </a:cubicBezTo>
                  <a:cubicBezTo>
                    <a:pt x="942" y="124"/>
                    <a:pt x="674" y="0"/>
                    <a:pt x="399" y="0"/>
                  </a:cubicBezTo>
                  <a:close/>
                </a:path>
              </a:pathLst>
            </a:custGeom>
            <a:solidFill>
              <a:srgbClr val="E28C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91"/>
            <p:cNvSpPr/>
            <p:nvPr/>
          </p:nvSpPr>
          <p:spPr>
            <a:xfrm>
              <a:off x="4011200" y="3928800"/>
              <a:ext cx="39475" cy="24600"/>
            </a:xfrm>
            <a:custGeom>
              <a:avLst/>
              <a:gdLst/>
              <a:ahLst/>
              <a:cxnLst/>
              <a:rect l="l" t="t" r="r" b="b"/>
              <a:pathLst>
                <a:path w="1579" h="984" extrusionOk="0">
                  <a:moveTo>
                    <a:pt x="389" y="0"/>
                  </a:moveTo>
                  <a:cubicBezTo>
                    <a:pt x="233" y="0"/>
                    <a:pt x="89" y="87"/>
                    <a:pt x="1" y="229"/>
                  </a:cubicBezTo>
                  <a:cubicBezTo>
                    <a:pt x="115" y="297"/>
                    <a:pt x="161" y="412"/>
                    <a:pt x="252" y="480"/>
                  </a:cubicBezTo>
                  <a:cubicBezTo>
                    <a:pt x="389" y="778"/>
                    <a:pt x="687" y="983"/>
                    <a:pt x="1007" y="983"/>
                  </a:cubicBezTo>
                  <a:cubicBezTo>
                    <a:pt x="1098" y="983"/>
                    <a:pt x="1167" y="983"/>
                    <a:pt x="1258" y="961"/>
                  </a:cubicBezTo>
                  <a:cubicBezTo>
                    <a:pt x="1373" y="938"/>
                    <a:pt x="1464" y="892"/>
                    <a:pt x="1578" y="846"/>
                  </a:cubicBezTo>
                  <a:cubicBezTo>
                    <a:pt x="1555" y="755"/>
                    <a:pt x="1510" y="640"/>
                    <a:pt x="1441" y="549"/>
                  </a:cubicBezTo>
                  <a:cubicBezTo>
                    <a:pt x="1190" y="297"/>
                    <a:pt x="869" y="114"/>
                    <a:pt x="526" y="23"/>
                  </a:cubicBezTo>
                  <a:cubicBezTo>
                    <a:pt x="480" y="8"/>
                    <a:pt x="434" y="0"/>
                    <a:pt x="389" y="0"/>
                  </a:cubicBezTo>
                  <a:close/>
                </a:path>
              </a:pathLst>
            </a:custGeom>
            <a:solidFill>
              <a:srgbClr val="F0BE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91"/>
            <p:cNvSpPr/>
            <p:nvPr/>
          </p:nvSpPr>
          <p:spPr>
            <a:xfrm>
              <a:off x="4230150" y="4116300"/>
              <a:ext cx="152075" cy="245925"/>
            </a:xfrm>
            <a:custGeom>
              <a:avLst/>
              <a:gdLst/>
              <a:ahLst/>
              <a:cxnLst/>
              <a:rect l="l" t="t" r="r" b="b"/>
              <a:pathLst>
                <a:path w="6083" h="9837" extrusionOk="0">
                  <a:moveTo>
                    <a:pt x="275" y="0"/>
                  </a:moveTo>
                  <a:lnTo>
                    <a:pt x="0" y="298"/>
                  </a:lnTo>
                  <a:cubicBezTo>
                    <a:pt x="732" y="1258"/>
                    <a:pt x="1487" y="2196"/>
                    <a:pt x="2219" y="3156"/>
                  </a:cubicBezTo>
                  <a:cubicBezTo>
                    <a:pt x="3293" y="4619"/>
                    <a:pt x="4208" y="6197"/>
                    <a:pt x="4917" y="7867"/>
                  </a:cubicBezTo>
                  <a:cubicBezTo>
                    <a:pt x="5191" y="8507"/>
                    <a:pt x="5351" y="9216"/>
                    <a:pt x="5786" y="9787"/>
                  </a:cubicBezTo>
                  <a:cubicBezTo>
                    <a:pt x="5828" y="9819"/>
                    <a:pt x="5876" y="9836"/>
                    <a:pt x="5921" y="9836"/>
                  </a:cubicBezTo>
                  <a:cubicBezTo>
                    <a:pt x="5973" y="9836"/>
                    <a:pt x="6023" y="9813"/>
                    <a:pt x="6060" y="9764"/>
                  </a:cubicBezTo>
                  <a:cubicBezTo>
                    <a:pt x="6083" y="9604"/>
                    <a:pt x="6060" y="9444"/>
                    <a:pt x="6014" y="9284"/>
                  </a:cubicBezTo>
                  <a:cubicBezTo>
                    <a:pt x="5763" y="8667"/>
                    <a:pt x="5466" y="8072"/>
                    <a:pt x="5534" y="7386"/>
                  </a:cubicBezTo>
                  <a:cubicBezTo>
                    <a:pt x="5534" y="7318"/>
                    <a:pt x="5511" y="7226"/>
                    <a:pt x="5466" y="7158"/>
                  </a:cubicBezTo>
                  <a:cubicBezTo>
                    <a:pt x="4894" y="6563"/>
                    <a:pt x="4871" y="5740"/>
                    <a:pt x="4528" y="5031"/>
                  </a:cubicBezTo>
                  <a:cubicBezTo>
                    <a:pt x="4048" y="4757"/>
                    <a:pt x="3682" y="4299"/>
                    <a:pt x="3545" y="3751"/>
                  </a:cubicBezTo>
                  <a:cubicBezTo>
                    <a:pt x="3225" y="3476"/>
                    <a:pt x="2973" y="3133"/>
                    <a:pt x="2790" y="2767"/>
                  </a:cubicBezTo>
                  <a:cubicBezTo>
                    <a:pt x="2699" y="2676"/>
                    <a:pt x="2630" y="2584"/>
                    <a:pt x="2562" y="2493"/>
                  </a:cubicBezTo>
                  <a:cubicBezTo>
                    <a:pt x="2447" y="2127"/>
                    <a:pt x="1921" y="2081"/>
                    <a:pt x="1830" y="1715"/>
                  </a:cubicBezTo>
                  <a:cubicBezTo>
                    <a:pt x="1715" y="1212"/>
                    <a:pt x="1258" y="938"/>
                    <a:pt x="1029" y="503"/>
                  </a:cubicBezTo>
                  <a:cubicBezTo>
                    <a:pt x="938" y="412"/>
                    <a:pt x="869" y="343"/>
                    <a:pt x="778" y="252"/>
                  </a:cubicBezTo>
                  <a:cubicBezTo>
                    <a:pt x="664" y="92"/>
                    <a:pt x="481" y="0"/>
                    <a:pt x="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91"/>
            <p:cNvSpPr/>
            <p:nvPr/>
          </p:nvSpPr>
          <p:spPr>
            <a:xfrm>
              <a:off x="4381650" y="4365675"/>
              <a:ext cx="56050" cy="260725"/>
            </a:xfrm>
            <a:custGeom>
              <a:avLst/>
              <a:gdLst/>
              <a:ahLst/>
              <a:cxnLst/>
              <a:rect l="l" t="t" r="r" b="b"/>
              <a:pathLst>
                <a:path w="2242" h="10429" extrusionOk="0">
                  <a:moveTo>
                    <a:pt x="348" y="0"/>
                  </a:moveTo>
                  <a:cubicBezTo>
                    <a:pt x="250" y="0"/>
                    <a:pt x="159" y="43"/>
                    <a:pt x="92" y="110"/>
                  </a:cubicBezTo>
                  <a:lnTo>
                    <a:pt x="0" y="293"/>
                  </a:lnTo>
                  <a:cubicBezTo>
                    <a:pt x="275" y="1390"/>
                    <a:pt x="549" y="2465"/>
                    <a:pt x="869" y="3540"/>
                  </a:cubicBezTo>
                  <a:cubicBezTo>
                    <a:pt x="1029" y="4066"/>
                    <a:pt x="1052" y="4614"/>
                    <a:pt x="892" y="5140"/>
                  </a:cubicBezTo>
                  <a:cubicBezTo>
                    <a:pt x="572" y="6101"/>
                    <a:pt x="709" y="7015"/>
                    <a:pt x="961" y="7953"/>
                  </a:cubicBezTo>
                  <a:cubicBezTo>
                    <a:pt x="1189" y="8776"/>
                    <a:pt x="1486" y="9553"/>
                    <a:pt x="1807" y="10308"/>
                  </a:cubicBezTo>
                  <a:cubicBezTo>
                    <a:pt x="1852" y="10388"/>
                    <a:pt x="1932" y="10428"/>
                    <a:pt x="2015" y="10428"/>
                  </a:cubicBezTo>
                  <a:cubicBezTo>
                    <a:pt x="2098" y="10428"/>
                    <a:pt x="2184" y="10388"/>
                    <a:pt x="2241" y="10308"/>
                  </a:cubicBezTo>
                  <a:cubicBezTo>
                    <a:pt x="2241" y="10239"/>
                    <a:pt x="2241" y="10148"/>
                    <a:pt x="2241" y="10079"/>
                  </a:cubicBezTo>
                  <a:cubicBezTo>
                    <a:pt x="2081" y="9942"/>
                    <a:pt x="2150" y="9714"/>
                    <a:pt x="1990" y="9576"/>
                  </a:cubicBezTo>
                  <a:cubicBezTo>
                    <a:pt x="1509" y="8524"/>
                    <a:pt x="1692" y="7404"/>
                    <a:pt x="1486" y="6306"/>
                  </a:cubicBezTo>
                  <a:cubicBezTo>
                    <a:pt x="2150" y="4134"/>
                    <a:pt x="1486" y="2122"/>
                    <a:pt x="640" y="155"/>
                  </a:cubicBezTo>
                  <a:lnTo>
                    <a:pt x="457" y="18"/>
                  </a:lnTo>
                  <a:cubicBezTo>
                    <a:pt x="421" y="6"/>
                    <a:pt x="384" y="0"/>
                    <a:pt x="3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91"/>
            <p:cNvSpPr/>
            <p:nvPr/>
          </p:nvSpPr>
          <p:spPr>
            <a:xfrm>
              <a:off x="3409525" y="3890200"/>
              <a:ext cx="214100" cy="76800"/>
            </a:xfrm>
            <a:custGeom>
              <a:avLst/>
              <a:gdLst/>
              <a:ahLst/>
              <a:cxnLst/>
              <a:rect l="l" t="t" r="r" b="b"/>
              <a:pathLst>
                <a:path w="8564" h="3072" extrusionOk="0">
                  <a:moveTo>
                    <a:pt x="8288" y="1"/>
                  </a:moveTo>
                  <a:cubicBezTo>
                    <a:pt x="7838" y="1"/>
                    <a:pt x="7404" y="93"/>
                    <a:pt x="6986" y="264"/>
                  </a:cubicBezTo>
                  <a:cubicBezTo>
                    <a:pt x="6597" y="424"/>
                    <a:pt x="6209" y="538"/>
                    <a:pt x="5797" y="538"/>
                  </a:cubicBezTo>
                  <a:cubicBezTo>
                    <a:pt x="5157" y="835"/>
                    <a:pt x="4357" y="447"/>
                    <a:pt x="3785" y="1018"/>
                  </a:cubicBezTo>
                  <a:lnTo>
                    <a:pt x="3533" y="1018"/>
                  </a:lnTo>
                  <a:cubicBezTo>
                    <a:pt x="3396" y="1155"/>
                    <a:pt x="3213" y="1270"/>
                    <a:pt x="3030" y="1361"/>
                  </a:cubicBezTo>
                  <a:cubicBezTo>
                    <a:pt x="1978" y="1704"/>
                    <a:pt x="1041" y="2322"/>
                    <a:pt x="35" y="2779"/>
                  </a:cubicBezTo>
                  <a:cubicBezTo>
                    <a:pt x="0" y="2951"/>
                    <a:pt x="18" y="3072"/>
                    <a:pt x="146" y="3072"/>
                  </a:cubicBezTo>
                  <a:cubicBezTo>
                    <a:pt x="188" y="3072"/>
                    <a:pt x="241" y="3059"/>
                    <a:pt x="309" y="3030"/>
                  </a:cubicBezTo>
                  <a:cubicBezTo>
                    <a:pt x="1247" y="2619"/>
                    <a:pt x="2161" y="2184"/>
                    <a:pt x="3099" y="1773"/>
                  </a:cubicBezTo>
                  <a:cubicBezTo>
                    <a:pt x="3465" y="1590"/>
                    <a:pt x="3853" y="1430"/>
                    <a:pt x="4265" y="1361"/>
                  </a:cubicBezTo>
                  <a:cubicBezTo>
                    <a:pt x="5729" y="1133"/>
                    <a:pt x="7123" y="607"/>
                    <a:pt x="8564" y="241"/>
                  </a:cubicBezTo>
                  <a:lnTo>
                    <a:pt x="8564" y="12"/>
                  </a:lnTo>
                  <a:cubicBezTo>
                    <a:pt x="8471" y="4"/>
                    <a:pt x="8379" y="1"/>
                    <a:pt x="8288" y="1"/>
                  </a:cubicBezTo>
                  <a:close/>
                </a:path>
              </a:pathLst>
            </a:custGeom>
            <a:solidFill>
              <a:srgbClr val="E080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91"/>
            <p:cNvSpPr/>
            <p:nvPr/>
          </p:nvSpPr>
          <p:spPr>
            <a:xfrm>
              <a:off x="3815700" y="5281675"/>
              <a:ext cx="120650" cy="43325"/>
            </a:xfrm>
            <a:custGeom>
              <a:avLst/>
              <a:gdLst/>
              <a:ahLst/>
              <a:cxnLst/>
              <a:rect l="l" t="t" r="r" b="b"/>
              <a:pathLst>
                <a:path w="4826" h="1733" extrusionOk="0">
                  <a:moveTo>
                    <a:pt x="3951" y="0"/>
                  </a:moveTo>
                  <a:cubicBezTo>
                    <a:pt x="3620" y="0"/>
                    <a:pt x="3282" y="69"/>
                    <a:pt x="2951" y="69"/>
                  </a:cubicBezTo>
                  <a:cubicBezTo>
                    <a:pt x="2827" y="69"/>
                    <a:pt x="2705" y="60"/>
                    <a:pt x="2584" y="33"/>
                  </a:cubicBezTo>
                  <a:cubicBezTo>
                    <a:pt x="2081" y="102"/>
                    <a:pt x="1578" y="171"/>
                    <a:pt x="1075" y="262"/>
                  </a:cubicBezTo>
                  <a:cubicBezTo>
                    <a:pt x="869" y="308"/>
                    <a:pt x="709" y="399"/>
                    <a:pt x="526" y="468"/>
                  </a:cubicBezTo>
                  <a:cubicBezTo>
                    <a:pt x="555" y="539"/>
                    <a:pt x="592" y="575"/>
                    <a:pt x="644" y="575"/>
                  </a:cubicBezTo>
                  <a:cubicBezTo>
                    <a:pt x="675" y="575"/>
                    <a:pt x="712" y="562"/>
                    <a:pt x="755" y="536"/>
                  </a:cubicBezTo>
                  <a:cubicBezTo>
                    <a:pt x="869" y="559"/>
                    <a:pt x="983" y="514"/>
                    <a:pt x="1098" y="628"/>
                  </a:cubicBezTo>
                  <a:cubicBezTo>
                    <a:pt x="1189" y="719"/>
                    <a:pt x="1075" y="834"/>
                    <a:pt x="1006" y="925"/>
                  </a:cubicBezTo>
                  <a:cubicBezTo>
                    <a:pt x="801" y="1222"/>
                    <a:pt x="435" y="1222"/>
                    <a:pt x="137" y="1382"/>
                  </a:cubicBezTo>
                  <a:cubicBezTo>
                    <a:pt x="69" y="1405"/>
                    <a:pt x="0" y="1497"/>
                    <a:pt x="0" y="1565"/>
                  </a:cubicBezTo>
                  <a:cubicBezTo>
                    <a:pt x="0" y="1692"/>
                    <a:pt x="86" y="1733"/>
                    <a:pt x="179" y="1733"/>
                  </a:cubicBezTo>
                  <a:cubicBezTo>
                    <a:pt x="203" y="1733"/>
                    <a:pt x="228" y="1730"/>
                    <a:pt x="252" y="1725"/>
                  </a:cubicBezTo>
                  <a:cubicBezTo>
                    <a:pt x="618" y="1657"/>
                    <a:pt x="961" y="1565"/>
                    <a:pt x="1304" y="1474"/>
                  </a:cubicBezTo>
                  <a:cubicBezTo>
                    <a:pt x="1441" y="1663"/>
                    <a:pt x="1582" y="1726"/>
                    <a:pt x="1724" y="1726"/>
                  </a:cubicBezTo>
                  <a:cubicBezTo>
                    <a:pt x="1959" y="1726"/>
                    <a:pt x="2196" y="1554"/>
                    <a:pt x="2424" y="1497"/>
                  </a:cubicBezTo>
                  <a:cubicBezTo>
                    <a:pt x="3133" y="1337"/>
                    <a:pt x="3842" y="1085"/>
                    <a:pt x="4505" y="742"/>
                  </a:cubicBezTo>
                  <a:cubicBezTo>
                    <a:pt x="4688" y="651"/>
                    <a:pt x="4802" y="468"/>
                    <a:pt x="4825" y="262"/>
                  </a:cubicBezTo>
                  <a:lnTo>
                    <a:pt x="4802" y="262"/>
                  </a:lnTo>
                  <a:cubicBezTo>
                    <a:pt x="4532" y="55"/>
                    <a:pt x="4245" y="0"/>
                    <a:pt x="3951" y="0"/>
                  </a:cubicBezTo>
                  <a:close/>
                </a:path>
              </a:pathLst>
            </a:custGeom>
            <a:solidFill>
              <a:srgbClr val="E290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91"/>
            <p:cNvSpPr/>
            <p:nvPr/>
          </p:nvSpPr>
          <p:spPr>
            <a:xfrm>
              <a:off x="4322750" y="4816475"/>
              <a:ext cx="29200" cy="158500"/>
            </a:xfrm>
            <a:custGeom>
              <a:avLst/>
              <a:gdLst/>
              <a:ahLst/>
              <a:cxnLst/>
              <a:rect l="l" t="t" r="r" b="b"/>
              <a:pathLst>
                <a:path w="1168" h="6340" extrusionOk="0">
                  <a:moveTo>
                    <a:pt x="442" y="1"/>
                  </a:moveTo>
                  <a:cubicBezTo>
                    <a:pt x="424" y="1"/>
                    <a:pt x="407" y="2"/>
                    <a:pt x="390" y="5"/>
                  </a:cubicBezTo>
                  <a:cubicBezTo>
                    <a:pt x="1" y="279"/>
                    <a:pt x="390" y="760"/>
                    <a:pt x="115" y="1057"/>
                  </a:cubicBezTo>
                  <a:cubicBezTo>
                    <a:pt x="69" y="1354"/>
                    <a:pt x="69" y="1629"/>
                    <a:pt x="115" y="1926"/>
                  </a:cubicBezTo>
                  <a:cubicBezTo>
                    <a:pt x="481" y="3115"/>
                    <a:pt x="298" y="4350"/>
                    <a:pt x="344" y="5584"/>
                  </a:cubicBezTo>
                  <a:cubicBezTo>
                    <a:pt x="550" y="5790"/>
                    <a:pt x="298" y="6156"/>
                    <a:pt x="595" y="6339"/>
                  </a:cubicBezTo>
                  <a:lnTo>
                    <a:pt x="824" y="6316"/>
                  </a:lnTo>
                  <a:lnTo>
                    <a:pt x="961" y="6179"/>
                  </a:lnTo>
                  <a:cubicBezTo>
                    <a:pt x="1167" y="5402"/>
                    <a:pt x="938" y="4601"/>
                    <a:pt x="1076" y="3801"/>
                  </a:cubicBezTo>
                  <a:cubicBezTo>
                    <a:pt x="1076" y="3732"/>
                    <a:pt x="1076" y="3664"/>
                    <a:pt x="1076" y="3572"/>
                  </a:cubicBezTo>
                  <a:cubicBezTo>
                    <a:pt x="916" y="2452"/>
                    <a:pt x="938" y="1308"/>
                    <a:pt x="710" y="188"/>
                  </a:cubicBezTo>
                  <a:cubicBezTo>
                    <a:pt x="670" y="68"/>
                    <a:pt x="560" y="1"/>
                    <a:pt x="442" y="1"/>
                  </a:cubicBezTo>
                  <a:close/>
                </a:path>
              </a:pathLst>
            </a:custGeom>
            <a:solidFill>
              <a:srgbClr val="B23D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91"/>
            <p:cNvSpPr/>
            <p:nvPr/>
          </p:nvSpPr>
          <p:spPr>
            <a:xfrm>
              <a:off x="3078250" y="4855450"/>
              <a:ext cx="96050" cy="114950"/>
            </a:xfrm>
            <a:custGeom>
              <a:avLst/>
              <a:gdLst/>
              <a:ahLst/>
              <a:cxnLst/>
              <a:rect l="l" t="t" r="r" b="b"/>
              <a:pathLst>
                <a:path w="3842" h="4598" extrusionOk="0">
                  <a:moveTo>
                    <a:pt x="0" y="1"/>
                  </a:moveTo>
                  <a:lnTo>
                    <a:pt x="0" y="504"/>
                  </a:lnTo>
                  <a:cubicBezTo>
                    <a:pt x="458" y="687"/>
                    <a:pt x="869" y="984"/>
                    <a:pt x="1212" y="1350"/>
                  </a:cubicBezTo>
                  <a:cubicBezTo>
                    <a:pt x="1418" y="1602"/>
                    <a:pt x="1532" y="1922"/>
                    <a:pt x="1509" y="2265"/>
                  </a:cubicBezTo>
                  <a:cubicBezTo>
                    <a:pt x="1967" y="3157"/>
                    <a:pt x="2653" y="3934"/>
                    <a:pt x="3499" y="4529"/>
                  </a:cubicBezTo>
                  <a:cubicBezTo>
                    <a:pt x="3567" y="4574"/>
                    <a:pt x="3659" y="4597"/>
                    <a:pt x="3750" y="4597"/>
                  </a:cubicBezTo>
                  <a:lnTo>
                    <a:pt x="3842" y="4483"/>
                  </a:lnTo>
                  <a:cubicBezTo>
                    <a:pt x="3842" y="4391"/>
                    <a:pt x="3819" y="4323"/>
                    <a:pt x="3773" y="4231"/>
                  </a:cubicBezTo>
                  <a:cubicBezTo>
                    <a:pt x="3179" y="3339"/>
                    <a:pt x="2607" y="2448"/>
                    <a:pt x="2012" y="1579"/>
                  </a:cubicBezTo>
                  <a:cubicBezTo>
                    <a:pt x="1692" y="1030"/>
                    <a:pt x="1281" y="573"/>
                    <a:pt x="801" y="184"/>
                  </a:cubicBezTo>
                  <a:cubicBezTo>
                    <a:pt x="749" y="269"/>
                    <a:pt x="686" y="354"/>
                    <a:pt x="600" y="354"/>
                  </a:cubicBezTo>
                  <a:cubicBezTo>
                    <a:pt x="570" y="354"/>
                    <a:pt x="538" y="344"/>
                    <a:pt x="503" y="321"/>
                  </a:cubicBezTo>
                  <a:cubicBezTo>
                    <a:pt x="320" y="230"/>
                    <a:pt x="160" y="115"/>
                    <a:pt x="0" y="1"/>
                  </a:cubicBezTo>
                  <a:close/>
                </a:path>
              </a:pathLst>
            </a:custGeom>
            <a:solidFill>
              <a:srgbClr val="B43F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91"/>
            <p:cNvSpPr/>
            <p:nvPr/>
          </p:nvSpPr>
          <p:spPr>
            <a:xfrm>
              <a:off x="3239225" y="5055050"/>
              <a:ext cx="101425" cy="120575"/>
            </a:xfrm>
            <a:custGeom>
              <a:avLst/>
              <a:gdLst/>
              <a:ahLst/>
              <a:cxnLst/>
              <a:rect l="l" t="t" r="r" b="b"/>
              <a:pathLst>
                <a:path w="4057" h="4823" extrusionOk="0">
                  <a:moveTo>
                    <a:pt x="201" y="1"/>
                  </a:moveTo>
                  <a:cubicBezTo>
                    <a:pt x="49" y="1"/>
                    <a:pt x="0" y="111"/>
                    <a:pt x="55" y="295"/>
                  </a:cubicBezTo>
                  <a:cubicBezTo>
                    <a:pt x="238" y="569"/>
                    <a:pt x="444" y="798"/>
                    <a:pt x="673" y="1026"/>
                  </a:cubicBezTo>
                  <a:cubicBezTo>
                    <a:pt x="1061" y="1392"/>
                    <a:pt x="1359" y="1827"/>
                    <a:pt x="1565" y="2307"/>
                  </a:cubicBezTo>
                  <a:cubicBezTo>
                    <a:pt x="1930" y="2673"/>
                    <a:pt x="2228" y="3107"/>
                    <a:pt x="2456" y="3587"/>
                  </a:cubicBezTo>
                  <a:cubicBezTo>
                    <a:pt x="2616" y="3999"/>
                    <a:pt x="2914" y="4342"/>
                    <a:pt x="3302" y="4571"/>
                  </a:cubicBezTo>
                  <a:cubicBezTo>
                    <a:pt x="3394" y="4639"/>
                    <a:pt x="3485" y="4731"/>
                    <a:pt x="3577" y="4799"/>
                  </a:cubicBezTo>
                  <a:cubicBezTo>
                    <a:pt x="3645" y="4799"/>
                    <a:pt x="3737" y="4822"/>
                    <a:pt x="3805" y="4822"/>
                  </a:cubicBezTo>
                  <a:lnTo>
                    <a:pt x="4057" y="4571"/>
                  </a:lnTo>
                  <a:cubicBezTo>
                    <a:pt x="3577" y="4273"/>
                    <a:pt x="3165" y="3839"/>
                    <a:pt x="2891" y="3336"/>
                  </a:cubicBezTo>
                  <a:cubicBezTo>
                    <a:pt x="2182" y="2124"/>
                    <a:pt x="1336" y="1004"/>
                    <a:pt x="330" y="20"/>
                  </a:cubicBezTo>
                  <a:cubicBezTo>
                    <a:pt x="281" y="7"/>
                    <a:pt x="238" y="1"/>
                    <a:pt x="201" y="1"/>
                  </a:cubicBezTo>
                  <a:close/>
                </a:path>
              </a:pathLst>
            </a:custGeom>
            <a:solidFill>
              <a:srgbClr val="B742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91"/>
            <p:cNvSpPr/>
            <p:nvPr/>
          </p:nvSpPr>
          <p:spPr>
            <a:xfrm>
              <a:off x="3169700" y="4967375"/>
              <a:ext cx="77775" cy="95625"/>
            </a:xfrm>
            <a:custGeom>
              <a:avLst/>
              <a:gdLst/>
              <a:ahLst/>
              <a:cxnLst/>
              <a:rect l="l" t="t" r="r" b="b"/>
              <a:pathLst>
                <a:path w="3111" h="3825" extrusionOk="0">
                  <a:moveTo>
                    <a:pt x="215" y="0"/>
                  </a:moveTo>
                  <a:cubicBezTo>
                    <a:pt x="167" y="0"/>
                    <a:pt x="115" y="17"/>
                    <a:pt x="69" y="52"/>
                  </a:cubicBezTo>
                  <a:cubicBezTo>
                    <a:pt x="69" y="52"/>
                    <a:pt x="47" y="74"/>
                    <a:pt x="24" y="120"/>
                  </a:cubicBezTo>
                  <a:cubicBezTo>
                    <a:pt x="1" y="189"/>
                    <a:pt x="24" y="257"/>
                    <a:pt x="69" y="303"/>
                  </a:cubicBezTo>
                  <a:cubicBezTo>
                    <a:pt x="92" y="395"/>
                    <a:pt x="92" y="463"/>
                    <a:pt x="92" y="555"/>
                  </a:cubicBezTo>
                  <a:cubicBezTo>
                    <a:pt x="207" y="760"/>
                    <a:pt x="367" y="920"/>
                    <a:pt x="573" y="1058"/>
                  </a:cubicBezTo>
                  <a:cubicBezTo>
                    <a:pt x="595" y="1172"/>
                    <a:pt x="595" y="1332"/>
                    <a:pt x="664" y="1401"/>
                  </a:cubicBezTo>
                  <a:cubicBezTo>
                    <a:pt x="1373" y="2224"/>
                    <a:pt x="2105" y="3024"/>
                    <a:pt x="2813" y="3825"/>
                  </a:cubicBezTo>
                  <a:lnTo>
                    <a:pt x="3111" y="3550"/>
                  </a:lnTo>
                  <a:lnTo>
                    <a:pt x="595" y="303"/>
                  </a:lnTo>
                  <a:cubicBezTo>
                    <a:pt x="504" y="234"/>
                    <a:pt x="412" y="143"/>
                    <a:pt x="344" y="52"/>
                  </a:cubicBezTo>
                  <a:cubicBezTo>
                    <a:pt x="310" y="17"/>
                    <a:pt x="264" y="0"/>
                    <a:pt x="215" y="0"/>
                  </a:cubicBezTo>
                  <a:close/>
                </a:path>
              </a:pathLst>
            </a:custGeom>
            <a:solidFill>
              <a:srgbClr val="C151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91"/>
            <p:cNvSpPr/>
            <p:nvPr/>
          </p:nvSpPr>
          <p:spPr>
            <a:xfrm>
              <a:off x="4367925" y="4623375"/>
              <a:ext cx="72050" cy="102425"/>
            </a:xfrm>
            <a:custGeom>
              <a:avLst/>
              <a:gdLst/>
              <a:ahLst/>
              <a:cxnLst/>
              <a:rect l="l" t="t" r="r" b="b"/>
              <a:pathLst>
                <a:path w="2882" h="4097" extrusionOk="0">
                  <a:moveTo>
                    <a:pt x="2356" y="0"/>
                  </a:moveTo>
                  <a:cubicBezTo>
                    <a:pt x="2401" y="640"/>
                    <a:pt x="2218" y="1258"/>
                    <a:pt x="1830" y="1761"/>
                  </a:cubicBezTo>
                  <a:cubicBezTo>
                    <a:pt x="1349" y="2538"/>
                    <a:pt x="732" y="3201"/>
                    <a:pt x="0" y="3773"/>
                  </a:cubicBezTo>
                  <a:cubicBezTo>
                    <a:pt x="46" y="3933"/>
                    <a:pt x="160" y="4047"/>
                    <a:pt x="320" y="4093"/>
                  </a:cubicBezTo>
                  <a:cubicBezTo>
                    <a:pt x="349" y="4096"/>
                    <a:pt x="377" y="4097"/>
                    <a:pt x="405" y="4097"/>
                  </a:cubicBezTo>
                  <a:cubicBezTo>
                    <a:pt x="647" y="4097"/>
                    <a:pt x="870" y="4010"/>
                    <a:pt x="1075" y="3887"/>
                  </a:cubicBezTo>
                  <a:cubicBezTo>
                    <a:pt x="1189" y="3796"/>
                    <a:pt x="1304" y="3682"/>
                    <a:pt x="1395" y="3567"/>
                  </a:cubicBezTo>
                  <a:cubicBezTo>
                    <a:pt x="1555" y="3339"/>
                    <a:pt x="1692" y="3156"/>
                    <a:pt x="1853" y="2973"/>
                  </a:cubicBezTo>
                  <a:lnTo>
                    <a:pt x="1967" y="2858"/>
                  </a:lnTo>
                  <a:cubicBezTo>
                    <a:pt x="2013" y="2767"/>
                    <a:pt x="2081" y="2698"/>
                    <a:pt x="2127" y="2607"/>
                  </a:cubicBezTo>
                  <a:cubicBezTo>
                    <a:pt x="2264" y="2401"/>
                    <a:pt x="2356" y="2172"/>
                    <a:pt x="2447" y="1944"/>
                  </a:cubicBezTo>
                  <a:cubicBezTo>
                    <a:pt x="2493" y="1852"/>
                    <a:pt x="2516" y="1761"/>
                    <a:pt x="2539" y="1669"/>
                  </a:cubicBezTo>
                  <a:lnTo>
                    <a:pt x="2539" y="1509"/>
                  </a:lnTo>
                  <a:cubicBezTo>
                    <a:pt x="2653" y="1006"/>
                    <a:pt x="2882" y="526"/>
                    <a:pt x="2767" y="0"/>
                  </a:cubicBezTo>
                  <a:close/>
                </a:path>
              </a:pathLst>
            </a:custGeom>
            <a:solidFill>
              <a:srgbClr val="BF50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91"/>
            <p:cNvSpPr/>
            <p:nvPr/>
          </p:nvSpPr>
          <p:spPr>
            <a:xfrm>
              <a:off x="3327725" y="3959650"/>
              <a:ext cx="89550" cy="51450"/>
            </a:xfrm>
            <a:custGeom>
              <a:avLst/>
              <a:gdLst/>
              <a:ahLst/>
              <a:cxnLst/>
              <a:rect l="l" t="t" r="r" b="b"/>
              <a:pathLst>
                <a:path w="3582" h="2058" extrusionOk="0">
                  <a:moveTo>
                    <a:pt x="3284" y="1"/>
                  </a:moveTo>
                  <a:cubicBezTo>
                    <a:pt x="2964" y="184"/>
                    <a:pt x="2644" y="344"/>
                    <a:pt x="2346" y="527"/>
                  </a:cubicBezTo>
                  <a:cubicBezTo>
                    <a:pt x="2072" y="778"/>
                    <a:pt x="1729" y="916"/>
                    <a:pt x="1363" y="961"/>
                  </a:cubicBezTo>
                  <a:cubicBezTo>
                    <a:pt x="769" y="1007"/>
                    <a:pt x="403" y="1350"/>
                    <a:pt x="37" y="1739"/>
                  </a:cubicBezTo>
                  <a:cubicBezTo>
                    <a:pt x="1" y="1955"/>
                    <a:pt x="36" y="2058"/>
                    <a:pt x="187" y="2058"/>
                  </a:cubicBezTo>
                  <a:cubicBezTo>
                    <a:pt x="227" y="2058"/>
                    <a:pt x="276" y="2051"/>
                    <a:pt x="334" y="2036"/>
                  </a:cubicBezTo>
                  <a:cubicBezTo>
                    <a:pt x="1409" y="1442"/>
                    <a:pt x="2552" y="961"/>
                    <a:pt x="3581" y="252"/>
                  </a:cubicBezTo>
                  <a:lnTo>
                    <a:pt x="3284" y="1"/>
                  </a:lnTo>
                  <a:close/>
                </a:path>
              </a:pathLst>
            </a:custGeom>
            <a:solidFill>
              <a:srgbClr val="E48C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91"/>
            <p:cNvSpPr/>
            <p:nvPr/>
          </p:nvSpPr>
          <p:spPr>
            <a:xfrm>
              <a:off x="3551575" y="5265925"/>
              <a:ext cx="102350" cy="34975"/>
            </a:xfrm>
            <a:custGeom>
              <a:avLst/>
              <a:gdLst/>
              <a:ahLst/>
              <a:cxnLst/>
              <a:rect l="l" t="t" r="r" b="b"/>
              <a:pathLst>
                <a:path w="4094" h="1399" extrusionOk="0">
                  <a:moveTo>
                    <a:pt x="594" y="0"/>
                  </a:moveTo>
                  <a:cubicBezTo>
                    <a:pt x="458" y="0"/>
                    <a:pt x="321" y="8"/>
                    <a:pt x="184" y="23"/>
                  </a:cubicBezTo>
                  <a:cubicBezTo>
                    <a:pt x="47" y="92"/>
                    <a:pt x="1" y="252"/>
                    <a:pt x="115" y="366"/>
                  </a:cubicBezTo>
                  <a:cubicBezTo>
                    <a:pt x="961" y="412"/>
                    <a:pt x="1784" y="595"/>
                    <a:pt x="2585" y="892"/>
                  </a:cubicBezTo>
                  <a:cubicBezTo>
                    <a:pt x="2699" y="961"/>
                    <a:pt x="2791" y="1052"/>
                    <a:pt x="2859" y="1144"/>
                  </a:cubicBezTo>
                  <a:cubicBezTo>
                    <a:pt x="2951" y="1212"/>
                    <a:pt x="3019" y="1281"/>
                    <a:pt x="3111" y="1372"/>
                  </a:cubicBezTo>
                  <a:lnTo>
                    <a:pt x="3591" y="1395"/>
                  </a:lnTo>
                  <a:cubicBezTo>
                    <a:pt x="3612" y="1397"/>
                    <a:pt x="3633" y="1399"/>
                    <a:pt x="3653" y="1399"/>
                  </a:cubicBezTo>
                  <a:cubicBezTo>
                    <a:pt x="3833" y="1399"/>
                    <a:pt x="3991" y="1310"/>
                    <a:pt x="4094" y="1166"/>
                  </a:cubicBezTo>
                  <a:lnTo>
                    <a:pt x="3682" y="1098"/>
                  </a:lnTo>
                  <a:cubicBezTo>
                    <a:pt x="3568" y="1075"/>
                    <a:pt x="3431" y="983"/>
                    <a:pt x="3362" y="892"/>
                  </a:cubicBezTo>
                  <a:cubicBezTo>
                    <a:pt x="2791" y="412"/>
                    <a:pt x="2082" y="297"/>
                    <a:pt x="1396" y="92"/>
                  </a:cubicBezTo>
                  <a:cubicBezTo>
                    <a:pt x="1136" y="31"/>
                    <a:pt x="867" y="0"/>
                    <a:pt x="5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91"/>
            <p:cNvSpPr/>
            <p:nvPr/>
          </p:nvSpPr>
          <p:spPr>
            <a:xfrm>
              <a:off x="4321050" y="4757375"/>
              <a:ext cx="38900" cy="60375"/>
            </a:xfrm>
            <a:custGeom>
              <a:avLst/>
              <a:gdLst/>
              <a:ahLst/>
              <a:cxnLst/>
              <a:rect l="l" t="t" r="r" b="b"/>
              <a:pathLst>
                <a:path w="1556" h="2415" extrusionOk="0">
                  <a:moveTo>
                    <a:pt x="1062" y="0"/>
                  </a:moveTo>
                  <a:cubicBezTo>
                    <a:pt x="904" y="0"/>
                    <a:pt x="746" y="58"/>
                    <a:pt x="618" y="174"/>
                  </a:cubicBezTo>
                  <a:cubicBezTo>
                    <a:pt x="229" y="471"/>
                    <a:pt x="641" y="814"/>
                    <a:pt x="595" y="1134"/>
                  </a:cubicBezTo>
                  <a:cubicBezTo>
                    <a:pt x="572" y="1409"/>
                    <a:pt x="343" y="1546"/>
                    <a:pt x="160" y="1706"/>
                  </a:cubicBezTo>
                  <a:cubicBezTo>
                    <a:pt x="46" y="1820"/>
                    <a:pt x="0" y="1980"/>
                    <a:pt x="46" y="2140"/>
                  </a:cubicBezTo>
                  <a:cubicBezTo>
                    <a:pt x="115" y="2300"/>
                    <a:pt x="252" y="2392"/>
                    <a:pt x="412" y="2415"/>
                  </a:cubicBezTo>
                  <a:lnTo>
                    <a:pt x="641" y="2415"/>
                  </a:lnTo>
                  <a:cubicBezTo>
                    <a:pt x="1166" y="2278"/>
                    <a:pt x="892" y="1706"/>
                    <a:pt x="1144" y="1431"/>
                  </a:cubicBezTo>
                  <a:cubicBezTo>
                    <a:pt x="1166" y="1157"/>
                    <a:pt x="1121" y="860"/>
                    <a:pt x="1372" y="677"/>
                  </a:cubicBezTo>
                  <a:cubicBezTo>
                    <a:pt x="1555" y="540"/>
                    <a:pt x="1555" y="265"/>
                    <a:pt x="1418" y="105"/>
                  </a:cubicBezTo>
                  <a:cubicBezTo>
                    <a:pt x="1308" y="35"/>
                    <a:pt x="1185" y="0"/>
                    <a:pt x="1062" y="0"/>
                  </a:cubicBezTo>
                  <a:close/>
                </a:path>
              </a:pathLst>
            </a:custGeom>
            <a:solidFill>
              <a:srgbClr val="B13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91"/>
            <p:cNvSpPr/>
            <p:nvPr/>
          </p:nvSpPr>
          <p:spPr>
            <a:xfrm>
              <a:off x="3361800" y="5193325"/>
              <a:ext cx="48600" cy="34950"/>
            </a:xfrm>
            <a:custGeom>
              <a:avLst/>
              <a:gdLst/>
              <a:ahLst/>
              <a:cxnLst/>
              <a:rect l="l" t="t" r="r" b="b"/>
              <a:pathLst>
                <a:path w="1944" h="1398" extrusionOk="0">
                  <a:moveTo>
                    <a:pt x="229" y="0"/>
                  </a:moveTo>
                  <a:cubicBezTo>
                    <a:pt x="114" y="69"/>
                    <a:pt x="0" y="114"/>
                    <a:pt x="92" y="275"/>
                  </a:cubicBezTo>
                  <a:cubicBezTo>
                    <a:pt x="183" y="457"/>
                    <a:pt x="320" y="618"/>
                    <a:pt x="412" y="778"/>
                  </a:cubicBezTo>
                  <a:cubicBezTo>
                    <a:pt x="549" y="938"/>
                    <a:pt x="663" y="1098"/>
                    <a:pt x="800" y="1235"/>
                  </a:cubicBezTo>
                  <a:cubicBezTo>
                    <a:pt x="884" y="1297"/>
                    <a:pt x="1005" y="1398"/>
                    <a:pt x="1078" y="1398"/>
                  </a:cubicBezTo>
                  <a:cubicBezTo>
                    <a:pt x="1085" y="1398"/>
                    <a:pt x="1092" y="1397"/>
                    <a:pt x="1098" y="1395"/>
                  </a:cubicBezTo>
                  <a:cubicBezTo>
                    <a:pt x="1395" y="1281"/>
                    <a:pt x="1761" y="1349"/>
                    <a:pt x="1944" y="983"/>
                  </a:cubicBezTo>
                  <a:cubicBezTo>
                    <a:pt x="1578" y="640"/>
                    <a:pt x="1052" y="572"/>
                    <a:pt x="663" y="275"/>
                  </a:cubicBezTo>
                  <a:cubicBezTo>
                    <a:pt x="595" y="183"/>
                    <a:pt x="503" y="137"/>
                    <a:pt x="412" y="92"/>
                  </a:cubicBezTo>
                  <a:cubicBezTo>
                    <a:pt x="366" y="23"/>
                    <a:pt x="297" y="0"/>
                    <a:pt x="2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91"/>
            <p:cNvSpPr/>
            <p:nvPr/>
          </p:nvSpPr>
          <p:spPr>
            <a:xfrm>
              <a:off x="4020925" y="5224750"/>
              <a:ext cx="59475" cy="32050"/>
            </a:xfrm>
            <a:custGeom>
              <a:avLst/>
              <a:gdLst/>
              <a:ahLst/>
              <a:cxnLst/>
              <a:rect l="l" t="t" r="r" b="b"/>
              <a:pathLst>
                <a:path w="2379" h="1282" extrusionOk="0">
                  <a:moveTo>
                    <a:pt x="2081" y="1"/>
                  </a:moveTo>
                  <a:lnTo>
                    <a:pt x="137" y="801"/>
                  </a:lnTo>
                  <a:cubicBezTo>
                    <a:pt x="69" y="870"/>
                    <a:pt x="23" y="961"/>
                    <a:pt x="0" y="1053"/>
                  </a:cubicBezTo>
                  <a:cubicBezTo>
                    <a:pt x="0" y="1144"/>
                    <a:pt x="46" y="1236"/>
                    <a:pt x="137" y="1281"/>
                  </a:cubicBezTo>
                  <a:cubicBezTo>
                    <a:pt x="366" y="1121"/>
                    <a:pt x="663" y="1030"/>
                    <a:pt x="938" y="1030"/>
                  </a:cubicBezTo>
                  <a:cubicBezTo>
                    <a:pt x="969" y="1032"/>
                    <a:pt x="999" y="1034"/>
                    <a:pt x="1029" y="1034"/>
                  </a:cubicBezTo>
                  <a:cubicBezTo>
                    <a:pt x="1549" y="1034"/>
                    <a:pt x="1895" y="671"/>
                    <a:pt x="2241" y="390"/>
                  </a:cubicBezTo>
                  <a:cubicBezTo>
                    <a:pt x="2378" y="275"/>
                    <a:pt x="2241" y="92"/>
                    <a:pt x="20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91"/>
            <p:cNvSpPr/>
            <p:nvPr/>
          </p:nvSpPr>
          <p:spPr>
            <a:xfrm>
              <a:off x="4337050" y="4717700"/>
              <a:ext cx="38325" cy="41175"/>
            </a:xfrm>
            <a:custGeom>
              <a:avLst/>
              <a:gdLst/>
              <a:ahLst/>
              <a:cxnLst/>
              <a:rect l="l" t="t" r="r" b="b"/>
              <a:pathLst>
                <a:path w="1533" h="1647" extrusionOk="0">
                  <a:moveTo>
                    <a:pt x="1235" y="0"/>
                  </a:moveTo>
                  <a:cubicBezTo>
                    <a:pt x="961" y="92"/>
                    <a:pt x="732" y="297"/>
                    <a:pt x="641" y="572"/>
                  </a:cubicBezTo>
                  <a:cubicBezTo>
                    <a:pt x="526" y="755"/>
                    <a:pt x="412" y="915"/>
                    <a:pt x="298" y="1075"/>
                  </a:cubicBezTo>
                  <a:cubicBezTo>
                    <a:pt x="1" y="1532"/>
                    <a:pt x="275" y="1601"/>
                    <a:pt x="641" y="1646"/>
                  </a:cubicBezTo>
                  <a:cubicBezTo>
                    <a:pt x="1212" y="1646"/>
                    <a:pt x="1258" y="1166"/>
                    <a:pt x="1441" y="800"/>
                  </a:cubicBezTo>
                  <a:cubicBezTo>
                    <a:pt x="1464" y="686"/>
                    <a:pt x="1510" y="572"/>
                    <a:pt x="1533" y="457"/>
                  </a:cubicBezTo>
                  <a:lnTo>
                    <a:pt x="1533" y="274"/>
                  </a:lnTo>
                  <a:lnTo>
                    <a:pt x="12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91"/>
            <p:cNvSpPr/>
            <p:nvPr/>
          </p:nvSpPr>
          <p:spPr>
            <a:xfrm>
              <a:off x="3880300" y="5274825"/>
              <a:ext cx="56050" cy="13525"/>
            </a:xfrm>
            <a:custGeom>
              <a:avLst/>
              <a:gdLst/>
              <a:ahLst/>
              <a:cxnLst/>
              <a:rect l="l" t="t" r="r" b="b"/>
              <a:pathLst>
                <a:path w="2242" h="541" extrusionOk="0">
                  <a:moveTo>
                    <a:pt x="1698" y="0"/>
                  </a:moveTo>
                  <a:cubicBezTo>
                    <a:pt x="1127" y="0"/>
                    <a:pt x="547" y="112"/>
                    <a:pt x="0" y="307"/>
                  </a:cubicBezTo>
                  <a:cubicBezTo>
                    <a:pt x="161" y="468"/>
                    <a:pt x="356" y="540"/>
                    <a:pt x="571" y="540"/>
                  </a:cubicBezTo>
                  <a:cubicBezTo>
                    <a:pt x="602" y="540"/>
                    <a:pt x="632" y="539"/>
                    <a:pt x="663" y="536"/>
                  </a:cubicBezTo>
                  <a:lnTo>
                    <a:pt x="2241" y="536"/>
                  </a:lnTo>
                  <a:cubicBezTo>
                    <a:pt x="2241" y="445"/>
                    <a:pt x="2241" y="353"/>
                    <a:pt x="2241" y="284"/>
                  </a:cubicBezTo>
                  <a:lnTo>
                    <a:pt x="1990" y="10"/>
                  </a:lnTo>
                  <a:cubicBezTo>
                    <a:pt x="1893" y="3"/>
                    <a:pt x="1796" y="0"/>
                    <a:pt x="16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91"/>
            <p:cNvSpPr/>
            <p:nvPr/>
          </p:nvSpPr>
          <p:spPr>
            <a:xfrm>
              <a:off x="4181550" y="4864600"/>
              <a:ext cx="29200" cy="25300"/>
            </a:xfrm>
            <a:custGeom>
              <a:avLst/>
              <a:gdLst/>
              <a:ahLst/>
              <a:cxnLst/>
              <a:rect l="l" t="t" r="r" b="b"/>
              <a:pathLst>
                <a:path w="1168" h="1012" extrusionOk="0">
                  <a:moveTo>
                    <a:pt x="595" y="1"/>
                  </a:moveTo>
                  <a:cubicBezTo>
                    <a:pt x="321" y="1"/>
                    <a:pt x="1" y="321"/>
                    <a:pt x="47" y="572"/>
                  </a:cubicBezTo>
                  <a:cubicBezTo>
                    <a:pt x="92" y="824"/>
                    <a:pt x="298" y="1007"/>
                    <a:pt x="550" y="1007"/>
                  </a:cubicBezTo>
                  <a:cubicBezTo>
                    <a:pt x="572" y="1010"/>
                    <a:pt x="594" y="1012"/>
                    <a:pt x="616" y="1012"/>
                  </a:cubicBezTo>
                  <a:cubicBezTo>
                    <a:pt x="893" y="1012"/>
                    <a:pt x="1167" y="761"/>
                    <a:pt x="1167" y="550"/>
                  </a:cubicBezTo>
                  <a:cubicBezTo>
                    <a:pt x="1098" y="275"/>
                    <a:pt x="870" y="47"/>
                    <a:pt x="5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91"/>
            <p:cNvSpPr/>
            <p:nvPr/>
          </p:nvSpPr>
          <p:spPr>
            <a:xfrm>
              <a:off x="3980325" y="5247950"/>
              <a:ext cx="43475" cy="21425"/>
            </a:xfrm>
            <a:custGeom>
              <a:avLst/>
              <a:gdLst/>
              <a:ahLst/>
              <a:cxnLst/>
              <a:rect l="l" t="t" r="r" b="b"/>
              <a:pathLst>
                <a:path w="1739" h="857" extrusionOk="0">
                  <a:moveTo>
                    <a:pt x="1515" y="0"/>
                  </a:moveTo>
                  <a:cubicBezTo>
                    <a:pt x="1474" y="0"/>
                    <a:pt x="1434" y="10"/>
                    <a:pt x="1396" y="33"/>
                  </a:cubicBezTo>
                  <a:lnTo>
                    <a:pt x="1" y="605"/>
                  </a:lnTo>
                  <a:cubicBezTo>
                    <a:pt x="92" y="719"/>
                    <a:pt x="252" y="811"/>
                    <a:pt x="412" y="834"/>
                  </a:cubicBezTo>
                  <a:cubicBezTo>
                    <a:pt x="487" y="849"/>
                    <a:pt x="559" y="856"/>
                    <a:pt x="628" y="856"/>
                  </a:cubicBezTo>
                  <a:cubicBezTo>
                    <a:pt x="1067" y="856"/>
                    <a:pt x="1403" y="571"/>
                    <a:pt x="1739" y="353"/>
                  </a:cubicBezTo>
                  <a:lnTo>
                    <a:pt x="1739" y="102"/>
                  </a:lnTo>
                  <a:cubicBezTo>
                    <a:pt x="1678" y="41"/>
                    <a:pt x="1596" y="0"/>
                    <a:pt x="15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91"/>
            <p:cNvSpPr/>
            <p:nvPr/>
          </p:nvSpPr>
          <p:spPr>
            <a:xfrm>
              <a:off x="4124400" y="5181300"/>
              <a:ext cx="31450" cy="22900"/>
            </a:xfrm>
            <a:custGeom>
              <a:avLst/>
              <a:gdLst/>
              <a:ahLst/>
              <a:cxnLst/>
              <a:rect l="l" t="t" r="r" b="b"/>
              <a:pathLst>
                <a:path w="1258" h="916" extrusionOk="0">
                  <a:moveTo>
                    <a:pt x="1006" y="1"/>
                  </a:moveTo>
                  <a:lnTo>
                    <a:pt x="0" y="756"/>
                  </a:lnTo>
                  <a:cubicBezTo>
                    <a:pt x="92" y="824"/>
                    <a:pt x="206" y="916"/>
                    <a:pt x="297" y="916"/>
                  </a:cubicBezTo>
                  <a:cubicBezTo>
                    <a:pt x="526" y="870"/>
                    <a:pt x="778" y="801"/>
                    <a:pt x="1006" y="710"/>
                  </a:cubicBezTo>
                  <a:cubicBezTo>
                    <a:pt x="1258" y="595"/>
                    <a:pt x="1235" y="435"/>
                    <a:pt x="1006" y="1"/>
                  </a:cubicBezTo>
                  <a:close/>
                </a:path>
              </a:pathLst>
            </a:custGeom>
            <a:solidFill>
              <a:srgbClr val="B841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91"/>
            <p:cNvSpPr/>
            <p:nvPr/>
          </p:nvSpPr>
          <p:spPr>
            <a:xfrm>
              <a:off x="3475550" y="5248775"/>
              <a:ext cx="47750" cy="15425"/>
            </a:xfrm>
            <a:custGeom>
              <a:avLst/>
              <a:gdLst/>
              <a:ahLst/>
              <a:cxnLst/>
              <a:rect l="l" t="t" r="r" b="b"/>
              <a:pathLst>
                <a:path w="1910" h="617" extrusionOk="0">
                  <a:moveTo>
                    <a:pt x="229" y="0"/>
                  </a:moveTo>
                  <a:cubicBezTo>
                    <a:pt x="69" y="92"/>
                    <a:pt x="1" y="183"/>
                    <a:pt x="161" y="320"/>
                  </a:cubicBezTo>
                  <a:cubicBezTo>
                    <a:pt x="229" y="389"/>
                    <a:pt x="298" y="480"/>
                    <a:pt x="389" y="549"/>
                  </a:cubicBezTo>
                  <a:lnTo>
                    <a:pt x="1624" y="572"/>
                  </a:lnTo>
                  <a:cubicBezTo>
                    <a:pt x="1691" y="603"/>
                    <a:pt x="1744" y="617"/>
                    <a:pt x="1784" y="617"/>
                  </a:cubicBezTo>
                  <a:cubicBezTo>
                    <a:pt x="1894" y="617"/>
                    <a:pt x="1909" y="511"/>
                    <a:pt x="1876" y="343"/>
                  </a:cubicBezTo>
                  <a:cubicBezTo>
                    <a:pt x="1350" y="137"/>
                    <a:pt x="801" y="23"/>
                    <a:pt x="229" y="0"/>
                  </a:cubicBezTo>
                  <a:close/>
                </a:path>
              </a:pathLst>
            </a:custGeom>
            <a:solidFill>
              <a:srgbClr val="B641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91"/>
            <p:cNvSpPr/>
            <p:nvPr/>
          </p:nvSpPr>
          <p:spPr>
            <a:xfrm>
              <a:off x="3516150" y="5257025"/>
              <a:ext cx="37750" cy="18075"/>
            </a:xfrm>
            <a:custGeom>
              <a:avLst/>
              <a:gdLst/>
              <a:ahLst/>
              <a:cxnLst/>
              <a:rect l="l" t="t" r="r" b="b"/>
              <a:pathLst>
                <a:path w="1510" h="723" extrusionOk="0">
                  <a:moveTo>
                    <a:pt x="390" y="1"/>
                  </a:moveTo>
                  <a:cubicBezTo>
                    <a:pt x="344" y="1"/>
                    <a:pt x="298" y="4"/>
                    <a:pt x="252" y="13"/>
                  </a:cubicBezTo>
                  <a:lnTo>
                    <a:pt x="0" y="242"/>
                  </a:lnTo>
                  <a:cubicBezTo>
                    <a:pt x="457" y="585"/>
                    <a:pt x="1029" y="585"/>
                    <a:pt x="1509" y="722"/>
                  </a:cubicBezTo>
                  <a:lnTo>
                    <a:pt x="1509" y="493"/>
                  </a:lnTo>
                  <a:cubicBezTo>
                    <a:pt x="1509" y="333"/>
                    <a:pt x="1349" y="333"/>
                    <a:pt x="1258" y="242"/>
                  </a:cubicBezTo>
                  <a:cubicBezTo>
                    <a:pt x="979" y="182"/>
                    <a:pt x="699" y="1"/>
                    <a:pt x="390" y="1"/>
                  </a:cubicBezTo>
                  <a:close/>
                </a:path>
              </a:pathLst>
            </a:custGeom>
            <a:solidFill>
              <a:srgbClr val="C14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91"/>
            <p:cNvSpPr/>
            <p:nvPr/>
          </p:nvSpPr>
          <p:spPr>
            <a:xfrm>
              <a:off x="3747675" y="5301350"/>
              <a:ext cx="44600" cy="5275"/>
            </a:xfrm>
            <a:custGeom>
              <a:avLst/>
              <a:gdLst/>
              <a:ahLst/>
              <a:cxnLst/>
              <a:rect l="l" t="t" r="r" b="b"/>
              <a:pathLst>
                <a:path w="1784" h="211" extrusionOk="0">
                  <a:moveTo>
                    <a:pt x="435" y="1"/>
                  </a:moveTo>
                  <a:cubicBezTo>
                    <a:pt x="274" y="1"/>
                    <a:pt x="114" y="92"/>
                    <a:pt x="0" y="207"/>
                  </a:cubicBezTo>
                  <a:lnTo>
                    <a:pt x="1235" y="207"/>
                  </a:lnTo>
                  <a:cubicBezTo>
                    <a:pt x="1256" y="209"/>
                    <a:pt x="1277" y="210"/>
                    <a:pt x="1298" y="210"/>
                  </a:cubicBezTo>
                  <a:cubicBezTo>
                    <a:pt x="1482" y="210"/>
                    <a:pt x="1661" y="124"/>
                    <a:pt x="1784" y="1"/>
                  </a:cubicBezTo>
                  <a:close/>
                </a:path>
              </a:pathLst>
            </a:custGeom>
            <a:solidFill>
              <a:srgbClr val="B03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91"/>
            <p:cNvSpPr/>
            <p:nvPr/>
          </p:nvSpPr>
          <p:spPr>
            <a:xfrm>
              <a:off x="4319900" y="4809500"/>
              <a:ext cx="14325" cy="33400"/>
            </a:xfrm>
            <a:custGeom>
              <a:avLst/>
              <a:gdLst/>
              <a:ahLst/>
              <a:cxnLst/>
              <a:rect l="l" t="t" r="r" b="b"/>
              <a:pathLst>
                <a:path w="573" h="1336" extrusionOk="0">
                  <a:moveTo>
                    <a:pt x="107" y="1"/>
                  </a:moveTo>
                  <a:cubicBezTo>
                    <a:pt x="72" y="1"/>
                    <a:pt x="36" y="41"/>
                    <a:pt x="1" y="124"/>
                  </a:cubicBezTo>
                  <a:cubicBezTo>
                    <a:pt x="1" y="536"/>
                    <a:pt x="69" y="947"/>
                    <a:pt x="206" y="1336"/>
                  </a:cubicBezTo>
                  <a:cubicBezTo>
                    <a:pt x="572" y="1061"/>
                    <a:pt x="412" y="673"/>
                    <a:pt x="458" y="330"/>
                  </a:cubicBezTo>
                  <a:cubicBezTo>
                    <a:pt x="366" y="261"/>
                    <a:pt x="298" y="170"/>
                    <a:pt x="206" y="101"/>
                  </a:cubicBezTo>
                  <a:cubicBezTo>
                    <a:pt x="173" y="35"/>
                    <a:pt x="140" y="1"/>
                    <a:pt x="1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91"/>
            <p:cNvSpPr/>
            <p:nvPr/>
          </p:nvSpPr>
          <p:spPr>
            <a:xfrm>
              <a:off x="3422375" y="5231625"/>
              <a:ext cx="30900" cy="12600"/>
            </a:xfrm>
            <a:custGeom>
              <a:avLst/>
              <a:gdLst/>
              <a:ahLst/>
              <a:cxnLst/>
              <a:rect l="l" t="t" r="r" b="b"/>
              <a:pathLst>
                <a:path w="1236" h="504" extrusionOk="0">
                  <a:moveTo>
                    <a:pt x="778" y="0"/>
                  </a:moveTo>
                  <a:cubicBezTo>
                    <a:pt x="736" y="4"/>
                    <a:pt x="692" y="5"/>
                    <a:pt x="647" y="5"/>
                  </a:cubicBezTo>
                  <a:cubicBezTo>
                    <a:pt x="612" y="5"/>
                    <a:pt x="577" y="4"/>
                    <a:pt x="542" y="4"/>
                  </a:cubicBezTo>
                  <a:cubicBezTo>
                    <a:pt x="336" y="4"/>
                    <a:pt x="133" y="21"/>
                    <a:pt x="1" y="252"/>
                  </a:cubicBezTo>
                  <a:cubicBezTo>
                    <a:pt x="138" y="389"/>
                    <a:pt x="367" y="343"/>
                    <a:pt x="504" y="480"/>
                  </a:cubicBezTo>
                  <a:cubicBezTo>
                    <a:pt x="606" y="489"/>
                    <a:pt x="708" y="504"/>
                    <a:pt x="805" y="504"/>
                  </a:cubicBezTo>
                  <a:cubicBezTo>
                    <a:pt x="970" y="504"/>
                    <a:pt x="1121" y="461"/>
                    <a:pt x="1236" y="275"/>
                  </a:cubicBezTo>
                  <a:cubicBezTo>
                    <a:pt x="1099" y="160"/>
                    <a:pt x="984" y="0"/>
                    <a:pt x="7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91"/>
            <p:cNvSpPr/>
            <p:nvPr/>
          </p:nvSpPr>
          <p:spPr>
            <a:xfrm>
              <a:off x="4325050" y="4956075"/>
              <a:ext cx="13750" cy="30900"/>
            </a:xfrm>
            <a:custGeom>
              <a:avLst/>
              <a:gdLst/>
              <a:ahLst/>
              <a:cxnLst/>
              <a:rect l="l" t="t" r="r" b="b"/>
              <a:pathLst>
                <a:path w="550" h="1236" extrusionOk="0">
                  <a:moveTo>
                    <a:pt x="252" y="0"/>
                  </a:moveTo>
                  <a:cubicBezTo>
                    <a:pt x="206" y="69"/>
                    <a:pt x="183" y="138"/>
                    <a:pt x="206" y="229"/>
                  </a:cubicBezTo>
                  <a:cubicBezTo>
                    <a:pt x="46" y="458"/>
                    <a:pt x="183" y="778"/>
                    <a:pt x="23" y="1007"/>
                  </a:cubicBezTo>
                  <a:cubicBezTo>
                    <a:pt x="0" y="1075"/>
                    <a:pt x="0" y="1167"/>
                    <a:pt x="23" y="1235"/>
                  </a:cubicBezTo>
                  <a:lnTo>
                    <a:pt x="229" y="1235"/>
                  </a:lnTo>
                  <a:cubicBezTo>
                    <a:pt x="389" y="1144"/>
                    <a:pt x="503" y="961"/>
                    <a:pt x="503" y="755"/>
                  </a:cubicBezTo>
                  <a:cubicBezTo>
                    <a:pt x="458" y="481"/>
                    <a:pt x="549" y="183"/>
                    <a:pt x="252" y="0"/>
                  </a:cubicBezTo>
                  <a:close/>
                </a:path>
              </a:pathLst>
            </a:custGeom>
            <a:solidFill>
              <a:srgbClr val="971E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91"/>
            <p:cNvSpPr/>
            <p:nvPr/>
          </p:nvSpPr>
          <p:spPr>
            <a:xfrm>
              <a:off x="3547575" y="5262375"/>
              <a:ext cx="38900" cy="7000"/>
            </a:xfrm>
            <a:custGeom>
              <a:avLst/>
              <a:gdLst/>
              <a:ahLst/>
              <a:cxnLst/>
              <a:rect l="l" t="t" r="r" b="b"/>
              <a:pathLst>
                <a:path w="1556" h="280" extrusionOk="0">
                  <a:moveTo>
                    <a:pt x="707" y="1"/>
                  </a:moveTo>
                  <a:cubicBezTo>
                    <a:pt x="473" y="1"/>
                    <a:pt x="234" y="28"/>
                    <a:pt x="1" y="28"/>
                  </a:cubicBezTo>
                  <a:lnTo>
                    <a:pt x="275" y="279"/>
                  </a:lnTo>
                  <a:lnTo>
                    <a:pt x="1556" y="234"/>
                  </a:lnTo>
                  <a:cubicBezTo>
                    <a:pt x="1289" y="43"/>
                    <a:pt x="1001" y="1"/>
                    <a:pt x="7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91"/>
            <p:cNvSpPr/>
            <p:nvPr/>
          </p:nvSpPr>
          <p:spPr>
            <a:xfrm>
              <a:off x="3808250" y="5293350"/>
              <a:ext cx="26325" cy="13750"/>
            </a:xfrm>
            <a:custGeom>
              <a:avLst/>
              <a:gdLst/>
              <a:ahLst/>
              <a:cxnLst/>
              <a:rect l="l" t="t" r="r" b="b"/>
              <a:pathLst>
                <a:path w="1053" h="550" extrusionOk="0">
                  <a:moveTo>
                    <a:pt x="847" y="1"/>
                  </a:moveTo>
                  <a:cubicBezTo>
                    <a:pt x="550" y="69"/>
                    <a:pt x="230" y="1"/>
                    <a:pt x="1" y="252"/>
                  </a:cubicBezTo>
                  <a:lnTo>
                    <a:pt x="367" y="550"/>
                  </a:lnTo>
                  <a:cubicBezTo>
                    <a:pt x="618" y="412"/>
                    <a:pt x="916" y="367"/>
                    <a:pt x="1053" y="69"/>
                  </a:cubicBezTo>
                  <a:cubicBezTo>
                    <a:pt x="984" y="69"/>
                    <a:pt x="893" y="47"/>
                    <a:pt x="847"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91"/>
            <p:cNvSpPr/>
            <p:nvPr/>
          </p:nvSpPr>
          <p:spPr>
            <a:xfrm>
              <a:off x="4337050" y="4743975"/>
              <a:ext cx="20600" cy="18325"/>
            </a:xfrm>
            <a:custGeom>
              <a:avLst/>
              <a:gdLst/>
              <a:ahLst/>
              <a:cxnLst/>
              <a:rect l="l" t="t" r="r" b="b"/>
              <a:pathLst>
                <a:path w="824" h="733" extrusionOk="0">
                  <a:moveTo>
                    <a:pt x="298" y="1"/>
                  </a:moveTo>
                  <a:cubicBezTo>
                    <a:pt x="1" y="138"/>
                    <a:pt x="46" y="435"/>
                    <a:pt x="1" y="687"/>
                  </a:cubicBezTo>
                  <a:lnTo>
                    <a:pt x="755" y="733"/>
                  </a:lnTo>
                  <a:cubicBezTo>
                    <a:pt x="778" y="733"/>
                    <a:pt x="801" y="710"/>
                    <a:pt x="824" y="641"/>
                  </a:cubicBezTo>
                  <a:cubicBezTo>
                    <a:pt x="824" y="573"/>
                    <a:pt x="801" y="504"/>
                    <a:pt x="755" y="458"/>
                  </a:cubicBezTo>
                  <a:cubicBezTo>
                    <a:pt x="481" y="435"/>
                    <a:pt x="275" y="344"/>
                    <a:pt x="298" y="1"/>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91"/>
            <p:cNvSpPr/>
            <p:nvPr/>
          </p:nvSpPr>
          <p:spPr>
            <a:xfrm>
              <a:off x="4359350" y="4624500"/>
              <a:ext cx="8600" cy="8025"/>
            </a:xfrm>
            <a:custGeom>
              <a:avLst/>
              <a:gdLst/>
              <a:ahLst/>
              <a:cxnLst/>
              <a:rect l="l" t="t" r="r" b="b"/>
              <a:pathLst>
                <a:path w="344" h="321" extrusionOk="0">
                  <a:moveTo>
                    <a:pt x="138" y="1"/>
                  </a:moveTo>
                  <a:cubicBezTo>
                    <a:pt x="46" y="47"/>
                    <a:pt x="0" y="115"/>
                    <a:pt x="69" y="207"/>
                  </a:cubicBezTo>
                  <a:cubicBezTo>
                    <a:pt x="138" y="252"/>
                    <a:pt x="206" y="275"/>
                    <a:pt x="275" y="321"/>
                  </a:cubicBezTo>
                  <a:cubicBezTo>
                    <a:pt x="298" y="229"/>
                    <a:pt x="343" y="138"/>
                    <a:pt x="343" y="92"/>
                  </a:cubicBezTo>
                  <a:cubicBezTo>
                    <a:pt x="343" y="47"/>
                    <a:pt x="206" y="47"/>
                    <a:pt x="1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91"/>
            <p:cNvSpPr/>
            <p:nvPr/>
          </p:nvSpPr>
          <p:spPr>
            <a:xfrm>
              <a:off x="4325050" y="4785725"/>
              <a:ext cx="12025" cy="14300"/>
            </a:xfrm>
            <a:custGeom>
              <a:avLst/>
              <a:gdLst/>
              <a:ahLst/>
              <a:cxnLst/>
              <a:rect l="l" t="t" r="r" b="b"/>
              <a:pathLst>
                <a:path w="481" h="572" extrusionOk="0">
                  <a:moveTo>
                    <a:pt x="458" y="0"/>
                  </a:moveTo>
                  <a:lnTo>
                    <a:pt x="458" y="0"/>
                  </a:lnTo>
                  <a:cubicBezTo>
                    <a:pt x="252" y="137"/>
                    <a:pt x="92" y="343"/>
                    <a:pt x="0" y="572"/>
                  </a:cubicBezTo>
                  <a:cubicBezTo>
                    <a:pt x="389" y="572"/>
                    <a:pt x="481" y="320"/>
                    <a:pt x="4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91"/>
            <p:cNvSpPr/>
            <p:nvPr/>
          </p:nvSpPr>
          <p:spPr>
            <a:xfrm>
              <a:off x="3322350" y="4003675"/>
              <a:ext cx="13175" cy="14325"/>
            </a:xfrm>
            <a:custGeom>
              <a:avLst/>
              <a:gdLst/>
              <a:ahLst/>
              <a:cxnLst/>
              <a:rect l="l" t="t" r="r" b="b"/>
              <a:pathLst>
                <a:path w="527" h="573" extrusionOk="0">
                  <a:moveTo>
                    <a:pt x="252" y="1"/>
                  </a:moveTo>
                  <a:lnTo>
                    <a:pt x="0" y="252"/>
                  </a:lnTo>
                  <a:cubicBezTo>
                    <a:pt x="23" y="367"/>
                    <a:pt x="46" y="458"/>
                    <a:pt x="46" y="572"/>
                  </a:cubicBezTo>
                  <a:lnTo>
                    <a:pt x="526" y="275"/>
                  </a:lnTo>
                  <a:lnTo>
                    <a:pt x="252" y="1"/>
                  </a:lnTo>
                  <a:close/>
                </a:path>
              </a:pathLst>
            </a:custGeom>
            <a:solidFill>
              <a:srgbClr val="ED9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91"/>
            <p:cNvSpPr/>
            <p:nvPr/>
          </p:nvSpPr>
          <p:spPr>
            <a:xfrm>
              <a:off x="4323900" y="4961800"/>
              <a:ext cx="9750" cy="19450"/>
            </a:xfrm>
            <a:custGeom>
              <a:avLst/>
              <a:gdLst/>
              <a:ahLst/>
              <a:cxnLst/>
              <a:rect l="l" t="t" r="r" b="b"/>
              <a:pathLst>
                <a:path w="390" h="778" extrusionOk="0">
                  <a:moveTo>
                    <a:pt x="252" y="0"/>
                  </a:moveTo>
                  <a:lnTo>
                    <a:pt x="252" y="0"/>
                  </a:lnTo>
                  <a:cubicBezTo>
                    <a:pt x="69" y="206"/>
                    <a:pt x="1" y="503"/>
                    <a:pt x="69" y="778"/>
                  </a:cubicBezTo>
                  <a:cubicBezTo>
                    <a:pt x="298" y="595"/>
                    <a:pt x="389" y="252"/>
                    <a:pt x="2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91"/>
            <p:cNvSpPr/>
            <p:nvPr/>
          </p:nvSpPr>
          <p:spPr>
            <a:xfrm>
              <a:off x="4373650" y="4360400"/>
              <a:ext cx="15450" cy="12600"/>
            </a:xfrm>
            <a:custGeom>
              <a:avLst/>
              <a:gdLst/>
              <a:ahLst/>
              <a:cxnLst/>
              <a:rect l="l" t="t" r="r" b="b"/>
              <a:pathLst>
                <a:path w="618" h="504" extrusionOk="0">
                  <a:moveTo>
                    <a:pt x="320" y="0"/>
                  </a:moveTo>
                  <a:lnTo>
                    <a:pt x="23" y="23"/>
                  </a:lnTo>
                  <a:cubicBezTo>
                    <a:pt x="0" y="206"/>
                    <a:pt x="114" y="412"/>
                    <a:pt x="297" y="504"/>
                  </a:cubicBezTo>
                  <a:lnTo>
                    <a:pt x="343" y="435"/>
                  </a:lnTo>
                  <a:cubicBezTo>
                    <a:pt x="389" y="366"/>
                    <a:pt x="457" y="298"/>
                    <a:pt x="549" y="252"/>
                  </a:cubicBezTo>
                  <a:lnTo>
                    <a:pt x="572" y="229"/>
                  </a:lnTo>
                  <a:cubicBezTo>
                    <a:pt x="595" y="229"/>
                    <a:pt x="595" y="183"/>
                    <a:pt x="595" y="138"/>
                  </a:cubicBezTo>
                  <a:cubicBezTo>
                    <a:pt x="617" y="92"/>
                    <a:pt x="595" y="23"/>
                    <a:pt x="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91"/>
            <p:cNvSpPr/>
            <p:nvPr/>
          </p:nvSpPr>
          <p:spPr>
            <a:xfrm>
              <a:off x="4156975" y="4288375"/>
              <a:ext cx="8025" cy="8475"/>
            </a:xfrm>
            <a:custGeom>
              <a:avLst/>
              <a:gdLst/>
              <a:ahLst/>
              <a:cxnLst/>
              <a:rect l="l" t="t" r="r" b="b"/>
              <a:pathLst>
                <a:path w="321" h="339" extrusionOk="0">
                  <a:moveTo>
                    <a:pt x="69" y="0"/>
                  </a:moveTo>
                  <a:cubicBezTo>
                    <a:pt x="23" y="69"/>
                    <a:pt x="1" y="137"/>
                    <a:pt x="1" y="229"/>
                  </a:cubicBezTo>
                  <a:cubicBezTo>
                    <a:pt x="1" y="296"/>
                    <a:pt x="50" y="338"/>
                    <a:pt x="112" y="338"/>
                  </a:cubicBezTo>
                  <a:cubicBezTo>
                    <a:pt x="134" y="338"/>
                    <a:pt x="159" y="333"/>
                    <a:pt x="183" y="320"/>
                  </a:cubicBezTo>
                  <a:cubicBezTo>
                    <a:pt x="298" y="275"/>
                    <a:pt x="321" y="206"/>
                    <a:pt x="252" y="115"/>
                  </a:cubicBezTo>
                  <a:cubicBezTo>
                    <a:pt x="206" y="69"/>
                    <a:pt x="138" y="23"/>
                    <a:pt x="69" y="0"/>
                  </a:cubicBezTo>
                  <a:close/>
                </a:path>
              </a:pathLst>
            </a:custGeom>
            <a:solidFill>
              <a:srgbClr val="EE9D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91"/>
            <p:cNvSpPr/>
            <p:nvPr/>
          </p:nvSpPr>
          <p:spPr>
            <a:xfrm>
              <a:off x="3078825" y="4307800"/>
              <a:ext cx="6300" cy="8600"/>
            </a:xfrm>
            <a:custGeom>
              <a:avLst/>
              <a:gdLst/>
              <a:ahLst/>
              <a:cxnLst/>
              <a:rect l="l" t="t" r="r" b="b"/>
              <a:pathLst>
                <a:path w="252" h="344" extrusionOk="0">
                  <a:moveTo>
                    <a:pt x="69" y="1"/>
                  </a:moveTo>
                  <a:cubicBezTo>
                    <a:pt x="69" y="69"/>
                    <a:pt x="0" y="138"/>
                    <a:pt x="23" y="207"/>
                  </a:cubicBezTo>
                  <a:cubicBezTo>
                    <a:pt x="46" y="275"/>
                    <a:pt x="137" y="298"/>
                    <a:pt x="206" y="344"/>
                  </a:cubicBezTo>
                  <a:cubicBezTo>
                    <a:pt x="229" y="275"/>
                    <a:pt x="252" y="207"/>
                    <a:pt x="252" y="138"/>
                  </a:cubicBezTo>
                  <a:lnTo>
                    <a:pt x="69" y="1"/>
                  </a:lnTo>
                  <a:close/>
                </a:path>
              </a:pathLst>
            </a:custGeom>
            <a:solidFill>
              <a:srgbClr val="DE76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91"/>
            <p:cNvSpPr/>
            <p:nvPr/>
          </p:nvSpPr>
          <p:spPr>
            <a:xfrm>
              <a:off x="4077725" y="5157725"/>
              <a:ext cx="4950" cy="3600"/>
            </a:xfrm>
            <a:custGeom>
              <a:avLst/>
              <a:gdLst/>
              <a:ahLst/>
              <a:cxnLst/>
              <a:rect l="l" t="t" r="r" b="b"/>
              <a:pathLst>
                <a:path w="198" h="144" extrusionOk="0">
                  <a:moveTo>
                    <a:pt x="85" y="0"/>
                  </a:moveTo>
                  <a:cubicBezTo>
                    <a:pt x="24" y="0"/>
                    <a:pt x="0" y="41"/>
                    <a:pt x="38" y="98"/>
                  </a:cubicBezTo>
                  <a:cubicBezTo>
                    <a:pt x="38" y="144"/>
                    <a:pt x="84" y="144"/>
                    <a:pt x="129" y="144"/>
                  </a:cubicBezTo>
                  <a:lnTo>
                    <a:pt x="198" y="75"/>
                  </a:lnTo>
                  <a:cubicBezTo>
                    <a:pt x="175" y="52"/>
                    <a:pt x="152" y="6"/>
                    <a:pt x="129" y="6"/>
                  </a:cubicBezTo>
                  <a:cubicBezTo>
                    <a:pt x="113" y="2"/>
                    <a:pt x="98" y="0"/>
                    <a:pt x="85" y="0"/>
                  </a:cubicBezTo>
                  <a:close/>
                </a:path>
              </a:pathLst>
            </a:custGeom>
            <a:solidFill>
              <a:srgbClr val="F3D1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91"/>
            <p:cNvSpPr/>
            <p:nvPr/>
          </p:nvSpPr>
          <p:spPr>
            <a:xfrm>
              <a:off x="4318750" y="4799450"/>
              <a:ext cx="6325" cy="13150"/>
            </a:xfrm>
            <a:custGeom>
              <a:avLst/>
              <a:gdLst/>
              <a:ahLst/>
              <a:cxnLst/>
              <a:rect l="l" t="t" r="r" b="b"/>
              <a:pathLst>
                <a:path w="253" h="526" extrusionOk="0">
                  <a:moveTo>
                    <a:pt x="252" y="0"/>
                  </a:moveTo>
                  <a:cubicBezTo>
                    <a:pt x="1" y="91"/>
                    <a:pt x="69" y="343"/>
                    <a:pt x="47" y="526"/>
                  </a:cubicBezTo>
                  <a:cubicBezTo>
                    <a:pt x="115" y="526"/>
                    <a:pt x="184" y="526"/>
                    <a:pt x="252" y="503"/>
                  </a:cubicBezTo>
                  <a:lnTo>
                    <a:pt x="2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91"/>
            <p:cNvSpPr/>
            <p:nvPr/>
          </p:nvSpPr>
          <p:spPr>
            <a:xfrm>
              <a:off x="3736225" y="5306500"/>
              <a:ext cx="12025" cy="5225"/>
            </a:xfrm>
            <a:custGeom>
              <a:avLst/>
              <a:gdLst/>
              <a:ahLst/>
              <a:cxnLst/>
              <a:rect l="l" t="t" r="r" b="b"/>
              <a:pathLst>
                <a:path w="481" h="209" extrusionOk="0">
                  <a:moveTo>
                    <a:pt x="481" y="1"/>
                  </a:moveTo>
                  <a:lnTo>
                    <a:pt x="1" y="69"/>
                  </a:lnTo>
                  <a:cubicBezTo>
                    <a:pt x="83" y="162"/>
                    <a:pt x="161" y="208"/>
                    <a:pt x="234" y="208"/>
                  </a:cubicBezTo>
                  <a:cubicBezTo>
                    <a:pt x="323" y="208"/>
                    <a:pt x="405" y="139"/>
                    <a:pt x="481" y="1"/>
                  </a:cubicBezTo>
                  <a:close/>
                </a:path>
              </a:pathLst>
            </a:custGeom>
            <a:solidFill>
              <a:srgbClr val="B03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91"/>
            <p:cNvSpPr/>
            <p:nvPr/>
          </p:nvSpPr>
          <p:spPr>
            <a:xfrm>
              <a:off x="4205575" y="5131000"/>
              <a:ext cx="6300" cy="6325"/>
            </a:xfrm>
            <a:custGeom>
              <a:avLst/>
              <a:gdLst/>
              <a:ahLst/>
              <a:cxnLst/>
              <a:rect l="l" t="t" r="r" b="b"/>
              <a:pathLst>
                <a:path w="252" h="253" extrusionOk="0">
                  <a:moveTo>
                    <a:pt x="252" y="1"/>
                  </a:moveTo>
                  <a:lnTo>
                    <a:pt x="252" y="1"/>
                  </a:lnTo>
                  <a:cubicBezTo>
                    <a:pt x="115" y="24"/>
                    <a:pt x="23" y="115"/>
                    <a:pt x="0" y="252"/>
                  </a:cubicBezTo>
                  <a:lnTo>
                    <a:pt x="252" y="1"/>
                  </a:lnTo>
                  <a:close/>
                </a:path>
              </a:pathLst>
            </a:custGeom>
            <a:solidFill>
              <a:srgbClr val="CB5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91"/>
            <p:cNvSpPr/>
            <p:nvPr/>
          </p:nvSpPr>
          <p:spPr>
            <a:xfrm>
              <a:off x="4174125" y="5157300"/>
              <a:ext cx="6875" cy="5750"/>
            </a:xfrm>
            <a:custGeom>
              <a:avLst/>
              <a:gdLst/>
              <a:ahLst/>
              <a:cxnLst/>
              <a:rect l="l" t="t" r="r" b="b"/>
              <a:pathLst>
                <a:path w="275" h="230" extrusionOk="0">
                  <a:moveTo>
                    <a:pt x="275" y="1"/>
                  </a:moveTo>
                  <a:lnTo>
                    <a:pt x="275" y="1"/>
                  </a:lnTo>
                  <a:cubicBezTo>
                    <a:pt x="138" y="23"/>
                    <a:pt x="46" y="115"/>
                    <a:pt x="1" y="229"/>
                  </a:cubicBezTo>
                  <a:lnTo>
                    <a:pt x="275" y="1"/>
                  </a:lnTo>
                  <a:close/>
                </a:path>
              </a:pathLst>
            </a:custGeom>
            <a:solidFill>
              <a:srgbClr val="BB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91"/>
            <p:cNvSpPr/>
            <p:nvPr/>
          </p:nvSpPr>
          <p:spPr>
            <a:xfrm>
              <a:off x="4167275" y="5162450"/>
              <a:ext cx="6875" cy="6300"/>
            </a:xfrm>
            <a:custGeom>
              <a:avLst/>
              <a:gdLst/>
              <a:ahLst/>
              <a:cxnLst/>
              <a:rect l="l" t="t" r="r" b="b"/>
              <a:pathLst>
                <a:path w="275" h="252" extrusionOk="0">
                  <a:moveTo>
                    <a:pt x="275" y="0"/>
                  </a:moveTo>
                  <a:lnTo>
                    <a:pt x="0" y="252"/>
                  </a:lnTo>
                  <a:close/>
                </a:path>
              </a:pathLst>
            </a:custGeom>
            <a:solidFill>
              <a:srgbClr val="BB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91"/>
            <p:cNvSpPr/>
            <p:nvPr/>
          </p:nvSpPr>
          <p:spPr>
            <a:xfrm>
              <a:off x="3372075" y="5195525"/>
              <a:ext cx="6325" cy="4675"/>
            </a:xfrm>
            <a:custGeom>
              <a:avLst/>
              <a:gdLst/>
              <a:ahLst/>
              <a:cxnLst/>
              <a:rect l="l" t="t" r="r" b="b"/>
              <a:pathLst>
                <a:path w="253" h="187" extrusionOk="0">
                  <a:moveTo>
                    <a:pt x="36" y="0"/>
                  </a:moveTo>
                  <a:cubicBezTo>
                    <a:pt x="25" y="0"/>
                    <a:pt x="13" y="1"/>
                    <a:pt x="1" y="4"/>
                  </a:cubicBezTo>
                  <a:cubicBezTo>
                    <a:pt x="46" y="118"/>
                    <a:pt x="138" y="187"/>
                    <a:pt x="252" y="187"/>
                  </a:cubicBezTo>
                  <a:cubicBezTo>
                    <a:pt x="232" y="84"/>
                    <a:pt x="138" y="0"/>
                    <a:pt x="36" y="0"/>
                  </a:cubicBezTo>
                  <a:close/>
                </a:path>
              </a:pathLst>
            </a:custGeom>
            <a:solidFill>
              <a:srgbClr val="C95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91"/>
            <p:cNvSpPr/>
            <p:nvPr/>
          </p:nvSpPr>
          <p:spPr>
            <a:xfrm>
              <a:off x="4015200" y="5244425"/>
              <a:ext cx="9175" cy="6075"/>
            </a:xfrm>
            <a:custGeom>
              <a:avLst/>
              <a:gdLst/>
              <a:ahLst/>
              <a:cxnLst/>
              <a:rect l="l" t="t" r="r" b="b"/>
              <a:pathLst>
                <a:path w="367" h="243" extrusionOk="0">
                  <a:moveTo>
                    <a:pt x="270" y="0"/>
                  </a:moveTo>
                  <a:cubicBezTo>
                    <a:pt x="152" y="0"/>
                    <a:pt x="55" y="66"/>
                    <a:pt x="1" y="174"/>
                  </a:cubicBezTo>
                  <a:lnTo>
                    <a:pt x="344" y="243"/>
                  </a:lnTo>
                  <a:cubicBezTo>
                    <a:pt x="344" y="174"/>
                    <a:pt x="366" y="83"/>
                    <a:pt x="366" y="14"/>
                  </a:cubicBezTo>
                  <a:cubicBezTo>
                    <a:pt x="333" y="5"/>
                    <a:pt x="301" y="0"/>
                    <a:pt x="270" y="0"/>
                  </a:cubicBez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91"/>
            <p:cNvSpPr/>
            <p:nvPr/>
          </p:nvSpPr>
          <p:spPr>
            <a:xfrm>
              <a:off x="3931175" y="5258475"/>
              <a:ext cx="3450" cy="3475"/>
            </a:xfrm>
            <a:custGeom>
              <a:avLst/>
              <a:gdLst/>
              <a:ahLst/>
              <a:cxnLst/>
              <a:rect l="l" t="t" r="r" b="b"/>
              <a:pathLst>
                <a:path w="138" h="139" extrusionOk="0">
                  <a:moveTo>
                    <a:pt x="69" y="1"/>
                  </a:moveTo>
                  <a:cubicBezTo>
                    <a:pt x="46" y="1"/>
                    <a:pt x="23" y="24"/>
                    <a:pt x="0" y="47"/>
                  </a:cubicBezTo>
                  <a:lnTo>
                    <a:pt x="69" y="138"/>
                  </a:lnTo>
                  <a:lnTo>
                    <a:pt x="137" y="70"/>
                  </a:lnTo>
                  <a:cubicBezTo>
                    <a:pt x="115" y="47"/>
                    <a:pt x="92" y="1"/>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91"/>
            <p:cNvSpPr/>
            <p:nvPr/>
          </p:nvSpPr>
          <p:spPr>
            <a:xfrm>
              <a:off x="3635625" y="5288225"/>
              <a:ext cx="8025" cy="5150"/>
            </a:xfrm>
            <a:custGeom>
              <a:avLst/>
              <a:gdLst/>
              <a:ahLst/>
              <a:cxnLst/>
              <a:rect l="l" t="t" r="r" b="b"/>
              <a:pathLst>
                <a:path w="321" h="206" extrusionOk="0">
                  <a:moveTo>
                    <a:pt x="0" y="0"/>
                  </a:moveTo>
                  <a:cubicBezTo>
                    <a:pt x="46" y="114"/>
                    <a:pt x="183" y="206"/>
                    <a:pt x="320" y="206"/>
                  </a:cubicBezTo>
                  <a:lnTo>
                    <a:pt x="0" y="0"/>
                  </a:ln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91"/>
            <p:cNvSpPr/>
            <p:nvPr/>
          </p:nvSpPr>
          <p:spPr>
            <a:xfrm>
              <a:off x="3171425" y="4961225"/>
              <a:ext cx="6875" cy="6875"/>
            </a:xfrm>
            <a:custGeom>
              <a:avLst/>
              <a:gdLst/>
              <a:ahLst/>
              <a:cxnLst/>
              <a:rect l="l" t="t" r="r" b="b"/>
              <a:pathLst>
                <a:path w="275" h="275" extrusionOk="0">
                  <a:moveTo>
                    <a:pt x="23" y="0"/>
                  </a:moveTo>
                  <a:cubicBezTo>
                    <a:pt x="23" y="92"/>
                    <a:pt x="0" y="183"/>
                    <a:pt x="0" y="275"/>
                  </a:cubicBezTo>
                  <a:lnTo>
                    <a:pt x="275" y="275"/>
                  </a:lnTo>
                  <a:cubicBezTo>
                    <a:pt x="275" y="137"/>
                    <a:pt x="161" y="23"/>
                    <a:pt x="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91"/>
            <p:cNvSpPr/>
            <p:nvPr/>
          </p:nvSpPr>
          <p:spPr>
            <a:xfrm>
              <a:off x="3178275" y="4968075"/>
              <a:ext cx="5750" cy="6900"/>
            </a:xfrm>
            <a:custGeom>
              <a:avLst/>
              <a:gdLst/>
              <a:ahLst/>
              <a:cxnLst/>
              <a:rect l="l" t="t" r="r" b="b"/>
              <a:pathLst>
                <a:path w="230" h="276" extrusionOk="0">
                  <a:moveTo>
                    <a:pt x="1" y="1"/>
                  </a:moveTo>
                  <a:lnTo>
                    <a:pt x="230" y="275"/>
                  </a:lnTo>
                  <a:cubicBezTo>
                    <a:pt x="207" y="138"/>
                    <a:pt x="115" y="46"/>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91"/>
            <p:cNvSpPr/>
            <p:nvPr/>
          </p:nvSpPr>
          <p:spPr>
            <a:xfrm>
              <a:off x="3146850" y="4160075"/>
              <a:ext cx="12600" cy="6625"/>
            </a:xfrm>
            <a:custGeom>
              <a:avLst/>
              <a:gdLst/>
              <a:ahLst/>
              <a:cxnLst/>
              <a:rect l="l" t="t" r="r" b="b"/>
              <a:pathLst>
                <a:path w="504" h="265" extrusionOk="0">
                  <a:moveTo>
                    <a:pt x="412" y="0"/>
                  </a:moveTo>
                  <a:cubicBezTo>
                    <a:pt x="239" y="0"/>
                    <a:pt x="78" y="106"/>
                    <a:pt x="0" y="262"/>
                  </a:cubicBezTo>
                  <a:cubicBezTo>
                    <a:pt x="18" y="264"/>
                    <a:pt x="35" y="265"/>
                    <a:pt x="53" y="265"/>
                  </a:cubicBezTo>
                  <a:cubicBezTo>
                    <a:pt x="237" y="265"/>
                    <a:pt x="399" y="156"/>
                    <a:pt x="503" y="10"/>
                  </a:cubicBezTo>
                  <a:cubicBezTo>
                    <a:pt x="473" y="3"/>
                    <a:pt x="442" y="0"/>
                    <a:pt x="412" y="0"/>
                  </a:cubicBezTo>
                  <a:close/>
                </a:path>
              </a:pathLst>
            </a:custGeom>
            <a:solidFill>
              <a:srgbClr val="ED9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91"/>
            <p:cNvSpPr/>
            <p:nvPr/>
          </p:nvSpPr>
          <p:spPr>
            <a:xfrm>
              <a:off x="3503550" y="3903075"/>
              <a:ext cx="50350" cy="12025"/>
            </a:xfrm>
            <a:custGeom>
              <a:avLst/>
              <a:gdLst/>
              <a:ahLst/>
              <a:cxnLst/>
              <a:rect l="l" t="t" r="r" b="b"/>
              <a:pathLst>
                <a:path w="2014" h="481" extrusionOk="0">
                  <a:moveTo>
                    <a:pt x="801" y="0"/>
                  </a:moveTo>
                  <a:cubicBezTo>
                    <a:pt x="458" y="0"/>
                    <a:pt x="138" y="183"/>
                    <a:pt x="1" y="480"/>
                  </a:cubicBezTo>
                  <a:cubicBezTo>
                    <a:pt x="501" y="418"/>
                    <a:pt x="962" y="223"/>
                    <a:pt x="1455" y="223"/>
                  </a:cubicBezTo>
                  <a:cubicBezTo>
                    <a:pt x="1504" y="223"/>
                    <a:pt x="1552" y="225"/>
                    <a:pt x="1602" y="229"/>
                  </a:cubicBezTo>
                  <a:cubicBezTo>
                    <a:pt x="1762" y="229"/>
                    <a:pt x="1922" y="137"/>
                    <a:pt x="2013" y="0"/>
                  </a:cubicBezTo>
                  <a:close/>
                </a:path>
              </a:pathLst>
            </a:custGeom>
            <a:solidFill>
              <a:srgbClr val="E692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91"/>
            <p:cNvSpPr/>
            <p:nvPr/>
          </p:nvSpPr>
          <p:spPr>
            <a:xfrm>
              <a:off x="4180975" y="5168725"/>
              <a:ext cx="6325" cy="6325"/>
            </a:xfrm>
            <a:custGeom>
              <a:avLst/>
              <a:gdLst/>
              <a:ahLst/>
              <a:cxnLst/>
              <a:rect l="l" t="t" r="r" b="b"/>
              <a:pathLst>
                <a:path w="253" h="253" extrusionOk="0">
                  <a:moveTo>
                    <a:pt x="1" y="252"/>
                  </a:moveTo>
                  <a:lnTo>
                    <a:pt x="252" y="1"/>
                  </a:lnTo>
                  <a:close/>
                </a:path>
              </a:pathLst>
            </a:custGeom>
            <a:solidFill>
              <a:srgbClr val="BB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91"/>
            <p:cNvSpPr/>
            <p:nvPr/>
          </p:nvSpPr>
          <p:spPr>
            <a:xfrm>
              <a:off x="4343350" y="4971075"/>
              <a:ext cx="18875" cy="18900"/>
            </a:xfrm>
            <a:custGeom>
              <a:avLst/>
              <a:gdLst/>
              <a:ahLst/>
              <a:cxnLst/>
              <a:rect l="l" t="t" r="r" b="b"/>
              <a:pathLst>
                <a:path w="755" h="756" extrusionOk="0">
                  <a:moveTo>
                    <a:pt x="377" y="1"/>
                  </a:moveTo>
                  <a:cubicBezTo>
                    <a:pt x="240" y="1"/>
                    <a:pt x="103" y="52"/>
                    <a:pt x="0" y="155"/>
                  </a:cubicBezTo>
                  <a:cubicBezTo>
                    <a:pt x="23" y="269"/>
                    <a:pt x="46" y="384"/>
                    <a:pt x="92" y="498"/>
                  </a:cubicBezTo>
                  <a:cubicBezTo>
                    <a:pt x="183" y="670"/>
                    <a:pt x="286" y="755"/>
                    <a:pt x="389" y="755"/>
                  </a:cubicBezTo>
                  <a:cubicBezTo>
                    <a:pt x="492" y="755"/>
                    <a:pt x="595" y="670"/>
                    <a:pt x="686" y="498"/>
                  </a:cubicBezTo>
                  <a:cubicBezTo>
                    <a:pt x="732" y="384"/>
                    <a:pt x="755" y="269"/>
                    <a:pt x="755" y="155"/>
                  </a:cubicBezTo>
                  <a:cubicBezTo>
                    <a:pt x="652" y="52"/>
                    <a:pt x="515" y="1"/>
                    <a:pt x="377" y="1"/>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91"/>
            <p:cNvSpPr/>
            <p:nvPr/>
          </p:nvSpPr>
          <p:spPr>
            <a:xfrm>
              <a:off x="4382225" y="4649350"/>
              <a:ext cx="80625" cy="155050"/>
            </a:xfrm>
            <a:custGeom>
              <a:avLst/>
              <a:gdLst/>
              <a:ahLst/>
              <a:cxnLst/>
              <a:rect l="l" t="t" r="r" b="b"/>
              <a:pathLst>
                <a:path w="3225" h="6202" extrusionOk="0">
                  <a:moveTo>
                    <a:pt x="1940" y="3450"/>
                  </a:moveTo>
                  <a:cubicBezTo>
                    <a:pt x="1991" y="3527"/>
                    <a:pt x="2062" y="3603"/>
                    <a:pt x="2137" y="3671"/>
                  </a:cubicBezTo>
                  <a:lnTo>
                    <a:pt x="2137" y="3671"/>
                  </a:lnTo>
                  <a:cubicBezTo>
                    <a:pt x="2123" y="3668"/>
                    <a:pt x="2109" y="3666"/>
                    <a:pt x="2095" y="3666"/>
                  </a:cubicBezTo>
                  <a:cubicBezTo>
                    <a:pt x="2052" y="3666"/>
                    <a:pt x="2012" y="3683"/>
                    <a:pt x="1989" y="3717"/>
                  </a:cubicBezTo>
                  <a:cubicBezTo>
                    <a:pt x="1962" y="3773"/>
                    <a:pt x="1926" y="3803"/>
                    <a:pt x="1891" y="3803"/>
                  </a:cubicBezTo>
                  <a:cubicBezTo>
                    <a:pt x="1869" y="3803"/>
                    <a:pt x="1847" y="3790"/>
                    <a:pt x="1829" y="3763"/>
                  </a:cubicBezTo>
                  <a:cubicBezTo>
                    <a:pt x="1898" y="3740"/>
                    <a:pt x="1989" y="3763"/>
                    <a:pt x="2012" y="3672"/>
                  </a:cubicBezTo>
                  <a:cubicBezTo>
                    <a:pt x="2012" y="3593"/>
                    <a:pt x="1978" y="3514"/>
                    <a:pt x="1940" y="3450"/>
                  </a:cubicBezTo>
                  <a:close/>
                  <a:moveTo>
                    <a:pt x="2792" y="0"/>
                  </a:moveTo>
                  <a:cubicBezTo>
                    <a:pt x="2717" y="0"/>
                    <a:pt x="2644" y="19"/>
                    <a:pt x="2584" y="59"/>
                  </a:cubicBezTo>
                  <a:cubicBezTo>
                    <a:pt x="2378" y="196"/>
                    <a:pt x="2172" y="333"/>
                    <a:pt x="1967" y="470"/>
                  </a:cubicBezTo>
                  <a:lnTo>
                    <a:pt x="1738" y="722"/>
                  </a:lnTo>
                  <a:cubicBezTo>
                    <a:pt x="1646" y="973"/>
                    <a:pt x="1555" y="1225"/>
                    <a:pt x="1463" y="1476"/>
                  </a:cubicBezTo>
                  <a:cubicBezTo>
                    <a:pt x="1372" y="1568"/>
                    <a:pt x="1303" y="1659"/>
                    <a:pt x="1212" y="1728"/>
                  </a:cubicBezTo>
                  <a:cubicBezTo>
                    <a:pt x="1029" y="1957"/>
                    <a:pt x="892" y="2208"/>
                    <a:pt x="800" y="2460"/>
                  </a:cubicBezTo>
                  <a:cubicBezTo>
                    <a:pt x="503" y="3146"/>
                    <a:pt x="434" y="3900"/>
                    <a:pt x="0" y="4541"/>
                  </a:cubicBezTo>
                  <a:cubicBezTo>
                    <a:pt x="23" y="4655"/>
                    <a:pt x="69" y="4746"/>
                    <a:pt x="114" y="4861"/>
                  </a:cubicBezTo>
                  <a:cubicBezTo>
                    <a:pt x="229" y="5066"/>
                    <a:pt x="389" y="5227"/>
                    <a:pt x="549" y="5387"/>
                  </a:cubicBezTo>
                  <a:lnTo>
                    <a:pt x="709" y="5478"/>
                  </a:lnTo>
                  <a:cubicBezTo>
                    <a:pt x="869" y="5501"/>
                    <a:pt x="1006" y="5547"/>
                    <a:pt x="1166" y="5615"/>
                  </a:cubicBezTo>
                  <a:cubicBezTo>
                    <a:pt x="1281" y="5730"/>
                    <a:pt x="1395" y="5844"/>
                    <a:pt x="1486" y="5981"/>
                  </a:cubicBezTo>
                  <a:cubicBezTo>
                    <a:pt x="1581" y="6108"/>
                    <a:pt x="1676" y="6202"/>
                    <a:pt x="1802" y="6202"/>
                  </a:cubicBezTo>
                  <a:cubicBezTo>
                    <a:pt x="1858" y="6202"/>
                    <a:pt x="1919" y="6183"/>
                    <a:pt x="1989" y="6141"/>
                  </a:cubicBezTo>
                  <a:cubicBezTo>
                    <a:pt x="2218" y="6004"/>
                    <a:pt x="2081" y="5775"/>
                    <a:pt x="2012" y="5592"/>
                  </a:cubicBezTo>
                  <a:cubicBezTo>
                    <a:pt x="1967" y="5409"/>
                    <a:pt x="1875" y="5227"/>
                    <a:pt x="1784" y="5044"/>
                  </a:cubicBezTo>
                  <a:cubicBezTo>
                    <a:pt x="1509" y="4746"/>
                    <a:pt x="1715" y="4632"/>
                    <a:pt x="1944" y="4518"/>
                  </a:cubicBezTo>
                  <a:cubicBezTo>
                    <a:pt x="2396" y="4247"/>
                    <a:pt x="2401" y="4243"/>
                    <a:pt x="2224" y="3736"/>
                  </a:cubicBezTo>
                  <a:lnTo>
                    <a:pt x="2224" y="3736"/>
                  </a:lnTo>
                  <a:cubicBezTo>
                    <a:pt x="2453" y="3580"/>
                    <a:pt x="2790" y="3577"/>
                    <a:pt x="2835" y="3214"/>
                  </a:cubicBezTo>
                  <a:cubicBezTo>
                    <a:pt x="2881" y="2871"/>
                    <a:pt x="2973" y="2551"/>
                    <a:pt x="2721" y="2254"/>
                  </a:cubicBezTo>
                  <a:cubicBezTo>
                    <a:pt x="2584" y="2048"/>
                    <a:pt x="2470" y="1842"/>
                    <a:pt x="2355" y="1636"/>
                  </a:cubicBezTo>
                  <a:cubicBezTo>
                    <a:pt x="2401" y="1476"/>
                    <a:pt x="2515" y="1316"/>
                    <a:pt x="2675" y="1248"/>
                  </a:cubicBezTo>
                  <a:cubicBezTo>
                    <a:pt x="2927" y="1065"/>
                    <a:pt x="3087" y="836"/>
                    <a:pt x="3156" y="539"/>
                  </a:cubicBezTo>
                  <a:cubicBezTo>
                    <a:pt x="3224" y="379"/>
                    <a:pt x="3178" y="196"/>
                    <a:pt x="3064" y="82"/>
                  </a:cubicBezTo>
                  <a:cubicBezTo>
                    <a:pt x="2987" y="30"/>
                    <a:pt x="2888" y="0"/>
                    <a:pt x="2792" y="0"/>
                  </a:cubicBezTo>
                  <a:close/>
                </a:path>
              </a:pathLst>
            </a:custGeom>
            <a:solidFill>
              <a:srgbClr val="E68D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91"/>
            <p:cNvSpPr/>
            <p:nvPr/>
          </p:nvSpPr>
          <p:spPr>
            <a:xfrm>
              <a:off x="4377075" y="4317075"/>
              <a:ext cx="74325" cy="206275"/>
            </a:xfrm>
            <a:custGeom>
              <a:avLst/>
              <a:gdLst/>
              <a:ahLst/>
              <a:cxnLst/>
              <a:rect l="l" t="t" r="r" b="b"/>
              <a:pathLst>
                <a:path w="2973" h="8251" extrusionOk="0">
                  <a:moveTo>
                    <a:pt x="396" y="1"/>
                  </a:moveTo>
                  <a:cubicBezTo>
                    <a:pt x="324" y="1"/>
                    <a:pt x="251" y="14"/>
                    <a:pt x="183" y="41"/>
                  </a:cubicBezTo>
                  <a:cubicBezTo>
                    <a:pt x="0" y="201"/>
                    <a:pt x="115" y="339"/>
                    <a:pt x="160" y="476"/>
                  </a:cubicBezTo>
                  <a:cubicBezTo>
                    <a:pt x="252" y="704"/>
                    <a:pt x="366" y="933"/>
                    <a:pt x="480" y="1162"/>
                  </a:cubicBezTo>
                  <a:cubicBezTo>
                    <a:pt x="595" y="1368"/>
                    <a:pt x="480" y="1551"/>
                    <a:pt x="412" y="1733"/>
                  </a:cubicBezTo>
                  <a:cubicBezTo>
                    <a:pt x="412" y="1825"/>
                    <a:pt x="412" y="1894"/>
                    <a:pt x="435" y="1962"/>
                  </a:cubicBezTo>
                  <a:cubicBezTo>
                    <a:pt x="801" y="2694"/>
                    <a:pt x="1212" y="3403"/>
                    <a:pt x="1189" y="4249"/>
                  </a:cubicBezTo>
                  <a:cubicBezTo>
                    <a:pt x="1212" y="4500"/>
                    <a:pt x="1281" y="4752"/>
                    <a:pt x="1372" y="4958"/>
                  </a:cubicBezTo>
                  <a:cubicBezTo>
                    <a:pt x="1624" y="5621"/>
                    <a:pt x="1715" y="6330"/>
                    <a:pt x="1669" y="7016"/>
                  </a:cubicBezTo>
                  <a:cubicBezTo>
                    <a:pt x="1647" y="7427"/>
                    <a:pt x="1669" y="7839"/>
                    <a:pt x="1669" y="8250"/>
                  </a:cubicBezTo>
                  <a:lnTo>
                    <a:pt x="1784" y="8250"/>
                  </a:lnTo>
                  <a:cubicBezTo>
                    <a:pt x="1810" y="8243"/>
                    <a:pt x="1846" y="8241"/>
                    <a:pt x="1885" y="8241"/>
                  </a:cubicBezTo>
                  <a:cubicBezTo>
                    <a:pt x="1924" y="8241"/>
                    <a:pt x="1967" y="8243"/>
                    <a:pt x="2007" y="8243"/>
                  </a:cubicBezTo>
                  <a:cubicBezTo>
                    <a:pt x="2170" y="8243"/>
                    <a:pt x="2302" y="8212"/>
                    <a:pt x="2058" y="7907"/>
                  </a:cubicBezTo>
                  <a:cubicBezTo>
                    <a:pt x="1944" y="7793"/>
                    <a:pt x="1921" y="7610"/>
                    <a:pt x="1990" y="7450"/>
                  </a:cubicBezTo>
                  <a:cubicBezTo>
                    <a:pt x="2050" y="7365"/>
                    <a:pt x="2130" y="7338"/>
                    <a:pt x="2215" y="7338"/>
                  </a:cubicBezTo>
                  <a:cubicBezTo>
                    <a:pt x="2291" y="7338"/>
                    <a:pt x="2371" y="7360"/>
                    <a:pt x="2447" y="7381"/>
                  </a:cubicBezTo>
                  <a:cubicBezTo>
                    <a:pt x="2584" y="7427"/>
                    <a:pt x="2767" y="7473"/>
                    <a:pt x="2904" y="7496"/>
                  </a:cubicBezTo>
                  <a:cubicBezTo>
                    <a:pt x="2973" y="7107"/>
                    <a:pt x="2721" y="6787"/>
                    <a:pt x="2607" y="6467"/>
                  </a:cubicBezTo>
                  <a:cubicBezTo>
                    <a:pt x="2516" y="6147"/>
                    <a:pt x="2630" y="5735"/>
                    <a:pt x="2630" y="5369"/>
                  </a:cubicBezTo>
                  <a:cubicBezTo>
                    <a:pt x="2630" y="5209"/>
                    <a:pt x="2561" y="5049"/>
                    <a:pt x="2493" y="4912"/>
                  </a:cubicBezTo>
                  <a:cubicBezTo>
                    <a:pt x="2355" y="4638"/>
                    <a:pt x="2287" y="4295"/>
                    <a:pt x="2058" y="4157"/>
                  </a:cubicBezTo>
                  <a:cubicBezTo>
                    <a:pt x="1624" y="3883"/>
                    <a:pt x="2127" y="3586"/>
                    <a:pt x="1944" y="3311"/>
                  </a:cubicBezTo>
                  <a:cubicBezTo>
                    <a:pt x="1578" y="2671"/>
                    <a:pt x="1326" y="1939"/>
                    <a:pt x="1258" y="1208"/>
                  </a:cubicBezTo>
                  <a:cubicBezTo>
                    <a:pt x="1166" y="842"/>
                    <a:pt x="1029" y="522"/>
                    <a:pt x="846" y="201"/>
                  </a:cubicBezTo>
                  <a:cubicBezTo>
                    <a:pt x="734" y="73"/>
                    <a:pt x="565" y="1"/>
                    <a:pt x="3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91"/>
            <p:cNvSpPr/>
            <p:nvPr/>
          </p:nvSpPr>
          <p:spPr>
            <a:xfrm>
              <a:off x="4359350" y="4764325"/>
              <a:ext cx="45175" cy="94725"/>
            </a:xfrm>
            <a:custGeom>
              <a:avLst/>
              <a:gdLst/>
              <a:ahLst/>
              <a:cxnLst/>
              <a:rect l="l" t="t" r="r" b="b"/>
              <a:pathLst>
                <a:path w="1807" h="3789" extrusionOk="0">
                  <a:moveTo>
                    <a:pt x="868" y="1"/>
                  </a:moveTo>
                  <a:cubicBezTo>
                    <a:pt x="822" y="1"/>
                    <a:pt x="776" y="11"/>
                    <a:pt x="732" y="33"/>
                  </a:cubicBezTo>
                  <a:lnTo>
                    <a:pt x="618" y="124"/>
                  </a:lnTo>
                  <a:cubicBezTo>
                    <a:pt x="572" y="353"/>
                    <a:pt x="252" y="650"/>
                    <a:pt x="572" y="788"/>
                  </a:cubicBezTo>
                  <a:cubicBezTo>
                    <a:pt x="1052" y="971"/>
                    <a:pt x="984" y="1199"/>
                    <a:pt x="801" y="1542"/>
                  </a:cubicBezTo>
                  <a:cubicBezTo>
                    <a:pt x="663" y="1748"/>
                    <a:pt x="481" y="1931"/>
                    <a:pt x="366" y="2137"/>
                  </a:cubicBezTo>
                  <a:cubicBezTo>
                    <a:pt x="275" y="2343"/>
                    <a:pt x="503" y="2663"/>
                    <a:pt x="138" y="2800"/>
                  </a:cubicBezTo>
                  <a:cubicBezTo>
                    <a:pt x="23" y="2823"/>
                    <a:pt x="0" y="3006"/>
                    <a:pt x="92" y="3120"/>
                  </a:cubicBezTo>
                  <a:cubicBezTo>
                    <a:pt x="183" y="3211"/>
                    <a:pt x="275" y="3303"/>
                    <a:pt x="343" y="3394"/>
                  </a:cubicBezTo>
                  <a:cubicBezTo>
                    <a:pt x="448" y="3563"/>
                    <a:pt x="553" y="3789"/>
                    <a:pt x="747" y="3789"/>
                  </a:cubicBezTo>
                  <a:cubicBezTo>
                    <a:pt x="764" y="3789"/>
                    <a:pt x="782" y="3787"/>
                    <a:pt x="801" y="3783"/>
                  </a:cubicBezTo>
                  <a:cubicBezTo>
                    <a:pt x="1121" y="3715"/>
                    <a:pt x="869" y="3463"/>
                    <a:pt x="892" y="3280"/>
                  </a:cubicBezTo>
                  <a:cubicBezTo>
                    <a:pt x="915" y="2983"/>
                    <a:pt x="1029" y="2617"/>
                    <a:pt x="1281" y="2525"/>
                  </a:cubicBezTo>
                  <a:cubicBezTo>
                    <a:pt x="1807" y="2365"/>
                    <a:pt x="1670" y="2000"/>
                    <a:pt x="1624" y="1657"/>
                  </a:cubicBezTo>
                  <a:cubicBezTo>
                    <a:pt x="1601" y="1405"/>
                    <a:pt x="1624" y="1153"/>
                    <a:pt x="1624" y="902"/>
                  </a:cubicBezTo>
                  <a:lnTo>
                    <a:pt x="1624" y="879"/>
                  </a:lnTo>
                  <a:cubicBezTo>
                    <a:pt x="1418" y="650"/>
                    <a:pt x="1304" y="376"/>
                    <a:pt x="1121" y="124"/>
                  </a:cubicBezTo>
                  <a:cubicBezTo>
                    <a:pt x="1059" y="47"/>
                    <a:pt x="965" y="1"/>
                    <a:pt x="868" y="1"/>
                  </a:cubicBezTo>
                  <a:close/>
                </a:path>
              </a:pathLst>
            </a:custGeom>
            <a:solidFill>
              <a:srgbClr val="E68D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91"/>
            <p:cNvSpPr/>
            <p:nvPr/>
          </p:nvSpPr>
          <p:spPr>
            <a:xfrm>
              <a:off x="4335325" y="4792575"/>
              <a:ext cx="17750" cy="113225"/>
            </a:xfrm>
            <a:custGeom>
              <a:avLst/>
              <a:gdLst/>
              <a:ahLst/>
              <a:cxnLst/>
              <a:rect l="l" t="t" r="r" b="b"/>
              <a:pathLst>
                <a:path w="710" h="4529" extrusionOk="0">
                  <a:moveTo>
                    <a:pt x="573" y="1"/>
                  </a:moveTo>
                  <a:lnTo>
                    <a:pt x="573" y="1"/>
                  </a:lnTo>
                  <a:cubicBezTo>
                    <a:pt x="230" y="252"/>
                    <a:pt x="321" y="732"/>
                    <a:pt x="70" y="1007"/>
                  </a:cubicBezTo>
                  <a:cubicBezTo>
                    <a:pt x="1" y="2104"/>
                    <a:pt x="344" y="3156"/>
                    <a:pt x="390" y="4231"/>
                  </a:cubicBezTo>
                  <a:cubicBezTo>
                    <a:pt x="390" y="4345"/>
                    <a:pt x="504" y="4437"/>
                    <a:pt x="573" y="4528"/>
                  </a:cubicBezTo>
                  <a:cubicBezTo>
                    <a:pt x="618" y="4437"/>
                    <a:pt x="710" y="4300"/>
                    <a:pt x="710" y="4208"/>
                  </a:cubicBezTo>
                  <a:cubicBezTo>
                    <a:pt x="618" y="3522"/>
                    <a:pt x="687" y="2836"/>
                    <a:pt x="618" y="2173"/>
                  </a:cubicBezTo>
                  <a:cubicBezTo>
                    <a:pt x="550" y="1464"/>
                    <a:pt x="550" y="732"/>
                    <a:pt x="5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91"/>
            <p:cNvSpPr/>
            <p:nvPr/>
          </p:nvSpPr>
          <p:spPr>
            <a:xfrm>
              <a:off x="4342775" y="4911475"/>
              <a:ext cx="24600" cy="63500"/>
            </a:xfrm>
            <a:custGeom>
              <a:avLst/>
              <a:gdLst/>
              <a:ahLst/>
              <a:cxnLst/>
              <a:rect l="l" t="t" r="r" b="b"/>
              <a:pathLst>
                <a:path w="984" h="2540" extrusionOk="0">
                  <a:moveTo>
                    <a:pt x="275" y="1"/>
                  </a:moveTo>
                  <a:cubicBezTo>
                    <a:pt x="92" y="184"/>
                    <a:pt x="0" y="435"/>
                    <a:pt x="46" y="687"/>
                  </a:cubicBezTo>
                  <a:cubicBezTo>
                    <a:pt x="46" y="1304"/>
                    <a:pt x="23" y="1922"/>
                    <a:pt x="23" y="2539"/>
                  </a:cubicBezTo>
                  <a:lnTo>
                    <a:pt x="778" y="2539"/>
                  </a:lnTo>
                  <a:cubicBezTo>
                    <a:pt x="778" y="2288"/>
                    <a:pt x="686" y="2059"/>
                    <a:pt x="526" y="1876"/>
                  </a:cubicBezTo>
                  <a:cubicBezTo>
                    <a:pt x="343" y="1693"/>
                    <a:pt x="458" y="1510"/>
                    <a:pt x="526" y="1304"/>
                  </a:cubicBezTo>
                  <a:cubicBezTo>
                    <a:pt x="595" y="1098"/>
                    <a:pt x="983" y="1236"/>
                    <a:pt x="915" y="961"/>
                  </a:cubicBezTo>
                  <a:cubicBezTo>
                    <a:pt x="869" y="801"/>
                    <a:pt x="640" y="710"/>
                    <a:pt x="480" y="573"/>
                  </a:cubicBezTo>
                  <a:cubicBezTo>
                    <a:pt x="343" y="412"/>
                    <a:pt x="275" y="207"/>
                    <a:pt x="2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91"/>
            <p:cNvSpPr/>
            <p:nvPr/>
          </p:nvSpPr>
          <p:spPr>
            <a:xfrm>
              <a:off x="4355350" y="4717700"/>
              <a:ext cx="40025" cy="56600"/>
            </a:xfrm>
            <a:custGeom>
              <a:avLst/>
              <a:gdLst/>
              <a:ahLst/>
              <a:cxnLst/>
              <a:rect l="l" t="t" r="r" b="b"/>
              <a:pathLst>
                <a:path w="1601" h="2264" extrusionOk="0">
                  <a:moveTo>
                    <a:pt x="1532" y="0"/>
                  </a:moveTo>
                  <a:cubicBezTo>
                    <a:pt x="1258" y="23"/>
                    <a:pt x="1006" y="114"/>
                    <a:pt x="801" y="274"/>
                  </a:cubicBezTo>
                  <a:lnTo>
                    <a:pt x="778" y="274"/>
                  </a:lnTo>
                  <a:cubicBezTo>
                    <a:pt x="686" y="343"/>
                    <a:pt x="618" y="435"/>
                    <a:pt x="549" y="526"/>
                  </a:cubicBezTo>
                  <a:cubicBezTo>
                    <a:pt x="275" y="800"/>
                    <a:pt x="389" y="1281"/>
                    <a:pt x="23" y="1532"/>
                  </a:cubicBezTo>
                  <a:lnTo>
                    <a:pt x="23" y="1784"/>
                  </a:lnTo>
                  <a:cubicBezTo>
                    <a:pt x="23" y="1944"/>
                    <a:pt x="23" y="2104"/>
                    <a:pt x="0" y="2264"/>
                  </a:cubicBezTo>
                  <a:lnTo>
                    <a:pt x="778" y="2012"/>
                  </a:lnTo>
                  <a:cubicBezTo>
                    <a:pt x="1304" y="1509"/>
                    <a:pt x="1235" y="732"/>
                    <a:pt x="1601" y="160"/>
                  </a:cubicBezTo>
                  <a:cubicBezTo>
                    <a:pt x="1578" y="114"/>
                    <a:pt x="1555" y="46"/>
                    <a:pt x="1532" y="0"/>
                  </a:cubicBezTo>
                  <a:close/>
                </a:path>
              </a:pathLst>
            </a:custGeom>
            <a:solidFill>
              <a:srgbClr val="DB7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91"/>
            <p:cNvSpPr/>
            <p:nvPr/>
          </p:nvSpPr>
          <p:spPr>
            <a:xfrm>
              <a:off x="4430800" y="4605075"/>
              <a:ext cx="7450" cy="12600"/>
            </a:xfrm>
            <a:custGeom>
              <a:avLst/>
              <a:gdLst/>
              <a:ahLst/>
              <a:cxnLst/>
              <a:rect l="l" t="t" r="r" b="b"/>
              <a:pathLst>
                <a:path w="298" h="504" extrusionOk="0">
                  <a:moveTo>
                    <a:pt x="24" y="0"/>
                  </a:moveTo>
                  <a:cubicBezTo>
                    <a:pt x="1" y="206"/>
                    <a:pt x="92" y="389"/>
                    <a:pt x="275" y="503"/>
                  </a:cubicBezTo>
                  <a:cubicBezTo>
                    <a:pt x="298" y="298"/>
                    <a:pt x="206" y="92"/>
                    <a:pt x="24" y="0"/>
                  </a:cubicBezTo>
                  <a:close/>
                </a:path>
              </a:pathLst>
            </a:custGeom>
            <a:solidFill>
              <a:srgbClr val="BF50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91"/>
            <p:cNvSpPr/>
            <p:nvPr/>
          </p:nvSpPr>
          <p:spPr>
            <a:xfrm>
              <a:off x="3779675" y="5313175"/>
              <a:ext cx="18900" cy="5800"/>
            </a:xfrm>
            <a:custGeom>
              <a:avLst/>
              <a:gdLst/>
              <a:ahLst/>
              <a:cxnLst/>
              <a:rect l="l" t="t" r="r" b="b"/>
              <a:pathLst>
                <a:path w="756" h="232" extrusionOk="0">
                  <a:moveTo>
                    <a:pt x="478" y="1"/>
                  </a:moveTo>
                  <a:cubicBezTo>
                    <a:pt x="295" y="1"/>
                    <a:pt x="123" y="31"/>
                    <a:pt x="1" y="214"/>
                  </a:cubicBezTo>
                  <a:cubicBezTo>
                    <a:pt x="92" y="222"/>
                    <a:pt x="186" y="232"/>
                    <a:pt x="278" y="232"/>
                  </a:cubicBezTo>
                  <a:cubicBezTo>
                    <a:pt x="460" y="232"/>
                    <a:pt x="633" y="191"/>
                    <a:pt x="755" y="8"/>
                  </a:cubicBezTo>
                  <a:cubicBezTo>
                    <a:pt x="664" y="8"/>
                    <a:pt x="570" y="1"/>
                    <a:pt x="478"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91"/>
            <p:cNvSpPr/>
            <p:nvPr/>
          </p:nvSpPr>
          <p:spPr>
            <a:xfrm>
              <a:off x="3798550" y="5306800"/>
              <a:ext cx="13175" cy="6600"/>
            </a:xfrm>
            <a:custGeom>
              <a:avLst/>
              <a:gdLst/>
              <a:ahLst/>
              <a:cxnLst/>
              <a:rect l="l" t="t" r="r" b="b"/>
              <a:pathLst>
                <a:path w="527" h="264" extrusionOk="0">
                  <a:moveTo>
                    <a:pt x="422" y="0"/>
                  </a:moveTo>
                  <a:cubicBezTo>
                    <a:pt x="253" y="0"/>
                    <a:pt x="95" y="92"/>
                    <a:pt x="0" y="263"/>
                  </a:cubicBezTo>
                  <a:cubicBezTo>
                    <a:pt x="206" y="263"/>
                    <a:pt x="389" y="172"/>
                    <a:pt x="526" y="12"/>
                  </a:cubicBezTo>
                  <a:cubicBezTo>
                    <a:pt x="491" y="4"/>
                    <a:pt x="457" y="0"/>
                    <a:pt x="422"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91"/>
            <p:cNvSpPr/>
            <p:nvPr/>
          </p:nvSpPr>
          <p:spPr>
            <a:xfrm>
              <a:off x="3685350" y="5313375"/>
              <a:ext cx="11450" cy="18300"/>
            </a:xfrm>
            <a:custGeom>
              <a:avLst/>
              <a:gdLst/>
              <a:ahLst/>
              <a:cxnLst/>
              <a:rect l="l" t="t" r="r" b="b"/>
              <a:pathLst>
                <a:path w="458" h="732" extrusionOk="0">
                  <a:moveTo>
                    <a:pt x="1" y="0"/>
                  </a:moveTo>
                  <a:lnTo>
                    <a:pt x="1" y="732"/>
                  </a:lnTo>
                  <a:cubicBezTo>
                    <a:pt x="115" y="618"/>
                    <a:pt x="206" y="526"/>
                    <a:pt x="298" y="389"/>
                  </a:cubicBezTo>
                  <a:cubicBezTo>
                    <a:pt x="458" y="92"/>
                    <a:pt x="298" y="0"/>
                    <a:pt x="1"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91"/>
            <p:cNvSpPr/>
            <p:nvPr/>
          </p:nvSpPr>
          <p:spPr>
            <a:xfrm>
              <a:off x="3735650" y="5319650"/>
              <a:ext cx="12600" cy="4525"/>
            </a:xfrm>
            <a:custGeom>
              <a:avLst/>
              <a:gdLst/>
              <a:ahLst/>
              <a:cxnLst/>
              <a:rect l="l" t="t" r="r" b="b"/>
              <a:pathLst>
                <a:path w="504" h="181" extrusionOk="0">
                  <a:moveTo>
                    <a:pt x="1" y="1"/>
                  </a:moveTo>
                  <a:cubicBezTo>
                    <a:pt x="79" y="123"/>
                    <a:pt x="163" y="181"/>
                    <a:pt x="246" y="181"/>
                  </a:cubicBezTo>
                  <a:cubicBezTo>
                    <a:pt x="334" y="181"/>
                    <a:pt x="422" y="118"/>
                    <a:pt x="504" y="1"/>
                  </a:cubicBezTo>
                  <a:close/>
                </a:path>
              </a:pathLst>
            </a:custGeom>
            <a:solidFill>
              <a:srgbClr val="B03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91"/>
            <p:cNvSpPr/>
            <p:nvPr/>
          </p:nvSpPr>
          <p:spPr>
            <a:xfrm>
              <a:off x="3754525" y="5319650"/>
              <a:ext cx="6300" cy="2600"/>
            </a:xfrm>
            <a:custGeom>
              <a:avLst/>
              <a:gdLst/>
              <a:ahLst/>
              <a:cxnLst/>
              <a:rect l="l" t="t" r="r" b="b"/>
              <a:pathLst>
                <a:path w="252" h="104" extrusionOk="0">
                  <a:moveTo>
                    <a:pt x="0" y="1"/>
                  </a:moveTo>
                  <a:cubicBezTo>
                    <a:pt x="46" y="69"/>
                    <a:pt x="92" y="104"/>
                    <a:pt x="135" y="104"/>
                  </a:cubicBezTo>
                  <a:cubicBezTo>
                    <a:pt x="178" y="104"/>
                    <a:pt x="218" y="69"/>
                    <a:pt x="252" y="1"/>
                  </a:cubicBezTo>
                  <a:close/>
                </a:path>
              </a:pathLst>
            </a:custGeom>
            <a:solidFill>
              <a:srgbClr val="B03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91"/>
            <p:cNvSpPr/>
            <p:nvPr/>
          </p:nvSpPr>
          <p:spPr>
            <a:xfrm>
              <a:off x="3108550" y="4912050"/>
              <a:ext cx="57175" cy="56650"/>
            </a:xfrm>
            <a:custGeom>
              <a:avLst/>
              <a:gdLst/>
              <a:ahLst/>
              <a:cxnLst/>
              <a:rect l="l" t="t" r="r" b="b"/>
              <a:pathLst>
                <a:path w="2287" h="2266" extrusionOk="0">
                  <a:moveTo>
                    <a:pt x="297" y="1"/>
                  </a:moveTo>
                  <a:cubicBezTo>
                    <a:pt x="183" y="252"/>
                    <a:pt x="0" y="481"/>
                    <a:pt x="297" y="778"/>
                  </a:cubicBezTo>
                  <a:cubicBezTo>
                    <a:pt x="709" y="1167"/>
                    <a:pt x="1212" y="1487"/>
                    <a:pt x="1486" y="2013"/>
                  </a:cubicBezTo>
                  <a:cubicBezTo>
                    <a:pt x="1624" y="2248"/>
                    <a:pt x="1912" y="2265"/>
                    <a:pt x="2164" y="2265"/>
                  </a:cubicBezTo>
                  <a:cubicBezTo>
                    <a:pt x="2207" y="2265"/>
                    <a:pt x="2248" y="2265"/>
                    <a:pt x="2287" y="2265"/>
                  </a:cubicBezTo>
                  <a:cubicBezTo>
                    <a:pt x="1875" y="1716"/>
                    <a:pt x="1464" y="1167"/>
                    <a:pt x="1029" y="641"/>
                  </a:cubicBezTo>
                  <a:cubicBezTo>
                    <a:pt x="800" y="412"/>
                    <a:pt x="549" y="184"/>
                    <a:pt x="2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91"/>
            <p:cNvSpPr/>
            <p:nvPr/>
          </p:nvSpPr>
          <p:spPr>
            <a:xfrm>
              <a:off x="3170850" y="4980650"/>
              <a:ext cx="13175" cy="13175"/>
            </a:xfrm>
            <a:custGeom>
              <a:avLst/>
              <a:gdLst/>
              <a:ahLst/>
              <a:cxnLst/>
              <a:rect l="l" t="t" r="r" b="b"/>
              <a:pathLst>
                <a:path w="527" h="527" extrusionOk="0">
                  <a:moveTo>
                    <a:pt x="46" y="1"/>
                  </a:moveTo>
                  <a:lnTo>
                    <a:pt x="46" y="1"/>
                  </a:lnTo>
                  <a:cubicBezTo>
                    <a:pt x="1" y="298"/>
                    <a:pt x="229" y="527"/>
                    <a:pt x="527" y="527"/>
                  </a:cubicBezTo>
                  <a:cubicBezTo>
                    <a:pt x="435" y="275"/>
                    <a:pt x="275" y="92"/>
                    <a:pt x="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91"/>
            <p:cNvSpPr/>
            <p:nvPr/>
          </p:nvSpPr>
          <p:spPr>
            <a:xfrm>
              <a:off x="3165700" y="4968075"/>
              <a:ext cx="6325" cy="6325"/>
            </a:xfrm>
            <a:custGeom>
              <a:avLst/>
              <a:gdLst/>
              <a:ahLst/>
              <a:cxnLst/>
              <a:rect l="l" t="t" r="r" b="b"/>
              <a:pathLst>
                <a:path w="253" h="253" extrusionOk="0">
                  <a:moveTo>
                    <a:pt x="252" y="1"/>
                  </a:moveTo>
                  <a:lnTo>
                    <a:pt x="1" y="24"/>
                  </a:lnTo>
                  <a:lnTo>
                    <a:pt x="252" y="252"/>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91"/>
            <p:cNvSpPr/>
            <p:nvPr/>
          </p:nvSpPr>
          <p:spPr>
            <a:xfrm>
              <a:off x="3321775" y="5169300"/>
              <a:ext cx="6875" cy="5750"/>
            </a:xfrm>
            <a:custGeom>
              <a:avLst/>
              <a:gdLst/>
              <a:ahLst/>
              <a:cxnLst/>
              <a:rect l="l" t="t" r="r" b="b"/>
              <a:pathLst>
                <a:path w="275" h="230" extrusionOk="0">
                  <a:moveTo>
                    <a:pt x="0" y="1"/>
                  </a:moveTo>
                  <a:lnTo>
                    <a:pt x="275" y="229"/>
                  </a:lnTo>
                  <a:close/>
                </a:path>
              </a:pathLst>
            </a:custGeom>
            <a:solidFill>
              <a:srgbClr val="C95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91"/>
            <p:cNvSpPr/>
            <p:nvPr/>
          </p:nvSpPr>
          <p:spPr>
            <a:xfrm>
              <a:off x="3065675" y="4830300"/>
              <a:ext cx="5725" cy="6325"/>
            </a:xfrm>
            <a:custGeom>
              <a:avLst/>
              <a:gdLst/>
              <a:ahLst/>
              <a:cxnLst/>
              <a:rect l="l" t="t" r="r" b="b"/>
              <a:pathLst>
                <a:path w="229" h="253" extrusionOk="0">
                  <a:moveTo>
                    <a:pt x="229" y="252"/>
                  </a:moveTo>
                  <a:cubicBezTo>
                    <a:pt x="137" y="184"/>
                    <a:pt x="69" y="92"/>
                    <a:pt x="0" y="1"/>
                  </a:cubicBezTo>
                  <a:cubicBezTo>
                    <a:pt x="69" y="92"/>
                    <a:pt x="137" y="184"/>
                    <a:pt x="229" y="2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91"/>
            <p:cNvSpPr/>
            <p:nvPr/>
          </p:nvSpPr>
          <p:spPr>
            <a:xfrm>
              <a:off x="3616175" y="5288225"/>
              <a:ext cx="6900" cy="6300"/>
            </a:xfrm>
            <a:custGeom>
              <a:avLst/>
              <a:gdLst/>
              <a:ahLst/>
              <a:cxnLst/>
              <a:rect l="l" t="t" r="r" b="b"/>
              <a:pathLst>
                <a:path w="276" h="252" extrusionOk="0">
                  <a:moveTo>
                    <a:pt x="1" y="0"/>
                  </a:moveTo>
                  <a:lnTo>
                    <a:pt x="275" y="252"/>
                  </a:lnTo>
                  <a:cubicBezTo>
                    <a:pt x="229" y="114"/>
                    <a:pt x="138" y="23"/>
                    <a:pt x="1" y="0"/>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91"/>
            <p:cNvSpPr/>
            <p:nvPr/>
          </p:nvSpPr>
          <p:spPr>
            <a:xfrm>
              <a:off x="3623050" y="5294500"/>
              <a:ext cx="6300" cy="5750"/>
            </a:xfrm>
            <a:custGeom>
              <a:avLst/>
              <a:gdLst/>
              <a:ahLst/>
              <a:cxnLst/>
              <a:rect l="l" t="t" r="r" b="b"/>
              <a:pathLst>
                <a:path w="252" h="230" extrusionOk="0">
                  <a:moveTo>
                    <a:pt x="0" y="1"/>
                  </a:moveTo>
                  <a:lnTo>
                    <a:pt x="252" y="229"/>
                  </a:ln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91"/>
            <p:cNvSpPr/>
            <p:nvPr/>
          </p:nvSpPr>
          <p:spPr>
            <a:xfrm>
              <a:off x="3422375" y="5237825"/>
              <a:ext cx="12600" cy="6125"/>
            </a:xfrm>
            <a:custGeom>
              <a:avLst/>
              <a:gdLst/>
              <a:ahLst/>
              <a:cxnLst/>
              <a:rect l="l" t="t" r="r" b="b"/>
              <a:pathLst>
                <a:path w="504" h="245" extrusionOk="0">
                  <a:moveTo>
                    <a:pt x="64" y="0"/>
                  </a:moveTo>
                  <a:cubicBezTo>
                    <a:pt x="43" y="0"/>
                    <a:pt x="22" y="1"/>
                    <a:pt x="1" y="4"/>
                  </a:cubicBezTo>
                  <a:cubicBezTo>
                    <a:pt x="96" y="155"/>
                    <a:pt x="253" y="244"/>
                    <a:pt x="408" y="244"/>
                  </a:cubicBezTo>
                  <a:cubicBezTo>
                    <a:pt x="441" y="244"/>
                    <a:pt x="473" y="240"/>
                    <a:pt x="504" y="232"/>
                  </a:cubicBezTo>
                  <a:cubicBezTo>
                    <a:pt x="422" y="89"/>
                    <a:pt x="248" y="0"/>
                    <a:pt x="64" y="0"/>
                  </a:cubicBezTo>
                  <a:close/>
                </a:path>
              </a:pathLst>
            </a:custGeom>
            <a:solidFill>
              <a:srgbClr val="BB39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91"/>
            <p:cNvSpPr/>
            <p:nvPr/>
          </p:nvSpPr>
          <p:spPr>
            <a:xfrm>
              <a:off x="4316475" y="4210050"/>
              <a:ext cx="26900" cy="33950"/>
            </a:xfrm>
            <a:custGeom>
              <a:avLst/>
              <a:gdLst/>
              <a:ahLst/>
              <a:cxnLst/>
              <a:rect l="l" t="t" r="r" b="b"/>
              <a:pathLst>
                <a:path w="1076" h="1358" extrusionOk="0">
                  <a:moveTo>
                    <a:pt x="92" y="1"/>
                  </a:moveTo>
                  <a:lnTo>
                    <a:pt x="92" y="1"/>
                  </a:lnTo>
                  <a:cubicBezTo>
                    <a:pt x="0" y="549"/>
                    <a:pt x="343" y="892"/>
                    <a:pt x="641" y="1281"/>
                  </a:cubicBezTo>
                  <a:cubicBezTo>
                    <a:pt x="673" y="1338"/>
                    <a:pt x="718" y="1358"/>
                    <a:pt x="769" y="1358"/>
                  </a:cubicBezTo>
                  <a:cubicBezTo>
                    <a:pt x="860" y="1358"/>
                    <a:pt x="972" y="1296"/>
                    <a:pt x="1075" y="1281"/>
                  </a:cubicBezTo>
                  <a:lnTo>
                    <a:pt x="92" y="1"/>
                  </a:ln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91"/>
            <p:cNvSpPr/>
            <p:nvPr/>
          </p:nvSpPr>
          <p:spPr>
            <a:xfrm>
              <a:off x="4299325" y="4185475"/>
              <a:ext cx="19450" cy="24600"/>
            </a:xfrm>
            <a:custGeom>
              <a:avLst/>
              <a:gdLst/>
              <a:ahLst/>
              <a:cxnLst/>
              <a:rect l="l" t="t" r="r" b="b"/>
              <a:pathLst>
                <a:path w="778" h="984" extrusionOk="0">
                  <a:moveTo>
                    <a:pt x="23" y="0"/>
                  </a:moveTo>
                  <a:lnTo>
                    <a:pt x="23" y="0"/>
                  </a:lnTo>
                  <a:cubicBezTo>
                    <a:pt x="0" y="526"/>
                    <a:pt x="115" y="961"/>
                    <a:pt x="778" y="984"/>
                  </a:cubicBezTo>
                  <a:cubicBezTo>
                    <a:pt x="755" y="732"/>
                    <a:pt x="663" y="458"/>
                    <a:pt x="526" y="229"/>
                  </a:cubicBezTo>
                  <a:lnTo>
                    <a:pt x="23" y="0"/>
                  </a:ln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91"/>
            <p:cNvSpPr/>
            <p:nvPr/>
          </p:nvSpPr>
          <p:spPr>
            <a:xfrm>
              <a:off x="4237000" y="4109875"/>
              <a:ext cx="13125" cy="12800"/>
            </a:xfrm>
            <a:custGeom>
              <a:avLst/>
              <a:gdLst/>
              <a:ahLst/>
              <a:cxnLst/>
              <a:rect l="l" t="t" r="r" b="b"/>
              <a:pathLst>
                <a:path w="525" h="512" extrusionOk="0">
                  <a:moveTo>
                    <a:pt x="70" y="0"/>
                  </a:moveTo>
                  <a:cubicBezTo>
                    <a:pt x="48" y="0"/>
                    <a:pt x="25" y="2"/>
                    <a:pt x="1" y="6"/>
                  </a:cubicBezTo>
                  <a:lnTo>
                    <a:pt x="1" y="257"/>
                  </a:lnTo>
                  <a:cubicBezTo>
                    <a:pt x="105" y="404"/>
                    <a:pt x="267" y="512"/>
                    <a:pt x="452" y="512"/>
                  </a:cubicBezTo>
                  <a:cubicBezTo>
                    <a:pt x="469" y="512"/>
                    <a:pt x="486" y="511"/>
                    <a:pt x="504" y="509"/>
                  </a:cubicBezTo>
                  <a:cubicBezTo>
                    <a:pt x="525" y="235"/>
                    <a:pt x="333" y="0"/>
                    <a:pt x="70" y="0"/>
                  </a:cubicBezTo>
                  <a:close/>
                </a:path>
              </a:pathLst>
            </a:custGeom>
            <a:solidFill>
              <a:srgbClr val="CA4F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91"/>
            <p:cNvSpPr/>
            <p:nvPr/>
          </p:nvSpPr>
          <p:spPr>
            <a:xfrm>
              <a:off x="4249600" y="4122600"/>
              <a:ext cx="6300" cy="6300"/>
            </a:xfrm>
            <a:custGeom>
              <a:avLst/>
              <a:gdLst/>
              <a:ahLst/>
              <a:cxnLst/>
              <a:rect l="l" t="t" r="r" b="b"/>
              <a:pathLst>
                <a:path w="252" h="252" extrusionOk="0">
                  <a:moveTo>
                    <a:pt x="0" y="0"/>
                  </a:moveTo>
                  <a:cubicBezTo>
                    <a:pt x="69" y="91"/>
                    <a:pt x="160" y="183"/>
                    <a:pt x="251" y="251"/>
                  </a:cubicBezTo>
                  <a:cubicBezTo>
                    <a:pt x="160" y="160"/>
                    <a:pt x="69" y="91"/>
                    <a:pt x="0" y="0"/>
                  </a:cubicBezTo>
                  <a:close/>
                </a:path>
              </a:pathLst>
            </a:custGeom>
            <a:solidFill>
              <a:srgbClr val="CA4F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91"/>
            <p:cNvSpPr/>
            <p:nvPr/>
          </p:nvSpPr>
          <p:spPr>
            <a:xfrm>
              <a:off x="4294175" y="4179175"/>
              <a:ext cx="5750" cy="6325"/>
            </a:xfrm>
            <a:custGeom>
              <a:avLst/>
              <a:gdLst/>
              <a:ahLst/>
              <a:cxnLst/>
              <a:rect l="l" t="t" r="r" b="b"/>
              <a:pathLst>
                <a:path w="230" h="253" extrusionOk="0">
                  <a:moveTo>
                    <a:pt x="229" y="252"/>
                  </a:moveTo>
                  <a:lnTo>
                    <a:pt x="1" y="1"/>
                  </a:ln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91"/>
            <p:cNvSpPr/>
            <p:nvPr/>
          </p:nvSpPr>
          <p:spPr>
            <a:xfrm>
              <a:off x="3848850" y="3890800"/>
              <a:ext cx="12600" cy="6100"/>
            </a:xfrm>
            <a:custGeom>
              <a:avLst/>
              <a:gdLst/>
              <a:ahLst/>
              <a:cxnLst/>
              <a:rect l="l" t="t" r="r" b="b"/>
              <a:pathLst>
                <a:path w="504" h="244" extrusionOk="0">
                  <a:moveTo>
                    <a:pt x="84" y="1"/>
                  </a:moveTo>
                  <a:cubicBezTo>
                    <a:pt x="56" y="1"/>
                    <a:pt x="28" y="4"/>
                    <a:pt x="0" y="11"/>
                  </a:cubicBezTo>
                  <a:cubicBezTo>
                    <a:pt x="83" y="155"/>
                    <a:pt x="257" y="243"/>
                    <a:pt x="441" y="243"/>
                  </a:cubicBezTo>
                  <a:cubicBezTo>
                    <a:pt x="461" y="243"/>
                    <a:pt x="482" y="242"/>
                    <a:pt x="504" y="240"/>
                  </a:cubicBezTo>
                  <a:cubicBezTo>
                    <a:pt x="406" y="104"/>
                    <a:pt x="243" y="1"/>
                    <a:pt x="84" y="1"/>
                  </a:cubicBezTo>
                  <a:close/>
                </a:path>
              </a:pathLst>
            </a:custGeom>
            <a:solidFill>
              <a:srgbClr val="E28C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91"/>
            <p:cNvSpPr/>
            <p:nvPr/>
          </p:nvSpPr>
          <p:spPr>
            <a:xfrm>
              <a:off x="4011200" y="3934500"/>
              <a:ext cx="6325" cy="6325"/>
            </a:xfrm>
            <a:custGeom>
              <a:avLst/>
              <a:gdLst/>
              <a:ahLst/>
              <a:cxnLst/>
              <a:rect l="l" t="t" r="r" b="b"/>
              <a:pathLst>
                <a:path w="253" h="253" extrusionOk="0">
                  <a:moveTo>
                    <a:pt x="1" y="1"/>
                  </a:moveTo>
                  <a:lnTo>
                    <a:pt x="252" y="252"/>
                  </a:lnTo>
                  <a:close/>
                </a:path>
              </a:pathLst>
            </a:custGeom>
            <a:solidFill>
              <a:srgbClr val="ECA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91"/>
            <p:cNvSpPr/>
            <p:nvPr/>
          </p:nvSpPr>
          <p:spPr>
            <a:xfrm>
              <a:off x="4382225" y="4366675"/>
              <a:ext cx="5150" cy="5175"/>
            </a:xfrm>
            <a:custGeom>
              <a:avLst/>
              <a:gdLst/>
              <a:ahLst/>
              <a:cxnLst/>
              <a:rect l="l" t="t" r="r" b="b"/>
              <a:pathLst>
                <a:path w="206" h="207" extrusionOk="0">
                  <a:moveTo>
                    <a:pt x="0" y="207"/>
                  </a:moveTo>
                  <a:lnTo>
                    <a:pt x="2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91"/>
            <p:cNvSpPr/>
            <p:nvPr/>
          </p:nvSpPr>
          <p:spPr>
            <a:xfrm>
              <a:off x="3857425" y="5293450"/>
              <a:ext cx="49175" cy="18900"/>
            </a:xfrm>
            <a:custGeom>
              <a:avLst/>
              <a:gdLst/>
              <a:ahLst/>
              <a:cxnLst/>
              <a:rect l="l" t="t" r="r" b="b"/>
              <a:pathLst>
                <a:path w="1967" h="756" extrusionOk="0">
                  <a:moveTo>
                    <a:pt x="1205" y="0"/>
                  </a:moveTo>
                  <a:cubicBezTo>
                    <a:pt x="926" y="0"/>
                    <a:pt x="629" y="197"/>
                    <a:pt x="298" y="294"/>
                  </a:cubicBezTo>
                  <a:cubicBezTo>
                    <a:pt x="115" y="340"/>
                    <a:pt x="0" y="454"/>
                    <a:pt x="69" y="614"/>
                  </a:cubicBezTo>
                  <a:cubicBezTo>
                    <a:pt x="129" y="694"/>
                    <a:pt x="223" y="756"/>
                    <a:pt x="321" y="756"/>
                  </a:cubicBezTo>
                  <a:cubicBezTo>
                    <a:pt x="336" y="756"/>
                    <a:pt x="351" y="754"/>
                    <a:pt x="366" y="751"/>
                  </a:cubicBezTo>
                  <a:cubicBezTo>
                    <a:pt x="847" y="660"/>
                    <a:pt x="1327" y="546"/>
                    <a:pt x="1784" y="431"/>
                  </a:cubicBezTo>
                  <a:cubicBezTo>
                    <a:pt x="1853" y="408"/>
                    <a:pt x="1898" y="317"/>
                    <a:pt x="1921" y="248"/>
                  </a:cubicBezTo>
                  <a:cubicBezTo>
                    <a:pt x="1967" y="65"/>
                    <a:pt x="1830" y="65"/>
                    <a:pt x="1715" y="43"/>
                  </a:cubicBezTo>
                  <a:cubicBezTo>
                    <a:pt x="1578" y="20"/>
                    <a:pt x="1464" y="20"/>
                    <a:pt x="1350" y="20"/>
                  </a:cubicBezTo>
                  <a:cubicBezTo>
                    <a:pt x="1302" y="6"/>
                    <a:pt x="1254" y="0"/>
                    <a:pt x="1205" y="0"/>
                  </a:cubicBezTo>
                  <a:close/>
                </a:path>
              </a:pathLst>
            </a:custGeom>
            <a:solidFill>
              <a:srgbClr val="ECA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91"/>
            <p:cNvSpPr/>
            <p:nvPr/>
          </p:nvSpPr>
          <p:spPr>
            <a:xfrm>
              <a:off x="4399925" y="4693100"/>
              <a:ext cx="12600" cy="20625"/>
            </a:xfrm>
            <a:custGeom>
              <a:avLst/>
              <a:gdLst/>
              <a:ahLst/>
              <a:cxnLst/>
              <a:rect l="l" t="t" r="r" b="b"/>
              <a:pathLst>
                <a:path w="504" h="825" extrusionOk="0">
                  <a:moveTo>
                    <a:pt x="504" y="1"/>
                  </a:moveTo>
                  <a:lnTo>
                    <a:pt x="504" y="1"/>
                  </a:lnTo>
                  <a:cubicBezTo>
                    <a:pt x="184" y="92"/>
                    <a:pt x="1" y="412"/>
                    <a:pt x="1" y="733"/>
                  </a:cubicBezTo>
                  <a:lnTo>
                    <a:pt x="138" y="824"/>
                  </a:lnTo>
                  <a:lnTo>
                    <a:pt x="252" y="733"/>
                  </a:lnTo>
                  <a:cubicBezTo>
                    <a:pt x="344" y="481"/>
                    <a:pt x="412" y="229"/>
                    <a:pt x="504" y="1"/>
                  </a:cubicBezTo>
                  <a:close/>
                </a:path>
              </a:pathLst>
            </a:custGeom>
            <a:solidFill>
              <a:srgbClr val="DB7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91"/>
            <p:cNvSpPr/>
            <p:nvPr/>
          </p:nvSpPr>
          <p:spPr>
            <a:xfrm>
              <a:off x="4425650" y="4661100"/>
              <a:ext cx="5750" cy="6300"/>
            </a:xfrm>
            <a:custGeom>
              <a:avLst/>
              <a:gdLst/>
              <a:ahLst/>
              <a:cxnLst/>
              <a:rect l="l" t="t" r="r" b="b"/>
              <a:pathLst>
                <a:path w="230" h="252" extrusionOk="0">
                  <a:moveTo>
                    <a:pt x="230" y="0"/>
                  </a:moveTo>
                  <a:lnTo>
                    <a:pt x="1" y="252"/>
                  </a:ln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91"/>
            <p:cNvSpPr/>
            <p:nvPr/>
          </p:nvSpPr>
          <p:spPr>
            <a:xfrm>
              <a:off x="4412500" y="4686250"/>
              <a:ext cx="6325" cy="6300"/>
            </a:xfrm>
            <a:custGeom>
              <a:avLst/>
              <a:gdLst/>
              <a:ahLst/>
              <a:cxnLst/>
              <a:rect l="l" t="t" r="r" b="b"/>
              <a:pathLst>
                <a:path w="253" h="252" extrusionOk="0">
                  <a:moveTo>
                    <a:pt x="252" y="0"/>
                  </a:moveTo>
                  <a:lnTo>
                    <a:pt x="1" y="252"/>
                  </a:lnTo>
                  <a:close/>
                </a:path>
              </a:pathLst>
            </a:custGeom>
            <a:solidFill>
              <a:srgbClr val="DB7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91"/>
            <p:cNvSpPr/>
            <p:nvPr/>
          </p:nvSpPr>
          <p:spPr>
            <a:xfrm>
              <a:off x="4393650" y="4711400"/>
              <a:ext cx="7650" cy="6700"/>
            </a:xfrm>
            <a:custGeom>
              <a:avLst/>
              <a:gdLst/>
              <a:ahLst/>
              <a:cxnLst/>
              <a:rect l="l" t="t" r="r" b="b"/>
              <a:pathLst>
                <a:path w="306" h="268" extrusionOk="0">
                  <a:moveTo>
                    <a:pt x="252" y="1"/>
                  </a:moveTo>
                  <a:lnTo>
                    <a:pt x="0" y="252"/>
                  </a:lnTo>
                  <a:cubicBezTo>
                    <a:pt x="46" y="262"/>
                    <a:pt x="86" y="268"/>
                    <a:pt x="122" y="268"/>
                  </a:cubicBezTo>
                  <a:cubicBezTo>
                    <a:pt x="248" y="268"/>
                    <a:pt x="305" y="197"/>
                    <a:pt x="252" y="1"/>
                  </a:cubicBezTo>
                  <a:close/>
                </a:path>
              </a:pathLst>
            </a:custGeom>
            <a:solidFill>
              <a:srgbClr val="DB7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91"/>
            <p:cNvSpPr/>
            <p:nvPr/>
          </p:nvSpPr>
          <p:spPr>
            <a:xfrm>
              <a:off x="4369625" y="4724550"/>
              <a:ext cx="5750" cy="6325"/>
            </a:xfrm>
            <a:custGeom>
              <a:avLst/>
              <a:gdLst/>
              <a:ahLst/>
              <a:cxnLst/>
              <a:rect l="l" t="t" r="r" b="b"/>
              <a:pathLst>
                <a:path w="230" h="253" extrusionOk="0">
                  <a:moveTo>
                    <a:pt x="230" y="0"/>
                  </a:moveTo>
                  <a:lnTo>
                    <a:pt x="230" y="0"/>
                  </a:lnTo>
                  <a:cubicBezTo>
                    <a:pt x="92" y="23"/>
                    <a:pt x="1" y="138"/>
                    <a:pt x="1" y="252"/>
                  </a:cubicBezTo>
                  <a:lnTo>
                    <a:pt x="230" y="0"/>
                  </a:lnTo>
                  <a:close/>
                </a:path>
              </a:pathLst>
            </a:custGeom>
            <a:solidFill>
              <a:srgbClr val="BF50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91"/>
            <p:cNvSpPr/>
            <p:nvPr/>
          </p:nvSpPr>
          <p:spPr>
            <a:xfrm>
              <a:off x="4374775" y="4711975"/>
              <a:ext cx="32050" cy="56050"/>
            </a:xfrm>
            <a:custGeom>
              <a:avLst/>
              <a:gdLst/>
              <a:ahLst/>
              <a:cxnLst/>
              <a:rect l="l" t="t" r="r" b="b"/>
              <a:pathLst>
                <a:path w="1282" h="2242" extrusionOk="0">
                  <a:moveTo>
                    <a:pt x="1007" y="0"/>
                  </a:moveTo>
                  <a:lnTo>
                    <a:pt x="755" y="229"/>
                  </a:lnTo>
                  <a:cubicBezTo>
                    <a:pt x="389" y="732"/>
                    <a:pt x="1" y="1212"/>
                    <a:pt x="161" y="1898"/>
                  </a:cubicBezTo>
                  <a:cubicBezTo>
                    <a:pt x="184" y="2013"/>
                    <a:pt x="69" y="2127"/>
                    <a:pt x="1" y="2241"/>
                  </a:cubicBezTo>
                  <a:lnTo>
                    <a:pt x="504" y="2241"/>
                  </a:lnTo>
                  <a:cubicBezTo>
                    <a:pt x="527" y="2081"/>
                    <a:pt x="527" y="1921"/>
                    <a:pt x="550" y="1761"/>
                  </a:cubicBezTo>
                  <a:cubicBezTo>
                    <a:pt x="595" y="1487"/>
                    <a:pt x="1098" y="1578"/>
                    <a:pt x="1007" y="1327"/>
                  </a:cubicBezTo>
                  <a:cubicBezTo>
                    <a:pt x="915" y="1121"/>
                    <a:pt x="961" y="869"/>
                    <a:pt x="1121" y="686"/>
                  </a:cubicBezTo>
                  <a:cubicBezTo>
                    <a:pt x="1236" y="481"/>
                    <a:pt x="1281" y="229"/>
                    <a:pt x="1258" y="0"/>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91"/>
            <p:cNvSpPr/>
            <p:nvPr/>
          </p:nvSpPr>
          <p:spPr>
            <a:xfrm>
              <a:off x="4415375" y="4722675"/>
              <a:ext cx="16025" cy="13900"/>
            </a:xfrm>
            <a:custGeom>
              <a:avLst/>
              <a:gdLst/>
              <a:ahLst/>
              <a:cxnLst/>
              <a:rect l="l" t="t" r="r" b="b"/>
              <a:pathLst>
                <a:path w="641" h="556" extrusionOk="0">
                  <a:moveTo>
                    <a:pt x="187" y="1"/>
                  </a:moveTo>
                  <a:cubicBezTo>
                    <a:pt x="126" y="1"/>
                    <a:pt x="56" y="34"/>
                    <a:pt x="0" y="53"/>
                  </a:cubicBezTo>
                  <a:cubicBezTo>
                    <a:pt x="46" y="121"/>
                    <a:pt x="46" y="213"/>
                    <a:pt x="92" y="258"/>
                  </a:cubicBezTo>
                  <a:cubicBezTo>
                    <a:pt x="275" y="373"/>
                    <a:pt x="458" y="464"/>
                    <a:pt x="641" y="556"/>
                  </a:cubicBezTo>
                  <a:cubicBezTo>
                    <a:pt x="641" y="304"/>
                    <a:pt x="480" y="75"/>
                    <a:pt x="229" y="7"/>
                  </a:cubicBezTo>
                  <a:cubicBezTo>
                    <a:pt x="216" y="3"/>
                    <a:pt x="202" y="1"/>
                    <a:pt x="187" y="1"/>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91"/>
            <p:cNvSpPr/>
            <p:nvPr/>
          </p:nvSpPr>
          <p:spPr>
            <a:xfrm>
              <a:off x="4386775" y="4768000"/>
              <a:ext cx="13750" cy="18875"/>
            </a:xfrm>
            <a:custGeom>
              <a:avLst/>
              <a:gdLst/>
              <a:ahLst/>
              <a:cxnLst/>
              <a:rect l="l" t="t" r="r" b="b"/>
              <a:pathLst>
                <a:path w="550" h="755" extrusionOk="0">
                  <a:moveTo>
                    <a:pt x="24" y="0"/>
                  </a:moveTo>
                  <a:cubicBezTo>
                    <a:pt x="1" y="320"/>
                    <a:pt x="207" y="641"/>
                    <a:pt x="527" y="755"/>
                  </a:cubicBezTo>
                  <a:cubicBezTo>
                    <a:pt x="550" y="412"/>
                    <a:pt x="344" y="115"/>
                    <a:pt x="24" y="0"/>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91"/>
            <p:cNvSpPr/>
            <p:nvPr/>
          </p:nvSpPr>
          <p:spPr>
            <a:xfrm>
              <a:off x="4423375" y="4742850"/>
              <a:ext cx="8025" cy="5050"/>
            </a:xfrm>
            <a:custGeom>
              <a:avLst/>
              <a:gdLst/>
              <a:ahLst/>
              <a:cxnLst/>
              <a:rect l="l" t="t" r="r" b="b"/>
              <a:pathLst>
                <a:path w="321" h="202" extrusionOk="0">
                  <a:moveTo>
                    <a:pt x="321" y="0"/>
                  </a:moveTo>
                  <a:cubicBezTo>
                    <a:pt x="229" y="0"/>
                    <a:pt x="160" y="23"/>
                    <a:pt x="92" y="23"/>
                  </a:cubicBezTo>
                  <a:cubicBezTo>
                    <a:pt x="46" y="46"/>
                    <a:pt x="0" y="69"/>
                    <a:pt x="0" y="92"/>
                  </a:cubicBezTo>
                  <a:cubicBezTo>
                    <a:pt x="0" y="159"/>
                    <a:pt x="49" y="201"/>
                    <a:pt x="103" y="201"/>
                  </a:cubicBezTo>
                  <a:cubicBezTo>
                    <a:pt x="122" y="201"/>
                    <a:pt x="142" y="195"/>
                    <a:pt x="160" y="183"/>
                  </a:cubicBezTo>
                  <a:cubicBezTo>
                    <a:pt x="229" y="115"/>
                    <a:pt x="275" y="69"/>
                    <a:pt x="321" y="0"/>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91"/>
            <p:cNvSpPr/>
            <p:nvPr/>
          </p:nvSpPr>
          <p:spPr>
            <a:xfrm>
              <a:off x="4431375" y="4736550"/>
              <a:ext cx="6325" cy="6325"/>
            </a:xfrm>
            <a:custGeom>
              <a:avLst/>
              <a:gdLst/>
              <a:ahLst/>
              <a:cxnLst/>
              <a:rect l="l" t="t" r="r" b="b"/>
              <a:pathLst>
                <a:path w="253" h="253" extrusionOk="0">
                  <a:moveTo>
                    <a:pt x="1" y="1"/>
                  </a:moveTo>
                  <a:lnTo>
                    <a:pt x="1" y="252"/>
                  </a:lnTo>
                  <a:lnTo>
                    <a:pt x="252" y="252"/>
                  </a:lnTo>
                  <a:lnTo>
                    <a:pt x="1" y="1"/>
                  </a:ln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91"/>
          <p:cNvGrpSpPr/>
          <p:nvPr/>
        </p:nvGrpSpPr>
        <p:grpSpPr>
          <a:xfrm>
            <a:off x="3792035" y="1043666"/>
            <a:ext cx="731506" cy="717577"/>
            <a:chOff x="2986200" y="3849900"/>
            <a:chExt cx="1502375" cy="1505300"/>
          </a:xfrm>
        </p:grpSpPr>
        <p:sp>
          <p:nvSpPr>
            <p:cNvPr id="5266" name="Google Shape;5266;p91"/>
            <p:cNvSpPr/>
            <p:nvPr/>
          </p:nvSpPr>
          <p:spPr>
            <a:xfrm>
              <a:off x="3165700" y="3969225"/>
              <a:ext cx="170400" cy="149375"/>
            </a:xfrm>
            <a:custGeom>
              <a:avLst/>
              <a:gdLst/>
              <a:ahLst/>
              <a:cxnLst/>
              <a:rect l="l" t="t" r="r" b="b"/>
              <a:pathLst>
                <a:path w="6816" h="5975" extrusionOk="0">
                  <a:moveTo>
                    <a:pt x="6505" y="1"/>
                  </a:moveTo>
                  <a:cubicBezTo>
                    <a:pt x="6411" y="1"/>
                    <a:pt x="6319" y="45"/>
                    <a:pt x="6243" y="121"/>
                  </a:cubicBezTo>
                  <a:cubicBezTo>
                    <a:pt x="5832" y="441"/>
                    <a:pt x="5306" y="647"/>
                    <a:pt x="4940" y="1059"/>
                  </a:cubicBezTo>
                  <a:cubicBezTo>
                    <a:pt x="4620" y="1470"/>
                    <a:pt x="4208" y="1836"/>
                    <a:pt x="3728" y="2110"/>
                  </a:cubicBezTo>
                  <a:cubicBezTo>
                    <a:pt x="3362" y="2751"/>
                    <a:pt x="2813" y="3277"/>
                    <a:pt x="2150" y="3597"/>
                  </a:cubicBezTo>
                  <a:cubicBezTo>
                    <a:pt x="2013" y="3665"/>
                    <a:pt x="1807" y="3665"/>
                    <a:pt x="1716" y="3780"/>
                  </a:cubicBezTo>
                  <a:cubicBezTo>
                    <a:pt x="1167" y="4397"/>
                    <a:pt x="481" y="4923"/>
                    <a:pt x="1" y="5632"/>
                  </a:cubicBezTo>
                  <a:cubicBezTo>
                    <a:pt x="69" y="5723"/>
                    <a:pt x="161" y="5769"/>
                    <a:pt x="275" y="5815"/>
                  </a:cubicBezTo>
                  <a:cubicBezTo>
                    <a:pt x="322" y="5812"/>
                    <a:pt x="370" y="5810"/>
                    <a:pt x="417" y="5810"/>
                  </a:cubicBezTo>
                  <a:cubicBezTo>
                    <a:pt x="735" y="5810"/>
                    <a:pt x="1051" y="5875"/>
                    <a:pt x="1350" y="5975"/>
                  </a:cubicBezTo>
                  <a:cubicBezTo>
                    <a:pt x="1944" y="5861"/>
                    <a:pt x="2242" y="5403"/>
                    <a:pt x="2585" y="4992"/>
                  </a:cubicBezTo>
                  <a:cubicBezTo>
                    <a:pt x="3134" y="4374"/>
                    <a:pt x="3682" y="3780"/>
                    <a:pt x="4528" y="3528"/>
                  </a:cubicBezTo>
                  <a:cubicBezTo>
                    <a:pt x="4803" y="3460"/>
                    <a:pt x="5031" y="3277"/>
                    <a:pt x="5146" y="3002"/>
                  </a:cubicBezTo>
                  <a:cubicBezTo>
                    <a:pt x="5283" y="2431"/>
                    <a:pt x="6060" y="2316"/>
                    <a:pt x="6106" y="1676"/>
                  </a:cubicBezTo>
                  <a:cubicBezTo>
                    <a:pt x="5809" y="921"/>
                    <a:pt x="6746" y="761"/>
                    <a:pt x="6815" y="190"/>
                  </a:cubicBezTo>
                  <a:cubicBezTo>
                    <a:pt x="6769" y="75"/>
                    <a:pt x="6678" y="7"/>
                    <a:pt x="6564" y="7"/>
                  </a:cubicBezTo>
                  <a:cubicBezTo>
                    <a:pt x="6544" y="3"/>
                    <a:pt x="6524" y="1"/>
                    <a:pt x="6505" y="1"/>
                  </a:cubicBezTo>
                  <a:close/>
                </a:path>
              </a:pathLst>
            </a:custGeom>
            <a:solidFill>
              <a:srgbClr val="ED9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91"/>
            <p:cNvSpPr/>
            <p:nvPr/>
          </p:nvSpPr>
          <p:spPr>
            <a:xfrm>
              <a:off x="3081100" y="4113225"/>
              <a:ext cx="116075" cy="123725"/>
            </a:xfrm>
            <a:custGeom>
              <a:avLst/>
              <a:gdLst/>
              <a:ahLst/>
              <a:cxnLst/>
              <a:rect l="l" t="t" r="r" b="b"/>
              <a:pathLst>
                <a:path w="4643" h="4949" extrusionOk="0">
                  <a:moveTo>
                    <a:pt x="3880" y="0"/>
                  </a:moveTo>
                  <a:cubicBezTo>
                    <a:pt x="3844" y="0"/>
                    <a:pt x="3809" y="3"/>
                    <a:pt x="3774" y="9"/>
                  </a:cubicBezTo>
                  <a:cubicBezTo>
                    <a:pt x="3362" y="32"/>
                    <a:pt x="3270" y="558"/>
                    <a:pt x="2859" y="581"/>
                  </a:cubicBezTo>
                  <a:cubicBezTo>
                    <a:pt x="2516" y="878"/>
                    <a:pt x="2196" y="1175"/>
                    <a:pt x="1921" y="1495"/>
                  </a:cubicBezTo>
                  <a:cubicBezTo>
                    <a:pt x="1533" y="2021"/>
                    <a:pt x="1235" y="2593"/>
                    <a:pt x="892" y="3142"/>
                  </a:cubicBezTo>
                  <a:cubicBezTo>
                    <a:pt x="938" y="3142"/>
                    <a:pt x="938" y="3188"/>
                    <a:pt x="938" y="3233"/>
                  </a:cubicBezTo>
                  <a:cubicBezTo>
                    <a:pt x="938" y="3302"/>
                    <a:pt x="892" y="3348"/>
                    <a:pt x="801" y="3370"/>
                  </a:cubicBezTo>
                  <a:cubicBezTo>
                    <a:pt x="435" y="3599"/>
                    <a:pt x="298" y="3988"/>
                    <a:pt x="115" y="4354"/>
                  </a:cubicBezTo>
                  <a:cubicBezTo>
                    <a:pt x="46" y="4445"/>
                    <a:pt x="1" y="4560"/>
                    <a:pt x="1" y="4674"/>
                  </a:cubicBezTo>
                  <a:cubicBezTo>
                    <a:pt x="1" y="4811"/>
                    <a:pt x="92" y="4903"/>
                    <a:pt x="206" y="4948"/>
                  </a:cubicBezTo>
                  <a:cubicBezTo>
                    <a:pt x="824" y="4445"/>
                    <a:pt x="1624" y="4171"/>
                    <a:pt x="1853" y="3256"/>
                  </a:cubicBezTo>
                  <a:cubicBezTo>
                    <a:pt x="1866" y="3213"/>
                    <a:pt x="1880" y="3196"/>
                    <a:pt x="1897" y="3196"/>
                  </a:cubicBezTo>
                  <a:cubicBezTo>
                    <a:pt x="1960" y="3196"/>
                    <a:pt x="2052" y="3450"/>
                    <a:pt x="2191" y="3450"/>
                  </a:cubicBezTo>
                  <a:cubicBezTo>
                    <a:pt x="2207" y="3450"/>
                    <a:pt x="2224" y="3447"/>
                    <a:pt x="2241" y="3439"/>
                  </a:cubicBezTo>
                  <a:cubicBezTo>
                    <a:pt x="2836" y="3302"/>
                    <a:pt x="2905" y="2867"/>
                    <a:pt x="2813" y="2364"/>
                  </a:cubicBezTo>
                  <a:cubicBezTo>
                    <a:pt x="2669" y="2028"/>
                    <a:pt x="2760" y="1939"/>
                    <a:pt x="2938" y="1939"/>
                  </a:cubicBezTo>
                  <a:cubicBezTo>
                    <a:pt x="3014" y="1939"/>
                    <a:pt x="3106" y="1955"/>
                    <a:pt x="3202" y="1976"/>
                  </a:cubicBezTo>
                  <a:cubicBezTo>
                    <a:pt x="3316" y="1976"/>
                    <a:pt x="3431" y="1953"/>
                    <a:pt x="3522" y="1884"/>
                  </a:cubicBezTo>
                  <a:cubicBezTo>
                    <a:pt x="3911" y="1427"/>
                    <a:pt x="4642" y="1175"/>
                    <a:pt x="4482" y="352"/>
                  </a:cubicBezTo>
                  <a:cubicBezTo>
                    <a:pt x="4363" y="133"/>
                    <a:pt x="4121" y="0"/>
                    <a:pt x="3880" y="0"/>
                  </a:cubicBezTo>
                  <a:close/>
                </a:path>
              </a:pathLst>
            </a:custGeom>
            <a:solidFill>
              <a:srgbClr val="ED9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91"/>
            <p:cNvSpPr/>
            <p:nvPr/>
          </p:nvSpPr>
          <p:spPr>
            <a:xfrm>
              <a:off x="3541875" y="3849900"/>
              <a:ext cx="233825" cy="33175"/>
            </a:xfrm>
            <a:custGeom>
              <a:avLst/>
              <a:gdLst/>
              <a:ahLst/>
              <a:cxnLst/>
              <a:rect l="l" t="t" r="r" b="b"/>
              <a:pathLst>
                <a:path w="9353" h="1327" extrusionOk="0">
                  <a:moveTo>
                    <a:pt x="6837" y="1"/>
                  </a:moveTo>
                  <a:cubicBezTo>
                    <a:pt x="5968" y="1"/>
                    <a:pt x="5122" y="115"/>
                    <a:pt x="4253" y="161"/>
                  </a:cubicBezTo>
                  <a:cubicBezTo>
                    <a:pt x="3425" y="458"/>
                    <a:pt x="2557" y="597"/>
                    <a:pt x="1668" y="597"/>
                  </a:cubicBezTo>
                  <a:cubicBezTo>
                    <a:pt x="1600" y="597"/>
                    <a:pt x="1532" y="597"/>
                    <a:pt x="1464" y="595"/>
                  </a:cubicBezTo>
                  <a:cubicBezTo>
                    <a:pt x="960" y="618"/>
                    <a:pt x="480" y="732"/>
                    <a:pt x="23" y="938"/>
                  </a:cubicBezTo>
                  <a:cubicBezTo>
                    <a:pt x="0" y="1212"/>
                    <a:pt x="229" y="1281"/>
                    <a:pt x="435" y="1327"/>
                  </a:cubicBezTo>
                  <a:cubicBezTo>
                    <a:pt x="1464" y="1235"/>
                    <a:pt x="2538" y="1258"/>
                    <a:pt x="3567" y="1098"/>
                  </a:cubicBezTo>
                  <a:cubicBezTo>
                    <a:pt x="3887" y="1007"/>
                    <a:pt x="4230" y="1030"/>
                    <a:pt x="4528" y="961"/>
                  </a:cubicBezTo>
                  <a:cubicBezTo>
                    <a:pt x="6060" y="572"/>
                    <a:pt x="7638" y="961"/>
                    <a:pt x="9147" y="526"/>
                  </a:cubicBezTo>
                  <a:cubicBezTo>
                    <a:pt x="9284" y="458"/>
                    <a:pt x="9353" y="275"/>
                    <a:pt x="9261" y="161"/>
                  </a:cubicBezTo>
                  <a:cubicBezTo>
                    <a:pt x="8461" y="92"/>
                    <a:pt x="7683" y="1"/>
                    <a:pt x="6837" y="1"/>
                  </a:cubicBezTo>
                  <a:close/>
                </a:path>
              </a:pathLst>
            </a:custGeom>
            <a:solidFill>
              <a:srgbClr val="E182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91"/>
            <p:cNvSpPr/>
            <p:nvPr/>
          </p:nvSpPr>
          <p:spPr>
            <a:xfrm>
              <a:off x="3326350" y="3901200"/>
              <a:ext cx="141800" cy="74375"/>
            </a:xfrm>
            <a:custGeom>
              <a:avLst/>
              <a:gdLst/>
              <a:ahLst/>
              <a:cxnLst/>
              <a:rect l="l" t="t" r="r" b="b"/>
              <a:pathLst>
                <a:path w="5672" h="2975" extrusionOk="0">
                  <a:moveTo>
                    <a:pt x="5485" y="1"/>
                  </a:moveTo>
                  <a:cubicBezTo>
                    <a:pt x="5425" y="1"/>
                    <a:pt x="5363" y="18"/>
                    <a:pt x="5305" y="52"/>
                  </a:cubicBezTo>
                  <a:cubicBezTo>
                    <a:pt x="3590" y="510"/>
                    <a:pt x="1990" y="1287"/>
                    <a:pt x="595" y="2339"/>
                  </a:cubicBezTo>
                  <a:cubicBezTo>
                    <a:pt x="503" y="2430"/>
                    <a:pt x="412" y="2522"/>
                    <a:pt x="298" y="2568"/>
                  </a:cubicBezTo>
                  <a:cubicBezTo>
                    <a:pt x="229" y="2590"/>
                    <a:pt x="160" y="2613"/>
                    <a:pt x="92" y="2636"/>
                  </a:cubicBezTo>
                  <a:cubicBezTo>
                    <a:pt x="69" y="2636"/>
                    <a:pt x="69" y="2659"/>
                    <a:pt x="23" y="2705"/>
                  </a:cubicBezTo>
                  <a:cubicBezTo>
                    <a:pt x="0" y="2751"/>
                    <a:pt x="23" y="2796"/>
                    <a:pt x="92" y="2842"/>
                  </a:cubicBezTo>
                  <a:lnTo>
                    <a:pt x="343" y="2842"/>
                  </a:lnTo>
                  <a:cubicBezTo>
                    <a:pt x="462" y="2937"/>
                    <a:pt x="575" y="2974"/>
                    <a:pt x="682" y="2974"/>
                  </a:cubicBezTo>
                  <a:cubicBezTo>
                    <a:pt x="886" y="2974"/>
                    <a:pt x="1070" y="2840"/>
                    <a:pt x="1235" y="2705"/>
                  </a:cubicBezTo>
                  <a:cubicBezTo>
                    <a:pt x="2264" y="1950"/>
                    <a:pt x="3453" y="1379"/>
                    <a:pt x="4711" y="1036"/>
                  </a:cubicBezTo>
                  <a:cubicBezTo>
                    <a:pt x="5077" y="967"/>
                    <a:pt x="5420" y="738"/>
                    <a:pt x="5626" y="418"/>
                  </a:cubicBezTo>
                  <a:cubicBezTo>
                    <a:pt x="5671" y="304"/>
                    <a:pt x="5671" y="189"/>
                    <a:pt x="5648" y="52"/>
                  </a:cubicBezTo>
                  <a:cubicBezTo>
                    <a:pt x="5603" y="18"/>
                    <a:pt x="5545" y="1"/>
                    <a:pt x="5485" y="1"/>
                  </a:cubicBezTo>
                  <a:close/>
                </a:path>
              </a:pathLst>
            </a:custGeom>
            <a:solidFill>
              <a:srgbClr val="E79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91"/>
            <p:cNvSpPr/>
            <p:nvPr/>
          </p:nvSpPr>
          <p:spPr>
            <a:xfrm>
              <a:off x="3032100" y="4260825"/>
              <a:ext cx="45325" cy="88525"/>
            </a:xfrm>
            <a:custGeom>
              <a:avLst/>
              <a:gdLst/>
              <a:ahLst/>
              <a:cxnLst/>
              <a:rect l="l" t="t" r="r" b="b"/>
              <a:pathLst>
                <a:path w="1813" h="3541" extrusionOk="0">
                  <a:moveTo>
                    <a:pt x="1444" y="1"/>
                  </a:moveTo>
                  <a:cubicBezTo>
                    <a:pt x="1420" y="1"/>
                    <a:pt x="1394" y="2"/>
                    <a:pt x="1366" y="5"/>
                  </a:cubicBezTo>
                  <a:cubicBezTo>
                    <a:pt x="1343" y="73"/>
                    <a:pt x="1320" y="142"/>
                    <a:pt x="1320" y="188"/>
                  </a:cubicBezTo>
                  <a:cubicBezTo>
                    <a:pt x="1252" y="302"/>
                    <a:pt x="1160" y="416"/>
                    <a:pt x="1069" y="485"/>
                  </a:cubicBezTo>
                  <a:cubicBezTo>
                    <a:pt x="817" y="988"/>
                    <a:pt x="566" y="1491"/>
                    <a:pt x="314" y="1994"/>
                  </a:cubicBezTo>
                  <a:cubicBezTo>
                    <a:pt x="223" y="2383"/>
                    <a:pt x="131" y="2794"/>
                    <a:pt x="40" y="3206"/>
                  </a:cubicBezTo>
                  <a:cubicBezTo>
                    <a:pt x="1" y="3465"/>
                    <a:pt x="80" y="3541"/>
                    <a:pt x="189" y="3541"/>
                  </a:cubicBezTo>
                  <a:cubicBezTo>
                    <a:pt x="272" y="3541"/>
                    <a:pt x="372" y="3497"/>
                    <a:pt x="451" y="3458"/>
                  </a:cubicBezTo>
                  <a:cubicBezTo>
                    <a:pt x="771" y="3275"/>
                    <a:pt x="863" y="2909"/>
                    <a:pt x="1000" y="2566"/>
                  </a:cubicBezTo>
                  <a:cubicBezTo>
                    <a:pt x="1069" y="2406"/>
                    <a:pt x="1137" y="2268"/>
                    <a:pt x="1206" y="2108"/>
                  </a:cubicBezTo>
                  <a:cubicBezTo>
                    <a:pt x="1252" y="1994"/>
                    <a:pt x="1275" y="1903"/>
                    <a:pt x="1297" y="1788"/>
                  </a:cubicBezTo>
                  <a:cubicBezTo>
                    <a:pt x="1366" y="1468"/>
                    <a:pt x="1480" y="1171"/>
                    <a:pt x="1663" y="896"/>
                  </a:cubicBezTo>
                  <a:cubicBezTo>
                    <a:pt x="1709" y="805"/>
                    <a:pt x="1732" y="691"/>
                    <a:pt x="1755" y="576"/>
                  </a:cubicBezTo>
                  <a:cubicBezTo>
                    <a:pt x="1733" y="319"/>
                    <a:pt x="1813" y="1"/>
                    <a:pt x="1444" y="1"/>
                  </a:cubicBezTo>
                  <a:close/>
                </a:path>
              </a:pathLst>
            </a:custGeom>
            <a:solidFill>
              <a:srgbClr val="E48D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91"/>
            <p:cNvSpPr/>
            <p:nvPr/>
          </p:nvSpPr>
          <p:spPr>
            <a:xfrm>
              <a:off x="3496700" y="3873350"/>
              <a:ext cx="51475" cy="28600"/>
            </a:xfrm>
            <a:custGeom>
              <a:avLst/>
              <a:gdLst/>
              <a:ahLst/>
              <a:cxnLst/>
              <a:rect l="l" t="t" r="r" b="b"/>
              <a:pathLst>
                <a:path w="2059" h="1144" extrusionOk="0">
                  <a:moveTo>
                    <a:pt x="1807" y="0"/>
                  </a:moveTo>
                  <a:cubicBezTo>
                    <a:pt x="1213" y="206"/>
                    <a:pt x="549" y="297"/>
                    <a:pt x="1" y="640"/>
                  </a:cubicBezTo>
                  <a:cubicBezTo>
                    <a:pt x="23" y="823"/>
                    <a:pt x="138" y="983"/>
                    <a:pt x="298" y="1052"/>
                  </a:cubicBezTo>
                  <a:cubicBezTo>
                    <a:pt x="389" y="1098"/>
                    <a:pt x="504" y="1143"/>
                    <a:pt x="618" y="1143"/>
                  </a:cubicBezTo>
                  <a:cubicBezTo>
                    <a:pt x="1190" y="1006"/>
                    <a:pt x="1853" y="938"/>
                    <a:pt x="2059" y="206"/>
                  </a:cubicBezTo>
                  <a:lnTo>
                    <a:pt x="1807" y="0"/>
                  </a:lnTo>
                  <a:close/>
                </a:path>
              </a:pathLst>
            </a:custGeom>
            <a:solidFill>
              <a:srgbClr val="E692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91"/>
            <p:cNvSpPr/>
            <p:nvPr/>
          </p:nvSpPr>
          <p:spPr>
            <a:xfrm>
              <a:off x="3066250" y="4227775"/>
              <a:ext cx="27450" cy="51475"/>
            </a:xfrm>
            <a:custGeom>
              <a:avLst/>
              <a:gdLst/>
              <a:ahLst/>
              <a:cxnLst/>
              <a:rect l="l" t="t" r="r" b="b"/>
              <a:pathLst>
                <a:path w="1098" h="2059" extrusionOk="0">
                  <a:moveTo>
                    <a:pt x="606" y="0"/>
                  </a:moveTo>
                  <a:cubicBezTo>
                    <a:pt x="572" y="0"/>
                    <a:pt x="537" y="23"/>
                    <a:pt x="503" y="69"/>
                  </a:cubicBezTo>
                  <a:lnTo>
                    <a:pt x="0" y="1327"/>
                  </a:lnTo>
                  <a:cubicBezTo>
                    <a:pt x="274" y="1510"/>
                    <a:pt x="206" y="1784"/>
                    <a:pt x="206" y="2058"/>
                  </a:cubicBezTo>
                  <a:cubicBezTo>
                    <a:pt x="1098" y="1670"/>
                    <a:pt x="1098" y="1052"/>
                    <a:pt x="709" y="298"/>
                  </a:cubicBezTo>
                  <a:lnTo>
                    <a:pt x="709" y="69"/>
                  </a:lnTo>
                  <a:cubicBezTo>
                    <a:pt x="675" y="23"/>
                    <a:pt x="640" y="0"/>
                    <a:pt x="606" y="0"/>
                  </a:cubicBezTo>
                  <a:close/>
                </a:path>
              </a:pathLst>
            </a:custGeom>
            <a:solidFill>
              <a:srgbClr val="EC9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91"/>
            <p:cNvSpPr/>
            <p:nvPr/>
          </p:nvSpPr>
          <p:spPr>
            <a:xfrm>
              <a:off x="3219450" y="4021975"/>
              <a:ext cx="39475" cy="37175"/>
            </a:xfrm>
            <a:custGeom>
              <a:avLst/>
              <a:gdLst/>
              <a:ahLst/>
              <a:cxnLst/>
              <a:rect l="l" t="t" r="r" b="b"/>
              <a:pathLst>
                <a:path w="1579" h="1487" extrusionOk="0">
                  <a:moveTo>
                    <a:pt x="1578" y="0"/>
                  </a:moveTo>
                  <a:lnTo>
                    <a:pt x="1578" y="0"/>
                  </a:lnTo>
                  <a:cubicBezTo>
                    <a:pt x="938" y="343"/>
                    <a:pt x="526" y="984"/>
                    <a:pt x="0" y="1487"/>
                  </a:cubicBezTo>
                  <a:cubicBezTo>
                    <a:pt x="892" y="1372"/>
                    <a:pt x="1372" y="824"/>
                    <a:pt x="1578" y="0"/>
                  </a:cubicBezTo>
                  <a:close/>
                </a:path>
              </a:pathLst>
            </a:custGeom>
            <a:solidFill>
              <a:srgbClr val="E489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91"/>
            <p:cNvSpPr/>
            <p:nvPr/>
          </p:nvSpPr>
          <p:spPr>
            <a:xfrm>
              <a:off x="3258900" y="3995675"/>
              <a:ext cx="33175" cy="26325"/>
            </a:xfrm>
            <a:custGeom>
              <a:avLst/>
              <a:gdLst/>
              <a:ahLst/>
              <a:cxnLst/>
              <a:rect l="l" t="t" r="r" b="b"/>
              <a:pathLst>
                <a:path w="1327" h="1053" extrusionOk="0">
                  <a:moveTo>
                    <a:pt x="1212" y="1"/>
                  </a:moveTo>
                  <a:cubicBezTo>
                    <a:pt x="686" y="183"/>
                    <a:pt x="252" y="549"/>
                    <a:pt x="0" y="1052"/>
                  </a:cubicBezTo>
                  <a:cubicBezTo>
                    <a:pt x="640" y="1052"/>
                    <a:pt x="892" y="481"/>
                    <a:pt x="1326" y="183"/>
                  </a:cubicBezTo>
                  <a:lnTo>
                    <a:pt x="1212" y="1"/>
                  </a:lnTo>
                  <a:close/>
                </a:path>
              </a:pathLst>
            </a:custGeom>
            <a:solidFill>
              <a:srgbClr val="E58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91"/>
            <p:cNvSpPr/>
            <p:nvPr/>
          </p:nvSpPr>
          <p:spPr>
            <a:xfrm>
              <a:off x="3464125" y="3891625"/>
              <a:ext cx="40600" cy="18550"/>
            </a:xfrm>
            <a:custGeom>
              <a:avLst/>
              <a:gdLst/>
              <a:ahLst/>
              <a:cxnLst/>
              <a:rect l="l" t="t" r="r" b="b"/>
              <a:pathLst>
                <a:path w="1624" h="742" extrusionOk="0">
                  <a:moveTo>
                    <a:pt x="846" y="1"/>
                  </a:moveTo>
                  <a:lnTo>
                    <a:pt x="92" y="229"/>
                  </a:lnTo>
                  <a:cubicBezTo>
                    <a:pt x="92" y="229"/>
                    <a:pt x="46" y="252"/>
                    <a:pt x="23" y="275"/>
                  </a:cubicBezTo>
                  <a:cubicBezTo>
                    <a:pt x="0" y="344"/>
                    <a:pt x="23" y="412"/>
                    <a:pt x="69" y="435"/>
                  </a:cubicBezTo>
                  <a:cubicBezTo>
                    <a:pt x="284" y="635"/>
                    <a:pt x="561" y="742"/>
                    <a:pt x="845" y="742"/>
                  </a:cubicBezTo>
                  <a:cubicBezTo>
                    <a:pt x="983" y="742"/>
                    <a:pt x="1123" y="716"/>
                    <a:pt x="1258" y="664"/>
                  </a:cubicBezTo>
                  <a:cubicBezTo>
                    <a:pt x="1464" y="572"/>
                    <a:pt x="1624" y="481"/>
                    <a:pt x="1601" y="207"/>
                  </a:cubicBezTo>
                  <a:lnTo>
                    <a:pt x="1578" y="207"/>
                  </a:lnTo>
                  <a:cubicBezTo>
                    <a:pt x="1372" y="1"/>
                    <a:pt x="1075" y="184"/>
                    <a:pt x="846" y="1"/>
                  </a:cubicBezTo>
                  <a:close/>
                </a:path>
              </a:pathLst>
            </a:custGeom>
            <a:solidFill>
              <a:srgbClr val="E692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91"/>
            <p:cNvSpPr/>
            <p:nvPr/>
          </p:nvSpPr>
          <p:spPr>
            <a:xfrm>
              <a:off x="3152550" y="4110000"/>
              <a:ext cx="22325" cy="21775"/>
            </a:xfrm>
            <a:custGeom>
              <a:avLst/>
              <a:gdLst/>
              <a:ahLst/>
              <a:cxnLst/>
              <a:rect l="l" t="t" r="r" b="b"/>
              <a:pathLst>
                <a:path w="893" h="871" extrusionOk="0">
                  <a:moveTo>
                    <a:pt x="527" y="1"/>
                  </a:moveTo>
                  <a:cubicBezTo>
                    <a:pt x="275" y="184"/>
                    <a:pt x="92" y="435"/>
                    <a:pt x="1" y="733"/>
                  </a:cubicBezTo>
                  <a:cubicBezTo>
                    <a:pt x="55" y="814"/>
                    <a:pt x="117" y="871"/>
                    <a:pt x="192" y="871"/>
                  </a:cubicBezTo>
                  <a:cubicBezTo>
                    <a:pt x="244" y="871"/>
                    <a:pt x="301" y="844"/>
                    <a:pt x="367" y="778"/>
                  </a:cubicBezTo>
                  <a:cubicBezTo>
                    <a:pt x="504" y="595"/>
                    <a:pt x="641" y="412"/>
                    <a:pt x="778" y="230"/>
                  </a:cubicBezTo>
                  <a:cubicBezTo>
                    <a:pt x="801" y="230"/>
                    <a:pt x="824" y="207"/>
                    <a:pt x="870" y="161"/>
                  </a:cubicBezTo>
                  <a:cubicBezTo>
                    <a:pt x="893" y="115"/>
                    <a:pt x="870" y="69"/>
                    <a:pt x="778" y="1"/>
                  </a:cubicBezTo>
                  <a:close/>
                </a:path>
              </a:pathLst>
            </a:custGeom>
            <a:solidFill>
              <a:srgbClr val="E68F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91"/>
            <p:cNvSpPr/>
            <p:nvPr/>
          </p:nvSpPr>
          <p:spPr>
            <a:xfrm>
              <a:off x="3485850" y="3889350"/>
              <a:ext cx="17725" cy="7650"/>
            </a:xfrm>
            <a:custGeom>
              <a:avLst/>
              <a:gdLst/>
              <a:ahLst/>
              <a:cxnLst/>
              <a:rect l="l" t="t" r="r" b="b"/>
              <a:pathLst>
                <a:path w="709" h="306" extrusionOk="0">
                  <a:moveTo>
                    <a:pt x="435" y="0"/>
                  </a:moveTo>
                  <a:lnTo>
                    <a:pt x="0" y="92"/>
                  </a:lnTo>
                  <a:cubicBezTo>
                    <a:pt x="122" y="275"/>
                    <a:pt x="285" y="305"/>
                    <a:pt x="454" y="305"/>
                  </a:cubicBezTo>
                  <a:cubicBezTo>
                    <a:pt x="539" y="305"/>
                    <a:pt x="625" y="298"/>
                    <a:pt x="709" y="298"/>
                  </a:cubicBezTo>
                  <a:lnTo>
                    <a:pt x="435" y="0"/>
                  </a:lnTo>
                  <a:close/>
                </a:path>
              </a:pathLst>
            </a:custGeom>
            <a:solidFill>
              <a:srgbClr val="D972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91"/>
            <p:cNvSpPr/>
            <p:nvPr/>
          </p:nvSpPr>
          <p:spPr>
            <a:xfrm>
              <a:off x="3078825" y="4222050"/>
              <a:ext cx="5150" cy="6900"/>
            </a:xfrm>
            <a:custGeom>
              <a:avLst/>
              <a:gdLst/>
              <a:ahLst/>
              <a:cxnLst/>
              <a:rect l="l" t="t" r="r" b="b"/>
              <a:pathLst>
                <a:path w="206" h="276" extrusionOk="0">
                  <a:moveTo>
                    <a:pt x="206" y="1"/>
                  </a:moveTo>
                  <a:lnTo>
                    <a:pt x="0" y="275"/>
                  </a:lnTo>
                  <a:lnTo>
                    <a:pt x="206" y="275"/>
                  </a:lnTo>
                  <a:lnTo>
                    <a:pt x="206" y="1"/>
                  </a:lnTo>
                  <a:close/>
                </a:path>
              </a:pathLst>
            </a:custGeom>
            <a:solidFill>
              <a:srgbClr val="F0A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91"/>
            <p:cNvSpPr/>
            <p:nvPr/>
          </p:nvSpPr>
          <p:spPr>
            <a:xfrm>
              <a:off x="3058800" y="4265500"/>
              <a:ext cx="6325" cy="7450"/>
            </a:xfrm>
            <a:custGeom>
              <a:avLst/>
              <a:gdLst/>
              <a:ahLst/>
              <a:cxnLst/>
              <a:rect l="l" t="t" r="r" b="b"/>
              <a:pathLst>
                <a:path w="253" h="298" extrusionOk="0">
                  <a:moveTo>
                    <a:pt x="252" y="1"/>
                  </a:moveTo>
                  <a:cubicBezTo>
                    <a:pt x="161" y="92"/>
                    <a:pt x="69" y="206"/>
                    <a:pt x="1" y="298"/>
                  </a:cubicBezTo>
                  <a:cubicBezTo>
                    <a:pt x="69" y="206"/>
                    <a:pt x="161" y="92"/>
                    <a:pt x="252" y="1"/>
                  </a:cubicBezTo>
                  <a:close/>
                </a:path>
              </a:pathLst>
            </a:custGeom>
            <a:solidFill>
              <a:srgbClr val="EC9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91"/>
            <p:cNvSpPr/>
            <p:nvPr/>
          </p:nvSpPr>
          <p:spPr>
            <a:xfrm>
              <a:off x="3458975" y="3897350"/>
              <a:ext cx="7450" cy="5750"/>
            </a:xfrm>
            <a:custGeom>
              <a:avLst/>
              <a:gdLst/>
              <a:ahLst/>
              <a:cxnLst/>
              <a:rect l="l" t="t" r="r" b="b"/>
              <a:pathLst>
                <a:path w="298" h="230" extrusionOk="0">
                  <a:moveTo>
                    <a:pt x="298" y="0"/>
                  </a:moveTo>
                  <a:lnTo>
                    <a:pt x="0" y="206"/>
                  </a:lnTo>
                  <a:lnTo>
                    <a:pt x="298" y="229"/>
                  </a:lnTo>
                  <a:cubicBezTo>
                    <a:pt x="275" y="161"/>
                    <a:pt x="275" y="69"/>
                    <a:pt x="298" y="0"/>
                  </a:cubicBezTo>
                  <a:close/>
                </a:path>
              </a:pathLst>
            </a:custGeom>
            <a:solidFill>
              <a:srgbClr val="F0A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91"/>
            <p:cNvSpPr/>
            <p:nvPr/>
          </p:nvSpPr>
          <p:spPr>
            <a:xfrm>
              <a:off x="3333775" y="3959650"/>
              <a:ext cx="7450" cy="5750"/>
            </a:xfrm>
            <a:custGeom>
              <a:avLst/>
              <a:gdLst/>
              <a:ahLst/>
              <a:cxnLst/>
              <a:rect l="l" t="t" r="r" b="b"/>
              <a:pathLst>
                <a:path w="298" h="230" extrusionOk="0">
                  <a:moveTo>
                    <a:pt x="298" y="1"/>
                  </a:moveTo>
                  <a:lnTo>
                    <a:pt x="1" y="230"/>
                  </a:lnTo>
                  <a:close/>
                </a:path>
              </a:pathLst>
            </a:custGeom>
            <a:solidFill>
              <a:srgbClr val="F0A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91"/>
            <p:cNvSpPr/>
            <p:nvPr/>
          </p:nvSpPr>
          <p:spPr>
            <a:xfrm>
              <a:off x="3322350" y="3967100"/>
              <a:ext cx="6300" cy="5150"/>
            </a:xfrm>
            <a:custGeom>
              <a:avLst/>
              <a:gdLst/>
              <a:ahLst/>
              <a:cxnLst/>
              <a:rect l="l" t="t" r="r" b="b"/>
              <a:pathLst>
                <a:path w="252" h="206" extrusionOk="0">
                  <a:moveTo>
                    <a:pt x="252" y="0"/>
                  </a:moveTo>
                  <a:lnTo>
                    <a:pt x="0" y="206"/>
                  </a:lnTo>
                  <a:lnTo>
                    <a:pt x="252" y="206"/>
                  </a:lnTo>
                  <a:lnTo>
                    <a:pt x="252" y="0"/>
                  </a:lnTo>
                  <a:close/>
                </a:path>
              </a:pathLst>
            </a:custGeom>
            <a:solidFill>
              <a:srgbClr val="F0A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91"/>
            <p:cNvSpPr/>
            <p:nvPr/>
          </p:nvSpPr>
          <p:spPr>
            <a:xfrm>
              <a:off x="3101675" y="4191750"/>
              <a:ext cx="7475" cy="5750"/>
            </a:xfrm>
            <a:custGeom>
              <a:avLst/>
              <a:gdLst/>
              <a:ahLst/>
              <a:cxnLst/>
              <a:rect l="l" t="t" r="r" b="b"/>
              <a:pathLst>
                <a:path w="299" h="230" extrusionOk="0">
                  <a:moveTo>
                    <a:pt x="69" y="1"/>
                  </a:moveTo>
                  <a:lnTo>
                    <a:pt x="69" y="1"/>
                  </a:lnTo>
                  <a:cubicBezTo>
                    <a:pt x="24" y="69"/>
                    <a:pt x="1" y="161"/>
                    <a:pt x="1" y="229"/>
                  </a:cubicBezTo>
                  <a:cubicBezTo>
                    <a:pt x="115" y="184"/>
                    <a:pt x="298" y="161"/>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91"/>
            <p:cNvSpPr/>
            <p:nvPr/>
          </p:nvSpPr>
          <p:spPr>
            <a:xfrm>
              <a:off x="4215850" y="4934775"/>
              <a:ext cx="193825" cy="236275"/>
            </a:xfrm>
            <a:custGeom>
              <a:avLst/>
              <a:gdLst/>
              <a:ahLst/>
              <a:cxnLst/>
              <a:rect l="l" t="t" r="r" b="b"/>
              <a:pathLst>
                <a:path w="7753" h="9451" extrusionOk="0">
                  <a:moveTo>
                    <a:pt x="7395" y="0"/>
                  </a:moveTo>
                  <a:cubicBezTo>
                    <a:pt x="7131" y="0"/>
                    <a:pt x="6900" y="192"/>
                    <a:pt x="6838" y="441"/>
                  </a:cubicBezTo>
                  <a:cubicBezTo>
                    <a:pt x="6518" y="1310"/>
                    <a:pt x="5900" y="1950"/>
                    <a:pt x="5420" y="2682"/>
                  </a:cubicBezTo>
                  <a:cubicBezTo>
                    <a:pt x="5192" y="3185"/>
                    <a:pt x="5077" y="3779"/>
                    <a:pt x="4483" y="4054"/>
                  </a:cubicBezTo>
                  <a:cubicBezTo>
                    <a:pt x="4323" y="3596"/>
                    <a:pt x="4666" y="3276"/>
                    <a:pt x="4734" y="2888"/>
                  </a:cubicBezTo>
                  <a:cubicBezTo>
                    <a:pt x="4734" y="2773"/>
                    <a:pt x="4711" y="2659"/>
                    <a:pt x="4688" y="2545"/>
                  </a:cubicBezTo>
                  <a:cubicBezTo>
                    <a:pt x="4597" y="2385"/>
                    <a:pt x="4414" y="2270"/>
                    <a:pt x="4231" y="2270"/>
                  </a:cubicBezTo>
                  <a:cubicBezTo>
                    <a:pt x="3271" y="3551"/>
                    <a:pt x="2493" y="4968"/>
                    <a:pt x="1304" y="6089"/>
                  </a:cubicBezTo>
                  <a:cubicBezTo>
                    <a:pt x="824" y="6523"/>
                    <a:pt x="252" y="6912"/>
                    <a:pt x="24" y="7552"/>
                  </a:cubicBezTo>
                  <a:cubicBezTo>
                    <a:pt x="1" y="7690"/>
                    <a:pt x="24" y="7804"/>
                    <a:pt x="69" y="7895"/>
                  </a:cubicBezTo>
                  <a:cubicBezTo>
                    <a:pt x="161" y="7964"/>
                    <a:pt x="298" y="8010"/>
                    <a:pt x="412" y="8010"/>
                  </a:cubicBezTo>
                  <a:cubicBezTo>
                    <a:pt x="1030" y="7895"/>
                    <a:pt x="1327" y="7301"/>
                    <a:pt x="1830" y="6958"/>
                  </a:cubicBezTo>
                  <a:lnTo>
                    <a:pt x="1830" y="6958"/>
                  </a:lnTo>
                  <a:cubicBezTo>
                    <a:pt x="1556" y="7827"/>
                    <a:pt x="687" y="8216"/>
                    <a:pt x="458" y="9062"/>
                  </a:cubicBezTo>
                  <a:cubicBezTo>
                    <a:pt x="458" y="9176"/>
                    <a:pt x="481" y="9290"/>
                    <a:pt x="550" y="9382"/>
                  </a:cubicBezTo>
                  <a:cubicBezTo>
                    <a:pt x="595" y="9427"/>
                    <a:pt x="653" y="9450"/>
                    <a:pt x="710" y="9450"/>
                  </a:cubicBezTo>
                  <a:cubicBezTo>
                    <a:pt x="767" y="9450"/>
                    <a:pt x="824" y="9427"/>
                    <a:pt x="870" y="9382"/>
                  </a:cubicBezTo>
                  <a:cubicBezTo>
                    <a:pt x="1304" y="9153"/>
                    <a:pt x="1670" y="8810"/>
                    <a:pt x="1967" y="8421"/>
                  </a:cubicBezTo>
                  <a:cubicBezTo>
                    <a:pt x="2379" y="7850"/>
                    <a:pt x="2813" y="7301"/>
                    <a:pt x="3316" y="6798"/>
                  </a:cubicBezTo>
                  <a:cubicBezTo>
                    <a:pt x="4757" y="5380"/>
                    <a:pt x="6015" y="3779"/>
                    <a:pt x="7044" y="2042"/>
                  </a:cubicBezTo>
                  <a:cubicBezTo>
                    <a:pt x="7341" y="1538"/>
                    <a:pt x="7661" y="1058"/>
                    <a:pt x="7661" y="441"/>
                  </a:cubicBezTo>
                  <a:cubicBezTo>
                    <a:pt x="7753" y="235"/>
                    <a:pt x="7661" y="98"/>
                    <a:pt x="7478" y="6"/>
                  </a:cubicBezTo>
                  <a:cubicBezTo>
                    <a:pt x="7450" y="2"/>
                    <a:pt x="7422" y="0"/>
                    <a:pt x="7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91"/>
            <p:cNvSpPr/>
            <p:nvPr/>
          </p:nvSpPr>
          <p:spPr>
            <a:xfrm>
              <a:off x="2990200" y="4309700"/>
              <a:ext cx="87500" cy="286875"/>
            </a:xfrm>
            <a:custGeom>
              <a:avLst/>
              <a:gdLst/>
              <a:ahLst/>
              <a:cxnLst/>
              <a:rect l="l" t="t" r="r" b="b"/>
              <a:pathLst>
                <a:path w="3500" h="11475" extrusionOk="0">
                  <a:moveTo>
                    <a:pt x="2945" y="1"/>
                  </a:moveTo>
                  <a:cubicBezTo>
                    <a:pt x="2886" y="1"/>
                    <a:pt x="2820" y="13"/>
                    <a:pt x="2745" y="39"/>
                  </a:cubicBezTo>
                  <a:lnTo>
                    <a:pt x="2516" y="291"/>
                  </a:lnTo>
                  <a:cubicBezTo>
                    <a:pt x="2402" y="565"/>
                    <a:pt x="2310" y="885"/>
                    <a:pt x="2173" y="1160"/>
                  </a:cubicBezTo>
                  <a:cubicBezTo>
                    <a:pt x="2117" y="1286"/>
                    <a:pt x="2034" y="1387"/>
                    <a:pt x="1931" y="1387"/>
                  </a:cubicBezTo>
                  <a:cubicBezTo>
                    <a:pt x="1867" y="1387"/>
                    <a:pt x="1795" y="1348"/>
                    <a:pt x="1716" y="1251"/>
                  </a:cubicBezTo>
                  <a:cubicBezTo>
                    <a:pt x="1556" y="1388"/>
                    <a:pt x="1487" y="1594"/>
                    <a:pt x="1533" y="1800"/>
                  </a:cubicBezTo>
                  <a:cubicBezTo>
                    <a:pt x="1944" y="2280"/>
                    <a:pt x="1533" y="2692"/>
                    <a:pt x="1373" y="3103"/>
                  </a:cubicBezTo>
                  <a:cubicBezTo>
                    <a:pt x="1167" y="3469"/>
                    <a:pt x="1418" y="3995"/>
                    <a:pt x="961" y="4247"/>
                  </a:cubicBezTo>
                  <a:cubicBezTo>
                    <a:pt x="801" y="4384"/>
                    <a:pt x="732" y="4590"/>
                    <a:pt x="755" y="4795"/>
                  </a:cubicBezTo>
                  <a:cubicBezTo>
                    <a:pt x="1007" y="5161"/>
                    <a:pt x="687" y="5527"/>
                    <a:pt x="732" y="5893"/>
                  </a:cubicBezTo>
                  <a:cubicBezTo>
                    <a:pt x="732" y="5930"/>
                    <a:pt x="762" y="6055"/>
                    <a:pt x="702" y="6055"/>
                  </a:cubicBezTo>
                  <a:cubicBezTo>
                    <a:pt x="688" y="6055"/>
                    <a:pt x="668" y="6048"/>
                    <a:pt x="641" y="6030"/>
                  </a:cubicBezTo>
                  <a:cubicBezTo>
                    <a:pt x="572" y="6030"/>
                    <a:pt x="572" y="5824"/>
                    <a:pt x="458" y="5756"/>
                  </a:cubicBezTo>
                  <a:cubicBezTo>
                    <a:pt x="207" y="6076"/>
                    <a:pt x="275" y="6442"/>
                    <a:pt x="275" y="6830"/>
                  </a:cubicBezTo>
                  <a:cubicBezTo>
                    <a:pt x="412" y="7882"/>
                    <a:pt x="275" y="8957"/>
                    <a:pt x="275" y="10009"/>
                  </a:cubicBezTo>
                  <a:cubicBezTo>
                    <a:pt x="252" y="10581"/>
                    <a:pt x="1" y="11427"/>
                    <a:pt x="961" y="11472"/>
                  </a:cubicBezTo>
                  <a:cubicBezTo>
                    <a:pt x="986" y="11474"/>
                    <a:pt x="1010" y="11474"/>
                    <a:pt x="1034" y="11474"/>
                  </a:cubicBezTo>
                  <a:cubicBezTo>
                    <a:pt x="1913" y="11474"/>
                    <a:pt x="1761" y="10657"/>
                    <a:pt x="1761" y="10100"/>
                  </a:cubicBezTo>
                  <a:cubicBezTo>
                    <a:pt x="1761" y="9231"/>
                    <a:pt x="1830" y="8362"/>
                    <a:pt x="1830" y="7471"/>
                  </a:cubicBezTo>
                  <a:cubicBezTo>
                    <a:pt x="1830" y="7105"/>
                    <a:pt x="1693" y="6602"/>
                    <a:pt x="2196" y="6327"/>
                  </a:cubicBezTo>
                  <a:cubicBezTo>
                    <a:pt x="2516" y="6122"/>
                    <a:pt x="2516" y="5779"/>
                    <a:pt x="2470" y="5436"/>
                  </a:cubicBezTo>
                  <a:cubicBezTo>
                    <a:pt x="2265" y="4612"/>
                    <a:pt x="2425" y="3766"/>
                    <a:pt x="2928" y="3103"/>
                  </a:cubicBezTo>
                  <a:cubicBezTo>
                    <a:pt x="3156" y="2920"/>
                    <a:pt x="3271" y="2623"/>
                    <a:pt x="3179" y="2349"/>
                  </a:cubicBezTo>
                  <a:cubicBezTo>
                    <a:pt x="2836" y="1663"/>
                    <a:pt x="3499" y="1114"/>
                    <a:pt x="3408" y="451"/>
                  </a:cubicBezTo>
                  <a:cubicBezTo>
                    <a:pt x="3316" y="211"/>
                    <a:pt x="3194" y="1"/>
                    <a:pt x="2945" y="1"/>
                  </a:cubicBezTo>
                  <a:close/>
                </a:path>
              </a:pathLst>
            </a:custGeom>
            <a:solidFill>
              <a:srgbClr val="EEA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91"/>
            <p:cNvSpPr/>
            <p:nvPr/>
          </p:nvSpPr>
          <p:spPr>
            <a:xfrm>
              <a:off x="4390225" y="4490025"/>
              <a:ext cx="98350" cy="455775"/>
            </a:xfrm>
            <a:custGeom>
              <a:avLst/>
              <a:gdLst/>
              <a:ahLst/>
              <a:cxnLst/>
              <a:rect l="l" t="t" r="r" b="b"/>
              <a:pathLst>
                <a:path w="3934" h="18231" extrusionOk="0">
                  <a:moveTo>
                    <a:pt x="3280" y="1"/>
                  </a:moveTo>
                  <a:cubicBezTo>
                    <a:pt x="3054" y="1"/>
                    <a:pt x="3007" y="263"/>
                    <a:pt x="2973" y="486"/>
                  </a:cubicBezTo>
                  <a:cubicBezTo>
                    <a:pt x="2904" y="806"/>
                    <a:pt x="3019" y="1127"/>
                    <a:pt x="2996" y="1447"/>
                  </a:cubicBezTo>
                  <a:cubicBezTo>
                    <a:pt x="2996" y="1561"/>
                    <a:pt x="2996" y="1675"/>
                    <a:pt x="3019" y="1790"/>
                  </a:cubicBezTo>
                  <a:cubicBezTo>
                    <a:pt x="3064" y="2682"/>
                    <a:pt x="3179" y="3596"/>
                    <a:pt x="3087" y="4511"/>
                  </a:cubicBezTo>
                  <a:cubicBezTo>
                    <a:pt x="3019" y="5243"/>
                    <a:pt x="3293" y="5974"/>
                    <a:pt x="3110" y="6729"/>
                  </a:cubicBezTo>
                  <a:cubicBezTo>
                    <a:pt x="2973" y="9107"/>
                    <a:pt x="2287" y="11394"/>
                    <a:pt x="1624" y="13680"/>
                  </a:cubicBezTo>
                  <a:cubicBezTo>
                    <a:pt x="1555" y="14572"/>
                    <a:pt x="1121" y="15327"/>
                    <a:pt x="709" y="16104"/>
                  </a:cubicBezTo>
                  <a:cubicBezTo>
                    <a:pt x="618" y="16699"/>
                    <a:pt x="0" y="17202"/>
                    <a:pt x="389" y="17865"/>
                  </a:cubicBezTo>
                  <a:lnTo>
                    <a:pt x="686" y="18231"/>
                  </a:lnTo>
                  <a:cubicBezTo>
                    <a:pt x="1098" y="17751"/>
                    <a:pt x="1098" y="17019"/>
                    <a:pt x="1601" y="16584"/>
                  </a:cubicBezTo>
                  <a:cubicBezTo>
                    <a:pt x="1829" y="15921"/>
                    <a:pt x="1921" y="15190"/>
                    <a:pt x="2401" y="14618"/>
                  </a:cubicBezTo>
                  <a:cubicBezTo>
                    <a:pt x="2378" y="14435"/>
                    <a:pt x="2470" y="14229"/>
                    <a:pt x="2630" y="14115"/>
                  </a:cubicBezTo>
                  <a:lnTo>
                    <a:pt x="3110" y="12331"/>
                  </a:lnTo>
                  <a:cubicBezTo>
                    <a:pt x="3224" y="11714"/>
                    <a:pt x="3339" y="11096"/>
                    <a:pt x="3430" y="10479"/>
                  </a:cubicBezTo>
                  <a:cubicBezTo>
                    <a:pt x="3613" y="9267"/>
                    <a:pt x="3933" y="8055"/>
                    <a:pt x="3933" y="6798"/>
                  </a:cubicBezTo>
                  <a:cubicBezTo>
                    <a:pt x="3933" y="5814"/>
                    <a:pt x="3796" y="4808"/>
                    <a:pt x="3842" y="3802"/>
                  </a:cubicBezTo>
                  <a:cubicBezTo>
                    <a:pt x="3865" y="2567"/>
                    <a:pt x="3682" y="1332"/>
                    <a:pt x="3567" y="98"/>
                  </a:cubicBezTo>
                  <a:cubicBezTo>
                    <a:pt x="3448" y="29"/>
                    <a:pt x="3354" y="1"/>
                    <a:pt x="32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91"/>
            <p:cNvSpPr/>
            <p:nvPr/>
          </p:nvSpPr>
          <p:spPr>
            <a:xfrm>
              <a:off x="2986200" y="4453575"/>
              <a:ext cx="61775" cy="214975"/>
            </a:xfrm>
            <a:custGeom>
              <a:avLst/>
              <a:gdLst/>
              <a:ahLst/>
              <a:cxnLst/>
              <a:rect l="l" t="t" r="r" b="b"/>
              <a:pathLst>
                <a:path w="2471" h="8599" extrusionOk="0">
                  <a:moveTo>
                    <a:pt x="1967" y="1"/>
                  </a:moveTo>
                  <a:lnTo>
                    <a:pt x="1967" y="1"/>
                  </a:lnTo>
                  <a:cubicBezTo>
                    <a:pt x="1921" y="252"/>
                    <a:pt x="1990" y="550"/>
                    <a:pt x="1853" y="732"/>
                  </a:cubicBezTo>
                  <a:cubicBezTo>
                    <a:pt x="1533" y="1144"/>
                    <a:pt x="1647" y="1578"/>
                    <a:pt x="1647" y="2013"/>
                  </a:cubicBezTo>
                  <a:cubicBezTo>
                    <a:pt x="1647" y="3042"/>
                    <a:pt x="1578" y="4071"/>
                    <a:pt x="1556" y="5077"/>
                  </a:cubicBezTo>
                  <a:cubicBezTo>
                    <a:pt x="1556" y="5329"/>
                    <a:pt x="1533" y="5489"/>
                    <a:pt x="1258" y="5512"/>
                  </a:cubicBezTo>
                  <a:cubicBezTo>
                    <a:pt x="1217" y="5517"/>
                    <a:pt x="1179" y="5519"/>
                    <a:pt x="1142" y="5519"/>
                  </a:cubicBezTo>
                  <a:cubicBezTo>
                    <a:pt x="849" y="5519"/>
                    <a:pt x="684" y="5359"/>
                    <a:pt x="664" y="5054"/>
                  </a:cubicBezTo>
                  <a:cubicBezTo>
                    <a:pt x="618" y="4711"/>
                    <a:pt x="618" y="4391"/>
                    <a:pt x="664" y="4048"/>
                  </a:cubicBezTo>
                  <a:cubicBezTo>
                    <a:pt x="870" y="3225"/>
                    <a:pt x="641" y="2425"/>
                    <a:pt x="641" y="1601"/>
                  </a:cubicBezTo>
                  <a:cubicBezTo>
                    <a:pt x="664" y="1396"/>
                    <a:pt x="595" y="1190"/>
                    <a:pt x="435" y="1053"/>
                  </a:cubicBezTo>
                  <a:cubicBezTo>
                    <a:pt x="344" y="1921"/>
                    <a:pt x="69" y="2768"/>
                    <a:pt x="252" y="3636"/>
                  </a:cubicBezTo>
                  <a:cubicBezTo>
                    <a:pt x="1" y="5146"/>
                    <a:pt x="229" y="6655"/>
                    <a:pt x="161" y="8141"/>
                  </a:cubicBezTo>
                  <a:cubicBezTo>
                    <a:pt x="161" y="8278"/>
                    <a:pt x="298" y="8438"/>
                    <a:pt x="367" y="8599"/>
                  </a:cubicBezTo>
                  <a:cubicBezTo>
                    <a:pt x="847" y="8324"/>
                    <a:pt x="549" y="7592"/>
                    <a:pt x="1098" y="7364"/>
                  </a:cubicBezTo>
                  <a:cubicBezTo>
                    <a:pt x="1464" y="7044"/>
                    <a:pt x="1967" y="6929"/>
                    <a:pt x="2173" y="6449"/>
                  </a:cubicBezTo>
                  <a:cubicBezTo>
                    <a:pt x="2447" y="4848"/>
                    <a:pt x="2150" y="3225"/>
                    <a:pt x="2402" y="1624"/>
                  </a:cubicBezTo>
                  <a:cubicBezTo>
                    <a:pt x="2447" y="1258"/>
                    <a:pt x="2470" y="870"/>
                    <a:pt x="2173" y="572"/>
                  </a:cubicBezTo>
                  <a:cubicBezTo>
                    <a:pt x="2127" y="367"/>
                    <a:pt x="2242" y="138"/>
                    <a:pt x="1967" y="1"/>
                  </a:cubicBezTo>
                  <a:close/>
                </a:path>
              </a:pathLst>
            </a:custGeom>
            <a:solidFill>
              <a:srgbClr val="E38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91"/>
            <p:cNvSpPr/>
            <p:nvPr/>
          </p:nvSpPr>
          <p:spPr>
            <a:xfrm>
              <a:off x="2994775" y="4630225"/>
              <a:ext cx="58350" cy="103925"/>
            </a:xfrm>
            <a:custGeom>
              <a:avLst/>
              <a:gdLst/>
              <a:ahLst/>
              <a:cxnLst/>
              <a:rect l="l" t="t" r="r" b="b"/>
              <a:pathLst>
                <a:path w="2334" h="4157" extrusionOk="0">
                  <a:moveTo>
                    <a:pt x="549" y="0"/>
                  </a:moveTo>
                  <a:cubicBezTo>
                    <a:pt x="344" y="0"/>
                    <a:pt x="138" y="69"/>
                    <a:pt x="115" y="321"/>
                  </a:cubicBezTo>
                  <a:cubicBezTo>
                    <a:pt x="69" y="709"/>
                    <a:pt x="46" y="1121"/>
                    <a:pt x="1" y="1533"/>
                  </a:cubicBezTo>
                  <a:cubicBezTo>
                    <a:pt x="115" y="2379"/>
                    <a:pt x="184" y="3248"/>
                    <a:pt x="527" y="4071"/>
                  </a:cubicBezTo>
                  <a:cubicBezTo>
                    <a:pt x="749" y="4115"/>
                    <a:pt x="967" y="4156"/>
                    <a:pt x="1176" y="4156"/>
                  </a:cubicBezTo>
                  <a:cubicBezTo>
                    <a:pt x="1504" y="4156"/>
                    <a:pt x="1807" y="4055"/>
                    <a:pt x="2059" y="3705"/>
                  </a:cubicBezTo>
                  <a:cubicBezTo>
                    <a:pt x="2242" y="2699"/>
                    <a:pt x="2333" y="1693"/>
                    <a:pt x="1761" y="755"/>
                  </a:cubicBezTo>
                  <a:cubicBezTo>
                    <a:pt x="1418" y="412"/>
                    <a:pt x="892" y="366"/>
                    <a:pt x="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91"/>
            <p:cNvSpPr/>
            <p:nvPr/>
          </p:nvSpPr>
          <p:spPr>
            <a:xfrm>
              <a:off x="3915725" y="5226700"/>
              <a:ext cx="229850" cy="101450"/>
            </a:xfrm>
            <a:custGeom>
              <a:avLst/>
              <a:gdLst/>
              <a:ahLst/>
              <a:cxnLst/>
              <a:rect l="l" t="t" r="r" b="b"/>
              <a:pathLst>
                <a:path w="9194" h="4058" extrusionOk="0">
                  <a:moveTo>
                    <a:pt x="8696" y="0"/>
                  </a:moveTo>
                  <a:cubicBezTo>
                    <a:pt x="8415" y="0"/>
                    <a:pt x="8169" y="167"/>
                    <a:pt x="7913" y="312"/>
                  </a:cubicBezTo>
                  <a:cubicBezTo>
                    <a:pt x="7021" y="792"/>
                    <a:pt x="6175" y="1295"/>
                    <a:pt x="5260" y="1729"/>
                  </a:cubicBezTo>
                  <a:cubicBezTo>
                    <a:pt x="4254" y="2141"/>
                    <a:pt x="3248" y="2530"/>
                    <a:pt x="2196" y="2850"/>
                  </a:cubicBezTo>
                  <a:cubicBezTo>
                    <a:pt x="1830" y="2873"/>
                    <a:pt x="1441" y="2895"/>
                    <a:pt x="1076" y="2964"/>
                  </a:cubicBezTo>
                  <a:cubicBezTo>
                    <a:pt x="618" y="3078"/>
                    <a:pt x="230" y="3353"/>
                    <a:pt x="1" y="3764"/>
                  </a:cubicBezTo>
                  <a:cubicBezTo>
                    <a:pt x="57" y="3987"/>
                    <a:pt x="172" y="4058"/>
                    <a:pt x="315" y="4058"/>
                  </a:cubicBezTo>
                  <a:cubicBezTo>
                    <a:pt x="407" y="4058"/>
                    <a:pt x="511" y="4029"/>
                    <a:pt x="618" y="3993"/>
                  </a:cubicBezTo>
                  <a:cubicBezTo>
                    <a:pt x="1190" y="3924"/>
                    <a:pt x="1762" y="3879"/>
                    <a:pt x="2333" y="3742"/>
                  </a:cubicBezTo>
                  <a:cubicBezTo>
                    <a:pt x="4437" y="3238"/>
                    <a:pt x="6289" y="2164"/>
                    <a:pt x="8187" y="1180"/>
                  </a:cubicBezTo>
                  <a:cubicBezTo>
                    <a:pt x="8439" y="1020"/>
                    <a:pt x="8644" y="837"/>
                    <a:pt x="8850" y="632"/>
                  </a:cubicBezTo>
                  <a:cubicBezTo>
                    <a:pt x="8942" y="586"/>
                    <a:pt x="9010" y="517"/>
                    <a:pt x="9102" y="449"/>
                  </a:cubicBezTo>
                  <a:cubicBezTo>
                    <a:pt x="9193" y="357"/>
                    <a:pt x="9170" y="197"/>
                    <a:pt x="9079" y="106"/>
                  </a:cubicBezTo>
                  <a:cubicBezTo>
                    <a:pt x="8942" y="31"/>
                    <a:pt x="8816" y="0"/>
                    <a:pt x="8696" y="0"/>
                  </a:cubicBezTo>
                  <a:close/>
                </a:path>
              </a:pathLst>
            </a:custGeom>
            <a:solidFill>
              <a:srgbClr val="9820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91"/>
            <p:cNvSpPr/>
            <p:nvPr/>
          </p:nvSpPr>
          <p:spPr>
            <a:xfrm>
              <a:off x="3558450" y="5313950"/>
              <a:ext cx="261850" cy="41250"/>
            </a:xfrm>
            <a:custGeom>
              <a:avLst/>
              <a:gdLst/>
              <a:ahLst/>
              <a:cxnLst/>
              <a:rect l="l" t="t" r="r" b="b"/>
              <a:pathLst>
                <a:path w="10474" h="1650" extrusionOk="0">
                  <a:moveTo>
                    <a:pt x="389" y="0"/>
                  </a:moveTo>
                  <a:cubicBezTo>
                    <a:pt x="275" y="23"/>
                    <a:pt x="160" y="69"/>
                    <a:pt x="69" y="137"/>
                  </a:cubicBezTo>
                  <a:lnTo>
                    <a:pt x="0" y="297"/>
                  </a:lnTo>
                  <a:lnTo>
                    <a:pt x="69" y="457"/>
                  </a:lnTo>
                  <a:cubicBezTo>
                    <a:pt x="115" y="503"/>
                    <a:pt x="183" y="526"/>
                    <a:pt x="252" y="526"/>
                  </a:cubicBezTo>
                  <a:cubicBezTo>
                    <a:pt x="266" y="524"/>
                    <a:pt x="280" y="522"/>
                    <a:pt x="293" y="522"/>
                  </a:cubicBezTo>
                  <a:cubicBezTo>
                    <a:pt x="404" y="522"/>
                    <a:pt x="467" y="604"/>
                    <a:pt x="549" y="686"/>
                  </a:cubicBezTo>
                  <a:lnTo>
                    <a:pt x="1006" y="777"/>
                  </a:lnTo>
                  <a:cubicBezTo>
                    <a:pt x="1109" y="812"/>
                    <a:pt x="1218" y="829"/>
                    <a:pt x="1329" y="829"/>
                  </a:cubicBezTo>
                  <a:cubicBezTo>
                    <a:pt x="1441" y="829"/>
                    <a:pt x="1555" y="812"/>
                    <a:pt x="1669" y="777"/>
                  </a:cubicBezTo>
                  <a:lnTo>
                    <a:pt x="2035" y="777"/>
                  </a:lnTo>
                  <a:cubicBezTo>
                    <a:pt x="2127" y="800"/>
                    <a:pt x="2218" y="846"/>
                    <a:pt x="2310" y="892"/>
                  </a:cubicBezTo>
                  <a:cubicBezTo>
                    <a:pt x="2499" y="968"/>
                    <a:pt x="2704" y="1012"/>
                    <a:pt x="2912" y="1012"/>
                  </a:cubicBezTo>
                  <a:cubicBezTo>
                    <a:pt x="2955" y="1012"/>
                    <a:pt x="2998" y="1010"/>
                    <a:pt x="3041" y="1006"/>
                  </a:cubicBezTo>
                  <a:cubicBezTo>
                    <a:pt x="3202" y="1098"/>
                    <a:pt x="3407" y="1052"/>
                    <a:pt x="3567" y="1189"/>
                  </a:cubicBezTo>
                  <a:cubicBezTo>
                    <a:pt x="4081" y="1298"/>
                    <a:pt x="4594" y="1428"/>
                    <a:pt x="5122" y="1428"/>
                  </a:cubicBezTo>
                  <a:cubicBezTo>
                    <a:pt x="5370" y="1428"/>
                    <a:pt x="5621" y="1399"/>
                    <a:pt x="5877" y="1326"/>
                  </a:cubicBezTo>
                  <a:cubicBezTo>
                    <a:pt x="5934" y="1303"/>
                    <a:pt x="5997" y="1292"/>
                    <a:pt x="6060" y="1292"/>
                  </a:cubicBezTo>
                  <a:cubicBezTo>
                    <a:pt x="6123" y="1292"/>
                    <a:pt x="6186" y="1303"/>
                    <a:pt x="6243" y="1326"/>
                  </a:cubicBezTo>
                  <a:cubicBezTo>
                    <a:pt x="6928" y="1559"/>
                    <a:pt x="7626" y="1649"/>
                    <a:pt x="8326" y="1649"/>
                  </a:cubicBezTo>
                  <a:cubicBezTo>
                    <a:pt x="9003" y="1649"/>
                    <a:pt x="9684" y="1564"/>
                    <a:pt x="10359" y="1441"/>
                  </a:cubicBezTo>
                  <a:cubicBezTo>
                    <a:pt x="10473" y="1189"/>
                    <a:pt x="10336" y="1029"/>
                    <a:pt x="10153" y="869"/>
                  </a:cubicBezTo>
                  <a:cubicBezTo>
                    <a:pt x="10062" y="823"/>
                    <a:pt x="9947" y="777"/>
                    <a:pt x="9856" y="755"/>
                  </a:cubicBezTo>
                  <a:cubicBezTo>
                    <a:pt x="9696" y="755"/>
                    <a:pt x="9536" y="777"/>
                    <a:pt x="9376" y="823"/>
                  </a:cubicBezTo>
                  <a:cubicBezTo>
                    <a:pt x="9306" y="876"/>
                    <a:pt x="9239" y="898"/>
                    <a:pt x="9175" y="898"/>
                  </a:cubicBezTo>
                  <a:cubicBezTo>
                    <a:pt x="9070" y="898"/>
                    <a:pt x="8971" y="839"/>
                    <a:pt x="8872" y="755"/>
                  </a:cubicBezTo>
                  <a:cubicBezTo>
                    <a:pt x="8667" y="686"/>
                    <a:pt x="8461" y="663"/>
                    <a:pt x="8232" y="663"/>
                  </a:cubicBezTo>
                  <a:cubicBezTo>
                    <a:pt x="8127" y="659"/>
                    <a:pt x="8020" y="658"/>
                    <a:pt x="7913" y="658"/>
                  </a:cubicBezTo>
                  <a:cubicBezTo>
                    <a:pt x="7796" y="658"/>
                    <a:pt x="7679" y="659"/>
                    <a:pt x="7561" y="659"/>
                  </a:cubicBezTo>
                  <a:cubicBezTo>
                    <a:pt x="7204" y="659"/>
                    <a:pt x="6845" y="647"/>
                    <a:pt x="6494" y="549"/>
                  </a:cubicBezTo>
                  <a:lnTo>
                    <a:pt x="6311" y="503"/>
                  </a:lnTo>
                  <a:cubicBezTo>
                    <a:pt x="6197" y="503"/>
                    <a:pt x="6083" y="480"/>
                    <a:pt x="5968" y="480"/>
                  </a:cubicBezTo>
                  <a:cubicBezTo>
                    <a:pt x="5570" y="539"/>
                    <a:pt x="5162" y="636"/>
                    <a:pt x="4757" y="636"/>
                  </a:cubicBezTo>
                  <a:cubicBezTo>
                    <a:pt x="4534" y="636"/>
                    <a:pt x="4312" y="607"/>
                    <a:pt x="4093" y="526"/>
                  </a:cubicBezTo>
                  <a:cubicBezTo>
                    <a:pt x="3796" y="457"/>
                    <a:pt x="3522" y="412"/>
                    <a:pt x="3224" y="412"/>
                  </a:cubicBezTo>
                  <a:cubicBezTo>
                    <a:pt x="2996" y="389"/>
                    <a:pt x="2790" y="343"/>
                    <a:pt x="2561" y="274"/>
                  </a:cubicBezTo>
                  <a:cubicBezTo>
                    <a:pt x="2447" y="252"/>
                    <a:pt x="2355" y="229"/>
                    <a:pt x="2241" y="206"/>
                  </a:cubicBezTo>
                  <a:cubicBezTo>
                    <a:pt x="1784" y="206"/>
                    <a:pt x="1349" y="137"/>
                    <a:pt x="915" y="46"/>
                  </a:cubicBezTo>
                  <a:cubicBezTo>
                    <a:pt x="732" y="0"/>
                    <a:pt x="572" y="0"/>
                    <a:pt x="389" y="0"/>
                  </a:cubicBezTo>
                  <a:close/>
                </a:path>
              </a:pathLst>
            </a:custGeom>
            <a:solidFill>
              <a:srgbClr val="9525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91"/>
            <p:cNvSpPr/>
            <p:nvPr/>
          </p:nvSpPr>
          <p:spPr>
            <a:xfrm>
              <a:off x="3106250" y="4986150"/>
              <a:ext cx="132650" cy="154625"/>
            </a:xfrm>
            <a:custGeom>
              <a:avLst/>
              <a:gdLst/>
              <a:ahLst/>
              <a:cxnLst/>
              <a:rect l="l" t="t" r="r" b="b"/>
              <a:pathLst>
                <a:path w="5306" h="6185" extrusionOk="0">
                  <a:moveTo>
                    <a:pt x="702" y="1"/>
                  </a:moveTo>
                  <a:cubicBezTo>
                    <a:pt x="543" y="1"/>
                    <a:pt x="452" y="125"/>
                    <a:pt x="412" y="284"/>
                  </a:cubicBezTo>
                  <a:lnTo>
                    <a:pt x="412" y="558"/>
                  </a:lnTo>
                  <a:cubicBezTo>
                    <a:pt x="458" y="627"/>
                    <a:pt x="481" y="718"/>
                    <a:pt x="504" y="810"/>
                  </a:cubicBezTo>
                  <a:cubicBezTo>
                    <a:pt x="504" y="878"/>
                    <a:pt x="527" y="970"/>
                    <a:pt x="595" y="1038"/>
                  </a:cubicBezTo>
                  <a:cubicBezTo>
                    <a:pt x="664" y="1290"/>
                    <a:pt x="595" y="1564"/>
                    <a:pt x="389" y="1702"/>
                  </a:cubicBezTo>
                  <a:cubicBezTo>
                    <a:pt x="1" y="2045"/>
                    <a:pt x="69" y="2205"/>
                    <a:pt x="504" y="2388"/>
                  </a:cubicBezTo>
                  <a:cubicBezTo>
                    <a:pt x="641" y="2456"/>
                    <a:pt x="801" y="2525"/>
                    <a:pt x="984" y="2548"/>
                  </a:cubicBezTo>
                  <a:cubicBezTo>
                    <a:pt x="1001" y="2547"/>
                    <a:pt x="1018" y="2546"/>
                    <a:pt x="1035" y="2546"/>
                  </a:cubicBezTo>
                  <a:cubicBezTo>
                    <a:pt x="1481" y="2546"/>
                    <a:pt x="1703" y="2834"/>
                    <a:pt x="1967" y="3165"/>
                  </a:cubicBezTo>
                  <a:cubicBezTo>
                    <a:pt x="2790" y="4148"/>
                    <a:pt x="3659" y="5132"/>
                    <a:pt x="4505" y="6092"/>
                  </a:cubicBezTo>
                  <a:cubicBezTo>
                    <a:pt x="4557" y="6156"/>
                    <a:pt x="4623" y="6184"/>
                    <a:pt x="4691" y="6184"/>
                  </a:cubicBezTo>
                  <a:cubicBezTo>
                    <a:pt x="4744" y="6184"/>
                    <a:pt x="4799" y="6168"/>
                    <a:pt x="4848" y="6138"/>
                  </a:cubicBezTo>
                  <a:cubicBezTo>
                    <a:pt x="5306" y="5223"/>
                    <a:pt x="4391" y="4971"/>
                    <a:pt x="4071" y="4423"/>
                  </a:cubicBezTo>
                  <a:cubicBezTo>
                    <a:pt x="2973" y="2959"/>
                    <a:pt x="1624" y="1656"/>
                    <a:pt x="778" y="9"/>
                  </a:cubicBezTo>
                  <a:cubicBezTo>
                    <a:pt x="751" y="3"/>
                    <a:pt x="726" y="1"/>
                    <a:pt x="7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91"/>
            <p:cNvSpPr/>
            <p:nvPr/>
          </p:nvSpPr>
          <p:spPr>
            <a:xfrm>
              <a:off x="3007925" y="4723975"/>
              <a:ext cx="44625" cy="107375"/>
            </a:xfrm>
            <a:custGeom>
              <a:avLst/>
              <a:gdLst/>
              <a:ahLst/>
              <a:cxnLst/>
              <a:rect l="l" t="t" r="r" b="b"/>
              <a:pathLst>
                <a:path w="1785" h="4295" extrusionOk="0">
                  <a:moveTo>
                    <a:pt x="1327" y="1"/>
                  </a:moveTo>
                  <a:cubicBezTo>
                    <a:pt x="1131" y="66"/>
                    <a:pt x="958" y="178"/>
                    <a:pt x="758" y="178"/>
                  </a:cubicBezTo>
                  <a:cubicBezTo>
                    <a:pt x="679" y="178"/>
                    <a:pt x="595" y="161"/>
                    <a:pt x="504" y="115"/>
                  </a:cubicBezTo>
                  <a:cubicBezTo>
                    <a:pt x="441" y="84"/>
                    <a:pt x="384" y="70"/>
                    <a:pt x="332" y="70"/>
                  </a:cubicBezTo>
                  <a:cubicBezTo>
                    <a:pt x="191" y="70"/>
                    <a:pt x="84" y="171"/>
                    <a:pt x="1" y="321"/>
                  </a:cubicBezTo>
                  <a:cubicBezTo>
                    <a:pt x="1" y="1258"/>
                    <a:pt x="161" y="2196"/>
                    <a:pt x="504" y="3088"/>
                  </a:cubicBezTo>
                  <a:cubicBezTo>
                    <a:pt x="618" y="3476"/>
                    <a:pt x="709" y="3865"/>
                    <a:pt x="778" y="4277"/>
                  </a:cubicBezTo>
                  <a:cubicBezTo>
                    <a:pt x="819" y="4289"/>
                    <a:pt x="856" y="4295"/>
                    <a:pt x="890" y="4295"/>
                  </a:cubicBezTo>
                  <a:cubicBezTo>
                    <a:pt x="1047" y="4295"/>
                    <a:pt x="1137" y="4175"/>
                    <a:pt x="1213" y="4025"/>
                  </a:cubicBezTo>
                  <a:cubicBezTo>
                    <a:pt x="1304" y="3728"/>
                    <a:pt x="1327" y="3408"/>
                    <a:pt x="1235" y="3110"/>
                  </a:cubicBezTo>
                  <a:cubicBezTo>
                    <a:pt x="1098" y="2653"/>
                    <a:pt x="1030" y="2173"/>
                    <a:pt x="1030" y="1670"/>
                  </a:cubicBezTo>
                  <a:cubicBezTo>
                    <a:pt x="1030" y="1601"/>
                    <a:pt x="961" y="1510"/>
                    <a:pt x="1030" y="1441"/>
                  </a:cubicBezTo>
                  <a:cubicBezTo>
                    <a:pt x="1030" y="1601"/>
                    <a:pt x="1075" y="1761"/>
                    <a:pt x="1121" y="1899"/>
                  </a:cubicBezTo>
                  <a:cubicBezTo>
                    <a:pt x="1190" y="1990"/>
                    <a:pt x="1304" y="2059"/>
                    <a:pt x="1418" y="2059"/>
                  </a:cubicBezTo>
                  <a:cubicBezTo>
                    <a:pt x="1738" y="1921"/>
                    <a:pt x="1784" y="1647"/>
                    <a:pt x="1784" y="1350"/>
                  </a:cubicBezTo>
                  <a:cubicBezTo>
                    <a:pt x="1761" y="1235"/>
                    <a:pt x="1738" y="1121"/>
                    <a:pt x="1716" y="1030"/>
                  </a:cubicBezTo>
                  <a:cubicBezTo>
                    <a:pt x="1624" y="778"/>
                    <a:pt x="1556" y="504"/>
                    <a:pt x="1487" y="252"/>
                  </a:cubicBezTo>
                  <a:cubicBezTo>
                    <a:pt x="1464" y="161"/>
                    <a:pt x="1395" y="69"/>
                    <a:pt x="13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91"/>
            <p:cNvSpPr/>
            <p:nvPr/>
          </p:nvSpPr>
          <p:spPr>
            <a:xfrm>
              <a:off x="3048525" y="4878900"/>
              <a:ext cx="77775" cy="114350"/>
            </a:xfrm>
            <a:custGeom>
              <a:avLst/>
              <a:gdLst/>
              <a:ahLst/>
              <a:cxnLst/>
              <a:rect l="l" t="t" r="r" b="b"/>
              <a:pathLst>
                <a:path w="3111" h="4574" extrusionOk="0">
                  <a:moveTo>
                    <a:pt x="366" y="0"/>
                  </a:moveTo>
                  <a:cubicBezTo>
                    <a:pt x="160" y="46"/>
                    <a:pt x="0" y="115"/>
                    <a:pt x="137" y="366"/>
                  </a:cubicBezTo>
                  <a:cubicBezTo>
                    <a:pt x="618" y="1715"/>
                    <a:pt x="1326" y="2973"/>
                    <a:pt x="2195" y="4094"/>
                  </a:cubicBezTo>
                  <a:cubicBezTo>
                    <a:pt x="2264" y="4162"/>
                    <a:pt x="2333" y="4231"/>
                    <a:pt x="2401" y="4299"/>
                  </a:cubicBezTo>
                  <a:lnTo>
                    <a:pt x="2721" y="4574"/>
                  </a:lnTo>
                  <a:lnTo>
                    <a:pt x="2927" y="4345"/>
                  </a:lnTo>
                  <a:cubicBezTo>
                    <a:pt x="3110" y="3888"/>
                    <a:pt x="2721" y="3613"/>
                    <a:pt x="2584" y="3270"/>
                  </a:cubicBezTo>
                  <a:cubicBezTo>
                    <a:pt x="2378" y="2859"/>
                    <a:pt x="2104" y="2516"/>
                    <a:pt x="1875" y="2127"/>
                  </a:cubicBezTo>
                  <a:cubicBezTo>
                    <a:pt x="1509" y="1304"/>
                    <a:pt x="1304" y="389"/>
                    <a:pt x="3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91"/>
            <p:cNvSpPr/>
            <p:nvPr/>
          </p:nvSpPr>
          <p:spPr>
            <a:xfrm>
              <a:off x="3810550" y="5313475"/>
              <a:ext cx="120650" cy="38375"/>
            </a:xfrm>
            <a:custGeom>
              <a:avLst/>
              <a:gdLst/>
              <a:ahLst/>
              <a:cxnLst/>
              <a:rect l="l" t="t" r="r" b="b"/>
              <a:pathLst>
                <a:path w="4826" h="1535" extrusionOk="0">
                  <a:moveTo>
                    <a:pt x="3598" y="1"/>
                  </a:moveTo>
                  <a:cubicBezTo>
                    <a:pt x="3174" y="1"/>
                    <a:pt x="2774" y="258"/>
                    <a:pt x="2356" y="408"/>
                  </a:cubicBezTo>
                  <a:cubicBezTo>
                    <a:pt x="2071" y="597"/>
                    <a:pt x="1744" y="699"/>
                    <a:pt x="1410" y="699"/>
                  </a:cubicBezTo>
                  <a:cubicBezTo>
                    <a:pt x="1260" y="699"/>
                    <a:pt x="1109" y="679"/>
                    <a:pt x="961" y="636"/>
                  </a:cubicBezTo>
                  <a:cubicBezTo>
                    <a:pt x="869" y="614"/>
                    <a:pt x="755" y="614"/>
                    <a:pt x="641" y="614"/>
                  </a:cubicBezTo>
                  <a:cubicBezTo>
                    <a:pt x="503" y="636"/>
                    <a:pt x="343" y="705"/>
                    <a:pt x="229" y="774"/>
                  </a:cubicBezTo>
                  <a:cubicBezTo>
                    <a:pt x="138" y="842"/>
                    <a:pt x="69" y="911"/>
                    <a:pt x="0" y="1002"/>
                  </a:cubicBezTo>
                  <a:cubicBezTo>
                    <a:pt x="92" y="1162"/>
                    <a:pt x="183" y="1322"/>
                    <a:pt x="275" y="1482"/>
                  </a:cubicBezTo>
                  <a:cubicBezTo>
                    <a:pt x="503" y="1518"/>
                    <a:pt x="733" y="1535"/>
                    <a:pt x="965" y="1535"/>
                  </a:cubicBezTo>
                  <a:cubicBezTo>
                    <a:pt x="1640" y="1535"/>
                    <a:pt x="2320" y="1389"/>
                    <a:pt x="2950" y="1117"/>
                  </a:cubicBezTo>
                  <a:cubicBezTo>
                    <a:pt x="3362" y="957"/>
                    <a:pt x="3796" y="819"/>
                    <a:pt x="4254" y="774"/>
                  </a:cubicBezTo>
                  <a:cubicBezTo>
                    <a:pt x="4459" y="751"/>
                    <a:pt x="4665" y="682"/>
                    <a:pt x="4825" y="545"/>
                  </a:cubicBezTo>
                  <a:cubicBezTo>
                    <a:pt x="4619" y="476"/>
                    <a:pt x="4414" y="476"/>
                    <a:pt x="4299" y="271"/>
                  </a:cubicBezTo>
                  <a:cubicBezTo>
                    <a:pt x="4054" y="73"/>
                    <a:pt x="3823" y="1"/>
                    <a:pt x="3598"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91"/>
            <p:cNvSpPr/>
            <p:nvPr/>
          </p:nvSpPr>
          <p:spPr>
            <a:xfrm>
              <a:off x="3250875" y="5157800"/>
              <a:ext cx="89225" cy="66975"/>
            </a:xfrm>
            <a:custGeom>
              <a:avLst/>
              <a:gdLst/>
              <a:ahLst/>
              <a:cxnLst/>
              <a:rect l="l" t="t" r="r" b="b"/>
              <a:pathLst>
                <a:path w="3569" h="2679" extrusionOk="0">
                  <a:moveTo>
                    <a:pt x="419" y="0"/>
                  </a:moveTo>
                  <a:cubicBezTo>
                    <a:pt x="395" y="0"/>
                    <a:pt x="370" y="1"/>
                    <a:pt x="344" y="3"/>
                  </a:cubicBezTo>
                  <a:cubicBezTo>
                    <a:pt x="230" y="26"/>
                    <a:pt x="138" y="95"/>
                    <a:pt x="47" y="163"/>
                  </a:cubicBezTo>
                  <a:cubicBezTo>
                    <a:pt x="24" y="163"/>
                    <a:pt x="1" y="186"/>
                    <a:pt x="1" y="255"/>
                  </a:cubicBezTo>
                  <a:cubicBezTo>
                    <a:pt x="1" y="346"/>
                    <a:pt x="24" y="415"/>
                    <a:pt x="92" y="461"/>
                  </a:cubicBezTo>
                  <a:cubicBezTo>
                    <a:pt x="458" y="895"/>
                    <a:pt x="733" y="1421"/>
                    <a:pt x="1259" y="1696"/>
                  </a:cubicBezTo>
                  <a:cubicBezTo>
                    <a:pt x="1876" y="2039"/>
                    <a:pt x="2493" y="2359"/>
                    <a:pt x="3111" y="2679"/>
                  </a:cubicBezTo>
                  <a:cubicBezTo>
                    <a:pt x="3294" y="2656"/>
                    <a:pt x="3431" y="2542"/>
                    <a:pt x="3500" y="2382"/>
                  </a:cubicBezTo>
                  <a:cubicBezTo>
                    <a:pt x="3568" y="1398"/>
                    <a:pt x="2653" y="1558"/>
                    <a:pt x="2173" y="1192"/>
                  </a:cubicBezTo>
                  <a:cubicBezTo>
                    <a:pt x="2059" y="1147"/>
                    <a:pt x="1967" y="1101"/>
                    <a:pt x="1876" y="1032"/>
                  </a:cubicBezTo>
                  <a:cubicBezTo>
                    <a:pt x="1693" y="941"/>
                    <a:pt x="1533" y="827"/>
                    <a:pt x="1373" y="689"/>
                  </a:cubicBezTo>
                  <a:cubicBezTo>
                    <a:pt x="1090" y="407"/>
                    <a:pt x="890"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91"/>
            <p:cNvSpPr/>
            <p:nvPr/>
          </p:nvSpPr>
          <p:spPr>
            <a:xfrm>
              <a:off x="4142675" y="5164600"/>
              <a:ext cx="95500" cy="73325"/>
            </a:xfrm>
            <a:custGeom>
              <a:avLst/>
              <a:gdLst/>
              <a:ahLst/>
              <a:cxnLst/>
              <a:rect l="l" t="t" r="r" b="b"/>
              <a:pathLst>
                <a:path w="3820" h="2933" extrusionOk="0">
                  <a:moveTo>
                    <a:pt x="3210" y="0"/>
                  </a:moveTo>
                  <a:cubicBezTo>
                    <a:pt x="3185" y="0"/>
                    <a:pt x="3160" y="2"/>
                    <a:pt x="3134" y="6"/>
                  </a:cubicBezTo>
                  <a:cubicBezTo>
                    <a:pt x="3042" y="29"/>
                    <a:pt x="2928" y="52"/>
                    <a:pt x="2859" y="97"/>
                  </a:cubicBezTo>
                  <a:cubicBezTo>
                    <a:pt x="2676" y="189"/>
                    <a:pt x="2493" y="303"/>
                    <a:pt x="2333" y="417"/>
                  </a:cubicBezTo>
                  <a:lnTo>
                    <a:pt x="2105" y="577"/>
                  </a:lnTo>
                  <a:cubicBezTo>
                    <a:pt x="1967" y="646"/>
                    <a:pt x="1830" y="738"/>
                    <a:pt x="1716" y="806"/>
                  </a:cubicBezTo>
                  <a:cubicBezTo>
                    <a:pt x="1624" y="852"/>
                    <a:pt x="1533" y="920"/>
                    <a:pt x="1464" y="989"/>
                  </a:cubicBezTo>
                  <a:cubicBezTo>
                    <a:pt x="961" y="1538"/>
                    <a:pt x="1" y="1675"/>
                    <a:pt x="24" y="2635"/>
                  </a:cubicBezTo>
                  <a:lnTo>
                    <a:pt x="24" y="2933"/>
                  </a:lnTo>
                  <a:cubicBezTo>
                    <a:pt x="1419" y="2178"/>
                    <a:pt x="2676" y="1263"/>
                    <a:pt x="3820" y="166"/>
                  </a:cubicBezTo>
                  <a:lnTo>
                    <a:pt x="3545" y="166"/>
                  </a:lnTo>
                  <a:cubicBezTo>
                    <a:pt x="3449" y="51"/>
                    <a:pt x="3338" y="0"/>
                    <a:pt x="32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91"/>
            <p:cNvSpPr/>
            <p:nvPr/>
          </p:nvSpPr>
          <p:spPr>
            <a:xfrm>
              <a:off x="3433825" y="5269725"/>
              <a:ext cx="128650" cy="52825"/>
            </a:xfrm>
            <a:custGeom>
              <a:avLst/>
              <a:gdLst/>
              <a:ahLst/>
              <a:cxnLst/>
              <a:rect l="l" t="t" r="r" b="b"/>
              <a:pathLst>
                <a:path w="5146" h="2113" extrusionOk="0">
                  <a:moveTo>
                    <a:pt x="804" y="0"/>
                  </a:moveTo>
                  <a:cubicBezTo>
                    <a:pt x="656" y="0"/>
                    <a:pt x="503" y="29"/>
                    <a:pt x="343" y="100"/>
                  </a:cubicBezTo>
                  <a:cubicBezTo>
                    <a:pt x="160" y="168"/>
                    <a:pt x="46" y="328"/>
                    <a:pt x="0" y="511"/>
                  </a:cubicBezTo>
                  <a:cubicBezTo>
                    <a:pt x="46" y="580"/>
                    <a:pt x="92" y="649"/>
                    <a:pt x="160" y="694"/>
                  </a:cubicBezTo>
                  <a:cubicBezTo>
                    <a:pt x="1327" y="1106"/>
                    <a:pt x="2470" y="1540"/>
                    <a:pt x="3636" y="1952"/>
                  </a:cubicBezTo>
                  <a:cubicBezTo>
                    <a:pt x="3842" y="1998"/>
                    <a:pt x="4048" y="2021"/>
                    <a:pt x="4253" y="2021"/>
                  </a:cubicBezTo>
                  <a:cubicBezTo>
                    <a:pt x="4369" y="2083"/>
                    <a:pt x="4494" y="2113"/>
                    <a:pt x="4620" y="2113"/>
                  </a:cubicBezTo>
                  <a:cubicBezTo>
                    <a:pt x="4768" y="2113"/>
                    <a:pt x="4918" y="2072"/>
                    <a:pt x="5054" y="1998"/>
                  </a:cubicBezTo>
                  <a:cubicBezTo>
                    <a:pt x="5145" y="1906"/>
                    <a:pt x="5145" y="1769"/>
                    <a:pt x="5077" y="1678"/>
                  </a:cubicBezTo>
                  <a:cubicBezTo>
                    <a:pt x="4894" y="1540"/>
                    <a:pt x="4665" y="1449"/>
                    <a:pt x="4436" y="1449"/>
                  </a:cubicBezTo>
                  <a:cubicBezTo>
                    <a:pt x="4231" y="1426"/>
                    <a:pt x="4002" y="1380"/>
                    <a:pt x="3819" y="1312"/>
                  </a:cubicBezTo>
                  <a:cubicBezTo>
                    <a:pt x="3545" y="1243"/>
                    <a:pt x="3316" y="1129"/>
                    <a:pt x="3087" y="992"/>
                  </a:cubicBezTo>
                  <a:cubicBezTo>
                    <a:pt x="2699" y="740"/>
                    <a:pt x="2310" y="534"/>
                    <a:pt x="1875" y="374"/>
                  </a:cubicBezTo>
                  <a:cubicBezTo>
                    <a:pt x="1530" y="193"/>
                    <a:pt x="1184" y="0"/>
                    <a:pt x="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91"/>
            <p:cNvSpPr/>
            <p:nvPr/>
          </p:nvSpPr>
          <p:spPr>
            <a:xfrm>
              <a:off x="3328625" y="5216550"/>
              <a:ext cx="98500" cy="55450"/>
            </a:xfrm>
            <a:custGeom>
              <a:avLst/>
              <a:gdLst/>
              <a:ahLst/>
              <a:cxnLst/>
              <a:rect l="l" t="t" r="r" b="b"/>
              <a:pathLst>
                <a:path w="3940" h="2218" extrusionOk="0">
                  <a:moveTo>
                    <a:pt x="532" y="0"/>
                  </a:moveTo>
                  <a:cubicBezTo>
                    <a:pt x="447" y="0"/>
                    <a:pt x="361" y="26"/>
                    <a:pt x="275" y="77"/>
                  </a:cubicBezTo>
                  <a:lnTo>
                    <a:pt x="1" y="329"/>
                  </a:lnTo>
                  <a:cubicBezTo>
                    <a:pt x="161" y="557"/>
                    <a:pt x="390" y="740"/>
                    <a:pt x="664" y="832"/>
                  </a:cubicBezTo>
                  <a:cubicBezTo>
                    <a:pt x="1601" y="1289"/>
                    <a:pt x="2516" y="1724"/>
                    <a:pt x="3431" y="2158"/>
                  </a:cubicBezTo>
                  <a:cubicBezTo>
                    <a:pt x="3484" y="2199"/>
                    <a:pt x="3544" y="2218"/>
                    <a:pt x="3604" y="2218"/>
                  </a:cubicBezTo>
                  <a:cubicBezTo>
                    <a:pt x="3776" y="2218"/>
                    <a:pt x="3939" y="2065"/>
                    <a:pt x="3888" y="1861"/>
                  </a:cubicBezTo>
                  <a:lnTo>
                    <a:pt x="3865" y="1701"/>
                  </a:lnTo>
                  <a:cubicBezTo>
                    <a:pt x="3774" y="1541"/>
                    <a:pt x="3659" y="1426"/>
                    <a:pt x="3499" y="1358"/>
                  </a:cubicBezTo>
                  <a:cubicBezTo>
                    <a:pt x="2585" y="809"/>
                    <a:pt x="1624" y="352"/>
                    <a:pt x="618" y="9"/>
                  </a:cubicBezTo>
                  <a:cubicBezTo>
                    <a:pt x="590" y="3"/>
                    <a:pt x="561" y="0"/>
                    <a:pt x="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91"/>
            <p:cNvSpPr/>
            <p:nvPr/>
          </p:nvSpPr>
          <p:spPr>
            <a:xfrm>
              <a:off x="3027925" y="4822300"/>
              <a:ext cx="45200" cy="65775"/>
            </a:xfrm>
            <a:custGeom>
              <a:avLst/>
              <a:gdLst/>
              <a:ahLst/>
              <a:cxnLst/>
              <a:rect l="l" t="t" r="r" b="b"/>
              <a:pathLst>
                <a:path w="1808" h="2631" extrusionOk="0">
                  <a:moveTo>
                    <a:pt x="413" y="1"/>
                  </a:moveTo>
                  <a:lnTo>
                    <a:pt x="275" y="46"/>
                  </a:lnTo>
                  <a:lnTo>
                    <a:pt x="1" y="321"/>
                  </a:lnTo>
                  <a:cubicBezTo>
                    <a:pt x="70" y="595"/>
                    <a:pt x="161" y="847"/>
                    <a:pt x="230" y="1121"/>
                  </a:cubicBezTo>
                  <a:cubicBezTo>
                    <a:pt x="367" y="1670"/>
                    <a:pt x="595" y="2196"/>
                    <a:pt x="961" y="2630"/>
                  </a:cubicBezTo>
                  <a:lnTo>
                    <a:pt x="1259" y="2333"/>
                  </a:lnTo>
                  <a:cubicBezTo>
                    <a:pt x="1556" y="2310"/>
                    <a:pt x="1785" y="2219"/>
                    <a:pt x="1807" y="1876"/>
                  </a:cubicBezTo>
                  <a:cubicBezTo>
                    <a:pt x="1716" y="1739"/>
                    <a:pt x="1602" y="1647"/>
                    <a:pt x="1442" y="1578"/>
                  </a:cubicBezTo>
                  <a:cubicBezTo>
                    <a:pt x="1259" y="1464"/>
                    <a:pt x="1099" y="1304"/>
                    <a:pt x="984" y="1121"/>
                  </a:cubicBezTo>
                  <a:cubicBezTo>
                    <a:pt x="893" y="1007"/>
                    <a:pt x="824" y="892"/>
                    <a:pt x="778" y="755"/>
                  </a:cubicBezTo>
                  <a:cubicBezTo>
                    <a:pt x="756" y="641"/>
                    <a:pt x="733" y="549"/>
                    <a:pt x="710" y="458"/>
                  </a:cubicBezTo>
                  <a:cubicBezTo>
                    <a:pt x="687" y="321"/>
                    <a:pt x="641" y="184"/>
                    <a:pt x="550" y="69"/>
                  </a:cubicBezTo>
                  <a:lnTo>
                    <a:pt x="413" y="1"/>
                  </a:lnTo>
                  <a:close/>
                </a:path>
              </a:pathLst>
            </a:custGeom>
            <a:solidFill>
              <a:srgbClr val="AA45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91"/>
            <p:cNvSpPr/>
            <p:nvPr/>
          </p:nvSpPr>
          <p:spPr>
            <a:xfrm>
              <a:off x="3001075" y="4429575"/>
              <a:ext cx="17750" cy="38325"/>
            </a:xfrm>
            <a:custGeom>
              <a:avLst/>
              <a:gdLst/>
              <a:ahLst/>
              <a:cxnLst/>
              <a:rect l="l" t="t" r="r" b="b"/>
              <a:pathLst>
                <a:path w="710" h="1533" extrusionOk="0">
                  <a:moveTo>
                    <a:pt x="343" y="0"/>
                  </a:moveTo>
                  <a:cubicBezTo>
                    <a:pt x="229" y="320"/>
                    <a:pt x="137" y="641"/>
                    <a:pt x="46" y="938"/>
                  </a:cubicBezTo>
                  <a:cubicBezTo>
                    <a:pt x="46" y="984"/>
                    <a:pt x="46" y="1029"/>
                    <a:pt x="46" y="1075"/>
                  </a:cubicBezTo>
                  <a:cubicBezTo>
                    <a:pt x="92" y="1235"/>
                    <a:pt x="0" y="1532"/>
                    <a:pt x="275" y="1532"/>
                  </a:cubicBezTo>
                  <a:cubicBezTo>
                    <a:pt x="458" y="1532"/>
                    <a:pt x="526" y="1304"/>
                    <a:pt x="526" y="1144"/>
                  </a:cubicBezTo>
                  <a:cubicBezTo>
                    <a:pt x="549" y="778"/>
                    <a:pt x="709" y="343"/>
                    <a:pt x="343" y="0"/>
                  </a:cubicBezTo>
                  <a:close/>
                </a:path>
              </a:pathLst>
            </a:custGeom>
            <a:solidFill>
              <a:srgbClr val="E69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91"/>
            <p:cNvSpPr/>
            <p:nvPr/>
          </p:nvSpPr>
          <p:spPr>
            <a:xfrm>
              <a:off x="3013650" y="4383825"/>
              <a:ext cx="15450" cy="34550"/>
            </a:xfrm>
            <a:custGeom>
              <a:avLst/>
              <a:gdLst/>
              <a:ahLst/>
              <a:cxnLst/>
              <a:rect l="l" t="t" r="r" b="b"/>
              <a:pathLst>
                <a:path w="618" h="1382" extrusionOk="0">
                  <a:moveTo>
                    <a:pt x="435" y="1"/>
                  </a:moveTo>
                  <a:cubicBezTo>
                    <a:pt x="383" y="1"/>
                    <a:pt x="332" y="24"/>
                    <a:pt x="298" y="70"/>
                  </a:cubicBezTo>
                  <a:cubicBezTo>
                    <a:pt x="115" y="435"/>
                    <a:pt x="0" y="870"/>
                    <a:pt x="23" y="1304"/>
                  </a:cubicBezTo>
                  <a:cubicBezTo>
                    <a:pt x="71" y="1353"/>
                    <a:pt x="126" y="1382"/>
                    <a:pt x="177" y="1382"/>
                  </a:cubicBezTo>
                  <a:cubicBezTo>
                    <a:pt x="223" y="1382"/>
                    <a:pt x="265" y="1358"/>
                    <a:pt x="298" y="1304"/>
                  </a:cubicBezTo>
                  <a:cubicBezTo>
                    <a:pt x="526" y="939"/>
                    <a:pt x="618" y="504"/>
                    <a:pt x="572" y="70"/>
                  </a:cubicBezTo>
                  <a:cubicBezTo>
                    <a:pt x="538" y="24"/>
                    <a:pt x="486" y="1"/>
                    <a:pt x="435" y="1"/>
                  </a:cubicBezTo>
                  <a:close/>
                </a:path>
              </a:pathLst>
            </a:custGeom>
            <a:solidFill>
              <a:srgbClr val="DF83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91"/>
            <p:cNvSpPr/>
            <p:nvPr/>
          </p:nvSpPr>
          <p:spPr>
            <a:xfrm>
              <a:off x="3021650" y="4354675"/>
              <a:ext cx="20600" cy="30900"/>
            </a:xfrm>
            <a:custGeom>
              <a:avLst/>
              <a:gdLst/>
              <a:ahLst/>
              <a:cxnLst/>
              <a:rect l="l" t="t" r="r" b="b"/>
              <a:pathLst>
                <a:path w="824" h="1236" extrusionOk="0">
                  <a:moveTo>
                    <a:pt x="275" y="1"/>
                  </a:moveTo>
                  <a:cubicBezTo>
                    <a:pt x="252" y="229"/>
                    <a:pt x="229" y="458"/>
                    <a:pt x="229" y="710"/>
                  </a:cubicBezTo>
                  <a:cubicBezTo>
                    <a:pt x="160" y="801"/>
                    <a:pt x="115" y="893"/>
                    <a:pt x="46" y="984"/>
                  </a:cubicBezTo>
                  <a:lnTo>
                    <a:pt x="0" y="1236"/>
                  </a:lnTo>
                  <a:lnTo>
                    <a:pt x="252" y="1236"/>
                  </a:lnTo>
                  <a:cubicBezTo>
                    <a:pt x="824" y="527"/>
                    <a:pt x="824" y="481"/>
                    <a:pt x="275" y="1"/>
                  </a:cubicBezTo>
                  <a:close/>
                </a:path>
              </a:pathLst>
            </a:custGeom>
            <a:solidFill>
              <a:srgbClr val="E28A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91"/>
            <p:cNvSpPr/>
            <p:nvPr/>
          </p:nvSpPr>
          <p:spPr>
            <a:xfrm>
              <a:off x="3218875" y="5137300"/>
              <a:ext cx="24025" cy="20600"/>
            </a:xfrm>
            <a:custGeom>
              <a:avLst/>
              <a:gdLst/>
              <a:ahLst/>
              <a:cxnLst/>
              <a:rect l="l" t="t" r="r" b="b"/>
              <a:pathLst>
                <a:path w="961" h="824" extrusionOk="0">
                  <a:moveTo>
                    <a:pt x="389" y="0"/>
                  </a:moveTo>
                  <a:lnTo>
                    <a:pt x="0" y="46"/>
                  </a:lnTo>
                  <a:cubicBezTo>
                    <a:pt x="160" y="389"/>
                    <a:pt x="458" y="686"/>
                    <a:pt x="801" y="823"/>
                  </a:cubicBezTo>
                  <a:cubicBezTo>
                    <a:pt x="892" y="823"/>
                    <a:pt x="961" y="755"/>
                    <a:pt x="961" y="663"/>
                  </a:cubicBezTo>
                  <a:cubicBezTo>
                    <a:pt x="961" y="526"/>
                    <a:pt x="892" y="389"/>
                    <a:pt x="824" y="297"/>
                  </a:cubicBezTo>
                  <a:cubicBezTo>
                    <a:pt x="778" y="252"/>
                    <a:pt x="755" y="229"/>
                    <a:pt x="732" y="183"/>
                  </a:cubicBezTo>
                  <a:cubicBezTo>
                    <a:pt x="664" y="137"/>
                    <a:pt x="595" y="69"/>
                    <a:pt x="503" y="46"/>
                  </a:cubicBezTo>
                  <a:lnTo>
                    <a:pt x="3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91"/>
            <p:cNvSpPr/>
            <p:nvPr/>
          </p:nvSpPr>
          <p:spPr>
            <a:xfrm>
              <a:off x="3420675" y="5265225"/>
              <a:ext cx="20600" cy="17300"/>
            </a:xfrm>
            <a:custGeom>
              <a:avLst/>
              <a:gdLst/>
              <a:ahLst/>
              <a:cxnLst/>
              <a:rect l="l" t="t" r="r" b="b"/>
              <a:pathLst>
                <a:path w="824" h="692" extrusionOk="0">
                  <a:moveTo>
                    <a:pt x="344" y="1"/>
                  </a:moveTo>
                  <a:cubicBezTo>
                    <a:pt x="240" y="1"/>
                    <a:pt x="129" y="66"/>
                    <a:pt x="69" y="165"/>
                  </a:cubicBezTo>
                  <a:cubicBezTo>
                    <a:pt x="46" y="165"/>
                    <a:pt x="46" y="188"/>
                    <a:pt x="23" y="234"/>
                  </a:cubicBezTo>
                  <a:cubicBezTo>
                    <a:pt x="0" y="280"/>
                    <a:pt x="23" y="325"/>
                    <a:pt x="69" y="394"/>
                  </a:cubicBezTo>
                  <a:lnTo>
                    <a:pt x="526" y="691"/>
                  </a:lnTo>
                  <a:lnTo>
                    <a:pt x="824" y="417"/>
                  </a:lnTo>
                  <a:cubicBezTo>
                    <a:pt x="824" y="371"/>
                    <a:pt x="824" y="325"/>
                    <a:pt x="801" y="280"/>
                  </a:cubicBezTo>
                  <a:cubicBezTo>
                    <a:pt x="755" y="211"/>
                    <a:pt x="709" y="143"/>
                    <a:pt x="641" y="97"/>
                  </a:cubicBezTo>
                  <a:cubicBezTo>
                    <a:pt x="549" y="51"/>
                    <a:pt x="481" y="28"/>
                    <a:pt x="389" y="5"/>
                  </a:cubicBezTo>
                  <a:cubicBezTo>
                    <a:pt x="374" y="2"/>
                    <a:pt x="359" y="1"/>
                    <a:pt x="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91"/>
            <p:cNvSpPr/>
            <p:nvPr/>
          </p:nvSpPr>
          <p:spPr>
            <a:xfrm>
              <a:off x="3540150" y="5319075"/>
              <a:ext cx="20025" cy="6425"/>
            </a:xfrm>
            <a:custGeom>
              <a:avLst/>
              <a:gdLst/>
              <a:ahLst/>
              <a:cxnLst/>
              <a:rect l="l" t="t" r="r" b="b"/>
              <a:pathLst>
                <a:path w="801" h="257" extrusionOk="0">
                  <a:moveTo>
                    <a:pt x="801" y="1"/>
                  </a:moveTo>
                  <a:lnTo>
                    <a:pt x="0" y="47"/>
                  </a:lnTo>
                  <a:cubicBezTo>
                    <a:pt x="201" y="187"/>
                    <a:pt x="453" y="257"/>
                    <a:pt x="697" y="257"/>
                  </a:cubicBezTo>
                  <a:cubicBezTo>
                    <a:pt x="732" y="257"/>
                    <a:pt x="766" y="255"/>
                    <a:pt x="801" y="252"/>
                  </a:cubicBezTo>
                  <a:lnTo>
                    <a:pt x="801" y="1"/>
                  </a:ln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91"/>
            <p:cNvSpPr/>
            <p:nvPr/>
          </p:nvSpPr>
          <p:spPr>
            <a:xfrm>
              <a:off x="3583600" y="5333375"/>
              <a:ext cx="16025" cy="3450"/>
            </a:xfrm>
            <a:custGeom>
              <a:avLst/>
              <a:gdLst/>
              <a:ahLst/>
              <a:cxnLst/>
              <a:rect l="l" t="t" r="r" b="b"/>
              <a:pathLst>
                <a:path w="641" h="138" extrusionOk="0">
                  <a:moveTo>
                    <a:pt x="0" y="0"/>
                  </a:moveTo>
                  <a:cubicBezTo>
                    <a:pt x="80" y="92"/>
                    <a:pt x="200" y="138"/>
                    <a:pt x="320" y="138"/>
                  </a:cubicBezTo>
                  <a:cubicBezTo>
                    <a:pt x="441" y="138"/>
                    <a:pt x="561" y="92"/>
                    <a:pt x="641"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91"/>
            <p:cNvSpPr/>
            <p:nvPr/>
          </p:nvSpPr>
          <p:spPr>
            <a:xfrm>
              <a:off x="3634475" y="5338450"/>
              <a:ext cx="13175" cy="5575"/>
            </a:xfrm>
            <a:custGeom>
              <a:avLst/>
              <a:gdLst/>
              <a:ahLst/>
              <a:cxnLst/>
              <a:rect l="l" t="t" r="r" b="b"/>
              <a:pathLst>
                <a:path w="527" h="223" extrusionOk="0">
                  <a:moveTo>
                    <a:pt x="147" y="0"/>
                  </a:moveTo>
                  <a:cubicBezTo>
                    <a:pt x="97" y="0"/>
                    <a:pt x="47" y="9"/>
                    <a:pt x="0" y="26"/>
                  </a:cubicBezTo>
                  <a:cubicBezTo>
                    <a:pt x="91" y="154"/>
                    <a:pt x="240" y="223"/>
                    <a:pt x="401" y="223"/>
                  </a:cubicBezTo>
                  <a:cubicBezTo>
                    <a:pt x="442" y="223"/>
                    <a:pt x="484" y="218"/>
                    <a:pt x="526" y="209"/>
                  </a:cubicBezTo>
                  <a:cubicBezTo>
                    <a:pt x="441" y="73"/>
                    <a:pt x="293" y="0"/>
                    <a:pt x="147"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91"/>
            <p:cNvSpPr/>
            <p:nvPr/>
          </p:nvSpPr>
          <p:spPr>
            <a:xfrm>
              <a:off x="3238875" y="5156025"/>
              <a:ext cx="9175" cy="7600"/>
            </a:xfrm>
            <a:custGeom>
              <a:avLst/>
              <a:gdLst/>
              <a:ahLst/>
              <a:cxnLst/>
              <a:rect l="l" t="t" r="r" b="b"/>
              <a:pathLst>
                <a:path w="367" h="304" extrusionOk="0">
                  <a:moveTo>
                    <a:pt x="126" y="0"/>
                  </a:moveTo>
                  <a:cubicBezTo>
                    <a:pt x="107" y="0"/>
                    <a:pt x="88" y="2"/>
                    <a:pt x="69" y="6"/>
                  </a:cubicBezTo>
                  <a:lnTo>
                    <a:pt x="1" y="74"/>
                  </a:lnTo>
                  <a:cubicBezTo>
                    <a:pt x="46" y="212"/>
                    <a:pt x="161" y="280"/>
                    <a:pt x="298" y="303"/>
                  </a:cubicBezTo>
                  <a:cubicBezTo>
                    <a:pt x="321" y="257"/>
                    <a:pt x="344" y="212"/>
                    <a:pt x="367" y="143"/>
                  </a:cubicBezTo>
                  <a:cubicBezTo>
                    <a:pt x="309" y="48"/>
                    <a:pt x="221" y="0"/>
                    <a:pt x="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91"/>
            <p:cNvSpPr/>
            <p:nvPr/>
          </p:nvSpPr>
          <p:spPr>
            <a:xfrm>
              <a:off x="3246325" y="5161150"/>
              <a:ext cx="6875" cy="8175"/>
            </a:xfrm>
            <a:custGeom>
              <a:avLst/>
              <a:gdLst/>
              <a:ahLst/>
              <a:cxnLst/>
              <a:rect l="l" t="t" r="r" b="b"/>
              <a:pathLst>
                <a:path w="275" h="327" extrusionOk="0">
                  <a:moveTo>
                    <a:pt x="160" y="1"/>
                  </a:moveTo>
                  <a:cubicBezTo>
                    <a:pt x="120" y="1"/>
                    <a:pt x="80" y="18"/>
                    <a:pt x="46" y="52"/>
                  </a:cubicBezTo>
                  <a:lnTo>
                    <a:pt x="0" y="98"/>
                  </a:lnTo>
                  <a:cubicBezTo>
                    <a:pt x="46" y="212"/>
                    <a:pt x="137" y="304"/>
                    <a:pt x="274" y="327"/>
                  </a:cubicBezTo>
                  <a:lnTo>
                    <a:pt x="274" y="52"/>
                  </a:lnTo>
                  <a:cubicBezTo>
                    <a:pt x="240" y="18"/>
                    <a:pt x="200" y="1"/>
                    <a:pt x="1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91"/>
            <p:cNvSpPr/>
            <p:nvPr/>
          </p:nvSpPr>
          <p:spPr>
            <a:xfrm>
              <a:off x="3022800" y="4372400"/>
              <a:ext cx="4600" cy="6900"/>
            </a:xfrm>
            <a:custGeom>
              <a:avLst/>
              <a:gdLst/>
              <a:ahLst/>
              <a:cxnLst/>
              <a:rect l="l" t="t" r="r" b="b"/>
              <a:pathLst>
                <a:path w="184" h="276" extrusionOk="0">
                  <a:moveTo>
                    <a:pt x="183" y="1"/>
                  </a:moveTo>
                  <a:cubicBezTo>
                    <a:pt x="114" y="92"/>
                    <a:pt x="69" y="184"/>
                    <a:pt x="0" y="275"/>
                  </a:cubicBezTo>
                  <a:cubicBezTo>
                    <a:pt x="69" y="184"/>
                    <a:pt x="114" y="92"/>
                    <a:pt x="183" y="1"/>
                  </a:cubicBezTo>
                  <a:close/>
                </a:path>
              </a:pathLst>
            </a:custGeom>
            <a:solidFill>
              <a:srgbClr val="EEA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91"/>
            <p:cNvSpPr/>
            <p:nvPr/>
          </p:nvSpPr>
          <p:spPr>
            <a:xfrm>
              <a:off x="4136975" y="5237900"/>
              <a:ext cx="6300" cy="4600"/>
            </a:xfrm>
            <a:custGeom>
              <a:avLst/>
              <a:gdLst/>
              <a:ahLst/>
              <a:cxnLst/>
              <a:rect l="l" t="t" r="r" b="b"/>
              <a:pathLst>
                <a:path w="252" h="184" extrusionOk="0">
                  <a:moveTo>
                    <a:pt x="252" y="1"/>
                  </a:moveTo>
                  <a:lnTo>
                    <a:pt x="0" y="184"/>
                  </a:lnTo>
                  <a:cubicBezTo>
                    <a:pt x="115" y="184"/>
                    <a:pt x="206" y="115"/>
                    <a:pt x="2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91"/>
            <p:cNvSpPr/>
            <p:nvPr/>
          </p:nvSpPr>
          <p:spPr>
            <a:xfrm>
              <a:off x="3414375" y="5269350"/>
              <a:ext cx="8025" cy="5750"/>
            </a:xfrm>
            <a:custGeom>
              <a:avLst/>
              <a:gdLst/>
              <a:ahLst/>
              <a:cxnLst/>
              <a:rect l="l" t="t" r="r" b="b"/>
              <a:pathLst>
                <a:path w="321" h="230" extrusionOk="0">
                  <a:moveTo>
                    <a:pt x="321" y="0"/>
                  </a:moveTo>
                  <a:lnTo>
                    <a:pt x="1" y="23"/>
                  </a:lnTo>
                  <a:cubicBezTo>
                    <a:pt x="47" y="160"/>
                    <a:pt x="184" y="229"/>
                    <a:pt x="321" y="229"/>
                  </a:cubicBezTo>
                  <a:lnTo>
                    <a:pt x="3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91"/>
            <p:cNvSpPr/>
            <p:nvPr/>
          </p:nvSpPr>
          <p:spPr>
            <a:xfrm>
              <a:off x="3564725" y="5326975"/>
              <a:ext cx="7450" cy="4250"/>
            </a:xfrm>
            <a:custGeom>
              <a:avLst/>
              <a:gdLst/>
              <a:ahLst/>
              <a:cxnLst/>
              <a:rect l="l" t="t" r="r" b="b"/>
              <a:pathLst>
                <a:path w="298" h="170" extrusionOk="0">
                  <a:moveTo>
                    <a:pt x="46" y="1"/>
                  </a:moveTo>
                  <a:cubicBezTo>
                    <a:pt x="31" y="1"/>
                    <a:pt x="15" y="2"/>
                    <a:pt x="1" y="5"/>
                  </a:cubicBezTo>
                  <a:cubicBezTo>
                    <a:pt x="41" y="105"/>
                    <a:pt x="150" y="169"/>
                    <a:pt x="253" y="169"/>
                  </a:cubicBezTo>
                  <a:cubicBezTo>
                    <a:pt x="268" y="169"/>
                    <a:pt x="283" y="168"/>
                    <a:pt x="298" y="165"/>
                  </a:cubicBezTo>
                  <a:cubicBezTo>
                    <a:pt x="258" y="65"/>
                    <a:pt x="149" y="1"/>
                    <a:pt x="46"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91"/>
            <p:cNvSpPr/>
            <p:nvPr/>
          </p:nvSpPr>
          <p:spPr>
            <a:xfrm>
              <a:off x="3609325" y="5332375"/>
              <a:ext cx="6875" cy="3300"/>
            </a:xfrm>
            <a:custGeom>
              <a:avLst/>
              <a:gdLst/>
              <a:ahLst/>
              <a:cxnLst/>
              <a:rect l="l" t="t" r="r" b="b"/>
              <a:pathLst>
                <a:path w="275" h="132" extrusionOk="0">
                  <a:moveTo>
                    <a:pt x="78" y="0"/>
                  </a:moveTo>
                  <a:cubicBezTo>
                    <a:pt x="51" y="0"/>
                    <a:pt x="24" y="6"/>
                    <a:pt x="0" y="18"/>
                  </a:cubicBezTo>
                  <a:lnTo>
                    <a:pt x="275" y="132"/>
                  </a:lnTo>
                  <a:cubicBezTo>
                    <a:pt x="241" y="47"/>
                    <a:pt x="157" y="0"/>
                    <a:pt x="78"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91"/>
            <p:cNvSpPr/>
            <p:nvPr/>
          </p:nvSpPr>
          <p:spPr>
            <a:xfrm>
              <a:off x="3103400" y="4981225"/>
              <a:ext cx="5175" cy="5175"/>
            </a:xfrm>
            <a:custGeom>
              <a:avLst/>
              <a:gdLst/>
              <a:ahLst/>
              <a:cxnLst/>
              <a:rect l="l" t="t" r="r" b="b"/>
              <a:pathLst>
                <a:path w="207" h="207" extrusionOk="0">
                  <a:moveTo>
                    <a:pt x="0" y="1"/>
                  </a:moveTo>
                  <a:cubicBezTo>
                    <a:pt x="0" y="138"/>
                    <a:pt x="69" y="206"/>
                    <a:pt x="206" y="206"/>
                  </a:cubicBez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91"/>
            <p:cNvSpPr/>
            <p:nvPr/>
          </p:nvSpPr>
          <p:spPr>
            <a:xfrm>
              <a:off x="3116550" y="5000100"/>
              <a:ext cx="5175" cy="8600"/>
            </a:xfrm>
            <a:custGeom>
              <a:avLst/>
              <a:gdLst/>
              <a:ahLst/>
              <a:cxnLst/>
              <a:rect l="l" t="t" r="r" b="b"/>
              <a:pathLst>
                <a:path w="207" h="344" extrusionOk="0">
                  <a:moveTo>
                    <a:pt x="0" y="0"/>
                  </a:moveTo>
                  <a:lnTo>
                    <a:pt x="23" y="252"/>
                  </a:lnTo>
                  <a:lnTo>
                    <a:pt x="115" y="343"/>
                  </a:lnTo>
                  <a:lnTo>
                    <a:pt x="206" y="252"/>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91"/>
            <p:cNvSpPr/>
            <p:nvPr/>
          </p:nvSpPr>
          <p:spPr>
            <a:xfrm>
              <a:off x="3116550" y="5005800"/>
              <a:ext cx="5175" cy="6325"/>
            </a:xfrm>
            <a:custGeom>
              <a:avLst/>
              <a:gdLst/>
              <a:ahLst/>
              <a:cxnLst/>
              <a:rect l="l" t="t" r="r" b="b"/>
              <a:pathLst>
                <a:path w="207" h="253" extrusionOk="0">
                  <a:moveTo>
                    <a:pt x="23" y="1"/>
                  </a:moveTo>
                  <a:cubicBezTo>
                    <a:pt x="0" y="115"/>
                    <a:pt x="69" y="230"/>
                    <a:pt x="160" y="252"/>
                  </a:cubicBezTo>
                  <a:cubicBezTo>
                    <a:pt x="183" y="184"/>
                    <a:pt x="206" y="92"/>
                    <a:pt x="2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91"/>
            <p:cNvSpPr/>
            <p:nvPr/>
          </p:nvSpPr>
          <p:spPr>
            <a:xfrm>
              <a:off x="4350550" y="4197275"/>
              <a:ext cx="128875" cy="333000"/>
            </a:xfrm>
            <a:custGeom>
              <a:avLst/>
              <a:gdLst/>
              <a:ahLst/>
              <a:cxnLst/>
              <a:rect l="l" t="t" r="r" b="b"/>
              <a:pathLst>
                <a:path w="5155" h="13320" extrusionOk="0">
                  <a:moveTo>
                    <a:pt x="358" y="0"/>
                  </a:moveTo>
                  <a:cubicBezTo>
                    <a:pt x="1" y="0"/>
                    <a:pt x="72" y="329"/>
                    <a:pt x="9" y="580"/>
                  </a:cubicBezTo>
                  <a:cubicBezTo>
                    <a:pt x="32" y="694"/>
                    <a:pt x="55" y="809"/>
                    <a:pt x="78" y="923"/>
                  </a:cubicBezTo>
                  <a:cubicBezTo>
                    <a:pt x="124" y="1037"/>
                    <a:pt x="147" y="1152"/>
                    <a:pt x="169" y="1243"/>
                  </a:cubicBezTo>
                  <a:cubicBezTo>
                    <a:pt x="215" y="1495"/>
                    <a:pt x="284" y="1701"/>
                    <a:pt x="421" y="1906"/>
                  </a:cubicBezTo>
                  <a:cubicBezTo>
                    <a:pt x="947" y="2432"/>
                    <a:pt x="1358" y="3073"/>
                    <a:pt x="1610" y="3781"/>
                  </a:cubicBezTo>
                  <a:cubicBezTo>
                    <a:pt x="2776" y="6800"/>
                    <a:pt x="3874" y="9818"/>
                    <a:pt x="4285" y="13042"/>
                  </a:cubicBezTo>
                  <a:cubicBezTo>
                    <a:pt x="4369" y="13210"/>
                    <a:pt x="4472" y="13320"/>
                    <a:pt x="4664" y="13320"/>
                  </a:cubicBezTo>
                  <a:cubicBezTo>
                    <a:pt x="4682" y="13320"/>
                    <a:pt x="4700" y="13319"/>
                    <a:pt x="4720" y="13317"/>
                  </a:cubicBezTo>
                  <a:cubicBezTo>
                    <a:pt x="4926" y="13042"/>
                    <a:pt x="4949" y="12699"/>
                    <a:pt x="4811" y="12402"/>
                  </a:cubicBezTo>
                  <a:cubicBezTo>
                    <a:pt x="4651" y="12105"/>
                    <a:pt x="4788" y="11853"/>
                    <a:pt x="5154" y="11808"/>
                  </a:cubicBezTo>
                  <a:cubicBezTo>
                    <a:pt x="4834" y="10390"/>
                    <a:pt x="4491" y="8995"/>
                    <a:pt x="4057" y="7600"/>
                  </a:cubicBezTo>
                  <a:cubicBezTo>
                    <a:pt x="3942" y="7074"/>
                    <a:pt x="3759" y="6571"/>
                    <a:pt x="3485" y="6114"/>
                  </a:cubicBezTo>
                  <a:cubicBezTo>
                    <a:pt x="3211" y="5657"/>
                    <a:pt x="3028" y="5153"/>
                    <a:pt x="2913" y="4650"/>
                  </a:cubicBezTo>
                  <a:cubicBezTo>
                    <a:pt x="2479" y="3027"/>
                    <a:pt x="1862" y="1495"/>
                    <a:pt x="695" y="260"/>
                  </a:cubicBezTo>
                  <a:cubicBezTo>
                    <a:pt x="627" y="169"/>
                    <a:pt x="558" y="100"/>
                    <a:pt x="467" y="8"/>
                  </a:cubicBezTo>
                  <a:cubicBezTo>
                    <a:pt x="427" y="3"/>
                    <a:pt x="391" y="0"/>
                    <a:pt x="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91"/>
            <p:cNvSpPr/>
            <p:nvPr/>
          </p:nvSpPr>
          <p:spPr>
            <a:xfrm>
              <a:off x="4147250" y="4003675"/>
              <a:ext cx="214975" cy="214400"/>
            </a:xfrm>
            <a:custGeom>
              <a:avLst/>
              <a:gdLst/>
              <a:ahLst/>
              <a:cxnLst/>
              <a:rect l="l" t="t" r="r" b="b"/>
              <a:pathLst>
                <a:path w="8599" h="8576" extrusionOk="0">
                  <a:moveTo>
                    <a:pt x="870" y="1"/>
                  </a:moveTo>
                  <a:lnTo>
                    <a:pt x="870" y="1"/>
                  </a:lnTo>
                  <a:cubicBezTo>
                    <a:pt x="1" y="389"/>
                    <a:pt x="710" y="732"/>
                    <a:pt x="893" y="1098"/>
                  </a:cubicBezTo>
                  <a:cubicBezTo>
                    <a:pt x="2150" y="1830"/>
                    <a:pt x="3111" y="2905"/>
                    <a:pt x="4163" y="3911"/>
                  </a:cubicBezTo>
                  <a:cubicBezTo>
                    <a:pt x="4780" y="4780"/>
                    <a:pt x="5878" y="5214"/>
                    <a:pt x="6335" y="6243"/>
                  </a:cubicBezTo>
                  <a:cubicBezTo>
                    <a:pt x="6403" y="6312"/>
                    <a:pt x="6472" y="6403"/>
                    <a:pt x="6564" y="6472"/>
                  </a:cubicBezTo>
                  <a:cubicBezTo>
                    <a:pt x="6632" y="6563"/>
                    <a:pt x="6701" y="6632"/>
                    <a:pt x="6769" y="6701"/>
                  </a:cubicBezTo>
                  <a:cubicBezTo>
                    <a:pt x="6907" y="6838"/>
                    <a:pt x="7021" y="6975"/>
                    <a:pt x="7112" y="7135"/>
                  </a:cubicBezTo>
                  <a:cubicBezTo>
                    <a:pt x="7158" y="7227"/>
                    <a:pt x="7204" y="7318"/>
                    <a:pt x="7272" y="7387"/>
                  </a:cubicBezTo>
                  <a:cubicBezTo>
                    <a:pt x="7341" y="7501"/>
                    <a:pt x="7410" y="7638"/>
                    <a:pt x="7478" y="7752"/>
                  </a:cubicBezTo>
                  <a:cubicBezTo>
                    <a:pt x="7524" y="7821"/>
                    <a:pt x="7593" y="7913"/>
                    <a:pt x="7638" y="7981"/>
                  </a:cubicBezTo>
                  <a:cubicBezTo>
                    <a:pt x="7775" y="8118"/>
                    <a:pt x="7867" y="8301"/>
                    <a:pt x="7981" y="8461"/>
                  </a:cubicBezTo>
                  <a:cubicBezTo>
                    <a:pt x="8027" y="8530"/>
                    <a:pt x="8118" y="8576"/>
                    <a:pt x="8233" y="8576"/>
                  </a:cubicBezTo>
                  <a:lnTo>
                    <a:pt x="8347" y="8507"/>
                  </a:lnTo>
                  <a:cubicBezTo>
                    <a:pt x="8370" y="8233"/>
                    <a:pt x="8324" y="7935"/>
                    <a:pt x="8599" y="7752"/>
                  </a:cubicBezTo>
                  <a:cubicBezTo>
                    <a:pt x="8004" y="6769"/>
                    <a:pt x="7295" y="5855"/>
                    <a:pt x="6541" y="4986"/>
                  </a:cubicBezTo>
                  <a:cubicBezTo>
                    <a:pt x="5786" y="4094"/>
                    <a:pt x="4940" y="3293"/>
                    <a:pt x="4025" y="2607"/>
                  </a:cubicBezTo>
                  <a:cubicBezTo>
                    <a:pt x="3751" y="2402"/>
                    <a:pt x="3522" y="2173"/>
                    <a:pt x="3294" y="1921"/>
                  </a:cubicBezTo>
                  <a:cubicBezTo>
                    <a:pt x="2539" y="1213"/>
                    <a:pt x="1807" y="481"/>
                    <a:pt x="870" y="1"/>
                  </a:cubicBezTo>
                  <a:close/>
                </a:path>
              </a:pathLst>
            </a:custGeom>
            <a:solidFill>
              <a:srgbClr val="B83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91"/>
            <p:cNvSpPr/>
            <p:nvPr/>
          </p:nvSpPr>
          <p:spPr>
            <a:xfrm>
              <a:off x="4096375" y="3965950"/>
              <a:ext cx="78350" cy="66325"/>
            </a:xfrm>
            <a:custGeom>
              <a:avLst/>
              <a:gdLst/>
              <a:ahLst/>
              <a:cxnLst/>
              <a:rect l="l" t="t" r="r" b="b"/>
              <a:pathLst>
                <a:path w="3134" h="2653" extrusionOk="0">
                  <a:moveTo>
                    <a:pt x="618" y="0"/>
                  </a:moveTo>
                  <a:cubicBezTo>
                    <a:pt x="1" y="343"/>
                    <a:pt x="252" y="1075"/>
                    <a:pt x="1" y="1555"/>
                  </a:cubicBezTo>
                  <a:cubicBezTo>
                    <a:pt x="115" y="2081"/>
                    <a:pt x="527" y="2264"/>
                    <a:pt x="1007" y="2379"/>
                  </a:cubicBezTo>
                  <a:cubicBezTo>
                    <a:pt x="1327" y="2379"/>
                    <a:pt x="1670" y="2424"/>
                    <a:pt x="1990" y="2516"/>
                  </a:cubicBezTo>
                  <a:cubicBezTo>
                    <a:pt x="2218" y="2544"/>
                    <a:pt x="2455" y="2653"/>
                    <a:pt x="2696" y="2653"/>
                  </a:cubicBezTo>
                  <a:cubicBezTo>
                    <a:pt x="2841" y="2653"/>
                    <a:pt x="2987" y="2613"/>
                    <a:pt x="3133" y="2493"/>
                  </a:cubicBezTo>
                  <a:cubicBezTo>
                    <a:pt x="3019" y="2333"/>
                    <a:pt x="2882" y="2173"/>
                    <a:pt x="2768" y="1990"/>
                  </a:cubicBezTo>
                  <a:cubicBezTo>
                    <a:pt x="2630" y="1830"/>
                    <a:pt x="2676" y="1578"/>
                    <a:pt x="2882" y="1487"/>
                  </a:cubicBezTo>
                  <a:cubicBezTo>
                    <a:pt x="2219" y="869"/>
                    <a:pt x="1464" y="366"/>
                    <a:pt x="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91"/>
            <p:cNvSpPr/>
            <p:nvPr/>
          </p:nvSpPr>
          <p:spPr>
            <a:xfrm>
              <a:off x="4040925" y="3939650"/>
              <a:ext cx="70350" cy="63475"/>
            </a:xfrm>
            <a:custGeom>
              <a:avLst/>
              <a:gdLst/>
              <a:ahLst/>
              <a:cxnLst/>
              <a:rect l="l" t="t" r="r" b="b"/>
              <a:pathLst>
                <a:path w="2814" h="2539" extrusionOk="0">
                  <a:moveTo>
                    <a:pt x="1098" y="1"/>
                  </a:moveTo>
                  <a:cubicBezTo>
                    <a:pt x="481" y="206"/>
                    <a:pt x="801" y="481"/>
                    <a:pt x="1075" y="732"/>
                  </a:cubicBezTo>
                  <a:cubicBezTo>
                    <a:pt x="1056" y="735"/>
                    <a:pt x="1037" y="736"/>
                    <a:pt x="1017" y="736"/>
                  </a:cubicBezTo>
                  <a:cubicBezTo>
                    <a:pt x="831" y="736"/>
                    <a:pt x="614" y="642"/>
                    <a:pt x="423" y="642"/>
                  </a:cubicBezTo>
                  <a:cubicBezTo>
                    <a:pt x="242" y="642"/>
                    <a:pt x="85" y="726"/>
                    <a:pt x="1" y="1052"/>
                  </a:cubicBezTo>
                  <a:cubicBezTo>
                    <a:pt x="618" y="1830"/>
                    <a:pt x="1281" y="2470"/>
                    <a:pt x="2333" y="2539"/>
                  </a:cubicBezTo>
                  <a:cubicBezTo>
                    <a:pt x="2630" y="2242"/>
                    <a:pt x="2767" y="1807"/>
                    <a:pt x="2722" y="1373"/>
                  </a:cubicBezTo>
                  <a:cubicBezTo>
                    <a:pt x="2676" y="1258"/>
                    <a:pt x="2722" y="1121"/>
                    <a:pt x="2813" y="1052"/>
                  </a:cubicBezTo>
                  <a:cubicBezTo>
                    <a:pt x="2333" y="595"/>
                    <a:pt x="1738" y="229"/>
                    <a:pt x="1098" y="1"/>
                  </a:cubicBezTo>
                  <a:close/>
                </a:path>
              </a:pathLst>
            </a:custGeom>
            <a:solidFill>
              <a:srgbClr val="DD78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91"/>
            <p:cNvSpPr/>
            <p:nvPr/>
          </p:nvSpPr>
          <p:spPr>
            <a:xfrm>
              <a:off x="3891150" y="3869025"/>
              <a:ext cx="132650" cy="57325"/>
            </a:xfrm>
            <a:custGeom>
              <a:avLst/>
              <a:gdLst/>
              <a:ahLst/>
              <a:cxnLst/>
              <a:rect l="l" t="t" r="r" b="b"/>
              <a:pathLst>
                <a:path w="5306" h="2293" extrusionOk="0">
                  <a:moveTo>
                    <a:pt x="294" y="0"/>
                  </a:moveTo>
                  <a:cubicBezTo>
                    <a:pt x="211" y="0"/>
                    <a:pt x="127" y="19"/>
                    <a:pt x="46" y="59"/>
                  </a:cubicBezTo>
                  <a:cubicBezTo>
                    <a:pt x="1" y="150"/>
                    <a:pt x="1" y="287"/>
                    <a:pt x="46" y="402"/>
                  </a:cubicBezTo>
                  <a:cubicBezTo>
                    <a:pt x="366" y="790"/>
                    <a:pt x="824" y="859"/>
                    <a:pt x="1235" y="1042"/>
                  </a:cubicBezTo>
                  <a:cubicBezTo>
                    <a:pt x="2333" y="1522"/>
                    <a:pt x="3522" y="1728"/>
                    <a:pt x="4597" y="2277"/>
                  </a:cubicBezTo>
                  <a:cubicBezTo>
                    <a:pt x="4707" y="2277"/>
                    <a:pt x="4822" y="2293"/>
                    <a:pt x="4927" y="2293"/>
                  </a:cubicBezTo>
                  <a:cubicBezTo>
                    <a:pt x="5127" y="2293"/>
                    <a:pt x="5291" y="2234"/>
                    <a:pt x="5306" y="1888"/>
                  </a:cubicBezTo>
                  <a:cubicBezTo>
                    <a:pt x="3796" y="1111"/>
                    <a:pt x="2219" y="493"/>
                    <a:pt x="595" y="82"/>
                  </a:cubicBezTo>
                  <a:cubicBezTo>
                    <a:pt x="505" y="30"/>
                    <a:pt x="401" y="0"/>
                    <a:pt x="294" y="0"/>
                  </a:cubicBezTo>
                  <a:close/>
                </a:path>
              </a:pathLst>
            </a:custGeom>
            <a:solidFill>
              <a:srgbClr val="E59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91"/>
            <p:cNvSpPr/>
            <p:nvPr/>
          </p:nvSpPr>
          <p:spPr>
            <a:xfrm>
              <a:off x="3773400" y="3853275"/>
              <a:ext cx="121775" cy="35725"/>
            </a:xfrm>
            <a:custGeom>
              <a:avLst/>
              <a:gdLst/>
              <a:ahLst/>
              <a:cxnLst/>
              <a:rect l="l" t="t" r="r" b="b"/>
              <a:pathLst>
                <a:path w="4871" h="1429" extrusionOk="0">
                  <a:moveTo>
                    <a:pt x="866" y="1"/>
                  </a:moveTo>
                  <a:cubicBezTo>
                    <a:pt x="577" y="1"/>
                    <a:pt x="289" y="9"/>
                    <a:pt x="0" y="26"/>
                  </a:cubicBezTo>
                  <a:lnTo>
                    <a:pt x="0" y="231"/>
                  </a:lnTo>
                  <a:cubicBezTo>
                    <a:pt x="0" y="346"/>
                    <a:pt x="23" y="437"/>
                    <a:pt x="46" y="529"/>
                  </a:cubicBezTo>
                  <a:lnTo>
                    <a:pt x="114" y="666"/>
                  </a:lnTo>
                  <a:cubicBezTo>
                    <a:pt x="160" y="757"/>
                    <a:pt x="206" y="872"/>
                    <a:pt x="252" y="963"/>
                  </a:cubicBezTo>
                  <a:cubicBezTo>
                    <a:pt x="274" y="1055"/>
                    <a:pt x="343" y="1146"/>
                    <a:pt x="389" y="1238"/>
                  </a:cubicBezTo>
                  <a:cubicBezTo>
                    <a:pt x="480" y="1329"/>
                    <a:pt x="572" y="1375"/>
                    <a:pt x="686" y="1420"/>
                  </a:cubicBezTo>
                  <a:cubicBezTo>
                    <a:pt x="724" y="1426"/>
                    <a:pt x="763" y="1429"/>
                    <a:pt x="803" y="1429"/>
                  </a:cubicBezTo>
                  <a:cubicBezTo>
                    <a:pt x="931" y="1429"/>
                    <a:pt x="1067" y="1399"/>
                    <a:pt x="1189" y="1329"/>
                  </a:cubicBezTo>
                  <a:cubicBezTo>
                    <a:pt x="1514" y="895"/>
                    <a:pt x="1920" y="807"/>
                    <a:pt x="2344" y="807"/>
                  </a:cubicBezTo>
                  <a:cubicBezTo>
                    <a:pt x="2635" y="807"/>
                    <a:pt x="2935" y="849"/>
                    <a:pt x="3224" y="849"/>
                  </a:cubicBezTo>
                  <a:cubicBezTo>
                    <a:pt x="3534" y="862"/>
                    <a:pt x="3844" y="979"/>
                    <a:pt x="4145" y="979"/>
                  </a:cubicBezTo>
                  <a:cubicBezTo>
                    <a:pt x="4354" y="979"/>
                    <a:pt x="4559" y="922"/>
                    <a:pt x="4756" y="734"/>
                  </a:cubicBezTo>
                  <a:cubicBezTo>
                    <a:pt x="4779" y="734"/>
                    <a:pt x="4825" y="712"/>
                    <a:pt x="4848" y="666"/>
                  </a:cubicBezTo>
                  <a:cubicBezTo>
                    <a:pt x="4871" y="620"/>
                    <a:pt x="4848" y="574"/>
                    <a:pt x="4756" y="529"/>
                  </a:cubicBezTo>
                  <a:cubicBezTo>
                    <a:pt x="3482" y="173"/>
                    <a:pt x="2177" y="1"/>
                    <a:pt x="866" y="1"/>
                  </a:cubicBezTo>
                  <a:close/>
                </a:path>
              </a:pathLst>
            </a:custGeom>
            <a:solidFill>
              <a:srgbClr val="E28A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91"/>
            <p:cNvSpPr/>
            <p:nvPr/>
          </p:nvSpPr>
          <p:spPr>
            <a:xfrm>
              <a:off x="3992325" y="3916225"/>
              <a:ext cx="78325" cy="52325"/>
            </a:xfrm>
            <a:custGeom>
              <a:avLst/>
              <a:gdLst/>
              <a:ahLst/>
              <a:cxnLst/>
              <a:rect l="l" t="t" r="r" b="b"/>
              <a:pathLst>
                <a:path w="3133" h="2093" extrusionOk="0">
                  <a:moveTo>
                    <a:pt x="1236" y="0"/>
                  </a:moveTo>
                  <a:cubicBezTo>
                    <a:pt x="1125" y="206"/>
                    <a:pt x="948" y="225"/>
                    <a:pt x="765" y="225"/>
                  </a:cubicBezTo>
                  <a:cubicBezTo>
                    <a:pt x="724" y="225"/>
                    <a:pt x="683" y="224"/>
                    <a:pt x="641" y="224"/>
                  </a:cubicBezTo>
                  <a:cubicBezTo>
                    <a:pt x="603" y="224"/>
                    <a:pt x="564" y="225"/>
                    <a:pt x="527" y="229"/>
                  </a:cubicBezTo>
                  <a:lnTo>
                    <a:pt x="367" y="320"/>
                  </a:lnTo>
                  <a:cubicBezTo>
                    <a:pt x="1" y="892"/>
                    <a:pt x="435" y="846"/>
                    <a:pt x="801" y="892"/>
                  </a:cubicBezTo>
                  <a:cubicBezTo>
                    <a:pt x="834" y="898"/>
                    <a:pt x="870" y="901"/>
                    <a:pt x="908" y="901"/>
                  </a:cubicBezTo>
                  <a:cubicBezTo>
                    <a:pt x="1041" y="901"/>
                    <a:pt x="1198" y="868"/>
                    <a:pt x="1334" y="868"/>
                  </a:cubicBezTo>
                  <a:cubicBezTo>
                    <a:pt x="1557" y="868"/>
                    <a:pt x="1724" y="956"/>
                    <a:pt x="1647" y="1418"/>
                  </a:cubicBezTo>
                  <a:cubicBezTo>
                    <a:pt x="1533" y="1532"/>
                    <a:pt x="1464" y="1692"/>
                    <a:pt x="1464" y="1875"/>
                  </a:cubicBezTo>
                  <a:cubicBezTo>
                    <a:pt x="1554" y="2016"/>
                    <a:pt x="1651" y="2092"/>
                    <a:pt x="1758" y="2092"/>
                  </a:cubicBezTo>
                  <a:cubicBezTo>
                    <a:pt x="1843" y="2092"/>
                    <a:pt x="1935" y="2045"/>
                    <a:pt x="2036" y="1944"/>
                  </a:cubicBezTo>
                  <a:cubicBezTo>
                    <a:pt x="2113" y="1845"/>
                    <a:pt x="2194" y="1815"/>
                    <a:pt x="2281" y="1815"/>
                  </a:cubicBezTo>
                  <a:cubicBezTo>
                    <a:pt x="2376" y="1815"/>
                    <a:pt x="2477" y="1851"/>
                    <a:pt x="2585" y="1875"/>
                  </a:cubicBezTo>
                  <a:cubicBezTo>
                    <a:pt x="2752" y="1917"/>
                    <a:pt x="2871" y="1942"/>
                    <a:pt x="2951" y="1942"/>
                  </a:cubicBezTo>
                  <a:cubicBezTo>
                    <a:pt x="3133" y="1942"/>
                    <a:pt x="3115" y="1813"/>
                    <a:pt x="3019" y="1464"/>
                  </a:cubicBezTo>
                  <a:cubicBezTo>
                    <a:pt x="2951" y="1281"/>
                    <a:pt x="2836" y="1098"/>
                    <a:pt x="3042" y="938"/>
                  </a:cubicBezTo>
                  <a:cubicBezTo>
                    <a:pt x="2493" y="549"/>
                    <a:pt x="1876" y="252"/>
                    <a:pt x="1236" y="0"/>
                  </a:cubicBezTo>
                  <a:close/>
                </a:path>
              </a:pathLst>
            </a:custGeom>
            <a:solidFill>
              <a:srgbClr val="ECA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91"/>
            <p:cNvSpPr/>
            <p:nvPr/>
          </p:nvSpPr>
          <p:spPr>
            <a:xfrm>
              <a:off x="3892300" y="3866125"/>
              <a:ext cx="13750" cy="5525"/>
            </a:xfrm>
            <a:custGeom>
              <a:avLst/>
              <a:gdLst/>
              <a:ahLst/>
              <a:cxnLst/>
              <a:rect l="l" t="t" r="r" b="b"/>
              <a:pathLst>
                <a:path w="550" h="221" extrusionOk="0">
                  <a:moveTo>
                    <a:pt x="126" y="1"/>
                  </a:moveTo>
                  <a:cubicBezTo>
                    <a:pt x="84" y="1"/>
                    <a:pt x="42" y="5"/>
                    <a:pt x="0" y="15"/>
                  </a:cubicBezTo>
                  <a:lnTo>
                    <a:pt x="0" y="220"/>
                  </a:lnTo>
                  <a:lnTo>
                    <a:pt x="549" y="198"/>
                  </a:lnTo>
                  <a:cubicBezTo>
                    <a:pt x="440" y="70"/>
                    <a:pt x="287" y="1"/>
                    <a:pt x="126" y="1"/>
                  </a:cubicBezTo>
                  <a:close/>
                </a:path>
              </a:pathLst>
            </a:custGeom>
            <a:solidFill>
              <a:srgbClr val="EDA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91"/>
            <p:cNvSpPr/>
            <p:nvPr/>
          </p:nvSpPr>
          <p:spPr>
            <a:xfrm>
              <a:off x="4362200" y="4197475"/>
              <a:ext cx="5750" cy="6300"/>
            </a:xfrm>
            <a:custGeom>
              <a:avLst/>
              <a:gdLst/>
              <a:ahLst/>
              <a:cxnLst/>
              <a:rect l="l" t="t" r="r" b="b"/>
              <a:pathLst>
                <a:path w="230" h="252" extrusionOk="0">
                  <a:moveTo>
                    <a:pt x="1" y="0"/>
                  </a:moveTo>
                  <a:lnTo>
                    <a:pt x="229" y="252"/>
                  </a:lnTo>
                  <a:cubicBezTo>
                    <a:pt x="229" y="138"/>
                    <a:pt x="138" y="23"/>
                    <a:pt x="1" y="0"/>
                  </a:cubicBezTo>
                  <a:close/>
                </a:path>
              </a:pathLst>
            </a:custGeom>
            <a:solidFill>
              <a:srgbClr val="B83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91"/>
            <p:cNvSpPr/>
            <p:nvPr/>
          </p:nvSpPr>
          <p:spPr>
            <a:xfrm>
              <a:off x="3302900" y="3903075"/>
              <a:ext cx="199550" cy="108625"/>
            </a:xfrm>
            <a:custGeom>
              <a:avLst/>
              <a:gdLst/>
              <a:ahLst/>
              <a:cxnLst/>
              <a:rect l="l" t="t" r="r" b="b"/>
              <a:pathLst>
                <a:path w="7982" h="4345" extrusionOk="0">
                  <a:moveTo>
                    <a:pt x="6541" y="0"/>
                  </a:moveTo>
                  <a:cubicBezTo>
                    <a:pt x="6289" y="526"/>
                    <a:pt x="5809" y="618"/>
                    <a:pt x="5306" y="755"/>
                  </a:cubicBezTo>
                  <a:cubicBezTo>
                    <a:pt x="4117" y="1029"/>
                    <a:pt x="2973" y="1601"/>
                    <a:pt x="2013" y="2378"/>
                  </a:cubicBezTo>
                  <a:cubicBezTo>
                    <a:pt x="1830" y="2607"/>
                    <a:pt x="1556" y="2721"/>
                    <a:pt x="1281" y="2767"/>
                  </a:cubicBezTo>
                  <a:cubicBezTo>
                    <a:pt x="915" y="3087"/>
                    <a:pt x="550" y="3384"/>
                    <a:pt x="207" y="3727"/>
                  </a:cubicBezTo>
                  <a:cubicBezTo>
                    <a:pt x="1" y="3933"/>
                    <a:pt x="92" y="4093"/>
                    <a:pt x="527" y="4253"/>
                  </a:cubicBezTo>
                  <a:cubicBezTo>
                    <a:pt x="572" y="4314"/>
                    <a:pt x="649" y="4345"/>
                    <a:pt x="722" y="4345"/>
                  </a:cubicBezTo>
                  <a:cubicBezTo>
                    <a:pt x="758" y="4345"/>
                    <a:pt x="794" y="4337"/>
                    <a:pt x="824" y="4322"/>
                  </a:cubicBezTo>
                  <a:cubicBezTo>
                    <a:pt x="984" y="4253"/>
                    <a:pt x="1121" y="4162"/>
                    <a:pt x="1258" y="4070"/>
                  </a:cubicBezTo>
                  <a:cubicBezTo>
                    <a:pt x="2265" y="3407"/>
                    <a:pt x="3431" y="3041"/>
                    <a:pt x="4437" y="2401"/>
                  </a:cubicBezTo>
                  <a:cubicBezTo>
                    <a:pt x="5535" y="1669"/>
                    <a:pt x="6952" y="1464"/>
                    <a:pt x="7958" y="526"/>
                  </a:cubicBezTo>
                  <a:cubicBezTo>
                    <a:pt x="7981" y="320"/>
                    <a:pt x="7913" y="137"/>
                    <a:pt x="7775" y="0"/>
                  </a:cubicBezTo>
                  <a:close/>
                </a:path>
              </a:pathLst>
            </a:custGeom>
            <a:solidFill>
              <a:srgbClr val="F0A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91"/>
            <p:cNvSpPr/>
            <p:nvPr/>
          </p:nvSpPr>
          <p:spPr>
            <a:xfrm>
              <a:off x="3164175" y="4048800"/>
              <a:ext cx="114750" cy="117550"/>
            </a:xfrm>
            <a:custGeom>
              <a:avLst/>
              <a:gdLst/>
              <a:ahLst/>
              <a:cxnLst/>
              <a:rect l="l" t="t" r="r" b="b"/>
              <a:pathLst>
                <a:path w="4590" h="4702" extrusionOk="0">
                  <a:moveTo>
                    <a:pt x="4280" y="1"/>
                  </a:moveTo>
                  <a:cubicBezTo>
                    <a:pt x="4217" y="1"/>
                    <a:pt x="4152" y="28"/>
                    <a:pt x="4086" y="94"/>
                  </a:cubicBezTo>
                  <a:cubicBezTo>
                    <a:pt x="3515" y="665"/>
                    <a:pt x="2737" y="1031"/>
                    <a:pt x="2303" y="1763"/>
                  </a:cubicBezTo>
                  <a:cubicBezTo>
                    <a:pt x="2074" y="2174"/>
                    <a:pt x="1731" y="2495"/>
                    <a:pt x="1319" y="2700"/>
                  </a:cubicBezTo>
                  <a:cubicBezTo>
                    <a:pt x="1182" y="2700"/>
                    <a:pt x="1091" y="2815"/>
                    <a:pt x="1068" y="2952"/>
                  </a:cubicBezTo>
                  <a:cubicBezTo>
                    <a:pt x="1068" y="3203"/>
                    <a:pt x="954" y="3432"/>
                    <a:pt x="725" y="3569"/>
                  </a:cubicBezTo>
                  <a:cubicBezTo>
                    <a:pt x="405" y="3775"/>
                    <a:pt x="176" y="4072"/>
                    <a:pt x="39" y="4438"/>
                  </a:cubicBezTo>
                  <a:cubicBezTo>
                    <a:pt x="1" y="4609"/>
                    <a:pt x="42" y="4701"/>
                    <a:pt x="188" y="4701"/>
                  </a:cubicBezTo>
                  <a:cubicBezTo>
                    <a:pt x="218" y="4701"/>
                    <a:pt x="252" y="4698"/>
                    <a:pt x="290" y="4690"/>
                  </a:cubicBezTo>
                  <a:cubicBezTo>
                    <a:pt x="1571" y="3203"/>
                    <a:pt x="2760" y="1649"/>
                    <a:pt x="4384" y="505"/>
                  </a:cubicBezTo>
                  <a:cubicBezTo>
                    <a:pt x="4452" y="414"/>
                    <a:pt x="4521" y="322"/>
                    <a:pt x="4589" y="208"/>
                  </a:cubicBezTo>
                  <a:cubicBezTo>
                    <a:pt x="4501" y="90"/>
                    <a:pt x="4394" y="1"/>
                    <a:pt x="4280" y="1"/>
                  </a:cubicBezTo>
                  <a:close/>
                </a:path>
              </a:pathLst>
            </a:custGeom>
            <a:solidFill>
              <a:srgbClr val="E385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91"/>
            <p:cNvSpPr/>
            <p:nvPr/>
          </p:nvSpPr>
          <p:spPr>
            <a:xfrm>
              <a:off x="3286900" y="4009975"/>
              <a:ext cx="37750" cy="32025"/>
            </a:xfrm>
            <a:custGeom>
              <a:avLst/>
              <a:gdLst/>
              <a:ahLst/>
              <a:cxnLst/>
              <a:rect l="l" t="t" r="r" b="b"/>
              <a:pathLst>
                <a:path w="1510" h="1281" extrusionOk="0">
                  <a:moveTo>
                    <a:pt x="1167" y="0"/>
                  </a:moveTo>
                  <a:cubicBezTo>
                    <a:pt x="984" y="458"/>
                    <a:pt x="435" y="503"/>
                    <a:pt x="161" y="869"/>
                  </a:cubicBezTo>
                  <a:cubicBezTo>
                    <a:pt x="46" y="1029"/>
                    <a:pt x="1" y="1144"/>
                    <a:pt x="183" y="1281"/>
                  </a:cubicBezTo>
                  <a:cubicBezTo>
                    <a:pt x="687" y="1075"/>
                    <a:pt x="1121" y="732"/>
                    <a:pt x="1441" y="297"/>
                  </a:cubicBezTo>
                  <a:cubicBezTo>
                    <a:pt x="1464" y="297"/>
                    <a:pt x="1487" y="275"/>
                    <a:pt x="1487" y="183"/>
                  </a:cubicBezTo>
                  <a:cubicBezTo>
                    <a:pt x="1510" y="115"/>
                    <a:pt x="1464" y="46"/>
                    <a:pt x="1418" y="0"/>
                  </a:cubicBezTo>
                  <a:close/>
                </a:path>
              </a:pathLst>
            </a:custGeom>
            <a:solidFill>
              <a:srgbClr val="DF7E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91"/>
            <p:cNvSpPr/>
            <p:nvPr/>
          </p:nvSpPr>
          <p:spPr>
            <a:xfrm>
              <a:off x="3172000" y="4105950"/>
              <a:ext cx="25175" cy="16650"/>
            </a:xfrm>
            <a:custGeom>
              <a:avLst/>
              <a:gdLst/>
              <a:ahLst/>
              <a:cxnLst/>
              <a:rect l="l" t="t" r="r" b="b"/>
              <a:pathLst>
                <a:path w="1007" h="666" extrusionOk="0">
                  <a:moveTo>
                    <a:pt x="708" y="1"/>
                  </a:moveTo>
                  <a:cubicBezTo>
                    <a:pt x="649" y="1"/>
                    <a:pt x="571" y="20"/>
                    <a:pt x="458" y="49"/>
                  </a:cubicBezTo>
                  <a:lnTo>
                    <a:pt x="0" y="163"/>
                  </a:lnTo>
                  <a:lnTo>
                    <a:pt x="0" y="414"/>
                  </a:lnTo>
                  <a:lnTo>
                    <a:pt x="755" y="666"/>
                  </a:lnTo>
                  <a:lnTo>
                    <a:pt x="1006" y="414"/>
                  </a:lnTo>
                  <a:cubicBezTo>
                    <a:pt x="880" y="98"/>
                    <a:pt x="841" y="1"/>
                    <a:pt x="708" y="1"/>
                  </a:cubicBezTo>
                  <a:close/>
                </a:path>
              </a:pathLst>
            </a:custGeom>
            <a:solidFill>
              <a:srgbClr val="F0B0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91"/>
            <p:cNvSpPr/>
            <p:nvPr/>
          </p:nvSpPr>
          <p:spPr>
            <a:xfrm>
              <a:off x="3070250" y="4174750"/>
              <a:ext cx="67475" cy="114775"/>
            </a:xfrm>
            <a:custGeom>
              <a:avLst/>
              <a:gdLst/>
              <a:ahLst/>
              <a:cxnLst/>
              <a:rect l="l" t="t" r="r" b="b"/>
              <a:pathLst>
                <a:path w="2699" h="4591" extrusionOk="0">
                  <a:moveTo>
                    <a:pt x="2343" y="0"/>
                  </a:moveTo>
                  <a:cubicBezTo>
                    <a:pt x="2215" y="0"/>
                    <a:pt x="2110" y="129"/>
                    <a:pt x="2058" y="338"/>
                  </a:cubicBezTo>
                  <a:cubicBezTo>
                    <a:pt x="2012" y="544"/>
                    <a:pt x="1898" y="727"/>
                    <a:pt x="1967" y="932"/>
                  </a:cubicBezTo>
                  <a:cubicBezTo>
                    <a:pt x="1989" y="1047"/>
                    <a:pt x="2035" y="1252"/>
                    <a:pt x="1898" y="1252"/>
                  </a:cubicBezTo>
                  <a:cubicBezTo>
                    <a:pt x="1166" y="1321"/>
                    <a:pt x="1029" y="2053"/>
                    <a:pt x="549" y="2419"/>
                  </a:cubicBezTo>
                  <a:cubicBezTo>
                    <a:pt x="572" y="3059"/>
                    <a:pt x="480" y="3676"/>
                    <a:pt x="46" y="4179"/>
                  </a:cubicBezTo>
                  <a:cubicBezTo>
                    <a:pt x="0" y="4568"/>
                    <a:pt x="274" y="4568"/>
                    <a:pt x="549" y="4591"/>
                  </a:cubicBezTo>
                  <a:cubicBezTo>
                    <a:pt x="1486" y="3516"/>
                    <a:pt x="2378" y="2419"/>
                    <a:pt x="2561" y="909"/>
                  </a:cubicBezTo>
                  <a:cubicBezTo>
                    <a:pt x="2584" y="749"/>
                    <a:pt x="2607" y="589"/>
                    <a:pt x="2653" y="429"/>
                  </a:cubicBezTo>
                  <a:cubicBezTo>
                    <a:pt x="2698" y="269"/>
                    <a:pt x="2630" y="86"/>
                    <a:pt x="2470" y="41"/>
                  </a:cubicBezTo>
                  <a:cubicBezTo>
                    <a:pt x="2426" y="13"/>
                    <a:pt x="2383" y="0"/>
                    <a:pt x="2343" y="0"/>
                  </a:cubicBezTo>
                  <a:close/>
                </a:path>
              </a:pathLst>
            </a:custGeom>
            <a:solidFill>
              <a:srgbClr val="F0A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91"/>
            <p:cNvSpPr/>
            <p:nvPr/>
          </p:nvSpPr>
          <p:spPr>
            <a:xfrm>
              <a:off x="3079950" y="4160325"/>
              <a:ext cx="91500" cy="137775"/>
            </a:xfrm>
            <a:custGeom>
              <a:avLst/>
              <a:gdLst/>
              <a:ahLst/>
              <a:cxnLst/>
              <a:rect l="l" t="t" r="r" b="b"/>
              <a:pathLst>
                <a:path w="3660" h="5511" extrusionOk="0">
                  <a:moveTo>
                    <a:pt x="3019" y="0"/>
                  </a:moveTo>
                  <a:cubicBezTo>
                    <a:pt x="2928" y="23"/>
                    <a:pt x="2836" y="69"/>
                    <a:pt x="2745" y="137"/>
                  </a:cubicBezTo>
                  <a:lnTo>
                    <a:pt x="2676" y="252"/>
                  </a:lnTo>
                  <a:cubicBezTo>
                    <a:pt x="2653" y="732"/>
                    <a:pt x="2745" y="1235"/>
                    <a:pt x="2173" y="1509"/>
                  </a:cubicBezTo>
                  <a:cubicBezTo>
                    <a:pt x="1624" y="2744"/>
                    <a:pt x="961" y="3910"/>
                    <a:pt x="161" y="5008"/>
                  </a:cubicBezTo>
                  <a:cubicBezTo>
                    <a:pt x="24" y="5305"/>
                    <a:pt x="1" y="5511"/>
                    <a:pt x="412" y="5511"/>
                  </a:cubicBezTo>
                  <a:cubicBezTo>
                    <a:pt x="1190" y="4208"/>
                    <a:pt x="1990" y="2904"/>
                    <a:pt x="2768" y="1601"/>
                  </a:cubicBezTo>
                  <a:cubicBezTo>
                    <a:pt x="3042" y="1143"/>
                    <a:pt x="3362" y="686"/>
                    <a:pt x="3659" y="252"/>
                  </a:cubicBezTo>
                  <a:lnTo>
                    <a:pt x="3408" y="0"/>
                  </a:lnTo>
                  <a:close/>
                </a:path>
              </a:pathLst>
            </a:custGeom>
            <a:solidFill>
              <a:srgbClr val="E793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91"/>
            <p:cNvSpPr/>
            <p:nvPr/>
          </p:nvSpPr>
          <p:spPr>
            <a:xfrm>
              <a:off x="3135400" y="4151300"/>
              <a:ext cx="24050" cy="15325"/>
            </a:xfrm>
            <a:custGeom>
              <a:avLst/>
              <a:gdLst/>
              <a:ahLst/>
              <a:cxnLst/>
              <a:rect l="l" t="t" r="r" b="b"/>
              <a:pathLst>
                <a:path w="962" h="613" extrusionOk="0">
                  <a:moveTo>
                    <a:pt x="510" y="1"/>
                  </a:moveTo>
                  <a:cubicBezTo>
                    <a:pt x="325" y="1"/>
                    <a:pt x="148" y="103"/>
                    <a:pt x="69" y="293"/>
                  </a:cubicBezTo>
                  <a:cubicBezTo>
                    <a:pt x="1" y="544"/>
                    <a:pt x="275" y="567"/>
                    <a:pt x="458" y="613"/>
                  </a:cubicBezTo>
                  <a:cubicBezTo>
                    <a:pt x="595" y="453"/>
                    <a:pt x="824" y="498"/>
                    <a:pt x="961" y="361"/>
                  </a:cubicBezTo>
                  <a:cubicBezTo>
                    <a:pt x="893" y="247"/>
                    <a:pt x="847" y="132"/>
                    <a:pt x="755" y="64"/>
                  </a:cubicBezTo>
                  <a:cubicBezTo>
                    <a:pt x="678" y="21"/>
                    <a:pt x="593" y="1"/>
                    <a:pt x="510" y="1"/>
                  </a:cubicBezTo>
                  <a:close/>
                </a:path>
              </a:pathLst>
            </a:custGeom>
            <a:solidFill>
              <a:srgbClr val="F0A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91"/>
            <p:cNvSpPr/>
            <p:nvPr/>
          </p:nvSpPr>
          <p:spPr>
            <a:xfrm>
              <a:off x="3626475" y="3858525"/>
              <a:ext cx="153225" cy="29125"/>
            </a:xfrm>
            <a:custGeom>
              <a:avLst/>
              <a:gdLst/>
              <a:ahLst/>
              <a:cxnLst/>
              <a:rect l="l" t="t" r="r" b="b"/>
              <a:pathLst>
                <a:path w="6129" h="1165" extrusionOk="0">
                  <a:moveTo>
                    <a:pt x="3980" y="0"/>
                  </a:moveTo>
                  <a:cubicBezTo>
                    <a:pt x="2788" y="0"/>
                    <a:pt x="1609" y="299"/>
                    <a:pt x="412" y="319"/>
                  </a:cubicBezTo>
                  <a:cubicBezTo>
                    <a:pt x="320" y="342"/>
                    <a:pt x="206" y="456"/>
                    <a:pt x="115" y="524"/>
                  </a:cubicBezTo>
                  <a:cubicBezTo>
                    <a:pt x="0" y="845"/>
                    <a:pt x="160" y="1028"/>
                    <a:pt x="412" y="1165"/>
                  </a:cubicBezTo>
                  <a:cubicBezTo>
                    <a:pt x="1063" y="1073"/>
                    <a:pt x="1713" y="1042"/>
                    <a:pt x="2365" y="1042"/>
                  </a:cubicBezTo>
                  <a:cubicBezTo>
                    <a:pt x="3500" y="1042"/>
                    <a:pt x="4638" y="1136"/>
                    <a:pt x="5786" y="1165"/>
                  </a:cubicBezTo>
                  <a:cubicBezTo>
                    <a:pt x="6083" y="936"/>
                    <a:pt x="5717" y="456"/>
                    <a:pt x="6129" y="273"/>
                  </a:cubicBezTo>
                  <a:lnTo>
                    <a:pt x="5877" y="21"/>
                  </a:lnTo>
                  <a:cubicBezTo>
                    <a:pt x="5572" y="21"/>
                    <a:pt x="5267" y="42"/>
                    <a:pt x="4962" y="42"/>
                  </a:cubicBezTo>
                  <a:cubicBezTo>
                    <a:pt x="4810" y="42"/>
                    <a:pt x="4657" y="37"/>
                    <a:pt x="4505" y="21"/>
                  </a:cubicBezTo>
                  <a:cubicBezTo>
                    <a:pt x="4330" y="7"/>
                    <a:pt x="4155" y="0"/>
                    <a:pt x="3980" y="0"/>
                  </a:cubicBezTo>
                  <a:close/>
                </a:path>
              </a:pathLst>
            </a:custGeom>
            <a:solidFill>
              <a:srgbClr val="EB9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91"/>
            <p:cNvSpPr/>
            <p:nvPr/>
          </p:nvSpPr>
          <p:spPr>
            <a:xfrm>
              <a:off x="3497850" y="3871575"/>
              <a:ext cx="137800" cy="46375"/>
            </a:xfrm>
            <a:custGeom>
              <a:avLst/>
              <a:gdLst/>
              <a:ahLst/>
              <a:cxnLst/>
              <a:rect l="l" t="t" r="r" b="b"/>
              <a:pathLst>
                <a:path w="5512" h="1855" extrusionOk="0">
                  <a:moveTo>
                    <a:pt x="3864" y="0"/>
                  </a:moveTo>
                  <a:cubicBezTo>
                    <a:pt x="3238" y="0"/>
                    <a:pt x="2618" y="40"/>
                    <a:pt x="2013" y="277"/>
                  </a:cubicBezTo>
                  <a:cubicBezTo>
                    <a:pt x="1441" y="551"/>
                    <a:pt x="961" y="1031"/>
                    <a:pt x="252" y="1031"/>
                  </a:cubicBezTo>
                  <a:lnTo>
                    <a:pt x="0" y="1260"/>
                  </a:lnTo>
                  <a:lnTo>
                    <a:pt x="0" y="1763"/>
                  </a:lnTo>
                  <a:cubicBezTo>
                    <a:pt x="61" y="1824"/>
                    <a:pt x="143" y="1855"/>
                    <a:pt x="224" y="1855"/>
                  </a:cubicBezTo>
                  <a:cubicBezTo>
                    <a:pt x="265" y="1855"/>
                    <a:pt x="305" y="1847"/>
                    <a:pt x="343" y="1832"/>
                  </a:cubicBezTo>
                  <a:cubicBezTo>
                    <a:pt x="984" y="1512"/>
                    <a:pt x="1670" y="1557"/>
                    <a:pt x="2333" y="1512"/>
                  </a:cubicBezTo>
                  <a:cubicBezTo>
                    <a:pt x="3179" y="1352"/>
                    <a:pt x="4002" y="917"/>
                    <a:pt x="4894" y="871"/>
                  </a:cubicBezTo>
                  <a:cubicBezTo>
                    <a:pt x="4925" y="877"/>
                    <a:pt x="4956" y="879"/>
                    <a:pt x="4987" y="879"/>
                  </a:cubicBezTo>
                  <a:cubicBezTo>
                    <a:pt x="5224" y="879"/>
                    <a:pt x="5430" y="728"/>
                    <a:pt x="5511" y="506"/>
                  </a:cubicBezTo>
                  <a:lnTo>
                    <a:pt x="5260" y="2"/>
                  </a:lnTo>
                  <a:cubicBezTo>
                    <a:pt x="5116" y="8"/>
                    <a:pt x="4973" y="11"/>
                    <a:pt x="4829" y="11"/>
                  </a:cubicBezTo>
                  <a:cubicBezTo>
                    <a:pt x="4507" y="11"/>
                    <a:pt x="4185" y="0"/>
                    <a:pt x="3864" y="0"/>
                  </a:cubicBezTo>
                  <a:close/>
                </a:path>
              </a:pathLst>
            </a:custGeom>
            <a:solidFill>
              <a:srgbClr val="EEA7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91"/>
            <p:cNvSpPr/>
            <p:nvPr/>
          </p:nvSpPr>
          <p:spPr>
            <a:xfrm>
              <a:off x="3057100" y="4278650"/>
              <a:ext cx="33750" cy="51475"/>
            </a:xfrm>
            <a:custGeom>
              <a:avLst/>
              <a:gdLst/>
              <a:ahLst/>
              <a:cxnLst/>
              <a:rect l="l" t="t" r="r" b="b"/>
              <a:pathLst>
                <a:path w="1350" h="2059" extrusionOk="0">
                  <a:moveTo>
                    <a:pt x="572" y="1"/>
                  </a:moveTo>
                  <a:cubicBezTo>
                    <a:pt x="0" y="252"/>
                    <a:pt x="69" y="778"/>
                    <a:pt x="69" y="1258"/>
                  </a:cubicBezTo>
                  <a:cubicBezTo>
                    <a:pt x="297" y="1350"/>
                    <a:pt x="480" y="1533"/>
                    <a:pt x="572" y="1761"/>
                  </a:cubicBezTo>
                  <a:cubicBezTo>
                    <a:pt x="663" y="1876"/>
                    <a:pt x="686" y="2036"/>
                    <a:pt x="846" y="2059"/>
                  </a:cubicBezTo>
                  <a:cubicBezTo>
                    <a:pt x="1006" y="1921"/>
                    <a:pt x="1098" y="1716"/>
                    <a:pt x="1075" y="1510"/>
                  </a:cubicBezTo>
                  <a:cubicBezTo>
                    <a:pt x="1029" y="1441"/>
                    <a:pt x="846" y="1304"/>
                    <a:pt x="1121" y="1304"/>
                  </a:cubicBezTo>
                  <a:cubicBezTo>
                    <a:pt x="1258" y="1167"/>
                    <a:pt x="1349" y="984"/>
                    <a:pt x="1326" y="778"/>
                  </a:cubicBezTo>
                  <a:cubicBezTo>
                    <a:pt x="1143" y="664"/>
                    <a:pt x="1052" y="481"/>
                    <a:pt x="1075" y="275"/>
                  </a:cubicBezTo>
                  <a:lnTo>
                    <a:pt x="1075" y="275"/>
                  </a:lnTo>
                  <a:cubicBezTo>
                    <a:pt x="1057" y="277"/>
                    <a:pt x="1040" y="278"/>
                    <a:pt x="1023" y="278"/>
                  </a:cubicBezTo>
                  <a:cubicBezTo>
                    <a:pt x="838" y="278"/>
                    <a:pt x="676" y="168"/>
                    <a:pt x="572" y="1"/>
                  </a:cubicBezTo>
                  <a:close/>
                </a:path>
              </a:pathLst>
            </a:custGeom>
            <a:solidFill>
              <a:srgbClr val="EC9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91"/>
            <p:cNvSpPr/>
            <p:nvPr/>
          </p:nvSpPr>
          <p:spPr>
            <a:xfrm>
              <a:off x="3052525" y="4310675"/>
              <a:ext cx="6300" cy="6300"/>
            </a:xfrm>
            <a:custGeom>
              <a:avLst/>
              <a:gdLst/>
              <a:ahLst/>
              <a:cxnLst/>
              <a:rect l="l" t="t" r="r" b="b"/>
              <a:pathLst>
                <a:path w="252" h="252" extrusionOk="0">
                  <a:moveTo>
                    <a:pt x="252" y="0"/>
                  </a:moveTo>
                  <a:lnTo>
                    <a:pt x="0" y="252"/>
                  </a:lnTo>
                  <a:close/>
                </a:path>
              </a:pathLst>
            </a:custGeom>
            <a:solidFill>
              <a:srgbClr val="EC9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91"/>
            <p:cNvSpPr/>
            <p:nvPr/>
          </p:nvSpPr>
          <p:spPr>
            <a:xfrm>
              <a:off x="4160975" y="5094775"/>
              <a:ext cx="115500" cy="100025"/>
            </a:xfrm>
            <a:custGeom>
              <a:avLst/>
              <a:gdLst/>
              <a:ahLst/>
              <a:cxnLst/>
              <a:rect l="l" t="t" r="r" b="b"/>
              <a:pathLst>
                <a:path w="4620" h="4001" extrusionOk="0">
                  <a:moveTo>
                    <a:pt x="4391" y="0"/>
                  </a:moveTo>
                  <a:cubicBezTo>
                    <a:pt x="4370" y="0"/>
                    <a:pt x="4347" y="3"/>
                    <a:pt x="4322" y="9"/>
                  </a:cubicBezTo>
                  <a:cubicBezTo>
                    <a:pt x="4139" y="55"/>
                    <a:pt x="3957" y="169"/>
                    <a:pt x="3819" y="329"/>
                  </a:cubicBezTo>
                  <a:cubicBezTo>
                    <a:pt x="3408" y="695"/>
                    <a:pt x="3065" y="1175"/>
                    <a:pt x="2539" y="1473"/>
                  </a:cubicBezTo>
                  <a:cubicBezTo>
                    <a:pt x="2150" y="1770"/>
                    <a:pt x="1761" y="2067"/>
                    <a:pt x="1350" y="2319"/>
                  </a:cubicBezTo>
                  <a:cubicBezTo>
                    <a:pt x="1144" y="2433"/>
                    <a:pt x="984" y="2570"/>
                    <a:pt x="847" y="2753"/>
                  </a:cubicBezTo>
                  <a:cubicBezTo>
                    <a:pt x="732" y="2890"/>
                    <a:pt x="595" y="2982"/>
                    <a:pt x="435" y="3073"/>
                  </a:cubicBezTo>
                  <a:cubicBezTo>
                    <a:pt x="115" y="3302"/>
                    <a:pt x="1" y="3622"/>
                    <a:pt x="275" y="3896"/>
                  </a:cubicBezTo>
                  <a:cubicBezTo>
                    <a:pt x="356" y="3971"/>
                    <a:pt x="432" y="4000"/>
                    <a:pt x="505" y="4000"/>
                  </a:cubicBezTo>
                  <a:cubicBezTo>
                    <a:pt x="699" y="4000"/>
                    <a:pt x="870" y="3797"/>
                    <a:pt x="1052" y="3713"/>
                  </a:cubicBezTo>
                  <a:cubicBezTo>
                    <a:pt x="1167" y="3553"/>
                    <a:pt x="1418" y="3599"/>
                    <a:pt x="1533" y="3462"/>
                  </a:cubicBezTo>
                  <a:cubicBezTo>
                    <a:pt x="1624" y="3073"/>
                    <a:pt x="2059" y="3142"/>
                    <a:pt x="2287" y="2959"/>
                  </a:cubicBezTo>
                  <a:cubicBezTo>
                    <a:pt x="2424" y="2799"/>
                    <a:pt x="2653" y="2890"/>
                    <a:pt x="2767" y="2707"/>
                  </a:cubicBezTo>
                  <a:cubicBezTo>
                    <a:pt x="2973" y="2433"/>
                    <a:pt x="3179" y="2204"/>
                    <a:pt x="3431" y="1976"/>
                  </a:cubicBezTo>
                  <a:cubicBezTo>
                    <a:pt x="3979" y="1518"/>
                    <a:pt x="4185" y="832"/>
                    <a:pt x="4597" y="261"/>
                  </a:cubicBezTo>
                  <a:cubicBezTo>
                    <a:pt x="4620" y="192"/>
                    <a:pt x="4597" y="101"/>
                    <a:pt x="4551" y="55"/>
                  </a:cubicBezTo>
                  <a:cubicBezTo>
                    <a:pt x="4501" y="21"/>
                    <a:pt x="4451" y="0"/>
                    <a:pt x="4391" y="0"/>
                  </a:cubicBezTo>
                  <a:close/>
                </a:path>
              </a:pathLst>
            </a:custGeom>
            <a:solidFill>
              <a:srgbClr val="CB5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91"/>
            <p:cNvSpPr/>
            <p:nvPr/>
          </p:nvSpPr>
          <p:spPr>
            <a:xfrm>
              <a:off x="4322750" y="4886325"/>
              <a:ext cx="92075" cy="145075"/>
            </a:xfrm>
            <a:custGeom>
              <a:avLst/>
              <a:gdLst/>
              <a:ahLst/>
              <a:cxnLst/>
              <a:rect l="l" t="t" r="r" b="b"/>
              <a:pathLst>
                <a:path w="3683" h="5803" extrusionOk="0">
                  <a:moveTo>
                    <a:pt x="3591" y="1"/>
                  </a:moveTo>
                  <a:cubicBezTo>
                    <a:pt x="2150" y="641"/>
                    <a:pt x="2219" y="2242"/>
                    <a:pt x="1441" y="3316"/>
                  </a:cubicBezTo>
                  <a:cubicBezTo>
                    <a:pt x="1383" y="3521"/>
                    <a:pt x="1287" y="3632"/>
                    <a:pt x="1148" y="3632"/>
                  </a:cubicBezTo>
                  <a:cubicBezTo>
                    <a:pt x="1070" y="3632"/>
                    <a:pt x="977" y="3597"/>
                    <a:pt x="870" y="3522"/>
                  </a:cubicBezTo>
                  <a:cubicBezTo>
                    <a:pt x="824" y="3499"/>
                    <a:pt x="773" y="3488"/>
                    <a:pt x="718" y="3488"/>
                  </a:cubicBezTo>
                  <a:cubicBezTo>
                    <a:pt x="664" y="3488"/>
                    <a:pt x="607" y="3499"/>
                    <a:pt x="550" y="3522"/>
                  </a:cubicBezTo>
                  <a:cubicBezTo>
                    <a:pt x="390" y="3682"/>
                    <a:pt x="298" y="3865"/>
                    <a:pt x="252" y="4094"/>
                  </a:cubicBezTo>
                  <a:cubicBezTo>
                    <a:pt x="207" y="4254"/>
                    <a:pt x="230" y="4414"/>
                    <a:pt x="344" y="4551"/>
                  </a:cubicBezTo>
                  <a:lnTo>
                    <a:pt x="344" y="4803"/>
                  </a:lnTo>
                  <a:cubicBezTo>
                    <a:pt x="207" y="5146"/>
                    <a:pt x="1" y="5603"/>
                    <a:pt x="412" y="5763"/>
                  </a:cubicBezTo>
                  <a:cubicBezTo>
                    <a:pt x="470" y="5790"/>
                    <a:pt x="521" y="5802"/>
                    <a:pt x="567" y="5802"/>
                  </a:cubicBezTo>
                  <a:cubicBezTo>
                    <a:pt x="830" y="5802"/>
                    <a:pt x="920" y="5406"/>
                    <a:pt x="1076" y="5191"/>
                  </a:cubicBezTo>
                  <a:cubicBezTo>
                    <a:pt x="1167" y="5077"/>
                    <a:pt x="1236" y="4917"/>
                    <a:pt x="1327" y="4780"/>
                  </a:cubicBezTo>
                  <a:cubicBezTo>
                    <a:pt x="2059" y="4025"/>
                    <a:pt x="2631" y="3111"/>
                    <a:pt x="2996" y="2104"/>
                  </a:cubicBezTo>
                  <a:cubicBezTo>
                    <a:pt x="3019" y="2082"/>
                    <a:pt x="3065" y="2059"/>
                    <a:pt x="3088" y="2013"/>
                  </a:cubicBezTo>
                  <a:cubicBezTo>
                    <a:pt x="3156" y="1761"/>
                    <a:pt x="3271" y="1487"/>
                    <a:pt x="3385" y="1236"/>
                  </a:cubicBezTo>
                  <a:cubicBezTo>
                    <a:pt x="3522" y="938"/>
                    <a:pt x="3591" y="618"/>
                    <a:pt x="3614" y="298"/>
                  </a:cubicBezTo>
                  <a:cubicBezTo>
                    <a:pt x="3637" y="298"/>
                    <a:pt x="3660" y="275"/>
                    <a:pt x="3660" y="207"/>
                  </a:cubicBezTo>
                  <a:cubicBezTo>
                    <a:pt x="3682" y="115"/>
                    <a:pt x="3660" y="46"/>
                    <a:pt x="35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91"/>
            <p:cNvSpPr/>
            <p:nvPr/>
          </p:nvSpPr>
          <p:spPr>
            <a:xfrm>
              <a:off x="4314175" y="5005800"/>
              <a:ext cx="41775" cy="46400"/>
            </a:xfrm>
            <a:custGeom>
              <a:avLst/>
              <a:gdLst/>
              <a:ahLst/>
              <a:cxnLst/>
              <a:rect l="l" t="t" r="r" b="b"/>
              <a:pathLst>
                <a:path w="1671" h="1856" extrusionOk="0">
                  <a:moveTo>
                    <a:pt x="664" y="1"/>
                  </a:moveTo>
                  <a:cubicBezTo>
                    <a:pt x="184" y="458"/>
                    <a:pt x="1" y="1144"/>
                    <a:pt x="161" y="1784"/>
                  </a:cubicBezTo>
                  <a:cubicBezTo>
                    <a:pt x="172" y="1833"/>
                    <a:pt x="204" y="1855"/>
                    <a:pt x="251" y="1855"/>
                  </a:cubicBezTo>
                  <a:cubicBezTo>
                    <a:pt x="493" y="1855"/>
                    <a:pt x="1143" y="1262"/>
                    <a:pt x="1487" y="573"/>
                  </a:cubicBezTo>
                  <a:cubicBezTo>
                    <a:pt x="1556" y="390"/>
                    <a:pt x="1624" y="207"/>
                    <a:pt x="1670" y="1"/>
                  </a:cubicBezTo>
                  <a:lnTo>
                    <a:pt x="1670" y="1"/>
                  </a:lnTo>
                  <a:cubicBezTo>
                    <a:pt x="1533" y="92"/>
                    <a:pt x="1396" y="207"/>
                    <a:pt x="1281" y="321"/>
                  </a:cubicBezTo>
                  <a:cubicBezTo>
                    <a:pt x="1190" y="435"/>
                    <a:pt x="1121" y="595"/>
                    <a:pt x="1007" y="733"/>
                  </a:cubicBezTo>
                  <a:cubicBezTo>
                    <a:pt x="970" y="770"/>
                    <a:pt x="917" y="807"/>
                    <a:pt x="849" y="807"/>
                  </a:cubicBezTo>
                  <a:cubicBezTo>
                    <a:pt x="834" y="807"/>
                    <a:pt x="818" y="805"/>
                    <a:pt x="801" y="801"/>
                  </a:cubicBezTo>
                  <a:cubicBezTo>
                    <a:pt x="755" y="801"/>
                    <a:pt x="687" y="687"/>
                    <a:pt x="687" y="618"/>
                  </a:cubicBezTo>
                  <a:cubicBezTo>
                    <a:pt x="664" y="412"/>
                    <a:pt x="664" y="207"/>
                    <a:pt x="664" y="1"/>
                  </a:cubicBezTo>
                  <a:close/>
                </a:path>
              </a:pathLst>
            </a:custGeom>
            <a:solidFill>
              <a:srgbClr val="CB4F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91"/>
            <p:cNvSpPr/>
            <p:nvPr/>
          </p:nvSpPr>
          <p:spPr>
            <a:xfrm>
              <a:off x="4181550" y="5129200"/>
              <a:ext cx="42900" cy="30125"/>
            </a:xfrm>
            <a:custGeom>
              <a:avLst/>
              <a:gdLst/>
              <a:ahLst/>
              <a:cxnLst/>
              <a:rect l="l" t="t" r="r" b="b"/>
              <a:pathLst>
                <a:path w="1716" h="1205" extrusionOk="0">
                  <a:moveTo>
                    <a:pt x="1339" y="1"/>
                  </a:moveTo>
                  <a:cubicBezTo>
                    <a:pt x="1291" y="1"/>
                    <a:pt x="1245" y="18"/>
                    <a:pt x="1213" y="50"/>
                  </a:cubicBezTo>
                  <a:cubicBezTo>
                    <a:pt x="1144" y="164"/>
                    <a:pt x="1053" y="256"/>
                    <a:pt x="961" y="324"/>
                  </a:cubicBezTo>
                  <a:lnTo>
                    <a:pt x="1" y="1102"/>
                  </a:lnTo>
                  <a:cubicBezTo>
                    <a:pt x="58" y="1170"/>
                    <a:pt x="144" y="1205"/>
                    <a:pt x="232" y="1205"/>
                  </a:cubicBezTo>
                  <a:cubicBezTo>
                    <a:pt x="321" y="1205"/>
                    <a:pt x="412" y="1170"/>
                    <a:pt x="481" y="1102"/>
                  </a:cubicBezTo>
                  <a:cubicBezTo>
                    <a:pt x="1167" y="1102"/>
                    <a:pt x="1510" y="690"/>
                    <a:pt x="1716" y="96"/>
                  </a:cubicBezTo>
                  <a:lnTo>
                    <a:pt x="1487" y="73"/>
                  </a:lnTo>
                  <a:cubicBezTo>
                    <a:pt x="1450" y="24"/>
                    <a:pt x="1394" y="1"/>
                    <a:pt x="1339" y="1"/>
                  </a:cubicBezTo>
                  <a:close/>
                </a:path>
              </a:pathLst>
            </a:custGeom>
            <a:solidFill>
              <a:srgbClr val="BB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91"/>
            <p:cNvSpPr/>
            <p:nvPr/>
          </p:nvSpPr>
          <p:spPr>
            <a:xfrm>
              <a:off x="4322750" y="4985650"/>
              <a:ext cx="8025" cy="13900"/>
            </a:xfrm>
            <a:custGeom>
              <a:avLst/>
              <a:gdLst/>
              <a:ahLst/>
              <a:cxnLst/>
              <a:rect l="l" t="t" r="r" b="b"/>
              <a:pathLst>
                <a:path w="321" h="556" extrusionOk="0">
                  <a:moveTo>
                    <a:pt x="207" y="1"/>
                  </a:moveTo>
                  <a:cubicBezTo>
                    <a:pt x="161" y="1"/>
                    <a:pt x="115" y="18"/>
                    <a:pt x="92" y="52"/>
                  </a:cubicBezTo>
                  <a:cubicBezTo>
                    <a:pt x="24" y="98"/>
                    <a:pt x="1" y="189"/>
                    <a:pt x="47" y="258"/>
                  </a:cubicBezTo>
                  <a:lnTo>
                    <a:pt x="321" y="555"/>
                  </a:lnTo>
                  <a:lnTo>
                    <a:pt x="321" y="52"/>
                  </a:lnTo>
                  <a:cubicBezTo>
                    <a:pt x="298" y="18"/>
                    <a:pt x="252" y="1"/>
                    <a:pt x="207" y="1"/>
                  </a:cubicBezTo>
                  <a:close/>
                </a:path>
              </a:pathLst>
            </a:custGeom>
            <a:solidFill>
              <a:srgbClr val="991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91"/>
            <p:cNvSpPr/>
            <p:nvPr/>
          </p:nvSpPr>
          <p:spPr>
            <a:xfrm>
              <a:off x="4218150" y="5162375"/>
              <a:ext cx="12600" cy="6375"/>
            </a:xfrm>
            <a:custGeom>
              <a:avLst/>
              <a:gdLst/>
              <a:ahLst/>
              <a:cxnLst/>
              <a:rect l="l" t="t" r="r" b="b"/>
              <a:pathLst>
                <a:path w="504" h="255" extrusionOk="0">
                  <a:moveTo>
                    <a:pt x="451" y="0"/>
                  </a:moveTo>
                  <a:cubicBezTo>
                    <a:pt x="267" y="0"/>
                    <a:pt x="105" y="109"/>
                    <a:pt x="0" y="255"/>
                  </a:cubicBezTo>
                  <a:lnTo>
                    <a:pt x="503" y="255"/>
                  </a:lnTo>
                  <a:lnTo>
                    <a:pt x="503" y="3"/>
                  </a:lnTo>
                  <a:cubicBezTo>
                    <a:pt x="486" y="1"/>
                    <a:pt x="468" y="0"/>
                    <a:pt x="451" y="0"/>
                  </a:cubicBez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91"/>
            <p:cNvSpPr/>
            <p:nvPr/>
          </p:nvSpPr>
          <p:spPr>
            <a:xfrm>
              <a:off x="4211275" y="5125300"/>
              <a:ext cx="7475" cy="6300"/>
            </a:xfrm>
            <a:custGeom>
              <a:avLst/>
              <a:gdLst/>
              <a:ahLst/>
              <a:cxnLst/>
              <a:rect l="l" t="t" r="r" b="b"/>
              <a:pathLst>
                <a:path w="299" h="252" extrusionOk="0">
                  <a:moveTo>
                    <a:pt x="298" y="0"/>
                  </a:moveTo>
                  <a:cubicBezTo>
                    <a:pt x="161" y="0"/>
                    <a:pt x="47" y="91"/>
                    <a:pt x="1" y="229"/>
                  </a:cubicBezTo>
                  <a:lnTo>
                    <a:pt x="275" y="252"/>
                  </a:lnTo>
                  <a:cubicBezTo>
                    <a:pt x="275" y="160"/>
                    <a:pt x="298" y="91"/>
                    <a:pt x="298" y="0"/>
                  </a:cubicBezTo>
                  <a:close/>
                </a:path>
              </a:pathLst>
            </a:custGeom>
            <a:solidFill>
              <a:srgbClr val="CB5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91"/>
            <p:cNvSpPr/>
            <p:nvPr/>
          </p:nvSpPr>
          <p:spPr>
            <a:xfrm>
              <a:off x="3040525" y="4384400"/>
              <a:ext cx="18875" cy="57200"/>
            </a:xfrm>
            <a:custGeom>
              <a:avLst/>
              <a:gdLst/>
              <a:ahLst/>
              <a:cxnLst/>
              <a:rect l="l" t="t" r="r" b="b"/>
              <a:pathLst>
                <a:path w="755" h="2288" extrusionOk="0">
                  <a:moveTo>
                    <a:pt x="549" y="1"/>
                  </a:moveTo>
                  <a:cubicBezTo>
                    <a:pt x="206" y="618"/>
                    <a:pt x="23" y="1304"/>
                    <a:pt x="23" y="2013"/>
                  </a:cubicBezTo>
                  <a:cubicBezTo>
                    <a:pt x="0" y="2082"/>
                    <a:pt x="137" y="2196"/>
                    <a:pt x="229" y="2288"/>
                  </a:cubicBezTo>
                  <a:cubicBezTo>
                    <a:pt x="503" y="1579"/>
                    <a:pt x="686" y="824"/>
                    <a:pt x="755" y="69"/>
                  </a:cubicBezTo>
                  <a:cubicBezTo>
                    <a:pt x="686" y="47"/>
                    <a:pt x="549" y="1"/>
                    <a:pt x="549" y="1"/>
                  </a:cubicBezTo>
                  <a:close/>
                </a:path>
              </a:pathLst>
            </a:custGeom>
            <a:solidFill>
              <a:srgbClr val="E391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91"/>
            <p:cNvSpPr/>
            <p:nvPr/>
          </p:nvSpPr>
          <p:spPr>
            <a:xfrm>
              <a:off x="3052525" y="4323250"/>
              <a:ext cx="25750" cy="44025"/>
            </a:xfrm>
            <a:custGeom>
              <a:avLst/>
              <a:gdLst/>
              <a:ahLst/>
              <a:cxnLst/>
              <a:rect l="l" t="t" r="r" b="b"/>
              <a:pathLst>
                <a:path w="1030" h="1761" extrusionOk="0">
                  <a:moveTo>
                    <a:pt x="755" y="0"/>
                  </a:moveTo>
                  <a:cubicBezTo>
                    <a:pt x="526" y="366"/>
                    <a:pt x="480" y="846"/>
                    <a:pt x="206" y="1235"/>
                  </a:cubicBezTo>
                  <a:cubicBezTo>
                    <a:pt x="0" y="1509"/>
                    <a:pt x="297" y="1647"/>
                    <a:pt x="503" y="1761"/>
                  </a:cubicBezTo>
                  <a:cubicBezTo>
                    <a:pt x="755" y="1304"/>
                    <a:pt x="938" y="800"/>
                    <a:pt x="1029" y="275"/>
                  </a:cubicBezTo>
                  <a:lnTo>
                    <a:pt x="755" y="0"/>
                  </a:lnTo>
                  <a:close/>
                </a:path>
              </a:pathLst>
            </a:custGeom>
            <a:solidFill>
              <a:srgbClr val="E389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91"/>
            <p:cNvSpPr/>
            <p:nvPr/>
          </p:nvSpPr>
          <p:spPr>
            <a:xfrm>
              <a:off x="4337625" y="4498000"/>
              <a:ext cx="138925" cy="476400"/>
            </a:xfrm>
            <a:custGeom>
              <a:avLst/>
              <a:gdLst/>
              <a:ahLst/>
              <a:cxnLst/>
              <a:rect l="l" t="t" r="r" b="b"/>
              <a:pathLst>
                <a:path w="5557" h="19056" extrusionOk="0">
                  <a:moveTo>
                    <a:pt x="3818" y="0"/>
                  </a:moveTo>
                  <a:cubicBezTo>
                    <a:pt x="3554" y="0"/>
                    <a:pt x="3528" y="202"/>
                    <a:pt x="3453" y="785"/>
                  </a:cubicBezTo>
                  <a:cubicBezTo>
                    <a:pt x="3430" y="945"/>
                    <a:pt x="3225" y="945"/>
                    <a:pt x="3133" y="1082"/>
                  </a:cubicBezTo>
                  <a:cubicBezTo>
                    <a:pt x="2904" y="2157"/>
                    <a:pt x="3156" y="3186"/>
                    <a:pt x="3476" y="4215"/>
                  </a:cubicBezTo>
                  <a:cubicBezTo>
                    <a:pt x="3613" y="4398"/>
                    <a:pt x="3705" y="4626"/>
                    <a:pt x="3751" y="4855"/>
                  </a:cubicBezTo>
                  <a:lnTo>
                    <a:pt x="3751" y="5198"/>
                  </a:lnTo>
                  <a:cubicBezTo>
                    <a:pt x="3842" y="5632"/>
                    <a:pt x="3522" y="6067"/>
                    <a:pt x="3705" y="6524"/>
                  </a:cubicBezTo>
                  <a:cubicBezTo>
                    <a:pt x="3765" y="6591"/>
                    <a:pt x="3839" y="6607"/>
                    <a:pt x="3919" y="6607"/>
                  </a:cubicBezTo>
                  <a:cubicBezTo>
                    <a:pt x="3992" y="6607"/>
                    <a:pt x="4071" y="6594"/>
                    <a:pt x="4148" y="6594"/>
                  </a:cubicBezTo>
                  <a:cubicBezTo>
                    <a:pt x="4277" y="6594"/>
                    <a:pt x="4404" y="6630"/>
                    <a:pt x="4505" y="6822"/>
                  </a:cubicBezTo>
                  <a:cubicBezTo>
                    <a:pt x="3933" y="7256"/>
                    <a:pt x="3796" y="7805"/>
                    <a:pt x="4208" y="8491"/>
                  </a:cubicBezTo>
                  <a:cubicBezTo>
                    <a:pt x="4437" y="8902"/>
                    <a:pt x="4299" y="9291"/>
                    <a:pt x="3979" y="9611"/>
                  </a:cubicBezTo>
                  <a:cubicBezTo>
                    <a:pt x="3911" y="9703"/>
                    <a:pt x="3865" y="9794"/>
                    <a:pt x="3842" y="9909"/>
                  </a:cubicBezTo>
                  <a:cubicBezTo>
                    <a:pt x="3751" y="10297"/>
                    <a:pt x="3156" y="10526"/>
                    <a:pt x="3270" y="10800"/>
                  </a:cubicBezTo>
                  <a:cubicBezTo>
                    <a:pt x="3509" y="11397"/>
                    <a:pt x="3324" y="11495"/>
                    <a:pt x="3064" y="11495"/>
                  </a:cubicBezTo>
                  <a:cubicBezTo>
                    <a:pt x="2935" y="11495"/>
                    <a:pt x="2789" y="11472"/>
                    <a:pt x="2665" y="11472"/>
                  </a:cubicBezTo>
                  <a:cubicBezTo>
                    <a:pt x="2559" y="11472"/>
                    <a:pt x="2470" y="11489"/>
                    <a:pt x="2424" y="11555"/>
                  </a:cubicBezTo>
                  <a:cubicBezTo>
                    <a:pt x="2173" y="12332"/>
                    <a:pt x="2058" y="13156"/>
                    <a:pt x="1395" y="13773"/>
                  </a:cubicBezTo>
                  <a:cubicBezTo>
                    <a:pt x="1395" y="12721"/>
                    <a:pt x="2722" y="11715"/>
                    <a:pt x="1395" y="10732"/>
                  </a:cubicBezTo>
                  <a:cubicBezTo>
                    <a:pt x="1300" y="10695"/>
                    <a:pt x="1201" y="10677"/>
                    <a:pt x="1102" y="10677"/>
                  </a:cubicBezTo>
                  <a:cubicBezTo>
                    <a:pt x="891" y="10677"/>
                    <a:pt x="682" y="10759"/>
                    <a:pt x="526" y="10915"/>
                  </a:cubicBezTo>
                  <a:cubicBezTo>
                    <a:pt x="252" y="11143"/>
                    <a:pt x="252" y="11463"/>
                    <a:pt x="183" y="11761"/>
                  </a:cubicBezTo>
                  <a:cubicBezTo>
                    <a:pt x="0" y="13247"/>
                    <a:pt x="366" y="14711"/>
                    <a:pt x="229" y="16197"/>
                  </a:cubicBezTo>
                  <a:cubicBezTo>
                    <a:pt x="229" y="16311"/>
                    <a:pt x="229" y="16426"/>
                    <a:pt x="229" y="16540"/>
                  </a:cubicBezTo>
                  <a:cubicBezTo>
                    <a:pt x="252" y="17089"/>
                    <a:pt x="938" y="17500"/>
                    <a:pt x="435" y="18163"/>
                  </a:cubicBezTo>
                  <a:cubicBezTo>
                    <a:pt x="275" y="18392"/>
                    <a:pt x="595" y="18758"/>
                    <a:pt x="824" y="18987"/>
                  </a:cubicBezTo>
                  <a:cubicBezTo>
                    <a:pt x="892" y="19009"/>
                    <a:pt x="938" y="19032"/>
                    <a:pt x="984" y="19055"/>
                  </a:cubicBezTo>
                  <a:cubicBezTo>
                    <a:pt x="1350" y="18689"/>
                    <a:pt x="1304" y="18049"/>
                    <a:pt x="1830" y="17752"/>
                  </a:cubicBezTo>
                  <a:cubicBezTo>
                    <a:pt x="1967" y="17683"/>
                    <a:pt x="1967" y="17386"/>
                    <a:pt x="1990" y="17180"/>
                  </a:cubicBezTo>
                  <a:cubicBezTo>
                    <a:pt x="2013" y="16929"/>
                    <a:pt x="1990" y="16608"/>
                    <a:pt x="2241" y="16517"/>
                  </a:cubicBezTo>
                  <a:cubicBezTo>
                    <a:pt x="2653" y="16311"/>
                    <a:pt x="2676" y="15808"/>
                    <a:pt x="2996" y="15557"/>
                  </a:cubicBezTo>
                  <a:cubicBezTo>
                    <a:pt x="3293" y="14871"/>
                    <a:pt x="3613" y="14230"/>
                    <a:pt x="4002" y="13590"/>
                  </a:cubicBezTo>
                  <a:cubicBezTo>
                    <a:pt x="4391" y="12721"/>
                    <a:pt x="4642" y="11829"/>
                    <a:pt x="4734" y="10892"/>
                  </a:cubicBezTo>
                  <a:cubicBezTo>
                    <a:pt x="4734" y="10640"/>
                    <a:pt x="4780" y="10412"/>
                    <a:pt x="4848" y="10160"/>
                  </a:cubicBezTo>
                  <a:cubicBezTo>
                    <a:pt x="5328" y="8948"/>
                    <a:pt x="5557" y="7622"/>
                    <a:pt x="5511" y="6318"/>
                  </a:cubicBezTo>
                  <a:cubicBezTo>
                    <a:pt x="5237" y="4375"/>
                    <a:pt x="5168" y="2385"/>
                    <a:pt x="4665" y="465"/>
                  </a:cubicBezTo>
                  <a:cubicBezTo>
                    <a:pt x="4642" y="350"/>
                    <a:pt x="4574" y="236"/>
                    <a:pt x="4482" y="144"/>
                  </a:cubicBezTo>
                  <a:cubicBezTo>
                    <a:pt x="4165" y="57"/>
                    <a:pt x="3958" y="0"/>
                    <a:pt x="3818" y="0"/>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91"/>
            <p:cNvSpPr/>
            <p:nvPr/>
          </p:nvSpPr>
          <p:spPr>
            <a:xfrm>
              <a:off x="4443950" y="4504350"/>
              <a:ext cx="37175" cy="151050"/>
            </a:xfrm>
            <a:custGeom>
              <a:avLst/>
              <a:gdLst/>
              <a:ahLst/>
              <a:cxnLst/>
              <a:rect l="l" t="t" r="r" b="b"/>
              <a:pathLst>
                <a:path w="1487" h="6042" extrusionOk="0">
                  <a:moveTo>
                    <a:pt x="316" y="0"/>
                  </a:moveTo>
                  <a:cubicBezTo>
                    <a:pt x="290" y="0"/>
                    <a:pt x="261" y="2"/>
                    <a:pt x="229" y="5"/>
                  </a:cubicBezTo>
                  <a:cubicBezTo>
                    <a:pt x="229" y="371"/>
                    <a:pt x="1" y="714"/>
                    <a:pt x="344" y="1057"/>
                  </a:cubicBezTo>
                  <a:cubicBezTo>
                    <a:pt x="549" y="1262"/>
                    <a:pt x="504" y="1583"/>
                    <a:pt x="481" y="1880"/>
                  </a:cubicBezTo>
                  <a:cubicBezTo>
                    <a:pt x="458" y="2497"/>
                    <a:pt x="549" y="3115"/>
                    <a:pt x="732" y="3686"/>
                  </a:cubicBezTo>
                  <a:cubicBezTo>
                    <a:pt x="915" y="4281"/>
                    <a:pt x="1030" y="4898"/>
                    <a:pt x="1007" y="5516"/>
                  </a:cubicBezTo>
                  <a:cubicBezTo>
                    <a:pt x="984" y="5721"/>
                    <a:pt x="1098" y="5904"/>
                    <a:pt x="1258" y="6042"/>
                  </a:cubicBezTo>
                  <a:cubicBezTo>
                    <a:pt x="1350" y="5813"/>
                    <a:pt x="1487" y="5584"/>
                    <a:pt x="1373" y="5356"/>
                  </a:cubicBezTo>
                  <a:cubicBezTo>
                    <a:pt x="1144" y="4853"/>
                    <a:pt x="1258" y="4327"/>
                    <a:pt x="1213" y="3824"/>
                  </a:cubicBezTo>
                  <a:cubicBezTo>
                    <a:pt x="732" y="2932"/>
                    <a:pt x="1281" y="1948"/>
                    <a:pt x="984" y="1034"/>
                  </a:cubicBezTo>
                  <a:lnTo>
                    <a:pt x="732" y="759"/>
                  </a:lnTo>
                  <a:cubicBezTo>
                    <a:pt x="427" y="629"/>
                    <a:pt x="849" y="0"/>
                    <a:pt x="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91"/>
            <p:cNvSpPr/>
            <p:nvPr/>
          </p:nvSpPr>
          <p:spPr>
            <a:xfrm>
              <a:off x="4410225" y="4836600"/>
              <a:ext cx="27475" cy="57200"/>
            </a:xfrm>
            <a:custGeom>
              <a:avLst/>
              <a:gdLst/>
              <a:ahLst/>
              <a:cxnLst/>
              <a:rect l="l" t="t" r="r" b="b"/>
              <a:pathLst>
                <a:path w="1099" h="2288" extrusionOk="0">
                  <a:moveTo>
                    <a:pt x="1098" y="0"/>
                  </a:moveTo>
                  <a:lnTo>
                    <a:pt x="1098" y="0"/>
                  </a:lnTo>
                  <a:cubicBezTo>
                    <a:pt x="961" y="160"/>
                    <a:pt x="824" y="298"/>
                    <a:pt x="664" y="435"/>
                  </a:cubicBezTo>
                  <a:cubicBezTo>
                    <a:pt x="229" y="663"/>
                    <a:pt x="0" y="1167"/>
                    <a:pt x="92" y="1647"/>
                  </a:cubicBezTo>
                  <a:lnTo>
                    <a:pt x="92" y="2013"/>
                  </a:lnTo>
                  <a:cubicBezTo>
                    <a:pt x="92" y="2104"/>
                    <a:pt x="115" y="2196"/>
                    <a:pt x="115" y="2287"/>
                  </a:cubicBezTo>
                  <a:cubicBezTo>
                    <a:pt x="664" y="1624"/>
                    <a:pt x="1075" y="892"/>
                    <a:pt x="1098" y="0"/>
                  </a:cubicBezTo>
                  <a:close/>
                </a:path>
              </a:pathLst>
            </a:custGeom>
            <a:solidFill>
              <a:srgbClr val="CC52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91"/>
            <p:cNvSpPr/>
            <p:nvPr/>
          </p:nvSpPr>
          <p:spPr>
            <a:xfrm>
              <a:off x="4459400" y="4530175"/>
              <a:ext cx="18300" cy="69775"/>
            </a:xfrm>
            <a:custGeom>
              <a:avLst/>
              <a:gdLst/>
              <a:ahLst/>
              <a:cxnLst/>
              <a:rect l="l" t="t" r="r" b="b"/>
              <a:pathLst>
                <a:path w="732" h="2791" extrusionOk="0">
                  <a:moveTo>
                    <a:pt x="366" y="1"/>
                  </a:moveTo>
                  <a:lnTo>
                    <a:pt x="366" y="1"/>
                  </a:lnTo>
                  <a:cubicBezTo>
                    <a:pt x="389" y="229"/>
                    <a:pt x="366" y="481"/>
                    <a:pt x="320" y="710"/>
                  </a:cubicBezTo>
                  <a:cubicBezTo>
                    <a:pt x="0" y="1487"/>
                    <a:pt x="206" y="2150"/>
                    <a:pt x="617" y="2791"/>
                  </a:cubicBezTo>
                  <a:cubicBezTo>
                    <a:pt x="732" y="2036"/>
                    <a:pt x="526" y="1258"/>
                    <a:pt x="617" y="504"/>
                  </a:cubicBezTo>
                  <a:cubicBezTo>
                    <a:pt x="663" y="298"/>
                    <a:pt x="549" y="92"/>
                    <a:pt x="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91"/>
            <p:cNvSpPr/>
            <p:nvPr/>
          </p:nvSpPr>
          <p:spPr>
            <a:xfrm>
              <a:off x="3008500" y="4621225"/>
              <a:ext cx="25175" cy="27900"/>
            </a:xfrm>
            <a:custGeom>
              <a:avLst/>
              <a:gdLst/>
              <a:ahLst/>
              <a:cxnLst/>
              <a:rect l="l" t="t" r="r" b="b"/>
              <a:pathLst>
                <a:path w="1007" h="1116" extrusionOk="0">
                  <a:moveTo>
                    <a:pt x="678" y="0"/>
                  </a:moveTo>
                  <a:cubicBezTo>
                    <a:pt x="610" y="0"/>
                    <a:pt x="543" y="28"/>
                    <a:pt x="481" y="109"/>
                  </a:cubicBezTo>
                  <a:cubicBezTo>
                    <a:pt x="366" y="269"/>
                    <a:pt x="183" y="360"/>
                    <a:pt x="0" y="360"/>
                  </a:cubicBezTo>
                  <a:cubicBezTo>
                    <a:pt x="46" y="1001"/>
                    <a:pt x="481" y="1115"/>
                    <a:pt x="1007" y="1115"/>
                  </a:cubicBezTo>
                  <a:lnTo>
                    <a:pt x="1007" y="109"/>
                  </a:lnTo>
                  <a:cubicBezTo>
                    <a:pt x="895" y="67"/>
                    <a:pt x="784" y="0"/>
                    <a:pt x="678" y="0"/>
                  </a:cubicBezTo>
                  <a:close/>
                </a:path>
              </a:pathLst>
            </a:custGeom>
            <a:solidFill>
              <a:srgbClr val="C651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91"/>
            <p:cNvSpPr/>
            <p:nvPr/>
          </p:nvSpPr>
          <p:spPr>
            <a:xfrm>
              <a:off x="4022075" y="5156725"/>
              <a:ext cx="171525" cy="121775"/>
            </a:xfrm>
            <a:custGeom>
              <a:avLst/>
              <a:gdLst/>
              <a:ahLst/>
              <a:cxnLst/>
              <a:rect l="l" t="t" r="r" b="b"/>
              <a:pathLst>
                <a:path w="6861" h="4871" extrusionOk="0">
                  <a:moveTo>
                    <a:pt x="6380" y="1"/>
                  </a:moveTo>
                  <a:lnTo>
                    <a:pt x="6357" y="24"/>
                  </a:lnTo>
                  <a:cubicBezTo>
                    <a:pt x="6265" y="92"/>
                    <a:pt x="6174" y="161"/>
                    <a:pt x="6083" y="252"/>
                  </a:cubicBezTo>
                  <a:cubicBezTo>
                    <a:pt x="6014" y="344"/>
                    <a:pt x="5922" y="412"/>
                    <a:pt x="5808" y="481"/>
                  </a:cubicBezTo>
                  <a:cubicBezTo>
                    <a:pt x="5534" y="595"/>
                    <a:pt x="5282" y="755"/>
                    <a:pt x="5099" y="1007"/>
                  </a:cubicBezTo>
                  <a:cubicBezTo>
                    <a:pt x="5008" y="1578"/>
                    <a:pt x="4573" y="1693"/>
                    <a:pt x="4093" y="1739"/>
                  </a:cubicBezTo>
                  <a:cubicBezTo>
                    <a:pt x="3316" y="1853"/>
                    <a:pt x="2607" y="2196"/>
                    <a:pt x="2035" y="2722"/>
                  </a:cubicBezTo>
                  <a:cubicBezTo>
                    <a:pt x="1806" y="3248"/>
                    <a:pt x="1326" y="3385"/>
                    <a:pt x="846" y="3522"/>
                  </a:cubicBezTo>
                  <a:cubicBezTo>
                    <a:pt x="503" y="3614"/>
                    <a:pt x="91" y="3682"/>
                    <a:pt x="0" y="4140"/>
                  </a:cubicBezTo>
                  <a:cubicBezTo>
                    <a:pt x="83" y="4618"/>
                    <a:pt x="284" y="4871"/>
                    <a:pt x="622" y="4871"/>
                  </a:cubicBezTo>
                  <a:cubicBezTo>
                    <a:pt x="753" y="4871"/>
                    <a:pt x="903" y="4833"/>
                    <a:pt x="1075" y="4757"/>
                  </a:cubicBezTo>
                  <a:cubicBezTo>
                    <a:pt x="1372" y="4688"/>
                    <a:pt x="1646" y="4597"/>
                    <a:pt x="1898" y="4460"/>
                  </a:cubicBezTo>
                  <a:cubicBezTo>
                    <a:pt x="2584" y="3842"/>
                    <a:pt x="3590" y="3774"/>
                    <a:pt x="4253" y="3088"/>
                  </a:cubicBezTo>
                  <a:cubicBezTo>
                    <a:pt x="4368" y="2973"/>
                    <a:pt x="4642" y="3019"/>
                    <a:pt x="4848" y="2973"/>
                  </a:cubicBezTo>
                  <a:cubicBezTo>
                    <a:pt x="5099" y="2539"/>
                    <a:pt x="5488" y="2196"/>
                    <a:pt x="5922" y="1967"/>
                  </a:cubicBezTo>
                  <a:cubicBezTo>
                    <a:pt x="6220" y="1807"/>
                    <a:pt x="6448" y="1556"/>
                    <a:pt x="6608" y="1258"/>
                  </a:cubicBezTo>
                  <a:lnTo>
                    <a:pt x="6608" y="1258"/>
                  </a:lnTo>
                  <a:cubicBezTo>
                    <a:pt x="6448" y="1281"/>
                    <a:pt x="6288" y="1304"/>
                    <a:pt x="6128" y="1327"/>
                  </a:cubicBezTo>
                  <a:cubicBezTo>
                    <a:pt x="6060" y="1327"/>
                    <a:pt x="5922" y="1304"/>
                    <a:pt x="5922" y="1258"/>
                  </a:cubicBezTo>
                  <a:cubicBezTo>
                    <a:pt x="5900" y="1167"/>
                    <a:pt x="5877" y="984"/>
                    <a:pt x="5922" y="938"/>
                  </a:cubicBezTo>
                  <a:cubicBezTo>
                    <a:pt x="6060" y="847"/>
                    <a:pt x="6197" y="778"/>
                    <a:pt x="6334" y="732"/>
                  </a:cubicBezTo>
                  <a:cubicBezTo>
                    <a:pt x="6426" y="664"/>
                    <a:pt x="6494" y="572"/>
                    <a:pt x="6586" y="504"/>
                  </a:cubicBezTo>
                  <a:lnTo>
                    <a:pt x="6860" y="1"/>
                  </a:ln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91"/>
            <p:cNvSpPr/>
            <p:nvPr/>
          </p:nvSpPr>
          <p:spPr>
            <a:xfrm>
              <a:off x="3772825" y="5281075"/>
              <a:ext cx="197250" cy="57475"/>
            </a:xfrm>
            <a:custGeom>
              <a:avLst/>
              <a:gdLst/>
              <a:ahLst/>
              <a:cxnLst/>
              <a:rect l="l" t="t" r="r" b="b"/>
              <a:pathLst>
                <a:path w="7890" h="2299" extrusionOk="0">
                  <a:moveTo>
                    <a:pt x="7241" y="0"/>
                  </a:moveTo>
                  <a:cubicBezTo>
                    <a:pt x="7066" y="0"/>
                    <a:pt x="6871" y="42"/>
                    <a:pt x="6700" y="80"/>
                  </a:cubicBezTo>
                  <a:cubicBezTo>
                    <a:pt x="5520" y="860"/>
                    <a:pt x="4242" y="1349"/>
                    <a:pt x="2868" y="1349"/>
                  </a:cubicBezTo>
                  <a:cubicBezTo>
                    <a:pt x="2751" y="1349"/>
                    <a:pt x="2634" y="1345"/>
                    <a:pt x="2516" y="1338"/>
                  </a:cubicBezTo>
                  <a:cubicBezTo>
                    <a:pt x="2698" y="1086"/>
                    <a:pt x="3476" y="926"/>
                    <a:pt x="2721" y="400"/>
                  </a:cubicBezTo>
                  <a:lnTo>
                    <a:pt x="2721" y="400"/>
                  </a:lnTo>
                  <a:cubicBezTo>
                    <a:pt x="2424" y="492"/>
                    <a:pt x="2173" y="698"/>
                    <a:pt x="1852" y="766"/>
                  </a:cubicBezTo>
                  <a:cubicBezTo>
                    <a:pt x="1761" y="812"/>
                    <a:pt x="1669" y="858"/>
                    <a:pt x="1578" y="903"/>
                  </a:cubicBezTo>
                  <a:cubicBezTo>
                    <a:pt x="1418" y="995"/>
                    <a:pt x="1212" y="1041"/>
                    <a:pt x="1052" y="1109"/>
                  </a:cubicBezTo>
                  <a:lnTo>
                    <a:pt x="778" y="1201"/>
                  </a:lnTo>
                  <a:cubicBezTo>
                    <a:pt x="572" y="1269"/>
                    <a:pt x="389" y="1338"/>
                    <a:pt x="206" y="1429"/>
                  </a:cubicBezTo>
                  <a:cubicBezTo>
                    <a:pt x="115" y="1498"/>
                    <a:pt x="46" y="1589"/>
                    <a:pt x="0" y="1681"/>
                  </a:cubicBezTo>
                  <a:cubicBezTo>
                    <a:pt x="51" y="2098"/>
                    <a:pt x="242" y="2185"/>
                    <a:pt x="469" y="2185"/>
                  </a:cubicBezTo>
                  <a:cubicBezTo>
                    <a:pt x="630" y="2185"/>
                    <a:pt x="810" y="2141"/>
                    <a:pt x="970" y="2141"/>
                  </a:cubicBezTo>
                  <a:cubicBezTo>
                    <a:pt x="1090" y="2141"/>
                    <a:pt x="1199" y="2165"/>
                    <a:pt x="1281" y="2253"/>
                  </a:cubicBezTo>
                  <a:cubicBezTo>
                    <a:pt x="1349" y="2275"/>
                    <a:pt x="1441" y="2298"/>
                    <a:pt x="1509" y="2298"/>
                  </a:cubicBezTo>
                  <a:cubicBezTo>
                    <a:pt x="1578" y="2275"/>
                    <a:pt x="1669" y="2253"/>
                    <a:pt x="1738" y="2253"/>
                  </a:cubicBezTo>
                  <a:cubicBezTo>
                    <a:pt x="1830" y="2184"/>
                    <a:pt x="1944" y="2115"/>
                    <a:pt x="2012" y="2047"/>
                  </a:cubicBezTo>
                  <a:lnTo>
                    <a:pt x="2264" y="2047"/>
                  </a:lnTo>
                  <a:cubicBezTo>
                    <a:pt x="2516" y="2127"/>
                    <a:pt x="2773" y="2167"/>
                    <a:pt x="3027" y="2167"/>
                  </a:cubicBezTo>
                  <a:cubicBezTo>
                    <a:pt x="3282" y="2167"/>
                    <a:pt x="3533" y="2127"/>
                    <a:pt x="3773" y="2047"/>
                  </a:cubicBezTo>
                  <a:cubicBezTo>
                    <a:pt x="4346" y="1781"/>
                    <a:pt x="4937" y="1533"/>
                    <a:pt x="5563" y="1533"/>
                  </a:cubicBezTo>
                  <a:cubicBezTo>
                    <a:pt x="5637" y="1533"/>
                    <a:pt x="5711" y="1536"/>
                    <a:pt x="5785" y="1544"/>
                  </a:cubicBezTo>
                  <a:cubicBezTo>
                    <a:pt x="6220" y="1544"/>
                    <a:pt x="6449" y="1224"/>
                    <a:pt x="6792" y="1041"/>
                  </a:cubicBezTo>
                  <a:cubicBezTo>
                    <a:pt x="7089" y="766"/>
                    <a:pt x="7889" y="1063"/>
                    <a:pt x="7752" y="377"/>
                  </a:cubicBezTo>
                  <a:cubicBezTo>
                    <a:pt x="7698" y="83"/>
                    <a:pt x="7489" y="0"/>
                    <a:pt x="72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91"/>
            <p:cNvSpPr/>
            <p:nvPr/>
          </p:nvSpPr>
          <p:spPr>
            <a:xfrm>
              <a:off x="3928300" y="5255050"/>
              <a:ext cx="120650" cy="51475"/>
            </a:xfrm>
            <a:custGeom>
              <a:avLst/>
              <a:gdLst/>
              <a:ahLst/>
              <a:cxnLst/>
              <a:rect l="l" t="t" r="r" b="b"/>
              <a:pathLst>
                <a:path w="4826" h="2059" extrusionOk="0">
                  <a:moveTo>
                    <a:pt x="3682" y="1"/>
                  </a:moveTo>
                  <a:cubicBezTo>
                    <a:pt x="3256" y="149"/>
                    <a:pt x="2860" y="387"/>
                    <a:pt x="2409" y="387"/>
                  </a:cubicBezTo>
                  <a:cubicBezTo>
                    <a:pt x="2303" y="387"/>
                    <a:pt x="2195" y="374"/>
                    <a:pt x="2082" y="344"/>
                  </a:cubicBezTo>
                  <a:cubicBezTo>
                    <a:pt x="1396" y="412"/>
                    <a:pt x="710" y="572"/>
                    <a:pt x="70" y="847"/>
                  </a:cubicBezTo>
                  <a:cubicBezTo>
                    <a:pt x="1" y="1053"/>
                    <a:pt x="138" y="1144"/>
                    <a:pt x="321" y="1213"/>
                  </a:cubicBezTo>
                  <a:cubicBezTo>
                    <a:pt x="359" y="1216"/>
                    <a:pt x="396" y="1217"/>
                    <a:pt x="434" y="1217"/>
                  </a:cubicBezTo>
                  <a:cubicBezTo>
                    <a:pt x="777" y="1217"/>
                    <a:pt x="1122" y="1100"/>
                    <a:pt x="1485" y="1100"/>
                  </a:cubicBezTo>
                  <a:cubicBezTo>
                    <a:pt x="1664" y="1100"/>
                    <a:pt x="1847" y="1128"/>
                    <a:pt x="2036" y="1213"/>
                  </a:cubicBezTo>
                  <a:cubicBezTo>
                    <a:pt x="2036" y="1487"/>
                    <a:pt x="1647" y="1716"/>
                    <a:pt x="1830" y="2059"/>
                  </a:cubicBezTo>
                  <a:cubicBezTo>
                    <a:pt x="2585" y="1784"/>
                    <a:pt x="3339" y="1487"/>
                    <a:pt x="4071" y="1190"/>
                  </a:cubicBezTo>
                  <a:cubicBezTo>
                    <a:pt x="4346" y="1075"/>
                    <a:pt x="4666" y="1098"/>
                    <a:pt x="4826" y="824"/>
                  </a:cubicBezTo>
                  <a:lnTo>
                    <a:pt x="4826" y="824"/>
                  </a:lnTo>
                  <a:cubicBezTo>
                    <a:pt x="4760" y="837"/>
                    <a:pt x="4699" y="842"/>
                    <a:pt x="4643" y="842"/>
                  </a:cubicBezTo>
                  <a:cubicBezTo>
                    <a:pt x="4186" y="842"/>
                    <a:pt x="4005" y="456"/>
                    <a:pt x="3842" y="69"/>
                  </a:cubicBezTo>
                  <a:lnTo>
                    <a:pt x="3682" y="1"/>
                  </a:lnTo>
                  <a:close/>
                </a:path>
              </a:pathLst>
            </a:custGeom>
            <a:solidFill>
              <a:srgbClr val="B032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91"/>
            <p:cNvSpPr/>
            <p:nvPr/>
          </p:nvSpPr>
          <p:spPr>
            <a:xfrm>
              <a:off x="3934025" y="5275075"/>
              <a:ext cx="62900" cy="31450"/>
            </a:xfrm>
            <a:custGeom>
              <a:avLst/>
              <a:gdLst/>
              <a:ahLst/>
              <a:cxnLst/>
              <a:rect l="l" t="t" r="r" b="b"/>
              <a:pathLst>
                <a:path w="2516" h="1258" extrusionOk="0">
                  <a:moveTo>
                    <a:pt x="1628" y="1"/>
                  </a:moveTo>
                  <a:cubicBezTo>
                    <a:pt x="1103" y="1"/>
                    <a:pt x="606" y="274"/>
                    <a:pt x="92" y="274"/>
                  </a:cubicBezTo>
                  <a:lnTo>
                    <a:pt x="1" y="389"/>
                  </a:lnTo>
                  <a:lnTo>
                    <a:pt x="92" y="503"/>
                  </a:lnTo>
                  <a:lnTo>
                    <a:pt x="344" y="503"/>
                  </a:lnTo>
                  <a:cubicBezTo>
                    <a:pt x="371" y="508"/>
                    <a:pt x="400" y="510"/>
                    <a:pt x="431" y="510"/>
                  </a:cubicBezTo>
                  <a:cubicBezTo>
                    <a:pt x="559" y="510"/>
                    <a:pt x="712" y="476"/>
                    <a:pt x="840" y="476"/>
                  </a:cubicBezTo>
                  <a:cubicBezTo>
                    <a:pt x="966" y="476"/>
                    <a:pt x="1068" y="509"/>
                    <a:pt x="1098" y="640"/>
                  </a:cubicBezTo>
                  <a:cubicBezTo>
                    <a:pt x="1212" y="1006"/>
                    <a:pt x="709" y="938"/>
                    <a:pt x="504" y="1075"/>
                  </a:cubicBezTo>
                  <a:cubicBezTo>
                    <a:pt x="458" y="1143"/>
                    <a:pt x="389" y="1189"/>
                    <a:pt x="344" y="1258"/>
                  </a:cubicBezTo>
                  <a:lnTo>
                    <a:pt x="1601" y="1258"/>
                  </a:lnTo>
                  <a:cubicBezTo>
                    <a:pt x="1761" y="869"/>
                    <a:pt x="2127" y="663"/>
                    <a:pt x="2424" y="389"/>
                  </a:cubicBezTo>
                  <a:cubicBezTo>
                    <a:pt x="2516" y="297"/>
                    <a:pt x="2470" y="137"/>
                    <a:pt x="2356" y="92"/>
                  </a:cubicBezTo>
                  <a:cubicBezTo>
                    <a:pt x="2196" y="46"/>
                    <a:pt x="2036" y="23"/>
                    <a:pt x="1876" y="23"/>
                  </a:cubicBezTo>
                  <a:cubicBezTo>
                    <a:pt x="1792" y="7"/>
                    <a:pt x="1710" y="1"/>
                    <a:pt x="1628" y="1"/>
                  </a:cubicBezTo>
                  <a:close/>
                </a:path>
              </a:pathLst>
            </a:custGeom>
            <a:solidFill>
              <a:srgbClr val="C34C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91"/>
            <p:cNvSpPr/>
            <p:nvPr/>
          </p:nvSpPr>
          <p:spPr>
            <a:xfrm>
              <a:off x="3660775" y="5298150"/>
              <a:ext cx="157100" cy="40125"/>
            </a:xfrm>
            <a:custGeom>
              <a:avLst/>
              <a:gdLst/>
              <a:ahLst/>
              <a:cxnLst/>
              <a:rect l="l" t="t" r="r" b="b"/>
              <a:pathLst>
                <a:path w="6284" h="1605" extrusionOk="0">
                  <a:moveTo>
                    <a:pt x="6089" y="0"/>
                  </a:moveTo>
                  <a:cubicBezTo>
                    <a:pt x="6044" y="0"/>
                    <a:pt x="5989" y="12"/>
                    <a:pt x="5923" y="37"/>
                  </a:cubicBezTo>
                  <a:lnTo>
                    <a:pt x="5283" y="106"/>
                  </a:lnTo>
                  <a:cubicBezTo>
                    <a:pt x="5092" y="198"/>
                    <a:pt x="4894" y="220"/>
                    <a:pt x="4693" y="220"/>
                  </a:cubicBezTo>
                  <a:cubicBezTo>
                    <a:pt x="4492" y="220"/>
                    <a:pt x="4289" y="198"/>
                    <a:pt x="4088" y="198"/>
                  </a:cubicBezTo>
                  <a:cubicBezTo>
                    <a:pt x="3888" y="198"/>
                    <a:pt x="3689" y="220"/>
                    <a:pt x="3499" y="312"/>
                  </a:cubicBezTo>
                  <a:cubicBezTo>
                    <a:pt x="3432" y="405"/>
                    <a:pt x="3334" y="452"/>
                    <a:pt x="3233" y="452"/>
                  </a:cubicBezTo>
                  <a:cubicBezTo>
                    <a:pt x="3160" y="452"/>
                    <a:pt x="3085" y="428"/>
                    <a:pt x="3019" y="380"/>
                  </a:cubicBezTo>
                  <a:cubicBezTo>
                    <a:pt x="2984" y="329"/>
                    <a:pt x="2924" y="303"/>
                    <a:pt x="2868" y="303"/>
                  </a:cubicBezTo>
                  <a:cubicBezTo>
                    <a:pt x="2849" y="303"/>
                    <a:pt x="2830" y="306"/>
                    <a:pt x="2813" y="312"/>
                  </a:cubicBezTo>
                  <a:cubicBezTo>
                    <a:pt x="2451" y="240"/>
                    <a:pt x="2090" y="180"/>
                    <a:pt x="1728" y="180"/>
                  </a:cubicBezTo>
                  <a:cubicBezTo>
                    <a:pt x="1404" y="180"/>
                    <a:pt x="1079" y="228"/>
                    <a:pt x="755" y="358"/>
                  </a:cubicBezTo>
                  <a:cubicBezTo>
                    <a:pt x="686" y="586"/>
                    <a:pt x="1098" y="815"/>
                    <a:pt x="709" y="998"/>
                  </a:cubicBezTo>
                  <a:cubicBezTo>
                    <a:pt x="458" y="1089"/>
                    <a:pt x="183" y="1089"/>
                    <a:pt x="0" y="1341"/>
                  </a:cubicBezTo>
                  <a:cubicBezTo>
                    <a:pt x="138" y="1501"/>
                    <a:pt x="343" y="1570"/>
                    <a:pt x="549" y="1592"/>
                  </a:cubicBezTo>
                  <a:cubicBezTo>
                    <a:pt x="611" y="1601"/>
                    <a:pt x="672" y="1604"/>
                    <a:pt x="733" y="1604"/>
                  </a:cubicBezTo>
                  <a:cubicBezTo>
                    <a:pt x="1183" y="1604"/>
                    <a:pt x="1589" y="1401"/>
                    <a:pt x="2013" y="1341"/>
                  </a:cubicBezTo>
                  <a:cubicBezTo>
                    <a:pt x="2120" y="1191"/>
                    <a:pt x="2166" y="1041"/>
                    <a:pt x="2359" y="1041"/>
                  </a:cubicBezTo>
                  <a:cubicBezTo>
                    <a:pt x="2373" y="1041"/>
                    <a:pt x="2387" y="1042"/>
                    <a:pt x="2401" y="1044"/>
                  </a:cubicBezTo>
                  <a:cubicBezTo>
                    <a:pt x="2607" y="1089"/>
                    <a:pt x="2790" y="1112"/>
                    <a:pt x="2996" y="1112"/>
                  </a:cubicBezTo>
                  <a:lnTo>
                    <a:pt x="3819" y="1112"/>
                  </a:lnTo>
                  <a:cubicBezTo>
                    <a:pt x="3933" y="1112"/>
                    <a:pt x="4025" y="1112"/>
                    <a:pt x="4139" y="1089"/>
                  </a:cubicBezTo>
                  <a:cubicBezTo>
                    <a:pt x="4368" y="1066"/>
                    <a:pt x="4574" y="975"/>
                    <a:pt x="4757" y="815"/>
                  </a:cubicBezTo>
                  <a:cubicBezTo>
                    <a:pt x="4962" y="632"/>
                    <a:pt x="5305" y="815"/>
                    <a:pt x="5511" y="609"/>
                  </a:cubicBezTo>
                  <a:cubicBezTo>
                    <a:pt x="5648" y="426"/>
                    <a:pt x="5877" y="472"/>
                    <a:pt x="6037" y="358"/>
                  </a:cubicBezTo>
                  <a:lnTo>
                    <a:pt x="6266" y="358"/>
                  </a:lnTo>
                  <a:cubicBezTo>
                    <a:pt x="6284" y="144"/>
                    <a:pt x="6246" y="0"/>
                    <a:pt x="60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91"/>
            <p:cNvSpPr/>
            <p:nvPr/>
          </p:nvSpPr>
          <p:spPr>
            <a:xfrm>
              <a:off x="3633325" y="5295075"/>
              <a:ext cx="97775" cy="37175"/>
            </a:xfrm>
            <a:custGeom>
              <a:avLst/>
              <a:gdLst/>
              <a:ahLst/>
              <a:cxnLst/>
              <a:rect l="l" t="t" r="r" b="b"/>
              <a:pathLst>
                <a:path w="3911" h="1487" extrusionOk="0">
                  <a:moveTo>
                    <a:pt x="824" y="0"/>
                  </a:moveTo>
                  <a:cubicBezTo>
                    <a:pt x="664" y="138"/>
                    <a:pt x="389" y="46"/>
                    <a:pt x="252" y="229"/>
                  </a:cubicBezTo>
                  <a:cubicBezTo>
                    <a:pt x="184" y="549"/>
                    <a:pt x="92" y="869"/>
                    <a:pt x="1" y="1144"/>
                  </a:cubicBezTo>
                  <a:lnTo>
                    <a:pt x="1" y="1327"/>
                  </a:lnTo>
                  <a:lnTo>
                    <a:pt x="92" y="1441"/>
                  </a:lnTo>
                  <a:lnTo>
                    <a:pt x="1075" y="1487"/>
                  </a:lnTo>
                  <a:lnTo>
                    <a:pt x="2082" y="1464"/>
                  </a:lnTo>
                  <a:cubicBezTo>
                    <a:pt x="2265" y="1258"/>
                    <a:pt x="2265" y="938"/>
                    <a:pt x="2082" y="732"/>
                  </a:cubicBezTo>
                  <a:cubicBezTo>
                    <a:pt x="2013" y="572"/>
                    <a:pt x="2082" y="481"/>
                    <a:pt x="2219" y="481"/>
                  </a:cubicBezTo>
                  <a:cubicBezTo>
                    <a:pt x="2768" y="435"/>
                    <a:pt x="3339" y="435"/>
                    <a:pt x="3911" y="435"/>
                  </a:cubicBezTo>
                  <a:cubicBezTo>
                    <a:pt x="3705" y="252"/>
                    <a:pt x="3454" y="298"/>
                    <a:pt x="3225" y="275"/>
                  </a:cubicBezTo>
                  <a:cubicBezTo>
                    <a:pt x="2425" y="206"/>
                    <a:pt x="1601" y="229"/>
                    <a:pt x="824" y="0"/>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91"/>
            <p:cNvSpPr/>
            <p:nvPr/>
          </p:nvSpPr>
          <p:spPr>
            <a:xfrm>
              <a:off x="3712800" y="5319075"/>
              <a:ext cx="92050" cy="21175"/>
            </a:xfrm>
            <a:custGeom>
              <a:avLst/>
              <a:gdLst/>
              <a:ahLst/>
              <a:cxnLst/>
              <a:rect l="l" t="t" r="r" b="b"/>
              <a:pathLst>
                <a:path w="3682" h="847" extrusionOk="0">
                  <a:moveTo>
                    <a:pt x="2653" y="1"/>
                  </a:moveTo>
                  <a:lnTo>
                    <a:pt x="1921" y="24"/>
                  </a:lnTo>
                  <a:cubicBezTo>
                    <a:pt x="1887" y="69"/>
                    <a:pt x="1841" y="92"/>
                    <a:pt x="1795" y="92"/>
                  </a:cubicBezTo>
                  <a:cubicBezTo>
                    <a:pt x="1749" y="92"/>
                    <a:pt x="1704" y="69"/>
                    <a:pt x="1669" y="24"/>
                  </a:cubicBezTo>
                  <a:lnTo>
                    <a:pt x="1418" y="24"/>
                  </a:lnTo>
                  <a:cubicBezTo>
                    <a:pt x="1347" y="107"/>
                    <a:pt x="1251" y="147"/>
                    <a:pt x="1156" y="147"/>
                  </a:cubicBezTo>
                  <a:cubicBezTo>
                    <a:pt x="1068" y="147"/>
                    <a:pt x="981" y="113"/>
                    <a:pt x="915" y="47"/>
                  </a:cubicBezTo>
                  <a:lnTo>
                    <a:pt x="160" y="24"/>
                  </a:lnTo>
                  <a:cubicBezTo>
                    <a:pt x="0" y="161"/>
                    <a:pt x="0" y="390"/>
                    <a:pt x="160" y="527"/>
                  </a:cubicBezTo>
                  <a:cubicBezTo>
                    <a:pt x="371" y="639"/>
                    <a:pt x="591" y="668"/>
                    <a:pt x="814" y="668"/>
                  </a:cubicBezTo>
                  <a:cubicBezTo>
                    <a:pt x="1046" y="668"/>
                    <a:pt x="1282" y="637"/>
                    <a:pt x="1511" y="637"/>
                  </a:cubicBezTo>
                  <a:cubicBezTo>
                    <a:pt x="1732" y="637"/>
                    <a:pt x="1947" y="666"/>
                    <a:pt x="2150" y="778"/>
                  </a:cubicBezTo>
                  <a:lnTo>
                    <a:pt x="2904" y="778"/>
                  </a:lnTo>
                  <a:cubicBezTo>
                    <a:pt x="2939" y="824"/>
                    <a:pt x="2990" y="847"/>
                    <a:pt x="3041" y="847"/>
                  </a:cubicBezTo>
                  <a:cubicBezTo>
                    <a:pt x="3093" y="847"/>
                    <a:pt x="3144" y="824"/>
                    <a:pt x="3179" y="778"/>
                  </a:cubicBezTo>
                  <a:lnTo>
                    <a:pt x="3682" y="755"/>
                  </a:lnTo>
                  <a:cubicBezTo>
                    <a:pt x="3505" y="520"/>
                    <a:pt x="3262" y="503"/>
                    <a:pt x="3023" y="503"/>
                  </a:cubicBezTo>
                  <a:cubicBezTo>
                    <a:pt x="2983" y="503"/>
                    <a:pt x="2943" y="504"/>
                    <a:pt x="2904" y="504"/>
                  </a:cubicBezTo>
                  <a:cubicBezTo>
                    <a:pt x="2470" y="504"/>
                    <a:pt x="2607" y="252"/>
                    <a:pt x="2653" y="1"/>
                  </a:cubicBezTo>
                  <a:close/>
                </a:path>
              </a:pathLst>
            </a:custGeom>
            <a:solidFill>
              <a:srgbClr val="BE4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91"/>
            <p:cNvSpPr/>
            <p:nvPr/>
          </p:nvSpPr>
          <p:spPr>
            <a:xfrm>
              <a:off x="3716800" y="5331575"/>
              <a:ext cx="50325" cy="6475"/>
            </a:xfrm>
            <a:custGeom>
              <a:avLst/>
              <a:gdLst/>
              <a:ahLst/>
              <a:cxnLst/>
              <a:rect l="l" t="t" r="r" b="b"/>
              <a:pathLst>
                <a:path w="2013" h="259" extrusionOk="0">
                  <a:moveTo>
                    <a:pt x="1426" y="0"/>
                  </a:moveTo>
                  <a:cubicBezTo>
                    <a:pt x="1400" y="0"/>
                    <a:pt x="1375" y="2"/>
                    <a:pt x="1349" y="4"/>
                  </a:cubicBezTo>
                  <a:lnTo>
                    <a:pt x="0" y="4"/>
                  </a:lnTo>
                  <a:cubicBezTo>
                    <a:pt x="124" y="168"/>
                    <a:pt x="302" y="259"/>
                    <a:pt x="487" y="259"/>
                  </a:cubicBezTo>
                  <a:cubicBezTo>
                    <a:pt x="507" y="259"/>
                    <a:pt x="528" y="258"/>
                    <a:pt x="549" y="255"/>
                  </a:cubicBezTo>
                  <a:lnTo>
                    <a:pt x="2013" y="255"/>
                  </a:lnTo>
                  <a:cubicBezTo>
                    <a:pt x="1869" y="91"/>
                    <a:pt x="1651" y="0"/>
                    <a:pt x="1426"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91"/>
            <p:cNvSpPr/>
            <p:nvPr/>
          </p:nvSpPr>
          <p:spPr>
            <a:xfrm>
              <a:off x="3578450" y="5312075"/>
              <a:ext cx="40625" cy="13325"/>
            </a:xfrm>
            <a:custGeom>
              <a:avLst/>
              <a:gdLst/>
              <a:ahLst/>
              <a:cxnLst/>
              <a:rect l="l" t="t" r="r" b="b"/>
              <a:pathLst>
                <a:path w="1625" h="533" extrusionOk="0">
                  <a:moveTo>
                    <a:pt x="840" y="1"/>
                  </a:moveTo>
                  <a:cubicBezTo>
                    <a:pt x="796" y="1"/>
                    <a:pt x="753" y="3"/>
                    <a:pt x="709" y="6"/>
                  </a:cubicBezTo>
                  <a:cubicBezTo>
                    <a:pt x="688" y="4"/>
                    <a:pt x="667" y="4"/>
                    <a:pt x="645" y="4"/>
                  </a:cubicBezTo>
                  <a:cubicBezTo>
                    <a:pt x="412" y="4"/>
                    <a:pt x="168" y="115"/>
                    <a:pt x="1" y="304"/>
                  </a:cubicBezTo>
                  <a:cubicBezTo>
                    <a:pt x="138" y="464"/>
                    <a:pt x="344" y="532"/>
                    <a:pt x="549" y="532"/>
                  </a:cubicBezTo>
                  <a:lnTo>
                    <a:pt x="1533" y="532"/>
                  </a:lnTo>
                  <a:cubicBezTo>
                    <a:pt x="1624" y="418"/>
                    <a:pt x="1601" y="258"/>
                    <a:pt x="1487" y="189"/>
                  </a:cubicBezTo>
                  <a:cubicBezTo>
                    <a:pt x="1294" y="55"/>
                    <a:pt x="1070" y="1"/>
                    <a:pt x="840"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91"/>
            <p:cNvSpPr/>
            <p:nvPr/>
          </p:nvSpPr>
          <p:spPr>
            <a:xfrm>
              <a:off x="3565300" y="5306500"/>
              <a:ext cx="32600" cy="13175"/>
            </a:xfrm>
            <a:custGeom>
              <a:avLst/>
              <a:gdLst/>
              <a:ahLst/>
              <a:cxnLst/>
              <a:rect l="l" t="t" r="r" b="b"/>
              <a:pathLst>
                <a:path w="1304" h="527" extrusionOk="0">
                  <a:moveTo>
                    <a:pt x="782" y="1"/>
                  </a:moveTo>
                  <a:cubicBezTo>
                    <a:pt x="593" y="1"/>
                    <a:pt x="377" y="76"/>
                    <a:pt x="161" y="138"/>
                  </a:cubicBezTo>
                  <a:cubicBezTo>
                    <a:pt x="46" y="229"/>
                    <a:pt x="1" y="367"/>
                    <a:pt x="46" y="504"/>
                  </a:cubicBezTo>
                  <a:lnTo>
                    <a:pt x="527" y="527"/>
                  </a:lnTo>
                  <a:lnTo>
                    <a:pt x="1304" y="504"/>
                  </a:lnTo>
                  <a:cubicBezTo>
                    <a:pt x="1203" y="114"/>
                    <a:pt x="1013" y="1"/>
                    <a:pt x="782" y="1"/>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91"/>
            <p:cNvSpPr/>
            <p:nvPr/>
          </p:nvSpPr>
          <p:spPr>
            <a:xfrm>
              <a:off x="3707650" y="5316425"/>
              <a:ext cx="9175" cy="15250"/>
            </a:xfrm>
            <a:custGeom>
              <a:avLst/>
              <a:gdLst/>
              <a:ahLst/>
              <a:cxnLst/>
              <a:rect l="l" t="t" r="r" b="b"/>
              <a:pathLst>
                <a:path w="367" h="610" extrusionOk="0">
                  <a:moveTo>
                    <a:pt x="209" y="1"/>
                  </a:moveTo>
                  <a:cubicBezTo>
                    <a:pt x="125" y="1"/>
                    <a:pt x="52" y="81"/>
                    <a:pt x="23" y="153"/>
                  </a:cubicBezTo>
                  <a:cubicBezTo>
                    <a:pt x="0" y="290"/>
                    <a:pt x="92" y="473"/>
                    <a:pt x="138" y="610"/>
                  </a:cubicBezTo>
                  <a:lnTo>
                    <a:pt x="366" y="610"/>
                  </a:lnTo>
                  <a:lnTo>
                    <a:pt x="366" y="107"/>
                  </a:lnTo>
                  <a:cubicBezTo>
                    <a:pt x="315" y="30"/>
                    <a:pt x="260" y="1"/>
                    <a:pt x="209"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91"/>
            <p:cNvSpPr/>
            <p:nvPr/>
          </p:nvSpPr>
          <p:spPr>
            <a:xfrm>
              <a:off x="3616750" y="5315200"/>
              <a:ext cx="18900" cy="12775"/>
            </a:xfrm>
            <a:custGeom>
              <a:avLst/>
              <a:gdLst/>
              <a:ahLst/>
              <a:cxnLst/>
              <a:rect l="l" t="t" r="r" b="b"/>
              <a:pathLst>
                <a:path w="756" h="511" extrusionOk="0">
                  <a:moveTo>
                    <a:pt x="448" y="0"/>
                  </a:moveTo>
                  <a:cubicBezTo>
                    <a:pt x="318" y="0"/>
                    <a:pt x="162" y="82"/>
                    <a:pt x="1" y="179"/>
                  </a:cubicBezTo>
                  <a:lnTo>
                    <a:pt x="1" y="407"/>
                  </a:lnTo>
                  <a:cubicBezTo>
                    <a:pt x="62" y="407"/>
                    <a:pt x="112" y="418"/>
                    <a:pt x="167" y="418"/>
                  </a:cubicBezTo>
                  <a:cubicBezTo>
                    <a:pt x="194" y="418"/>
                    <a:pt x="222" y="415"/>
                    <a:pt x="252" y="407"/>
                  </a:cubicBezTo>
                  <a:cubicBezTo>
                    <a:pt x="321" y="476"/>
                    <a:pt x="412" y="510"/>
                    <a:pt x="504" y="510"/>
                  </a:cubicBezTo>
                  <a:cubicBezTo>
                    <a:pt x="595" y="510"/>
                    <a:pt x="687" y="476"/>
                    <a:pt x="755" y="407"/>
                  </a:cubicBezTo>
                  <a:cubicBezTo>
                    <a:pt x="707" y="104"/>
                    <a:pt x="594" y="0"/>
                    <a:pt x="448" y="0"/>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91"/>
            <p:cNvSpPr/>
            <p:nvPr/>
          </p:nvSpPr>
          <p:spPr>
            <a:xfrm>
              <a:off x="3623050" y="5325950"/>
              <a:ext cx="12600" cy="5450"/>
            </a:xfrm>
            <a:custGeom>
              <a:avLst/>
              <a:gdLst/>
              <a:ahLst/>
              <a:cxnLst/>
              <a:rect l="l" t="t" r="r" b="b"/>
              <a:pathLst>
                <a:path w="504" h="218" extrusionOk="0">
                  <a:moveTo>
                    <a:pt x="0" y="0"/>
                  </a:moveTo>
                  <a:cubicBezTo>
                    <a:pt x="76" y="132"/>
                    <a:pt x="229" y="218"/>
                    <a:pt x="396" y="218"/>
                  </a:cubicBezTo>
                  <a:cubicBezTo>
                    <a:pt x="431" y="218"/>
                    <a:pt x="467" y="214"/>
                    <a:pt x="503" y="206"/>
                  </a:cubicBezTo>
                  <a:lnTo>
                    <a:pt x="503" y="0"/>
                  </a:ln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91"/>
            <p:cNvSpPr/>
            <p:nvPr/>
          </p:nvSpPr>
          <p:spPr>
            <a:xfrm>
              <a:off x="3560150" y="5311075"/>
              <a:ext cx="6325" cy="8025"/>
            </a:xfrm>
            <a:custGeom>
              <a:avLst/>
              <a:gdLst/>
              <a:ahLst/>
              <a:cxnLst/>
              <a:rect l="l" t="t" r="r" b="b"/>
              <a:pathLst>
                <a:path w="253" h="321" extrusionOk="0">
                  <a:moveTo>
                    <a:pt x="138" y="1"/>
                  </a:moveTo>
                  <a:lnTo>
                    <a:pt x="1" y="92"/>
                  </a:lnTo>
                  <a:cubicBezTo>
                    <a:pt x="1" y="161"/>
                    <a:pt x="1" y="252"/>
                    <a:pt x="1" y="321"/>
                  </a:cubicBezTo>
                  <a:lnTo>
                    <a:pt x="252" y="321"/>
                  </a:lnTo>
                  <a:lnTo>
                    <a:pt x="252" y="69"/>
                  </a:lnTo>
                  <a:lnTo>
                    <a:pt x="138" y="1"/>
                  </a:ln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91"/>
            <p:cNvSpPr/>
            <p:nvPr/>
          </p:nvSpPr>
          <p:spPr>
            <a:xfrm>
              <a:off x="3785400" y="5338525"/>
              <a:ext cx="7450" cy="3025"/>
            </a:xfrm>
            <a:custGeom>
              <a:avLst/>
              <a:gdLst/>
              <a:ahLst/>
              <a:cxnLst/>
              <a:rect l="l" t="t" r="r" b="b"/>
              <a:pathLst>
                <a:path w="298" h="121" extrusionOk="0">
                  <a:moveTo>
                    <a:pt x="0" y="0"/>
                  </a:moveTo>
                  <a:cubicBezTo>
                    <a:pt x="46" y="80"/>
                    <a:pt x="92" y="120"/>
                    <a:pt x="140" y="120"/>
                  </a:cubicBezTo>
                  <a:cubicBezTo>
                    <a:pt x="189" y="120"/>
                    <a:pt x="240" y="80"/>
                    <a:pt x="298"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91"/>
            <p:cNvSpPr/>
            <p:nvPr/>
          </p:nvSpPr>
          <p:spPr>
            <a:xfrm>
              <a:off x="3081850" y="4905300"/>
              <a:ext cx="219950" cy="262475"/>
            </a:xfrm>
            <a:custGeom>
              <a:avLst/>
              <a:gdLst/>
              <a:ahLst/>
              <a:cxnLst/>
              <a:rect l="l" t="t" r="r" b="b"/>
              <a:pathLst>
                <a:path w="8798" h="10499" extrusionOk="0">
                  <a:moveTo>
                    <a:pt x="785" y="0"/>
                  </a:moveTo>
                  <a:cubicBezTo>
                    <a:pt x="1" y="0"/>
                    <a:pt x="480" y="765"/>
                    <a:pt x="519" y="1277"/>
                  </a:cubicBezTo>
                  <a:cubicBezTo>
                    <a:pt x="794" y="1574"/>
                    <a:pt x="977" y="1917"/>
                    <a:pt x="1091" y="2283"/>
                  </a:cubicBezTo>
                  <a:cubicBezTo>
                    <a:pt x="1068" y="2717"/>
                    <a:pt x="1457" y="2923"/>
                    <a:pt x="1594" y="3289"/>
                  </a:cubicBezTo>
                  <a:cubicBezTo>
                    <a:pt x="1937" y="3632"/>
                    <a:pt x="1960" y="4089"/>
                    <a:pt x="2143" y="4524"/>
                  </a:cubicBezTo>
                  <a:cubicBezTo>
                    <a:pt x="2211" y="4798"/>
                    <a:pt x="2349" y="5073"/>
                    <a:pt x="2577" y="5256"/>
                  </a:cubicBezTo>
                  <a:cubicBezTo>
                    <a:pt x="3240" y="5804"/>
                    <a:pt x="3812" y="6468"/>
                    <a:pt x="4224" y="7222"/>
                  </a:cubicBezTo>
                  <a:cubicBezTo>
                    <a:pt x="4384" y="7474"/>
                    <a:pt x="4590" y="7680"/>
                    <a:pt x="4864" y="7817"/>
                  </a:cubicBezTo>
                  <a:cubicBezTo>
                    <a:pt x="5276" y="7977"/>
                    <a:pt x="5619" y="8297"/>
                    <a:pt x="5870" y="8686"/>
                  </a:cubicBezTo>
                  <a:cubicBezTo>
                    <a:pt x="6282" y="9417"/>
                    <a:pt x="6991" y="9852"/>
                    <a:pt x="7699" y="10286"/>
                  </a:cubicBezTo>
                  <a:cubicBezTo>
                    <a:pt x="7881" y="10392"/>
                    <a:pt x="8032" y="10498"/>
                    <a:pt x="8207" y="10498"/>
                  </a:cubicBezTo>
                  <a:cubicBezTo>
                    <a:pt x="8296" y="10498"/>
                    <a:pt x="8391" y="10470"/>
                    <a:pt x="8500" y="10401"/>
                  </a:cubicBezTo>
                  <a:cubicBezTo>
                    <a:pt x="8797" y="10195"/>
                    <a:pt x="8683" y="9875"/>
                    <a:pt x="8568" y="9623"/>
                  </a:cubicBezTo>
                  <a:cubicBezTo>
                    <a:pt x="8431" y="9189"/>
                    <a:pt x="8225" y="8777"/>
                    <a:pt x="8111" y="8343"/>
                  </a:cubicBezTo>
                  <a:cubicBezTo>
                    <a:pt x="7791" y="7451"/>
                    <a:pt x="7036" y="6902"/>
                    <a:pt x="6510" y="6193"/>
                  </a:cubicBezTo>
                  <a:cubicBezTo>
                    <a:pt x="5802" y="5301"/>
                    <a:pt x="5024" y="4478"/>
                    <a:pt x="4315" y="3586"/>
                  </a:cubicBezTo>
                  <a:cubicBezTo>
                    <a:pt x="4132" y="3403"/>
                    <a:pt x="3972" y="3198"/>
                    <a:pt x="3835" y="2969"/>
                  </a:cubicBezTo>
                  <a:cubicBezTo>
                    <a:pt x="3789" y="2855"/>
                    <a:pt x="3744" y="2763"/>
                    <a:pt x="3698" y="2672"/>
                  </a:cubicBezTo>
                  <a:cubicBezTo>
                    <a:pt x="3629" y="2580"/>
                    <a:pt x="3538" y="2512"/>
                    <a:pt x="3469" y="2443"/>
                  </a:cubicBezTo>
                  <a:cubicBezTo>
                    <a:pt x="3378" y="2374"/>
                    <a:pt x="3263" y="2329"/>
                    <a:pt x="3172" y="2283"/>
                  </a:cubicBezTo>
                  <a:cubicBezTo>
                    <a:pt x="2463" y="1757"/>
                    <a:pt x="1754" y="1254"/>
                    <a:pt x="1480" y="362"/>
                  </a:cubicBezTo>
                  <a:cubicBezTo>
                    <a:pt x="1434" y="248"/>
                    <a:pt x="1365" y="156"/>
                    <a:pt x="1274" y="65"/>
                  </a:cubicBezTo>
                  <a:cubicBezTo>
                    <a:pt x="1073" y="20"/>
                    <a:pt x="912" y="0"/>
                    <a:pt x="7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91"/>
            <p:cNvSpPr/>
            <p:nvPr/>
          </p:nvSpPr>
          <p:spPr>
            <a:xfrm>
              <a:off x="3202875" y="5100025"/>
              <a:ext cx="145975" cy="100450"/>
            </a:xfrm>
            <a:custGeom>
              <a:avLst/>
              <a:gdLst/>
              <a:ahLst/>
              <a:cxnLst/>
              <a:rect l="l" t="t" r="r" b="b"/>
              <a:pathLst>
                <a:path w="5839" h="4018" extrusionOk="0">
                  <a:moveTo>
                    <a:pt x="157" y="0"/>
                  </a:moveTo>
                  <a:cubicBezTo>
                    <a:pt x="106" y="0"/>
                    <a:pt x="54" y="2"/>
                    <a:pt x="0" y="5"/>
                  </a:cubicBezTo>
                  <a:cubicBezTo>
                    <a:pt x="229" y="256"/>
                    <a:pt x="412" y="508"/>
                    <a:pt x="640" y="759"/>
                  </a:cubicBezTo>
                  <a:cubicBezTo>
                    <a:pt x="869" y="965"/>
                    <a:pt x="1006" y="1217"/>
                    <a:pt x="1029" y="1514"/>
                  </a:cubicBezTo>
                  <a:cubicBezTo>
                    <a:pt x="1098" y="1606"/>
                    <a:pt x="1189" y="1674"/>
                    <a:pt x="1281" y="1766"/>
                  </a:cubicBezTo>
                  <a:cubicBezTo>
                    <a:pt x="1624" y="1994"/>
                    <a:pt x="1898" y="2314"/>
                    <a:pt x="2310" y="2497"/>
                  </a:cubicBezTo>
                  <a:cubicBezTo>
                    <a:pt x="2493" y="2520"/>
                    <a:pt x="2676" y="2635"/>
                    <a:pt x="2767" y="2795"/>
                  </a:cubicBezTo>
                  <a:cubicBezTo>
                    <a:pt x="2881" y="3000"/>
                    <a:pt x="3064" y="3160"/>
                    <a:pt x="3270" y="3275"/>
                  </a:cubicBezTo>
                  <a:cubicBezTo>
                    <a:pt x="3407" y="3412"/>
                    <a:pt x="3636" y="3366"/>
                    <a:pt x="3773" y="3526"/>
                  </a:cubicBezTo>
                  <a:cubicBezTo>
                    <a:pt x="4070" y="3778"/>
                    <a:pt x="4459" y="3755"/>
                    <a:pt x="4779" y="3869"/>
                  </a:cubicBezTo>
                  <a:cubicBezTo>
                    <a:pt x="5059" y="3971"/>
                    <a:pt x="5267" y="4017"/>
                    <a:pt x="5416" y="4017"/>
                  </a:cubicBezTo>
                  <a:cubicBezTo>
                    <a:pt x="5838" y="4017"/>
                    <a:pt x="5776" y="3638"/>
                    <a:pt x="5488" y="3046"/>
                  </a:cubicBezTo>
                  <a:cubicBezTo>
                    <a:pt x="5397" y="2978"/>
                    <a:pt x="5282" y="2909"/>
                    <a:pt x="5191" y="2863"/>
                  </a:cubicBezTo>
                  <a:cubicBezTo>
                    <a:pt x="5054" y="2772"/>
                    <a:pt x="4916" y="2657"/>
                    <a:pt x="4802" y="2543"/>
                  </a:cubicBezTo>
                  <a:cubicBezTo>
                    <a:pt x="4436" y="2200"/>
                    <a:pt x="4139" y="1811"/>
                    <a:pt x="3910" y="1354"/>
                  </a:cubicBezTo>
                  <a:cubicBezTo>
                    <a:pt x="3713" y="1025"/>
                    <a:pt x="3621" y="528"/>
                    <a:pt x="3089" y="528"/>
                  </a:cubicBezTo>
                  <a:cubicBezTo>
                    <a:pt x="3067" y="528"/>
                    <a:pt x="3043" y="529"/>
                    <a:pt x="3019" y="531"/>
                  </a:cubicBezTo>
                  <a:cubicBezTo>
                    <a:pt x="2950" y="1102"/>
                    <a:pt x="3316" y="1537"/>
                    <a:pt x="3522" y="2040"/>
                  </a:cubicBezTo>
                  <a:cubicBezTo>
                    <a:pt x="3590" y="2177"/>
                    <a:pt x="3682" y="2360"/>
                    <a:pt x="3499" y="2452"/>
                  </a:cubicBezTo>
                  <a:cubicBezTo>
                    <a:pt x="3447" y="2472"/>
                    <a:pt x="3391" y="2483"/>
                    <a:pt x="3335" y="2483"/>
                  </a:cubicBezTo>
                  <a:cubicBezTo>
                    <a:pt x="3266" y="2483"/>
                    <a:pt x="3196" y="2467"/>
                    <a:pt x="3133" y="2429"/>
                  </a:cubicBezTo>
                  <a:cubicBezTo>
                    <a:pt x="2401" y="1788"/>
                    <a:pt x="1464" y="1354"/>
                    <a:pt x="961" y="439"/>
                  </a:cubicBezTo>
                  <a:cubicBezTo>
                    <a:pt x="782" y="81"/>
                    <a:pt x="499" y="0"/>
                    <a:pt x="1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91"/>
            <p:cNvSpPr/>
            <p:nvPr/>
          </p:nvSpPr>
          <p:spPr>
            <a:xfrm>
              <a:off x="3034800" y="4753700"/>
              <a:ext cx="62900" cy="116275"/>
            </a:xfrm>
            <a:custGeom>
              <a:avLst/>
              <a:gdLst/>
              <a:ahLst/>
              <a:cxnLst/>
              <a:rect l="l" t="t" r="r" b="b"/>
              <a:pathLst>
                <a:path w="2516" h="4651" extrusionOk="0">
                  <a:moveTo>
                    <a:pt x="503" y="1"/>
                  </a:moveTo>
                  <a:lnTo>
                    <a:pt x="503" y="1"/>
                  </a:lnTo>
                  <a:cubicBezTo>
                    <a:pt x="435" y="275"/>
                    <a:pt x="526" y="618"/>
                    <a:pt x="206" y="824"/>
                  </a:cubicBezTo>
                  <a:cubicBezTo>
                    <a:pt x="0" y="1647"/>
                    <a:pt x="526" y="2219"/>
                    <a:pt x="892" y="2836"/>
                  </a:cubicBezTo>
                  <a:cubicBezTo>
                    <a:pt x="938" y="2928"/>
                    <a:pt x="1006" y="3019"/>
                    <a:pt x="1075" y="3088"/>
                  </a:cubicBezTo>
                  <a:cubicBezTo>
                    <a:pt x="1121" y="3179"/>
                    <a:pt x="1189" y="3271"/>
                    <a:pt x="1258" y="3339"/>
                  </a:cubicBezTo>
                  <a:cubicBezTo>
                    <a:pt x="1304" y="3431"/>
                    <a:pt x="1349" y="3522"/>
                    <a:pt x="1418" y="3591"/>
                  </a:cubicBezTo>
                  <a:cubicBezTo>
                    <a:pt x="1487" y="3842"/>
                    <a:pt x="1601" y="4094"/>
                    <a:pt x="1738" y="4300"/>
                  </a:cubicBezTo>
                  <a:cubicBezTo>
                    <a:pt x="1910" y="4371"/>
                    <a:pt x="2092" y="4650"/>
                    <a:pt x="2254" y="4650"/>
                  </a:cubicBezTo>
                  <a:cubicBezTo>
                    <a:pt x="2350" y="4650"/>
                    <a:pt x="2439" y="4552"/>
                    <a:pt x="2516" y="4254"/>
                  </a:cubicBezTo>
                  <a:cubicBezTo>
                    <a:pt x="2241" y="3659"/>
                    <a:pt x="2058" y="2996"/>
                    <a:pt x="1647" y="2516"/>
                  </a:cubicBezTo>
                  <a:cubicBezTo>
                    <a:pt x="1167" y="1967"/>
                    <a:pt x="984" y="1327"/>
                    <a:pt x="778" y="664"/>
                  </a:cubicBezTo>
                  <a:cubicBezTo>
                    <a:pt x="755" y="412"/>
                    <a:pt x="641" y="184"/>
                    <a:pt x="5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91"/>
            <p:cNvSpPr/>
            <p:nvPr/>
          </p:nvSpPr>
          <p:spPr>
            <a:xfrm>
              <a:off x="3023375" y="4774275"/>
              <a:ext cx="42325" cy="57550"/>
            </a:xfrm>
            <a:custGeom>
              <a:avLst/>
              <a:gdLst/>
              <a:ahLst/>
              <a:cxnLst/>
              <a:rect l="l" t="t" r="r" b="b"/>
              <a:pathLst>
                <a:path w="1693" h="2302" extrusionOk="0">
                  <a:moveTo>
                    <a:pt x="663" y="1"/>
                  </a:moveTo>
                  <a:lnTo>
                    <a:pt x="663" y="24"/>
                  </a:lnTo>
                  <a:cubicBezTo>
                    <a:pt x="0" y="207"/>
                    <a:pt x="320" y="641"/>
                    <a:pt x="434" y="1007"/>
                  </a:cubicBezTo>
                  <a:cubicBezTo>
                    <a:pt x="434" y="1350"/>
                    <a:pt x="457" y="1670"/>
                    <a:pt x="457" y="1990"/>
                  </a:cubicBezTo>
                  <a:lnTo>
                    <a:pt x="686" y="1990"/>
                  </a:lnTo>
                  <a:cubicBezTo>
                    <a:pt x="958" y="2045"/>
                    <a:pt x="1173" y="2301"/>
                    <a:pt x="1456" y="2301"/>
                  </a:cubicBezTo>
                  <a:cubicBezTo>
                    <a:pt x="1530" y="2301"/>
                    <a:pt x="1608" y="2284"/>
                    <a:pt x="1692" y="2242"/>
                  </a:cubicBezTo>
                  <a:cubicBezTo>
                    <a:pt x="1349" y="1487"/>
                    <a:pt x="1006" y="755"/>
                    <a:pt x="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91"/>
            <p:cNvSpPr/>
            <p:nvPr/>
          </p:nvSpPr>
          <p:spPr>
            <a:xfrm>
              <a:off x="3025075" y="4742275"/>
              <a:ext cx="17175" cy="57200"/>
            </a:xfrm>
            <a:custGeom>
              <a:avLst/>
              <a:gdLst/>
              <a:ahLst/>
              <a:cxnLst/>
              <a:rect l="l" t="t" r="r" b="b"/>
              <a:pathLst>
                <a:path w="687" h="2288" extrusionOk="0">
                  <a:moveTo>
                    <a:pt x="161" y="0"/>
                  </a:moveTo>
                  <a:cubicBezTo>
                    <a:pt x="92" y="0"/>
                    <a:pt x="1" y="92"/>
                    <a:pt x="1" y="138"/>
                  </a:cubicBezTo>
                  <a:cubicBezTo>
                    <a:pt x="46" y="709"/>
                    <a:pt x="92" y="1281"/>
                    <a:pt x="115" y="1853"/>
                  </a:cubicBezTo>
                  <a:cubicBezTo>
                    <a:pt x="138" y="2035"/>
                    <a:pt x="229" y="2173"/>
                    <a:pt x="366" y="2287"/>
                  </a:cubicBezTo>
                  <a:cubicBezTo>
                    <a:pt x="389" y="1944"/>
                    <a:pt x="229" y="1555"/>
                    <a:pt x="595" y="1281"/>
                  </a:cubicBezTo>
                  <a:cubicBezTo>
                    <a:pt x="687" y="846"/>
                    <a:pt x="435" y="481"/>
                    <a:pt x="344" y="92"/>
                  </a:cubicBezTo>
                  <a:cubicBezTo>
                    <a:pt x="298" y="23"/>
                    <a:pt x="229" y="0"/>
                    <a:pt x="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91"/>
            <p:cNvSpPr/>
            <p:nvPr/>
          </p:nvSpPr>
          <p:spPr>
            <a:xfrm>
              <a:off x="3038800" y="4728550"/>
              <a:ext cx="8025" cy="20600"/>
            </a:xfrm>
            <a:custGeom>
              <a:avLst/>
              <a:gdLst/>
              <a:ahLst/>
              <a:cxnLst/>
              <a:rect l="l" t="t" r="r" b="b"/>
              <a:pathLst>
                <a:path w="321" h="824" extrusionOk="0">
                  <a:moveTo>
                    <a:pt x="92" y="1"/>
                  </a:moveTo>
                  <a:lnTo>
                    <a:pt x="92" y="1"/>
                  </a:lnTo>
                  <a:cubicBezTo>
                    <a:pt x="69" y="298"/>
                    <a:pt x="0" y="595"/>
                    <a:pt x="298" y="824"/>
                  </a:cubicBezTo>
                  <a:cubicBezTo>
                    <a:pt x="321" y="549"/>
                    <a:pt x="252" y="252"/>
                    <a:pt x="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91"/>
            <p:cNvSpPr/>
            <p:nvPr/>
          </p:nvSpPr>
          <p:spPr>
            <a:xfrm>
              <a:off x="3059375" y="4865025"/>
              <a:ext cx="66350" cy="74500"/>
            </a:xfrm>
            <a:custGeom>
              <a:avLst/>
              <a:gdLst/>
              <a:ahLst/>
              <a:cxnLst/>
              <a:rect l="l" t="t" r="r" b="b"/>
              <a:pathLst>
                <a:path w="2654" h="2980" extrusionOk="0">
                  <a:moveTo>
                    <a:pt x="799" y="1"/>
                  </a:moveTo>
                  <a:cubicBezTo>
                    <a:pt x="687" y="1"/>
                    <a:pt x="579" y="45"/>
                    <a:pt x="504" y="121"/>
                  </a:cubicBezTo>
                  <a:lnTo>
                    <a:pt x="1" y="624"/>
                  </a:lnTo>
                  <a:cubicBezTo>
                    <a:pt x="527" y="1333"/>
                    <a:pt x="938" y="2088"/>
                    <a:pt x="1235" y="2911"/>
                  </a:cubicBezTo>
                  <a:cubicBezTo>
                    <a:pt x="1270" y="2956"/>
                    <a:pt x="1321" y="2979"/>
                    <a:pt x="1373" y="2979"/>
                  </a:cubicBezTo>
                  <a:cubicBezTo>
                    <a:pt x="1424" y="2979"/>
                    <a:pt x="1476" y="2956"/>
                    <a:pt x="1510" y="2911"/>
                  </a:cubicBezTo>
                  <a:cubicBezTo>
                    <a:pt x="1578" y="2659"/>
                    <a:pt x="1876" y="2408"/>
                    <a:pt x="1510" y="2156"/>
                  </a:cubicBezTo>
                  <a:cubicBezTo>
                    <a:pt x="1350" y="2042"/>
                    <a:pt x="1464" y="1950"/>
                    <a:pt x="1578" y="1882"/>
                  </a:cubicBezTo>
                  <a:cubicBezTo>
                    <a:pt x="1673" y="1797"/>
                    <a:pt x="1767" y="1766"/>
                    <a:pt x="1861" y="1766"/>
                  </a:cubicBezTo>
                  <a:cubicBezTo>
                    <a:pt x="1996" y="1766"/>
                    <a:pt x="2130" y="1828"/>
                    <a:pt x="2264" y="1882"/>
                  </a:cubicBezTo>
                  <a:cubicBezTo>
                    <a:pt x="2653" y="578"/>
                    <a:pt x="1624" y="395"/>
                    <a:pt x="870" y="7"/>
                  </a:cubicBezTo>
                  <a:cubicBezTo>
                    <a:pt x="846" y="3"/>
                    <a:pt x="822" y="1"/>
                    <a:pt x="7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91"/>
            <p:cNvSpPr/>
            <p:nvPr/>
          </p:nvSpPr>
          <p:spPr>
            <a:xfrm>
              <a:off x="3090250" y="4937200"/>
              <a:ext cx="19450" cy="25750"/>
            </a:xfrm>
            <a:custGeom>
              <a:avLst/>
              <a:gdLst/>
              <a:ahLst/>
              <a:cxnLst/>
              <a:rect l="l" t="t" r="r" b="b"/>
              <a:pathLst>
                <a:path w="778" h="1030" extrusionOk="0">
                  <a:moveTo>
                    <a:pt x="0" y="1"/>
                  </a:moveTo>
                  <a:lnTo>
                    <a:pt x="755" y="1030"/>
                  </a:lnTo>
                  <a:cubicBezTo>
                    <a:pt x="778" y="573"/>
                    <a:pt x="709" y="207"/>
                    <a:pt x="252" y="1"/>
                  </a:cubicBezTo>
                  <a:close/>
                </a:path>
              </a:pathLst>
            </a:custGeom>
            <a:solidFill>
              <a:srgbClr val="CB51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91"/>
            <p:cNvSpPr/>
            <p:nvPr/>
          </p:nvSpPr>
          <p:spPr>
            <a:xfrm>
              <a:off x="3829975" y="5332225"/>
              <a:ext cx="37200" cy="6900"/>
            </a:xfrm>
            <a:custGeom>
              <a:avLst/>
              <a:gdLst/>
              <a:ahLst/>
              <a:cxnLst/>
              <a:rect l="l" t="t" r="r" b="b"/>
              <a:pathLst>
                <a:path w="1488" h="276" extrusionOk="0">
                  <a:moveTo>
                    <a:pt x="1" y="1"/>
                  </a:moveTo>
                  <a:cubicBezTo>
                    <a:pt x="218" y="184"/>
                    <a:pt x="481" y="275"/>
                    <a:pt x="744" y="275"/>
                  </a:cubicBezTo>
                  <a:cubicBezTo>
                    <a:pt x="1007" y="275"/>
                    <a:pt x="1270" y="184"/>
                    <a:pt x="1487" y="1"/>
                  </a:cubicBezTo>
                  <a:close/>
                </a:path>
              </a:pathLst>
            </a:custGeom>
            <a:solidFill>
              <a:srgbClr val="BE4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91"/>
            <p:cNvSpPr/>
            <p:nvPr/>
          </p:nvSpPr>
          <p:spPr>
            <a:xfrm>
              <a:off x="3816275" y="5332225"/>
              <a:ext cx="7450" cy="5175"/>
            </a:xfrm>
            <a:custGeom>
              <a:avLst/>
              <a:gdLst/>
              <a:ahLst/>
              <a:cxnLst/>
              <a:rect l="l" t="t" r="r" b="b"/>
              <a:pathLst>
                <a:path w="298" h="207" extrusionOk="0">
                  <a:moveTo>
                    <a:pt x="0" y="207"/>
                  </a:moveTo>
                  <a:lnTo>
                    <a:pt x="297" y="1"/>
                  </a:lnTo>
                  <a:close/>
                </a:path>
              </a:pathLst>
            </a:custGeom>
            <a:solidFill>
              <a:srgbClr val="BE4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91"/>
            <p:cNvSpPr/>
            <p:nvPr/>
          </p:nvSpPr>
          <p:spPr>
            <a:xfrm>
              <a:off x="3297200" y="5169300"/>
              <a:ext cx="83475" cy="53775"/>
            </a:xfrm>
            <a:custGeom>
              <a:avLst/>
              <a:gdLst/>
              <a:ahLst/>
              <a:cxnLst/>
              <a:rect l="l" t="t" r="r" b="b"/>
              <a:pathLst>
                <a:path w="3339" h="2151" extrusionOk="0">
                  <a:moveTo>
                    <a:pt x="1738" y="1"/>
                  </a:moveTo>
                  <a:cubicBezTo>
                    <a:pt x="1647" y="69"/>
                    <a:pt x="1486" y="92"/>
                    <a:pt x="1486" y="252"/>
                  </a:cubicBezTo>
                  <a:cubicBezTo>
                    <a:pt x="1578" y="481"/>
                    <a:pt x="1829" y="710"/>
                    <a:pt x="1692" y="938"/>
                  </a:cubicBezTo>
                  <a:cubicBezTo>
                    <a:pt x="1640" y="1044"/>
                    <a:pt x="1577" y="1080"/>
                    <a:pt x="1509" y="1080"/>
                  </a:cubicBezTo>
                  <a:cubicBezTo>
                    <a:pt x="1371" y="1080"/>
                    <a:pt x="1213" y="931"/>
                    <a:pt x="1075" y="915"/>
                  </a:cubicBezTo>
                  <a:lnTo>
                    <a:pt x="0" y="755"/>
                  </a:lnTo>
                  <a:lnTo>
                    <a:pt x="0" y="755"/>
                  </a:lnTo>
                  <a:cubicBezTo>
                    <a:pt x="160" y="1075"/>
                    <a:pt x="503" y="1258"/>
                    <a:pt x="869" y="1258"/>
                  </a:cubicBezTo>
                  <a:cubicBezTo>
                    <a:pt x="1281" y="1281"/>
                    <a:pt x="1464" y="1579"/>
                    <a:pt x="1532" y="1967"/>
                  </a:cubicBezTo>
                  <a:lnTo>
                    <a:pt x="1761" y="1990"/>
                  </a:lnTo>
                  <a:cubicBezTo>
                    <a:pt x="1955" y="2100"/>
                    <a:pt x="2176" y="2151"/>
                    <a:pt x="2401" y="2151"/>
                  </a:cubicBezTo>
                  <a:cubicBezTo>
                    <a:pt x="2600" y="2151"/>
                    <a:pt x="2803" y="2111"/>
                    <a:pt x="2996" y="2036"/>
                  </a:cubicBezTo>
                  <a:cubicBezTo>
                    <a:pt x="3339" y="1601"/>
                    <a:pt x="2904" y="1304"/>
                    <a:pt x="2813" y="961"/>
                  </a:cubicBezTo>
                  <a:cubicBezTo>
                    <a:pt x="2515" y="572"/>
                    <a:pt x="2241" y="161"/>
                    <a:pt x="1738" y="1"/>
                  </a:cubicBezTo>
                  <a:close/>
                </a:path>
              </a:pathLst>
            </a:custGeom>
            <a:solidFill>
              <a:srgbClr val="C95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91"/>
            <p:cNvSpPr/>
            <p:nvPr/>
          </p:nvSpPr>
          <p:spPr>
            <a:xfrm>
              <a:off x="3234875" y="5143575"/>
              <a:ext cx="25175" cy="18900"/>
            </a:xfrm>
            <a:custGeom>
              <a:avLst/>
              <a:gdLst/>
              <a:ahLst/>
              <a:cxnLst/>
              <a:rect l="l" t="t" r="r" b="b"/>
              <a:pathLst>
                <a:path w="1007" h="756" extrusionOk="0">
                  <a:moveTo>
                    <a:pt x="1" y="1"/>
                  </a:moveTo>
                  <a:lnTo>
                    <a:pt x="229" y="504"/>
                  </a:lnTo>
                  <a:lnTo>
                    <a:pt x="504" y="755"/>
                  </a:lnTo>
                  <a:lnTo>
                    <a:pt x="732" y="755"/>
                  </a:lnTo>
                  <a:lnTo>
                    <a:pt x="1007" y="732"/>
                  </a:lnTo>
                  <a:cubicBezTo>
                    <a:pt x="755" y="389"/>
                    <a:pt x="504"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91"/>
            <p:cNvSpPr/>
            <p:nvPr/>
          </p:nvSpPr>
          <p:spPr>
            <a:xfrm>
              <a:off x="3284625" y="5181250"/>
              <a:ext cx="12600" cy="6950"/>
            </a:xfrm>
            <a:custGeom>
              <a:avLst/>
              <a:gdLst/>
              <a:ahLst/>
              <a:cxnLst/>
              <a:rect l="l" t="t" r="r" b="b"/>
              <a:pathLst>
                <a:path w="504" h="278" extrusionOk="0">
                  <a:moveTo>
                    <a:pt x="52" y="0"/>
                  </a:moveTo>
                  <a:cubicBezTo>
                    <a:pt x="35" y="0"/>
                    <a:pt x="18" y="1"/>
                    <a:pt x="0" y="3"/>
                  </a:cubicBezTo>
                  <a:cubicBezTo>
                    <a:pt x="92" y="186"/>
                    <a:pt x="297" y="277"/>
                    <a:pt x="503" y="277"/>
                  </a:cubicBezTo>
                  <a:cubicBezTo>
                    <a:pt x="399" y="110"/>
                    <a:pt x="237" y="0"/>
                    <a:pt x="52" y="0"/>
                  </a:cubicBezTo>
                  <a:close/>
                </a:path>
              </a:pathLst>
            </a:custGeom>
            <a:solidFill>
              <a:srgbClr val="C95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91"/>
            <p:cNvSpPr/>
            <p:nvPr/>
          </p:nvSpPr>
          <p:spPr>
            <a:xfrm>
              <a:off x="4197575" y="5168725"/>
              <a:ext cx="20600" cy="12600"/>
            </a:xfrm>
            <a:custGeom>
              <a:avLst/>
              <a:gdLst/>
              <a:ahLst/>
              <a:cxnLst/>
              <a:rect l="l" t="t" r="r" b="b"/>
              <a:pathLst>
                <a:path w="824" h="504" extrusionOk="0">
                  <a:moveTo>
                    <a:pt x="366" y="1"/>
                  </a:moveTo>
                  <a:cubicBezTo>
                    <a:pt x="0" y="24"/>
                    <a:pt x="0" y="47"/>
                    <a:pt x="69" y="504"/>
                  </a:cubicBezTo>
                  <a:cubicBezTo>
                    <a:pt x="343" y="367"/>
                    <a:pt x="640" y="298"/>
                    <a:pt x="823" y="1"/>
                  </a:cubicBez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91"/>
            <p:cNvSpPr/>
            <p:nvPr/>
          </p:nvSpPr>
          <p:spPr>
            <a:xfrm>
              <a:off x="4187275" y="5181250"/>
              <a:ext cx="12025" cy="6450"/>
            </a:xfrm>
            <a:custGeom>
              <a:avLst/>
              <a:gdLst/>
              <a:ahLst/>
              <a:cxnLst/>
              <a:rect l="l" t="t" r="r" b="b"/>
              <a:pathLst>
                <a:path w="481" h="258" extrusionOk="0">
                  <a:moveTo>
                    <a:pt x="428" y="0"/>
                  </a:moveTo>
                  <a:cubicBezTo>
                    <a:pt x="244" y="0"/>
                    <a:pt x="84" y="108"/>
                    <a:pt x="0" y="254"/>
                  </a:cubicBezTo>
                  <a:cubicBezTo>
                    <a:pt x="19" y="257"/>
                    <a:pt x="38" y="258"/>
                    <a:pt x="56" y="258"/>
                  </a:cubicBezTo>
                  <a:cubicBezTo>
                    <a:pt x="224" y="258"/>
                    <a:pt x="398" y="167"/>
                    <a:pt x="481" y="3"/>
                  </a:cubicBezTo>
                  <a:cubicBezTo>
                    <a:pt x="463" y="1"/>
                    <a:pt x="446" y="0"/>
                    <a:pt x="428" y="0"/>
                  </a:cubicBez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91"/>
            <p:cNvSpPr/>
            <p:nvPr/>
          </p:nvSpPr>
          <p:spPr>
            <a:xfrm>
              <a:off x="3467550" y="5257100"/>
              <a:ext cx="180100" cy="68300"/>
            </a:xfrm>
            <a:custGeom>
              <a:avLst/>
              <a:gdLst/>
              <a:ahLst/>
              <a:cxnLst/>
              <a:rect l="l" t="t" r="r" b="b"/>
              <a:pathLst>
                <a:path w="7204" h="2732" extrusionOk="0">
                  <a:moveTo>
                    <a:pt x="1105" y="1"/>
                  </a:moveTo>
                  <a:cubicBezTo>
                    <a:pt x="981" y="1"/>
                    <a:pt x="857" y="11"/>
                    <a:pt x="732" y="33"/>
                  </a:cubicBezTo>
                  <a:cubicBezTo>
                    <a:pt x="0" y="285"/>
                    <a:pt x="46" y="719"/>
                    <a:pt x="458" y="1222"/>
                  </a:cubicBezTo>
                  <a:cubicBezTo>
                    <a:pt x="938" y="1291"/>
                    <a:pt x="1304" y="1565"/>
                    <a:pt x="1693" y="1748"/>
                  </a:cubicBezTo>
                  <a:cubicBezTo>
                    <a:pt x="2058" y="1977"/>
                    <a:pt x="2493" y="1817"/>
                    <a:pt x="2836" y="2022"/>
                  </a:cubicBezTo>
                  <a:cubicBezTo>
                    <a:pt x="3225" y="2114"/>
                    <a:pt x="3636" y="2000"/>
                    <a:pt x="3956" y="2251"/>
                  </a:cubicBezTo>
                  <a:cubicBezTo>
                    <a:pt x="4005" y="2256"/>
                    <a:pt x="4055" y="2258"/>
                    <a:pt x="4105" y="2258"/>
                  </a:cubicBezTo>
                  <a:cubicBezTo>
                    <a:pt x="4261" y="2258"/>
                    <a:pt x="4421" y="2239"/>
                    <a:pt x="4575" y="2239"/>
                  </a:cubicBezTo>
                  <a:cubicBezTo>
                    <a:pt x="4809" y="2239"/>
                    <a:pt x="5031" y="2283"/>
                    <a:pt x="5214" y="2503"/>
                  </a:cubicBezTo>
                  <a:lnTo>
                    <a:pt x="5969" y="2503"/>
                  </a:lnTo>
                  <a:cubicBezTo>
                    <a:pt x="6055" y="2503"/>
                    <a:pt x="6144" y="2496"/>
                    <a:pt x="6231" y="2496"/>
                  </a:cubicBezTo>
                  <a:cubicBezTo>
                    <a:pt x="6419" y="2496"/>
                    <a:pt x="6598" y="2528"/>
                    <a:pt x="6723" y="2731"/>
                  </a:cubicBezTo>
                  <a:cubicBezTo>
                    <a:pt x="7066" y="2457"/>
                    <a:pt x="7203" y="2160"/>
                    <a:pt x="6975" y="1771"/>
                  </a:cubicBezTo>
                  <a:cubicBezTo>
                    <a:pt x="6883" y="1657"/>
                    <a:pt x="6769" y="1542"/>
                    <a:pt x="6609" y="1497"/>
                  </a:cubicBezTo>
                  <a:cubicBezTo>
                    <a:pt x="6472" y="1405"/>
                    <a:pt x="6357" y="1314"/>
                    <a:pt x="6220" y="1245"/>
                  </a:cubicBezTo>
                  <a:lnTo>
                    <a:pt x="6083" y="1176"/>
                  </a:lnTo>
                  <a:lnTo>
                    <a:pt x="5786" y="993"/>
                  </a:lnTo>
                  <a:cubicBezTo>
                    <a:pt x="5075" y="821"/>
                    <a:pt x="4384" y="486"/>
                    <a:pt x="3638" y="486"/>
                  </a:cubicBezTo>
                  <a:cubicBezTo>
                    <a:pt x="3592" y="486"/>
                    <a:pt x="3545" y="488"/>
                    <a:pt x="3499" y="490"/>
                  </a:cubicBezTo>
                  <a:cubicBezTo>
                    <a:pt x="2927" y="468"/>
                    <a:pt x="2424" y="239"/>
                    <a:pt x="1875" y="125"/>
                  </a:cubicBezTo>
                  <a:cubicBezTo>
                    <a:pt x="1627" y="47"/>
                    <a:pt x="1368" y="1"/>
                    <a:pt x="11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91"/>
            <p:cNvSpPr/>
            <p:nvPr/>
          </p:nvSpPr>
          <p:spPr>
            <a:xfrm>
              <a:off x="3401225" y="5234625"/>
              <a:ext cx="89775" cy="53050"/>
            </a:xfrm>
            <a:custGeom>
              <a:avLst/>
              <a:gdLst/>
              <a:ahLst/>
              <a:cxnLst/>
              <a:rect l="l" t="t" r="r" b="b"/>
              <a:pathLst>
                <a:path w="3591" h="2122" extrusionOk="0">
                  <a:moveTo>
                    <a:pt x="687" y="0"/>
                  </a:moveTo>
                  <a:cubicBezTo>
                    <a:pt x="635" y="0"/>
                    <a:pt x="584" y="6"/>
                    <a:pt x="527" y="17"/>
                  </a:cubicBezTo>
                  <a:cubicBezTo>
                    <a:pt x="1" y="360"/>
                    <a:pt x="275" y="635"/>
                    <a:pt x="618" y="886"/>
                  </a:cubicBezTo>
                  <a:lnTo>
                    <a:pt x="870" y="1138"/>
                  </a:lnTo>
                  <a:cubicBezTo>
                    <a:pt x="1007" y="1298"/>
                    <a:pt x="1236" y="1229"/>
                    <a:pt x="1373" y="1389"/>
                  </a:cubicBezTo>
                  <a:cubicBezTo>
                    <a:pt x="1441" y="1481"/>
                    <a:pt x="1533" y="1549"/>
                    <a:pt x="1602" y="1641"/>
                  </a:cubicBezTo>
                  <a:cubicBezTo>
                    <a:pt x="1703" y="1618"/>
                    <a:pt x="1799" y="1608"/>
                    <a:pt x="1892" y="1608"/>
                  </a:cubicBezTo>
                  <a:cubicBezTo>
                    <a:pt x="2362" y="1608"/>
                    <a:pt x="2728" y="1873"/>
                    <a:pt x="3111" y="2121"/>
                  </a:cubicBezTo>
                  <a:cubicBezTo>
                    <a:pt x="3111" y="1755"/>
                    <a:pt x="2745" y="1321"/>
                    <a:pt x="3362" y="1115"/>
                  </a:cubicBezTo>
                  <a:cubicBezTo>
                    <a:pt x="3591" y="863"/>
                    <a:pt x="2996" y="841"/>
                    <a:pt x="3202" y="589"/>
                  </a:cubicBezTo>
                  <a:cubicBezTo>
                    <a:pt x="2905" y="315"/>
                    <a:pt x="2493" y="292"/>
                    <a:pt x="2105" y="177"/>
                  </a:cubicBezTo>
                  <a:cubicBezTo>
                    <a:pt x="2036" y="219"/>
                    <a:pt x="1967" y="233"/>
                    <a:pt x="1899" y="233"/>
                  </a:cubicBezTo>
                  <a:cubicBezTo>
                    <a:pt x="1739" y="233"/>
                    <a:pt x="1579" y="155"/>
                    <a:pt x="1419" y="155"/>
                  </a:cubicBezTo>
                  <a:cubicBezTo>
                    <a:pt x="1236" y="109"/>
                    <a:pt x="1030" y="86"/>
                    <a:pt x="847" y="17"/>
                  </a:cubicBezTo>
                  <a:cubicBezTo>
                    <a:pt x="790" y="6"/>
                    <a:pt x="738" y="0"/>
                    <a:pt x="687" y="0"/>
                  </a:cubicBezTo>
                  <a:close/>
                </a:path>
              </a:pathLst>
            </a:custGeom>
            <a:solidFill>
              <a:srgbClr val="C3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91"/>
            <p:cNvSpPr/>
            <p:nvPr/>
          </p:nvSpPr>
          <p:spPr>
            <a:xfrm>
              <a:off x="3509850" y="5300425"/>
              <a:ext cx="32050" cy="9425"/>
            </a:xfrm>
            <a:custGeom>
              <a:avLst/>
              <a:gdLst/>
              <a:ahLst/>
              <a:cxnLst/>
              <a:rect l="l" t="t" r="r" b="b"/>
              <a:pathLst>
                <a:path w="1282" h="377" extrusionOk="0">
                  <a:moveTo>
                    <a:pt x="643" y="1"/>
                  </a:moveTo>
                  <a:cubicBezTo>
                    <a:pt x="480" y="1"/>
                    <a:pt x="312" y="22"/>
                    <a:pt x="148" y="22"/>
                  </a:cubicBezTo>
                  <a:cubicBezTo>
                    <a:pt x="98" y="22"/>
                    <a:pt x="49" y="20"/>
                    <a:pt x="1" y="15"/>
                  </a:cubicBezTo>
                  <a:lnTo>
                    <a:pt x="1" y="15"/>
                  </a:lnTo>
                  <a:cubicBezTo>
                    <a:pt x="183" y="289"/>
                    <a:pt x="481" y="244"/>
                    <a:pt x="755" y="267"/>
                  </a:cubicBezTo>
                  <a:cubicBezTo>
                    <a:pt x="839" y="334"/>
                    <a:pt x="947" y="376"/>
                    <a:pt x="1053" y="376"/>
                  </a:cubicBezTo>
                  <a:cubicBezTo>
                    <a:pt x="1092" y="376"/>
                    <a:pt x="1130" y="370"/>
                    <a:pt x="1167" y="358"/>
                  </a:cubicBezTo>
                  <a:cubicBezTo>
                    <a:pt x="1212" y="312"/>
                    <a:pt x="1235" y="289"/>
                    <a:pt x="1281" y="244"/>
                  </a:cubicBezTo>
                  <a:cubicBezTo>
                    <a:pt x="1092" y="43"/>
                    <a:pt x="872" y="1"/>
                    <a:pt x="643" y="1"/>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91"/>
            <p:cNvSpPr/>
            <p:nvPr/>
          </p:nvSpPr>
          <p:spPr>
            <a:xfrm>
              <a:off x="3539000" y="5303950"/>
              <a:ext cx="27475" cy="9450"/>
            </a:xfrm>
            <a:custGeom>
              <a:avLst/>
              <a:gdLst/>
              <a:ahLst/>
              <a:cxnLst/>
              <a:rect l="l" t="t" r="r" b="b"/>
              <a:pathLst>
                <a:path w="1099" h="378" extrusionOk="0">
                  <a:moveTo>
                    <a:pt x="482" y="0"/>
                  </a:moveTo>
                  <a:cubicBezTo>
                    <a:pt x="357" y="0"/>
                    <a:pt x="231" y="33"/>
                    <a:pt x="115" y="103"/>
                  </a:cubicBezTo>
                  <a:lnTo>
                    <a:pt x="92" y="126"/>
                  </a:lnTo>
                  <a:cubicBezTo>
                    <a:pt x="69" y="126"/>
                    <a:pt x="46" y="148"/>
                    <a:pt x="24" y="194"/>
                  </a:cubicBezTo>
                  <a:cubicBezTo>
                    <a:pt x="1" y="240"/>
                    <a:pt x="24" y="309"/>
                    <a:pt x="115" y="331"/>
                  </a:cubicBezTo>
                  <a:lnTo>
                    <a:pt x="847" y="377"/>
                  </a:lnTo>
                  <a:lnTo>
                    <a:pt x="1098" y="354"/>
                  </a:lnTo>
                  <a:cubicBezTo>
                    <a:pt x="962" y="127"/>
                    <a:pt x="725" y="0"/>
                    <a:pt x="482" y="0"/>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91"/>
            <p:cNvSpPr/>
            <p:nvPr/>
          </p:nvSpPr>
          <p:spPr>
            <a:xfrm>
              <a:off x="3528725" y="5307075"/>
              <a:ext cx="13175" cy="5825"/>
            </a:xfrm>
            <a:custGeom>
              <a:avLst/>
              <a:gdLst/>
              <a:ahLst/>
              <a:cxnLst/>
              <a:rect l="l" t="t" r="r" b="b"/>
              <a:pathLst>
                <a:path w="527" h="233" extrusionOk="0">
                  <a:moveTo>
                    <a:pt x="0" y="1"/>
                  </a:moveTo>
                  <a:cubicBezTo>
                    <a:pt x="103" y="144"/>
                    <a:pt x="279" y="233"/>
                    <a:pt x="463" y="233"/>
                  </a:cubicBezTo>
                  <a:cubicBezTo>
                    <a:pt x="484" y="233"/>
                    <a:pt x="505" y="232"/>
                    <a:pt x="526" y="229"/>
                  </a:cubicBezTo>
                  <a:lnTo>
                    <a:pt x="503" y="1"/>
                  </a:ln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91"/>
            <p:cNvSpPr/>
            <p:nvPr/>
          </p:nvSpPr>
          <p:spPr>
            <a:xfrm>
              <a:off x="3341200" y="5212750"/>
              <a:ext cx="100650" cy="44050"/>
            </a:xfrm>
            <a:custGeom>
              <a:avLst/>
              <a:gdLst/>
              <a:ahLst/>
              <a:cxnLst/>
              <a:rect l="l" t="t" r="r" b="b"/>
              <a:pathLst>
                <a:path w="4026" h="1762" extrusionOk="0">
                  <a:moveTo>
                    <a:pt x="1236" y="1"/>
                  </a:moveTo>
                  <a:cubicBezTo>
                    <a:pt x="1058" y="214"/>
                    <a:pt x="844" y="255"/>
                    <a:pt x="621" y="255"/>
                  </a:cubicBezTo>
                  <a:cubicBezTo>
                    <a:pt x="479" y="255"/>
                    <a:pt x="334" y="238"/>
                    <a:pt x="192" y="238"/>
                  </a:cubicBezTo>
                  <a:cubicBezTo>
                    <a:pt x="127" y="238"/>
                    <a:pt x="63" y="242"/>
                    <a:pt x="1" y="252"/>
                  </a:cubicBezTo>
                  <a:cubicBezTo>
                    <a:pt x="961" y="824"/>
                    <a:pt x="1967" y="1327"/>
                    <a:pt x="2996" y="1761"/>
                  </a:cubicBezTo>
                  <a:cubicBezTo>
                    <a:pt x="2745" y="1167"/>
                    <a:pt x="2745" y="1167"/>
                    <a:pt x="3248" y="1007"/>
                  </a:cubicBezTo>
                  <a:cubicBezTo>
                    <a:pt x="3522" y="984"/>
                    <a:pt x="3842" y="1030"/>
                    <a:pt x="4025" y="755"/>
                  </a:cubicBezTo>
                  <a:cubicBezTo>
                    <a:pt x="3660" y="412"/>
                    <a:pt x="3156" y="481"/>
                    <a:pt x="2768" y="206"/>
                  </a:cubicBezTo>
                  <a:cubicBezTo>
                    <a:pt x="2653" y="254"/>
                    <a:pt x="2543" y="273"/>
                    <a:pt x="2435" y="273"/>
                  </a:cubicBezTo>
                  <a:cubicBezTo>
                    <a:pt x="2025" y="273"/>
                    <a:pt x="1652" y="1"/>
                    <a:pt x="1236" y="1"/>
                  </a:cubicBezTo>
                  <a:close/>
                </a:path>
              </a:pathLst>
            </a:custGeom>
            <a:solidFill>
              <a:srgbClr val="BB39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91"/>
            <p:cNvSpPr/>
            <p:nvPr/>
          </p:nvSpPr>
          <p:spPr>
            <a:xfrm>
              <a:off x="3422375" y="5262975"/>
              <a:ext cx="12600" cy="6400"/>
            </a:xfrm>
            <a:custGeom>
              <a:avLst/>
              <a:gdLst/>
              <a:ahLst/>
              <a:cxnLst/>
              <a:rect l="l" t="t" r="r" b="b"/>
              <a:pathLst>
                <a:path w="504" h="256" extrusionOk="0">
                  <a:moveTo>
                    <a:pt x="63" y="0"/>
                  </a:moveTo>
                  <a:cubicBezTo>
                    <a:pt x="42" y="0"/>
                    <a:pt x="22" y="2"/>
                    <a:pt x="1" y="4"/>
                  </a:cubicBezTo>
                  <a:lnTo>
                    <a:pt x="1" y="255"/>
                  </a:lnTo>
                  <a:lnTo>
                    <a:pt x="504" y="255"/>
                  </a:lnTo>
                  <a:cubicBezTo>
                    <a:pt x="401" y="91"/>
                    <a:pt x="243" y="0"/>
                    <a:pt x="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91"/>
            <p:cNvSpPr/>
            <p:nvPr/>
          </p:nvSpPr>
          <p:spPr>
            <a:xfrm>
              <a:off x="3039950" y="4819750"/>
              <a:ext cx="38325" cy="48325"/>
            </a:xfrm>
            <a:custGeom>
              <a:avLst/>
              <a:gdLst/>
              <a:ahLst/>
              <a:cxnLst/>
              <a:rect l="l" t="t" r="r" b="b"/>
              <a:pathLst>
                <a:path w="1533" h="1933" extrusionOk="0">
                  <a:moveTo>
                    <a:pt x="309" y="0"/>
                  </a:moveTo>
                  <a:cubicBezTo>
                    <a:pt x="192" y="0"/>
                    <a:pt x="78" y="61"/>
                    <a:pt x="23" y="171"/>
                  </a:cubicBezTo>
                  <a:cubicBezTo>
                    <a:pt x="160" y="308"/>
                    <a:pt x="160" y="537"/>
                    <a:pt x="23" y="674"/>
                  </a:cubicBezTo>
                  <a:cubicBezTo>
                    <a:pt x="0" y="766"/>
                    <a:pt x="0" y="834"/>
                    <a:pt x="23" y="926"/>
                  </a:cubicBezTo>
                  <a:cubicBezTo>
                    <a:pt x="114" y="994"/>
                    <a:pt x="183" y="1109"/>
                    <a:pt x="252" y="1177"/>
                  </a:cubicBezTo>
                  <a:cubicBezTo>
                    <a:pt x="412" y="1429"/>
                    <a:pt x="480" y="1772"/>
                    <a:pt x="755" y="1932"/>
                  </a:cubicBezTo>
                  <a:cubicBezTo>
                    <a:pt x="1532" y="1749"/>
                    <a:pt x="1418" y="1223"/>
                    <a:pt x="1258" y="674"/>
                  </a:cubicBezTo>
                  <a:cubicBezTo>
                    <a:pt x="1166" y="606"/>
                    <a:pt x="1098" y="514"/>
                    <a:pt x="1029" y="423"/>
                  </a:cubicBezTo>
                  <a:lnTo>
                    <a:pt x="526" y="80"/>
                  </a:lnTo>
                  <a:cubicBezTo>
                    <a:pt x="463" y="26"/>
                    <a:pt x="386" y="0"/>
                    <a:pt x="3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91"/>
            <p:cNvSpPr/>
            <p:nvPr/>
          </p:nvSpPr>
          <p:spPr>
            <a:xfrm>
              <a:off x="3058800" y="4837175"/>
              <a:ext cx="22325" cy="30900"/>
            </a:xfrm>
            <a:custGeom>
              <a:avLst/>
              <a:gdLst/>
              <a:ahLst/>
              <a:cxnLst/>
              <a:rect l="l" t="t" r="r" b="b"/>
              <a:pathLst>
                <a:path w="893" h="1236" extrusionOk="0">
                  <a:moveTo>
                    <a:pt x="504" y="0"/>
                  </a:moveTo>
                  <a:cubicBezTo>
                    <a:pt x="458" y="115"/>
                    <a:pt x="367" y="252"/>
                    <a:pt x="389" y="343"/>
                  </a:cubicBezTo>
                  <a:cubicBezTo>
                    <a:pt x="595" y="801"/>
                    <a:pt x="207" y="983"/>
                    <a:pt x="1" y="1235"/>
                  </a:cubicBezTo>
                  <a:lnTo>
                    <a:pt x="755" y="1235"/>
                  </a:lnTo>
                  <a:cubicBezTo>
                    <a:pt x="893" y="1098"/>
                    <a:pt x="893" y="869"/>
                    <a:pt x="755" y="732"/>
                  </a:cubicBezTo>
                  <a:cubicBezTo>
                    <a:pt x="710" y="480"/>
                    <a:pt x="778" y="160"/>
                    <a:pt x="5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91"/>
            <p:cNvSpPr/>
            <p:nvPr/>
          </p:nvSpPr>
          <p:spPr>
            <a:xfrm>
              <a:off x="3040525" y="4824025"/>
              <a:ext cx="6300" cy="12600"/>
            </a:xfrm>
            <a:custGeom>
              <a:avLst/>
              <a:gdLst/>
              <a:ahLst/>
              <a:cxnLst/>
              <a:rect l="l" t="t" r="r" b="b"/>
              <a:pathLst>
                <a:path w="252" h="504" extrusionOk="0">
                  <a:moveTo>
                    <a:pt x="0" y="0"/>
                  </a:moveTo>
                  <a:cubicBezTo>
                    <a:pt x="0" y="183"/>
                    <a:pt x="0" y="343"/>
                    <a:pt x="0" y="503"/>
                  </a:cubicBezTo>
                  <a:cubicBezTo>
                    <a:pt x="229" y="343"/>
                    <a:pt x="252" y="183"/>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91"/>
            <p:cNvSpPr/>
            <p:nvPr/>
          </p:nvSpPr>
          <p:spPr>
            <a:xfrm>
              <a:off x="3040525" y="4842875"/>
              <a:ext cx="5725" cy="6325"/>
            </a:xfrm>
            <a:custGeom>
              <a:avLst/>
              <a:gdLst/>
              <a:ahLst/>
              <a:cxnLst/>
              <a:rect l="l" t="t" r="r" b="b"/>
              <a:pathLst>
                <a:path w="229" h="253" extrusionOk="0">
                  <a:moveTo>
                    <a:pt x="0" y="1"/>
                  </a:moveTo>
                  <a:lnTo>
                    <a:pt x="229" y="252"/>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91"/>
            <p:cNvSpPr/>
            <p:nvPr/>
          </p:nvSpPr>
          <p:spPr>
            <a:xfrm>
              <a:off x="3228600" y="5137300"/>
              <a:ext cx="6300" cy="6300"/>
            </a:xfrm>
            <a:custGeom>
              <a:avLst/>
              <a:gdLst/>
              <a:ahLst/>
              <a:cxnLst/>
              <a:rect l="l" t="t" r="r" b="b"/>
              <a:pathLst>
                <a:path w="252" h="252" extrusionOk="0">
                  <a:moveTo>
                    <a:pt x="0" y="0"/>
                  </a:moveTo>
                  <a:lnTo>
                    <a:pt x="252" y="25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91"/>
            <p:cNvSpPr/>
            <p:nvPr/>
          </p:nvSpPr>
          <p:spPr>
            <a:xfrm>
              <a:off x="3434950" y="5269350"/>
              <a:ext cx="6325" cy="5750"/>
            </a:xfrm>
            <a:custGeom>
              <a:avLst/>
              <a:gdLst/>
              <a:ahLst/>
              <a:cxnLst/>
              <a:rect l="l" t="t" r="r" b="b"/>
              <a:pathLst>
                <a:path w="253" h="230" extrusionOk="0">
                  <a:moveTo>
                    <a:pt x="1" y="0"/>
                  </a:moveTo>
                  <a:cubicBezTo>
                    <a:pt x="92" y="92"/>
                    <a:pt x="161" y="160"/>
                    <a:pt x="253" y="229"/>
                  </a:cubicBezTo>
                  <a:cubicBezTo>
                    <a:pt x="161" y="160"/>
                    <a:pt x="92" y="69"/>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91"/>
            <p:cNvSpPr/>
            <p:nvPr/>
          </p:nvSpPr>
          <p:spPr>
            <a:xfrm>
              <a:off x="4309050" y="4182450"/>
              <a:ext cx="153800" cy="340900"/>
            </a:xfrm>
            <a:custGeom>
              <a:avLst/>
              <a:gdLst/>
              <a:ahLst/>
              <a:cxnLst/>
              <a:rect l="l" t="t" r="r" b="b"/>
              <a:pathLst>
                <a:path w="6152" h="13636" extrusionOk="0">
                  <a:moveTo>
                    <a:pt x="655" y="1"/>
                  </a:moveTo>
                  <a:cubicBezTo>
                    <a:pt x="635" y="1"/>
                    <a:pt x="615" y="3"/>
                    <a:pt x="595" y="7"/>
                  </a:cubicBezTo>
                  <a:cubicBezTo>
                    <a:pt x="389" y="53"/>
                    <a:pt x="206" y="167"/>
                    <a:pt x="69" y="327"/>
                  </a:cubicBezTo>
                  <a:cubicBezTo>
                    <a:pt x="0" y="601"/>
                    <a:pt x="46" y="876"/>
                    <a:pt x="183" y="1105"/>
                  </a:cubicBezTo>
                  <a:cubicBezTo>
                    <a:pt x="229" y="1219"/>
                    <a:pt x="274" y="1310"/>
                    <a:pt x="343" y="1402"/>
                  </a:cubicBezTo>
                  <a:cubicBezTo>
                    <a:pt x="572" y="1836"/>
                    <a:pt x="983" y="2179"/>
                    <a:pt x="1143" y="2682"/>
                  </a:cubicBezTo>
                  <a:cubicBezTo>
                    <a:pt x="1692" y="4146"/>
                    <a:pt x="2195" y="5632"/>
                    <a:pt x="2790" y="7073"/>
                  </a:cubicBezTo>
                  <a:cubicBezTo>
                    <a:pt x="2858" y="7164"/>
                    <a:pt x="2973" y="7210"/>
                    <a:pt x="3110" y="7210"/>
                  </a:cubicBezTo>
                  <a:cubicBezTo>
                    <a:pt x="3727" y="6890"/>
                    <a:pt x="3316" y="6387"/>
                    <a:pt x="3384" y="5929"/>
                  </a:cubicBezTo>
                  <a:lnTo>
                    <a:pt x="3384" y="5929"/>
                  </a:lnTo>
                  <a:cubicBezTo>
                    <a:pt x="3773" y="7896"/>
                    <a:pt x="4894" y="9657"/>
                    <a:pt x="5054" y="11692"/>
                  </a:cubicBezTo>
                  <a:cubicBezTo>
                    <a:pt x="5099" y="12149"/>
                    <a:pt x="5305" y="12561"/>
                    <a:pt x="5648" y="12881"/>
                  </a:cubicBezTo>
                  <a:cubicBezTo>
                    <a:pt x="5968" y="13041"/>
                    <a:pt x="5831" y="13498"/>
                    <a:pt x="6151" y="13635"/>
                  </a:cubicBezTo>
                  <a:cubicBezTo>
                    <a:pt x="6083" y="12881"/>
                    <a:pt x="6151" y="12080"/>
                    <a:pt x="5762" y="11372"/>
                  </a:cubicBezTo>
                  <a:cubicBezTo>
                    <a:pt x="5671" y="11212"/>
                    <a:pt x="5671" y="11052"/>
                    <a:pt x="5762" y="10891"/>
                  </a:cubicBezTo>
                  <a:cubicBezTo>
                    <a:pt x="5831" y="10754"/>
                    <a:pt x="5831" y="10571"/>
                    <a:pt x="5762" y="10411"/>
                  </a:cubicBezTo>
                  <a:cubicBezTo>
                    <a:pt x="5237" y="9725"/>
                    <a:pt x="5259" y="8879"/>
                    <a:pt x="5008" y="8102"/>
                  </a:cubicBezTo>
                  <a:cubicBezTo>
                    <a:pt x="4848" y="7622"/>
                    <a:pt x="4528" y="7256"/>
                    <a:pt x="4413" y="6775"/>
                  </a:cubicBezTo>
                  <a:cubicBezTo>
                    <a:pt x="4299" y="6204"/>
                    <a:pt x="4093" y="5655"/>
                    <a:pt x="3842" y="5152"/>
                  </a:cubicBezTo>
                  <a:cubicBezTo>
                    <a:pt x="3544" y="4672"/>
                    <a:pt x="3704" y="3986"/>
                    <a:pt x="3201" y="3597"/>
                  </a:cubicBezTo>
                  <a:cubicBezTo>
                    <a:pt x="3201" y="2888"/>
                    <a:pt x="2698" y="2614"/>
                    <a:pt x="2150" y="2362"/>
                  </a:cubicBezTo>
                  <a:cubicBezTo>
                    <a:pt x="1921" y="2065"/>
                    <a:pt x="1967" y="1608"/>
                    <a:pt x="1646" y="1356"/>
                  </a:cubicBezTo>
                  <a:cubicBezTo>
                    <a:pt x="1189" y="1310"/>
                    <a:pt x="1532" y="716"/>
                    <a:pt x="1143" y="601"/>
                  </a:cubicBezTo>
                  <a:cubicBezTo>
                    <a:pt x="983" y="487"/>
                    <a:pt x="1029" y="236"/>
                    <a:pt x="892" y="98"/>
                  </a:cubicBezTo>
                  <a:cubicBezTo>
                    <a:pt x="835" y="42"/>
                    <a:pt x="748" y="1"/>
                    <a:pt x="6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91"/>
            <p:cNvSpPr/>
            <p:nvPr/>
          </p:nvSpPr>
          <p:spPr>
            <a:xfrm>
              <a:off x="4350200" y="4216350"/>
              <a:ext cx="12600" cy="25175"/>
            </a:xfrm>
            <a:custGeom>
              <a:avLst/>
              <a:gdLst/>
              <a:ahLst/>
              <a:cxnLst/>
              <a:rect l="l" t="t" r="r" b="b"/>
              <a:pathLst>
                <a:path w="504" h="1007" extrusionOk="0">
                  <a:moveTo>
                    <a:pt x="0" y="0"/>
                  </a:moveTo>
                  <a:cubicBezTo>
                    <a:pt x="0" y="389"/>
                    <a:pt x="183" y="755"/>
                    <a:pt x="504" y="1006"/>
                  </a:cubicBezTo>
                  <a:cubicBezTo>
                    <a:pt x="504" y="778"/>
                    <a:pt x="481" y="503"/>
                    <a:pt x="481" y="252"/>
                  </a:cubicBezTo>
                  <a:cubicBezTo>
                    <a:pt x="412" y="160"/>
                    <a:pt x="298" y="92"/>
                    <a:pt x="229" y="0"/>
                  </a:cubicBez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91"/>
            <p:cNvSpPr/>
            <p:nvPr/>
          </p:nvSpPr>
          <p:spPr>
            <a:xfrm>
              <a:off x="4355925" y="4216350"/>
              <a:ext cx="6300" cy="6875"/>
            </a:xfrm>
            <a:custGeom>
              <a:avLst/>
              <a:gdLst/>
              <a:ahLst/>
              <a:cxnLst/>
              <a:rect l="l" t="t" r="r" b="b"/>
              <a:pathLst>
                <a:path w="252" h="275" extrusionOk="0">
                  <a:moveTo>
                    <a:pt x="252" y="274"/>
                  </a:moveTo>
                  <a:lnTo>
                    <a:pt x="0" y="0"/>
                  </a:lnTo>
                  <a:close/>
                </a:path>
              </a:pathLst>
            </a:custGeom>
            <a:solidFill>
              <a:srgbClr val="B83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91"/>
            <p:cNvSpPr/>
            <p:nvPr/>
          </p:nvSpPr>
          <p:spPr>
            <a:xfrm>
              <a:off x="4233575" y="4092850"/>
              <a:ext cx="94925" cy="100000"/>
            </a:xfrm>
            <a:custGeom>
              <a:avLst/>
              <a:gdLst/>
              <a:ahLst/>
              <a:cxnLst/>
              <a:rect l="l" t="t" r="r" b="b"/>
              <a:pathLst>
                <a:path w="3797" h="4000" extrusionOk="0">
                  <a:moveTo>
                    <a:pt x="462" y="0"/>
                  </a:moveTo>
                  <a:cubicBezTo>
                    <a:pt x="291" y="0"/>
                    <a:pt x="139" y="100"/>
                    <a:pt x="24" y="344"/>
                  </a:cubicBezTo>
                  <a:cubicBezTo>
                    <a:pt x="1" y="458"/>
                    <a:pt x="24" y="573"/>
                    <a:pt x="46" y="687"/>
                  </a:cubicBezTo>
                  <a:cubicBezTo>
                    <a:pt x="161" y="870"/>
                    <a:pt x="321" y="1007"/>
                    <a:pt x="435" y="1190"/>
                  </a:cubicBezTo>
                  <a:cubicBezTo>
                    <a:pt x="504" y="1281"/>
                    <a:pt x="549" y="1350"/>
                    <a:pt x="618" y="1464"/>
                  </a:cubicBezTo>
                  <a:cubicBezTo>
                    <a:pt x="664" y="1556"/>
                    <a:pt x="710" y="1647"/>
                    <a:pt x="778" y="1739"/>
                  </a:cubicBezTo>
                  <a:cubicBezTo>
                    <a:pt x="1281" y="2310"/>
                    <a:pt x="1487" y="3065"/>
                    <a:pt x="2150" y="3499"/>
                  </a:cubicBezTo>
                  <a:cubicBezTo>
                    <a:pt x="2242" y="3591"/>
                    <a:pt x="2333" y="3660"/>
                    <a:pt x="2402" y="3728"/>
                  </a:cubicBezTo>
                  <a:cubicBezTo>
                    <a:pt x="2493" y="3797"/>
                    <a:pt x="2585" y="3865"/>
                    <a:pt x="2676" y="3911"/>
                  </a:cubicBezTo>
                  <a:cubicBezTo>
                    <a:pt x="2749" y="3971"/>
                    <a:pt x="2834" y="4000"/>
                    <a:pt x="2921" y="4000"/>
                  </a:cubicBezTo>
                  <a:cubicBezTo>
                    <a:pt x="3000" y="4000"/>
                    <a:pt x="3081" y="3977"/>
                    <a:pt x="3156" y="3934"/>
                  </a:cubicBezTo>
                  <a:cubicBezTo>
                    <a:pt x="3175" y="3936"/>
                    <a:pt x="3193" y="3937"/>
                    <a:pt x="3212" y="3937"/>
                  </a:cubicBezTo>
                  <a:cubicBezTo>
                    <a:pt x="3380" y="3937"/>
                    <a:pt x="3557" y="3847"/>
                    <a:pt x="3659" y="3682"/>
                  </a:cubicBezTo>
                  <a:cubicBezTo>
                    <a:pt x="3797" y="3362"/>
                    <a:pt x="3522" y="3179"/>
                    <a:pt x="3408" y="2928"/>
                  </a:cubicBezTo>
                  <a:cubicBezTo>
                    <a:pt x="3316" y="2859"/>
                    <a:pt x="3225" y="2768"/>
                    <a:pt x="3156" y="2676"/>
                  </a:cubicBezTo>
                  <a:cubicBezTo>
                    <a:pt x="2768" y="1945"/>
                    <a:pt x="2379" y="1236"/>
                    <a:pt x="1578" y="870"/>
                  </a:cubicBezTo>
                  <a:cubicBezTo>
                    <a:pt x="1304" y="733"/>
                    <a:pt x="1121" y="412"/>
                    <a:pt x="892" y="161"/>
                  </a:cubicBezTo>
                  <a:cubicBezTo>
                    <a:pt x="742" y="61"/>
                    <a:pt x="596" y="0"/>
                    <a:pt x="4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91"/>
            <p:cNvSpPr/>
            <p:nvPr/>
          </p:nvSpPr>
          <p:spPr>
            <a:xfrm>
              <a:off x="4143250" y="4021725"/>
              <a:ext cx="112650" cy="88300"/>
            </a:xfrm>
            <a:custGeom>
              <a:avLst/>
              <a:gdLst/>
              <a:ahLst/>
              <a:cxnLst/>
              <a:rect l="l" t="t" r="r" b="b"/>
              <a:pathLst>
                <a:path w="4506" h="3532" extrusionOk="0">
                  <a:moveTo>
                    <a:pt x="134" y="0"/>
                  </a:moveTo>
                  <a:cubicBezTo>
                    <a:pt x="90" y="0"/>
                    <a:pt x="46" y="3"/>
                    <a:pt x="1" y="10"/>
                  </a:cubicBezTo>
                  <a:cubicBezTo>
                    <a:pt x="435" y="925"/>
                    <a:pt x="1258" y="1451"/>
                    <a:pt x="1967" y="2114"/>
                  </a:cubicBezTo>
                  <a:cubicBezTo>
                    <a:pt x="2516" y="2640"/>
                    <a:pt x="2882" y="3418"/>
                    <a:pt x="3751" y="3532"/>
                  </a:cubicBezTo>
                  <a:cubicBezTo>
                    <a:pt x="3911" y="3052"/>
                    <a:pt x="3911" y="3052"/>
                    <a:pt x="4505" y="3029"/>
                  </a:cubicBezTo>
                  <a:cubicBezTo>
                    <a:pt x="4368" y="2594"/>
                    <a:pt x="3819" y="2571"/>
                    <a:pt x="3614" y="2206"/>
                  </a:cubicBezTo>
                  <a:cubicBezTo>
                    <a:pt x="3088" y="1222"/>
                    <a:pt x="2150" y="765"/>
                    <a:pt x="1258" y="262"/>
                  </a:cubicBezTo>
                  <a:cubicBezTo>
                    <a:pt x="869" y="241"/>
                    <a:pt x="516" y="0"/>
                    <a:pt x="134" y="0"/>
                  </a:cubicBezTo>
                  <a:close/>
                </a:path>
              </a:pathLst>
            </a:custGeom>
            <a:solidFill>
              <a:srgbClr val="CA4F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91"/>
            <p:cNvSpPr/>
            <p:nvPr/>
          </p:nvSpPr>
          <p:spPr>
            <a:xfrm>
              <a:off x="4333050" y="4197475"/>
              <a:ext cx="17175" cy="18900"/>
            </a:xfrm>
            <a:custGeom>
              <a:avLst/>
              <a:gdLst/>
              <a:ahLst/>
              <a:cxnLst/>
              <a:rect l="l" t="t" r="r" b="b"/>
              <a:pathLst>
                <a:path w="687" h="756" extrusionOk="0">
                  <a:moveTo>
                    <a:pt x="183" y="0"/>
                  </a:moveTo>
                  <a:cubicBezTo>
                    <a:pt x="206" y="161"/>
                    <a:pt x="343" y="298"/>
                    <a:pt x="229" y="458"/>
                  </a:cubicBezTo>
                  <a:cubicBezTo>
                    <a:pt x="0" y="755"/>
                    <a:pt x="252" y="755"/>
                    <a:pt x="435" y="755"/>
                  </a:cubicBezTo>
                  <a:lnTo>
                    <a:pt x="686" y="755"/>
                  </a:lnTo>
                  <a:cubicBezTo>
                    <a:pt x="641" y="161"/>
                    <a:pt x="641" y="161"/>
                    <a:pt x="183" y="0"/>
                  </a:cubicBez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91"/>
            <p:cNvSpPr/>
            <p:nvPr/>
          </p:nvSpPr>
          <p:spPr>
            <a:xfrm>
              <a:off x="4318750" y="4166600"/>
              <a:ext cx="12600" cy="18325"/>
            </a:xfrm>
            <a:custGeom>
              <a:avLst/>
              <a:gdLst/>
              <a:ahLst/>
              <a:cxnLst/>
              <a:rect l="l" t="t" r="r" b="b"/>
              <a:pathLst>
                <a:path w="504" h="733" extrusionOk="0">
                  <a:moveTo>
                    <a:pt x="1" y="1"/>
                  </a:moveTo>
                  <a:lnTo>
                    <a:pt x="1" y="1"/>
                  </a:lnTo>
                  <a:cubicBezTo>
                    <a:pt x="24" y="252"/>
                    <a:pt x="92" y="504"/>
                    <a:pt x="252" y="732"/>
                  </a:cubicBezTo>
                  <a:lnTo>
                    <a:pt x="504" y="732"/>
                  </a:lnTo>
                  <a:cubicBezTo>
                    <a:pt x="504" y="412"/>
                    <a:pt x="298" y="92"/>
                    <a:pt x="1" y="1"/>
                  </a:cubicBez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91"/>
            <p:cNvSpPr/>
            <p:nvPr/>
          </p:nvSpPr>
          <p:spPr>
            <a:xfrm>
              <a:off x="4330200" y="4184900"/>
              <a:ext cx="7450" cy="12600"/>
            </a:xfrm>
            <a:custGeom>
              <a:avLst/>
              <a:gdLst/>
              <a:ahLst/>
              <a:cxnLst/>
              <a:rect l="l" t="t" r="r" b="b"/>
              <a:pathLst>
                <a:path w="298" h="504" extrusionOk="0">
                  <a:moveTo>
                    <a:pt x="46" y="0"/>
                  </a:moveTo>
                  <a:lnTo>
                    <a:pt x="46" y="0"/>
                  </a:lnTo>
                  <a:cubicBezTo>
                    <a:pt x="0" y="206"/>
                    <a:pt x="114" y="412"/>
                    <a:pt x="297" y="503"/>
                  </a:cubicBezTo>
                  <a:cubicBezTo>
                    <a:pt x="297" y="298"/>
                    <a:pt x="206" y="115"/>
                    <a:pt x="46" y="0"/>
                  </a:cubicBez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91"/>
            <p:cNvSpPr/>
            <p:nvPr/>
          </p:nvSpPr>
          <p:spPr>
            <a:xfrm>
              <a:off x="4312475" y="4160325"/>
              <a:ext cx="6300" cy="6300"/>
            </a:xfrm>
            <a:custGeom>
              <a:avLst/>
              <a:gdLst/>
              <a:ahLst/>
              <a:cxnLst/>
              <a:rect l="l" t="t" r="r" b="b"/>
              <a:pathLst>
                <a:path w="252" h="252" extrusionOk="0">
                  <a:moveTo>
                    <a:pt x="252" y="252"/>
                  </a:moveTo>
                  <a:lnTo>
                    <a:pt x="0" y="0"/>
                  </a:ln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91"/>
            <p:cNvSpPr/>
            <p:nvPr/>
          </p:nvSpPr>
          <p:spPr>
            <a:xfrm>
              <a:off x="4123825" y="4017525"/>
              <a:ext cx="116075" cy="106800"/>
            </a:xfrm>
            <a:custGeom>
              <a:avLst/>
              <a:gdLst/>
              <a:ahLst/>
              <a:cxnLst/>
              <a:rect l="l" t="t" r="r" b="b"/>
              <a:pathLst>
                <a:path w="4643" h="4272" extrusionOk="0">
                  <a:moveTo>
                    <a:pt x="295" y="0"/>
                  </a:moveTo>
                  <a:cubicBezTo>
                    <a:pt x="196" y="0"/>
                    <a:pt x="98" y="55"/>
                    <a:pt x="0" y="224"/>
                  </a:cubicBezTo>
                  <a:cubicBezTo>
                    <a:pt x="160" y="407"/>
                    <a:pt x="320" y="590"/>
                    <a:pt x="503" y="750"/>
                  </a:cubicBezTo>
                  <a:cubicBezTo>
                    <a:pt x="1715" y="1665"/>
                    <a:pt x="2813" y="2717"/>
                    <a:pt x="3796" y="3860"/>
                  </a:cubicBezTo>
                  <a:cubicBezTo>
                    <a:pt x="3933" y="4020"/>
                    <a:pt x="4093" y="4157"/>
                    <a:pt x="4253" y="4272"/>
                  </a:cubicBezTo>
                  <a:cubicBezTo>
                    <a:pt x="4414" y="4226"/>
                    <a:pt x="4551" y="4134"/>
                    <a:pt x="4619" y="3974"/>
                  </a:cubicBezTo>
                  <a:cubicBezTo>
                    <a:pt x="4642" y="3883"/>
                    <a:pt x="4619" y="3768"/>
                    <a:pt x="4528" y="3700"/>
                  </a:cubicBezTo>
                  <a:cubicBezTo>
                    <a:pt x="4253" y="3334"/>
                    <a:pt x="3910" y="3037"/>
                    <a:pt x="3545" y="2785"/>
                  </a:cubicBezTo>
                  <a:cubicBezTo>
                    <a:pt x="3270" y="2602"/>
                    <a:pt x="3019" y="2374"/>
                    <a:pt x="2836" y="2099"/>
                  </a:cubicBezTo>
                  <a:cubicBezTo>
                    <a:pt x="2241" y="1367"/>
                    <a:pt x="1532" y="727"/>
                    <a:pt x="778" y="178"/>
                  </a:cubicBezTo>
                  <a:cubicBezTo>
                    <a:pt x="610" y="136"/>
                    <a:pt x="451" y="0"/>
                    <a:pt x="295" y="0"/>
                  </a:cubicBezTo>
                  <a:close/>
                </a:path>
              </a:pathLst>
            </a:custGeom>
            <a:solidFill>
              <a:srgbClr val="B63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91"/>
            <p:cNvSpPr/>
            <p:nvPr/>
          </p:nvSpPr>
          <p:spPr>
            <a:xfrm>
              <a:off x="3798550" y="3865400"/>
              <a:ext cx="206950" cy="60700"/>
            </a:xfrm>
            <a:custGeom>
              <a:avLst/>
              <a:gdLst/>
              <a:ahLst/>
              <a:cxnLst/>
              <a:rect l="l" t="t" r="r" b="b"/>
              <a:pathLst>
                <a:path w="8278" h="2428" extrusionOk="0">
                  <a:moveTo>
                    <a:pt x="1671" y="1"/>
                  </a:moveTo>
                  <a:cubicBezTo>
                    <a:pt x="1314" y="1"/>
                    <a:pt x="955" y="23"/>
                    <a:pt x="599" y="23"/>
                  </a:cubicBezTo>
                  <a:cubicBezTo>
                    <a:pt x="537" y="23"/>
                    <a:pt x="474" y="22"/>
                    <a:pt x="412" y="21"/>
                  </a:cubicBezTo>
                  <a:cubicBezTo>
                    <a:pt x="69" y="21"/>
                    <a:pt x="46" y="272"/>
                    <a:pt x="92" y="547"/>
                  </a:cubicBezTo>
                  <a:cubicBezTo>
                    <a:pt x="115" y="615"/>
                    <a:pt x="46" y="684"/>
                    <a:pt x="0" y="753"/>
                  </a:cubicBezTo>
                  <a:cubicBezTo>
                    <a:pt x="249" y="1096"/>
                    <a:pt x="578" y="1133"/>
                    <a:pt x="917" y="1133"/>
                  </a:cubicBezTo>
                  <a:cubicBezTo>
                    <a:pt x="1008" y="1133"/>
                    <a:pt x="1100" y="1130"/>
                    <a:pt x="1191" y="1130"/>
                  </a:cubicBezTo>
                  <a:cubicBezTo>
                    <a:pt x="1414" y="1130"/>
                    <a:pt x="1634" y="1146"/>
                    <a:pt x="1830" y="1256"/>
                  </a:cubicBezTo>
                  <a:cubicBezTo>
                    <a:pt x="2058" y="1256"/>
                    <a:pt x="2287" y="1278"/>
                    <a:pt x="2516" y="1347"/>
                  </a:cubicBezTo>
                  <a:cubicBezTo>
                    <a:pt x="2549" y="1354"/>
                    <a:pt x="2582" y="1357"/>
                    <a:pt x="2616" y="1357"/>
                  </a:cubicBezTo>
                  <a:cubicBezTo>
                    <a:pt x="2697" y="1357"/>
                    <a:pt x="2778" y="1340"/>
                    <a:pt x="2859" y="1324"/>
                  </a:cubicBezTo>
                  <a:cubicBezTo>
                    <a:pt x="3384" y="1416"/>
                    <a:pt x="3888" y="1644"/>
                    <a:pt x="4413" y="1759"/>
                  </a:cubicBezTo>
                  <a:cubicBezTo>
                    <a:pt x="5379" y="1983"/>
                    <a:pt x="6305" y="2428"/>
                    <a:pt x="7290" y="2428"/>
                  </a:cubicBezTo>
                  <a:cubicBezTo>
                    <a:pt x="7612" y="2428"/>
                    <a:pt x="7940" y="2380"/>
                    <a:pt x="8278" y="2262"/>
                  </a:cubicBezTo>
                  <a:cubicBezTo>
                    <a:pt x="8095" y="1782"/>
                    <a:pt x="7638" y="1759"/>
                    <a:pt x="7272" y="1644"/>
                  </a:cubicBezTo>
                  <a:cubicBezTo>
                    <a:pt x="6334" y="1324"/>
                    <a:pt x="5397" y="1027"/>
                    <a:pt x="4459" y="707"/>
                  </a:cubicBezTo>
                  <a:cubicBezTo>
                    <a:pt x="4185" y="638"/>
                    <a:pt x="3933" y="478"/>
                    <a:pt x="3750" y="249"/>
                  </a:cubicBezTo>
                  <a:cubicBezTo>
                    <a:pt x="3683" y="256"/>
                    <a:pt x="3616" y="258"/>
                    <a:pt x="3549" y="258"/>
                  </a:cubicBezTo>
                  <a:cubicBezTo>
                    <a:pt x="3366" y="258"/>
                    <a:pt x="3186" y="237"/>
                    <a:pt x="3019" y="204"/>
                  </a:cubicBezTo>
                  <a:cubicBezTo>
                    <a:pt x="2579" y="37"/>
                    <a:pt x="2126" y="1"/>
                    <a:pt x="1671" y="1"/>
                  </a:cubicBezTo>
                  <a:close/>
                </a:path>
              </a:pathLst>
            </a:custGeom>
            <a:solidFill>
              <a:srgbClr val="EDA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91"/>
            <p:cNvSpPr/>
            <p:nvPr/>
          </p:nvSpPr>
          <p:spPr>
            <a:xfrm>
              <a:off x="3620175" y="3875750"/>
              <a:ext cx="249275" cy="26775"/>
            </a:xfrm>
            <a:custGeom>
              <a:avLst/>
              <a:gdLst/>
              <a:ahLst/>
              <a:cxnLst/>
              <a:rect l="l" t="t" r="r" b="b"/>
              <a:pathLst>
                <a:path w="9971" h="1071" extrusionOk="0">
                  <a:moveTo>
                    <a:pt x="3231" y="0"/>
                  </a:moveTo>
                  <a:cubicBezTo>
                    <a:pt x="3046" y="0"/>
                    <a:pt x="2861" y="23"/>
                    <a:pt x="2676" y="64"/>
                  </a:cubicBezTo>
                  <a:cubicBezTo>
                    <a:pt x="1990" y="178"/>
                    <a:pt x="1304" y="224"/>
                    <a:pt x="618" y="316"/>
                  </a:cubicBezTo>
                  <a:lnTo>
                    <a:pt x="115" y="590"/>
                  </a:lnTo>
                  <a:cubicBezTo>
                    <a:pt x="92" y="590"/>
                    <a:pt x="47" y="613"/>
                    <a:pt x="24" y="659"/>
                  </a:cubicBezTo>
                  <a:cubicBezTo>
                    <a:pt x="1" y="704"/>
                    <a:pt x="24" y="773"/>
                    <a:pt x="115" y="819"/>
                  </a:cubicBezTo>
                  <a:cubicBezTo>
                    <a:pt x="949" y="780"/>
                    <a:pt x="1783" y="593"/>
                    <a:pt x="2631" y="593"/>
                  </a:cubicBezTo>
                  <a:cubicBezTo>
                    <a:pt x="2783" y="593"/>
                    <a:pt x="2935" y="599"/>
                    <a:pt x="3088" y="613"/>
                  </a:cubicBezTo>
                  <a:cubicBezTo>
                    <a:pt x="3614" y="659"/>
                    <a:pt x="4163" y="659"/>
                    <a:pt x="4688" y="704"/>
                  </a:cubicBezTo>
                  <a:cubicBezTo>
                    <a:pt x="5855" y="773"/>
                    <a:pt x="6998" y="842"/>
                    <a:pt x="8141" y="979"/>
                  </a:cubicBezTo>
                  <a:cubicBezTo>
                    <a:pt x="8522" y="1040"/>
                    <a:pt x="8914" y="1070"/>
                    <a:pt x="9302" y="1070"/>
                  </a:cubicBezTo>
                  <a:cubicBezTo>
                    <a:pt x="9496" y="1070"/>
                    <a:pt x="9689" y="1063"/>
                    <a:pt x="9879" y="1047"/>
                  </a:cubicBezTo>
                  <a:cubicBezTo>
                    <a:pt x="9902" y="1047"/>
                    <a:pt x="9925" y="1025"/>
                    <a:pt x="9948" y="979"/>
                  </a:cubicBezTo>
                  <a:cubicBezTo>
                    <a:pt x="9971" y="933"/>
                    <a:pt x="9948" y="887"/>
                    <a:pt x="9879" y="842"/>
                  </a:cubicBezTo>
                  <a:lnTo>
                    <a:pt x="9651" y="842"/>
                  </a:lnTo>
                  <a:cubicBezTo>
                    <a:pt x="9513" y="704"/>
                    <a:pt x="9285" y="750"/>
                    <a:pt x="9147" y="590"/>
                  </a:cubicBezTo>
                  <a:cubicBezTo>
                    <a:pt x="8699" y="573"/>
                    <a:pt x="8263" y="364"/>
                    <a:pt x="7813" y="364"/>
                  </a:cubicBezTo>
                  <a:cubicBezTo>
                    <a:pt x="7643" y="364"/>
                    <a:pt x="7471" y="394"/>
                    <a:pt x="7295" y="476"/>
                  </a:cubicBezTo>
                  <a:cubicBezTo>
                    <a:pt x="7272" y="476"/>
                    <a:pt x="7204" y="361"/>
                    <a:pt x="7135" y="316"/>
                  </a:cubicBezTo>
                  <a:lnTo>
                    <a:pt x="6609" y="316"/>
                  </a:lnTo>
                  <a:cubicBezTo>
                    <a:pt x="6564" y="247"/>
                    <a:pt x="6472" y="201"/>
                    <a:pt x="6381" y="178"/>
                  </a:cubicBezTo>
                  <a:cubicBezTo>
                    <a:pt x="6266" y="201"/>
                    <a:pt x="6175" y="247"/>
                    <a:pt x="6129" y="316"/>
                  </a:cubicBezTo>
                  <a:cubicBezTo>
                    <a:pt x="5959" y="331"/>
                    <a:pt x="5789" y="338"/>
                    <a:pt x="5620" y="338"/>
                  </a:cubicBezTo>
                  <a:cubicBezTo>
                    <a:pt x="5037" y="338"/>
                    <a:pt x="4460" y="252"/>
                    <a:pt x="3911" y="110"/>
                  </a:cubicBezTo>
                  <a:cubicBezTo>
                    <a:pt x="3684" y="34"/>
                    <a:pt x="3458" y="0"/>
                    <a:pt x="3231" y="0"/>
                  </a:cubicBezTo>
                  <a:close/>
                </a:path>
              </a:pathLst>
            </a:custGeom>
            <a:solidFill>
              <a:srgbClr val="E18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91"/>
            <p:cNvSpPr/>
            <p:nvPr/>
          </p:nvSpPr>
          <p:spPr>
            <a:xfrm>
              <a:off x="3757950" y="3865325"/>
              <a:ext cx="28050" cy="18900"/>
            </a:xfrm>
            <a:custGeom>
              <a:avLst/>
              <a:gdLst/>
              <a:ahLst/>
              <a:cxnLst/>
              <a:rect l="l" t="t" r="r" b="b"/>
              <a:pathLst>
                <a:path w="1122" h="756" extrusionOk="0">
                  <a:moveTo>
                    <a:pt x="870" y="1"/>
                  </a:moveTo>
                  <a:cubicBezTo>
                    <a:pt x="618" y="24"/>
                    <a:pt x="367" y="24"/>
                    <a:pt x="138" y="70"/>
                  </a:cubicBezTo>
                  <a:cubicBezTo>
                    <a:pt x="69" y="92"/>
                    <a:pt x="24" y="161"/>
                    <a:pt x="1" y="252"/>
                  </a:cubicBezTo>
                  <a:cubicBezTo>
                    <a:pt x="1" y="321"/>
                    <a:pt x="46" y="390"/>
                    <a:pt x="115" y="435"/>
                  </a:cubicBezTo>
                  <a:cubicBezTo>
                    <a:pt x="275" y="527"/>
                    <a:pt x="504" y="550"/>
                    <a:pt x="618" y="756"/>
                  </a:cubicBezTo>
                  <a:lnTo>
                    <a:pt x="870" y="756"/>
                  </a:lnTo>
                  <a:cubicBezTo>
                    <a:pt x="961" y="687"/>
                    <a:pt x="1053" y="595"/>
                    <a:pt x="1121" y="504"/>
                  </a:cubicBezTo>
                  <a:cubicBezTo>
                    <a:pt x="1121" y="413"/>
                    <a:pt x="1121" y="344"/>
                    <a:pt x="1121" y="252"/>
                  </a:cubicBezTo>
                  <a:cubicBezTo>
                    <a:pt x="1030" y="184"/>
                    <a:pt x="938" y="92"/>
                    <a:pt x="870" y="1"/>
                  </a:cubicBezTo>
                  <a:close/>
                </a:path>
              </a:pathLst>
            </a:custGeom>
            <a:solidFill>
              <a:srgbClr val="F1A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91"/>
            <p:cNvSpPr/>
            <p:nvPr/>
          </p:nvSpPr>
          <p:spPr>
            <a:xfrm>
              <a:off x="3779675" y="3865325"/>
              <a:ext cx="6325" cy="6325"/>
            </a:xfrm>
            <a:custGeom>
              <a:avLst/>
              <a:gdLst/>
              <a:ahLst/>
              <a:cxnLst/>
              <a:rect l="l" t="t" r="r" b="b"/>
              <a:pathLst>
                <a:path w="253" h="253" extrusionOk="0">
                  <a:moveTo>
                    <a:pt x="252" y="252"/>
                  </a:moveTo>
                  <a:lnTo>
                    <a:pt x="1" y="1"/>
                  </a:lnTo>
                  <a:close/>
                </a:path>
              </a:pathLst>
            </a:custGeom>
            <a:solidFill>
              <a:srgbClr val="EDA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91"/>
            <p:cNvSpPr/>
            <p:nvPr/>
          </p:nvSpPr>
          <p:spPr>
            <a:xfrm>
              <a:off x="3779675" y="3877900"/>
              <a:ext cx="6325" cy="6325"/>
            </a:xfrm>
            <a:custGeom>
              <a:avLst/>
              <a:gdLst/>
              <a:ahLst/>
              <a:cxnLst/>
              <a:rect l="l" t="t" r="r" b="b"/>
              <a:pathLst>
                <a:path w="253" h="253" extrusionOk="0">
                  <a:moveTo>
                    <a:pt x="252" y="1"/>
                  </a:moveTo>
                  <a:lnTo>
                    <a:pt x="1" y="253"/>
                  </a:lnTo>
                  <a:lnTo>
                    <a:pt x="252" y="253"/>
                  </a:lnTo>
                  <a:cubicBezTo>
                    <a:pt x="252" y="161"/>
                    <a:pt x="252" y="92"/>
                    <a:pt x="252" y="1"/>
                  </a:cubicBezTo>
                  <a:close/>
                </a:path>
              </a:pathLst>
            </a:custGeom>
            <a:solidFill>
              <a:srgbClr val="EDA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91"/>
            <p:cNvSpPr/>
            <p:nvPr/>
          </p:nvSpPr>
          <p:spPr>
            <a:xfrm>
              <a:off x="3867150" y="3894225"/>
              <a:ext cx="169225" cy="66600"/>
            </a:xfrm>
            <a:custGeom>
              <a:avLst/>
              <a:gdLst/>
              <a:ahLst/>
              <a:cxnLst/>
              <a:rect l="l" t="t" r="r" b="b"/>
              <a:pathLst>
                <a:path w="6769" h="2664" extrusionOk="0">
                  <a:moveTo>
                    <a:pt x="399" y="0"/>
                  </a:moveTo>
                  <a:cubicBezTo>
                    <a:pt x="267" y="0"/>
                    <a:pt x="133" y="29"/>
                    <a:pt x="0" y="103"/>
                  </a:cubicBezTo>
                  <a:lnTo>
                    <a:pt x="0" y="308"/>
                  </a:lnTo>
                  <a:cubicBezTo>
                    <a:pt x="686" y="606"/>
                    <a:pt x="1395" y="880"/>
                    <a:pt x="2104" y="1086"/>
                  </a:cubicBezTo>
                  <a:cubicBezTo>
                    <a:pt x="3476" y="1360"/>
                    <a:pt x="4825" y="1680"/>
                    <a:pt x="6037" y="2504"/>
                  </a:cubicBezTo>
                  <a:cubicBezTo>
                    <a:pt x="6197" y="2572"/>
                    <a:pt x="6334" y="2618"/>
                    <a:pt x="6517" y="2664"/>
                  </a:cubicBezTo>
                  <a:lnTo>
                    <a:pt x="6769" y="2366"/>
                  </a:lnTo>
                  <a:cubicBezTo>
                    <a:pt x="6631" y="2138"/>
                    <a:pt x="6449" y="1932"/>
                    <a:pt x="6197" y="1795"/>
                  </a:cubicBezTo>
                  <a:cubicBezTo>
                    <a:pt x="6128" y="1726"/>
                    <a:pt x="6014" y="1680"/>
                    <a:pt x="5923" y="1635"/>
                  </a:cubicBezTo>
                  <a:lnTo>
                    <a:pt x="5763" y="1612"/>
                  </a:lnTo>
                  <a:cubicBezTo>
                    <a:pt x="5374" y="1520"/>
                    <a:pt x="5374" y="1520"/>
                    <a:pt x="5511" y="1109"/>
                  </a:cubicBezTo>
                  <a:cubicBezTo>
                    <a:pt x="4048" y="994"/>
                    <a:pt x="2584" y="697"/>
                    <a:pt x="1189" y="217"/>
                  </a:cubicBezTo>
                  <a:cubicBezTo>
                    <a:pt x="942" y="124"/>
                    <a:pt x="674" y="0"/>
                    <a:pt x="399" y="0"/>
                  </a:cubicBezTo>
                  <a:close/>
                </a:path>
              </a:pathLst>
            </a:custGeom>
            <a:solidFill>
              <a:srgbClr val="E28C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91"/>
            <p:cNvSpPr/>
            <p:nvPr/>
          </p:nvSpPr>
          <p:spPr>
            <a:xfrm>
              <a:off x="4011200" y="3928800"/>
              <a:ext cx="39475" cy="24600"/>
            </a:xfrm>
            <a:custGeom>
              <a:avLst/>
              <a:gdLst/>
              <a:ahLst/>
              <a:cxnLst/>
              <a:rect l="l" t="t" r="r" b="b"/>
              <a:pathLst>
                <a:path w="1579" h="984" extrusionOk="0">
                  <a:moveTo>
                    <a:pt x="389" y="0"/>
                  </a:moveTo>
                  <a:cubicBezTo>
                    <a:pt x="233" y="0"/>
                    <a:pt x="89" y="87"/>
                    <a:pt x="1" y="229"/>
                  </a:cubicBezTo>
                  <a:cubicBezTo>
                    <a:pt x="115" y="297"/>
                    <a:pt x="161" y="412"/>
                    <a:pt x="252" y="480"/>
                  </a:cubicBezTo>
                  <a:cubicBezTo>
                    <a:pt x="389" y="778"/>
                    <a:pt x="687" y="983"/>
                    <a:pt x="1007" y="983"/>
                  </a:cubicBezTo>
                  <a:cubicBezTo>
                    <a:pt x="1098" y="983"/>
                    <a:pt x="1167" y="983"/>
                    <a:pt x="1258" y="961"/>
                  </a:cubicBezTo>
                  <a:cubicBezTo>
                    <a:pt x="1373" y="938"/>
                    <a:pt x="1464" y="892"/>
                    <a:pt x="1578" y="846"/>
                  </a:cubicBezTo>
                  <a:cubicBezTo>
                    <a:pt x="1555" y="755"/>
                    <a:pt x="1510" y="640"/>
                    <a:pt x="1441" y="549"/>
                  </a:cubicBezTo>
                  <a:cubicBezTo>
                    <a:pt x="1190" y="297"/>
                    <a:pt x="869" y="114"/>
                    <a:pt x="526" y="23"/>
                  </a:cubicBezTo>
                  <a:cubicBezTo>
                    <a:pt x="480" y="8"/>
                    <a:pt x="434" y="0"/>
                    <a:pt x="389" y="0"/>
                  </a:cubicBezTo>
                  <a:close/>
                </a:path>
              </a:pathLst>
            </a:custGeom>
            <a:solidFill>
              <a:srgbClr val="F0BE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91"/>
            <p:cNvSpPr/>
            <p:nvPr/>
          </p:nvSpPr>
          <p:spPr>
            <a:xfrm>
              <a:off x="4230150" y="4116300"/>
              <a:ext cx="152075" cy="245925"/>
            </a:xfrm>
            <a:custGeom>
              <a:avLst/>
              <a:gdLst/>
              <a:ahLst/>
              <a:cxnLst/>
              <a:rect l="l" t="t" r="r" b="b"/>
              <a:pathLst>
                <a:path w="6083" h="9837" extrusionOk="0">
                  <a:moveTo>
                    <a:pt x="275" y="0"/>
                  </a:moveTo>
                  <a:lnTo>
                    <a:pt x="0" y="298"/>
                  </a:lnTo>
                  <a:cubicBezTo>
                    <a:pt x="732" y="1258"/>
                    <a:pt x="1487" y="2196"/>
                    <a:pt x="2219" y="3156"/>
                  </a:cubicBezTo>
                  <a:cubicBezTo>
                    <a:pt x="3293" y="4619"/>
                    <a:pt x="4208" y="6197"/>
                    <a:pt x="4917" y="7867"/>
                  </a:cubicBezTo>
                  <a:cubicBezTo>
                    <a:pt x="5191" y="8507"/>
                    <a:pt x="5351" y="9216"/>
                    <a:pt x="5786" y="9787"/>
                  </a:cubicBezTo>
                  <a:cubicBezTo>
                    <a:pt x="5828" y="9819"/>
                    <a:pt x="5876" y="9836"/>
                    <a:pt x="5921" y="9836"/>
                  </a:cubicBezTo>
                  <a:cubicBezTo>
                    <a:pt x="5973" y="9836"/>
                    <a:pt x="6023" y="9813"/>
                    <a:pt x="6060" y="9764"/>
                  </a:cubicBezTo>
                  <a:cubicBezTo>
                    <a:pt x="6083" y="9604"/>
                    <a:pt x="6060" y="9444"/>
                    <a:pt x="6014" y="9284"/>
                  </a:cubicBezTo>
                  <a:cubicBezTo>
                    <a:pt x="5763" y="8667"/>
                    <a:pt x="5466" y="8072"/>
                    <a:pt x="5534" y="7386"/>
                  </a:cubicBezTo>
                  <a:cubicBezTo>
                    <a:pt x="5534" y="7318"/>
                    <a:pt x="5511" y="7226"/>
                    <a:pt x="5466" y="7158"/>
                  </a:cubicBezTo>
                  <a:cubicBezTo>
                    <a:pt x="4894" y="6563"/>
                    <a:pt x="4871" y="5740"/>
                    <a:pt x="4528" y="5031"/>
                  </a:cubicBezTo>
                  <a:cubicBezTo>
                    <a:pt x="4048" y="4757"/>
                    <a:pt x="3682" y="4299"/>
                    <a:pt x="3545" y="3751"/>
                  </a:cubicBezTo>
                  <a:cubicBezTo>
                    <a:pt x="3225" y="3476"/>
                    <a:pt x="2973" y="3133"/>
                    <a:pt x="2790" y="2767"/>
                  </a:cubicBezTo>
                  <a:cubicBezTo>
                    <a:pt x="2699" y="2676"/>
                    <a:pt x="2630" y="2584"/>
                    <a:pt x="2562" y="2493"/>
                  </a:cubicBezTo>
                  <a:cubicBezTo>
                    <a:pt x="2447" y="2127"/>
                    <a:pt x="1921" y="2081"/>
                    <a:pt x="1830" y="1715"/>
                  </a:cubicBezTo>
                  <a:cubicBezTo>
                    <a:pt x="1715" y="1212"/>
                    <a:pt x="1258" y="938"/>
                    <a:pt x="1029" y="503"/>
                  </a:cubicBezTo>
                  <a:cubicBezTo>
                    <a:pt x="938" y="412"/>
                    <a:pt x="869" y="343"/>
                    <a:pt x="778" y="252"/>
                  </a:cubicBezTo>
                  <a:cubicBezTo>
                    <a:pt x="664" y="92"/>
                    <a:pt x="481" y="0"/>
                    <a:pt x="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91"/>
            <p:cNvSpPr/>
            <p:nvPr/>
          </p:nvSpPr>
          <p:spPr>
            <a:xfrm>
              <a:off x="4381650" y="4365675"/>
              <a:ext cx="56050" cy="260725"/>
            </a:xfrm>
            <a:custGeom>
              <a:avLst/>
              <a:gdLst/>
              <a:ahLst/>
              <a:cxnLst/>
              <a:rect l="l" t="t" r="r" b="b"/>
              <a:pathLst>
                <a:path w="2242" h="10429" extrusionOk="0">
                  <a:moveTo>
                    <a:pt x="348" y="0"/>
                  </a:moveTo>
                  <a:cubicBezTo>
                    <a:pt x="250" y="0"/>
                    <a:pt x="159" y="43"/>
                    <a:pt x="92" y="110"/>
                  </a:cubicBezTo>
                  <a:lnTo>
                    <a:pt x="0" y="293"/>
                  </a:lnTo>
                  <a:cubicBezTo>
                    <a:pt x="275" y="1390"/>
                    <a:pt x="549" y="2465"/>
                    <a:pt x="869" y="3540"/>
                  </a:cubicBezTo>
                  <a:cubicBezTo>
                    <a:pt x="1029" y="4066"/>
                    <a:pt x="1052" y="4614"/>
                    <a:pt x="892" y="5140"/>
                  </a:cubicBezTo>
                  <a:cubicBezTo>
                    <a:pt x="572" y="6101"/>
                    <a:pt x="709" y="7015"/>
                    <a:pt x="961" y="7953"/>
                  </a:cubicBezTo>
                  <a:cubicBezTo>
                    <a:pt x="1189" y="8776"/>
                    <a:pt x="1486" y="9553"/>
                    <a:pt x="1807" y="10308"/>
                  </a:cubicBezTo>
                  <a:cubicBezTo>
                    <a:pt x="1852" y="10388"/>
                    <a:pt x="1932" y="10428"/>
                    <a:pt x="2015" y="10428"/>
                  </a:cubicBezTo>
                  <a:cubicBezTo>
                    <a:pt x="2098" y="10428"/>
                    <a:pt x="2184" y="10388"/>
                    <a:pt x="2241" y="10308"/>
                  </a:cubicBezTo>
                  <a:cubicBezTo>
                    <a:pt x="2241" y="10239"/>
                    <a:pt x="2241" y="10148"/>
                    <a:pt x="2241" y="10079"/>
                  </a:cubicBezTo>
                  <a:cubicBezTo>
                    <a:pt x="2081" y="9942"/>
                    <a:pt x="2150" y="9714"/>
                    <a:pt x="1990" y="9576"/>
                  </a:cubicBezTo>
                  <a:cubicBezTo>
                    <a:pt x="1509" y="8524"/>
                    <a:pt x="1692" y="7404"/>
                    <a:pt x="1486" y="6306"/>
                  </a:cubicBezTo>
                  <a:cubicBezTo>
                    <a:pt x="2150" y="4134"/>
                    <a:pt x="1486" y="2122"/>
                    <a:pt x="640" y="155"/>
                  </a:cubicBezTo>
                  <a:lnTo>
                    <a:pt x="457" y="18"/>
                  </a:lnTo>
                  <a:cubicBezTo>
                    <a:pt x="421" y="6"/>
                    <a:pt x="384" y="0"/>
                    <a:pt x="3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91"/>
            <p:cNvSpPr/>
            <p:nvPr/>
          </p:nvSpPr>
          <p:spPr>
            <a:xfrm>
              <a:off x="3409525" y="3890200"/>
              <a:ext cx="214100" cy="76800"/>
            </a:xfrm>
            <a:custGeom>
              <a:avLst/>
              <a:gdLst/>
              <a:ahLst/>
              <a:cxnLst/>
              <a:rect l="l" t="t" r="r" b="b"/>
              <a:pathLst>
                <a:path w="8564" h="3072" extrusionOk="0">
                  <a:moveTo>
                    <a:pt x="8288" y="1"/>
                  </a:moveTo>
                  <a:cubicBezTo>
                    <a:pt x="7838" y="1"/>
                    <a:pt x="7404" y="93"/>
                    <a:pt x="6986" y="264"/>
                  </a:cubicBezTo>
                  <a:cubicBezTo>
                    <a:pt x="6597" y="424"/>
                    <a:pt x="6209" y="538"/>
                    <a:pt x="5797" y="538"/>
                  </a:cubicBezTo>
                  <a:cubicBezTo>
                    <a:pt x="5157" y="835"/>
                    <a:pt x="4357" y="447"/>
                    <a:pt x="3785" y="1018"/>
                  </a:cubicBezTo>
                  <a:lnTo>
                    <a:pt x="3533" y="1018"/>
                  </a:lnTo>
                  <a:cubicBezTo>
                    <a:pt x="3396" y="1155"/>
                    <a:pt x="3213" y="1270"/>
                    <a:pt x="3030" y="1361"/>
                  </a:cubicBezTo>
                  <a:cubicBezTo>
                    <a:pt x="1978" y="1704"/>
                    <a:pt x="1041" y="2322"/>
                    <a:pt x="35" y="2779"/>
                  </a:cubicBezTo>
                  <a:cubicBezTo>
                    <a:pt x="0" y="2951"/>
                    <a:pt x="18" y="3072"/>
                    <a:pt x="146" y="3072"/>
                  </a:cubicBezTo>
                  <a:cubicBezTo>
                    <a:pt x="188" y="3072"/>
                    <a:pt x="241" y="3059"/>
                    <a:pt x="309" y="3030"/>
                  </a:cubicBezTo>
                  <a:cubicBezTo>
                    <a:pt x="1247" y="2619"/>
                    <a:pt x="2161" y="2184"/>
                    <a:pt x="3099" y="1773"/>
                  </a:cubicBezTo>
                  <a:cubicBezTo>
                    <a:pt x="3465" y="1590"/>
                    <a:pt x="3853" y="1430"/>
                    <a:pt x="4265" y="1361"/>
                  </a:cubicBezTo>
                  <a:cubicBezTo>
                    <a:pt x="5729" y="1133"/>
                    <a:pt x="7123" y="607"/>
                    <a:pt x="8564" y="241"/>
                  </a:cubicBezTo>
                  <a:lnTo>
                    <a:pt x="8564" y="12"/>
                  </a:lnTo>
                  <a:cubicBezTo>
                    <a:pt x="8471" y="4"/>
                    <a:pt x="8379" y="1"/>
                    <a:pt x="8288" y="1"/>
                  </a:cubicBezTo>
                  <a:close/>
                </a:path>
              </a:pathLst>
            </a:custGeom>
            <a:solidFill>
              <a:srgbClr val="E080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91"/>
            <p:cNvSpPr/>
            <p:nvPr/>
          </p:nvSpPr>
          <p:spPr>
            <a:xfrm>
              <a:off x="3815700" y="5281675"/>
              <a:ext cx="120650" cy="43325"/>
            </a:xfrm>
            <a:custGeom>
              <a:avLst/>
              <a:gdLst/>
              <a:ahLst/>
              <a:cxnLst/>
              <a:rect l="l" t="t" r="r" b="b"/>
              <a:pathLst>
                <a:path w="4826" h="1733" extrusionOk="0">
                  <a:moveTo>
                    <a:pt x="3951" y="0"/>
                  </a:moveTo>
                  <a:cubicBezTo>
                    <a:pt x="3620" y="0"/>
                    <a:pt x="3282" y="69"/>
                    <a:pt x="2951" y="69"/>
                  </a:cubicBezTo>
                  <a:cubicBezTo>
                    <a:pt x="2827" y="69"/>
                    <a:pt x="2705" y="60"/>
                    <a:pt x="2584" y="33"/>
                  </a:cubicBezTo>
                  <a:cubicBezTo>
                    <a:pt x="2081" y="102"/>
                    <a:pt x="1578" y="171"/>
                    <a:pt x="1075" y="262"/>
                  </a:cubicBezTo>
                  <a:cubicBezTo>
                    <a:pt x="869" y="308"/>
                    <a:pt x="709" y="399"/>
                    <a:pt x="526" y="468"/>
                  </a:cubicBezTo>
                  <a:cubicBezTo>
                    <a:pt x="555" y="539"/>
                    <a:pt x="592" y="575"/>
                    <a:pt x="644" y="575"/>
                  </a:cubicBezTo>
                  <a:cubicBezTo>
                    <a:pt x="675" y="575"/>
                    <a:pt x="712" y="562"/>
                    <a:pt x="755" y="536"/>
                  </a:cubicBezTo>
                  <a:cubicBezTo>
                    <a:pt x="869" y="559"/>
                    <a:pt x="983" y="514"/>
                    <a:pt x="1098" y="628"/>
                  </a:cubicBezTo>
                  <a:cubicBezTo>
                    <a:pt x="1189" y="719"/>
                    <a:pt x="1075" y="834"/>
                    <a:pt x="1006" y="925"/>
                  </a:cubicBezTo>
                  <a:cubicBezTo>
                    <a:pt x="801" y="1222"/>
                    <a:pt x="435" y="1222"/>
                    <a:pt x="137" y="1382"/>
                  </a:cubicBezTo>
                  <a:cubicBezTo>
                    <a:pt x="69" y="1405"/>
                    <a:pt x="0" y="1497"/>
                    <a:pt x="0" y="1565"/>
                  </a:cubicBezTo>
                  <a:cubicBezTo>
                    <a:pt x="0" y="1692"/>
                    <a:pt x="86" y="1733"/>
                    <a:pt x="179" y="1733"/>
                  </a:cubicBezTo>
                  <a:cubicBezTo>
                    <a:pt x="203" y="1733"/>
                    <a:pt x="228" y="1730"/>
                    <a:pt x="252" y="1725"/>
                  </a:cubicBezTo>
                  <a:cubicBezTo>
                    <a:pt x="618" y="1657"/>
                    <a:pt x="961" y="1565"/>
                    <a:pt x="1304" y="1474"/>
                  </a:cubicBezTo>
                  <a:cubicBezTo>
                    <a:pt x="1441" y="1663"/>
                    <a:pt x="1582" y="1726"/>
                    <a:pt x="1724" y="1726"/>
                  </a:cubicBezTo>
                  <a:cubicBezTo>
                    <a:pt x="1959" y="1726"/>
                    <a:pt x="2196" y="1554"/>
                    <a:pt x="2424" y="1497"/>
                  </a:cubicBezTo>
                  <a:cubicBezTo>
                    <a:pt x="3133" y="1337"/>
                    <a:pt x="3842" y="1085"/>
                    <a:pt x="4505" y="742"/>
                  </a:cubicBezTo>
                  <a:cubicBezTo>
                    <a:pt x="4688" y="651"/>
                    <a:pt x="4802" y="468"/>
                    <a:pt x="4825" y="262"/>
                  </a:cubicBezTo>
                  <a:lnTo>
                    <a:pt x="4802" y="262"/>
                  </a:lnTo>
                  <a:cubicBezTo>
                    <a:pt x="4532" y="55"/>
                    <a:pt x="4245" y="0"/>
                    <a:pt x="3951" y="0"/>
                  </a:cubicBezTo>
                  <a:close/>
                </a:path>
              </a:pathLst>
            </a:custGeom>
            <a:solidFill>
              <a:srgbClr val="E290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91"/>
            <p:cNvSpPr/>
            <p:nvPr/>
          </p:nvSpPr>
          <p:spPr>
            <a:xfrm>
              <a:off x="4322750" y="4816475"/>
              <a:ext cx="29200" cy="158500"/>
            </a:xfrm>
            <a:custGeom>
              <a:avLst/>
              <a:gdLst/>
              <a:ahLst/>
              <a:cxnLst/>
              <a:rect l="l" t="t" r="r" b="b"/>
              <a:pathLst>
                <a:path w="1168" h="6340" extrusionOk="0">
                  <a:moveTo>
                    <a:pt x="442" y="1"/>
                  </a:moveTo>
                  <a:cubicBezTo>
                    <a:pt x="424" y="1"/>
                    <a:pt x="407" y="2"/>
                    <a:pt x="390" y="5"/>
                  </a:cubicBezTo>
                  <a:cubicBezTo>
                    <a:pt x="1" y="279"/>
                    <a:pt x="390" y="760"/>
                    <a:pt x="115" y="1057"/>
                  </a:cubicBezTo>
                  <a:cubicBezTo>
                    <a:pt x="69" y="1354"/>
                    <a:pt x="69" y="1629"/>
                    <a:pt x="115" y="1926"/>
                  </a:cubicBezTo>
                  <a:cubicBezTo>
                    <a:pt x="481" y="3115"/>
                    <a:pt x="298" y="4350"/>
                    <a:pt x="344" y="5584"/>
                  </a:cubicBezTo>
                  <a:cubicBezTo>
                    <a:pt x="550" y="5790"/>
                    <a:pt x="298" y="6156"/>
                    <a:pt x="595" y="6339"/>
                  </a:cubicBezTo>
                  <a:lnTo>
                    <a:pt x="824" y="6316"/>
                  </a:lnTo>
                  <a:lnTo>
                    <a:pt x="961" y="6179"/>
                  </a:lnTo>
                  <a:cubicBezTo>
                    <a:pt x="1167" y="5402"/>
                    <a:pt x="938" y="4601"/>
                    <a:pt x="1076" y="3801"/>
                  </a:cubicBezTo>
                  <a:cubicBezTo>
                    <a:pt x="1076" y="3732"/>
                    <a:pt x="1076" y="3664"/>
                    <a:pt x="1076" y="3572"/>
                  </a:cubicBezTo>
                  <a:cubicBezTo>
                    <a:pt x="916" y="2452"/>
                    <a:pt x="938" y="1308"/>
                    <a:pt x="710" y="188"/>
                  </a:cubicBezTo>
                  <a:cubicBezTo>
                    <a:pt x="670" y="68"/>
                    <a:pt x="560" y="1"/>
                    <a:pt x="442" y="1"/>
                  </a:cubicBezTo>
                  <a:close/>
                </a:path>
              </a:pathLst>
            </a:custGeom>
            <a:solidFill>
              <a:srgbClr val="B23D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91"/>
            <p:cNvSpPr/>
            <p:nvPr/>
          </p:nvSpPr>
          <p:spPr>
            <a:xfrm>
              <a:off x="3078250" y="4855450"/>
              <a:ext cx="96050" cy="114950"/>
            </a:xfrm>
            <a:custGeom>
              <a:avLst/>
              <a:gdLst/>
              <a:ahLst/>
              <a:cxnLst/>
              <a:rect l="l" t="t" r="r" b="b"/>
              <a:pathLst>
                <a:path w="3842" h="4598" extrusionOk="0">
                  <a:moveTo>
                    <a:pt x="0" y="1"/>
                  </a:moveTo>
                  <a:lnTo>
                    <a:pt x="0" y="504"/>
                  </a:lnTo>
                  <a:cubicBezTo>
                    <a:pt x="458" y="687"/>
                    <a:pt x="869" y="984"/>
                    <a:pt x="1212" y="1350"/>
                  </a:cubicBezTo>
                  <a:cubicBezTo>
                    <a:pt x="1418" y="1602"/>
                    <a:pt x="1532" y="1922"/>
                    <a:pt x="1509" y="2265"/>
                  </a:cubicBezTo>
                  <a:cubicBezTo>
                    <a:pt x="1967" y="3157"/>
                    <a:pt x="2653" y="3934"/>
                    <a:pt x="3499" y="4529"/>
                  </a:cubicBezTo>
                  <a:cubicBezTo>
                    <a:pt x="3567" y="4574"/>
                    <a:pt x="3659" y="4597"/>
                    <a:pt x="3750" y="4597"/>
                  </a:cubicBezTo>
                  <a:lnTo>
                    <a:pt x="3842" y="4483"/>
                  </a:lnTo>
                  <a:cubicBezTo>
                    <a:pt x="3842" y="4391"/>
                    <a:pt x="3819" y="4323"/>
                    <a:pt x="3773" y="4231"/>
                  </a:cubicBezTo>
                  <a:cubicBezTo>
                    <a:pt x="3179" y="3339"/>
                    <a:pt x="2607" y="2448"/>
                    <a:pt x="2012" y="1579"/>
                  </a:cubicBezTo>
                  <a:cubicBezTo>
                    <a:pt x="1692" y="1030"/>
                    <a:pt x="1281" y="573"/>
                    <a:pt x="801" y="184"/>
                  </a:cubicBezTo>
                  <a:cubicBezTo>
                    <a:pt x="749" y="269"/>
                    <a:pt x="686" y="354"/>
                    <a:pt x="600" y="354"/>
                  </a:cubicBezTo>
                  <a:cubicBezTo>
                    <a:pt x="570" y="354"/>
                    <a:pt x="538" y="344"/>
                    <a:pt x="503" y="321"/>
                  </a:cubicBezTo>
                  <a:cubicBezTo>
                    <a:pt x="320" y="230"/>
                    <a:pt x="160" y="115"/>
                    <a:pt x="0" y="1"/>
                  </a:cubicBezTo>
                  <a:close/>
                </a:path>
              </a:pathLst>
            </a:custGeom>
            <a:solidFill>
              <a:srgbClr val="B43F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91"/>
            <p:cNvSpPr/>
            <p:nvPr/>
          </p:nvSpPr>
          <p:spPr>
            <a:xfrm>
              <a:off x="3239225" y="5055050"/>
              <a:ext cx="101425" cy="120575"/>
            </a:xfrm>
            <a:custGeom>
              <a:avLst/>
              <a:gdLst/>
              <a:ahLst/>
              <a:cxnLst/>
              <a:rect l="l" t="t" r="r" b="b"/>
              <a:pathLst>
                <a:path w="4057" h="4823" extrusionOk="0">
                  <a:moveTo>
                    <a:pt x="201" y="1"/>
                  </a:moveTo>
                  <a:cubicBezTo>
                    <a:pt x="49" y="1"/>
                    <a:pt x="0" y="111"/>
                    <a:pt x="55" y="295"/>
                  </a:cubicBezTo>
                  <a:cubicBezTo>
                    <a:pt x="238" y="569"/>
                    <a:pt x="444" y="798"/>
                    <a:pt x="673" y="1026"/>
                  </a:cubicBezTo>
                  <a:cubicBezTo>
                    <a:pt x="1061" y="1392"/>
                    <a:pt x="1359" y="1827"/>
                    <a:pt x="1565" y="2307"/>
                  </a:cubicBezTo>
                  <a:cubicBezTo>
                    <a:pt x="1930" y="2673"/>
                    <a:pt x="2228" y="3107"/>
                    <a:pt x="2456" y="3587"/>
                  </a:cubicBezTo>
                  <a:cubicBezTo>
                    <a:pt x="2616" y="3999"/>
                    <a:pt x="2914" y="4342"/>
                    <a:pt x="3302" y="4571"/>
                  </a:cubicBezTo>
                  <a:cubicBezTo>
                    <a:pt x="3394" y="4639"/>
                    <a:pt x="3485" y="4731"/>
                    <a:pt x="3577" y="4799"/>
                  </a:cubicBezTo>
                  <a:cubicBezTo>
                    <a:pt x="3645" y="4799"/>
                    <a:pt x="3737" y="4822"/>
                    <a:pt x="3805" y="4822"/>
                  </a:cubicBezTo>
                  <a:lnTo>
                    <a:pt x="4057" y="4571"/>
                  </a:lnTo>
                  <a:cubicBezTo>
                    <a:pt x="3577" y="4273"/>
                    <a:pt x="3165" y="3839"/>
                    <a:pt x="2891" y="3336"/>
                  </a:cubicBezTo>
                  <a:cubicBezTo>
                    <a:pt x="2182" y="2124"/>
                    <a:pt x="1336" y="1004"/>
                    <a:pt x="330" y="20"/>
                  </a:cubicBezTo>
                  <a:cubicBezTo>
                    <a:pt x="281" y="7"/>
                    <a:pt x="238" y="1"/>
                    <a:pt x="201" y="1"/>
                  </a:cubicBezTo>
                  <a:close/>
                </a:path>
              </a:pathLst>
            </a:custGeom>
            <a:solidFill>
              <a:srgbClr val="B742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91"/>
            <p:cNvSpPr/>
            <p:nvPr/>
          </p:nvSpPr>
          <p:spPr>
            <a:xfrm>
              <a:off x="3169700" y="4967375"/>
              <a:ext cx="77775" cy="95625"/>
            </a:xfrm>
            <a:custGeom>
              <a:avLst/>
              <a:gdLst/>
              <a:ahLst/>
              <a:cxnLst/>
              <a:rect l="l" t="t" r="r" b="b"/>
              <a:pathLst>
                <a:path w="3111" h="3825" extrusionOk="0">
                  <a:moveTo>
                    <a:pt x="215" y="0"/>
                  </a:moveTo>
                  <a:cubicBezTo>
                    <a:pt x="167" y="0"/>
                    <a:pt x="115" y="17"/>
                    <a:pt x="69" y="52"/>
                  </a:cubicBezTo>
                  <a:cubicBezTo>
                    <a:pt x="69" y="52"/>
                    <a:pt x="47" y="74"/>
                    <a:pt x="24" y="120"/>
                  </a:cubicBezTo>
                  <a:cubicBezTo>
                    <a:pt x="1" y="189"/>
                    <a:pt x="24" y="257"/>
                    <a:pt x="69" y="303"/>
                  </a:cubicBezTo>
                  <a:cubicBezTo>
                    <a:pt x="92" y="395"/>
                    <a:pt x="92" y="463"/>
                    <a:pt x="92" y="555"/>
                  </a:cubicBezTo>
                  <a:cubicBezTo>
                    <a:pt x="207" y="760"/>
                    <a:pt x="367" y="920"/>
                    <a:pt x="573" y="1058"/>
                  </a:cubicBezTo>
                  <a:cubicBezTo>
                    <a:pt x="595" y="1172"/>
                    <a:pt x="595" y="1332"/>
                    <a:pt x="664" y="1401"/>
                  </a:cubicBezTo>
                  <a:cubicBezTo>
                    <a:pt x="1373" y="2224"/>
                    <a:pt x="2105" y="3024"/>
                    <a:pt x="2813" y="3825"/>
                  </a:cubicBezTo>
                  <a:lnTo>
                    <a:pt x="3111" y="3550"/>
                  </a:lnTo>
                  <a:lnTo>
                    <a:pt x="595" y="303"/>
                  </a:lnTo>
                  <a:cubicBezTo>
                    <a:pt x="504" y="234"/>
                    <a:pt x="412" y="143"/>
                    <a:pt x="344" y="52"/>
                  </a:cubicBezTo>
                  <a:cubicBezTo>
                    <a:pt x="310" y="17"/>
                    <a:pt x="264" y="0"/>
                    <a:pt x="215" y="0"/>
                  </a:cubicBezTo>
                  <a:close/>
                </a:path>
              </a:pathLst>
            </a:custGeom>
            <a:solidFill>
              <a:srgbClr val="C151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91"/>
            <p:cNvSpPr/>
            <p:nvPr/>
          </p:nvSpPr>
          <p:spPr>
            <a:xfrm>
              <a:off x="4367925" y="4623375"/>
              <a:ext cx="72050" cy="102425"/>
            </a:xfrm>
            <a:custGeom>
              <a:avLst/>
              <a:gdLst/>
              <a:ahLst/>
              <a:cxnLst/>
              <a:rect l="l" t="t" r="r" b="b"/>
              <a:pathLst>
                <a:path w="2882" h="4097" extrusionOk="0">
                  <a:moveTo>
                    <a:pt x="2356" y="0"/>
                  </a:moveTo>
                  <a:cubicBezTo>
                    <a:pt x="2401" y="640"/>
                    <a:pt x="2218" y="1258"/>
                    <a:pt x="1830" y="1761"/>
                  </a:cubicBezTo>
                  <a:cubicBezTo>
                    <a:pt x="1349" y="2538"/>
                    <a:pt x="732" y="3201"/>
                    <a:pt x="0" y="3773"/>
                  </a:cubicBezTo>
                  <a:cubicBezTo>
                    <a:pt x="46" y="3933"/>
                    <a:pt x="160" y="4047"/>
                    <a:pt x="320" y="4093"/>
                  </a:cubicBezTo>
                  <a:cubicBezTo>
                    <a:pt x="349" y="4096"/>
                    <a:pt x="377" y="4097"/>
                    <a:pt x="405" y="4097"/>
                  </a:cubicBezTo>
                  <a:cubicBezTo>
                    <a:pt x="647" y="4097"/>
                    <a:pt x="870" y="4010"/>
                    <a:pt x="1075" y="3887"/>
                  </a:cubicBezTo>
                  <a:cubicBezTo>
                    <a:pt x="1189" y="3796"/>
                    <a:pt x="1304" y="3682"/>
                    <a:pt x="1395" y="3567"/>
                  </a:cubicBezTo>
                  <a:cubicBezTo>
                    <a:pt x="1555" y="3339"/>
                    <a:pt x="1692" y="3156"/>
                    <a:pt x="1853" y="2973"/>
                  </a:cubicBezTo>
                  <a:lnTo>
                    <a:pt x="1967" y="2858"/>
                  </a:lnTo>
                  <a:cubicBezTo>
                    <a:pt x="2013" y="2767"/>
                    <a:pt x="2081" y="2698"/>
                    <a:pt x="2127" y="2607"/>
                  </a:cubicBezTo>
                  <a:cubicBezTo>
                    <a:pt x="2264" y="2401"/>
                    <a:pt x="2356" y="2172"/>
                    <a:pt x="2447" y="1944"/>
                  </a:cubicBezTo>
                  <a:cubicBezTo>
                    <a:pt x="2493" y="1852"/>
                    <a:pt x="2516" y="1761"/>
                    <a:pt x="2539" y="1669"/>
                  </a:cubicBezTo>
                  <a:lnTo>
                    <a:pt x="2539" y="1509"/>
                  </a:lnTo>
                  <a:cubicBezTo>
                    <a:pt x="2653" y="1006"/>
                    <a:pt x="2882" y="526"/>
                    <a:pt x="2767" y="0"/>
                  </a:cubicBezTo>
                  <a:close/>
                </a:path>
              </a:pathLst>
            </a:custGeom>
            <a:solidFill>
              <a:srgbClr val="BF50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91"/>
            <p:cNvSpPr/>
            <p:nvPr/>
          </p:nvSpPr>
          <p:spPr>
            <a:xfrm>
              <a:off x="3327725" y="3959650"/>
              <a:ext cx="89550" cy="51450"/>
            </a:xfrm>
            <a:custGeom>
              <a:avLst/>
              <a:gdLst/>
              <a:ahLst/>
              <a:cxnLst/>
              <a:rect l="l" t="t" r="r" b="b"/>
              <a:pathLst>
                <a:path w="3582" h="2058" extrusionOk="0">
                  <a:moveTo>
                    <a:pt x="3284" y="1"/>
                  </a:moveTo>
                  <a:cubicBezTo>
                    <a:pt x="2964" y="184"/>
                    <a:pt x="2644" y="344"/>
                    <a:pt x="2346" y="527"/>
                  </a:cubicBezTo>
                  <a:cubicBezTo>
                    <a:pt x="2072" y="778"/>
                    <a:pt x="1729" y="916"/>
                    <a:pt x="1363" y="961"/>
                  </a:cubicBezTo>
                  <a:cubicBezTo>
                    <a:pt x="769" y="1007"/>
                    <a:pt x="403" y="1350"/>
                    <a:pt x="37" y="1739"/>
                  </a:cubicBezTo>
                  <a:cubicBezTo>
                    <a:pt x="1" y="1955"/>
                    <a:pt x="36" y="2058"/>
                    <a:pt x="187" y="2058"/>
                  </a:cubicBezTo>
                  <a:cubicBezTo>
                    <a:pt x="227" y="2058"/>
                    <a:pt x="276" y="2051"/>
                    <a:pt x="334" y="2036"/>
                  </a:cubicBezTo>
                  <a:cubicBezTo>
                    <a:pt x="1409" y="1442"/>
                    <a:pt x="2552" y="961"/>
                    <a:pt x="3581" y="252"/>
                  </a:cubicBezTo>
                  <a:lnTo>
                    <a:pt x="3284" y="1"/>
                  </a:lnTo>
                  <a:close/>
                </a:path>
              </a:pathLst>
            </a:custGeom>
            <a:solidFill>
              <a:srgbClr val="E48C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91"/>
            <p:cNvSpPr/>
            <p:nvPr/>
          </p:nvSpPr>
          <p:spPr>
            <a:xfrm>
              <a:off x="3551575" y="5265925"/>
              <a:ext cx="102350" cy="34975"/>
            </a:xfrm>
            <a:custGeom>
              <a:avLst/>
              <a:gdLst/>
              <a:ahLst/>
              <a:cxnLst/>
              <a:rect l="l" t="t" r="r" b="b"/>
              <a:pathLst>
                <a:path w="4094" h="1399" extrusionOk="0">
                  <a:moveTo>
                    <a:pt x="594" y="0"/>
                  </a:moveTo>
                  <a:cubicBezTo>
                    <a:pt x="458" y="0"/>
                    <a:pt x="321" y="8"/>
                    <a:pt x="184" y="23"/>
                  </a:cubicBezTo>
                  <a:cubicBezTo>
                    <a:pt x="47" y="92"/>
                    <a:pt x="1" y="252"/>
                    <a:pt x="115" y="366"/>
                  </a:cubicBezTo>
                  <a:cubicBezTo>
                    <a:pt x="961" y="412"/>
                    <a:pt x="1784" y="595"/>
                    <a:pt x="2585" y="892"/>
                  </a:cubicBezTo>
                  <a:cubicBezTo>
                    <a:pt x="2699" y="961"/>
                    <a:pt x="2791" y="1052"/>
                    <a:pt x="2859" y="1144"/>
                  </a:cubicBezTo>
                  <a:cubicBezTo>
                    <a:pt x="2951" y="1212"/>
                    <a:pt x="3019" y="1281"/>
                    <a:pt x="3111" y="1372"/>
                  </a:cubicBezTo>
                  <a:lnTo>
                    <a:pt x="3591" y="1395"/>
                  </a:lnTo>
                  <a:cubicBezTo>
                    <a:pt x="3612" y="1397"/>
                    <a:pt x="3633" y="1399"/>
                    <a:pt x="3653" y="1399"/>
                  </a:cubicBezTo>
                  <a:cubicBezTo>
                    <a:pt x="3833" y="1399"/>
                    <a:pt x="3991" y="1310"/>
                    <a:pt x="4094" y="1166"/>
                  </a:cubicBezTo>
                  <a:lnTo>
                    <a:pt x="3682" y="1098"/>
                  </a:lnTo>
                  <a:cubicBezTo>
                    <a:pt x="3568" y="1075"/>
                    <a:pt x="3431" y="983"/>
                    <a:pt x="3362" y="892"/>
                  </a:cubicBezTo>
                  <a:cubicBezTo>
                    <a:pt x="2791" y="412"/>
                    <a:pt x="2082" y="297"/>
                    <a:pt x="1396" y="92"/>
                  </a:cubicBezTo>
                  <a:cubicBezTo>
                    <a:pt x="1136" y="31"/>
                    <a:pt x="867" y="0"/>
                    <a:pt x="5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91"/>
            <p:cNvSpPr/>
            <p:nvPr/>
          </p:nvSpPr>
          <p:spPr>
            <a:xfrm>
              <a:off x="4321050" y="4757375"/>
              <a:ext cx="38900" cy="60375"/>
            </a:xfrm>
            <a:custGeom>
              <a:avLst/>
              <a:gdLst/>
              <a:ahLst/>
              <a:cxnLst/>
              <a:rect l="l" t="t" r="r" b="b"/>
              <a:pathLst>
                <a:path w="1556" h="2415" extrusionOk="0">
                  <a:moveTo>
                    <a:pt x="1062" y="0"/>
                  </a:moveTo>
                  <a:cubicBezTo>
                    <a:pt x="904" y="0"/>
                    <a:pt x="746" y="58"/>
                    <a:pt x="618" y="174"/>
                  </a:cubicBezTo>
                  <a:cubicBezTo>
                    <a:pt x="229" y="471"/>
                    <a:pt x="641" y="814"/>
                    <a:pt x="595" y="1134"/>
                  </a:cubicBezTo>
                  <a:cubicBezTo>
                    <a:pt x="572" y="1409"/>
                    <a:pt x="343" y="1546"/>
                    <a:pt x="160" y="1706"/>
                  </a:cubicBezTo>
                  <a:cubicBezTo>
                    <a:pt x="46" y="1820"/>
                    <a:pt x="0" y="1980"/>
                    <a:pt x="46" y="2140"/>
                  </a:cubicBezTo>
                  <a:cubicBezTo>
                    <a:pt x="115" y="2300"/>
                    <a:pt x="252" y="2392"/>
                    <a:pt x="412" y="2415"/>
                  </a:cubicBezTo>
                  <a:lnTo>
                    <a:pt x="641" y="2415"/>
                  </a:lnTo>
                  <a:cubicBezTo>
                    <a:pt x="1166" y="2278"/>
                    <a:pt x="892" y="1706"/>
                    <a:pt x="1144" y="1431"/>
                  </a:cubicBezTo>
                  <a:cubicBezTo>
                    <a:pt x="1166" y="1157"/>
                    <a:pt x="1121" y="860"/>
                    <a:pt x="1372" y="677"/>
                  </a:cubicBezTo>
                  <a:cubicBezTo>
                    <a:pt x="1555" y="540"/>
                    <a:pt x="1555" y="265"/>
                    <a:pt x="1418" y="105"/>
                  </a:cubicBezTo>
                  <a:cubicBezTo>
                    <a:pt x="1308" y="35"/>
                    <a:pt x="1185" y="0"/>
                    <a:pt x="1062" y="0"/>
                  </a:cubicBezTo>
                  <a:close/>
                </a:path>
              </a:pathLst>
            </a:custGeom>
            <a:solidFill>
              <a:srgbClr val="B13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91"/>
            <p:cNvSpPr/>
            <p:nvPr/>
          </p:nvSpPr>
          <p:spPr>
            <a:xfrm>
              <a:off x="3361800" y="5193325"/>
              <a:ext cx="48600" cy="34950"/>
            </a:xfrm>
            <a:custGeom>
              <a:avLst/>
              <a:gdLst/>
              <a:ahLst/>
              <a:cxnLst/>
              <a:rect l="l" t="t" r="r" b="b"/>
              <a:pathLst>
                <a:path w="1944" h="1398" extrusionOk="0">
                  <a:moveTo>
                    <a:pt x="229" y="0"/>
                  </a:moveTo>
                  <a:cubicBezTo>
                    <a:pt x="114" y="69"/>
                    <a:pt x="0" y="114"/>
                    <a:pt x="92" y="275"/>
                  </a:cubicBezTo>
                  <a:cubicBezTo>
                    <a:pt x="183" y="457"/>
                    <a:pt x="320" y="618"/>
                    <a:pt x="412" y="778"/>
                  </a:cubicBezTo>
                  <a:cubicBezTo>
                    <a:pt x="549" y="938"/>
                    <a:pt x="663" y="1098"/>
                    <a:pt x="800" y="1235"/>
                  </a:cubicBezTo>
                  <a:cubicBezTo>
                    <a:pt x="884" y="1297"/>
                    <a:pt x="1005" y="1398"/>
                    <a:pt x="1078" y="1398"/>
                  </a:cubicBezTo>
                  <a:cubicBezTo>
                    <a:pt x="1085" y="1398"/>
                    <a:pt x="1092" y="1397"/>
                    <a:pt x="1098" y="1395"/>
                  </a:cubicBezTo>
                  <a:cubicBezTo>
                    <a:pt x="1395" y="1281"/>
                    <a:pt x="1761" y="1349"/>
                    <a:pt x="1944" y="983"/>
                  </a:cubicBezTo>
                  <a:cubicBezTo>
                    <a:pt x="1578" y="640"/>
                    <a:pt x="1052" y="572"/>
                    <a:pt x="663" y="275"/>
                  </a:cubicBezTo>
                  <a:cubicBezTo>
                    <a:pt x="595" y="183"/>
                    <a:pt x="503" y="137"/>
                    <a:pt x="412" y="92"/>
                  </a:cubicBezTo>
                  <a:cubicBezTo>
                    <a:pt x="366" y="23"/>
                    <a:pt x="297" y="0"/>
                    <a:pt x="2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91"/>
            <p:cNvSpPr/>
            <p:nvPr/>
          </p:nvSpPr>
          <p:spPr>
            <a:xfrm>
              <a:off x="4020925" y="5224750"/>
              <a:ext cx="59475" cy="32050"/>
            </a:xfrm>
            <a:custGeom>
              <a:avLst/>
              <a:gdLst/>
              <a:ahLst/>
              <a:cxnLst/>
              <a:rect l="l" t="t" r="r" b="b"/>
              <a:pathLst>
                <a:path w="2379" h="1282" extrusionOk="0">
                  <a:moveTo>
                    <a:pt x="2081" y="1"/>
                  </a:moveTo>
                  <a:lnTo>
                    <a:pt x="137" y="801"/>
                  </a:lnTo>
                  <a:cubicBezTo>
                    <a:pt x="69" y="870"/>
                    <a:pt x="23" y="961"/>
                    <a:pt x="0" y="1053"/>
                  </a:cubicBezTo>
                  <a:cubicBezTo>
                    <a:pt x="0" y="1144"/>
                    <a:pt x="46" y="1236"/>
                    <a:pt x="137" y="1281"/>
                  </a:cubicBezTo>
                  <a:cubicBezTo>
                    <a:pt x="366" y="1121"/>
                    <a:pt x="663" y="1030"/>
                    <a:pt x="938" y="1030"/>
                  </a:cubicBezTo>
                  <a:cubicBezTo>
                    <a:pt x="969" y="1032"/>
                    <a:pt x="999" y="1034"/>
                    <a:pt x="1029" y="1034"/>
                  </a:cubicBezTo>
                  <a:cubicBezTo>
                    <a:pt x="1549" y="1034"/>
                    <a:pt x="1895" y="671"/>
                    <a:pt x="2241" y="390"/>
                  </a:cubicBezTo>
                  <a:cubicBezTo>
                    <a:pt x="2378" y="275"/>
                    <a:pt x="2241" y="92"/>
                    <a:pt x="20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91"/>
            <p:cNvSpPr/>
            <p:nvPr/>
          </p:nvSpPr>
          <p:spPr>
            <a:xfrm>
              <a:off x="4337050" y="4717700"/>
              <a:ext cx="38325" cy="41175"/>
            </a:xfrm>
            <a:custGeom>
              <a:avLst/>
              <a:gdLst/>
              <a:ahLst/>
              <a:cxnLst/>
              <a:rect l="l" t="t" r="r" b="b"/>
              <a:pathLst>
                <a:path w="1533" h="1647" extrusionOk="0">
                  <a:moveTo>
                    <a:pt x="1235" y="0"/>
                  </a:moveTo>
                  <a:cubicBezTo>
                    <a:pt x="961" y="92"/>
                    <a:pt x="732" y="297"/>
                    <a:pt x="641" y="572"/>
                  </a:cubicBezTo>
                  <a:cubicBezTo>
                    <a:pt x="526" y="755"/>
                    <a:pt x="412" y="915"/>
                    <a:pt x="298" y="1075"/>
                  </a:cubicBezTo>
                  <a:cubicBezTo>
                    <a:pt x="1" y="1532"/>
                    <a:pt x="275" y="1601"/>
                    <a:pt x="641" y="1646"/>
                  </a:cubicBezTo>
                  <a:cubicBezTo>
                    <a:pt x="1212" y="1646"/>
                    <a:pt x="1258" y="1166"/>
                    <a:pt x="1441" y="800"/>
                  </a:cubicBezTo>
                  <a:cubicBezTo>
                    <a:pt x="1464" y="686"/>
                    <a:pt x="1510" y="572"/>
                    <a:pt x="1533" y="457"/>
                  </a:cubicBezTo>
                  <a:lnTo>
                    <a:pt x="1533" y="274"/>
                  </a:lnTo>
                  <a:lnTo>
                    <a:pt x="12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91"/>
            <p:cNvSpPr/>
            <p:nvPr/>
          </p:nvSpPr>
          <p:spPr>
            <a:xfrm>
              <a:off x="3880300" y="5274825"/>
              <a:ext cx="56050" cy="13525"/>
            </a:xfrm>
            <a:custGeom>
              <a:avLst/>
              <a:gdLst/>
              <a:ahLst/>
              <a:cxnLst/>
              <a:rect l="l" t="t" r="r" b="b"/>
              <a:pathLst>
                <a:path w="2242" h="541" extrusionOk="0">
                  <a:moveTo>
                    <a:pt x="1698" y="0"/>
                  </a:moveTo>
                  <a:cubicBezTo>
                    <a:pt x="1127" y="0"/>
                    <a:pt x="547" y="112"/>
                    <a:pt x="0" y="307"/>
                  </a:cubicBezTo>
                  <a:cubicBezTo>
                    <a:pt x="161" y="468"/>
                    <a:pt x="356" y="540"/>
                    <a:pt x="571" y="540"/>
                  </a:cubicBezTo>
                  <a:cubicBezTo>
                    <a:pt x="602" y="540"/>
                    <a:pt x="632" y="539"/>
                    <a:pt x="663" y="536"/>
                  </a:cubicBezTo>
                  <a:lnTo>
                    <a:pt x="2241" y="536"/>
                  </a:lnTo>
                  <a:cubicBezTo>
                    <a:pt x="2241" y="445"/>
                    <a:pt x="2241" y="353"/>
                    <a:pt x="2241" y="284"/>
                  </a:cubicBezTo>
                  <a:lnTo>
                    <a:pt x="1990" y="10"/>
                  </a:lnTo>
                  <a:cubicBezTo>
                    <a:pt x="1893" y="3"/>
                    <a:pt x="1796" y="0"/>
                    <a:pt x="16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91"/>
            <p:cNvSpPr/>
            <p:nvPr/>
          </p:nvSpPr>
          <p:spPr>
            <a:xfrm>
              <a:off x="4181550" y="4864600"/>
              <a:ext cx="29200" cy="25300"/>
            </a:xfrm>
            <a:custGeom>
              <a:avLst/>
              <a:gdLst/>
              <a:ahLst/>
              <a:cxnLst/>
              <a:rect l="l" t="t" r="r" b="b"/>
              <a:pathLst>
                <a:path w="1168" h="1012" extrusionOk="0">
                  <a:moveTo>
                    <a:pt x="595" y="1"/>
                  </a:moveTo>
                  <a:cubicBezTo>
                    <a:pt x="321" y="1"/>
                    <a:pt x="1" y="321"/>
                    <a:pt x="47" y="572"/>
                  </a:cubicBezTo>
                  <a:cubicBezTo>
                    <a:pt x="92" y="824"/>
                    <a:pt x="298" y="1007"/>
                    <a:pt x="550" y="1007"/>
                  </a:cubicBezTo>
                  <a:cubicBezTo>
                    <a:pt x="572" y="1010"/>
                    <a:pt x="594" y="1012"/>
                    <a:pt x="616" y="1012"/>
                  </a:cubicBezTo>
                  <a:cubicBezTo>
                    <a:pt x="893" y="1012"/>
                    <a:pt x="1167" y="761"/>
                    <a:pt x="1167" y="550"/>
                  </a:cubicBezTo>
                  <a:cubicBezTo>
                    <a:pt x="1098" y="275"/>
                    <a:pt x="870" y="47"/>
                    <a:pt x="5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91"/>
            <p:cNvSpPr/>
            <p:nvPr/>
          </p:nvSpPr>
          <p:spPr>
            <a:xfrm>
              <a:off x="3980325" y="5247950"/>
              <a:ext cx="43475" cy="21425"/>
            </a:xfrm>
            <a:custGeom>
              <a:avLst/>
              <a:gdLst/>
              <a:ahLst/>
              <a:cxnLst/>
              <a:rect l="l" t="t" r="r" b="b"/>
              <a:pathLst>
                <a:path w="1739" h="857" extrusionOk="0">
                  <a:moveTo>
                    <a:pt x="1515" y="0"/>
                  </a:moveTo>
                  <a:cubicBezTo>
                    <a:pt x="1474" y="0"/>
                    <a:pt x="1434" y="10"/>
                    <a:pt x="1396" y="33"/>
                  </a:cubicBezTo>
                  <a:lnTo>
                    <a:pt x="1" y="605"/>
                  </a:lnTo>
                  <a:cubicBezTo>
                    <a:pt x="92" y="719"/>
                    <a:pt x="252" y="811"/>
                    <a:pt x="412" y="834"/>
                  </a:cubicBezTo>
                  <a:cubicBezTo>
                    <a:pt x="487" y="849"/>
                    <a:pt x="559" y="856"/>
                    <a:pt x="628" y="856"/>
                  </a:cubicBezTo>
                  <a:cubicBezTo>
                    <a:pt x="1067" y="856"/>
                    <a:pt x="1403" y="571"/>
                    <a:pt x="1739" y="353"/>
                  </a:cubicBezTo>
                  <a:lnTo>
                    <a:pt x="1739" y="102"/>
                  </a:lnTo>
                  <a:cubicBezTo>
                    <a:pt x="1678" y="41"/>
                    <a:pt x="1596" y="0"/>
                    <a:pt x="15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91"/>
            <p:cNvSpPr/>
            <p:nvPr/>
          </p:nvSpPr>
          <p:spPr>
            <a:xfrm>
              <a:off x="4124400" y="5181300"/>
              <a:ext cx="31450" cy="22900"/>
            </a:xfrm>
            <a:custGeom>
              <a:avLst/>
              <a:gdLst/>
              <a:ahLst/>
              <a:cxnLst/>
              <a:rect l="l" t="t" r="r" b="b"/>
              <a:pathLst>
                <a:path w="1258" h="916" extrusionOk="0">
                  <a:moveTo>
                    <a:pt x="1006" y="1"/>
                  </a:moveTo>
                  <a:lnTo>
                    <a:pt x="0" y="756"/>
                  </a:lnTo>
                  <a:cubicBezTo>
                    <a:pt x="92" y="824"/>
                    <a:pt x="206" y="916"/>
                    <a:pt x="297" y="916"/>
                  </a:cubicBezTo>
                  <a:cubicBezTo>
                    <a:pt x="526" y="870"/>
                    <a:pt x="778" y="801"/>
                    <a:pt x="1006" y="710"/>
                  </a:cubicBezTo>
                  <a:cubicBezTo>
                    <a:pt x="1258" y="595"/>
                    <a:pt x="1235" y="435"/>
                    <a:pt x="1006" y="1"/>
                  </a:cubicBezTo>
                  <a:close/>
                </a:path>
              </a:pathLst>
            </a:custGeom>
            <a:solidFill>
              <a:srgbClr val="B841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91"/>
            <p:cNvSpPr/>
            <p:nvPr/>
          </p:nvSpPr>
          <p:spPr>
            <a:xfrm>
              <a:off x="3475550" y="5248775"/>
              <a:ext cx="47750" cy="15425"/>
            </a:xfrm>
            <a:custGeom>
              <a:avLst/>
              <a:gdLst/>
              <a:ahLst/>
              <a:cxnLst/>
              <a:rect l="l" t="t" r="r" b="b"/>
              <a:pathLst>
                <a:path w="1910" h="617" extrusionOk="0">
                  <a:moveTo>
                    <a:pt x="229" y="0"/>
                  </a:moveTo>
                  <a:cubicBezTo>
                    <a:pt x="69" y="92"/>
                    <a:pt x="1" y="183"/>
                    <a:pt x="161" y="320"/>
                  </a:cubicBezTo>
                  <a:cubicBezTo>
                    <a:pt x="229" y="389"/>
                    <a:pt x="298" y="480"/>
                    <a:pt x="389" y="549"/>
                  </a:cubicBezTo>
                  <a:lnTo>
                    <a:pt x="1624" y="572"/>
                  </a:lnTo>
                  <a:cubicBezTo>
                    <a:pt x="1691" y="603"/>
                    <a:pt x="1744" y="617"/>
                    <a:pt x="1784" y="617"/>
                  </a:cubicBezTo>
                  <a:cubicBezTo>
                    <a:pt x="1894" y="617"/>
                    <a:pt x="1909" y="511"/>
                    <a:pt x="1876" y="343"/>
                  </a:cubicBezTo>
                  <a:cubicBezTo>
                    <a:pt x="1350" y="137"/>
                    <a:pt x="801" y="23"/>
                    <a:pt x="229" y="0"/>
                  </a:cubicBezTo>
                  <a:close/>
                </a:path>
              </a:pathLst>
            </a:custGeom>
            <a:solidFill>
              <a:srgbClr val="B641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91"/>
            <p:cNvSpPr/>
            <p:nvPr/>
          </p:nvSpPr>
          <p:spPr>
            <a:xfrm>
              <a:off x="3516150" y="5257025"/>
              <a:ext cx="37750" cy="18075"/>
            </a:xfrm>
            <a:custGeom>
              <a:avLst/>
              <a:gdLst/>
              <a:ahLst/>
              <a:cxnLst/>
              <a:rect l="l" t="t" r="r" b="b"/>
              <a:pathLst>
                <a:path w="1510" h="723" extrusionOk="0">
                  <a:moveTo>
                    <a:pt x="390" y="1"/>
                  </a:moveTo>
                  <a:cubicBezTo>
                    <a:pt x="344" y="1"/>
                    <a:pt x="298" y="4"/>
                    <a:pt x="252" y="13"/>
                  </a:cubicBezTo>
                  <a:lnTo>
                    <a:pt x="0" y="242"/>
                  </a:lnTo>
                  <a:cubicBezTo>
                    <a:pt x="457" y="585"/>
                    <a:pt x="1029" y="585"/>
                    <a:pt x="1509" y="722"/>
                  </a:cubicBezTo>
                  <a:lnTo>
                    <a:pt x="1509" y="493"/>
                  </a:lnTo>
                  <a:cubicBezTo>
                    <a:pt x="1509" y="333"/>
                    <a:pt x="1349" y="333"/>
                    <a:pt x="1258" y="242"/>
                  </a:cubicBezTo>
                  <a:cubicBezTo>
                    <a:pt x="979" y="182"/>
                    <a:pt x="699" y="1"/>
                    <a:pt x="390" y="1"/>
                  </a:cubicBezTo>
                  <a:close/>
                </a:path>
              </a:pathLst>
            </a:custGeom>
            <a:solidFill>
              <a:srgbClr val="C14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91"/>
            <p:cNvSpPr/>
            <p:nvPr/>
          </p:nvSpPr>
          <p:spPr>
            <a:xfrm>
              <a:off x="3747675" y="5301350"/>
              <a:ext cx="44600" cy="5275"/>
            </a:xfrm>
            <a:custGeom>
              <a:avLst/>
              <a:gdLst/>
              <a:ahLst/>
              <a:cxnLst/>
              <a:rect l="l" t="t" r="r" b="b"/>
              <a:pathLst>
                <a:path w="1784" h="211" extrusionOk="0">
                  <a:moveTo>
                    <a:pt x="435" y="1"/>
                  </a:moveTo>
                  <a:cubicBezTo>
                    <a:pt x="274" y="1"/>
                    <a:pt x="114" y="92"/>
                    <a:pt x="0" y="207"/>
                  </a:cubicBezTo>
                  <a:lnTo>
                    <a:pt x="1235" y="207"/>
                  </a:lnTo>
                  <a:cubicBezTo>
                    <a:pt x="1256" y="209"/>
                    <a:pt x="1277" y="210"/>
                    <a:pt x="1298" y="210"/>
                  </a:cubicBezTo>
                  <a:cubicBezTo>
                    <a:pt x="1482" y="210"/>
                    <a:pt x="1661" y="124"/>
                    <a:pt x="1784" y="1"/>
                  </a:cubicBezTo>
                  <a:close/>
                </a:path>
              </a:pathLst>
            </a:custGeom>
            <a:solidFill>
              <a:srgbClr val="B03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91"/>
            <p:cNvSpPr/>
            <p:nvPr/>
          </p:nvSpPr>
          <p:spPr>
            <a:xfrm>
              <a:off x="4319900" y="4809500"/>
              <a:ext cx="14325" cy="33400"/>
            </a:xfrm>
            <a:custGeom>
              <a:avLst/>
              <a:gdLst/>
              <a:ahLst/>
              <a:cxnLst/>
              <a:rect l="l" t="t" r="r" b="b"/>
              <a:pathLst>
                <a:path w="573" h="1336" extrusionOk="0">
                  <a:moveTo>
                    <a:pt x="107" y="1"/>
                  </a:moveTo>
                  <a:cubicBezTo>
                    <a:pt x="72" y="1"/>
                    <a:pt x="36" y="41"/>
                    <a:pt x="1" y="124"/>
                  </a:cubicBezTo>
                  <a:cubicBezTo>
                    <a:pt x="1" y="536"/>
                    <a:pt x="69" y="947"/>
                    <a:pt x="206" y="1336"/>
                  </a:cubicBezTo>
                  <a:cubicBezTo>
                    <a:pt x="572" y="1061"/>
                    <a:pt x="412" y="673"/>
                    <a:pt x="458" y="330"/>
                  </a:cubicBezTo>
                  <a:cubicBezTo>
                    <a:pt x="366" y="261"/>
                    <a:pt x="298" y="170"/>
                    <a:pt x="206" y="101"/>
                  </a:cubicBezTo>
                  <a:cubicBezTo>
                    <a:pt x="173" y="35"/>
                    <a:pt x="140" y="1"/>
                    <a:pt x="1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91"/>
            <p:cNvSpPr/>
            <p:nvPr/>
          </p:nvSpPr>
          <p:spPr>
            <a:xfrm>
              <a:off x="3422375" y="5231625"/>
              <a:ext cx="30900" cy="12600"/>
            </a:xfrm>
            <a:custGeom>
              <a:avLst/>
              <a:gdLst/>
              <a:ahLst/>
              <a:cxnLst/>
              <a:rect l="l" t="t" r="r" b="b"/>
              <a:pathLst>
                <a:path w="1236" h="504" extrusionOk="0">
                  <a:moveTo>
                    <a:pt x="778" y="0"/>
                  </a:moveTo>
                  <a:cubicBezTo>
                    <a:pt x="736" y="4"/>
                    <a:pt x="692" y="5"/>
                    <a:pt x="647" y="5"/>
                  </a:cubicBezTo>
                  <a:cubicBezTo>
                    <a:pt x="612" y="5"/>
                    <a:pt x="577" y="4"/>
                    <a:pt x="542" y="4"/>
                  </a:cubicBezTo>
                  <a:cubicBezTo>
                    <a:pt x="336" y="4"/>
                    <a:pt x="133" y="21"/>
                    <a:pt x="1" y="252"/>
                  </a:cubicBezTo>
                  <a:cubicBezTo>
                    <a:pt x="138" y="389"/>
                    <a:pt x="367" y="343"/>
                    <a:pt x="504" y="480"/>
                  </a:cubicBezTo>
                  <a:cubicBezTo>
                    <a:pt x="606" y="489"/>
                    <a:pt x="708" y="504"/>
                    <a:pt x="805" y="504"/>
                  </a:cubicBezTo>
                  <a:cubicBezTo>
                    <a:pt x="970" y="504"/>
                    <a:pt x="1121" y="461"/>
                    <a:pt x="1236" y="275"/>
                  </a:cubicBezTo>
                  <a:cubicBezTo>
                    <a:pt x="1099" y="160"/>
                    <a:pt x="984" y="0"/>
                    <a:pt x="7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91"/>
            <p:cNvSpPr/>
            <p:nvPr/>
          </p:nvSpPr>
          <p:spPr>
            <a:xfrm>
              <a:off x="4325050" y="4956075"/>
              <a:ext cx="13750" cy="30900"/>
            </a:xfrm>
            <a:custGeom>
              <a:avLst/>
              <a:gdLst/>
              <a:ahLst/>
              <a:cxnLst/>
              <a:rect l="l" t="t" r="r" b="b"/>
              <a:pathLst>
                <a:path w="550" h="1236" extrusionOk="0">
                  <a:moveTo>
                    <a:pt x="252" y="0"/>
                  </a:moveTo>
                  <a:cubicBezTo>
                    <a:pt x="206" y="69"/>
                    <a:pt x="183" y="138"/>
                    <a:pt x="206" y="229"/>
                  </a:cubicBezTo>
                  <a:cubicBezTo>
                    <a:pt x="46" y="458"/>
                    <a:pt x="183" y="778"/>
                    <a:pt x="23" y="1007"/>
                  </a:cubicBezTo>
                  <a:cubicBezTo>
                    <a:pt x="0" y="1075"/>
                    <a:pt x="0" y="1167"/>
                    <a:pt x="23" y="1235"/>
                  </a:cubicBezTo>
                  <a:lnTo>
                    <a:pt x="229" y="1235"/>
                  </a:lnTo>
                  <a:cubicBezTo>
                    <a:pt x="389" y="1144"/>
                    <a:pt x="503" y="961"/>
                    <a:pt x="503" y="755"/>
                  </a:cubicBezTo>
                  <a:cubicBezTo>
                    <a:pt x="458" y="481"/>
                    <a:pt x="549" y="183"/>
                    <a:pt x="252" y="0"/>
                  </a:cubicBezTo>
                  <a:close/>
                </a:path>
              </a:pathLst>
            </a:custGeom>
            <a:solidFill>
              <a:srgbClr val="971E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91"/>
            <p:cNvSpPr/>
            <p:nvPr/>
          </p:nvSpPr>
          <p:spPr>
            <a:xfrm>
              <a:off x="3547575" y="5262375"/>
              <a:ext cx="38900" cy="7000"/>
            </a:xfrm>
            <a:custGeom>
              <a:avLst/>
              <a:gdLst/>
              <a:ahLst/>
              <a:cxnLst/>
              <a:rect l="l" t="t" r="r" b="b"/>
              <a:pathLst>
                <a:path w="1556" h="280" extrusionOk="0">
                  <a:moveTo>
                    <a:pt x="707" y="1"/>
                  </a:moveTo>
                  <a:cubicBezTo>
                    <a:pt x="473" y="1"/>
                    <a:pt x="234" y="28"/>
                    <a:pt x="1" y="28"/>
                  </a:cubicBezTo>
                  <a:lnTo>
                    <a:pt x="275" y="279"/>
                  </a:lnTo>
                  <a:lnTo>
                    <a:pt x="1556" y="234"/>
                  </a:lnTo>
                  <a:cubicBezTo>
                    <a:pt x="1289" y="43"/>
                    <a:pt x="1001" y="1"/>
                    <a:pt x="7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91"/>
            <p:cNvSpPr/>
            <p:nvPr/>
          </p:nvSpPr>
          <p:spPr>
            <a:xfrm>
              <a:off x="3808250" y="5293350"/>
              <a:ext cx="26325" cy="13750"/>
            </a:xfrm>
            <a:custGeom>
              <a:avLst/>
              <a:gdLst/>
              <a:ahLst/>
              <a:cxnLst/>
              <a:rect l="l" t="t" r="r" b="b"/>
              <a:pathLst>
                <a:path w="1053" h="550" extrusionOk="0">
                  <a:moveTo>
                    <a:pt x="847" y="1"/>
                  </a:moveTo>
                  <a:cubicBezTo>
                    <a:pt x="550" y="69"/>
                    <a:pt x="230" y="1"/>
                    <a:pt x="1" y="252"/>
                  </a:cubicBezTo>
                  <a:lnTo>
                    <a:pt x="367" y="550"/>
                  </a:lnTo>
                  <a:cubicBezTo>
                    <a:pt x="618" y="412"/>
                    <a:pt x="916" y="367"/>
                    <a:pt x="1053" y="69"/>
                  </a:cubicBezTo>
                  <a:cubicBezTo>
                    <a:pt x="984" y="69"/>
                    <a:pt x="893" y="47"/>
                    <a:pt x="847"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91"/>
            <p:cNvSpPr/>
            <p:nvPr/>
          </p:nvSpPr>
          <p:spPr>
            <a:xfrm>
              <a:off x="4337050" y="4743975"/>
              <a:ext cx="20600" cy="18325"/>
            </a:xfrm>
            <a:custGeom>
              <a:avLst/>
              <a:gdLst/>
              <a:ahLst/>
              <a:cxnLst/>
              <a:rect l="l" t="t" r="r" b="b"/>
              <a:pathLst>
                <a:path w="824" h="733" extrusionOk="0">
                  <a:moveTo>
                    <a:pt x="298" y="1"/>
                  </a:moveTo>
                  <a:cubicBezTo>
                    <a:pt x="1" y="138"/>
                    <a:pt x="46" y="435"/>
                    <a:pt x="1" y="687"/>
                  </a:cubicBezTo>
                  <a:lnTo>
                    <a:pt x="755" y="733"/>
                  </a:lnTo>
                  <a:cubicBezTo>
                    <a:pt x="778" y="733"/>
                    <a:pt x="801" y="710"/>
                    <a:pt x="824" y="641"/>
                  </a:cubicBezTo>
                  <a:cubicBezTo>
                    <a:pt x="824" y="573"/>
                    <a:pt x="801" y="504"/>
                    <a:pt x="755" y="458"/>
                  </a:cubicBezTo>
                  <a:cubicBezTo>
                    <a:pt x="481" y="435"/>
                    <a:pt x="275" y="344"/>
                    <a:pt x="298" y="1"/>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91"/>
            <p:cNvSpPr/>
            <p:nvPr/>
          </p:nvSpPr>
          <p:spPr>
            <a:xfrm>
              <a:off x="4359350" y="4624500"/>
              <a:ext cx="8600" cy="8025"/>
            </a:xfrm>
            <a:custGeom>
              <a:avLst/>
              <a:gdLst/>
              <a:ahLst/>
              <a:cxnLst/>
              <a:rect l="l" t="t" r="r" b="b"/>
              <a:pathLst>
                <a:path w="344" h="321" extrusionOk="0">
                  <a:moveTo>
                    <a:pt x="138" y="1"/>
                  </a:moveTo>
                  <a:cubicBezTo>
                    <a:pt x="46" y="47"/>
                    <a:pt x="0" y="115"/>
                    <a:pt x="69" y="207"/>
                  </a:cubicBezTo>
                  <a:cubicBezTo>
                    <a:pt x="138" y="252"/>
                    <a:pt x="206" y="275"/>
                    <a:pt x="275" y="321"/>
                  </a:cubicBezTo>
                  <a:cubicBezTo>
                    <a:pt x="298" y="229"/>
                    <a:pt x="343" y="138"/>
                    <a:pt x="343" y="92"/>
                  </a:cubicBezTo>
                  <a:cubicBezTo>
                    <a:pt x="343" y="47"/>
                    <a:pt x="206" y="47"/>
                    <a:pt x="1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91"/>
            <p:cNvSpPr/>
            <p:nvPr/>
          </p:nvSpPr>
          <p:spPr>
            <a:xfrm>
              <a:off x="4325050" y="4785725"/>
              <a:ext cx="12025" cy="14300"/>
            </a:xfrm>
            <a:custGeom>
              <a:avLst/>
              <a:gdLst/>
              <a:ahLst/>
              <a:cxnLst/>
              <a:rect l="l" t="t" r="r" b="b"/>
              <a:pathLst>
                <a:path w="481" h="572" extrusionOk="0">
                  <a:moveTo>
                    <a:pt x="458" y="0"/>
                  </a:moveTo>
                  <a:lnTo>
                    <a:pt x="458" y="0"/>
                  </a:lnTo>
                  <a:cubicBezTo>
                    <a:pt x="252" y="137"/>
                    <a:pt x="92" y="343"/>
                    <a:pt x="0" y="572"/>
                  </a:cubicBezTo>
                  <a:cubicBezTo>
                    <a:pt x="389" y="572"/>
                    <a:pt x="481" y="320"/>
                    <a:pt x="4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91"/>
            <p:cNvSpPr/>
            <p:nvPr/>
          </p:nvSpPr>
          <p:spPr>
            <a:xfrm>
              <a:off x="3322350" y="4003675"/>
              <a:ext cx="13175" cy="14325"/>
            </a:xfrm>
            <a:custGeom>
              <a:avLst/>
              <a:gdLst/>
              <a:ahLst/>
              <a:cxnLst/>
              <a:rect l="l" t="t" r="r" b="b"/>
              <a:pathLst>
                <a:path w="527" h="573" extrusionOk="0">
                  <a:moveTo>
                    <a:pt x="252" y="1"/>
                  </a:moveTo>
                  <a:lnTo>
                    <a:pt x="0" y="252"/>
                  </a:lnTo>
                  <a:cubicBezTo>
                    <a:pt x="23" y="367"/>
                    <a:pt x="46" y="458"/>
                    <a:pt x="46" y="572"/>
                  </a:cubicBezTo>
                  <a:lnTo>
                    <a:pt x="526" y="275"/>
                  </a:lnTo>
                  <a:lnTo>
                    <a:pt x="252" y="1"/>
                  </a:lnTo>
                  <a:close/>
                </a:path>
              </a:pathLst>
            </a:custGeom>
            <a:solidFill>
              <a:srgbClr val="ED9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91"/>
            <p:cNvSpPr/>
            <p:nvPr/>
          </p:nvSpPr>
          <p:spPr>
            <a:xfrm>
              <a:off x="4323900" y="4961800"/>
              <a:ext cx="9750" cy="19450"/>
            </a:xfrm>
            <a:custGeom>
              <a:avLst/>
              <a:gdLst/>
              <a:ahLst/>
              <a:cxnLst/>
              <a:rect l="l" t="t" r="r" b="b"/>
              <a:pathLst>
                <a:path w="390" h="778" extrusionOk="0">
                  <a:moveTo>
                    <a:pt x="252" y="0"/>
                  </a:moveTo>
                  <a:lnTo>
                    <a:pt x="252" y="0"/>
                  </a:lnTo>
                  <a:cubicBezTo>
                    <a:pt x="69" y="206"/>
                    <a:pt x="1" y="503"/>
                    <a:pt x="69" y="778"/>
                  </a:cubicBezTo>
                  <a:cubicBezTo>
                    <a:pt x="298" y="595"/>
                    <a:pt x="389" y="252"/>
                    <a:pt x="2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91"/>
            <p:cNvSpPr/>
            <p:nvPr/>
          </p:nvSpPr>
          <p:spPr>
            <a:xfrm>
              <a:off x="4373650" y="4360400"/>
              <a:ext cx="15450" cy="12600"/>
            </a:xfrm>
            <a:custGeom>
              <a:avLst/>
              <a:gdLst/>
              <a:ahLst/>
              <a:cxnLst/>
              <a:rect l="l" t="t" r="r" b="b"/>
              <a:pathLst>
                <a:path w="618" h="504" extrusionOk="0">
                  <a:moveTo>
                    <a:pt x="320" y="0"/>
                  </a:moveTo>
                  <a:lnTo>
                    <a:pt x="23" y="23"/>
                  </a:lnTo>
                  <a:cubicBezTo>
                    <a:pt x="0" y="206"/>
                    <a:pt x="114" y="412"/>
                    <a:pt x="297" y="504"/>
                  </a:cubicBezTo>
                  <a:lnTo>
                    <a:pt x="343" y="435"/>
                  </a:lnTo>
                  <a:cubicBezTo>
                    <a:pt x="389" y="366"/>
                    <a:pt x="457" y="298"/>
                    <a:pt x="549" y="252"/>
                  </a:cubicBezTo>
                  <a:lnTo>
                    <a:pt x="572" y="229"/>
                  </a:lnTo>
                  <a:cubicBezTo>
                    <a:pt x="595" y="229"/>
                    <a:pt x="595" y="183"/>
                    <a:pt x="595" y="138"/>
                  </a:cubicBezTo>
                  <a:cubicBezTo>
                    <a:pt x="617" y="92"/>
                    <a:pt x="595" y="23"/>
                    <a:pt x="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91"/>
            <p:cNvSpPr/>
            <p:nvPr/>
          </p:nvSpPr>
          <p:spPr>
            <a:xfrm>
              <a:off x="4156975" y="4288375"/>
              <a:ext cx="8025" cy="8475"/>
            </a:xfrm>
            <a:custGeom>
              <a:avLst/>
              <a:gdLst/>
              <a:ahLst/>
              <a:cxnLst/>
              <a:rect l="l" t="t" r="r" b="b"/>
              <a:pathLst>
                <a:path w="321" h="339" extrusionOk="0">
                  <a:moveTo>
                    <a:pt x="69" y="0"/>
                  </a:moveTo>
                  <a:cubicBezTo>
                    <a:pt x="23" y="69"/>
                    <a:pt x="1" y="137"/>
                    <a:pt x="1" y="229"/>
                  </a:cubicBezTo>
                  <a:cubicBezTo>
                    <a:pt x="1" y="296"/>
                    <a:pt x="50" y="338"/>
                    <a:pt x="112" y="338"/>
                  </a:cubicBezTo>
                  <a:cubicBezTo>
                    <a:pt x="134" y="338"/>
                    <a:pt x="159" y="333"/>
                    <a:pt x="183" y="320"/>
                  </a:cubicBezTo>
                  <a:cubicBezTo>
                    <a:pt x="298" y="275"/>
                    <a:pt x="321" y="206"/>
                    <a:pt x="252" y="115"/>
                  </a:cubicBezTo>
                  <a:cubicBezTo>
                    <a:pt x="206" y="69"/>
                    <a:pt x="138" y="23"/>
                    <a:pt x="69" y="0"/>
                  </a:cubicBezTo>
                  <a:close/>
                </a:path>
              </a:pathLst>
            </a:custGeom>
            <a:solidFill>
              <a:srgbClr val="EE9D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91"/>
            <p:cNvSpPr/>
            <p:nvPr/>
          </p:nvSpPr>
          <p:spPr>
            <a:xfrm>
              <a:off x="3078825" y="4307800"/>
              <a:ext cx="6300" cy="8600"/>
            </a:xfrm>
            <a:custGeom>
              <a:avLst/>
              <a:gdLst/>
              <a:ahLst/>
              <a:cxnLst/>
              <a:rect l="l" t="t" r="r" b="b"/>
              <a:pathLst>
                <a:path w="252" h="344" extrusionOk="0">
                  <a:moveTo>
                    <a:pt x="69" y="1"/>
                  </a:moveTo>
                  <a:cubicBezTo>
                    <a:pt x="69" y="69"/>
                    <a:pt x="0" y="138"/>
                    <a:pt x="23" y="207"/>
                  </a:cubicBezTo>
                  <a:cubicBezTo>
                    <a:pt x="46" y="275"/>
                    <a:pt x="137" y="298"/>
                    <a:pt x="206" y="344"/>
                  </a:cubicBezTo>
                  <a:cubicBezTo>
                    <a:pt x="229" y="275"/>
                    <a:pt x="252" y="207"/>
                    <a:pt x="252" y="138"/>
                  </a:cubicBezTo>
                  <a:lnTo>
                    <a:pt x="69" y="1"/>
                  </a:lnTo>
                  <a:close/>
                </a:path>
              </a:pathLst>
            </a:custGeom>
            <a:solidFill>
              <a:srgbClr val="DE76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91"/>
            <p:cNvSpPr/>
            <p:nvPr/>
          </p:nvSpPr>
          <p:spPr>
            <a:xfrm>
              <a:off x="4077725" y="5157725"/>
              <a:ext cx="4950" cy="3600"/>
            </a:xfrm>
            <a:custGeom>
              <a:avLst/>
              <a:gdLst/>
              <a:ahLst/>
              <a:cxnLst/>
              <a:rect l="l" t="t" r="r" b="b"/>
              <a:pathLst>
                <a:path w="198" h="144" extrusionOk="0">
                  <a:moveTo>
                    <a:pt x="85" y="0"/>
                  </a:moveTo>
                  <a:cubicBezTo>
                    <a:pt x="24" y="0"/>
                    <a:pt x="0" y="41"/>
                    <a:pt x="38" y="98"/>
                  </a:cubicBezTo>
                  <a:cubicBezTo>
                    <a:pt x="38" y="144"/>
                    <a:pt x="84" y="144"/>
                    <a:pt x="129" y="144"/>
                  </a:cubicBezTo>
                  <a:lnTo>
                    <a:pt x="198" y="75"/>
                  </a:lnTo>
                  <a:cubicBezTo>
                    <a:pt x="175" y="52"/>
                    <a:pt x="152" y="6"/>
                    <a:pt x="129" y="6"/>
                  </a:cubicBezTo>
                  <a:cubicBezTo>
                    <a:pt x="113" y="2"/>
                    <a:pt x="98" y="0"/>
                    <a:pt x="85" y="0"/>
                  </a:cubicBezTo>
                  <a:close/>
                </a:path>
              </a:pathLst>
            </a:custGeom>
            <a:solidFill>
              <a:srgbClr val="F3D1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91"/>
            <p:cNvSpPr/>
            <p:nvPr/>
          </p:nvSpPr>
          <p:spPr>
            <a:xfrm>
              <a:off x="4318750" y="4799450"/>
              <a:ext cx="6325" cy="13150"/>
            </a:xfrm>
            <a:custGeom>
              <a:avLst/>
              <a:gdLst/>
              <a:ahLst/>
              <a:cxnLst/>
              <a:rect l="l" t="t" r="r" b="b"/>
              <a:pathLst>
                <a:path w="253" h="526" extrusionOk="0">
                  <a:moveTo>
                    <a:pt x="252" y="0"/>
                  </a:moveTo>
                  <a:cubicBezTo>
                    <a:pt x="1" y="91"/>
                    <a:pt x="69" y="343"/>
                    <a:pt x="47" y="526"/>
                  </a:cubicBezTo>
                  <a:cubicBezTo>
                    <a:pt x="115" y="526"/>
                    <a:pt x="184" y="526"/>
                    <a:pt x="252" y="503"/>
                  </a:cubicBezTo>
                  <a:lnTo>
                    <a:pt x="2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91"/>
            <p:cNvSpPr/>
            <p:nvPr/>
          </p:nvSpPr>
          <p:spPr>
            <a:xfrm>
              <a:off x="3736225" y="5306500"/>
              <a:ext cx="12025" cy="5225"/>
            </a:xfrm>
            <a:custGeom>
              <a:avLst/>
              <a:gdLst/>
              <a:ahLst/>
              <a:cxnLst/>
              <a:rect l="l" t="t" r="r" b="b"/>
              <a:pathLst>
                <a:path w="481" h="209" extrusionOk="0">
                  <a:moveTo>
                    <a:pt x="481" y="1"/>
                  </a:moveTo>
                  <a:lnTo>
                    <a:pt x="1" y="69"/>
                  </a:lnTo>
                  <a:cubicBezTo>
                    <a:pt x="83" y="162"/>
                    <a:pt x="161" y="208"/>
                    <a:pt x="234" y="208"/>
                  </a:cubicBezTo>
                  <a:cubicBezTo>
                    <a:pt x="323" y="208"/>
                    <a:pt x="405" y="139"/>
                    <a:pt x="481" y="1"/>
                  </a:cubicBezTo>
                  <a:close/>
                </a:path>
              </a:pathLst>
            </a:custGeom>
            <a:solidFill>
              <a:srgbClr val="B03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91"/>
            <p:cNvSpPr/>
            <p:nvPr/>
          </p:nvSpPr>
          <p:spPr>
            <a:xfrm>
              <a:off x="4205575" y="5131000"/>
              <a:ext cx="6300" cy="6325"/>
            </a:xfrm>
            <a:custGeom>
              <a:avLst/>
              <a:gdLst/>
              <a:ahLst/>
              <a:cxnLst/>
              <a:rect l="l" t="t" r="r" b="b"/>
              <a:pathLst>
                <a:path w="252" h="253" extrusionOk="0">
                  <a:moveTo>
                    <a:pt x="252" y="1"/>
                  </a:moveTo>
                  <a:lnTo>
                    <a:pt x="252" y="1"/>
                  </a:lnTo>
                  <a:cubicBezTo>
                    <a:pt x="115" y="24"/>
                    <a:pt x="23" y="115"/>
                    <a:pt x="0" y="252"/>
                  </a:cubicBezTo>
                  <a:lnTo>
                    <a:pt x="252" y="1"/>
                  </a:lnTo>
                  <a:close/>
                </a:path>
              </a:pathLst>
            </a:custGeom>
            <a:solidFill>
              <a:srgbClr val="CB5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91"/>
            <p:cNvSpPr/>
            <p:nvPr/>
          </p:nvSpPr>
          <p:spPr>
            <a:xfrm>
              <a:off x="4174125" y="5157300"/>
              <a:ext cx="6875" cy="5750"/>
            </a:xfrm>
            <a:custGeom>
              <a:avLst/>
              <a:gdLst/>
              <a:ahLst/>
              <a:cxnLst/>
              <a:rect l="l" t="t" r="r" b="b"/>
              <a:pathLst>
                <a:path w="275" h="230" extrusionOk="0">
                  <a:moveTo>
                    <a:pt x="275" y="1"/>
                  </a:moveTo>
                  <a:lnTo>
                    <a:pt x="275" y="1"/>
                  </a:lnTo>
                  <a:cubicBezTo>
                    <a:pt x="138" y="23"/>
                    <a:pt x="46" y="115"/>
                    <a:pt x="1" y="229"/>
                  </a:cubicBezTo>
                  <a:lnTo>
                    <a:pt x="275" y="1"/>
                  </a:lnTo>
                  <a:close/>
                </a:path>
              </a:pathLst>
            </a:custGeom>
            <a:solidFill>
              <a:srgbClr val="BB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91"/>
            <p:cNvSpPr/>
            <p:nvPr/>
          </p:nvSpPr>
          <p:spPr>
            <a:xfrm>
              <a:off x="4167275" y="5162450"/>
              <a:ext cx="6875" cy="6300"/>
            </a:xfrm>
            <a:custGeom>
              <a:avLst/>
              <a:gdLst/>
              <a:ahLst/>
              <a:cxnLst/>
              <a:rect l="l" t="t" r="r" b="b"/>
              <a:pathLst>
                <a:path w="275" h="252" extrusionOk="0">
                  <a:moveTo>
                    <a:pt x="275" y="0"/>
                  </a:moveTo>
                  <a:lnTo>
                    <a:pt x="0" y="252"/>
                  </a:lnTo>
                  <a:close/>
                </a:path>
              </a:pathLst>
            </a:custGeom>
            <a:solidFill>
              <a:srgbClr val="BB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91"/>
            <p:cNvSpPr/>
            <p:nvPr/>
          </p:nvSpPr>
          <p:spPr>
            <a:xfrm>
              <a:off x="3372075" y="5195525"/>
              <a:ext cx="6325" cy="4675"/>
            </a:xfrm>
            <a:custGeom>
              <a:avLst/>
              <a:gdLst/>
              <a:ahLst/>
              <a:cxnLst/>
              <a:rect l="l" t="t" r="r" b="b"/>
              <a:pathLst>
                <a:path w="253" h="187" extrusionOk="0">
                  <a:moveTo>
                    <a:pt x="36" y="0"/>
                  </a:moveTo>
                  <a:cubicBezTo>
                    <a:pt x="25" y="0"/>
                    <a:pt x="13" y="1"/>
                    <a:pt x="1" y="4"/>
                  </a:cubicBezTo>
                  <a:cubicBezTo>
                    <a:pt x="46" y="118"/>
                    <a:pt x="138" y="187"/>
                    <a:pt x="252" y="187"/>
                  </a:cubicBezTo>
                  <a:cubicBezTo>
                    <a:pt x="232" y="84"/>
                    <a:pt x="138" y="0"/>
                    <a:pt x="36" y="0"/>
                  </a:cubicBezTo>
                  <a:close/>
                </a:path>
              </a:pathLst>
            </a:custGeom>
            <a:solidFill>
              <a:srgbClr val="C95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91"/>
            <p:cNvSpPr/>
            <p:nvPr/>
          </p:nvSpPr>
          <p:spPr>
            <a:xfrm>
              <a:off x="4015200" y="5244425"/>
              <a:ext cx="9175" cy="6075"/>
            </a:xfrm>
            <a:custGeom>
              <a:avLst/>
              <a:gdLst/>
              <a:ahLst/>
              <a:cxnLst/>
              <a:rect l="l" t="t" r="r" b="b"/>
              <a:pathLst>
                <a:path w="367" h="243" extrusionOk="0">
                  <a:moveTo>
                    <a:pt x="270" y="0"/>
                  </a:moveTo>
                  <a:cubicBezTo>
                    <a:pt x="152" y="0"/>
                    <a:pt x="55" y="66"/>
                    <a:pt x="1" y="174"/>
                  </a:cubicBezTo>
                  <a:lnTo>
                    <a:pt x="344" y="243"/>
                  </a:lnTo>
                  <a:cubicBezTo>
                    <a:pt x="344" y="174"/>
                    <a:pt x="366" y="83"/>
                    <a:pt x="366" y="14"/>
                  </a:cubicBezTo>
                  <a:cubicBezTo>
                    <a:pt x="333" y="5"/>
                    <a:pt x="301" y="0"/>
                    <a:pt x="270" y="0"/>
                  </a:cubicBez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91"/>
            <p:cNvSpPr/>
            <p:nvPr/>
          </p:nvSpPr>
          <p:spPr>
            <a:xfrm>
              <a:off x="3931175" y="5258475"/>
              <a:ext cx="3450" cy="3475"/>
            </a:xfrm>
            <a:custGeom>
              <a:avLst/>
              <a:gdLst/>
              <a:ahLst/>
              <a:cxnLst/>
              <a:rect l="l" t="t" r="r" b="b"/>
              <a:pathLst>
                <a:path w="138" h="139" extrusionOk="0">
                  <a:moveTo>
                    <a:pt x="69" y="1"/>
                  </a:moveTo>
                  <a:cubicBezTo>
                    <a:pt x="46" y="1"/>
                    <a:pt x="23" y="24"/>
                    <a:pt x="0" y="47"/>
                  </a:cubicBezTo>
                  <a:lnTo>
                    <a:pt x="69" y="138"/>
                  </a:lnTo>
                  <a:lnTo>
                    <a:pt x="137" y="70"/>
                  </a:lnTo>
                  <a:cubicBezTo>
                    <a:pt x="115" y="47"/>
                    <a:pt x="92" y="1"/>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91"/>
            <p:cNvSpPr/>
            <p:nvPr/>
          </p:nvSpPr>
          <p:spPr>
            <a:xfrm>
              <a:off x="3635625" y="5288225"/>
              <a:ext cx="8025" cy="5150"/>
            </a:xfrm>
            <a:custGeom>
              <a:avLst/>
              <a:gdLst/>
              <a:ahLst/>
              <a:cxnLst/>
              <a:rect l="l" t="t" r="r" b="b"/>
              <a:pathLst>
                <a:path w="321" h="206" extrusionOk="0">
                  <a:moveTo>
                    <a:pt x="0" y="0"/>
                  </a:moveTo>
                  <a:cubicBezTo>
                    <a:pt x="46" y="114"/>
                    <a:pt x="183" y="206"/>
                    <a:pt x="320" y="206"/>
                  </a:cubicBezTo>
                  <a:lnTo>
                    <a:pt x="0" y="0"/>
                  </a:ln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91"/>
            <p:cNvSpPr/>
            <p:nvPr/>
          </p:nvSpPr>
          <p:spPr>
            <a:xfrm>
              <a:off x="3171425" y="4961225"/>
              <a:ext cx="6875" cy="6875"/>
            </a:xfrm>
            <a:custGeom>
              <a:avLst/>
              <a:gdLst/>
              <a:ahLst/>
              <a:cxnLst/>
              <a:rect l="l" t="t" r="r" b="b"/>
              <a:pathLst>
                <a:path w="275" h="275" extrusionOk="0">
                  <a:moveTo>
                    <a:pt x="23" y="0"/>
                  </a:moveTo>
                  <a:cubicBezTo>
                    <a:pt x="23" y="92"/>
                    <a:pt x="0" y="183"/>
                    <a:pt x="0" y="275"/>
                  </a:cubicBezTo>
                  <a:lnTo>
                    <a:pt x="275" y="275"/>
                  </a:lnTo>
                  <a:cubicBezTo>
                    <a:pt x="275" y="137"/>
                    <a:pt x="161" y="23"/>
                    <a:pt x="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91"/>
            <p:cNvSpPr/>
            <p:nvPr/>
          </p:nvSpPr>
          <p:spPr>
            <a:xfrm>
              <a:off x="3178275" y="4968075"/>
              <a:ext cx="5750" cy="6900"/>
            </a:xfrm>
            <a:custGeom>
              <a:avLst/>
              <a:gdLst/>
              <a:ahLst/>
              <a:cxnLst/>
              <a:rect l="l" t="t" r="r" b="b"/>
              <a:pathLst>
                <a:path w="230" h="276" extrusionOk="0">
                  <a:moveTo>
                    <a:pt x="1" y="1"/>
                  </a:moveTo>
                  <a:lnTo>
                    <a:pt x="230" y="275"/>
                  </a:lnTo>
                  <a:cubicBezTo>
                    <a:pt x="207" y="138"/>
                    <a:pt x="115" y="46"/>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91"/>
            <p:cNvSpPr/>
            <p:nvPr/>
          </p:nvSpPr>
          <p:spPr>
            <a:xfrm>
              <a:off x="3146850" y="4160075"/>
              <a:ext cx="12600" cy="6625"/>
            </a:xfrm>
            <a:custGeom>
              <a:avLst/>
              <a:gdLst/>
              <a:ahLst/>
              <a:cxnLst/>
              <a:rect l="l" t="t" r="r" b="b"/>
              <a:pathLst>
                <a:path w="504" h="265" extrusionOk="0">
                  <a:moveTo>
                    <a:pt x="412" y="0"/>
                  </a:moveTo>
                  <a:cubicBezTo>
                    <a:pt x="239" y="0"/>
                    <a:pt x="78" y="106"/>
                    <a:pt x="0" y="262"/>
                  </a:cubicBezTo>
                  <a:cubicBezTo>
                    <a:pt x="18" y="264"/>
                    <a:pt x="35" y="265"/>
                    <a:pt x="53" y="265"/>
                  </a:cubicBezTo>
                  <a:cubicBezTo>
                    <a:pt x="237" y="265"/>
                    <a:pt x="399" y="156"/>
                    <a:pt x="503" y="10"/>
                  </a:cubicBezTo>
                  <a:cubicBezTo>
                    <a:pt x="473" y="3"/>
                    <a:pt x="442" y="0"/>
                    <a:pt x="412" y="0"/>
                  </a:cubicBezTo>
                  <a:close/>
                </a:path>
              </a:pathLst>
            </a:custGeom>
            <a:solidFill>
              <a:srgbClr val="ED9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91"/>
            <p:cNvSpPr/>
            <p:nvPr/>
          </p:nvSpPr>
          <p:spPr>
            <a:xfrm>
              <a:off x="3503550" y="3903075"/>
              <a:ext cx="50350" cy="12025"/>
            </a:xfrm>
            <a:custGeom>
              <a:avLst/>
              <a:gdLst/>
              <a:ahLst/>
              <a:cxnLst/>
              <a:rect l="l" t="t" r="r" b="b"/>
              <a:pathLst>
                <a:path w="2014" h="481" extrusionOk="0">
                  <a:moveTo>
                    <a:pt x="801" y="0"/>
                  </a:moveTo>
                  <a:cubicBezTo>
                    <a:pt x="458" y="0"/>
                    <a:pt x="138" y="183"/>
                    <a:pt x="1" y="480"/>
                  </a:cubicBezTo>
                  <a:cubicBezTo>
                    <a:pt x="501" y="418"/>
                    <a:pt x="962" y="223"/>
                    <a:pt x="1455" y="223"/>
                  </a:cubicBezTo>
                  <a:cubicBezTo>
                    <a:pt x="1504" y="223"/>
                    <a:pt x="1552" y="225"/>
                    <a:pt x="1602" y="229"/>
                  </a:cubicBezTo>
                  <a:cubicBezTo>
                    <a:pt x="1762" y="229"/>
                    <a:pt x="1922" y="137"/>
                    <a:pt x="2013" y="0"/>
                  </a:cubicBezTo>
                  <a:close/>
                </a:path>
              </a:pathLst>
            </a:custGeom>
            <a:solidFill>
              <a:srgbClr val="E692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91"/>
            <p:cNvSpPr/>
            <p:nvPr/>
          </p:nvSpPr>
          <p:spPr>
            <a:xfrm>
              <a:off x="4180975" y="5168725"/>
              <a:ext cx="6325" cy="6325"/>
            </a:xfrm>
            <a:custGeom>
              <a:avLst/>
              <a:gdLst/>
              <a:ahLst/>
              <a:cxnLst/>
              <a:rect l="l" t="t" r="r" b="b"/>
              <a:pathLst>
                <a:path w="253" h="253" extrusionOk="0">
                  <a:moveTo>
                    <a:pt x="1" y="252"/>
                  </a:moveTo>
                  <a:lnTo>
                    <a:pt x="252" y="1"/>
                  </a:lnTo>
                  <a:close/>
                </a:path>
              </a:pathLst>
            </a:custGeom>
            <a:solidFill>
              <a:srgbClr val="BB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91"/>
            <p:cNvSpPr/>
            <p:nvPr/>
          </p:nvSpPr>
          <p:spPr>
            <a:xfrm>
              <a:off x="4343350" y="4971075"/>
              <a:ext cx="18875" cy="18900"/>
            </a:xfrm>
            <a:custGeom>
              <a:avLst/>
              <a:gdLst/>
              <a:ahLst/>
              <a:cxnLst/>
              <a:rect l="l" t="t" r="r" b="b"/>
              <a:pathLst>
                <a:path w="755" h="756" extrusionOk="0">
                  <a:moveTo>
                    <a:pt x="377" y="1"/>
                  </a:moveTo>
                  <a:cubicBezTo>
                    <a:pt x="240" y="1"/>
                    <a:pt x="103" y="52"/>
                    <a:pt x="0" y="155"/>
                  </a:cubicBezTo>
                  <a:cubicBezTo>
                    <a:pt x="23" y="269"/>
                    <a:pt x="46" y="384"/>
                    <a:pt x="92" y="498"/>
                  </a:cubicBezTo>
                  <a:cubicBezTo>
                    <a:pt x="183" y="670"/>
                    <a:pt x="286" y="755"/>
                    <a:pt x="389" y="755"/>
                  </a:cubicBezTo>
                  <a:cubicBezTo>
                    <a:pt x="492" y="755"/>
                    <a:pt x="595" y="670"/>
                    <a:pt x="686" y="498"/>
                  </a:cubicBezTo>
                  <a:cubicBezTo>
                    <a:pt x="732" y="384"/>
                    <a:pt x="755" y="269"/>
                    <a:pt x="755" y="155"/>
                  </a:cubicBezTo>
                  <a:cubicBezTo>
                    <a:pt x="652" y="52"/>
                    <a:pt x="515" y="1"/>
                    <a:pt x="377" y="1"/>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91"/>
            <p:cNvSpPr/>
            <p:nvPr/>
          </p:nvSpPr>
          <p:spPr>
            <a:xfrm>
              <a:off x="4382225" y="4649350"/>
              <a:ext cx="80625" cy="155050"/>
            </a:xfrm>
            <a:custGeom>
              <a:avLst/>
              <a:gdLst/>
              <a:ahLst/>
              <a:cxnLst/>
              <a:rect l="l" t="t" r="r" b="b"/>
              <a:pathLst>
                <a:path w="3225" h="6202" extrusionOk="0">
                  <a:moveTo>
                    <a:pt x="1940" y="3450"/>
                  </a:moveTo>
                  <a:cubicBezTo>
                    <a:pt x="1991" y="3527"/>
                    <a:pt x="2062" y="3603"/>
                    <a:pt x="2137" y="3671"/>
                  </a:cubicBezTo>
                  <a:lnTo>
                    <a:pt x="2137" y="3671"/>
                  </a:lnTo>
                  <a:cubicBezTo>
                    <a:pt x="2123" y="3668"/>
                    <a:pt x="2109" y="3666"/>
                    <a:pt x="2095" y="3666"/>
                  </a:cubicBezTo>
                  <a:cubicBezTo>
                    <a:pt x="2052" y="3666"/>
                    <a:pt x="2012" y="3683"/>
                    <a:pt x="1989" y="3717"/>
                  </a:cubicBezTo>
                  <a:cubicBezTo>
                    <a:pt x="1962" y="3773"/>
                    <a:pt x="1926" y="3803"/>
                    <a:pt x="1891" y="3803"/>
                  </a:cubicBezTo>
                  <a:cubicBezTo>
                    <a:pt x="1869" y="3803"/>
                    <a:pt x="1847" y="3790"/>
                    <a:pt x="1829" y="3763"/>
                  </a:cubicBezTo>
                  <a:cubicBezTo>
                    <a:pt x="1898" y="3740"/>
                    <a:pt x="1989" y="3763"/>
                    <a:pt x="2012" y="3672"/>
                  </a:cubicBezTo>
                  <a:cubicBezTo>
                    <a:pt x="2012" y="3593"/>
                    <a:pt x="1978" y="3514"/>
                    <a:pt x="1940" y="3450"/>
                  </a:cubicBezTo>
                  <a:close/>
                  <a:moveTo>
                    <a:pt x="2792" y="0"/>
                  </a:moveTo>
                  <a:cubicBezTo>
                    <a:pt x="2717" y="0"/>
                    <a:pt x="2644" y="19"/>
                    <a:pt x="2584" y="59"/>
                  </a:cubicBezTo>
                  <a:cubicBezTo>
                    <a:pt x="2378" y="196"/>
                    <a:pt x="2172" y="333"/>
                    <a:pt x="1967" y="470"/>
                  </a:cubicBezTo>
                  <a:lnTo>
                    <a:pt x="1738" y="722"/>
                  </a:lnTo>
                  <a:cubicBezTo>
                    <a:pt x="1646" y="973"/>
                    <a:pt x="1555" y="1225"/>
                    <a:pt x="1463" y="1476"/>
                  </a:cubicBezTo>
                  <a:cubicBezTo>
                    <a:pt x="1372" y="1568"/>
                    <a:pt x="1303" y="1659"/>
                    <a:pt x="1212" y="1728"/>
                  </a:cubicBezTo>
                  <a:cubicBezTo>
                    <a:pt x="1029" y="1957"/>
                    <a:pt x="892" y="2208"/>
                    <a:pt x="800" y="2460"/>
                  </a:cubicBezTo>
                  <a:cubicBezTo>
                    <a:pt x="503" y="3146"/>
                    <a:pt x="434" y="3900"/>
                    <a:pt x="0" y="4541"/>
                  </a:cubicBezTo>
                  <a:cubicBezTo>
                    <a:pt x="23" y="4655"/>
                    <a:pt x="69" y="4746"/>
                    <a:pt x="114" y="4861"/>
                  </a:cubicBezTo>
                  <a:cubicBezTo>
                    <a:pt x="229" y="5066"/>
                    <a:pt x="389" y="5227"/>
                    <a:pt x="549" y="5387"/>
                  </a:cubicBezTo>
                  <a:lnTo>
                    <a:pt x="709" y="5478"/>
                  </a:lnTo>
                  <a:cubicBezTo>
                    <a:pt x="869" y="5501"/>
                    <a:pt x="1006" y="5547"/>
                    <a:pt x="1166" y="5615"/>
                  </a:cubicBezTo>
                  <a:cubicBezTo>
                    <a:pt x="1281" y="5730"/>
                    <a:pt x="1395" y="5844"/>
                    <a:pt x="1486" y="5981"/>
                  </a:cubicBezTo>
                  <a:cubicBezTo>
                    <a:pt x="1581" y="6108"/>
                    <a:pt x="1676" y="6202"/>
                    <a:pt x="1802" y="6202"/>
                  </a:cubicBezTo>
                  <a:cubicBezTo>
                    <a:pt x="1858" y="6202"/>
                    <a:pt x="1919" y="6183"/>
                    <a:pt x="1989" y="6141"/>
                  </a:cubicBezTo>
                  <a:cubicBezTo>
                    <a:pt x="2218" y="6004"/>
                    <a:pt x="2081" y="5775"/>
                    <a:pt x="2012" y="5592"/>
                  </a:cubicBezTo>
                  <a:cubicBezTo>
                    <a:pt x="1967" y="5409"/>
                    <a:pt x="1875" y="5227"/>
                    <a:pt x="1784" y="5044"/>
                  </a:cubicBezTo>
                  <a:cubicBezTo>
                    <a:pt x="1509" y="4746"/>
                    <a:pt x="1715" y="4632"/>
                    <a:pt x="1944" y="4518"/>
                  </a:cubicBezTo>
                  <a:cubicBezTo>
                    <a:pt x="2396" y="4247"/>
                    <a:pt x="2401" y="4243"/>
                    <a:pt x="2224" y="3736"/>
                  </a:cubicBezTo>
                  <a:lnTo>
                    <a:pt x="2224" y="3736"/>
                  </a:lnTo>
                  <a:cubicBezTo>
                    <a:pt x="2453" y="3580"/>
                    <a:pt x="2790" y="3577"/>
                    <a:pt x="2835" y="3214"/>
                  </a:cubicBezTo>
                  <a:cubicBezTo>
                    <a:pt x="2881" y="2871"/>
                    <a:pt x="2973" y="2551"/>
                    <a:pt x="2721" y="2254"/>
                  </a:cubicBezTo>
                  <a:cubicBezTo>
                    <a:pt x="2584" y="2048"/>
                    <a:pt x="2470" y="1842"/>
                    <a:pt x="2355" y="1636"/>
                  </a:cubicBezTo>
                  <a:cubicBezTo>
                    <a:pt x="2401" y="1476"/>
                    <a:pt x="2515" y="1316"/>
                    <a:pt x="2675" y="1248"/>
                  </a:cubicBezTo>
                  <a:cubicBezTo>
                    <a:pt x="2927" y="1065"/>
                    <a:pt x="3087" y="836"/>
                    <a:pt x="3156" y="539"/>
                  </a:cubicBezTo>
                  <a:cubicBezTo>
                    <a:pt x="3224" y="379"/>
                    <a:pt x="3178" y="196"/>
                    <a:pt x="3064" y="82"/>
                  </a:cubicBezTo>
                  <a:cubicBezTo>
                    <a:pt x="2987" y="30"/>
                    <a:pt x="2888" y="0"/>
                    <a:pt x="2792" y="0"/>
                  </a:cubicBezTo>
                  <a:close/>
                </a:path>
              </a:pathLst>
            </a:custGeom>
            <a:solidFill>
              <a:srgbClr val="E68D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91"/>
            <p:cNvSpPr/>
            <p:nvPr/>
          </p:nvSpPr>
          <p:spPr>
            <a:xfrm>
              <a:off x="4377075" y="4317075"/>
              <a:ext cx="74325" cy="206275"/>
            </a:xfrm>
            <a:custGeom>
              <a:avLst/>
              <a:gdLst/>
              <a:ahLst/>
              <a:cxnLst/>
              <a:rect l="l" t="t" r="r" b="b"/>
              <a:pathLst>
                <a:path w="2973" h="8251" extrusionOk="0">
                  <a:moveTo>
                    <a:pt x="396" y="1"/>
                  </a:moveTo>
                  <a:cubicBezTo>
                    <a:pt x="324" y="1"/>
                    <a:pt x="251" y="14"/>
                    <a:pt x="183" y="41"/>
                  </a:cubicBezTo>
                  <a:cubicBezTo>
                    <a:pt x="0" y="201"/>
                    <a:pt x="115" y="339"/>
                    <a:pt x="160" y="476"/>
                  </a:cubicBezTo>
                  <a:cubicBezTo>
                    <a:pt x="252" y="704"/>
                    <a:pt x="366" y="933"/>
                    <a:pt x="480" y="1162"/>
                  </a:cubicBezTo>
                  <a:cubicBezTo>
                    <a:pt x="595" y="1368"/>
                    <a:pt x="480" y="1551"/>
                    <a:pt x="412" y="1733"/>
                  </a:cubicBezTo>
                  <a:cubicBezTo>
                    <a:pt x="412" y="1825"/>
                    <a:pt x="412" y="1894"/>
                    <a:pt x="435" y="1962"/>
                  </a:cubicBezTo>
                  <a:cubicBezTo>
                    <a:pt x="801" y="2694"/>
                    <a:pt x="1212" y="3403"/>
                    <a:pt x="1189" y="4249"/>
                  </a:cubicBezTo>
                  <a:cubicBezTo>
                    <a:pt x="1212" y="4500"/>
                    <a:pt x="1281" y="4752"/>
                    <a:pt x="1372" y="4958"/>
                  </a:cubicBezTo>
                  <a:cubicBezTo>
                    <a:pt x="1624" y="5621"/>
                    <a:pt x="1715" y="6330"/>
                    <a:pt x="1669" y="7016"/>
                  </a:cubicBezTo>
                  <a:cubicBezTo>
                    <a:pt x="1647" y="7427"/>
                    <a:pt x="1669" y="7839"/>
                    <a:pt x="1669" y="8250"/>
                  </a:cubicBezTo>
                  <a:lnTo>
                    <a:pt x="1784" y="8250"/>
                  </a:lnTo>
                  <a:cubicBezTo>
                    <a:pt x="1810" y="8243"/>
                    <a:pt x="1846" y="8241"/>
                    <a:pt x="1885" y="8241"/>
                  </a:cubicBezTo>
                  <a:cubicBezTo>
                    <a:pt x="1924" y="8241"/>
                    <a:pt x="1967" y="8243"/>
                    <a:pt x="2007" y="8243"/>
                  </a:cubicBezTo>
                  <a:cubicBezTo>
                    <a:pt x="2170" y="8243"/>
                    <a:pt x="2302" y="8212"/>
                    <a:pt x="2058" y="7907"/>
                  </a:cubicBezTo>
                  <a:cubicBezTo>
                    <a:pt x="1944" y="7793"/>
                    <a:pt x="1921" y="7610"/>
                    <a:pt x="1990" y="7450"/>
                  </a:cubicBezTo>
                  <a:cubicBezTo>
                    <a:pt x="2050" y="7365"/>
                    <a:pt x="2130" y="7338"/>
                    <a:pt x="2215" y="7338"/>
                  </a:cubicBezTo>
                  <a:cubicBezTo>
                    <a:pt x="2291" y="7338"/>
                    <a:pt x="2371" y="7360"/>
                    <a:pt x="2447" y="7381"/>
                  </a:cubicBezTo>
                  <a:cubicBezTo>
                    <a:pt x="2584" y="7427"/>
                    <a:pt x="2767" y="7473"/>
                    <a:pt x="2904" y="7496"/>
                  </a:cubicBezTo>
                  <a:cubicBezTo>
                    <a:pt x="2973" y="7107"/>
                    <a:pt x="2721" y="6787"/>
                    <a:pt x="2607" y="6467"/>
                  </a:cubicBezTo>
                  <a:cubicBezTo>
                    <a:pt x="2516" y="6147"/>
                    <a:pt x="2630" y="5735"/>
                    <a:pt x="2630" y="5369"/>
                  </a:cubicBezTo>
                  <a:cubicBezTo>
                    <a:pt x="2630" y="5209"/>
                    <a:pt x="2561" y="5049"/>
                    <a:pt x="2493" y="4912"/>
                  </a:cubicBezTo>
                  <a:cubicBezTo>
                    <a:pt x="2355" y="4638"/>
                    <a:pt x="2287" y="4295"/>
                    <a:pt x="2058" y="4157"/>
                  </a:cubicBezTo>
                  <a:cubicBezTo>
                    <a:pt x="1624" y="3883"/>
                    <a:pt x="2127" y="3586"/>
                    <a:pt x="1944" y="3311"/>
                  </a:cubicBezTo>
                  <a:cubicBezTo>
                    <a:pt x="1578" y="2671"/>
                    <a:pt x="1326" y="1939"/>
                    <a:pt x="1258" y="1208"/>
                  </a:cubicBezTo>
                  <a:cubicBezTo>
                    <a:pt x="1166" y="842"/>
                    <a:pt x="1029" y="522"/>
                    <a:pt x="846" y="201"/>
                  </a:cubicBezTo>
                  <a:cubicBezTo>
                    <a:pt x="734" y="73"/>
                    <a:pt x="565" y="1"/>
                    <a:pt x="3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91"/>
            <p:cNvSpPr/>
            <p:nvPr/>
          </p:nvSpPr>
          <p:spPr>
            <a:xfrm>
              <a:off x="4359350" y="4764325"/>
              <a:ext cx="45175" cy="94725"/>
            </a:xfrm>
            <a:custGeom>
              <a:avLst/>
              <a:gdLst/>
              <a:ahLst/>
              <a:cxnLst/>
              <a:rect l="l" t="t" r="r" b="b"/>
              <a:pathLst>
                <a:path w="1807" h="3789" extrusionOk="0">
                  <a:moveTo>
                    <a:pt x="868" y="1"/>
                  </a:moveTo>
                  <a:cubicBezTo>
                    <a:pt x="822" y="1"/>
                    <a:pt x="776" y="11"/>
                    <a:pt x="732" y="33"/>
                  </a:cubicBezTo>
                  <a:lnTo>
                    <a:pt x="618" y="124"/>
                  </a:lnTo>
                  <a:cubicBezTo>
                    <a:pt x="572" y="353"/>
                    <a:pt x="252" y="650"/>
                    <a:pt x="572" y="788"/>
                  </a:cubicBezTo>
                  <a:cubicBezTo>
                    <a:pt x="1052" y="971"/>
                    <a:pt x="984" y="1199"/>
                    <a:pt x="801" y="1542"/>
                  </a:cubicBezTo>
                  <a:cubicBezTo>
                    <a:pt x="663" y="1748"/>
                    <a:pt x="481" y="1931"/>
                    <a:pt x="366" y="2137"/>
                  </a:cubicBezTo>
                  <a:cubicBezTo>
                    <a:pt x="275" y="2343"/>
                    <a:pt x="503" y="2663"/>
                    <a:pt x="138" y="2800"/>
                  </a:cubicBezTo>
                  <a:cubicBezTo>
                    <a:pt x="23" y="2823"/>
                    <a:pt x="0" y="3006"/>
                    <a:pt x="92" y="3120"/>
                  </a:cubicBezTo>
                  <a:cubicBezTo>
                    <a:pt x="183" y="3211"/>
                    <a:pt x="275" y="3303"/>
                    <a:pt x="343" y="3394"/>
                  </a:cubicBezTo>
                  <a:cubicBezTo>
                    <a:pt x="448" y="3563"/>
                    <a:pt x="553" y="3789"/>
                    <a:pt x="747" y="3789"/>
                  </a:cubicBezTo>
                  <a:cubicBezTo>
                    <a:pt x="764" y="3789"/>
                    <a:pt x="782" y="3787"/>
                    <a:pt x="801" y="3783"/>
                  </a:cubicBezTo>
                  <a:cubicBezTo>
                    <a:pt x="1121" y="3715"/>
                    <a:pt x="869" y="3463"/>
                    <a:pt x="892" y="3280"/>
                  </a:cubicBezTo>
                  <a:cubicBezTo>
                    <a:pt x="915" y="2983"/>
                    <a:pt x="1029" y="2617"/>
                    <a:pt x="1281" y="2525"/>
                  </a:cubicBezTo>
                  <a:cubicBezTo>
                    <a:pt x="1807" y="2365"/>
                    <a:pt x="1670" y="2000"/>
                    <a:pt x="1624" y="1657"/>
                  </a:cubicBezTo>
                  <a:cubicBezTo>
                    <a:pt x="1601" y="1405"/>
                    <a:pt x="1624" y="1153"/>
                    <a:pt x="1624" y="902"/>
                  </a:cubicBezTo>
                  <a:lnTo>
                    <a:pt x="1624" y="879"/>
                  </a:lnTo>
                  <a:cubicBezTo>
                    <a:pt x="1418" y="650"/>
                    <a:pt x="1304" y="376"/>
                    <a:pt x="1121" y="124"/>
                  </a:cubicBezTo>
                  <a:cubicBezTo>
                    <a:pt x="1059" y="47"/>
                    <a:pt x="965" y="1"/>
                    <a:pt x="868" y="1"/>
                  </a:cubicBezTo>
                  <a:close/>
                </a:path>
              </a:pathLst>
            </a:custGeom>
            <a:solidFill>
              <a:srgbClr val="E68D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91"/>
            <p:cNvSpPr/>
            <p:nvPr/>
          </p:nvSpPr>
          <p:spPr>
            <a:xfrm>
              <a:off x="4335325" y="4792575"/>
              <a:ext cx="17750" cy="113225"/>
            </a:xfrm>
            <a:custGeom>
              <a:avLst/>
              <a:gdLst/>
              <a:ahLst/>
              <a:cxnLst/>
              <a:rect l="l" t="t" r="r" b="b"/>
              <a:pathLst>
                <a:path w="710" h="4529" extrusionOk="0">
                  <a:moveTo>
                    <a:pt x="573" y="1"/>
                  </a:moveTo>
                  <a:lnTo>
                    <a:pt x="573" y="1"/>
                  </a:lnTo>
                  <a:cubicBezTo>
                    <a:pt x="230" y="252"/>
                    <a:pt x="321" y="732"/>
                    <a:pt x="70" y="1007"/>
                  </a:cubicBezTo>
                  <a:cubicBezTo>
                    <a:pt x="1" y="2104"/>
                    <a:pt x="344" y="3156"/>
                    <a:pt x="390" y="4231"/>
                  </a:cubicBezTo>
                  <a:cubicBezTo>
                    <a:pt x="390" y="4345"/>
                    <a:pt x="504" y="4437"/>
                    <a:pt x="573" y="4528"/>
                  </a:cubicBezTo>
                  <a:cubicBezTo>
                    <a:pt x="618" y="4437"/>
                    <a:pt x="710" y="4300"/>
                    <a:pt x="710" y="4208"/>
                  </a:cubicBezTo>
                  <a:cubicBezTo>
                    <a:pt x="618" y="3522"/>
                    <a:pt x="687" y="2836"/>
                    <a:pt x="618" y="2173"/>
                  </a:cubicBezTo>
                  <a:cubicBezTo>
                    <a:pt x="550" y="1464"/>
                    <a:pt x="550" y="732"/>
                    <a:pt x="5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91"/>
            <p:cNvSpPr/>
            <p:nvPr/>
          </p:nvSpPr>
          <p:spPr>
            <a:xfrm>
              <a:off x="4342775" y="4911475"/>
              <a:ext cx="24600" cy="63500"/>
            </a:xfrm>
            <a:custGeom>
              <a:avLst/>
              <a:gdLst/>
              <a:ahLst/>
              <a:cxnLst/>
              <a:rect l="l" t="t" r="r" b="b"/>
              <a:pathLst>
                <a:path w="984" h="2540" extrusionOk="0">
                  <a:moveTo>
                    <a:pt x="275" y="1"/>
                  </a:moveTo>
                  <a:cubicBezTo>
                    <a:pt x="92" y="184"/>
                    <a:pt x="0" y="435"/>
                    <a:pt x="46" y="687"/>
                  </a:cubicBezTo>
                  <a:cubicBezTo>
                    <a:pt x="46" y="1304"/>
                    <a:pt x="23" y="1922"/>
                    <a:pt x="23" y="2539"/>
                  </a:cubicBezTo>
                  <a:lnTo>
                    <a:pt x="778" y="2539"/>
                  </a:lnTo>
                  <a:cubicBezTo>
                    <a:pt x="778" y="2288"/>
                    <a:pt x="686" y="2059"/>
                    <a:pt x="526" y="1876"/>
                  </a:cubicBezTo>
                  <a:cubicBezTo>
                    <a:pt x="343" y="1693"/>
                    <a:pt x="458" y="1510"/>
                    <a:pt x="526" y="1304"/>
                  </a:cubicBezTo>
                  <a:cubicBezTo>
                    <a:pt x="595" y="1098"/>
                    <a:pt x="983" y="1236"/>
                    <a:pt x="915" y="961"/>
                  </a:cubicBezTo>
                  <a:cubicBezTo>
                    <a:pt x="869" y="801"/>
                    <a:pt x="640" y="710"/>
                    <a:pt x="480" y="573"/>
                  </a:cubicBezTo>
                  <a:cubicBezTo>
                    <a:pt x="343" y="412"/>
                    <a:pt x="275" y="207"/>
                    <a:pt x="2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91"/>
            <p:cNvSpPr/>
            <p:nvPr/>
          </p:nvSpPr>
          <p:spPr>
            <a:xfrm>
              <a:off x="4355350" y="4717700"/>
              <a:ext cx="40025" cy="56600"/>
            </a:xfrm>
            <a:custGeom>
              <a:avLst/>
              <a:gdLst/>
              <a:ahLst/>
              <a:cxnLst/>
              <a:rect l="l" t="t" r="r" b="b"/>
              <a:pathLst>
                <a:path w="1601" h="2264" extrusionOk="0">
                  <a:moveTo>
                    <a:pt x="1532" y="0"/>
                  </a:moveTo>
                  <a:cubicBezTo>
                    <a:pt x="1258" y="23"/>
                    <a:pt x="1006" y="114"/>
                    <a:pt x="801" y="274"/>
                  </a:cubicBezTo>
                  <a:lnTo>
                    <a:pt x="778" y="274"/>
                  </a:lnTo>
                  <a:cubicBezTo>
                    <a:pt x="686" y="343"/>
                    <a:pt x="618" y="435"/>
                    <a:pt x="549" y="526"/>
                  </a:cubicBezTo>
                  <a:cubicBezTo>
                    <a:pt x="275" y="800"/>
                    <a:pt x="389" y="1281"/>
                    <a:pt x="23" y="1532"/>
                  </a:cubicBezTo>
                  <a:lnTo>
                    <a:pt x="23" y="1784"/>
                  </a:lnTo>
                  <a:cubicBezTo>
                    <a:pt x="23" y="1944"/>
                    <a:pt x="23" y="2104"/>
                    <a:pt x="0" y="2264"/>
                  </a:cubicBezTo>
                  <a:lnTo>
                    <a:pt x="778" y="2012"/>
                  </a:lnTo>
                  <a:cubicBezTo>
                    <a:pt x="1304" y="1509"/>
                    <a:pt x="1235" y="732"/>
                    <a:pt x="1601" y="160"/>
                  </a:cubicBezTo>
                  <a:cubicBezTo>
                    <a:pt x="1578" y="114"/>
                    <a:pt x="1555" y="46"/>
                    <a:pt x="1532" y="0"/>
                  </a:cubicBezTo>
                  <a:close/>
                </a:path>
              </a:pathLst>
            </a:custGeom>
            <a:solidFill>
              <a:srgbClr val="DB7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91"/>
            <p:cNvSpPr/>
            <p:nvPr/>
          </p:nvSpPr>
          <p:spPr>
            <a:xfrm>
              <a:off x="4430800" y="4605075"/>
              <a:ext cx="7450" cy="12600"/>
            </a:xfrm>
            <a:custGeom>
              <a:avLst/>
              <a:gdLst/>
              <a:ahLst/>
              <a:cxnLst/>
              <a:rect l="l" t="t" r="r" b="b"/>
              <a:pathLst>
                <a:path w="298" h="504" extrusionOk="0">
                  <a:moveTo>
                    <a:pt x="24" y="0"/>
                  </a:moveTo>
                  <a:cubicBezTo>
                    <a:pt x="1" y="206"/>
                    <a:pt x="92" y="389"/>
                    <a:pt x="275" y="503"/>
                  </a:cubicBezTo>
                  <a:cubicBezTo>
                    <a:pt x="298" y="298"/>
                    <a:pt x="206" y="92"/>
                    <a:pt x="24" y="0"/>
                  </a:cubicBezTo>
                  <a:close/>
                </a:path>
              </a:pathLst>
            </a:custGeom>
            <a:solidFill>
              <a:srgbClr val="BF50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91"/>
            <p:cNvSpPr/>
            <p:nvPr/>
          </p:nvSpPr>
          <p:spPr>
            <a:xfrm>
              <a:off x="3779675" y="5313175"/>
              <a:ext cx="18900" cy="5800"/>
            </a:xfrm>
            <a:custGeom>
              <a:avLst/>
              <a:gdLst/>
              <a:ahLst/>
              <a:cxnLst/>
              <a:rect l="l" t="t" r="r" b="b"/>
              <a:pathLst>
                <a:path w="756" h="232" extrusionOk="0">
                  <a:moveTo>
                    <a:pt x="478" y="1"/>
                  </a:moveTo>
                  <a:cubicBezTo>
                    <a:pt x="295" y="1"/>
                    <a:pt x="123" y="31"/>
                    <a:pt x="1" y="214"/>
                  </a:cubicBezTo>
                  <a:cubicBezTo>
                    <a:pt x="92" y="222"/>
                    <a:pt x="186" y="232"/>
                    <a:pt x="278" y="232"/>
                  </a:cubicBezTo>
                  <a:cubicBezTo>
                    <a:pt x="460" y="232"/>
                    <a:pt x="633" y="191"/>
                    <a:pt x="755" y="8"/>
                  </a:cubicBezTo>
                  <a:cubicBezTo>
                    <a:pt x="664" y="8"/>
                    <a:pt x="570" y="1"/>
                    <a:pt x="478"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91"/>
            <p:cNvSpPr/>
            <p:nvPr/>
          </p:nvSpPr>
          <p:spPr>
            <a:xfrm>
              <a:off x="3798550" y="5306800"/>
              <a:ext cx="13175" cy="6600"/>
            </a:xfrm>
            <a:custGeom>
              <a:avLst/>
              <a:gdLst/>
              <a:ahLst/>
              <a:cxnLst/>
              <a:rect l="l" t="t" r="r" b="b"/>
              <a:pathLst>
                <a:path w="527" h="264" extrusionOk="0">
                  <a:moveTo>
                    <a:pt x="422" y="0"/>
                  </a:moveTo>
                  <a:cubicBezTo>
                    <a:pt x="253" y="0"/>
                    <a:pt x="95" y="92"/>
                    <a:pt x="0" y="263"/>
                  </a:cubicBezTo>
                  <a:cubicBezTo>
                    <a:pt x="206" y="263"/>
                    <a:pt x="389" y="172"/>
                    <a:pt x="526" y="12"/>
                  </a:cubicBezTo>
                  <a:cubicBezTo>
                    <a:pt x="491" y="4"/>
                    <a:pt x="457" y="0"/>
                    <a:pt x="422"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91"/>
            <p:cNvSpPr/>
            <p:nvPr/>
          </p:nvSpPr>
          <p:spPr>
            <a:xfrm>
              <a:off x="3685350" y="5313375"/>
              <a:ext cx="11450" cy="18300"/>
            </a:xfrm>
            <a:custGeom>
              <a:avLst/>
              <a:gdLst/>
              <a:ahLst/>
              <a:cxnLst/>
              <a:rect l="l" t="t" r="r" b="b"/>
              <a:pathLst>
                <a:path w="458" h="732" extrusionOk="0">
                  <a:moveTo>
                    <a:pt x="1" y="0"/>
                  </a:moveTo>
                  <a:lnTo>
                    <a:pt x="1" y="732"/>
                  </a:lnTo>
                  <a:cubicBezTo>
                    <a:pt x="115" y="618"/>
                    <a:pt x="206" y="526"/>
                    <a:pt x="298" y="389"/>
                  </a:cubicBezTo>
                  <a:cubicBezTo>
                    <a:pt x="458" y="92"/>
                    <a:pt x="298" y="0"/>
                    <a:pt x="1"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91"/>
            <p:cNvSpPr/>
            <p:nvPr/>
          </p:nvSpPr>
          <p:spPr>
            <a:xfrm>
              <a:off x="3735650" y="5319650"/>
              <a:ext cx="12600" cy="4525"/>
            </a:xfrm>
            <a:custGeom>
              <a:avLst/>
              <a:gdLst/>
              <a:ahLst/>
              <a:cxnLst/>
              <a:rect l="l" t="t" r="r" b="b"/>
              <a:pathLst>
                <a:path w="504" h="181" extrusionOk="0">
                  <a:moveTo>
                    <a:pt x="1" y="1"/>
                  </a:moveTo>
                  <a:cubicBezTo>
                    <a:pt x="79" y="123"/>
                    <a:pt x="163" y="181"/>
                    <a:pt x="246" y="181"/>
                  </a:cubicBezTo>
                  <a:cubicBezTo>
                    <a:pt x="334" y="181"/>
                    <a:pt x="422" y="118"/>
                    <a:pt x="504" y="1"/>
                  </a:cubicBezTo>
                  <a:close/>
                </a:path>
              </a:pathLst>
            </a:custGeom>
            <a:solidFill>
              <a:srgbClr val="B03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91"/>
            <p:cNvSpPr/>
            <p:nvPr/>
          </p:nvSpPr>
          <p:spPr>
            <a:xfrm>
              <a:off x="3754525" y="5319650"/>
              <a:ext cx="6300" cy="2600"/>
            </a:xfrm>
            <a:custGeom>
              <a:avLst/>
              <a:gdLst/>
              <a:ahLst/>
              <a:cxnLst/>
              <a:rect l="l" t="t" r="r" b="b"/>
              <a:pathLst>
                <a:path w="252" h="104" extrusionOk="0">
                  <a:moveTo>
                    <a:pt x="0" y="1"/>
                  </a:moveTo>
                  <a:cubicBezTo>
                    <a:pt x="46" y="69"/>
                    <a:pt x="92" y="104"/>
                    <a:pt x="135" y="104"/>
                  </a:cubicBezTo>
                  <a:cubicBezTo>
                    <a:pt x="178" y="104"/>
                    <a:pt x="218" y="69"/>
                    <a:pt x="252" y="1"/>
                  </a:cubicBezTo>
                  <a:close/>
                </a:path>
              </a:pathLst>
            </a:custGeom>
            <a:solidFill>
              <a:srgbClr val="B03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91"/>
            <p:cNvSpPr/>
            <p:nvPr/>
          </p:nvSpPr>
          <p:spPr>
            <a:xfrm>
              <a:off x="3108550" y="4912050"/>
              <a:ext cx="57175" cy="56650"/>
            </a:xfrm>
            <a:custGeom>
              <a:avLst/>
              <a:gdLst/>
              <a:ahLst/>
              <a:cxnLst/>
              <a:rect l="l" t="t" r="r" b="b"/>
              <a:pathLst>
                <a:path w="2287" h="2266" extrusionOk="0">
                  <a:moveTo>
                    <a:pt x="297" y="1"/>
                  </a:moveTo>
                  <a:cubicBezTo>
                    <a:pt x="183" y="252"/>
                    <a:pt x="0" y="481"/>
                    <a:pt x="297" y="778"/>
                  </a:cubicBezTo>
                  <a:cubicBezTo>
                    <a:pt x="709" y="1167"/>
                    <a:pt x="1212" y="1487"/>
                    <a:pt x="1486" y="2013"/>
                  </a:cubicBezTo>
                  <a:cubicBezTo>
                    <a:pt x="1624" y="2248"/>
                    <a:pt x="1912" y="2265"/>
                    <a:pt x="2164" y="2265"/>
                  </a:cubicBezTo>
                  <a:cubicBezTo>
                    <a:pt x="2207" y="2265"/>
                    <a:pt x="2248" y="2265"/>
                    <a:pt x="2287" y="2265"/>
                  </a:cubicBezTo>
                  <a:cubicBezTo>
                    <a:pt x="1875" y="1716"/>
                    <a:pt x="1464" y="1167"/>
                    <a:pt x="1029" y="641"/>
                  </a:cubicBezTo>
                  <a:cubicBezTo>
                    <a:pt x="800" y="412"/>
                    <a:pt x="549" y="184"/>
                    <a:pt x="2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91"/>
            <p:cNvSpPr/>
            <p:nvPr/>
          </p:nvSpPr>
          <p:spPr>
            <a:xfrm>
              <a:off x="3170850" y="4980650"/>
              <a:ext cx="13175" cy="13175"/>
            </a:xfrm>
            <a:custGeom>
              <a:avLst/>
              <a:gdLst/>
              <a:ahLst/>
              <a:cxnLst/>
              <a:rect l="l" t="t" r="r" b="b"/>
              <a:pathLst>
                <a:path w="527" h="527" extrusionOk="0">
                  <a:moveTo>
                    <a:pt x="46" y="1"/>
                  </a:moveTo>
                  <a:lnTo>
                    <a:pt x="46" y="1"/>
                  </a:lnTo>
                  <a:cubicBezTo>
                    <a:pt x="1" y="298"/>
                    <a:pt x="229" y="527"/>
                    <a:pt x="527" y="527"/>
                  </a:cubicBezTo>
                  <a:cubicBezTo>
                    <a:pt x="435" y="275"/>
                    <a:pt x="275" y="92"/>
                    <a:pt x="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91"/>
            <p:cNvSpPr/>
            <p:nvPr/>
          </p:nvSpPr>
          <p:spPr>
            <a:xfrm>
              <a:off x="3165700" y="4968075"/>
              <a:ext cx="6325" cy="6325"/>
            </a:xfrm>
            <a:custGeom>
              <a:avLst/>
              <a:gdLst/>
              <a:ahLst/>
              <a:cxnLst/>
              <a:rect l="l" t="t" r="r" b="b"/>
              <a:pathLst>
                <a:path w="253" h="253" extrusionOk="0">
                  <a:moveTo>
                    <a:pt x="252" y="1"/>
                  </a:moveTo>
                  <a:lnTo>
                    <a:pt x="1" y="24"/>
                  </a:lnTo>
                  <a:lnTo>
                    <a:pt x="252" y="252"/>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91"/>
            <p:cNvSpPr/>
            <p:nvPr/>
          </p:nvSpPr>
          <p:spPr>
            <a:xfrm>
              <a:off x="3321775" y="5169300"/>
              <a:ext cx="6875" cy="5750"/>
            </a:xfrm>
            <a:custGeom>
              <a:avLst/>
              <a:gdLst/>
              <a:ahLst/>
              <a:cxnLst/>
              <a:rect l="l" t="t" r="r" b="b"/>
              <a:pathLst>
                <a:path w="275" h="230" extrusionOk="0">
                  <a:moveTo>
                    <a:pt x="0" y="1"/>
                  </a:moveTo>
                  <a:lnTo>
                    <a:pt x="275" y="229"/>
                  </a:lnTo>
                  <a:close/>
                </a:path>
              </a:pathLst>
            </a:custGeom>
            <a:solidFill>
              <a:srgbClr val="C95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91"/>
            <p:cNvSpPr/>
            <p:nvPr/>
          </p:nvSpPr>
          <p:spPr>
            <a:xfrm>
              <a:off x="3065675" y="4830300"/>
              <a:ext cx="5725" cy="6325"/>
            </a:xfrm>
            <a:custGeom>
              <a:avLst/>
              <a:gdLst/>
              <a:ahLst/>
              <a:cxnLst/>
              <a:rect l="l" t="t" r="r" b="b"/>
              <a:pathLst>
                <a:path w="229" h="253" extrusionOk="0">
                  <a:moveTo>
                    <a:pt x="229" y="252"/>
                  </a:moveTo>
                  <a:cubicBezTo>
                    <a:pt x="137" y="184"/>
                    <a:pt x="69" y="92"/>
                    <a:pt x="0" y="1"/>
                  </a:cubicBezTo>
                  <a:cubicBezTo>
                    <a:pt x="69" y="92"/>
                    <a:pt x="137" y="184"/>
                    <a:pt x="229" y="2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91"/>
            <p:cNvSpPr/>
            <p:nvPr/>
          </p:nvSpPr>
          <p:spPr>
            <a:xfrm>
              <a:off x="3616175" y="5288225"/>
              <a:ext cx="6900" cy="6300"/>
            </a:xfrm>
            <a:custGeom>
              <a:avLst/>
              <a:gdLst/>
              <a:ahLst/>
              <a:cxnLst/>
              <a:rect l="l" t="t" r="r" b="b"/>
              <a:pathLst>
                <a:path w="276" h="252" extrusionOk="0">
                  <a:moveTo>
                    <a:pt x="1" y="0"/>
                  </a:moveTo>
                  <a:lnTo>
                    <a:pt x="275" y="252"/>
                  </a:lnTo>
                  <a:cubicBezTo>
                    <a:pt x="229" y="114"/>
                    <a:pt x="138" y="23"/>
                    <a:pt x="1" y="0"/>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91"/>
            <p:cNvSpPr/>
            <p:nvPr/>
          </p:nvSpPr>
          <p:spPr>
            <a:xfrm>
              <a:off x="3623050" y="5294500"/>
              <a:ext cx="6300" cy="5750"/>
            </a:xfrm>
            <a:custGeom>
              <a:avLst/>
              <a:gdLst/>
              <a:ahLst/>
              <a:cxnLst/>
              <a:rect l="l" t="t" r="r" b="b"/>
              <a:pathLst>
                <a:path w="252" h="230" extrusionOk="0">
                  <a:moveTo>
                    <a:pt x="0" y="1"/>
                  </a:moveTo>
                  <a:lnTo>
                    <a:pt x="252" y="229"/>
                  </a:ln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91"/>
            <p:cNvSpPr/>
            <p:nvPr/>
          </p:nvSpPr>
          <p:spPr>
            <a:xfrm>
              <a:off x="3422375" y="5237825"/>
              <a:ext cx="12600" cy="6125"/>
            </a:xfrm>
            <a:custGeom>
              <a:avLst/>
              <a:gdLst/>
              <a:ahLst/>
              <a:cxnLst/>
              <a:rect l="l" t="t" r="r" b="b"/>
              <a:pathLst>
                <a:path w="504" h="245" extrusionOk="0">
                  <a:moveTo>
                    <a:pt x="64" y="0"/>
                  </a:moveTo>
                  <a:cubicBezTo>
                    <a:pt x="43" y="0"/>
                    <a:pt x="22" y="1"/>
                    <a:pt x="1" y="4"/>
                  </a:cubicBezTo>
                  <a:cubicBezTo>
                    <a:pt x="96" y="155"/>
                    <a:pt x="253" y="244"/>
                    <a:pt x="408" y="244"/>
                  </a:cubicBezTo>
                  <a:cubicBezTo>
                    <a:pt x="441" y="244"/>
                    <a:pt x="473" y="240"/>
                    <a:pt x="504" y="232"/>
                  </a:cubicBezTo>
                  <a:cubicBezTo>
                    <a:pt x="422" y="89"/>
                    <a:pt x="248" y="0"/>
                    <a:pt x="64" y="0"/>
                  </a:cubicBezTo>
                  <a:close/>
                </a:path>
              </a:pathLst>
            </a:custGeom>
            <a:solidFill>
              <a:srgbClr val="BB39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91"/>
            <p:cNvSpPr/>
            <p:nvPr/>
          </p:nvSpPr>
          <p:spPr>
            <a:xfrm>
              <a:off x="4316475" y="4210050"/>
              <a:ext cx="26900" cy="33950"/>
            </a:xfrm>
            <a:custGeom>
              <a:avLst/>
              <a:gdLst/>
              <a:ahLst/>
              <a:cxnLst/>
              <a:rect l="l" t="t" r="r" b="b"/>
              <a:pathLst>
                <a:path w="1076" h="1358" extrusionOk="0">
                  <a:moveTo>
                    <a:pt x="92" y="1"/>
                  </a:moveTo>
                  <a:lnTo>
                    <a:pt x="92" y="1"/>
                  </a:lnTo>
                  <a:cubicBezTo>
                    <a:pt x="0" y="549"/>
                    <a:pt x="343" y="892"/>
                    <a:pt x="641" y="1281"/>
                  </a:cubicBezTo>
                  <a:cubicBezTo>
                    <a:pt x="673" y="1338"/>
                    <a:pt x="718" y="1358"/>
                    <a:pt x="769" y="1358"/>
                  </a:cubicBezTo>
                  <a:cubicBezTo>
                    <a:pt x="860" y="1358"/>
                    <a:pt x="972" y="1296"/>
                    <a:pt x="1075" y="1281"/>
                  </a:cubicBezTo>
                  <a:lnTo>
                    <a:pt x="92" y="1"/>
                  </a:ln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91"/>
            <p:cNvSpPr/>
            <p:nvPr/>
          </p:nvSpPr>
          <p:spPr>
            <a:xfrm>
              <a:off x="4299325" y="4185475"/>
              <a:ext cx="19450" cy="24600"/>
            </a:xfrm>
            <a:custGeom>
              <a:avLst/>
              <a:gdLst/>
              <a:ahLst/>
              <a:cxnLst/>
              <a:rect l="l" t="t" r="r" b="b"/>
              <a:pathLst>
                <a:path w="778" h="984" extrusionOk="0">
                  <a:moveTo>
                    <a:pt x="23" y="0"/>
                  </a:moveTo>
                  <a:lnTo>
                    <a:pt x="23" y="0"/>
                  </a:lnTo>
                  <a:cubicBezTo>
                    <a:pt x="0" y="526"/>
                    <a:pt x="115" y="961"/>
                    <a:pt x="778" y="984"/>
                  </a:cubicBezTo>
                  <a:cubicBezTo>
                    <a:pt x="755" y="732"/>
                    <a:pt x="663" y="458"/>
                    <a:pt x="526" y="229"/>
                  </a:cubicBezTo>
                  <a:lnTo>
                    <a:pt x="23" y="0"/>
                  </a:ln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91"/>
            <p:cNvSpPr/>
            <p:nvPr/>
          </p:nvSpPr>
          <p:spPr>
            <a:xfrm>
              <a:off x="4237000" y="4109875"/>
              <a:ext cx="13125" cy="12800"/>
            </a:xfrm>
            <a:custGeom>
              <a:avLst/>
              <a:gdLst/>
              <a:ahLst/>
              <a:cxnLst/>
              <a:rect l="l" t="t" r="r" b="b"/>
              <a:pathLst>
                <a:path w="525" h="512" extrusionOk="0">
                  <a:moveTo>
                    <a:pt x="70" y="0"/>
                  </a:moveTo>
                  <a:cubicBezTo>
                    <a:pt x="48" y="0"/>
                    <a:pt x="25" y="2"/>
                    <a:pt x="1" y="6"/>
                  </a:cubicBezTo>
                  <a:lnTo>
                    <a:pt x="1" y="257"/>
                  </a:lnTo>
                  <a:cubicBezTo>
                    <a:pt x="105" y="404"/>
                    <a:pt x="267" y="512"/>
                    <a:pt x="452" y="512"/>
                  </a:cubicBezTo>
                  <a:cubicBezTo>
                    <a:pt x="469" y="512"/>
                    <a:pt x="486" y="511"/>
                    <a:pt x="504" y="509"/>
                  </a:cubicBezTo>
                  <a:cubicBezTo>
                    <a:pt x="525" y="235"/>
                    <a:pt x="333" y="0"/>
                    <a:pt x="70" y="0"/>
                  </a:cubicBezTo>
                  <a:close/>
                </a:path>
              </a:pathLst>
            </a:custGeom>
            <a:solidFill>
              <a:srgbClr val="CA4F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91"/>
            <p:cNvSpPr/>
            <p:nvPr/>
          </p:nvSpPr>
          <p:spPr>
            <a:xfrm>
              <a:off x="4249600" y="4122600"/>
              <a:ext cx="6300" cy="6300"/>
            </a:xfrm>
            <a:custGeom>
              <a:avLst/>
              <a:gdLst/>
              <a:ahLst/>
              <a:cxnLst/>
              <a:rect l="l" t="t" r="r" b="b"/>
              <a:pathLst>
                <a:path w="252" h="252" extrusionOk="0">
                  <a:moveTo>
                    <a:pt x="0" y="0"/>
                  </a:moveTo>
                  <a:cubicBezTo>
                    <a:pt x="69" y="91"/>
                    <a:pt x="160" y="183"/>
                    <a:pt x="251" y="251"/>
                  </a:cubicBezTo>
                  <a:cubicBezTo>
                    <a:pt x="160" y="160"/>
                    <a:pt x="69" y="91"/>
                    <a:pt x="0" y="0"/>
                  </a:cubicBezTo>
                  <a:close/>
                </a:path>
              </a:pathLst>
            </a:custGeom>
            <a:solidFill>
              <a:srgbClr val="CA4F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91"/>
            <p:cNvSpPr/>
            <p:nvPr/>
          </p:nvSpPr>
          <p:spPr>
            <a:xfrm>
              <a:off x="4294175" y="4179175"/>
              <a:ext cx="5750" cy="6325"/>
            </a:xfrm>
            <a:custGeom>
              <a:avLst/>
              <a:gdLst/>
              <a:ahLst/>
              <a:cxnLst/>
              <a:rect l="l" t="t" r="r" b="b"/>
              <a:pathLst>
                <a:path w="230" h="253" extrusionOk="0">
                  <a:moveTo>
                    <a:pt x="229" y="252"/>
                  </a:moveTo>
                  <a:lnTo>
                    <a:pt x="1" y="1"/>
                  </a:ln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91"/>
            <p:cNvSpPr/>
            <p:nvPr/>
          </p:nvSpPr>
          <p:spPr>
            <a:xfrm>
              <a:off x="3848850" y="3890800"/>
              <a:ext cx="12600" cy="6100"/>
            </a:xfrm>
            <a:custGeom>
              <a:avLst/>
              <a:gdLst/>
              <a:ahLst/>
              <a:cxnLst/>
              <a:rect l="l" t="t" r="r" b="b"/>
              <a:pathLst>
                <a:path w="504" h="244" extrusionOk="0">
                  <a:moveTo>
                    <a:pt x="84" y="1"/>
                  </a:moveTo>
                  <a:cubicBezTo>
                    <a:pt x="56" y="1"/>
                    <a:pt x="28" y="4"/>
                    <a:pt x="0" y="11"/>
                  </a:cubicBezTo>
                  <a:cubicBezTo>
                    <a:pt x="83" y="155"/>
                    <a:pt x="257" y="243"/>
                    <a:pt x="441" y="243"/>
                  </a:cubicBezTo>
                  <a:cubicBezTo>
                    <a:pt x="461" y="243"/>
                    <a:pt x="482" y="242"/>
                    <a:pt x="504" y="240"/>
                  </a:cubicBezTo>
                  <a:cubicBezTo>
                    <a:pt x="406" y="104"/>
                    <a:pt x="243" y="1"/>
                    <a:pt x="84" y="1"/>
                  </a:cubicBezTo>
                  <a:close/>
                </a:path>
              </a:pathLst>
            </a:custGeom>
            <a:solidFill>
              <a:srgbClr val="E28C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91"/>
            <p:cNvSpPr/>
            <p:nvPr/>
          </p:nvSpPr>
          <p:spPr>
            <a:xfrm>
              <a:off x="4011200" y="3934500"/>
              <a:ext cx="6325" cy="6325"/>
            </a:xfrm>
            <a:custGeom>
              <a:avLst/>
              <a:gdLst/>
              <a:ahLst/>
              <a:cxnLst/>
              <a:rect l="l" t="t" r="r" b="b"/>
              <a:pathLst>
                <a:path w="253" h="253" extrusionOk="0">
                  <a:moveTo>
                    <a:pt x="1" y="1"/>
                  </a:moveTo>
                  <a:lnTo>
                    <a:pt x="252" y="252"/>
                  </a:lnTo>
                  <a:close/>
                </a:path>
              </a:pathLst>
            </a:custGeom>
            <a:solidFill>
              <a:srgbClr val="ECA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91"/>
            <p:cNvSpPr/>
            <p:nvPr/>
          </p:nvSpPr>
          <p:spPr>
            <a:xfrm>
              <a:off x="4382225" y="4366675"/>
              <a:ext cx="5150" cy="5175"/>
            </a:xfrm>
            <a:custGeom>
              <a:avLst/>
              <a:gdLst/>
              <a:ahLst/>
              <a:cxnLst/>
              <a:rect l="l" t="t" r="r" b="b"/>
              <a:pathLst>
                <a:path w="206" h="207" extrusionOk="0">
                  <a:moveTo>
                    <a:pt x="0" y="207"/>
                  </a:moveTo>
                  <a:lnTo>
                    <a:pt x="2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91"/>
            <p:cNvSpPr/>
            <p:nvPr/>
          </p:nvSpPr>
          <p:spPr>
            <a:xfrm>
              <a:off x="3857425" y="5293450"/>
              <a:ext cx="49175" cy="18900"/>
            </a:xfrm>
            <a:custGeom>
              <a:avLst/>
              <a:gdLst/>
              <a:ahLst/>
              <a:cxnLst/>
              <a:rect l="l" t="t" r="r" b="b"/>
              <a:pathLst>
                <a:path w="1967" h="756" extrusionOk="0">
                  <a:moveTo>
                    <a:pt x="1205" y="0"/>
                  </a:moveTo>
                  <a:cubicBezTo>
                    <a:pt x="926" y="0"/>
                    <a:pt x="629" y="197"/>
                    <a:pt x="298" y="294"/>
                  </a:cubicBezTo>
                  <a:cubicBezTo>
                    <a:pt x="115" y="340"/>
                    <a:pt x="0" y="454"/>
                    <a:pt x="69" y="614"/>
                  </a:cubicBezTo>
                  <a:cubicBezTo>
                    <a:pt x="129" y="694"/>
                    <a:pt x="223" y="756"/>
                    <a:pt x="321" y="756"/>
                  </a:cubicBezTo>
                  <a:cubicBezTo>
                    <a:pt x="336" y="756"/>
                    <a:pt x="351" y="754"/>
                    <a:pt x="366" y="751"/>
                  </a:cubicBezTo>
                  <a:cubicBezTo>
                    <a:pt x="847" y="660"/>
                    <a:pt x="1327" y="546"/>
                    <a:pt x="1784" y="431"/>
                  </a:cubicBezTo>
                  <a:cubicBezTo>
                    <a:pt x="1853" y="408"/>
                    <a:pt x="1898" y="317"/>
                    <a:pt x="1921" y="248"/>
                  </a:cubicBezTo>
                  <a:cubicBezTo>
                    <a:pt x="1967" y="65"/>
                    <a:pt x="1830" y="65"/>
                    <a:pt x="1715" y="43"/>
                  </a:cubicBezTo>
                  <a:cubicBezTo>
                    <a:pt x="1578" y="20"/>
                    <a:pt x="1464" y="20"/>
                    <a:pt x="1350" y="20"/>
                  </a:cubicBezTo>
                  <a:cubicBezTo>
                    <a:pt x="1302" y="6"/>
                    <a:pt x="1254" y="0"/>
                    <a:pt x="1205" y="0"/>
                  </a:cubicBezTo>
                  <a:close/>
                </a:path>
              </a:pathLst>
            </a:custGeom>
            <a:solidFill>
              <a:srgbClr val="ECA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91"/>
            <p:cNvSpPr/>
            <p:nvPr/>
          </p:nvSpPr>
          <p:spPr>
            <a:xfrm>
              <a:off x="4399925" y="4693100"/>
              <a:ext cx="12600" cy="20625"/>
            </a:xfrm>
            <a:custGeom>
              <a:avLst/>
              <a:gdLst/>
              <a:ahLst/>
              <a:cxnLst/>
              <a:rect l="l" t="t" r="r" b="b"/>
              <a:pathLst>
                <a:path w="504" h="825" extrusionOk="0">
                  <a:moveTo>
                    <a:pt x="504" y="1"/>
                  </a:moveTo>
                  <a:lnTo>
                    <a:pt x="504" y="1"/>
                  </a:lnTo>
                  <a:cubicBezTo>
                    <a:pt x="184" y="92"/>
                    <a:pt x="1" y="412"/>
                    <a:pt x="1" y="733"/>
                  </a:cubicBezTo>
                  <a:lnTo>
                    <a:pt x="138" y="824"/>
                  </a:lnTo>
                  <a:lnTo>
                    <a:pt x="252" y="733"/>
                  </a:lnTo>
                  <a:cubicBezTo>
                    <a:pt x="344" y="481"/>
                    <a:pt x="412" y="229"/>
                    <a:pt x="504" y="1"/>
                  </a:cubicBezTo>
                  <a:close/>
                </a:path>
              </a:pathLst>
            </a:custGeom>
            <a:solidFill>
              <a:srgbClr val="DB7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91"/>
            <p:cNvSpPr/>
            <p:nvPr/>
          </p:nvSpPr>
          <p:spPr>
            <a:xfrm>
              <a:off x="4425650" y="4661100"/>
              <a:ext cx="5750" cy="6300"/>
            </a:xfrm>
            <a:custGeom>
              <a:avLst/>
              <a:gdLst/>
              <a:ahLst/>
              <a:cxnLst/>
              <a:rect l="l" t="t" r="r" b="b"/>
              <a:pathLst>
                <a:path w="230" h="252" extrusionOk="0">
                  <a:moveTo>
                    <a:pt x="230" y="0"/>
                  </a:moveTo>
                  <a:lnTo>
                    <a:pt x="1" y="252"/>
                  </a:ln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91"/>
            <p:cNvSpPr/>
            <p:nvPr/>
          </p:nvSpPr>
          <p:spPr>
            <a:xfrm>
              <a:off x="4412500" y="4686250"/>
              <a:ext cx="6325" cy="6300"/>
            </a:xfrm>
            <a:custGeom>
              <a:avLst/>
              <a:gdLst/>
              <a:ahLst/>
              <a:cxnLst/>
              <a:rect l="l" t="t" r="r" b="b"/>
              <a:pathLst>
                <a:path w="253" h="252" extrusionOk="0">
                  <a:moveTo>
                    <a:pt x="252" y="0"/>
                  </a:moveTo>
                  <a:lnTo>
                    <a:pt x="1" y="252"/>
                  </a:lnTo>
                  <a:close/>
                </a:path>
              </a:pathLst>
            </a:custGeom>
            <a:solidFill>
              <a:srgbClr val="DB7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91"/>
            <p:cNvSpPr/>
            <p:nvPr/>
          </p:nvSpPr>
          <p:spPr>
            <a:xfrm>
              <a:off x="4393650" y="4711400"/>
              <a:ext cx="7650" cy="6700"/>
            </a:xfrm>
            <a:custGeom>
              <a:avLst/>
              <a:gdLst/>
              <a:ahLst/>
              <a:cxnLst/>
              <a:rect l="l" t="t" r="r" b="b"/>
              <a:pathLst>
                <a:path w="306" h="268" extrusionOk="0">
                  <a:moveTo>
                    <a:pt x="252" y="1"/>
                  </a:moveTo>
                  <a:lnTo>
                    <a:pt x="0" y="252"/>
                  </a:lnTo>
                  <a:cubicBezTo>
                    <a:pt x="46" y="262"/>
                    <a:pt x="86" y="268"/>
                    <a:pt x="122" y="268"/>
                  </a:cubicBezTo>
                  <a:cubicBezTo>
                    <a:pt x="248" y="268"/>
                    <a:pt x="305" y="197"/>
                    <a:pt x="252" y="1"/>
                  </a:cubicBezTo>
                  <a:close/>
                </a:path>
              </a:pathLst>
            </a:custGeom>
            <a:solidFill>
              <a:srgbClr val="DB7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91"/>
            <p:cNvSpPr/>
            <p:nvPr/>
          </p:nvSpPr>
          <p:spPr>
            <a:xfrm>
              <a:off x="4369625" y="4724550"/>
              <a:ext cx="5750" cy="6325"/>
            </a:xfrm>
            <a:custGeom>
              <a:avLst/>
              <a:gdLst/>
              <a:ahLst/>
              <a:cxnLst/>
              <a:rect l="l" t="t" r="r" b="b"/>
              <a:pathLst>
                <a:path w="230" h="253" extrusionOk="0">
                  <a:moveTo>
                    <a:pt x="230" y="0"/>
                  </a:moveTo>
                  <a:lnTo>
                    <a:pt x="230" y="0"/>
                  </a:lnTo>
                  <a:cubicBezTo>
                    <a:pt x="92" y="23"/>
                    <a:pt x="1" y="138"/>
                    <a:pt x="1" y="252"/>
                  </a:cubicBezTo>
                  <a:lnTo>
                    <a:pt x="230" y="0"/>
                  </a:lnTo>
                  <a:close/>
                </a:path>
              </a:pathLst>
            </a:custGeom>
            <a:solidFill>
              <a:srgbClr val="BF50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91"/>
            <p:cNvSpPr/>
            <p:nvPr/>
          </p:nvSpPr>
          <p:spPr>
            <a:xfrm>
              <a:off x="4374775" y="4711975"/>
              <a:ext cx="32050" cy="56050"/>
            </a:xfrm>
            <a:custGeom>
              <a:avLst/>
              <a:gdLst/>
              <a:ahLst/>
              <a:cxnLst/>
              <a:rect l="l" t="t" r="r" b="b"/>
              <a:pathLst>
                <a:path w="1282" h="2242" extrusionOk="0">
                  <a:moveTo>
                    <a:pt x="1007" y="0"/>
                  </a:moveTo>
                  <a:lnTo>
                    <a:pt x="755" y="229"/>
                  </a:lnTo>
                  <a:cubicBezTo>
                    <a:pt x="389" y="732"/>
                    <a:pt x="1" y="1212"/>
                    <a:pt x="161" y="1898"/>
                  </a:cubicBezTo>
                  <a:cubicBezTo>
                    <a:pt x="184" y="2013"/>
                    <a:pt x="69" y="2127"/>
                    <a:pt x="1" y="2241"/>
                  </a:cubicBezTo>
                  <a:lnTo>
                    <a:pt x="504" y="2241"/>
                  </a:lnTo>
                  <a:cubicBezTo>
                    <a:pt x="527" y="2081"/>
                    <a:pt x="527" y="1921"/>
                    <a:pt x="550" y="1761"/>
                  </a:cubicBezTo>
                  <a:cubicBezTo>
                    <a:pt x="595" y="1487"/>
                    <a:pt x="1098" y="1578"/>
                    <a:pt x="1007" y="1327"/>
                  </a:cubicBezTo>
                  <a:cubicBezTo>
                    <a:pt x="915" y="1121"/>
                    <a:pt x="961" y="869"/>
                    <a:pt x="1121" y="686"/>
                  </a:cubicBezTo>
                  <a:cubicBezTo>
                    <a:pt x="1236" y="481"/>
                    <a:pt x="1281" y="229"/>
                    <a:pt x="1258" y="0"/>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91"/>
            <p:cNvSpPr/>
            <p:nvPr/>
          </p:nvSpPr>
          <p:spPr>
            <a:xfrm>
              <a:off x="4415375" y="4722675"/>
              <a:ext cx="16025" cy="13900"/>
            </a:xfrm>
            <a:custGeom>
              <a:avLst/>
              <a:gdLst/>
              <a:ahLst/>
              <a:cxnLst/>
              <a:rect l="l" t="t" r="r" b="b"/>
              <a:pathLst>
                <a:path w="641" h="556" extrusionOk="0">
                  <a:moveTo>
                    <a:pt x="187" y="1"/>
                  </a:moveTo>
                  <a:cubicBezTo>
                    <a:pt x="126" y="1"/>
                    <a:pt x="56" y="34"/>
                    <a:pt x="0" y="53"/>
                  </a:cubicBezTo>
                  <a:cubicBezTo>
                    <a:pt x="46" y="121"/>
                    <a:pt x="46" y="213"/>
                    <a:pt x="92" y="258"/>
                  </a:cubicBezTo>
                  <a:cubicBezTo>
                    <a:pt x="275" y="373"/>
                    <a:pt x="458" y="464"/>
                    <a:pt x="641" y="556"/>
                  </a:cubicBezTo>
                  <a:cubicBezTo>
                    <a:pt x="641" y="304"/>
                    <a:pt x="480" y="75"/>
                    <a:pt x="229" y="7"/>
                  </a:cubicBezTo>
                  <a:cubicBezTo>
                    <a:pt x="216" y="3"/>
                    <a:pt x="202" y="1"/>
                    <a:pt x="187" y="1"/>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91"/>
            <p:cNvSpPr/>
            <p:nvPr/>
          </p:nvSpPr>
          <p:spPr>
            <a:xfrm>
              <a:off x="4386775" y="4768000"/>
              <a:ext cx="13750" cy="18875"/>
            </a:xfrm>
            <a:custGeom>
              <a:avLst/>
              <a:gdLst/>
              <a:ahLst/>
              <a:cxnLst/>
              <a:rect l="l" t="t" r="r" b="b"/>
              <a:pathLst>
                <a:path w="550" h="755" extrusionOk="0">
                  <a:moveTo>
                    <a:pt x="24" y="0"/>
                  </a:moveTo>
                  <a:cubicBezTo>
                    <a:pt x="1" y="320"/>
                    <a:pt x="207" y="641"/>
                    <a:pt x="527" y="755"/>
                  </a:cubicBezTo>
                  <a:cubicBezTo>
                    <a:pt x="550" y="412"/>
                    <a:pt x="344" y="115"/>
                    <a:pt x="24" y="0"/>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91"/>
            <p:cNvSpPr/>
            <p:nvPr/>
          </p:nvSpPr>
          <p:spPr>
            <a:xfrm>
              <a:off x="4423375" y="4742850"/>
              <a:ext cx="8025" cy="5050"/>
            </a:xfrm>
            <a:custGeom>
              <a:avLst/>
              <a:gdLst/>
              <a:ahLst/>
              <a:cxnLst/>
              <a:rect l="l" t="t" r="r" b="b"/>
              <a:pathLst>
                <a:path w="321" h="202" extrusionOk="0">
                  <a:moveTo>
                    <a:pt x="321" y="0"/>
                  </a:moveTo>
                  <a:cubicBezTo>
                    <a:pt x="229" y="0"/>
                    <a:pt x="160" y="23"/>
                    <a:pt x="92" y="23"/>
                  </a:cubicBezTo>
                  <a:cubicBezTo>
                    <a:pt x="46" y="46"/>
                    <a:pt x="0" y="69"/>
                    <a:pt x="0" y="92"/>
                  </a:cubicBezTo>
                  <a:cubicBezTo>
                    <a:pt x="0" y="159"/>
                    <a:pt x="49" y="201"/>
                    <a:pt x="103" y="201"/>
                  </a:cubicBezTo>
                  <a:cubicBezTo>
                    <a:pt x="122" y="201"/>
                    <a:pt x="142" y="195"/>
                    <a:pt x="160" y="183"/>
                  </a:cubicBezTo>
                  <a:cubicBezTo>
                    <a:pt x="229" y="115"/>
                    <a:pt x="275" y="69"/>
                    <a:pt x="321" y="0"/>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91"/>
            <p:cNvSpPr/>
            <p:nvPr/>
          </p:nvSpPr>
          <p:spPr>
            <a:xfrm>
              <a:off x="4431375" y="4736550"/>
              <a:ext cx="6325" cy="6325"/>
            </a:xfrm>
            <a:custGeom>
              <a:avLst/>
              <a:gdLst/>
              <a:ahLst/>
              <a:cxnLst/>
              <a:rect l="l" t="t" r="r" b="b"/>
              <a:pathLst>
                <a:path w="253" h="253" extrusionOk="0">
                  <a:moveTo>
                    <a:pt x="1" y="1"/>
                  </a:moveTo>
                  <a:lnTo>
                    <a:pt x="1" y="252"/>
                  </a:lnTo>
                  <a:lnTo>
                    <a:pt x="252" y="252"/>
                  </a:lnTo>
                  <a:lnTo>
                    <a:pt x="1" y="1"/>
                  </a:ln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2" name="Google Shape;5502;p91"/>
          <p:cNvGrpSpPr/>
          <p:nvPr/>
        </p:nvGrpSpPr>
        <p:grpSpPr>
          <a:xfrm>
            <a:off x="1132375" y="1042921"/>
            <a:ext cx="731506" cy="717577"/>
            <a:chOff x="2986200" y="3849900"/>
            <a:chExt cx="1502375" cy="1505300"/>
          </a:xfrm>
        </p:grpSpPr>
        <p:sp>
          <p:nvSpPr>
            <p:cNvPr id="5503" name="Google Shape;5503;p91"/>
            <p:cNvSpPr/>
            <p:nvPr/>
          </p:nvSpPr>
          <p:spPr>
            <a:xfrm>
              <a:off x="3165700" y="3969225"/>
              <a:ext cx="170400" cy="149375"/>
            </a:xfrm>
            <a:custGeom>
              <a:avLst/>
              <a:gdLst/>
              <a:ahLst/>
              <a:cxnLst/>
              <a:rect l="l" t="t" r="r" b="b"/>
              <a:pathLst>
                <a:path w="6816" h="5975" extrusionOk="0">
                  <a:moveTo>
                    <a:pt x="6505" y="1"/>
                  </a:moveTo>
                  <a:cubicBezTo>
                    <a:pt x="6411" y="1"/>
                    <a:pt x="6319" y="45"/>
                    <a:pt x="6243" y="121"/>
                  </a:cubicBezTo>
                  <a:cubicBezTo>
                    <a:pt x="5832" y="441"/>
                    <a:pt x="5306" y="647"/>
                    <a:pt x="4940" y="1059"/>
                  </a:cubicBezTo>
                  <a:cubicBezTo>
                    <a:pt x="4620" y="1470"/>
                    <a:pt x="4208" y="1836"/>
                    <a:pt x="3728" y="2110"/>
                  </a:cubicBezTo>
                  <a:cubicBezTo>
                    <a:pt x="3362" y="2751"/>
                    <a:pt x="2813" y="3277"/>
                    <a:pt x="2150" y="3597"/>
                  </a:cubicBezTo>
                  <a:cubicBezTo>
                    <a:pt x="2013" y="3665"/>
                    <a:pt x="1807" y="3665"/>
                    <a:pt x="1716" y="3780"/>
                  </a:cubicBezTo>
                  <a:cubicBezTo>
                    <a:pt x="1167" y="4397"/>
                    <a:pt x="481" y="4923"/>
                    <a:pt x="1" y="5632"/>
                  </a:cubicBezTo>
                  <a:cubicBezTo>
                    <a:pt x="69" y="5723"/>
                    <a:pt x="161" y="5769"/>
                    <a:pt x="275" y="5815"/>
                  </a:cubicBezTo>
                  <a:cubicBezTo>
                    <a:pt x="322" y="5812"/>
                    <a:pt x="370" y="5810"/>
                    <a:pt x="417" y="5810"/>
                  </a:cubicBezTo>
                  <a:cubicBezTo>
                    <a:pt x="735" y="5810"/>
                    <a:pt x="1051" y="5875"/>
                    <a:pt x="1350" y="5975"/>
                  </a:cubicBezTo>
                  <a:cubicBezTo>
                    <a:pt x="1944" y="5861"/>
                    <a:pt x="2242" y="5403"/>
                    <a:pt x="2585" y="4992"/>
                  </a:cubicBezTo>
                  <a:cubicBezTo>
                    <a:pt x="3134" y="4374"/>
                    <a:pt x="3682" y="3780"/>
                    <a:pt x="4528" y="3528"/>
                  </a:cubicBezTo>
                  <a:cubicBezTo>
                    <a:pt x="4803" y="3460"/>
                    <a:pt x="5031" y="3277"/>
                    <a:pt x="5146" y="3002"/>
                  </a:cubicBezTo>
                  <a:cubicBezTo>
                    <a:pt x="5283" y="2431"/>
                    <a:pt x="6060" y="2316"/>
                    <a:pt x="6106" y="1676"/>
                  </a:cubicBezTo>
                  <a:cubicBezTo>
                    <a:pt x="5809" y="921"/>
                    <a:pt x="6746" y="761"/>
                    <a:pt x="6815" y="190"/>
                  </a:cubicBezTo>
                  <a:cubicBezTo>
                    <a:pt x="6769" y="75"/>
                    <a:pt x="6678" y="7"/>
                    <a:pt x="6564" y="7"/>
                  </a:cubicBezTo>
                  <a:cubicBezTo>
                    <a:pt x="6544" y="3"/>
                    <a:pt x="6524" y="1"/>
                    <a:pt x="6505" y="1"/>
                  </a:cubicBezTo>
                  <a:close/>
                </a:path>
              </a:pathLst>
            </a:custGeom>
            <a:solidFill>
              <a:srgbClr val="ED9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91"/>
            <p:cNvSpPr/>
            <p:nvPr/>
          </p:nvSpPr>
          <p:spPr>
            <a:xfrm>
              <a:off x="3081100" y="4113225"/>
              <a:ext cx="116075" cy="123725"/>
            </a:xfrm>
            <a:custGeom>
              <a:avLst/>
              <a:gdLst/>
              <a:ahLst/>
              <a:cxnLst/>
              <a:rect l="l" t="t" r="r" b="b"/>
              <a:pathLst>
                <a:path w="4643" h="4949" extrusionOk="0">
                  <a:moveTo>
                    <a:pt x="3880" y="0"/>
                  </a:moveTo>
                  <a:cubicBezTo>
                    <a:pt x="3844" y="0"/>
                    <a:pt x="3809" y="3"/>
                    <a:pt x="3774" y="9"/>
                  </a:cubicBezTo>
                  <a:cubicBezTo>
                    <a:pt x="3362" y="32"/>
                    <a:pt x="3270" y="558"/>
                    <a:pt x="2859" y="581"/>
                  </a:cubicBezTo>
                  <a:cubicBezTo>
                    <a:pt x="2516" y="878"/>
                    <a:pt x="2196" y="1175"/>
                    <a:pt x="1921" y="1495"/>
                  </a:cubicBezTo>
                  <a:cubicBezTo>
                    <a:pt x="1533" y="2021"/>
                    <a:pt x="1235" y="2593"/>
                    <a:pt x="892" y="3142"/>
                  </a:cubicBezTo>
                  <a:cubicBezTo>
                    <a:pt x="938" y="3142"/>
                    <a:pt x="938" y="3188"/>
                    <a:pt x="938" y="3233"/>
                  </a:cubicBezTo>
                  <a:cubicBezTo>
                    <a:pt x="938" y="3302"/>
                    <a:pt x="892" y="3348"/>
                    <a:pt x="801" y="3370"/>
                  </a:cubicBezTo>
                  <a:cubicBezTo>
                    <a:pt x="435" y="3599"/>
                    <a:pt x="298" y="3988"/>
                    <a:pt x="115" y="4354"/>
                  </a:cubicBezTo>
                  <a:cubicBezTo>
                    <a:pt x="46" y="4445"/>
                    <a:pt x="1" y="4560"/>
                    <a:pt x="1" y="4674"/>
                  </a:cubicBezTo>
                  <a:cubicBezTo>
                    <a:pt x="1" y="4811"/>
                    <a:pt x="92" y="4903"/>
                    <a:pt x="206" y="4948"/>
                  </a:cubicBezTo>
                  <a:cubicBezTo>
                    <a:pt x="824" y="4445"/>
                    <a:pt x="1624" y="4171"/>
                    <a:pt x="1853" y="3256"/>
                  </a:cubicBezTo>
                  <a:cubicBezTo>
                    <a:pt x="1866" y="3213"/>
                    <a:pt x="1880" y="3196"/>
                    <a:pt x="1897" y="3196"/>
                  </a:cubicBezTo>
                  <a:cubicBezTo>
                    <a:pt x="1960" y="3196"/>
                    <a:pt x="2052" y="3450"/>
                    <a:pt x="2191" y="3450"/>
                  </a:cubicBezTo>
                  <a:cubicBezTo>
                    <a:pt x="2207" y="3450"/>
                    <a:pt x="2224" y="3447"/>
                    <a:pt x="2241" y="3439"/>
                  </a:cubicBezTo>
                  <a:cubicBezTo>
                    <a:pt x="2836" y="3302"/>
                    <a:pt x="2905" y="2867"/>
                    <a:pt x="2813" y="2364"/>
                  </a:cubicBezTo>
                  <a:cubicBezTo>
                    <a:pt x="2669" y="2028"/>
                    <a:pt x="2760" y="1939"/>
                    <a:pt x="2938" y="1939"/>
                  </a:cubicBezTo>
                  <a:cubicBezTo>
                    <a:pt x="3014" y="1939"/>
                    <a:pt x="3106" y="1955"/>
                    <a:pt x="3202" y="1976"/>
                  </a:cubicBezTo>
                  <a:cubicBezTo>
                    <a:pt x="3316" y="1976"/>
                    <a:pt x="3431" y="1953"/>
                    <a:pt x="3522" y="1884"/>
                  </a:cubicBezTo>
                  <a:cubicBezTo>
                    <a:pt x="3911" y="1427"/>
                    <a:pt x="4642" y="1175"/>
                    <a:pt x="4482" y="352"/>
                  </a:cubicBezTo>
                  <a:cubicBezTo>
                    <a:pt x="4363" y="133"/>
                    <a:pt x="4121" y="0"/>
                    <a:pt x="3880" y="0"/>
                  </a:cubicBezTo>
                  <a:close/>
                </a:path>
              </a:pathLst>
            </a:custGeom>
            <a:solidFill>
              <a:srgbClr val="ED9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91"/>
            <p:cNvSpPr/>
            <p:nvPr/>
          </p:nvSpPr>
          <p:spPr>
            <a:xfrm>
              <a:off x="3541875" y="3849900"/>
              <a:ext cx="233825" cy="33175"/>
            </a:xfrm>
            <a:custGeom>
              <a:avLst/>
              <a:gdLst/>
              <a:ahLst/>
              <a:cxnLst/>
              <a:rect l="l" t="t" r="r" b="b"/>
              <a:pathLst>
                <a:path w="9353" h="1327" extrusionOk="0">
                  <a:moveTo>
                    <a:pt x="6837" y="1"/>
                  </a:moveTo>
                  <a:cubicBezTo>
                    <a:pt x="5968" y="1"/>
                    <a:pt x="5122" y="115"/>
                    <a:pt x="4253" y="161"/>
                  </a:cubicBezTo>
                  <a:cubicBezTo>
                    <a:pt x="3425" y="458"/>
                    <a:pt x="2557" y="597"/>
                    <a:pt x="1668" y="597"/>
                  </a:cubicBezTo>
                  <a:cubicBezTo>
                    <a:pt x="1600" y="597"/>
                    <a:pt x="1532" y="597"/>
                    <a:pt x="1464" y="595"/>
                  </a:cubicBezTo>
                  <a:cubicBezTo>
                    <a:pt x="960" y="618"/>
                    <a:pt x="480" y="732"/>
                    <a:pt x="23" y="938"/>
                  </a:cubicBezTo>
                  <a:cubicBezTo>
                    <a:pt x="0" y="1212"/>
                    <a:pt x="229" y="1281"/>
                    <a:pt x="435" y="1327"/>
                  </a:cubicBezTo>
                  <a:cubicBezTo>
                    <a:pt x="1464" y="1235"/>
                    <a:pt x="2538" y="1258"/>
                    <a:pt x="3567" y="1098"/>
                  </a:cubicBezTo>
                  <a:cubicBezTo>
                    <a:pt x="3887" y="1007"/>
                    <a:pt x="4230" y="1030"/>
                    <a:pt x="4528" y="961"/>
                  </a:cubicBezTo>
                  <a:cubicBezTo>
                    <a:pt x="6060" y="572"/>
                    <a:pt x="7638" y="961"/>
                    <a:pt x="9147" y="526"/>
                  </a:cubicBezTo>
                  <a:cubicBezTo>
                    <a:pt x="9284" y="458"/>
                    <a:pt x="9353" y="275"/>
                    <a:pt x="9261" y="161"/>
                  </a:cubicBezTo>
                  <a:cubicBezTo>
                    <a:pt x="8461" y="92"/>
                    <a:pt x="7683" y="1"/>
                    <a:pt x="6837" y="1"/>
                  </a:cubicBezTo>
                  <a:close/>
                </a:path>
              </a:pathLst>
            </a:custGeom>
            <a:solidFill>
              <a:srgbClr val="E182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91"/>
            <p:cNvSpPr/>
            <p:nvPr/>
          </p:nvSpPr>
          <p:spPr>
            <a:xfrm>
              <a:off x="3326350" y="3901200"/>
              <a:ext cx="141800" cy="74375"/>
            </a:xfrm>
            <a:custGeom>
              <a:avLst/>
              <a:gdLst/>
              <a:ahLst/>
              <a:cxnLst/>
              <a:rect l="l" t="t" r="r" b="b"/>
              <a:pathLst>
                <a:path w="5672" h="2975" extrusionOk="0">
                  <a:moveTo>
                    <a:pt x="5485" y="1"/>
                  </a:moveTo>
                  <a:cubicBezTo>
                    <a:pt x="5425" y="1"/>
                    <a:pt x="5363" y="18"/>
                    <a:pt x="5305" y="52"/>
                  </a:cubicBezTo>
                  <a:cubicBezTo>
                    <a:pt x="3590" y="510"/>
                    <a:pt x="1990" y="1287"/>
                    <a:pt x="595" y="2339"/>
                  </a:cubicBezTo>
                  <a:cubicBezTo>
                    <a:pt x="503" y="2430"/>
                    <a:pt x="412" y="2522"/>
                    <a:pt x="298" y="2568"/>
                  </a:cubicBezTo>
                  <a:cubicBezTo>
                    <a:pt x="229" y="2590"/>
                    <a:pt x="160" y="2613"/>
                    <a:pt x="92" y="2636"/>
                  </a:cubicBezTo>
                  <a:cubicBezTo>
                    <a:pt x="69" y="2636"/>
                    <a:pt x="69" y="2659"/>
                    <a:pt x="23" y="2705"/>
                  </a:cubicBezTo>
                  <a:cubicBezTo>
                    <a:pt x="0" y="2751"/>
                    <a:pt x="23" y="2796"/>
                    <a:pt x="92" y="2842"/>
                  </a:cubicBezTo>
                  <a:lnTo>
                    <a:pt x="343" y="2842"/>
                  </a:lnTo>
                  <a:cubicBezTo>
                    <a:pt x="462" y="2937"/>
                    <a:pt x="575" y="2974"/>
                    <a:pt x="682" y="2974"/>
                  </a:cubicBezTo>
                  <a:cubicBezTo>
                    <a:pt x="886" y="2974"/>
                    <a:pt x="1070" y="2840"/>
                    <a:pt x="1235" y="2705"/>
                  </a:cubicBezTo>
                  <a:cubicBezTo>
                    <a:pt x="2264" y="1950"/>
                    <a:pt x="3453" y="1379"/>
                    <a:pt x="4711" y="1036"/>
                  </a:cubicBezTo>
                  <a:cubicBezTo>
                    <a:pt x="5077" y="967"/>
                    <a:pt x="5420" y="738"/>
                    <a:pt x="5626" y="418"/>
                  </a:cubicBezTo>
                  <a:cubicBezTo>
                    <a:pt x="5671" y="304"/>
                    <a:pt x="5671" y="189"/>
                    <a:pt x="5648" y="52"/>
                  </a:cubicBezTo>
                  <a:cubicBezTo>
                    <a:pt x="5603" y="18"/>
                    <a:pt x="5545" y="1"/>
                    <a:pt x="5485" y="1"/>
                  </a:cubicBezTo>
                  <a:close/>
                </a:path>
              </a:pathLst>
            </a:custGeom>
            <a:solidFill>
              <a:srgbClr val="E79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91"/>
            <p:cNvSpPr/>
            <p:nvPr/>
          </p:nvSpPr>
          <p:spPr>
            <a:xfrm>
              <a:off x="3032100" y="4260825"/>
              <a:ext cx="45325" cy="88525"/>
            </a:xfrm>
            <a:custGeom>
              <a:avLst/>
              <a:gdLst/>
              <a:ahLst/>
              <a:cxnLst/>
              <a:rect l="l" t="t" r="r" b="b"/>
              <a:pathLst>
                <a:path w="1813" h="3541" extrusionOk="0">
                  <a:moveTo>
                    <a:pt x="1444" y="1"/>
                  </a:moveTo>
                  <a:cubicBezTo>
                    <a:pt x="1420" y="1"/>
                    <a:pt x="1394" y="2"/>
                    <a:pt x="1366" y="5"/>
                  </a:cubicBezTo>
                  <a:cubicBezTo>
                    <a:pt x="1343" y="73"/>
                    <a:pt x="1320" y="142"/>
                    <a:pt x="1320" y="188"/>
                  </a:cubicBezTo>
                  <a:cubicBezTo>
                    <a:pt x="1252" y="302"/>
                    <a:pt x="1160" y="416"/>
                    <a:pt x="1069" y="485"/>
                  </a:cubicBezTo>
                  <a:cubicBezTo>
                    <a:pt x="817" y="988"/>
                    <a:pt x="566" y="1491"/>
                    <a:pt x="314" y="1994"/>
                  </a:cubicBezTo>
                  <a:cubicBezTo>
                    <a:pt x="223" y="2383"/>
                    <a:pt x="131" y="2794"/>
                    <a:pt x="40" y="3206"/>
                  </a:cubicBezTo>
                  <a:cubicBezTo>
                    <a:pt x="1" y="3465"/>
                    <a:pt x="80" y="3541"/>
                    <a:pt x="189" y="3541"/>
                  </a:cubicBezTo>
                  <a:cubicBezTo>
                    <a:pt x="272" y="3541"/>
                    <a:pt x="372" y="3497"/>
                    <a:pt x="451" y="3458"/>
                  </a:cubicBezTo>
                  <a:cubicBezTo>
                    <a:pt x="771" y="3275"/>
                    <a:pt x="863" y="2909"/>
                    <a:pt x="1000" y="2566"/>
                  </a:cubicBezTo>
                  <a:cubicBezTo>
                    <a:pt x="1069" y="2406"/>
                    <a:pt x="1137" y="2268"/>
                    <a:pt x="1206" y="2108"/>
                  </a:cubicBezTo>
                  <a:cubicBezTo>
                    <a:pt x="1252" y="1994"/>
                    <a:pt x="1275" y="1903"/>
                    <a:pt x="1297" y="1788"/>
                  </a:cubicBezTo>
                  <a:cubicBezTo>
                    <a:pt x="1366" y="1468"/>
                    <a:pt x="1480" y="1171"/>
                    <a:pt x="1663" y="896"/>
                  </a:cubicBezTo>
                  <a:cubicBezTo>
                    <a:pt x="1709" y="805"/>
                    <a:pt x="1732" y="691"/>
                    <a:pt x="1755" y="576"/>
                  </a:cubicBezTo>
                  <a:cubicBezTo>
                    <a:pt x="1733" y="319"/>
                    <a:pt x="1813" y="1"/>
                    <a:pt x="1444" y="1"/>
                  </a:cubicBezTo>
                  <a:close/>
                </a:path>
              </a:pathLst>
            </a:custGeom>
            <a:solidFill>
              <a:srgbClr val="E48D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91"/>
            <p:cNvSpPr/>
            <p:nvPr/>
          </p:nvSpPr>
          <p:spPr>
            <a:xfrm>
              <a:off x="3496700" y="3873350"/>
              <a:ext cx="51475" cy="28600"/>
            </a:xfrm>
            <a:custGeom>
              <a:avLst/>
              <a:gdLst/>
              <a:ahLst/>
              <a:cxnLst/>
              <a:rect l="l" t="t" r="r" b="b"/>
              <a:pathLst>
                <a:path w="2059" h="1144" extrusionOk="0">
                  <a:moveTo>
                    <a:pt x="1807" y="0"/>
                  </a:moveTo>
                  <a:cubicBezTo>
                    <a:pt x="1213" y="206"/>
                    <a:pt x="549" y="297"/>
                    <a:pt x="1" y="640"/>
                  </a:cubicBezTo>
                  <a:cubicBezTo>
                    <a:pt x="23" y="823"/>
                    <a:pt x="138" y="983"/>
                    <a:pt x="298" y="1052"/>
                  </a:cubicBezTo>
                  <a:cubicBezTo>
                    <a:pt x="389" y="1098"/>
                    <a:pt x="504" y="1143"/>
                    <a:pt x="618" y="1143"/>
                  </a:cubicBezTo>
                  <a:cubicBezTo>
                    <a:pt x="1190" y="1006"/>
                    <a:pt x="1853" y="938"/>
                    <a:pt x="2059" y="206"/>
                  </a:cubicBezTo>
                  <a:lnTo>
                    <a:pt x="1807" y="0"/>
                  </a:lnTo>
                  <a:close/>
                </a:path>
              </a:pathLst>
            </a:custGeom>
            <a:solidFill>
              <a:srgbClr val="E692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91"/>
            <p:cNvSpPr/>
            <p:nvPr/>
          </p:nvSpPr>
          <p:spPr>
            <a:xfrm>
              <a:off x="3066250" y="4227775"/>
              <a:ext cx="27450" cy="51475"/>
            </a:xfrm>
            <a:custGeom>
              <a:avLst/>
              <a:gdLst/>
              <a:ahLst/>
              <a:cxnLst/>
              <a:rect l="l" t="t" r="r" b="b"/>
              <a:pathLst>
                <a:path w="1098" h="2059" extrusionOk="0">
                  <a:moveTo>
                    <a:pt x="606" y="0"/>
                  </a:moveTo>
                  <a:cubicBezTo>
                    <a:pt x="572" y="0"/>
                    <a:pt x="537" y="23"/>
                    <a:pt x="503" y="69"/>
                  </a:cubicBezTo>
                  <a:lnTo>
                    <a:pt x="0" y="1327"/>
                  </a:lnTo>
                  <a:cubicBezTo>
                    <a:pt x="274" y="1510"/>
                    <a:pt x="206" y="1784"/>
                    <a:pt x="206" y="2058"/>
                  </a:cubicBezTo>
                  <a:cubicBezTo>
                    <a:pt x="1098" y="1670"/>
                    <a:pt x="1098" y="1052"/>
                    <a:pt x="709" y="298"/>
                  </a:cubicBezTo>
                  <a:lnTo>
                    <a:pt x="709" y="69"/>
                  </a:lnTo>
                  <a:cubicBezTo>
                    <a:pt x="675" y="23"/>
                    <a:pt x="640" y="0"/>
                    <a:pt x="606" y="0"/>
                  </a:cubicBezTo>
                  <a:close/>
                </a:path>
              </a:pathLst>
            </a:custGeom>
            <a:solidFill>
              <a:srgbClr val="EC9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91"/>
            <p:cNvSpPr/>
            <p:nvPr/>
          </p:nvSpPr>
          <p:spPr>
            <a:xfrm>
              <a:off x="3219450" y="4021975"/>
              <a:ext cx="39475" cy="37175"/>
            </a:xfrm>
            <a:custGeom>
              <a:avLst/>
              <a:gdLst/>
              <a:ahLst/>
              <a:cxnLst/>
              <a:rect l="l" t="t" r="r" b="b"/>
              <a:pathLst>
                <a:path w="1579" h="1487" extrusionOk="0">
                  <a:moveTo>
                    <a:pt x="1578" y="0"/>
                  </a:moveTo>
                  <a:lnTo>
                    <a:pt x="1578" y="0"/>
                  </a:lnTo>
                  <a:cubicBezTo>
                    <a:pt x="938" y="343"/>
                    <a:pt x="526" y="984"/>
                    <a:pt x="0" y="1487"/>
                  </a:cubicBezTo>
                  <a:cubicBezTo>
                    <a:pt x="892" y="1372"/>
                    <a:pt x="1372" y="824"/>
                    <a:pt x="1578" y="0"/>
                  </a:cubicBezTo>
                  <a:close/>
                </a:path>
              </a:pathLst>
            </a:custGeom>
            <a:solidFill>
              <a:srgbClr val="E489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91"/>
            <p:cNvSpPr/>
            <p:nvPr/>
          </p:nvSpPr>
          <p:spPr>
            <a:xfrm>
              <a:off x="3258900" y="3995675"/>
              <a:ext cx="33175" cy="26325"/>
            </a:xfrm>
            <a:custGeom>
              <a:avLst/>
              <a:gdLst/>
              <a:ahLst/>
              <a:cxnLst/>
              <a:rect l="l" t="t" r="r" b="b"/>
              <a:pathLst>
                <a:path w="1327" h="1053" extrusionOk="0">
                  <a:moveTo>
                    <a:pt x="1212" y="1"/>
                  </a:moveTo>
                  <a:cubicBezTo>
                    <a:pt x="686" y="183"/>
                    <a:pt x="252" y="549"/>
                    <a:pt x="0" y="1052"/>
                  </a:cubicBezTo>
                  <a:cubicBezTo>
                    <a:pt x="640" y="1052"/>
                    <a:pt x="892" y="481"/>
                    <a:pt x="1326" y="183"/>
                  </a:cubicBezTo>
                  <a:lnTo>
                    <a:pt x="1212" y="1"/>
                  </a:lnTo>
                  <a:close/>
                </a:path>
              </a:pathLst>
            </a:custGeom>
            <a:solidFill>
              <a:srgbClr val="E58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91"/>
            <p:cNvSpPr/>
            <p:nvPr/>
          </p:nvSpPr>
          <p:spPr>
            <a:xfrm>
              <a:off x="3464125" y="3891625"/>
              <a:ext cx="40600" cy="18550"/>
            </a:xfrm>
            <a:custGeom>
              <a:avLst/>
              <a:gdLst/>
              <a:ahLst/>
              <a:cxnLst/>
              <a:rect l="l" t="t" r="r" b="b"/>
              <a:pathLst>
                <a:path w="1624" h="742" extrusionOk="0">
                  <a:moveTo>
                    <a:pt x="846" y="1"/>
                  </a:moveTo>
                  <a:lnTo>
                    <a:pt x="92" y="229"/>
                  </a:lnTo>
                  <a:cubicBezTo>
                    <a:pt x="92" y="229"/>
                    <a:pt x="46" y="252"/>
                    <a:pt x="23" y="275"/>
                  </a:cubicBezTo>
                  <a:cubicBezTo>
                    <a:pt x="0" y="344"/>
                    <a:pt x="23" y="412"/>
                    <a:pt x="69" y="435"/>
                  </a:cubicBezTo>
                  <a:cubicBezTo>
                    <a:pt x="284" y="635"/>
                    <a:pt x="561" y="742"/>
                    <a:pt x="845" y="742"/>
                  </a:cubicBezTo>
                  <a:cubicBezTo>
                    <a:pt x="983" y="742"/>
                    <a:pt x="1123" y="716"/>
                    <a:pt x="1258" y="664"/>
                  </a:cubicBezTo>
                  <a:cubicBezTo>
                    <a:pt x="1464" y="572"/>
                    <a:pt x="1624" y="481"/>
                    <a:pt x="1601" y="207"/>
                  </a:cubicBezTo>
                  <a:lnTo>
                    <a:pt x="1578" y="207"/>
                  </a:lnTo>
                  <a:cubicBezTo>
                    <a:pt x="1372" y="1"/>
                    <a:pt x="1075" y="184"/>
                    <a:pt x="846" y="1"/>
                  </a:cubicBezTo>
                  <a:close/>
                </a:path>
              </a:pathLst>
            </a:custGeom>
            <a:solidFill>
              <a:srgbClr val="E692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91"/>
            <p:cNvSpPr/>
            <p:nvPr/>
          </p:nvSpPr>
          <p:spPr>
            <a:xfrm>
              <a:off x="3152550" y="4110000"/>
              <a:ext cx="22325" cy="21775"/>
            </a:xfrm>
            <a:custGeom>
              <a:avLst/>
              <a:gdLst/>
              <a:ahLst/>
              <a:cxnLst/>
              <a:rect l="l" t="t" r="r" b="b"/>
              <a:pathLst>
                <a:path w="893" h="871" extrusionOk="0">
                  <a:moveTo>
                    <a:pt x="527" y="1"/>
                  </a:moveTo>
                  <a:cubicBezTo>
                    <a:pt x="275" y="184"/>
                    <a:pt x="92" y="435"/>
                    <a:pt x="1" y="733"/>
                  </a:cubicBezTo>
                  <a:cubicBezTo>
                    <a:pt x="55" y="814"/>
                    <a:pt x="117" y="871"/>
                    <a:pt x="192" y="871"/>
                  </a:cubicBezTo>
                  <a:cubicBezTo>
                    <a:pt x="244" y="871"/>
                    <a:pt x="301" y="844"/>
                    <a:pt x="367" y="778"/>
                  </a:cubicBezTo>
                  <a:cubicBezTo>
                    <a:pt x="504" y="595"/>
                    <a:pt x="641" y="412"/>
                    <a:pt x="778" y="230"/>
                  </a:cubicBezTo>
                  <a:cubicBezTo>
                    <a:pt x="801" y="230"/>
                    <a:pt x="824" y="207"/>
                    <a:pt x="870" y="161"/>
                  </a:cubicBezTo>
                  <a:cubicBezTo>
                    <a:pt x="893" y="115"/>
                    <a:pt x="870" y="69"/>
                    <a:pt x="778" y="1"/>
                  </a:cubicBezTo>
                  <a:close/>
                </a:path>
              </a:pathLst>
            </a:custGeom>
            <a:solidFill>
              <a:srgbClr val="E68F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91"/>
            <p:cNvSpPr/>
            <p:nvPr/>
          </p:nvSpPr>
          <p:spPr>
            <a:xfrm>
              <a:off x="3485850" y="3889350"/>
              <a:ext cx="17725" cy="7650"/>
            </a:xfrm>
            <a:custGeom>
              <a:avLst/>
              <a:gdLst/>
              <a:ahLst/>
              <a:cxnLst/>
              <a:rect l="l" t="t" r="r" b="b"/>
              <a:pathLst>
                <a:path w="709" h="306" extrusionOk="0">
                  <a:moveTo>
                    <a:pt x="435" y="0"/>
                  </a:moveTo>
                  <a:lnTo>
                    <a:pt x="0" y="92"/>
                  </a:lnTo>
                  <a:cubicBezTo>
                    <a:pt x="122" y="275"/>
                    <a:pt x="285" y="305"/>
                    <a:pt x="454" y="305"/>
                  </a:cubicBezTo>
                  <a:cubicBezTo>
                    <a:pt x="539" y="305"/>
                    <a:pt x="625" y="298"/>
                    <a:pt x="709" y="298"/>
                  </a:cubicBezTo>
                  <a:lnTo>
                    <a:pt x="435" y="0"/>
                  </a:lnTo>
                  <a:close/>
                </a:path>
              </a:pathLst>
            </a:custGeom>
            <a:solidFill>
              <a:srgbClr val="D972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91"/>
            <p:cNvSpPr/>
            <p:nvPr/>
          </p:nvSpPr>
          <p:spPr>
            <a:xfrm>
              <a:off x="3078825" y="4222050"/>
              <a:ext cx="5150" cy="6900"/>
            </a:xfrm>
            <a:custGeom>
              <a:avLst/>
              <a:gdLst/>
              <a:ahLst/>
              <a:cxnLst/>
              <a:rect l="l" t="t" r="r" b="b"/>
              <a:pathLst>
                <a:path w="206" h="276" extrusionOk="0">
                  <a:moveTo>
                    <a:pt x="206" y="1"/>
                  </a:moveTo>
                  <a:lnTo>
                    <a:pt x="0" y="275"/>
                  </a:lnTo>
                  <a:lnTo>
                    <a:pt x="206" y="275"/>
                  </a:lnTo>
                  <a:lnTo>
                    <a:pt x="206" y="1"/>
                  </a:lnTo>
                  <a:close/>
                </a:path>
              </a:pathLst>
            </a:custGeom>
            <a:solidFill>
              <a:srgbClr val="F0A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91"/>
            <p:cNvSpPr/>
            <p:nvPr/>
          </p:nvSpPr>
          <p:spPr>
            <a:xfrm>
              <a:off x="3058800" y="4265500"/>
              <a:ext cx="6325" cy="7450"/>
            </a:xfrm>
            <a:custGeom>
              <a:avLst/>
              <a:gdLst/>
              <a:ahLst/>
              <a:cxnLst/>
              <a:rect l="l" t="t" r="r" b="b"/>
              <a:pathLst>
                <a:path w="253" h="298" extrusionOk="0">
                  <a:moveTo>
                    <a:pt x="252" y="1"/>
                  </a:moveTo>
                  <a:cubicBezTo>
                    <a:pt x="161" y="92"/>
                    <a:pt x="69" y="206"/>
                    <a:pt x="1" y="298"/>
                  </a:cubicBezTo>
                  <a:cubicBezTo>
                    <a:pt x="69" y="206"/>
                    <a:pt x="161" y="92"/>
                    <a:pt x="252" y="1"/>
                  </a:cubicBezTo>
                  <a:close/>
                </a:path>
              </a:pathLst>
            </a:custGeom>
            <a:solidFill>
              <a:srgbClr val="EC9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91"/>
            <p:cNvSpPr/>
            <p:nvPr/>
          </p:nvSpPr>
          <p:spPr>
            <a:xfrm>
              <a:off x="3458975" y="3897350"/>
              <a:ext cx="7450" cy="5750"/>
            </a:xfrm>
            <a:custGeom>
              <a:avLst/>
              <a:gdLst/>
              <a:ahLst/>
              <a:cxnLst/>
              <a:rect l="l" t="t" r="r" b="b"/>
              <a:pathLst>
                <a:path w="298" h="230" extrusionOk="0">
                  <a:moveTo>
                    <a:pt x="298" y="0"/>
                  </a:moveTo>
                  <a:lnTo>
                    <a:pt x="0" y="206"/>
                  </a:lnTo>
                  <a:lnTo>
                    <a:pt x="298" y="229"/>
                  </a:lnTo>
                  <a:cubicBezTo>
                    <a:pt x="275" y="161"/>
                    <a:pt x="275" y="69"/>
                    <a:pt x="298" y="0"/>
                  </a:cubicBezTo>
                  <a:close/>
                </a:path>
              </a:pathLst>
            </a:custGeom>
            <a:solidFill>
              <a:srgbClr val="F0A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91"/>
            <p:cNvSpPr/>
            <p:nvPr/>
          </p:nvSpPr>
          <p:spPr>
            <a:xfrm>
              <a:off x="3333775" y="3959650"/>
              <a:ext cx="7450" cy="5750"/>
            </a:xfrm>
            <a:custGeom>
              <a:avLst/>
              <a:gdLst/>
              <a:ahLst/>
              <a:cxnLst/>
              <a:rect l="l" t="t" r="r" b="b"/>
              <a:pathLst>
                <a:path w="298" h="230" extrusionOk="0">
                  <a:moveTo>
                    <a:pt x="298" y="1"/>
                  </a:moveTo>
                  <a:lnTo>
                    <a:pt x="1" y="230"/>
                  </a:lnTo>
                  <a:close/>
                </a:path>
              </a:pathLst>
            </a:custGeom>
            <a:solidFill>
              <a:srgbClr val="F0A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91"/>
            <p:cNvSpPr/>
            <p:nvPr/>
          </p:nvSpPr>
          <p:spPr>
            <a:xfrm>
              <a:off x="3322350" y="3967100"/>
              <a:ext cx="6300" cy="5150"/>
            </a:xfrm>
            <a:custGeom>
              <a:avLst/>
              <a:gdLst/>
              <a:ahLst/>
              <a:cxnLst/>
              <a:rect l="l" t="t" r="r" b="b"/>
              <a:pathLst>
                <a:path w="252" h="206" extrusionOk="0">
                  <a:moveTo>
                    <a:pt x="252" y="0"/>
                  </a:moveTo>
                  <a:lnTo>
                    <a:pt x="0" y="206"/>
                  </a:lnTo>
                  <a:lnTo>
                    <a:pt x="252" y="206"/>
                  </a:lnTo>
                  <a:lnTo>
                    <a:pt x="252" y="0"/>
                  </a:lnTo>
                  <a:close/>
                </a:path>
              </a:pathLst>
            </a:custGeom>
            <a:solidFill>
              <a:srgbClr val="F0A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91"/>
            <p:cNvSpPr/>
            <p:nvPr/>
          </p:nvSpPr>
          <p:spPr>
            <a:xfrm>
              <a:off x="3101675" y="4191750"/>
              <a:ext cx="7475" cy="5750"/>
            </a:xfrm>
            <a:custGeom>
              <a:avLst/>
              <a:gdLst/>
              <a:ahLst/>
              <a:cxnLst/>
              <a:rect l="l" t="t" r="r" b="b"/>
              <a:pathLst>
                <a:path w="299" h="230" extrusionOk="0">
                  <a:moveTo>
                    <a:pt x="69" y="1"/>
                  </a:moveTo>
                  <a:lnTo>
                    <a:pt x="69" y="1"/>
                  </a:lnTo>
                  <a:cubicBezTo>
                    <a:pt x="24" y="69"/>
                    <a:pt x="1" y="161"/>
                    <a:pt x="1" y="229"/>
                  </a:cubicBezTo>
                  <a:cubicBezTo>
                    <a:pt x="115" y="184"/>
                    <a:pt x="298" y="161"/>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91"/>
            <p:cNvSpPr/>
            <p:nvPr/>
          </p:nvSpPr>
          <p:spPr>
            <a:xfrm>
              <a:off x="4215850" y="4934775"/>
              <a:ext cx="193825" cy="236275"/>
            </a:xfrm>
            <a:custGeom>
              <a:avLst/>
              <a:gdLst/>
              <a:ahLst/>
              <a:cxnLst/>
              <a:rect l="l" t="t" r="r" b="b"/>
              <a:pathLst>
                <a:path w="7753" h="9451" extrusionOk="0">
                  <a:moveTo>
                    <a:pt x="7395" y="0"/>
                  </a:moveTo>
                  <a:cubicBezTo>
                    <a:pt x="7131" y="0"/>
                    <a:pt x="6900" y="192"/>
                    <a:pt x="6838" y="441"/>
                  </a:cubicBezTo>
                  <a:cubicBezTo>
                    <a:pt x="6518" y="1310"/>
                    <a:pt x="5900" y="1950"/>
                    <a:pt x="5420" y="2682"/>
                  </a:cubicBezTo>
                  <a:cubicBezTo>
                    <a:pt x="5192" y="3185"/>
                    <a:pt x="5077" y="3779"/>
                    <a:pt x="4483" y="4054"/>
                  </a:cubicBezTo>
                  <a:cubicBezTo>
                    <a:pt x="4323" y="3596"/>
                    <a:pt x="4666" y="3276"/>
                    <a:pt x="4734" y="2888"/>
                  </a:cubicBezTo>
                  <a:cubicBezTo>
                    <a:pt x="4734" y="2773"/>
                    <a:pt x="4711" y="2659"/>
                    <a:pt x="4688" y="2545"/>
                  </a:cubicBezTo>
                  <a:cubicBezTo>
                    <a:pt x="4597" y="2385"/>
                    <a:pt x="4414" y="2270"/>
                    <a:pt x="4231" y="2270"/>
                  </a:cubicBezTo>
                  <a:cubicBezTo>
                    <a:pt x="3271" y="3551"/>
                    <a:pt x="2493" y="4968"/>
                    <a:pt x="1304" y="6089"/>
                  </a:cubicBezTo>
                  <a:cubicBezTo>
                    <a:pt x="824" y="6523"/>
                    <a:pt x="252" y="6912"/>
                    <a:pt x="24" y="7552"/>
                  </a:cubicBezTo>
                  <a:cubicBezTo>
                    <a:pt x="1" y="7690"/>
                    <a:pt x="24" y="7804"/>
                    <a:pt x="69" y="7895"/>
                  </a:cubicBezTo>
                  <a:cubicBezTo>
                    <a:pt x="161" y="7964"/>
                    <a:pt x="298" y="8010"/>
                    <a:pt x="412" y="8010"/>
                  </a:cubicBezTo>
                  <a:cubicBezTo>
                    <a:pt x="1030" y="7895"/>
                    <a:pt x="1327" y="7301"/>
                    <a:pt x="1830" y="6958"/>
                  </a:cubicBezTo>
                  <a:lnTo>
                    <a:pt x="1830" y="6958"/>
                  </a:lnTo>
                  <a:cubicBezTo>
                    <a:pt x="1556" y="7827"/>
                    <a:pt x="687" y="8216"/>
                    <a:pt x="458" y="9062"/>
                  </a:cubicBezTo>
                  <a:cubicBezTo>
                    <a:pt x="458" y="9176"/>
                    <a:pt x="481" y="9290"/>
                    <a:pt x="550" y="9382"/>
                  </a:cubicBezTo>
                  <a:cubicBezTo>
                    <a:pt x="595" y="9427"/>
                    <a:pt x="653" y="9450"/>
                    <a:pt x="710" y="9450"/>
                  </a:cubicBezTo>
                  <a:cubicBezTo>
                    <a:pt x="767" y="9450"/>
                    <a:pt x="824" y="9427"/>
                    <a:pt x="870" y="9382"/>
                  </a:cubicBezTo>
                  <a:cubicBezTo>
                    <a:pt x="1304" y="9153"/>
                    <a:pt x="1670" y="8810"/>
                    <a:pt x="1967" y="8421"/>
                  </a:cubicBezTo>
                  <a:cubicBezTo>
                    <a:pt x="2379" y="7850"/>
                    <a:pt x="2813" y="7301"/>
                    <a:pt x="3316" y="6798"/>
                  </a:cubicBezTo>
                  <a:cubicBezTo>
                    <a:pt x="4757" y="5380"/>
                    <a:pt x="6015" y="3779"/>
                    <a:pt x="7044" y="2042"/>
                  </a:cubicBezTo>
                  <a:cubicBezTo>
                    <a:pt x="7341" y="1538"/>
                    <a:pt x="7661" y="1058"/>
                    <a:pt x="7661" y="441"/>
                  </a:cubicBezTo>
                  <a:cubicBezTo>
                    <a:pt x="7753" y="235"/>
                    <a:pt x="7661" y="98"/>
                    <a:pt x="7478" y="6"/>
                  </a:cubicBezTo>
                  <a:cubicBezTo>
                    <a:pt x="7450" y="2"/>
                    <a:pt x="7422" y="0"/>
                    <a:pt x="7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91"/>
            <p:cNvSpPr/>
            <p:nvPr/>
          </p:nvSpPr>
          <p:spPr>
            <a:xfrm>
              <a:off x="2990200" y="4309700"/>
              <a:ext cx="87500" cy="286875"/>
            </a:xfrm>
            <a:custGeom>
              <a:avLst/>
              <a:gdLst/>
              <a:ahLst/>
              <a:cxnLst/>
              <a:rect l="l" t="t" r="r" b="b"/>
              <a:pathLst>
                <a:path w="3500" h="11475" extrusionOk="0">
                  <a:moveTo>
                    <a:pt x="2945" y="1"/>
                  </a:moveTo>
                  <a:cubicBezTo>
                    <a:pt x="2886" y="1"/>
                    <a:pt x="2820" y="13"/>
                    <a:pt x="2745" y="39"/>
                  </a:cubicBezTo>
                  <a:lnTo>
                    <a:pt x="2516" y="291"/>
                  </a:lnTo>
                  <a:cubicBezTo>
                    <a:pt x="2402" y="565"/>
                    <a:pt x="2310" y="885"/>
                    <a:pt x="2173" y="1160"/>
                  </a:cubicBezTo>
                  <a:cubicBezTo>
                    <a:pt x="2117" y="1286"/>
                    <a:pt x="2034" y="1387"/>
                    <a:pt x="1931" y="1387"/>
                  </a:cubicBezTo>
                  <a:cubicBezTo>
                    <a:pt x="1867" y="1387"/>
                    <a:pt x="1795" y="1348"/>
                    <a:pt x="1716" y="1251"/>
                  </a:cubicBezTo>
                  <a:cubicBezTo>
                    <a:pt x="1556" y="1388"/>
                    <a:pt x="1487" y="1594"/>
                    <a:pt x="1533" y="1800"/>
                  </a:cubicBezTo>
                  <a:cubicBezTo>
                    <a:pt x="1944" y="2280"/>
                    <a:pt x="1533" y="2692"/>
                    <a:pt x="1373" y="3103"/>
                  </a:cubicBezTo>
                  <a:cubicBezTo>
                    <a:pt x="1167" y="3469"/>
                    <a:pt x="1418" y="3995"/>
                    <a:pt x="961" y="4247"/>
                  </a:cubicBezTo>
                  <a:cubicBezTo>
                    <a:pt x="801" y="4384"/>
                    <a:pt x="732" y="4590"/>
                    <a:pt x="755" y="4795"/>
                  </a:cubicBezTo>
                  <a:cubicBezTo>
                    <a:pt x="1007" y="5161"/>
                    <a:pt x="687" y="5527"/>
                    <a:pt x="732" y="5893"/>
                  </a:cubicBezTo>
                  <a:cubicBezTo>
                    <a:pt x="732" y="5930"/>
                    <a:pt x="762" y="6055"/>
                    <a:pt x="702" y="6055"/>
                  </a:cubicBezTo>
                  <a:cubicBezTo>
                    <a:pt x="688" y="6055"/>
                    <a:pt x="668" y="6048"/>
                    <a:pt x="641" y="6030"/>
                  </a:cubicBezTo>
                  <a:cubicBezTo>
                    <a:pt x="572" y="6030"/>
                    <a:pt x="572" y="5824"/>
                    <a:pt x="458" y="5756"/>
                  </a:cubicBezTo>
                  <a:cubicBezTo>
                    <a:pt x="207" y="6076"/>
                    <a:pt x="275" y="6442"/>
                    <a:pt x="275" y="6830"/>
                  </a:cubicBezTo>
                  <a:cubicBezTo>
                    <a:pt x="412" y="7882"/>
                    <a:pt x="275" y="8957"/>
                    <a:pt x="275" y="10009"/>
                  </a:cubicBezTo>
                  <a:cubicBezTo>
                    <a:pt x="252" y="10581"/>
                    <a:pt x="1" y="11427"/>
                    <a:pt x="961" y="11472"/>
                  </a:cubicBezTo>
                  <a:cubicBezTo>
                    <a:pt x="986" y="11474"/>
                    <a:pt x="1010" y="11474"/>
                    <a:pt x="1034" y="11474"/>
                  </a:cubicBezTo>
                  <a:cubicBezTo>
                    <a:pt x="1913" y="11474"/>
                    <a:pt x="1761" y="10657"/>
                    <a:pt x="1761" y="10100"/>
                  </a:cubicBezTo>
                  <a:cubicBezTo>
                    <a:pt x="1761" y="9231"/>
                    <a:pt x="1830" y="8362"/>
                    <a:pt x="1830" y="7471"/>
                  </a:cubicBezTo>
                  <a:cubicBezTo>
                    <a:pt x="1830" y="7105"/>
                    <a:pt x="1693" y="6602"/>
                    <a:pt x="2196" y="6327"/>
                  </a:cubicBezTo>
                  <a:cubicBezTo>
                    <a:pt x="2516" y="6122"/>
                    <a:pt x="2516" y="5779"/>
                    <a:pt x="2470" y="5436"/>
                  </a:cubicBezTo>
                  <a:cubicBezTo>
                    <a:pt x="2265" y="4612"/>
                    <a:pt x="2425" y="3766"/>
                    <a:pt x="2928" y="3103"/>
                  </a:cubicBezTo>
                  <a:cubicBezTo>
                    <a:pt x="3156" y="2920"/>
                    <a:pt x="3271" y="2623"/>
                    <a:pt x="3179" y="2349"/>
                  </a:cubicBezTo>
                  <a:cubicBezTo>
                    <a:pt x="2836" y="1663"/>
                    <a:pt x="3499" y="1114"/>
                    <a:pt x="3408" y="451"/>
                  </a:cubicBezTo>
                  <a:cubicBezTo>
                    <a:pt x="3316" y="211"/>
                    <a:pt x="3194" y="1"/>
                    <a:pt x="2945" y="1"/>
                  </a:cubicBezTo>
                  <a:close/>
                </a:path>
              </a:pathLst>
            </a:custGeom>
            <a:solidFill>
              <a:srgbClr val="EEA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91"/>
            <p:cNvSpPr/>
            <p:nvPr/>
          </p:nvSpPr>
          <p:spPr>
            <a:xfrm>
              <a:off x="4390225" y="4490025"/>
              <a:ext cx="98350" cy="455775"/>
            </a:xfrm>
            <a:custGeom>
              <a:avLst/>
              <a:gdLst/>
              <a:ahLst/>
              <a:cxnLst/>
              <a:rect l="l" t="t" r="r" b="b"/>
              <a:pathLst>
                <a:path w="3934" h="18231" extrusionOk="0">
                  <a:moveTo>
                    <a:pt x="3280" y="1"/>
                  </a:moveTo>
                  <a:cubicBezTo>
                    <a:pt x="3054" y="1"/>
                    <a:pt x="3007" y="263"/>
                    <a:pt x="2973" y="486"/>
                  </a:cubicBezTo>
                  <a:cubicBezTo>
                    <a:pt x="2904" y="806"/>
                    <a:pt x="3019" y="1127"/>
                    <a:pt x="2996" y="1447"/>
                  </a:cubicBezTo>
                  <a:cubicBezTo>
                    <a:pt x="2996" y="1561"/>
                    <a:pt x="2996" y="1675"/>
                    <a:pt x="3019" y="1790"/>
                  </a:cubicBezTo>
                  <a:cubicBezTo>
                    <a:pt x="3064" y="2682"/>
                    <a:pt x="3179" y="3596"/>
                    <a:pt x="3087" y="4511"/>
                  </a:cubicBezTo>
                  <a:cubicBezTo>
                    <a:pt x="3019" y="5243"/>
                    <a:pt x="3293" y="5974"/>
                    <a:pt x="3110" y="6729"/>
                  </a:cubicBezTo>
                  <a:cubicBezTo>
                    <a:pt x="2973" y="9107"/>
                    <a:pt x="2287" y="11394"/>
                    <a:pt x="1624" y="13680"/>
                  </a:cubicBezTo>
                  <a:cubicBezTo>
                    <a:pt x="1555" y="14572"/>
                    <a:pt x="1121" y="15327"/>
                    <a:pt x="709" y="16104"/>
                  </a:cubicBezTo>
                  <a:cubicBezTo>
                    <a:pt x="618" y="16699"/>
                    <a:pt x="0" y="17202"/>
                    <a:pt x="389" y="17865"/>
                  </a:cubicBezTo>
                  <a:lnTo>
                    <a:pt x="686" y="18231"/>
                  </a:lnTo>
                  <a:cubicBezTo>
                    <a:pt x="1098" y="17751"/>
                    <a:pt x="1098" y="17019"/>
                    <a:pt x="1601" y="16584"/>
                  </a:cubicBezTo>
                  <a:cubicBezTo>
                    <a:pt x="1829" y="15921"/>
                    <a:pt x="1921" y="15190"/>
                    <a:pt x="2401" y="14618"/>
                  </a:cubicBezTo>
                  <a:cubicBezTo>
                    <a:pt x="2378" y="14435"/>
                    <a:pt x="2470" y="14229"/>
                    <a:pt x="2630" y="14115"/>
                  </a:cubicBezTo>
                  <a:lnTo>
                    <a:pt x="3110" y="12331"/>
                  </a:lnTo>
                  <a:cubicBezTo>
                    <a:pt x="3224" y="11714"/>
                    <a:pt x="3339" y="11096"/>
                    <a:pt x="3430" y="10479"/>
                  </a:cubicBezTo>
                  <a:cubicBezTo>
                    <a:pt x="3613" y="9267"/>
                    <a:pt x="3933" y="8055"/>
                    <a:pt x="3933" y="6798"/>
                  </a:cubicBezTo>
                  <a:cubicBezTo>
                    <a:pt x="3933" y="5814"/>
                    <a:pt x="3796" y="4808"/>
                    <a:pt x="3842" y="3802"/>
                  </a:cubicBezTo>
                  <a:cubicBezTo>
                    <a:pt x="3865" y="2567"/>
                    <a:pt x="3682" y="1332"/>
                    <a:pt x="3567" y="98"/>
                  </a:cubicBezTo>
                  <a:cubicBezTo>
                    <a:pt x="3448" y="29"/>
                    <a:pt x="3354" y="1"/>
                    <a:pt x="32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91"/>
            <p:cNvSpPr/>
            <p:nvPr/>
          </p:nvSpPr>
          <p:spPr>
            <a:xfrm>
              <a:off x="2986200" y="4453575"/>
              <a:ext cx="61775" cy="214975"/>
            </a:xfrm>
            <a:custGeom>
              <a:avLst/>
              <a:gdLst/>
              <a:ahLst/>
              <a:cxnLst/>
              <a:rect l="l" t="t" r="r" b="b"/>
              <a:pathLst>
                <a:path w="2471" h="8599" extrusionOk="0">
                  <a:moveTo>
                    <a:pt x="1967" y="1"/>
                  </a:moveTo>
                  <a:lnTo>
                    <a:pt x="1967" y="1"/>
                  </a:lnTo>
                  <a:cubicBezTo>
                    <a:pt x="1921" y="252"/>
                    <a:pt x="1990" y="550"/>
                    <a:pt x="1853" y="732"/>
                  </a:cubicBezTo>
                  <a:cubicBezTo>
                    <a:pt x="1533" y="1144"/>
                    <a:pt x="1647" y="1578"/>
                    <a:pt x="1647" y="2013"/>
                  </a:cubicBezTo>
                  <a:cubicBezTo>
                    <a:pt x="1647" y="3042"/>
                    <a:pt x="1578" y="4071"/>
                    <a:pt x="1556" y="5077"/>
                  </a:cubicBezTo>
                  <a:cubicBezTo>
                    <a:pt x="1556" y="5329"/>
                    <a:pt x="1533" y="5489"/>
                    <a:pt x="1258" y="5512"/>
                  </a:cubicBezTo>
                  <a:cubicBezTo>
                    <a:pt x="1217" y="5517"/>
                    <a:pt x="1179" y="5519"/>
                    <a:pt x="1142" y="5519"/>
                  </a:cubicBezTo>
                  <a:cubicBezTo>
                    <a:pt x="849" y="5519"/>
                    <a:pt x="684" y="5359"/>
                    <a:pt x="664" y="5054"/>
                  </a:cubicBezTo>
                  <a:cubicBezTo>
                    <a:pt x="618" y="4711"/>
                    <a:pt x="618" y="4391"/>
                    <a:pt x="664" y="4048"/>
                  </a:cubicBezTo>
                  <a:cubicBezTo>
                    <a:pt x="870" y="3225"/>
                    <a:pt x="641" y="2425"/>
                    <a:pt x="641" y="1601"/>
                  </a:cubicBezTo>
                  <a:cubicBezTo>
                    <a:pt x="664" y="1396"/>
                    <a:pt x="595" y="1190"/>
                    <a:pt x="435" y="1053"/>
                  </a:cubicBezTo>
                  <a:cubicBezTo>
                    <a:pt x="344" y="1921"/>
                    <a:pt x="69" y="2768"/>
                    <a:pt x="252" y="3636"/>
                  </a:cubicBezTo>
                  <a:cubicBezTo>
                    <a:pt x="1" y="5146"/>
                    <a:pt x="229" y="6655"/>
                    <a:pt x="161" y="8141"/>
                  </a:cubicBezTo>
                  <a:cubicBezTo>
                    <a:pt x="161" y="8278"/>
                    <a:pt x="298" y="8438"/>
                    <a:pt x="367" y="8599"/>
                  </a:cubicBezTo>
                  <a:cubicBezTo>
                    <a:pt x="847" y="8324"/>
                    <a:pt x="549" y="7592"/>
                    <a:pt x="1098" y="7364"/>
                  </a:cubicBezTo>
                  <a:cubicBezTo>
                    <a:pt x="1464" y="7044"/>
                    <a:pt x="1967" y="6929"/>
                    <a:pt x="2173" y="6449"/>
                  </a:cubicBezTo>
                  <a:cubicBezTo>
                    <a:pt x="2447" y="4848"/>
                    <a:pt x="2150" y="3225"/>
                    <a:pt x="2402" y="1624"/>
                  </a:cubicBezTo>
                  <a:cubicBezTo>
                    <a:pt x="2447" y="1258"/>
                    <a:pt x="2470" y="870"/>
                    <a:pt x="2173" y="572"/>
                  </a:cubicBezTo>
                  <a:cubicBezTo>
                    <a:pt x="2127" y="367"/>
                    <a:pt x="2242" y="138"/>
                    <a:pt x="1967" y="1"/>
                  </a:cubicBezTo>
                  <a:close/>
                </a:path>
              </a:pathLst>
            </a:custGeom>
            <a:solidFill>
              <a:srgbClr val="E38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91"/>
            <p:cNvSpPr/>
            <p:nvPr/>
          </p:nvSpPr>
          <p:spPr>
            <a:xfrm>
              <a:off x="2994775" y="4630225"/>
              <a:ext cx="58350" cy="103925"/>
            </a:xfrm>
            <a:custGeom>
              <a:avLst/>
              <a:gdLst/>
              <a:ahLst/>
              <a:cxnLst/>
              <a:rect l="l" t="t" r="r" b="b"/>
              <a:pathLst>
                <a:path w="2334" h="4157" extrusionOk="0">
                  <a:moveTo>
                    <a:pt x="549" y="0"/>
                  </a:moveTo>
                  <a:cubicBezTo>
                    <a:pt x="344" y="0"/>
                    <a:pt x="138" y="69"/>
                    <a:pt x="115" y="321"/>
                  </a:cubicBezTo>
                  <a:cubicBezTo>
                    <a:pt x="69" y="709"/>
                    <a:pt x="46" y="1121"/>
                    <a:pt x="1" y="1533"/>
                  </a:cubicBezTo>
                  <a:cubicBezTo>
                    <a:pt x="115" y="2379"/>
                    <a:pt x="184" y="3248"/>
                    <a:pt x="527" y="4071"/>
                  </a:cubicBezTo>
                  <a:cubicBezTo>
                    <a:pt x="749" y="4115"/>
                    <a:pt x="967" y="4156"/>
                    <a:pt x="1176" y="4156"/>
                  </a:cubicBezTo>
                  <a:cubicBezTo>
                    <a:pt x="1504" y="4156"/>
                    <a:pt x="1807" y="4055"/>
                    <a:pt x="2059" y="3705"/>
                  </a:cubicBezTo>
                  <a:cubicBezTo>
                    <a:pt x="2242" y="2699"/>
                    <a:pt x="2333" y="1693"/>
                    <a:pt x="1761" y="755"/>
                  </a:cubicBezTo>
                  <a:cubicBezTo>
                    <a:pt x="1418" y="412"/>
                    <a:pt x="892" y="366"/>
                    <a:pt x="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91"/>
            <p:cNvSpPr/>
            <p:nvPr/>
          </p:nvSpPr>
          <p:spPr>
            <a:xfrm>
              <a:off x="3915725" y="5226700"/>
              <a:ext cx="229850" cy="101450"/>
            </a:xfrm>
            <a:custGeom>
              <a:avLst/>
              <a:gdLst/>
              <a:ahLst/>
              <a:cxnLst/>
              <a:rect l="l" t="t" r="r" b="b"/>
              <a:pathLst>
                <a:path w="9194" h="4058" extrusionOk="0">
                  <a:moveTo>
                    <a:pt x="8696" y="0"/>
                  </a:moveTo>
                  <a:cubicBezTo>
                    <a:pt x="8415" y="0"/>
                    <a:pt x="8169" y="167"/>
                    <a:pt x="7913" y="312"/>
                  </a:cubicBezTo>
                  <a:cubicBezTo>
                    <a:pt x="7021" y="792"/>
                    <a:pt x="6175" y="1295"/>
                    <a:pt x="5260" y="1729"/>
                  </a:cubicBezTo>
                  <a:cubicBezTo>
                    <a:pt x="4254" y="2141"/>
                    <a:pt x="3248" y="2530"/>
                    <a:pt x="2196" y="2850"/>
                  </a:cubicBezTo>
                  <a:cubicBezTo>
                    <a:pt x="1830" y="2873"/>
                    <a:pt x="1441" y="2895"/>
                    <a:pt x="1076" y="2964"/>
                  </a:cubicBezTo>
                  <a:cubicBezTo>
                    <a:pt x="618" y="3078"/>
                    <a:pt x="230" y="3353"/>
                    <a:pt x="1" y="3764"/>
                  </a:cubicBezTo>
                  <a:cubicBezTo>
                    <a:pt x="57" y="3987"/>
                    <a:pt x="172" y="4058"/>
                    <a:pt x="315" y="4058"/>
                  </a:cubicBezTo>
                  <a:cubicBezTo>
                    <a:pt x="407" y="4058"/>
                    <a:pt x="511" y="4029"/>
                    <a:pt x="618" y="3993"/>
                  </a:cubicBezTo>
                  <a:cubicBezTo>
                    <a:pt x="1190" y="3924"/>
                    <a:pt x="1762" y="3879"/>
                    <a:pt x="2333" y="3742"/>
                  </a:cubicBezTo>
                  <a:cubicBezTo>
                    <a:pt x="4437" y="3238"/>
                    <a:pt x="6289" y="2164"/>
                    <a:pt x="8187" y="1180"/>
                  </a:cubicBezTo>
                  <a:cubicBezTo>
                    <a:pt x="8439" y="1020"/>
                    <a:pt x="8644" y="837"/>
                    <a:pt x="8850" y="632"/>
                  </a:cubicBezTo>
                  <a:cubicBezTo>
                    <a:pt x="8942" y="586"/>
                    <a:pt x="9010" y="517"/>
                    <a:pt x="9102" y="449"/>
                  </a:cubicBezTo>
                  <a:cubicBezTo>
                    <a:pt x="9193" y="357"/>
                    <a:pt x="9170" y="197"/>
                    <a:pt x="9079" y="106"/>
                  </a:cubicBezTo>
                  <a:cubicBezTo>
                    <a:pt x="8942" y="31"/>
                    <a:pt x="8816" y="0"/>
                    <a:pt x="8696" y="0"/>
                  </a:cubicBezTo>
                  <a:close/>
                </a:path>
              </a:pathLst>
            </a:custGeom>
            <a:solidFill>
              <a:srgbClr val="9820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91"/>
            <p:cNvSpPr/>
            <p:nvPr/>
          </p:nvSpPr>
          <p:spPr>
            <a:xfrm>
              <a:off x="3558450" y="5313950"/>
              <a:ext cx="261850" cy="41250"/>
            </a:xfrm>
            <a:custGeom>
              <a:avLst/>
              <a:gdLst/>
              <a:ahLst/>
              <a:cxnLst/>
              <a:rect l="l" t="t" r="r" b="b"/>
              <a:pathLst>
                <a:path w="10474" h="1650" extrusionOk="0">
                  <a:moveTo>
                    <a:pt x="389" y="0"/>
                  </a:moveTo>
                  <a:cubicBezTo>
                    <a:pt x="275" y="23"/>
                    <a:pt x="160" y="69"/>
                    <a:pt x="69" y="137"/>
                  </a:cubicBezTo>
                  <a:lnTo>
                    <a:pt x="0" y="297"/>
                  </a:lnTo>
                  <a:lnTo>
                    <a:pt x="69" y="457"/>
                  </a:lnTo>
                  <a:cubicBezTo>
                    <a:pt x="115" y="503"/>
                    <a:pt x="183" y="526"/>
                    <a:pt x="252" y="526"/>
                  </a:cubicBezTo>
                  <a:cubicBezTo>
                    <a:pt x="266" y="524"/>
                    <a:pt x="280" y="522"/>
                    <a:pt x="293" y="522"/>
                  </a:cubicBezTo>
                  <a:cubicBezTo>
                    <a:pt x="404" y="522"/>
                    <a:pt x="467" y="604"/>
                    <a:pt x="549" y="686"/>
                  </a:cubicBezTo>
                  <a:lnTo>
                    <a:pt x="1006" y="777"/>
                  </a:lnTo>
                  <a:cubicBezTo>
                    <a:pt x="1109" y="812"/>
                    <a:pt x="1218" y="829"/>
                    <a:pt x="1329" y="829"/>
                  </a:cubicBezTo>
                  <a:cubicBezTo>
                    <a:pt x="1441" y="829"/>
                    <a:pt x="1555" y="812"/>
                    <a:pt x="1669" y="777"/>
                  </a:cubicBezTo>
                  <a:lnTo>
                    <a:pt x="2035" y="777"/>
                  </a:lnTo>
                  <a:cubicBezTo>
                    <a:pt x="2127" y="800"/>
                    <a:pt x="2218" y="846"/>
                    <a:pt x="2310" y="892"/>
                  </a:cubicBezTo>
                  <a:cubicBezTo>
                    <a:pt x="2499" y="968"/>
                    <a:pt x="2704" y="1012"/>
                    <a:pt x="2912" y="1012"/>
                  </a:cubicBezTo>
                  <a:cubicBezTo>
                    <a:pt x="2955" y="1012"/>
                    <a:pt x="2998" y="1010"/>
                    <a:pt x="3041" y="1006"/>
                  </a:cubicBezTo>
                  <a:cubicBezTo>
                    <a:pt x="3202" y="1098"/>
                    <a:pt x="3407" y="1052"/>
                    <a:pt x="3567" y="1189"/>
                  </a:cubicBezTo>
                  <a:cubicBezTo>
                    <a:pt x="4081" y="1298"/>
                    <a:pt x="4594" y="1428"/>
                    <a:pt x="5122" y="1428"/>
                  </a:cubicBezTo>
                  <a:cubicBezTo>
                    <a:pt x="5370" y="1428"/>
                    <a:pt x="5621" y="1399"/>
                    <a:pt x="5877" y="1326"/>
                  </a:cubicBezTo>
                  <a:cubicBezTo>
                    <a:pt x="5934" y="1303"/>
                    <a:pt x="5997" y="1292"/>
                    <a:pt x="6060" y="1292"/>
                  </a:cubicBezTo>
                  <a:cubicBezTo>
                    <a:pt x="6123" y="1292"/>
                    <a:pt x="6186" y="1303"/>
                    <a:pt x="6243" y="1326"/>
                  </a:cubicBezTo>
                  <a:cubicBezTo>
                    <a:pt x="6928" y="1559"/>
                    <a:pt x="7626" y="1649"/>
                    <a:pt x="8326" y="1649"/>
                  </a:cubicBezTo>
                  <a:cubicBezTo>
                    <a:pt x="9003" y="1649"/>
                    <a:pt x="9684" y="1564"/>
                    <a:pt x="10359" y="1441"/>
                  </a:cubicBezTo>
                  <a:cubicBezTo>
                    <a:pt x="10473" y="1189"/>
                    <a:pt x="10336" y="1029"/>
                    <a:pt x="10153" y="869"/>
                  </a:cubicBezTo>
                  <a:cubicBezTo>
                    <a:pt x="10062" y="823"/>
                    <a:pt x="9947" y="777"/>
                    <a:pt x="9856" y="755"/>
                  </a:cubicBezTo>
                  <a:cubicBezTo>
                    <a:pt x="9696" y="755"/>
                    <a:pt x="9536" y="777"/>
                    <a:pt x="9376" y="823"/>
                  </a:cubicBezTo>
                  <a:cubicBezTo>
                    <a:pt x="9306" y="876"/>
                    <a:pt x="9239" y="898"/>
                    <a:pt x="9175" y="898"/>
                  </a:cubicBezTo>
                  <a:cubicBezTo>
                    <a:pt x="9070" y="898"/>
                    <a:pt x="8971" y="839"/>
                    <a:pt x="8872" y="755"/>
                  </a:cubicBezTo>
                  <a:cubicBezTo>
                    <a:pt x="8667" y="686"/>
                    <a:pt x="8461" y="663"/>
                    <a:pt x="8232" y="663"/>
                  </a:cubicBezTo>
                  <a:cubicBezTo>
                    <a:pt x="8127" y="659"/>
                    <a:pt x="8020" y="658"/>
                    <a:pt x="7913" y="658"/>
                  </a:cubicBezTo>
                  <a:cubicBezTo>
                    <a:pt x="7796" y="658"/>
                    <a:pt x="7679" y="659"/>
                    <a:pt x="7561" y="659"/>
                  </a:cubicBezTo>
                  <a:cubicBezTo>
                    <a:pt x="7204" y="659"/>
                    <a:pt x="6845" y="647"/>
                    <a:pt x="6494" y="549"/>
                  </a:cubicBezTo>
                  <a:lnTo>
                    <a:pt x="6311" y="503"/>
                  </a:lnTo>
                  <a:cubicBezTo>
                    <a:pt x="6197" y="503"/>
                    <a:pt x="6083" y="480"/>
                    <a:pt x="5968" y="480"/>
                  </a:cubicBezTo>
                  <a:cubicBezTo>
                    <a:pt x="5570" y="539"/>
                    <a:pt x="5162" y="636"/>
                    <a:pt x="4757" y="636"/>
                  </a:cubicBezTo>
                  <a:cubicBezTo>
                    <a:pt x="4534" y="636"/>
                    <a:pt x="4312" y="607"/>
                    <a:pt x="4093" y="526"/>
                  </a:cubicBezTo>
                  <a:cubicBezTo>
                    <a:pt x="3796" y="457"/>
                    <a:pt x="3522" y="412"/>
                    <a:pt x="3224" y="412"/>
                  </a:cubicBezTo>
                  <a:cubicBezTo>
                    <a:pt x="2996" y="389"/>
                    <a:pt x="2790" y="343"/>
                    <a:pt x="2561" y="274"/>
                  </a:cubicBezTo>
                  <a:cubicBezTo>
                    <a:pt x="2447" y="252"/>
                    <a:pt x="2355" y="229"/>
                    <a:pt x="2241" y="206"/>
                  </a:cubicBezTo>
                  <a:cubicBezTo>
                    <a:pt x="1784" y="206"/>
                    <a:pt x="1349" y="137"/>
                    <a:pt x="915" y="46"/>
                  </a:cubicBezTo>
                  <a:cubicBezTo>
                    <a:pt x="732" y="0"/>
                    <a:pt x="572" y="0"/>
                    <a:pt x="389" y="0"/>
                  </a:cubicBezTo>
                  <a:close/>
                </a:path>
              </a:pathLst>
            </a:custGeom>
            <a:solidFill>
              <a:srgbClr val="9525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91"/>
            <p:cNvSpPr/>
            <p:nvPr/>
          </p:nvSpPr>
          <p:spPr>
            <a:xfrm>
              <a:off x="3106250" y="4986150"/>
              <a:ext cx="132650" cy="154625"/>
            </a:xfrm>
            <a:custGeom>
              <a:avLst/>
              <a:gdLst/>
              <a:ahLst/>
              <a:cxnLst/>
              <a:rect l="l" t="t" r="r" b="b"/>
              <a:pathLst>
                <a:path w="5306" h="6185" extrusionOk="0">
                  <a:moveTo>
                    <a:pt x="702" y="1"/>
                  </a:moveTo>
                  <a:cubicBezTo>
                    <a:pt x="543" y="1"/>
                    <a:pt x="452" y="125"/>
                    <a:pt x="412" y="284"/>
                  </a:cubicBezTo>
                  <a:lnTo>
                    <a:pt x="412" y="558"/>
                  </a:lnTo>
                  <a:cubicBezTo>
                    <a:pt x="458" y="627"/>
                    <a:pt x="481" y="718"/>
                    <a:pt x="504" y="810"/>
                  </a:cubicBezTo>
                  <a:cubicBezTo>
                    <a:pt x="504" y="878"/>
                    <a:pt x="527" y="970"/>
                    <a:pt x="595" y="1038"/>
                  </a:cubicBezTo>
                  <a:cubicBezTo>
                    <a:pt x="664" y="1290"/>
                    <a:pt x="595" y="1564"/>
                    <a:pt x="389" y="1702"/>
                  </a:cubicBezTo>
                  <a:cubicBezTo>
                    <a:pt x="1" y="2045"/>
                    <a:pt x="69" y="2205"/>
                    <a:pt x="504" y="2388"/>
                  </a:cubicBezTo>
                  <a:cubicBezTo>
                    <a:pt x="641" y="2456"/>
                    <a:pt x="801" y="2525"/>
                    <a:pt x="984" y="2548"/>
                  </a:cubicBezTo>
                  <a:cubicBezTo>
                    <a:pt x="1001" y="2547"/>
                    <a:pt x="1018" y="2546"/>
                    <a:pt x="1035" y="2546"/>
                  </a:cubicBezTo>
                  <a:cubicBezTo>
                    <a:pt x="1481" y="2546"/>
                    <a:pt x="1703" y="2834"/>
                    <a:pt x="1967" y="3165"/>
                  </a:cubicBezTo>
                  <a:cubicBezTo>
                    <a:pt x="2790" y="4148"/>
                    <a:pt x="3659" y="5132"/>
                    <a:pt x="4505" y="6092"/>
                  </a:cubicBezTo>
                  <a:cubicBezTo>
                    <a:pt x="4557" y="6156"/>
                    <a:pt x="4623" y="6184"/>
                    <a:pt x="4691" y="6184"/>
                  </a:cubicBezTo>
                  <a:cubicBezTo>
                    <a:pt x="4744" y="6184"/>
                    <a:pt x="4799" y="6168"/>
                    <a:pt x="4848" y="6138"/>
                  </a:cubicBezTo>
                  <a:cubicBezTo>
                    <a:pt x="5306" y="5223"/>
                    <a:pt x="4391" y="4971"/>
                    <a:pt x="4071" y="4423"/>
                  </a:cubicBezTo>
                  <a:cubicBezTo>
                    <a:pt x="2973" y="2959"/>
                    <a:pt x="1624" y="1656"/>
                    <a:pt x="778" y="9"/>
                  </a:cubicBezTo>
                  <a:cubicBezTo>
                    <a:pt x="751" y="3"/>
                    <a:pt x="726" y="1"/>
                    <a:pt x="7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91"/>
            <p:cNvSpPr/>
            <p:nvPr/>
          </p:nvSpPr>
          <p:spPr>
            <a:xfrm>
              <a:off x="3007925" y="4723975"/>
              <a:ext cx="44625" cy="107375"/>
            </a:xfrm>
            <a:custGeom>
              <a:avLst/>
              <a:gdLst/>
              <a:ahLst/>
              <a:cxnLst/>
              <a:rect l="l" t="t" r="r" b="b"/>
              <a:pathLst>
                <a:path w="1785" h="4295" extrusionOk="0">
                  <a:moveTo>
                    <a:pt x="1327" y="1"/>
                  </a:moveTo>
                  <a:cubicBezTo>
                    <a:pt x="1131" y="66"/>
                    <a:pt x="958" y="178"/>
                    <a:pt x="758" y="178"/>
                  </a:cubicBezTo>
                  <a:cubicBezTo>
                    <a:pt x="679" y="178"/>
                    <a:pt x="595" y="161"/>
                    <a:pt x="504" y="115"/>
                  </a:cubicBezTo>
                  <a:cubicBezTo>
                    <a:pt x="441" y="84"/>
                    <a:pt x="384" y="70"/>
                    <a:pt x="332" y="70"/>
                  </a:cubicBezTo>
                  <a:cubicBezTo>
                    <a:pt x="191" y="70"/>
                    <a:pt x="84" y="171"/>
                    <a:pt x="1" y="321"/>
                  </a:cubicBezTo>
                  <a:cubicBezTo>
                    <a:pt x="1" y="1258"/>
                    <a:pt x="161" y="2196"/>
                    <a:pt x="504" y="3088"/>
                  </a:cubicBezTo>
                  <a:cubicBezTo>
                    <a:pt x="618" y="3476"/>
                    <a:pt x="709" y="3865"/>
                    <a:pt x="778" y="4277"/>
                  </a:cubicBezTo>
                  <a:cubicBezTo>
                    <a:pt x="819" y="4289"/>
                    <a:pt x="856" y="4295"/>
                    <a:pt x="890" y="4295"/>
                  </a:cubicBezTo>
                  <a:cubicBezTo>
                    <a:pt x="1047" y="4295"/>
                    <a:pt x="1137" y="4175"/>
                    <a:pt x="1213" y="4025"/>
                  </a:cubicBezTo>
                  <a:cubicBezTo>
                    <a:pt x="1304" y="3728"/>
                    <a:pt x="1327" y="3408"/>
                    <a:pt x="1235" y="3110"/>
                  </a:cubicBezTo>
                  <a:cubicBezTo>
                    <a:pt x="1098" y="2653"/>
                    <a:pt x="1030" y="2173"/>
                    <a:pt x="1030" y="1670"/>
                  </a:cubicBezTo>
                  <a:cubicBezTo>
                    <a:pt x="1030" y="1601"/>
                    <a:pt x="961" y="1510"/>
                    <a:pt x="1030" y="1441"/>
                  </a:cubicBezTo>
                  <a:cubicBezTo>
                    <a:pt x="1030" y="1601"/>
                    <a:pt x="1075" y="1761"/>
                    <a:pt x="1121" y="1899"/>
                  </a:cubicBezTo>
                  <a:cubicBezTo>
                    <a:pt x="1190" y="1990"/>
                    <a:pt x="1304" y="2059"/>
                    <a:pt x="1418" y="2059"/>
                  </a:cubicBezTo>
                  <a:cubicBezTo>
                    <a:pt x="1738" y="1921"/>
                    <a:pt x="1784" y="1647"/>
                    <a:pt x="1784" y="1350"/>
                  </a:cubicBezTo>
                  <a:cubicBezTo>
                    <a:pt x="1761" y="1235"/>
                    <a:pt x="1738" y="1121"/>
                    <a:pt x="1716" y="1030"/>
                  </a:cubicBezTo>
                  <a:cubicBezTo>
                    <a:pt x="1624" y="778"/>
                    <a:pt x="1556" y="504"/>
                    <a:pt x="1487" y="252"/>
                  </a:cubicBezTo>
                  <a:cubicBezTo>
                    <a:pt x="1464" y="161"/>
                    <a:pt x="1395" y="69"/>
                    <a:pt x="13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91"/>
            <p:cNvSpPr/>
            <p:nvPr/>
          </p:nvSpPr>
          <p:spPr>
            <a:xfrm>
              <a:off x="3048525" y="4878900"/>
              <a:ext cx="77775" cy="114350"/>
            </a:xfrm>
            <a:custGeom>
              <a:avLst/>
              <a:gdLst/>
              <a:ahLst/>
              <a:cxnLst/>
              <a:rect l="l" t="t" r="r" b="b"/>
              <a:pathLst>
                <a:path w="3111" h="4574" extrusionOk="0">
                  <a:moveTo>
                    <a:pt x="366" y="0"/>
                  </a:moveTo>
                  <a:cubicBezTo>
                    <a:pt x="160" y="46"/>
                    <a:pt x="0" y="115"/>
                    <a:pt x="137" y="366"/>
                  </a:cubicBezTo>
                  <a:cubicBezTo>
                    <a:pt x="618" y="1715"/>
                    <a:pt x="1326" y="2973"/>
                    <a:pt x="2195" y="4094"/>
                  </a:cubicBezTo>
                  <a:cubicBezTo>
                    <a:pt x="2264" y="4162"/>
                    <a:pt x="2333" y="4231"/>
                    <a:pt x="2401" y="4299"/>
                  </a:cubicBezTo>
                  <a:lnTo>
                    <a:pt x="2721" y="4574"/>
                  </a:lnTo>
                  <a:lnTo>
                    <a:pt x="2927" y="4345"/>
                  </a:lnTo>
                  <a:cubicBezTo>
                    <a:pt x="3110" y="3888"/>
                    <a:pt x="2721" y="3613"/>
                    <a:pt x="2584" y="3270"/>
                  </a:cubicBezTo>
                  <a:cubicBezTo>
                    <a:pt x="2378" y="2859"/>
                    <a:pt x="2104" y="2516"/>
                    <a:pt x="1875" y="2127"/>
                  </a:cubicBezTo>
                  <a:cubicBezTo>
                    <a:pt x="1509" y="1304"/>
                    <a:pt x="1304" y="389"/>
                    <a:pt x="3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91"/>
            <p:cNvSpPr/>
            <p:nvPr/>
          </p:nvSpPr>
          <p:spPr>
            <a:xfrm>
              <a:off x="3810550" y="5313475"/>
              <a:ext cx="120650" cy="38375"/>
            </a:xfrm>
            <a:custGeom>
              <a:avLst/>
              <a:gdLst/>
              <a:ahLst/>
              <a:cxnLst/>
              <a:rect l="l" t="t" r="r" b="b"/>
              <a:pathLst>
                <a:path w="4826" h="1535" extrusionOk="0">
                  <a:moveTo>
                    <a:pt x="3598" y="1"/>
                  </a:moveTo>
                  <a:cubicBezTo>
                    <a:pt x="3174" y="1"/>
                    <a:pt x="2774" y="258"/>
                    <a:pt x="2356" y="408"/>
                  </a:cubicBezTo>
                  <a:cubicBezTo>
                    <a:pt x="2071" y="597"/>
                    <a:pt x="1744" y="699"/>
                    <a:pt x="1410" y="699"/>
                  </a:cubicBezTo>
                  <a:cubicBezTo>
                    <a:pt x="1260" y="699"/>
                    <a:pt x="1109" y="679"/>
                    <a:pt x="961" y="636"/>
                  </a:cubicBezTo>
                  <a:cubicBezTo>
                    <a:pt x="869" y="614"/>
                    <a:pt x="755" y="614"/>
                    <a:pt x="641" y="614"/>
                  </a:cubicBezTo>
                  <a:cubicBezTo>
                    <a:pt x="503" y="636"/>
                    <a:pt x="343" y="705"/>
                    <a:pt x="229" y="774"/>
                  </a:cubicBezTo>
                  <a:cubicBezTo>
                    <a:pt x="138" y="842"/>
                    <a:pt x="69" y="911"/>
                    <a:pt x="0" y="1002"/>
                  </a:cubicBezTo>
                  <a:cubicBezTo>
                    <a:pt x="92" y="1162"/>
                    <a:pt x="183" y="1322"/>
                    <a:pt x="275" y="1482"/>
                  </a:cubicBezTo>
                  <a:cubicBezTo>
                    <a:pt x="503" y="1518"/>
                    <a:pt x="733" y="1535"/>
                    <a:pt x="965" y="1535"/>
                  </a:cubicBezTo>
                  <a:cubicBezTo>
                    <a:pt x="1640" y="1535"/>
                    <a:pt x="2320" y="1389"/>
                    <a:pt x="2950" y="1117"/>
                  </a:cubicBezTo>
                  <a:cubicBezTo>
                    <a:pt x="3362" y="957"/>
                    <a:pt x="3796" y="819"/>
                    <a:pt x="4254" y="774"/>
                  </a:cubicBezTo>
                  <a:cubicBezTo>
                    <a:pt x="4459" y="751"/>
                    <a:pt x="4665" y="682"/>
                    <a:pt x="4825" y="545"/>
                  </a:cubicBezTo>
                  <a:cubicBezTo>
                    <a:pt x="4619" y="476"/>
                    <a:pt x="4414" y="476"/>
                    <a:pt x="4299" y="271"/>
                  </a:cubicBezTo>
                  <a:cubicBezTo>
                    <a:pt x="4054" y="73"/>
                    <a:pt x="3823" y="1"/>
                    <a:pt x="3598"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91"/>
            <p:cNvSpPr/>
            <p:nvPr/>
          </p:nvSpPr>
          <p:spPr>
            <a:xfrm>
              <a:off x="3250875" y="5157800"/>
              <a:ext cx="89225" cy="66975"/>
            </a:xfrm>
            <a:custGeom>
              <a:avLst/>
              <a:gdLst/>
              <a:ahLst/>
              <a:cxnLst/>
              <a:rect l="l" t="t" r="r" b="b"/>
              <a:pathLst>
                <a:path w="3569" h="2679" extrusionOk="0">
                  <a:moveTo>
                    <a:pt x="419" y="0"/>
                  </a:moveTo>
                  <a:cubicBezTo>
                    <a:pt x="395" y="0"/>
                    <a:pt x="370" y="1"/>
                    <a:pt x="344" y="3"/>
                  </a:cubicBezTo>
                  <a:cubicBezTo>
                    <a:pt x="230" y="26"/>
                    <a:pt x="138" y="95"/>
                    <a:pt x="47" y="163"/>
                  </a:cubicBezTo>
                  <a:cubicBezTo>
                    <a:pt x="24" y="163"/>
                    <a:pt x="1" y="186"/>
                    <a:pt x="1" y="255"/>
                  </a:cubicBezTo>
                  <a:cubicBezTo>
                    <a:pt x="1" y="346"/>
                    <a:pt x="24" y="415"/>
                    <a:pt x="92" y="461"/>
                  </a:cubicBezTo>
                  <a:cubicBezTo>
                    <a:pt x="458" y="895"/>
                    <a:pt x="733" y="1421"/>
                    <a:pt x="1259" y="1696"/>
                  </a:cubicBezTo>
                  <a:cubicBezTo>
                    <a:pt x="1876" y="2039"/>
                    <a:pt x="2493" y="2359"/>
                    <a:pt x="3111" y="2679"/>
                  </a:cubicBezTo>
                  <a:cubicBezTo>
                    <a:pt x="3294" y="2656"/>
                    <a:pt x="3431" y="2542"/>
                    <a:pt x="3500" y="2382"/>
                  </a:cubicBezTo>
                  <a:cubicBezTo>
                    <a:pt x="3568" y="1398"/>
                    <a:pt x="2653" y="1558"/>
                    <a:pt x="2173" y="1192"/>
                  </a:cubicBezTo>
                  <a:cubicBezTo>
                    <a:pt x="2059" y="1147"/>
                    <a:pt x="1967" y="1101"/>
                    <a:pt x="1876" y="1032"/>
                  </a:cubicBezTo>
                  <a:cubicBezTo>
                    <a:pt x="1693" y="941"/>
                    <a:pt x="1533" y="827"/>
                    <a:pt x="1373" y="689"/>
                  </a:cubicBezTo>
                  <a:cubicBezTo>
                    <a:pt x="1090" y="407"/>
                    <a:pt x="890"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91"/>
            <p:cNvSpPr/>
            <p:nvPr/>
          </p:nvSpPr>
          <p:spPr>
            <a:xfrm>
              <a:off x="4142675" y="5164600"/>
              <a:ext cx="95500" cy="73325"/>
            </a:xfrm>
            <a:custGeom>
              <a:avLst/>
              <a:gdLst/>
              <a:ahLst/>
              <a:cxnLst/>
              <a:rect l="l" t="t" r="r" b="b"/>
              <a:pathLst>
                <a:path w="3820" h="2933" extrusionOk="0">
                  <a:moveTo>
                    <a:pt x="3210" y="0"/>
                  </a:moveTo>
                  <a:cubicBezTo>
                    <a:pt x="3185" y="0"/>
                    <a:pt x="3160" y="2"/>
                    <a:pt x="3134" y="6"/>
                  </a:cubicBezTo>
                  <a:cubicBezTo>
                    <a:pt x="3042" y="29"/>
                    <a:pt x="2928" y="52"/>
                    <a:pt x="2859" y="97"/>
                  </a:cubicBezTo>
                  <a:cubicBezTo>
                    <a:pt x="2676" y="189"/>
                    <a:pt x="2493" y="303"/>
                    <a:pt x="2333" y="417"/>
                  </a:cubicBezTo>
                  <a:lnTo>
                    <a:pt x="2105" y="577"/>
                  </a:lnTo>
                  <a:cubicBezTo>
                    <a:pt x="1967" y="646"/>
                    <a:pt x="1830" y="738"/>
                    <a:pt x="1716" y="806"/>
                  </a:cubicBezTo>
                  <a:cubicBezTo>
                    <a:pt x="1624" y="852"/>
                    <a:pt x="1533" y="920"/>
                    <a:pt x="1464" y="989"/>
                  </a:cubicBezTo>
                  <a:cubicBezTo>
                    <a:pt x="961" y="1538"/>
                    <a:pt x="1" y="1675"/>
                    <a:pt x="24" y="2635"/>
                  </a:cubicBezTo>
                  <a:lnTo>
                    <a:pt x="24" y="2933"/>
                  </a:lnTo>
                  <a:cubicBezTo>
                    <a:pt x="1419" y="2178"/>
                    <a:pt x="2676" y="1263"/>
                    <a:pt x="3820" y="166"/>
                  </a:cubicBezTo>
                  <a:lnTo>
                    <a:pt x="3545" y="166"/>
                  </a:lnTo>
                  <a:cubicBezTo>
                    <a:pt x="3449" y="51"/>
                    <a:pt x="3338" y="0"/>
                    <a:pt x="32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91"/>
            <p:cNvSpPr/>
            <p:nvPr/>
          </p:nvSpPr>
          <p:spPr>
            <a:xfrm>
              <a:off x="3433825" y="5269725"/>
              <a:ext cx="128650" cy="52825"/>
            </a:xfrm>
            <a:custGeom>
              <a:avLst/>
              <a:gdLst/>
              <a:ahLst/>
              <a:cxnLst/>
              <a:rect l="l" t="t" r="r" b="b"/>
              <a:pathLst>
                <a:path w="5146" h="2113" extrusionOk="0">
                  <a:moveTo>
                    <a:pt x="804" y="0"/>
                  </a:moveTo>
                  <a:cubicBezTo>
                    <a:pt x="656" y="0"/>
                    <a:pt x="503" y="29"/>
                    <a:pt x="343" y="100"/>
                  </a:cubicBezTo>
                  <a:cubicBezTo>
                    <a:pt x="160" y="168"/>
                    <a:pt x="46" y="328"/>
                    <a:pt x="0" y="511"/>
                  </a:cubicBezTo>
                  <a:cubicBezTo>
                    <a:pt x="46" y="580"/>
                    <a:pt x="92" y="649"/>
                    <a:pt x="160" y="694"/>
                  </a:cubicBezTo>
                  <a:cubicBezTo>
                    <a:pt x="1327" y="1106"/>
                    <a:pt x="2470" y="1540"/>
                    <a:pt x="3636" y="1952"/>
                  </a:cubicBezTo>
                  <a:cubicBezTo>
                    <a:pt x="3842" y="1998"/>
                    <a:pt x="4048" y="2021"/>
                    <a:pt x="4253" y="2021"/>
                  </a:cubicBezTo>
                  <a:cubicBezTo>
                    <a:pt x="4369" y="2083"/>
                    <a:pt x="4494" y="2113"/>
                    <a:pt x="4620" y="2113"/>
                  </a:cubicBezTo>
                  <a:cubicBezTo>
                    <a:pt x="4768" y="2113"/>
                    <a:pt x="4918" y="2072"/>
                    <a:pt x="5054" y="1998"/>
                  </a:cubicBezTo>
                  <a:cubicBezTo>
                    <a:pt x="5145" y="1906"/>
                    <a:pt x="5145" y="1769"/>
                    <a:pt x="5077" y="1678"/>
                  </a:cubicBezTo>
                  <a:cubicBezTo>
                    <a:pt x="4894" y="1540"/>
                    <a:pt x="4665" y="1449"/>
                    <a:pt x="4436" y="1449"/>
                  </a:cubicBezTo>
                  <a:cubicBezTo>
                    <a:pt x="4231" y="1426"/>
                    <a:pt x="4002" y="1380"/>
                    <a:pt x="3819" y="1312"/>
                  </a:cubicBezTo>
                  <a:cubicBezTo>
                    <a:pt x="3545" y="1243"/>
                    <a:pt x="3316" y="1129"/>
                    <a:pt x="3087" y="992"/>
                  </a:cubicBezTo>
                  <a:cubicBezTo>
                    <a:pt x="2699" y="740"/>
                    <a:pt x="2310" y="534"/>
                    <a:pt x="1875" y="374"/>
                  </a:cubicBezTo>
                  <a:cubicBezTo>
                    <a:pt x="1530" y="193"/>
                    <a:pt x="1184" y="0"/>
                    <a:pt x="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91"/>
            <p:cNvSpPr/>
            <p:nvPr/>
          </p:nvSpPr>
          <p:spPr>
            <a:xfrm>
              <a:off x="3328625" y="5216550"/>
              <a:ext cx="98500" cy="55450"/>
            </a:xfrm>
            <a:custGeom>
              <a:avLst/>
              <a:gdLst/>
              <a:ahLst/>
              <a:cxnLst/>
              <a:rect l="l" t="t" r="r" b="b"/>
              <a:pathLst>
                <a:path w="3940" h="2218" extrusionOk="0">
                  <a:moveTo>
                    <a:pt x="532" y="0"/>
                  </a:moveTo>
                  <a:cubicBezTo>
                    <a:pt x="447" y="0"/>
                    <a:pt x="361" y="26"/>
                    <a:pt x="275" y="77"/>
                  </a:cubicBezTo>
                  <a:lnTo>
                    <a:pt x="1" y="329"/>
                  </a:lnTo>
                  <a:cubicBezTo>
                    <a:pt x="161" y="557"/>
                    <a:pt x="390" y="740"/>
                    <a:pt x="664" y="832"/>
                  </a:cubicBezTo>
                  <a:cubicBezTo>
                    <a:pt x="1601" y="1289"/>
                    <a:pt x="2516" y="1724"/>
                    <a:pt x="3431" y="2158"/>
                  </a:cubicBezTo>
                  <a:cubicBezTo>
                    <a:pt x="3484" y="2199"/>
                    <a:pt x="3544" y="2218"/>
                    <a:pt x="3604" y="2218"/>
                  </a:cubicBezTo>
                  <a:cubicBezTo>
                    <a:pt x="3776" y="2218"/>
                    <a:pt x="3939" y="2065"/>
                    <a:pt x="3888" y="1861"/>
                  </a:cubicBezTo>
                  <a:lnTo>
                    <a:pt x="3865" y="1701"/>
                  </a:lnTo>
                  <a:cubicBezTo>
                    <a:pt x="3774" y="1541"/>
                    <a:pt x="3659" y="1426"/>
                    <a:pt x="3499" y="1358"/>
                  </a:cubicBezTo>
                  <a:cubicBezTo>
                    <a:pt x="2585" y="809"/>
                    <a:pt x="1624" y="352"/>
                    <a:pt x="618" y="9"/>
                  </a:cubicBezTo>
                  <a:cubicBezTo>
                    <a:pt x="590" y="3"/>
                    <a:pt x="561" y="0"/>
                    <a:pt x="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91"/>
            <p:cNvSpPr/>
            <p:nvPr/>
          </p:nvSpPr>
          <p:spPr>
            <a:xfrm>
              <a:off x="3027925" y="4822300"/>
              <a:ext cx="45200" cy="65775"/>
            </a:xfrm>
            <a:custGeom>
              <a:avLst/>
              <a:gdLst/>
              <a:ahLst/>
              <a:cxnLst/>
              <a:rect l="l" t="t" r="r" b="b"/>
              <a:pathLst>
                <a:path w="1808" h="2631" extrusionOk="0">
                  <a:moveTo>
                    <a:pt x="413" y="1"/>
                  </a:moveTo>
                  <a:lnTo>
                    <a:pt x="275" y="46"/>
                  </a:lnTo>
                  <a:lnTo>
                    <a:pt x="1" y="321"/>
                  </a:lnTo>
                  <a:cubicBezTo>
                    <a:pt x="70" y="595"/>
                    <a:pt x="161" y="847"/>
                    <a:pt x="230" y="1121"/>
                  </a:cubicBezTo>
                  <a:cubicBezTo>
                    <a:pt x="367" y="1670"/>
                    <a:pt x="595" y="2196"/>
                    <a:pt x="961" y="2630"/>
                  </a:cubicBezTo>
                  <a:lnTo>
                    <a:pt x="1259" y="2333"/>
                  </a:lnTo>
                  <a:cubicBezTo>
                    <a:pt x="1556" y="2310"/>
                    <a:pt x="1785" y="2219"/>
                    <a:pt x="1807" y="1876"/>
                  </a:cubicBezTo>
                  <a:cubicBezTo>
                    <a:pt x="1716" y="1739"/>
                    <a:pt x="1602" y="1647"/>
                    <a:pt x="1442" y="1578"/>
                  </a:cubicBezTo>
                  <a:cubicBezTo>
                    <a:pt x="1259" y="1464"/>
                    <a:pt x="1099" y="1304"/>
                    <a:pt x="984" y="1121"/>
                  </a:cubicBezTo>
                  <a:cubicBezTo>
                    <a:pt x="893" y="1007"/>
                    <a:pt x="824" y="892"/>
                    <a:pt x="778" y="755"/>
                  </a:cubicBezTo>
                  <a:cubicBezTo>
                    <a:pt x="756" y="641"/>
                    <a:pt x="733" y="549"/>
                    <a:pt x="710" y="458"/>
                  </a:cubicBezTo>
                  <a:cubicBezTo>
                    <a:pt x="687" y="321"/>
                    <a:pt x="641" y="184"/>
                    <a:pt x="550" y="69"/>
                  </a:cubicBezTo>
                  <a:lnTo>
                    <a:pt x="413" y="1"/>
                  </a:lnTo>
                  <a:close/>
                </a:path>
              </a:pathLst>
            </a:custGeom>
            <a:solidFill>
              <a:srgbClr val="AA45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91"/>
            <p:cNvSpPr/>
            <p:nvPr/>
          </p:nvSpPr>
          <p:spPr>
            <a:xfrm>
              <a:off x="3001075" y="4429575"/>
              <a:ext cx="17750" cy="38325"/>
            </a:xfrm>
            <a:custGeom>
              <a:avLst/>
              <a:gdLst/>
              <a:ahLst/>
              <a:cxnLst/>
              <a:rect l="l" t="t" r="r" b="b"/>
              <a:pathLst>
                <a:path w="710" h="1533" extrusionOk="0">
                  <a:moveTo>
                    <a:pt x="343" y="0"/>
                  </a:moveTo>
                  <a:cubicBezTo>
                    <a:pt x="229" y="320"/>
                    <a:pt x="137" y="641"/>
                    <a:pt x="46" y="938"/>
                  </a:cubicBezTo>
                  <a:cubicBezTo>
                    <a:pt x="46" y="984"/>
                    <a:pt x="46" y="1029"/>
                    <a:pt x="46" y="1075"/>
                  </a:cubicBezTo>
                  <a:cubicBezTo>
                    <a:pt x="92" y="1235"/>
                    <a:pt x="0" y="1532"/>
                    <a:pt x="275" y="1532"/>
                  </a:cubicBezTo>
                  <a:cubicBezTo>
                    <a:pt x="458" y="1532"/>
                    <a:pt x="526" y="1304"/>
                    <a:pt x="526" y="1144"/>
                  </a:cubicBezTo>
                  <a:cubicBezTo>
                    <a:pt x="549" y="778"/>
                    <a:pt x="709" y="343"/>
                    <a:pt x="343" y="0"/>
                  </a:cubicBezTo>
                  <a:close/>
                </a:path>
              </a:pathLst>
            </a:custGeom>
            <a:solidFill>
              <a:srgbClr val="E69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91"/>
            <p:cNvSpPr/>
            <p:nvPr/>
          </p:nvSpPr>
          <p:spPr>
            <a:xfrm>
              <a:off x="3013650" y="4383825"/>
              <a:ext cx="15450" cy="34550"/>
            </a:xfrm>
            <a:custGeom>
              <a:avLst/>
              <a:gdLst/>
              <a:ahLst/>
              <a:cxnLst/>
              <a:rect l="l" t="t" r="r" b="b"/>
              <a:pathLst>
                <a:path w="618" h="1382" extrusionOk="0">
                  <a:moveTo>
                    <a:pt x="435" y="1"/>
                  </a:moveTo>
                  <a:cubicBezTo>
                    <a:pt x="383" y="1"/>
                    <a:pt x="332" y="24"/>
                    <a:pt x="298" y="70"/>
                  </a:cubicBezTo>
                  <a:cubicBezTo>
                    <a:pt x="115" y="435"/>
                    <a:pt x="0" y="870"/>
                    <a:pt x="23" y="1304"/>
                  </a:cubicBezTo>
                  <a:cubicBezTo>
                    <a:pt x="71" y="1353"/>
                    <a:pt x="126" y="1382"/>
                    <a:pt x="177" y="1382"/>
                  </a:cubicBezTo>
                  <a:cubicBezTo>
                    <a:pt x="223" y="1382"/>
                    <a:pt x="265" y="1358"/>
                    <a:pt x="298" y="1304"/>
                  </a:cubicBezTo>
                  <a:cubicBezTo>
                    <a:pt x="526" y="939"/>
                    <a:pt x="618" y="504"/>
                    <a:pt x="572" y="70"/>
                  </a:cubicBezTo>
                  <a:cubicBezTo>
                    <a:pt x="538" y="24"/>
                    <a:pt x="486" y="1"/>
                    <a:pt x="435" y="1"/>
                  </a:cubicBezTo>
                  <a:close/>
                </a:path>
              </a:pathLst>
            </a:custGeom>
            <a:solidFill>
              <a:srgbClr val="DF83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91"/>
            <p:cNvSpPr/>
            <p:nvPr/>
          </p:nvSpPr>
          <p:spPr>
            <a:xfrm>
              <a:off x="3021650" y="4354675"/>
              <a:ext cx="20600" cy="30900"/>
            </a:xfrm>
            <a:custGeom>
              <a:avLst/>
              <a:gdLst/>
              <a:ahLst/>
              <a:cxnLst/>
              <a:rect l="l" t="t" r="r" b="b"/>
              <a:pathLst>
                <a:path w="824" h="1236" extrusionOk="0">
                  <a:moveTo>
                    <a:pt x="275" y="1"/>
                  </a:moveTo>
                  <a:cubicBezTo>
                    <a:pt x="252" y="229"/>
                    <a:pt x="229" y="458"/>
                    <a:pt x="229" y="710"/>
                  </a:cubicBezTo>
                  <a:cubicBezTo>
                    <a:pt x="160" y="801"/>
                    <a:pt x="115" y="893"/>
                    <a:pt x="46" y="984"/>
                  </a:cubicBezTo>
                  <a:lnTo>
                    <a:pt x="0" y="1236"/>
                  </a:lnTo>
                  <a:lnTo>
                    <a:pt x="252" y="1236"/>
                  </a:lnTo>
                  <a:cubicBezTo>
                    <a:pt x="824" y="527"/>
                    <a:pt x="824" y="481"/>
                    <a:pt x="275" y="1"/>
                  </a:cubicBezTo>
                  <a:close/>
                </a:path>
              </a:pathLst>
            </a:custGeom>
            <a:solidFill>
              <a:srgbClr val="E28A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91"/>
            <p:cNvSpPr/>
            <p:nvPr/>
          </p:nvSpPr>
          <p:spPr>
            <a:xfrm>
              <a:off x="3218875" y="5137300"/>
              <a:ext cx="24025" cy="20600"/>
            </a:xfrm>
            <a:custGeom>
              <a:avLst/>
              <a:gdLst/>
              <a:ahLst/>
              <a:cxnLst/>
              <a:rect l="l" t="t" r="r" b="b"/>
              <a:pathLst>
                <a:path w="961" h="824" extrusionOk="0">
                  <a:moveTo>
                    <a:pt x="389" y="0"/>
                  </a:moveTo>
                  <a:lnTo>
                    <a:pt x="0" y="46"/>
                  </a:lnTo>
                  <a:cubicBezTo>
                    <a:pt x="160" y="389"/>
                    <a:pt x="458" y="686"/>
                    <a:pt x="801" y="823"/>
                  </a:cubicBezTo>
                  <a:cubicBezTo>
                    <a:pt x="892" y="823"/>
                    <a:pt x="961" y="755"/>
                    <a:pt x="961" y="663"/>
                  </a:cubicBezTo>
                  <a:cubicBezTo>
                    <a:pt x="961" y="526"/>
                    <a:pt x="892" y="389"/>
                    <a:pt x="824" y="297"/>
                  </a:cubicBezTo>
                  <a:cubicBezTo>
                    <a:pt x="778" y="252"/>
                    <a:pt x="755" y="229"/>
                    <a:pt x="732" y="183"/>
                  </a:cubicBezTo>
                  <a:cubicBezTo>
                    <a:pt x="664" y="137"/>
                    <a:pt x="595" y="69"/>
                    <a:pt x="503" y="46"/>
                  </a:cubicBezTo>
                  <a:lnTo>
                    <a:pt x="3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91"/>
            <p:cNvSpPr/>
            <p:nvPr/>
          </p:nvSpPr>
          <p:spPr>
            <a:xfrm>
              <a:off x="3420675" y="5265225"/>
              <a:ext cx="20600" cy="17300"/>
            </a:xfrm>
            <a:custGeom>
              <a:avLst/>
              <a:gdLst/>
              <a:ahLst/>
              <a:cxnLst/>
              <a:rect l="l" t="t" r="r" b="b"/>
              <a:pathLst>
                <a:path w="824" h="692" extrusionOk="0">
                  <a:moveTo>
                    <a:pt x="344" y="1"/>
                  </a:moveTo>
                  <a:cubicBezTo>
                    <a:pt x="240" y="1"/>
                    <a:pt x="129" y="66"/>
                    <a:pt x="69" y="165"/>
                  </a:cubicBezTo>
                  <a:cubicBezTo>
                    <a:pt x="46" y="165"/>
                    <a:pt x="46" y="188"/>
                    <a:pt x="23" y="234"/>
                  </a:cubicBezTo>
                  <a:cubicBezTo>
                    <a:pt x="0" y="280"/>
                    <a:pt x="23" y="325"/>
                    <a:pt x="69" y="394"/>
                  </a:cubicBezTo>
                  <a:lnTo>
                    <a:pt x="526" y="691"/>
                  </a:lnTo>
                  <a:lnTo>
                    <a:pt x="824" y="417"/>
                  </a:lnTo>
                  <a:cubicBezTo>
                    <a:pt x="824" y="371"/>
                    <a:pt x="824" y="325"/>
                    <a:pt x="801" y="280"/>
                  </a:cubicBezTo>
                  <a:cubicBezTo>
                    <a:pt x="755" y="211"/>
                    <a:pt x="709" y="143"/>
                    <a:pt x="641" y="97"/>
                  </a:cubicBezTo>
                  <a:cubicBezTo>
                    <a:pt x="549" y="51"/>
                    <a:pt x="481" y="28"/>
                    <a:pt x="389" y="5"/>
                  </a:cubicBezTo>
                  <a:cubicBezTo>
                    <a:pt x="374" y="2"/>
                    <a:pt x="359" y="1"/>
                    <a:pt x="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91"/>
            <p:cNvSpPr/>
            <p:nvPr/>
          </p:nvSpPr>
          <p:spPr>
            <a:xfrm>
              <a:off x="3540150" y="5319075"/>
              <a:ext cx="20025" cy="6425"/>
            </a:xfrm>
            <a:custGeom>
              <a:avLst/>
              <a:gdLst/>
              <a:ahLst/>
              <a:cxnLst/>
              <a:rect l="l" t="t" r="r" b="b"/>
              <a:pathLst>
                <a:path w="801" h="257" extrusionOk="0">
                  <a:moveTo>
                    <a:pt x="801" y="1"/>
                  </a:moveTo>
                  <a:lnTo>
                    <a:pt x="0" y="47"/>
                  </a:lnTo>
                  <a:cubicBezTo>
                    <a:pt x="201" y="187"/>
                    <a:pt x="453" y="257"/>
                    <a:pt x="697" y="257"/>
                  </a:cubicBezTo>
                  <a:cubicBezTo>
                    <a:pt x="732" y="257"/>
                    <a:pt x="766" y="255"/>
                    <a:pt x="801" y="252"/>
                  </a:cubicBezTo>
                  <a:lnTo>
                    <a:pt x="801" y="1"/>
                  </a:ln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91"/>
            <p:cNvSpPr/>
            <p:nvPr/>
          </p:nvSpPr>
          <p:spPr>
            <a:xfrm>
              <a:off x="3583600" y="5333375"/>
              <a:ext cx="16025" cy="3450"/>
            </a:xfrm>
            <a:custGeom>
              <a:avLst/>
              <a:gdLst/>
              <a:ahLst/>
              <a:cxnLst/>
              <a:rect l="l" t="t" r="r" b="b"/>
              <a:pathLst>
                <a:path w="641" h="138" extrusionOk="0">
                  <a:moveTo>
                    <a:pt x="0" y="0"/>
                  </a:moveTo>
                  <a:cubicBezTo>
                    <a:pt x="80" y="92"/>
                    <a:pt x="200" y="138"/>
                    <a:pt x="320" y="138"/>
                  </a:cubicBezTo>
                  <a:cubicBezTo>
                    <a:pt x="441" y="138"/>
                    <a:pt x="561" y="92"/>
                    <a:pt x="641"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91"/>
            <p:cNvSpPr/>
            <p:nvPr/>
          </p:nvSpPr>
          <p:spPr>
            <a:xfrm>
              <a:off x="3634475" y="5338450"/>
              <a:ext cx="13175" cy="5575"/>
            </a:xfrm>
            <a:custGeom>
              <a:avLst/>
              <a:gdLst/>
              <a:ahLst/>
              <a:cxnLst/>
              <a:rect l="l" t="t" r="r" b="b"/>
              <a:pathLst>
                <a:path w="527" h="223" extrusionOk="0">
                  <a:moveTo>
                    <a:pt x="147" y="0"/>
                  </a:moveTo>
                  <a:cubicBezTo>
                    <a:pt x="97" y="0"/>
                    <a:pt x="47" y="9"/>
                    <a:pt x="0" y="26"/>
                  </a:cubicBezTo>
                  <a:cubicBezTo>
                    <a:pt x="91" y="154"/>
                    <a:pt x="240" y="223"/>
                    <a:pt x="401" y="223"/>
                  </a:cubicBezTo>
                  <a:cubicBezTo>
                    <a:pt x="442" y="223"/>
                    <a:pt x="484" y="218"/>
                    <a:pt x="526" y="209"/>
                  </a:cubicBezTo>
                  <a:cubicBezTo>
                    <a:pt x="441" y="73"/>
                    <a:pt x="293" y="0"/>
                    <a:pt x="147"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91"/>
            <p:cNvSpPr/>
            <p:nvPr/>
          </p:nvSpPr>
          <p:spPr>
            <a:xfrm>
              <a:off x="3238875" y="5156025"/>
              <a:ext cx="9175" cy="7600"/>
            </a:xfrm>
            <a:custGeom>
              <a:avLst/>
              <a:gdLst/>
              <a:ahLst/>
              <a:cxnLst/>
              <a:rect l="l" t="t" r="r" b="b"/>
              <a:pathLst>
                <a:path w="367" h="304" extrusionOk="0">
                  <a:moveTo>
                    <a:pt x="126" y="0"/>
                  </a:moveTo>
                  <a:cubicBezTo>
                    <a:pt x="107" y="0"/>
                    <a:pt x="88" y="2"/>
                    <a:pt x="69" y="6"/>
                  </a:cubicBezTo>
                  <a:lnTo>
                    <a:pt x="1" y="74"/>
                  </a:lnTo>
                  <a:cubicBezTo>
                    <a:pt x="46" y="212"/>
                    <a:pt x="161" y="280"/>
                    <a:pt x="298" y="303"/>
                  </a:cubicBezTo>
                  <a:cubicBezTo>
                    <a:pt x="321" y="257"/>
                    <a:pt x="344" y="212"/>
                    <a:pt x="367" y="143"/>
                  </a:cubicBezTo>
                  <a:cubicBezTo>
                    <a:pt x="309" y="48"/>
                    <a:pt x="221" y="0"/>
                    <a:pt x="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91"/>
            <p:cNvSpPr/>
            <p:nvPr/>
          </p:nvSpPr>
          <p:spPr>
            <a:xfrm>
              <a:off x="3246325" y="5161150"/>
              <a:ext cx="6875" cy="8175"/>
            </a:xfrm>
            <a:custGeom>
              <a:avLst/>
              <a:gdLst/>
              <a:ahLst/>
              <a:cxnLst/>
              <a:rect l="l" t="t" r="r" b="b"/>
              <a:pathLst>
                <a:path w="275" h="327" extrusionOk="0">
                  <a:moveTo>
                    <a:pt x="160" y="1"/>
                  </a:moveTo>
                  <a:cubicBezTo>
                    <a:pt x="120" y="1"/>
                    <a:pt x="80" y="18"/>
                    <a:pt x="46" y="52"/>
                  </a:cubicBezTo>
                  <a:lnTo>
                    <a:pt x="0" y="98"/>
                  </a:lnTo>
                  <a:cubicBezTo>
                    <a:pt x="46" y="212"/>
                    <a:pt x="137" y="304"/>
                    <a:pt x="274" y="327"/>
                  </a:cubicBezTo>
                  <a:lnTo>
                    <a:pt x="274" y="52"/>
                  </a:lnTo>
                  <a:cubicBezTo>
                    <a:pt x="240" y="18"/>
                    <a:pt x="200" y="1"/>
                    <a:pt x="1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91"/>
            <p:cNvSpPr/>
            <p:nvPr/>
          </p:nvSpPr>
          <p:spPr>
            <a:xfrm>
              <a:off x="3022800" y="4372400"/>
              <a:ext cx="4600" cy="6900"/>
            </a:xfrm>
            <a:custGeom>
              <a:avLst/>
              <a:gdLst/>
              <a:ahLst/>
              <a:cxnLst/>
              <a:rect l="l" t="t" r="r" b="b"/>
              <a:pathLst>
                <a:path w="184" h="276" extrusionOk="0">
                  <a:moveTo>
                    <a:pt x="183" y="1"/>
                  </a:moveTo>
                  <a:cubicBezTo>
                    <a:pt x="114" y="92"/>
                    <a:pt x="69" y="184"/>
                    <a:pt x="0" y="275"/>
                  </a:cubicBezTo>
                  <a:cubicBezTo>
                    <a:pt x="69" y="184"/>
                    <a:pt x="114" y="92"/>
                    <a:pt x="183" y="1"/>
                  </a:cubicBezTo>
                  <a:close/>
                </a:path>
              </a:pathLst>
            </a:custGeom>
            <a:solidFill>
              <a:srgbClr val="EEA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91"/>
            <p:cNvSpPr/>
            <p:nvPr/>
          </p:nvSpPr>
          <p:spPr>
            <a:xfrm>
              <a:off x="4136975" y="5237900"/>
              <a:ext cx="6300" cy="4600"/>
            </a:xfrm>
            <a:custGeom>
              <a:avLst/>
              <a:gdLst/>
              <a:ahLst/>
              <a:cxnLst/>
              <a:rect l="l" t="t" r="r" b="b"/>
              <a:pathLst>
                <a:path w="252" h="184" extrusionOk="0">
                  <a:moveTo>
                    <a:pt x="252" y="1"/>
                  </a:moveTo>
                  <a:lnTo>
                    <a:pt x="0" y="184"/>
                  </a:lnTo>
                  <a:cubicBezTo>
                    <a:pt x="115" y="184"/>
                    <a:pt x="206" y="115"/>
                    <a:pt x="2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91"/>
            <p:cNvSpPr/>
            <p:nvPr/>
          </p:nvSpPr>
          <p:spPr>
            <a:xfrm>
              <a:off x="3414375" y="5269350"/>
              <a:ext cx="8025" cy="5750"/>
            </a:xfrm>
            <a:custGeom>
              <a:avLst/>
              <a:gdLst/>
              <a:ahLst/>
              <a:cxnLst/>
              <a:rect l="l" t="t" r="r" b="b"/>
              <a:pathLst>
                <a:path w="321" h="230" extrusionOk="0">
                  <a:moveTo>
                    <a:pt x="321" y="0"/>
                  </a:moveTo>
                  <a:lnTo>
                    <a:pt x="1" y="23"/>
                  </a:lnTo>
                  <a:cubicBezTo>
                    <a:pt x="47" y="160"/>
                    <a:pt x="184" y="229"/>
                    <a:pt x="321" y="229"/>
                  </a:cubicBezTo>
                  <a:lnTo>
                    <a:pt x="3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91"/>
            <p:cNvSpPr/>
            <p:nvPr/>
          </p:nvSpPr>
          <p:spPr>
            <a:xfrm>
              <a:off x="3564725" y="5326975"/>
              <a:ext cx="7450" cy="4250"/>
            </a:xfrm>
            <a:custGeom>
              <a:avLst/>
              <a:gdLst/>
              <a:ahLst/>
              <a:cxnLst/>
              <a:rect l="l" t="t" r="r" b="b"/>
              <a:pathLst>
                <a:path w="298" h="170" extrusionOk="0">
                  <a:moveTo>
                    <a:pt x="46" y="1"/>
                  </a:moveTo>
                  <a:cubicBezTo>
                    <a:pt x="31" y="1"/>
                    <a:pt x="15" y="2"/>
                    <a:pt x="1" y="5"/>
                  </a:cubicBezTo>
                  <a:cubicBezTo>
                    <a:pt x="41" y="105"/>
                    <a:pt x="150" y="169"/>
                    <a:pt x="253" y="169"/>
                  </a:cubicBezTo>
                  <a:cubicBezTo>
                    <a:pt x="268" y="169"/>
                    <a:pt x="283" y="168"/>
                    <a:pt x="298" y="165"/>
                  </a:cubicBezTo>
                  <a:cubicBezTo>
                    <a:pt x="258" y="65"/>
                    <a:pt x="149" y="1"/>
                    <a:pt x="46"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91"/>
            <p:cNvSpPr/>
            <p:nvPr/>
          </p:nvSpPr>
          <p:spPr>
            <a:xfrm>
              <a:off x="3609325" y="5332375"/>
              <a:ext cx="6875" cy="3300"/>
            </a:xfrm>
            <a:custGeom>
              <a:avLst/>
              <a:gdLst/>
              <a:ahLst/>
              <a:cxnLst/>
              <a:rect l="l" t="t" r="r" b="b"/>
              <a:pathLst>
                <a:path w="275" h="132" extrusionOk="0">
                  <a:moveTo>
                    <a:pt x="78" y="0"/>
                  </a:moveTo>
                  <a:cubicBezTo>
                    <a:pt x="51" y="0"/>
                    <a:pt x="24" y="6"/>
                    <a:pt x="0" y="18"/>
                  </a:cubicBezTo>
                  <a:lnTo>
                    <a:pt x="275" y="132"/>
                  </a:lnTo>
                  <a:cubicBezTo>
                    <a:pt x="241" y="47"/>
                    <a:pt x="157" y="0"/>
                    <a:pt x="78"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91"/>
            <p:cNvSpPr/>
            <p:nvPr/>
          </p:nvSpPr>
          <p:spPr>
            <a:xfrm>
              <a:off x="3103400" y="4981225"/>
              <a:ext cx="5175" cy="5175"/>
            </a:xfrm>
            <a:custGeom>
              <a:avLst/>
              <a:gdLst/>
              <a:ahLst/>
              <a:cxnLst/>
              <a:rect l="l" t="t" r="r" b="b"/>
              <a:pathLst>
                <a:path w="207" h="207" extrusionOk="0">
                  <a:moveTo>
                    <a:pt x="0" y="1"/>
                  </a:moveTo>
                  <a:cubicBezTo>
                    <a:pt x="0" y="138"/>
                    <a:pt x="69" y="206"/>
                    <a:pt x="206" y="206"/>
                  </a:cubicBez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91"/>
            <p:cNvSpPr/>
            <p:nvPr/>
          </p:nvSpPr>
          <p:spPr>
            <a:xfrm>
              <a:off x="3116550" y="5000100"/>
              <a:ext cx="5175" cy="8600"/>
            </a:xfrm>
            <a:custGeom>
              <a:avLst/>
              <a:gdLst/>
              <a:ahLst/>
              <a:cxnLst/>
              <a:rect l="l" t="t" r="r" b="b"/>
              <a:pathLst>
                <a:path w="207" h="344" extrusionOk="0">
                  <a:moveTo>
                    <a:pt x="0" y="0"/>
                  </a:moveTo>
                  <a:lnTo>
                    <a:pt x="23" y="252"/>
                  </a:lnTo>
                  <a:lnTo>
                    <a:pt x="115" y="343"/>
                  </a:lnTo>
                  <a:lnTo>
                    <a:pt x="206" y="252"/>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91"/>
            <p:cNvSpPr/>
            <p:nvPr/>
          </p:nvSpPr>
          <p:spPr>
            <a:xfrm>
              <a:off x="3116550" y="5005800"/>
              <a:ext cx="5175" cy="6325"/>
            </a:xfrm>
            <a:custGeom>
              <a:avLst/>
              <a:gdLst/>
              <a:ahLst/>
              <a:cxnLst/>
              <a:rect l="l" t="t" r="r" b="b"/>
              <a:pathLst>
                <a:path w="207" h="253" extrusionOk="0">
                  <a:moveTo>
                    <a:pt x="23" y="1"/>
                  </a:moveTo>
                  <a:cubicBezTo>
                    <a:pt x="0" y="115"/>
                    <a:pt x="69" y="230"/>
                    <a:pt x="160" y="252"/>
                  </a:cubicBezTo>
                  <a:cubicBezTo>
                    <a:pt x="183" y="184"/>
                    <a:pt x="206" y="92"/>
                    <a:pt x="2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91"/>
            <p:cNvSpPr/>
            <p:nvPr/>
          </p:nvSpPr>
          <p:spPr>
            <a:xfrm>
              <a:off x="4350550" y="4197275"/>
              <a:ext cx="128875" cy="333000"/>
            </a:xfrm>
            <a:custGeom>
              <a:avLst/>
              <a:gdLst/>
              <a:ahLst/>
              <a:cxnLst/>
              <a:rect l="l" t="t" r="r" b="b"/>
              <a:pathLst>
                <a:path w="5155" h="13320" extrusionOk="0">
                  <a:moveTo>
                    <a:pt x="358" y="0"/>
                  </a:moveTo>
                  <a:cubicBezTo>
                    <a:pt x="1" y="0"/>
                    <a:pt x="72" y="329"/>
                    <a:pt x="9" y="580"/>
                  </a:cubicBezTo>
                  <a:cubicBezTo>
                    <a:pt x="32" y="694"/>
                    <a:pt x="55" y="809"/>
                    <a:pt x="78" y="923"/>
                  </a:cubicBezTo>
                  <a:cubicBezTo>
                    <a:pt x="124" y="1037"/>
                    <a:pt x="147" y="1152"/>
                    <a:pt x="169" y="1243"/>
                  </a:cubicBezTo>
                  <a:cubicBezTo>
                    <a:pt x="215" y="1495"/>
                    <a:pt x="284" y="1701"/>
                    <a:pt x="421" y="1906"/>
                  </a:cubicBezTo>
                  <a:cubicBezTo>
                    <a:pt x="947" y="2432"/>
                    <a:pt x="1358" y="3073"/>
                    <a:pt x="1610" y="3781"/>
                  </a:cubicBezTo>
                  <a:cubicBezTo>
                    <a:pt x="2776" y="6800"/>
                    <a:pt x="3874" y="9818"/>
                    <a:pt x="4285" y="13042"/>
                  </a:cubicBezTo>
                  <a:cubicBezTo>
                    <a:pt x="4369" y="13210"/>
                    <a:pt x="4472" y="13320"/>
                    <a:pt x="4664" y="13320"/>
                  </a:cubicBezTo>
                  <a:cubicBezTo>
                    <a:pt x="4682" y="13320"/>
                    <a:pt x="4700" y="13319"/>
                    <a:pt x="4720" y="13317"/>
                  </a:cubicBezTo>
                  <a:cubicBezTo>
                    <a:pt x="4926" y="13042"/>
                    <a:pt x="4949" y="12699"/>
                    <a:pt x="4811" y="12402"/>
                  </a:cubicBezTo>
                  <a:cubicBezTo>
                    <a:pt x="4651" y="12105"/>
                    <a:pt x="4788" y="11853"/>
                    <a:pt x="5154" y="11808"/>
                  </a:cubicBezTo>
                  <a:cubicBezTo>
                    <a:pt x="4834" y="10390"/>
                    <a:pt x="4491" y="8995"/>
                    <a:pt x="4057" y="7600"/>
                  </a:cubicBezTo>
                  <a:cubicBezTo>
                    <a:pt x="3942" y="7074"/>
                    <a:pt x="3759" y="6571"/>
                    <a:pt x="3485" y="6114"/>
                  </a:cubicBezTo>
                  <a:cubicBezTo>
                    <a:pt x="3211" y="5657"/>
                    <a:pt x="3028" y="5153"/>
                    <a:pt x="2913" y="4650"/>
                  </a:cubicBezTo>
                  <a:cubicBezTo>
                    <a:pt x="2479" y="3027"/>
                    <a:pt x="1862" y="1495"/>
                    <a:pt x="695" y="260"/>
                  </a:cubicBezTo>
                  <a:cubicBezTo>
                    <a:pt x="627" y="169"/>
                    <a:pt x="558" y="100"/>
                    <a:pt x="467" y="8"/>
                  </a:cubicBezTo>
                  <a:cubicBezTo>
                    <a:pt x="427" y="3"/>
                    <a:pt x="391" y="0"/>
                    <a:pt x="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91"/>
            <p:cNvSpPr/>
            <p:nvPr/>
          </p:nvSpPr>
          <p:spPr>
            <a:xfrm>
              <a:off x="4147250" y="4003675"/>
              <a:ext cx="214975" cy="214400"/>
            </a:xfrm>
            <a:custGeom>
              <a:avLst/>
              <a:gdLst/>
              <a:ahLst/>
              <a:cxnLst/>
              <a:rect l="l" t="t" r="r" b="b"/>
              <a:pathLst>
                <a:path w="8599" h="8576" extrusionOk="0">
                  <a:moveTo>
                    <a:pt x="870" y="1"/>
                  </a:moveTo>
                  <a:lnTo>
                    <a:pt x="870" y="1"/>
                  </a:lnTo>
                  <a:cubicBezTo>
                    <a:pt x="1" y="389"/>
                    <a:pt x="710" y="732"/>
                    <a:pt x="893" y="1098"/>
                  </a:cubicBezTo>
                  <a:cubicBezTo>
                    <a:pt x="2150" y="1830"/>
                    <a:pt x="3111" y="2905"/>
                    <a:pt x="4163" y="3911"/>
                  </a:cubicBezTo>
                  <a:cubicBezTo>
                    <a:pt x="4780" y="4780"/>
                    <a:pt x="5878" y="5214"/>
                    <a:pt x="6335" y="6243"/>
                  </a:cubicBezTo>
                  <a:cubicBezTo>
                    <a:pt x="6403" y="6312"/>
                    <a:pt x="6472" y="6403"/>
                    <a:pt x="6564" y="6472"/>
                  </a:cubicBezTo>
                  <a:cubicBezTo>
                    <a:pt x="6632" y="6563"/>
                    <a:pt x="6701" y="6632"/>
                    <a:pt x="6769" y="6701"/>
                  </a:cubicBezTo>
                  <a:cubicBezTo>
                    <a:pt x="6907" y="6838"/>
                    <a:pt x="7021" y="6975"/>
                    <a:pt x="7112" y="7135"/>
                  </a:cubicBezTo>
                  <a:cubicBezTo>
                    <a:pt x="7158" y="7227"/>
                    <a:pt x="7204" y="7318"/>
                    <a:pt x="7272" y="7387"/>
                  </a:cubicBezTo>
                  <a:cubicBezTo>
                    <a:pt x="7341" y="7501"/>
                    <a:pt x="7410" y="7638"/>
                    <a:pt x="7478" y="7752"/>
                  </a:cubicBezTo>
                  <a:cubicBezTo>
                    <a:pt x="7524" y="7821"/>
                    <a:pt x="7593" y="7913"/>
                    <a:pt x="7638" y="7981"/>
                  </a:cubicBezTo>
                  <a:cubicBezTo>
                    <a:pt x="7775" y="8118"/>
                    <a:pt x="7867" y="8301"/>
                    <a:pt x="7981" y="8461"/>
                  </a:cubicBezTo>
                  <a:cubicBezTo>
                    <a:pt x="8027" y="8530"/>
                    <a:pt x="8118" y="8576"/>
                    <a:pt x="8233" y="8576"/>
                  </a:cubicBezTo>
                  <a:lnTo>
                    <a:pt x="8347" y="8507"/>
                  </a:lnTo>
                  <a:cubicBezTo>
                    <a:pt x="8370" y="8233"/>
                    <a:pt x="8324" y="7935"/>
                    <a:pt x="8599" y="7752"/>
                  </a:cubicBezTo>
                  <a:cubicBezTo>
                    <a:pt x="8004" y="6769"/>
                    <a:pt x="7295" y="5855"/>
                    <a:pt x="6541" y="4986"/>
                  </a:cubicBezTo>
                  <a:cubicBezTo>
                    <a:pt x="5786" y="4094"/>
                    <a:pt x="4940" y="3293"/>
                    <a:pt x="4025" y="2607"/>
                  </a:cubicBezTo>
                  <a:cubicBezTo>
                    <a:pt x="3751" y="2402"/>
                    <a:pt x="3522" y="2173"/>
                    <a:pt x="3294" y="1921"/>
                  </a:cubicBezTo>
                  <a:cubicBezTo>
                    <a:pt x="2539" y="1213"/>
                    <a:pt x="1807" y="481"/>
                    <a:pt x="870" y="1"/>
                  </a:cubicBezTo>
                  <a:close/>
                </a:path>
              </a:pathLst>
            </a:custGeom>
            <a:solidFill>
              <a:srgbClr val="B83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91"/>
            <p:cNvSpPr/>
            <p:nvPr/>
          </p:nvSpPr>
          <p:spPr>
            <a:xfrm>
              <a:off x="4096375" y="3965950"/>
              <a:ext cx="78350" cy="66325"/>
            </a:xfrm>
            <a:custGeom>
              <a:avLst/>
              <a:gdLst/>
              <a:ahLst/>
              <a:cxnLst/>
              <a:rect l="l" t="t" r="r" b="b"/>
              <a:pathLst>
                <a:path w="3134" h="2653" extrusionOk="0">
                  <a:moveTo>
                    <a:pt x="618" y="0"/>
                  </a:moveTo>
                  <a:cubicBezTo>
                    <a:pt x="1" y="343"/>
                    <a:pt x="252" y="1075"/>
                    <a:pt x="1" y="1555"/>
                  </a:cubicBezTo>
                  <a:cubicBezTo>
                    <a:pt x="115" y="2081"/>
                    <a:pt x="527" y="2264"/>
                    <a:pt x="1007" y="2379"/>
                  </a:cubicBezTo>
                  <a:cubicBezTo>
                    <a:pt x="1327" y="2379"/>
                    <a:pt x="1670" y="2424"/>
                    <a:pt x="1990" y="2516"/>
                  </a:cubicBezTo>
                  <a:cubicBezTo>
                    <a:pt x="2218" y="2544"/>
                    <a:pt x="2455" y="2653"/>
                    <a:pt x="2696" y="2653"/>
                  </a:cubicBezTo>
                  <a:cubicBezTo>
                    <a:pt x="2841" y="2653"/>
                    <a:pt x="2987" y="2613"/>
                    <a:pt x="3133" y="2493"/>
                  </a:cubicBezTo>
                  <a:cubicBezTo>
                    <a:pt x="3019" y="2333"/>
                    <a:pt x="2882" y="2173"/>
                    <a:pt x="2768" y="1990"/>
                  </a:cubicBezTo>
                  <a:cubicBezTo>
                    <a:pt x="2630" y="1830"/>
                    <a:pt x="2676" y="1578"/>
                    <a:pt x="2882" y="1487"/>
                  </a:cubicBezTo>
                  <a:cubicBezTo>
                    <a:pt x="2219" y="869"/>
                    <a:pt x="1464" y="366"/>
                    <a:pt x="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91"/>
            <p:cNvSpPr/>
            <p:nvPr/>
          </p:nvSpPr>
          <p:spPr>
            <a:xfrm>
              <a:off x="4040925" y="3939650"/>
              <a:ext cx="70350" cy="63475"/>
            </a:xfrm>
            <a:custGeom>
              <a:avLst/>
              <a:gdLst/>
              <a:ahLst/>
              <a:cxnLst/>
              <a:rect l="l" t="t" r="r" b="b"/>
              <a:pathLst>
                <a:path w="2814" h="2539" extrusionOk="0">
                  <a:moveTo>
                    <a:pt x="1098" y="1"/>
                  </a:moveTo>
                  <a:cubicBezTo>
                    <a:pt x="481" y="206"/>
                    <a:pt x="801" y="481"/>
                    <a:pt x="1075" y="732"/>
                  </a:cubicBezTo>
                  <a:cubicBezTo>
                    <a:pt x="1056" y="735"/>
                    <a:pt x="1037" y="736"/>
                    <a:pt x="1017" y="736"/>
                  </a:cubicBezTo>
                  <a:cubicBezTo>
                    <a:pt x="831" y="736"/>
                    <a:pt x="614" y="642"/>
                    <a:pt x="423" y="642"/>
                  </a:cubicBezTo>
                  <a:cubicBezTo>
                    <a:pt x="242" y="642"/>
                    <a:pt x="85" y="726"/>
                    <a:pt x="1" y="1052"/>
                  </a:cubicBezTo>
                  <a:cubicBezTo>
                    <a:pt x="618" y="1830"/>
                    <a:pt x="1281" y="2470"/>
                    <a:pt x="2333" y="2539"/>
                  </a:cubicBezTo>
                  <a:cubicBezTo>
                    <a:pt x="2630" y="2242"/>
                    <a:pt x="2767" y="1807"/>
                    <a:pt x="2722" y="1373"/>
                  </a:cubicBezTo>
                  <a:cubicBezTo>
                    <a:pt x="2676" y="1258"/>
                    <a:pt x="2722" y="1121"/>
                    <a:pt x="2813" y="1052"/>
                  </a:cubicBezTo>
                  <a:cubicBezTo>
                    <a:pt x="2333" y="595"/>
                    <a:pt x="1738" y="229"/>
                    <a:pt x="1098" y="1"/>
                  </a:cubicBezTo>
                  <a:close/>
                </a:path>
              </a:pathLst>
            </a:custGeom>
            <a:solidFill>
              <a:srgbClr val="DD78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91"/>
            <p:cNvSpPr/>
            <p:nvPr/>
          </p:nvSpPr>
          <p:spPr>
            <a:xfrm>
              <a:off x="3891150" y="3869025"/>
              <a:ext cx="132650" cy="57325"/>
            </a:xfrm>
            <a:custGeom>
              <a:avLst/>
              <a:gdLst/>
              <a:ahLst/>
              <a:cxnLst/>
              <a:rect l="l" t="t" r="r" b="b"/>
              <a:pathLst>
                <a:path w="5306" h="2293" extrusionOk="0">
                  <a:moveTo>
                    <a:pt x="294" y="0"/>
                  </a:moveTo>
                  <a:cubicBezTo>
                    <a:pt x="211" y="0"/>
                    <a:pt x="127" y="19"/>
                    <a:pt x="46" y="59"/>
                  </a:cubicBezTo>
                  <a:cubicBezTo>
                    <a:pt x="1" y="150"/>
                    <a:pt x="1" y="287"/>
                    <a:pt x="46" y="402"/>
                  </a:cubicBezTo>
                  <a:cubicBezTo>
                    <a:pt x="366" y="790"/>
                    <a:pt x="824" y="859"/>
                    <a:pt x="1235" y="1042"/>
                  </a:cubicBezTo>
                  <a:cubicBezTo>
                    <a:pt x="2333" y="1522"/>
                    <a:pt x="3522" y="1728"/>
                    <a:pt x="4597" y="2277"/>
                  </a:cubicBezTo>
                  <a:cubicBezTo>
                    <a:pt x="4707" y="2277"/>
                    <a:pt x="4822" y="2293"/>
                    <a:pt x="4927" y="2293"/>
                  </a:cubicBezTo>
                  <a:cubicBezTo>
                    <a:pt x="5127" y="2293"/>
                    <a:pt x="5291" y="2234"/>
                    <a:pt x="5306" y="1888"/>
                  </a:cubicBezTo>
                  <a:cubicBezTo>
                    <a:pt x="3796" y="1111"/>
                    <a:pt x="2219" y="493"/>
                    <a:pt x="595" y="82"/>
                  </a:cubicBezTo>
                  <a:cubicBezTo>
                    <a:pt x="505" y="30"/>
                    <a:pt x="401" y="0"/>
                    <a:pt x="294" y="0"/>
                  </a:cubicBezTo>
                  <a:close/>
                </a:path>
              </a:pathLst>
            </a:custGeom>
            <a:solidFill>
              <a:srgbClr val="E59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91"/>
            <p:cNvSpPr/>
            <p:nvPr/>
          </p:nvSpPr>
          <p:spPr>
            <a:xfrm>
              <a:off x="3773400" y="3853275"/>
              <a:ext cx="121775" cy="35725"/>
            </a:xfrm>
            <a:custGeom>
              <a:avLst/>
              <a:gdLst/>
              <a:ahLst/>
              <a:cxnLst/>
              <a:rect l="l" t="t" r="r" b="b"/>
              <a:pathLst>
                <a:path w="4871" h="1429" extrusionOk="0">
                  <a:moveTo>
                    <a:pt x="866" y="1"/>
                  </a:moveTo>
                  <a:cubicBezTo>
                    <a:pt x="577" y="1"/>
                    <a:pt x="289" y="9"/>
                    <a:pt x="0" y="26"/>
                  </a:cubicBezTo>
                  <a:lnTo>
                    <a:pt x="0" y="231"/>
                  </a:lnTo>
                  <a:cubicBezTo>
                    <a:pt x="0" y="346"/>
                    <a:pt x="23" y="437"/>
                    <a:pt x="46" y="529"/>
                  </a:cubicBezTo>
                  <a:lnTo>
                    <a:pt x="114" y="666"/>
                  </a:lnTo>
                  <a:cubicBezTo>
                    <a:pt x="160" y="757"/>
                    <a:pt x="206" y="872"/>
                    <a:pt x="252" y="963"/>
                  </a:cubicBezTo>
                  <a:cubicBezTo>
                    <a:pt x="274" y="1055"/>
                    <a:pt x="343" y="1146"/>
                    <a:pt x="389" y="1238"/>
                  </a:cubicBezTo>
                  <a:cubicBezTo>
                    <a:pt x="480" y="1329"/>
                    <a:pt x="572" y="1375"/>
                    <a:pt x="686" y="1420"/>
                  </a:cubicBezTo>
                  <a:cubicBezTo>
                    <a:pt x="724" y="1426"/>
                    <a:pt x="763" y="1429"/>
                    <a:pt x="803" y="1429"/>
                  </a:cubicBezTo>
                  <a:cubicBezTo>
                    <a:pt x="931" y="1429"/>
                    <a:pt x="1067" y="1399"/>
                    <a:pt x="1189" y="1329"/>
                  </a:cubicBezTo>
                  <a:cubicBezTo>
                    <a:pt x="1514" y="895"/>
                    <a:pt x="1920" y="807"/>
                    <a:pt x="2344" y="807"/>
                  </a:cubicBezTo>
                  <a:cubicBezTo>
                    <a:pt x="2635" y="807"/>
                    <a:pt x="2935" y="849"/>
                    <a:pt x="3224" y="849"/>
                  </a:cubicBezTo>
                  <a:cubicBezTo>
                    <a:pt x="3534" y="862"/>
                    <a:pt x="3844" y="979"/>
                    <a:pt x="4145" y="979"/>
                  </a:cubicBezTo>
                  <a:cubicBezTo>
                    <a:pt x="4354" y="979"/>
                    <a:pt x="4559" y="922"/>
                    <a:pt x="4756" y="734"/>
                  </a:cubicBezTo>
                  <a:cubicBezTo>
                    <a:pt x="4779" y="734"/>
                    <a:pt x="4825" y="712"/>
                    <a:pt x="4848" y="666"/>
                  </a:cubicBezTo>
                  <a:cubicBezTo>
                    <a:pt x="4871" y="620"/>
                    <a:pt x="4848" y="574"/>
                    <a:pt x="4756" y="529"/>
                  </a:cubicBezTo>
                  <a:cubicBezTo>
                    <a:pt x="3482" y="173"/>
                    <a:pt x="2177" y="1"/>
                    <a:pt x="866" y="1"/>
                  </a:cubicBezTo>
                  <a:close/>
                </a:path>
              </a:pathLst>
            </a:custGeom>
            <a:solidFill>
              <a:srgbClr val="E28A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91"/>
            <p:cNvSpPr/>
            <p:nvPr/>
          </p:nvSpPr>
          <p:spPr>
            <a:xfrm>
              <a:off x="3992325" y="3916225"/>
              <a:ext cx="78325" cy="52325"/>
            </a:xfrm>
            <a:custGeom>
              <a:avLst/>
              <a:gdLst/>
              <a:ahLst/>
              <a:cxnLst/>
              <a:rect l="l" t="t" r="r" b="b"/>
              <a:pathLst>
                <a:path w="3133" h="2093" extrusionOk="0">
                  <a:moveTo>
                    <a:pt x="1236" y="0"/>
                  </a:moveTo>
                  <a:cubicBezTo>
                    <a:pt x="1125" y="206"/>
                    <a:pt x="948" y="225"/>
                    <a:pt x="765" y="225"/>
                  </a:cubicBezTo>
                  <a:cubicBezTo>
                    <a:pt x="724" y="225"/>
                    <a:pt x="683" y="224"/>
                    <a:pt x="641" y="224"/>
                  </a:cubicBezTo>
                  <a:cubicBezTo>
                    <a:pt x="603" y="224"/>
                    <a:pt x="564" y="225"/>
                    <a:pt x="527" y="229"/>
                  </a:cubicBezTo>
                  <a:lnTo>
                    <a:pt x="367" y="320"/>
                  </a:lnTo>
                  <a:cubicBezTo>
                    <a:pt x="1" y="892"/>
                    <a:pt x="435" y="846"/>
                    <a:pt x="801" y="892"/>
                  </a:cubicBezTo>
                  <a:cubicBezTo>
                    <a:pt x="834" y="898"/>
                    <a:pt x="870" y="901"/>
                    <a:pt x="908" y="901"/>
                  </a:cubicBezTo>
                  <a:cubicBezTo>
                    <a:pt x="1041" y="901"/>
                    <a:pt x="1198" y="868"/>
                    <a:pt x="1334" y="868"/>
                  </a:cubicBezTo>
                  <a:cubicBezTo>
                    <a:pt x="1557" y="868"/>
                    <a:pt x="1724" y="956"/>
                    <a:pt x="1647" y="1418"/>
                  </a:cubicBezTo>
                  <a:cubicBezTo>
                    <a:pt x="1533" y="1532"/>
                    <a:pt x="1464" y="1692"/>
                    <a:pt x="1464" y="1875"/>
                  </a:cubicBezTo>
                  <a:cubicBezTo>
                    <a:pt x="1554" y="2016"/>
                    <a:pt x="1651" y="2092"/>
                    <a:pt x="1758" y="2092"/>
                  </a:cubicBezTo>
                  <a:cubicBezTo>
                    <a:pt x="1843" y="2092"/>
                    <a:pt x="1935" y="2045"/>
                    <a:pt x="2036" y="1944"/>
                  </a:cubicBezTo>
                  <a:cubicBezTo>
                    <a:pt x="2113" y="1845"/>
                    <a:pt x="2194" y="1815"/>
                    <a:pt x="2281" y="1815"/>
                  </a:cubicBezTo>
                  <a:cubicBezTo>
                    <a:pt x="2376" y="1815"/>
                    <a:pt x="2477" y="1851"/>
                    <a:pt x="2585" y="1875"/>
                  </a:cubicBezTo>
                  <a:cubicBezTo>
                    <a:pt x="2752" y="1917"/>
                    <a:pt x="2871" y="1942"/>
                    <a:pt x="2951" y="1942"/>
                  </a:cubicBezTo>
                  <a:cubicBezTo>
                    <a:pt x="3133" y="1942"/>
                    <a:pt x="3115" y="1813"/>
                    <a:pt x="3019" y="1464"/>
                  </a:cubicBezTo>
                  <a:cubicBezTo>
                    <a:pt x="2951" y="1281"/>
                    <a:pt x="2836" y="1098"/>
                    <a:pt x="3042" y="938"/>
                  </a:cubicBezTo>
                  <a:cubicBezTo>
                    <a:pt x="2493" y="549"/>
                    <a:pt x="1876" y="252"/>
                    <a:pt x="1236" y="0"/>
                  </a:cubicBezTo>
                  <a:close/>
                </a:path>
              </a:pathLst>
            </a:custGeom>
            <a:solidFill>
              <a:srgbClr val="ECA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91"/>
            <p:cNvSpPr/>
            <p:nvPr/>
          </p:nvSpPr>
          <p:spPr>
            <a:xfrm>
              <a:off x="3892300" y="3866125"/>
              <a:ext cx="13750" cy="5525"/>
            </a:xfrm>
            <a:custGeom>
              <a:avLst/>
              <a:gdLst/>
              <a:ahLst/>
              <a:cxnLst/>
              <a:rect l="l" t="t" r="r" b="b"/>
              <a:pathLst>
                <a:path w="550" h="221" extrusionOk="0">
                  <a:moveTo>
                    <a:pt x="126" y="1"/>
                  </a:moveTo>
                  <a:cubicBezTo>
                    <a:pt x="84" y="1"/>
                    <a:pt x="42" y="5"/>
                    <a:pt x="0" y="15"/>
                  </a:cubicBezTo>
                  <a:lnTo>
                    <a:pt x="0" y="220"/>
                  </a:lnTo>
                  <a:lnTo>
                    <a:pt x="549" y="198"/>
                  </a:lnTo>
                  <a:cubicBezTo>
                    <a:pt x="440" y="70"/>
                    <a:pt x="287" y="1"/>
                    <a:pt x="126" y="1"/>
                  </a:cubicBezTo>
                  <a:close/>
                </a:path>
              </a:pathLst>
            </a:custGeom>
            <a:solidFill>
              <a:srgbClr val="EDA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91"/>
            <p:cNvSpPr/>
            <p:nvPr/>
          </p:nvSpPr>
          <p:spPr>
            <a:xfrm>
              <a:off x="4362200" y="4197475"/>
              <a:ext cx="5750" cy="6300"/>
            </a:xfrm>
            <a:custGeom>
              <a:avLst/>
              <a:gdLst/>
              <a:ahLst/>
              <a:cxnLst/>
              <a:rect l="l" t="t" r="r" b="b"/>
              <a:pathLst>
                <a:path w="230" h="252" extrusionOk="0">
                  <a:moveTo>
                    <a:pt x="1" y="0"/>
                  </a:moveTo>
                  <a:lnTo>
                    <a:pt x="229" y="252"/>
                  </a:lnTo>
                  <a:cubicBezTo>
                    <a:pt x="229" y="138"/>
                    <a:pt x="138" y="23"/>
                    <a:pt x="1" y="0"/>
                  </a:cubicBezTo>
                  <a:close/>
                </a:path>
              </a:pathLst>
            </a:custGeom>
            <a:solidFill>
              <a:srgbClr val="B83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91"/>
            <p:cNvSpPr/>
            <p:nvPr/>
          </p:nvSpPr>
          <p:spPr>
            <a:xfrm>
              <a:off x="3302900" y="3903075"/>
              <a:ext cx="199550" cy="108625"/>
            </a:xfrm>
            <a:custGeom>
              <a:avLst/>
              <a:gdLst/>
              <a:ahLst/>
              <a:cxnLst/>
              <a:rect l="l" t="t" r="r" b="b"/>
              <a:pathLst>
                <a:path w="7982" h="4345" extrusionOk="0">
                  <a:moveTo>
                    <a:pt x="6541" y="0"/>
                  </a:moveTo>
                  <a:cubicBezTo>
                    <a:pt x="6289" y="526"/>
                    <a:pt x="5809" y="618"/>
                    <a:pt x="5306" y="755"/>
                  </a:cubicBezTo>
                  <a:cubicBezTo>
                    <a:pt x="4117" y="1029"/>
                    <a:pt x="2973" y="1601"/>
                    <a:pt x="2013" y="2378"/>
                  </a:cubicBezTo>
                  <a:cubicBezTo>
                    <a:pt x="1830" y="2607"/>
                    <a:pt x="1556" y="2721"/>
                    <a:pt x="1281" y="2767"/>
                  </a:cubicBezTo>
                  <a:cubicBezTo>
                    <a:pt x="915" y="3087"/>
                    <a:pt x="550" y="3384"/>
                    <a:pt x="207" y="3727"/>
                  </a:cubicBezTo>
                  <a:cubicBezTo>
                    <a:pt x="1" y="3933"/>
                    <a:pt x="92" y="4093"/>
                    <a:pt x="527" y="4253"/>
                  </a:cubicBezTo>
                  <a:cubicBezTo>
                    <a:pt x="572" y="4314"/>
                    <a:pt x="649" y="4345"/>
                    <a:pt x="722" y="4345"/>
                  </a:cubicBezTo>
                  <a:cubicBezTo>
                    <a:pt x="758" y="4345"/>
                    <a:pt x="794" y="4337"/>
                    <a:pt x="824" y="4322"/>
                  </a:cubicBezTo>
                  <a:cubicBezTo>
                    <a:pt x="984" y="4253"/>
                    <a:pt x="1121" y="4162"/>
                    <a:pt x="1258" y="4070"/>
                  </a:cubicBezTo>
                  <a:cubicBezTo>
                    <a:pt x="2265" y="3407"/>
                    <a:pt x="3431" y="3041"/>
                    <a:pt x="4437" y="2401"/>
                  </a:cubicBezTo>
                  <a:cubicBezTo>
                    <a:pt x="5535" y="1669"/>
                    <a:pt x="6952" y="1464"/>
                    <a:pt x="7958" y="526"/>
                  </a:cubicBezTo>
                  <a:cubicBezTo>
                    <a:pt x="7981" y="320"/>
                    <a:pt x="7913" y="137"/>
                    <a:pt x="7775" y="0"/>
                  </a:cubicBezTo>
                  <a:close/>
                </a:path>
              </a:pathLst>
            </a:custGeom>
            <a:solidFill>
              <a:srgbClr val="F0A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91"/>
            <p:cNvSpPr/>
            <p:nvPr/>
          </p:nvSpPr>
          <p:spPr>
            <a:xfrm>
              <a:off x="3164175" y="4048800"/>
              <a:ext cx="114750" cy="117550"/>
            </a:xfrm>
            <a:custGeom>
              <a:avLst/>
              <a:gdLst/>
              <a:ahLst/>
              <a:cxnLst/>
              <a:rect l="l" t="t" r="r" b="b"/>
              <a:pathLst>
                <a:path w="4590" h="4702" extrusionOk="0">
                  <a:moveTo>
                    <a:pt x="4280" y="1"/>
                  </a:moveTo>
                  <a:cubicBezTo>
                    <a:pt x="4217" y="1"/>
                    <a:pt x="4152" y="28"/>
                    <a:pt x="4086" y="94"/>
                  </a:cubicBezTo>
                  <a:cubicBezTo>
                    <a:pt x="3515" y="665"/>
                    <a:pt x="2737" y="1031"/>
                    <a:pt x="2303" y="1763"/>
                  </a:cubicBezTo>
                  <a:cubicBezTo>
                    <a:pt x="2074" y="2174"/>
                    <a:pt x="1731" y="2495"/>
                    <a:pt x="1319" y="2700"/>
                  </a:cubicBezTo>
                  <a:cubicBezTo>
                    <a:pt x="1182" y="2700"/>
                    <a:pt x="1091" y="2815"/>
                    <a:pt x="1068" y="2952"/>
                  </a:cubicBezTo>
                  <a:cubicBezTo>
                    <a:pt x="1068" y="3203"/>
                    <a:pt x="954" y="3432"/>
                    <a:pt x="725" y="3569"/>
                  </a:cubicBezTo>
                  <a:cubicBezTo>
                    <a:pt x="405" y="3775"/>
                    <a:pt x="176" y="4072"/>
                    <a:pt x="39" y="4438"/>
                  </a:cubicBezTo>
                  <a:cubicBezTo>
                    <a:pt x="1" y="4609"/>
                    <a:pt x="42" y="4701"/>
                    <a:pt x="188" y="4701"/>
                  </a:cubicBezTo>
                  <a:cubicBezTo>
                    <a:pt x="218" y="4701"/>
                    <a:pt x="252" y="4698"/>
                    <a:pt x="290" y="4690"/>
                  </a:cubicBezTo>
                  <a:cubicBezTo>
                    <a:pt x="1571" y="3203"/>
                    <a:pt x="2760" y="1649"/>
                    <a:pt x="4384" y="505"/>
                  </a:cubicBezTo>
                  <a:cubicBezTo>
                    <a:pt x="4452" y="414"/>
                    <a:pt x="4521" y="322"/>
                    <a:pt x="4589" y="208"/>
                  </a:cubicBezTo>
                  <a:cubicBezTo>
                    <a:pt x="4501" y="90"/>
                    <a:pt x="4394" y="1"/>
                    <a:pt x="4280" y="1"/>
                  </a:cubicBezTo>
                  <a:close/>
                </a:path>
              </a:pathLst>
            </a:custGeom>
            <a:solidFill>
              <a:srgbClr val="E385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91"/>
            <p:cNvSpPr/>
            <p:nvPr/>
          </p:nvSpPr>
          <p:spPr>
            <a:xfrm>
              <a:off x="3286900" y="4009975"/>
              <a:ext cx="37750" cy="32025"/>
            </a:xfrm>
            <a:custGeom>
              <a:avLst/>
              <a:gdLst/>
              <a:ahLst/>
              <a:cxnLst/>
              <a:rect l="l" t="t" r="r" b="b"/>
              <a:pathLst>
                <a:path w="1510" h="1281" extrusionOk="0">
                  <a:moveTo>
                    <a:pt x="1167" y="0"/>
                  </a:moveTo>
                  <a:cubicBezTo>
                    <a:pt x="984" y="458"/>
                    <a:pt x="435" y="503"/>
                    <a:pt x="161" y="869"/>
                  </a:cubicBezTo>
                  <a:cubicBezTo>
                    <a:pt x="46" y="1029"/>
                    <a:pt x="1" y="1144"/>
                    <a:pt x="183" y="1281"/>
                  </a:cubicBezTo>
                  <a:cubicBezTo>
                    <a:pt x="687" y="1075"/>
                    <a:pt x="1121" y="732"/>
                    <a:pt x="1441" y="297"/>
                  </a:cubicBezTo>
                  <a:cubicBezTo>
                    <a:pt x="1464" y="297"/>
                    <a:pt x="1487" y="275"/>
                    <a:pt x="1487" y="183"/>
                  </a:cubicBezTo>
                  <a:cubicBezTo>
                    <a:pt x="1510" y="115"/>
                    <a:pt x="1464" y="46"/>
                    <a:pt x="1418" y="0"/>
                  </a:cubicBezTo>
                  <a:close/>
                </a:path>
              </a:pathLst>
            </a:custGeom>
            <a:solidFill>
              <a:srgbClr val="DF7E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91"/>
            <p:cNvSpPr/>
            <p:nvPr/>
          </p:nvSpPr>
          <p:spPr>
            <a:xfrm>
              <a:off x="3172000" y="4105950"/>
              <a:ext cx="25175" cy="16650"/>
            </a:xfrm>
            <a:custGeom>
              <a:avLst/>
              <a:gdLst/>
              <a:ahLst/>
              <a:cxnLst/>
              <a:rect l="l" t="t" r="r" b="b"/>
              <a:pathLst>
                <a:path w="1007" h="666" extrusionOk="0">
                  <a:moveTo>
                    <a:pt x="708" y="1"/>
                  </a:moveTo>
                  <a:cubicBezTo>
                    <a:pt x="649" y="1"/>
                    <a:pt x="571" y="20"/>
                    <a:pt x="458" y="49"/>
                  </a:cubicBezTo>
                  <a:lnTo>
                    <a:pt x="0" y="163"/>
                  </a:lnTo>
                  <a:lnTo>
                    <a:pt x="0" y="414"/>
                  </a:lnTo>
                  <a:lnTo>
                    <a:pt x="755" y="666"/>
                  </a:lnTo>
                  <a:lnTo>
                    <a:pt x="1006" y="414"/>
                  </a:lnTo>
                  <a:cubicBezTo>
                    <a:pt x="880" y="98"/>
                    <a:pt x="841" y="1"/>
                    <a:pt x="708" y="1"/>
                  </a:cubicBezTo>
                  <a:close/>
                </a:path>
              </a:pathLst>
            </a:custGeom>
            <a:solidFill>
              <a:srgbClr val="F0B0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91"/>
            <p:cNvSpPr/>
            <p:nvPr/>
          </p:nvSpPr>
          <p:spPr>
            <a:xfrm>
              <a:off x="3070250" y="4174750"/>
              <a:ext cx="67475" cy="114775"/>
            </a:xfrm>
            <a:custGeom>
              <a:avLst/>
              <a:gdLst/>
              <a:ahLst/>
              <a:cxnLst/>
              <a:rect l="l" t="t" r="r" b="b"/>
              <a:pathLst>
                <a:path w="2699" h="4591" extrusionOk="0">
                  <a:moveTo>
                    <a:pt x="2343" y="0"/>
                  </a:moveTo>
                  <a:cubicBezTo>
                    <a:pt x="2215" y="0"/>
                    <a:pt x="2110" y="129"/>
                    <a:pt x="2058" y="338"/>
                  </a:cubicBezTo>
                  <a:cubicBezTo>
                    <a:pt x="2012" y="544"/>
                    <a:pt x="1898" y="727"/>
                    <a:pt x="1967" y="932"/>
                  </a:cubicBezTo>
                  <a:cubicBezTo>
                    <a:pt x="1989" y="1047"/>
                    <a:pt x="2035" y="1252"/>
                    <a:pt x="1898" y="1252"/>
                  </a:cubicBezTo>
                  <a:cubicBezTo>
                    <a:pt x="1166" y="1321"/>
                    <a:pt x="1029" y="2053"/>
                    <a:pt x="549" y="2419"/>
                  </a:cubicBezTo>
                  <a:cubicBezTo>
                    <a:pt x="572" y="3059"/>
                    <a:pt x="480" y="3676"/>
                    <a:pt x="46" y="4179"/>
                  </a:cubicBezTo>
                  <a:cubicBezTo>
                    <a:pt x="0" y="4568"/>
                    <a:pt x="274" y="4568"/>
                    <a:pt x="549" y="4591"/>
                  </a:cubicBezTo>
                  <a:cubicBezTo>
                    <a:pt x="1486" y="3516"/>
                    <a:pt x="2378" y="2419"/>
                    <a:pt x="2561" y="909"/>
                  </a:cubicBezTo>
                  <a:cubicBezTo>
                    <a:pt x="2584" y="749"/>
                    <a:pt x="2607" y="589"/>
                    <a:pt x="2653" y="429"/>
                  </a:cubicBezTo>
                  <a:cubicBezTo>
                    <a:pt x="2698" y="269"/>
                    <a:pt x="2630" y="86"/>
                    <a:pt x="2470" y="41"/>
                  </a:cubicBezTo>
                  <a:cubicBezTo>
                    <a:pt x="2426" y="13"/>
                    <a:pt x="2383" y="0"/>
                    <a:pt x="2343" y="0"/>
                  </a:cubicBezTo>
                  <a:close/>
                </a:path>
              </a:pathLst>
            </a:custGeom>
            <a:solidFill>
              <a:srgbClr val="F0A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91"/>
            <p:cNvSpPr/>
            <p:nvPr/>
          </p:nvSpPr>
          <p:spPr>
            <a:xfrm>
              <a:off x="3079950" y="4160325"/>
              <a:ext cx="91500" cy="137775"/>
            </a:xfrm>
            <a:custGeom>
              <a:avLst/>
              <a:gdLst/>
              <a:ahLst/>
              <a:cxnLst/>
              <a:rect l="l" t="t" r="r" b="b"/>
              <a:pathLst>
                <a:path w="3660" h="5511" extrusionOk="0">
                  <a:moveTo>
                    <a:pt x="3019" y="0"/>
                  </a:moveTo>
                  <a:cubicBezTo>
                    <a:pt x="2928" y="23"/>
                    <a:pt x="2836" y="69"/>
                    <a:pt x="2745" y="137"/>
                  </a:cubicBezTo>
                  <a:lnTo>
                    <a:pt x="2676" y="252"/>
                  </a:lnTo>
                  <a:cubicBezTo>
                    <a:pt x="2653" y="732"/>
                    <a:pt x="2745" y="1235"/>
                    <a:pt x="2173" y="1509"/>
                  </a:cubicBezTo>
                  <a:cubicBezTo>
                    <a:pt x="1624" y="2744"/>
                    <a:pt x="961" y="3910"/>
                    <a:pt x="161" y="5008"/>
                  </a:cubicBezTo>
                  <a:cubicBezTo>
                    <a:pt x="24" y="5305"/>
                    <a:pt x="1" y="5511"/>
                    <a:pt x="412" y="5511"/>
                  </a:cubicBezTo>
                  <a:cubicBezTo>
                    <a:pt x="1190" y="4208"/>
                    <a:pt x="1990" y="2904"/>
                    <a:pt x="2768" y="1601"/>
                  </a:cubicBezTo>
                  <a:cubicBezTo>
                    <a:pt x="3042" y="1143"/>
                    <a:pt x="3362" y="686"/>
                    <a:pt x="3659" y="252"/>
                  </a:cubicBezTo>
                  <a:lnTo>
                    <a:pt x="3408" y="0"/>
                  </a:lnTo>
                  <a:close/>
                </a:path>
              </a:pathLst>
            </a:custGeom>
            <a:solidFill>
              <a:srgbClr val="E793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91"/>
            <p:cNvSpPr/>
            <p:nvPr/>
          </p:nvSpPr>
          <p:spPr>
            <a:xfrm>
              <a:off x="3135400" y="4151300"/>
              <a:ext cx="24050" cy="15325"/>
            </a:xfrm>
            <a:custGeom>
              <a:avLst/>
              <a:gdLst/>
              <a:ahLst/>
              <a:cxnLst/>
              <a:rect l="l" t="t" r="r" b="b"/>
              <a:pathLst>
                <a:path w="962" h="613" extrusionOk="0">
                  <a:moveTo>
                    <a:pt x="510" y="1"/>
                  </a:moveTo>
                  <a:cubicBezTo>
                    <a:pt x="325" y="1"/>
                    <a:pt x="148" y="103"/>
                    <a:pt x="69" y="293"/>
                  </a:cubicBezTo>
                  <a:cubicBezTo>
                    <a:pt x="1" y="544"/>
                    <a:pt x="275" y="567"/>
                    <a:pt x="458" y="613"/>
                  </a:cubicBezTo>
                  <a:cubicBezTo>
                    <a:pt x="595" y="453"/>
                    <a:pt x="824" y="498"/>
                    <a:pt x="961" y="361"/>
                  </a:cubicBezTo>
                  <a:cubicBezTo>
                    <a:pt x="893" y="247"/>
                    <a:pt x="847" y="132"/>
                    <a:pt x="755" y="64"/>
                  </a:cubicBezTo>
                  <a:cubicBezTo>
                    <a:pt x="678" y="21"/>
                    <a:pt x="593" y="1"/>
                    <a:pt x="510" y="1"/>
                  </a:cubicBezTo>
                  <a:close/>
                </a:path>
              </a:pathLst>
            </a:custGeom>
            <a:solidFill>
              <a:srgbClr val="F0A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91"/>
            <p:cNvSpPr/>
            <p:nvPr/>
          </p:nvSpPr>
          <p:spPr>
            <a:xfrm>
              <a:off x="3626475" y="3858525"/>
              <a:ext cx="153225" cy="29125"/>
            </a:xfrm>
            <a:custGeom>
              <a:avLst/>
              <a:gdLst/>
              <a:ahLst/>
              <a:cxnLst/>
              <a:rect l="l" t="t" r="r" b="b"/>
              <a:pathLst>
                <a:path w="6129" h="1165" extrusionOk="0">
                  <a:moveTo>
                    <a:pt x="3980" y="0"/>
                  </a:moveTo>
                  <a:cubicBezTo>
                    <a:pt x="2788" y="0"/>
                    <a:pt x="1609" y="299"/>
                    <a:pt x="412" y="319"/>
                  </a:cubicBezTo>
                  <a:cubicBezTo>
                    <a:pt x="320" y="342"/>
                    <a:pt x="206" y="456"/>
                    <a:pt x="115" y="524"/>
                  </a:cubicBezTo>
                  <a:cubicBezTo>
                    <a:pt x="0" y="845"/>
                    <a:pt x="160" y="1028"/>
                    <a:pt x="412" y="1165"/>
                  </a:cubicBezTo>
                  <a:cubicBezTo>
                    <a:pt x="1063" y="1073"/>
                    <a:pt x="1713" y="1042"/>
                    <a:pt x="2365" y="1042"/>
                  </a:cubicBezTo>
                  <a:cubicBezTo>
                    <a:pt x="3500" y="1042"/>
                    <a:pt x="4638" y="1136"/>
                    <a:pt x="5786" y="1165"/>
                  </a:cubicBezTo>
                  <a:cubicBezTo>
                    <a:pt x="6083" y="936"/>
                    <a:pt x="5717" y="456"/>
                    <a:pt x="6129" y="273"/>
                  </a:cubicBezTo>
                  <a:lnTo>
                    <a:pt x="5877" y="21"/>
                  </a:lnTo>
                  <a:cubicBezTo>
                    <a:pt x="5572" y="21"/>
                    <a:pt x="5267" y="42"/>
                    <a:pt x="4962" y="42"/>
                  </a:cubicBezTo>
                  <a:cubicBezTo>
                    <a:pt x="4810" y="42"/>
                    <a:pt x="4657" y="37"/>
                    <a:pt x="4505" y="21"/>
                  </a:cubicBezTo>
                  <a:cubicBezTo>
                    <a:pt x="4330" y="7"/>
                    <a:pt x="4155" y="0"/>
                    <a:pt x="3980" y="0"/>
                  </a:cubicBezTo>
                  <a:close/>
                </a:path>
              </a:pathLst>
            </a:custGeom>
            <a:solidFill>
              <a:srgbClr val="EB9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91"/>
            <p:cNvSpPr/>
            <p:nvPr/>
          </p:nvSpPr>
          <p:spPr>
            <a:xfrm>
              <a:off x="3497850" y="3871575"/>
              <a:ext cx="137800" cy="46375"/>
            </a:xfrm>
            <a:custGeom>
              <a:avLst/>
              <a:gdLst/>
              <a:ahLst/>
              <a:cxnLst/>
              <a:rect l="l" t="t" r="r" b="b"/>
              <a:pathLst>
                <a:path w="5512" h="1855" extrusionOk="0">
                  <a:moveTo>
                    <a:pt x="3864" y="0"/>
                  </a:moveTo>
                  <a:cubicBezTo>
                    <a:pt x="3238" y="0"/>
                    <a:pt x="2618" y="40"/>
                    <a:pt x="2013" y="277"/>
                  </a:cubicBezTo>
                  <a:cubicBezTo>
                    <a:pt x="1441" y="551"/>
                    <a:pt x="961" y="1031"/>
                    <a:pt x="252" y="1031"/>
                  </a:cubicBezTo>
                  <a:lnTo>
                    <a:pt x="0" y="1260"/>
                  </a:lnTo>
                  <a:lnTo>
                    <a:pt x="0" y="1763"/>
                  </a:lnTo>
                  <a:cubicBezTo>
                    <a:pt x="61" y="1824"/>
                    <a:pt x="143" y="1855"/>
                    <a:pt x="224" y="1855"/>
                  </a:cubicBezTo>
                  <a:cubicBezTo>
                    <a:pt x="265" y="1855"/>
                    <a:pt x="305" y="1847"/>
                    <a:pt x="343" y="1832"/>
                  </a:cubicBezTo>
                  <a:cubicBezTo>
                    <a:pt x="984" y="1512"/>
                    <a:pt x="1670" y="1557"/>
                    <a:pt x="2333" y="1512"/>
                  </a:cubicBezTo>
                  <a:cubicBezTo>
                    <a:pt x="3179" y="1352"/>
                    <a:pt x="4002" y="917"/>
                    <a:pt x="4894" y="871"/>
                  </a:cubicBezTo>
                  <a:cubicBezTo>
                    <a:pt x="4925" y="877"/>
                    <a:pt x="4956" y="879"/>
                    <a:pt x="4987" y="879"/>
                  </a:cubicBezTo>
                  <a:cubicBezTo>
                    <a:pt x="5224" y="879"/>
                    <a:pt x="5430" y="728"/>
                    <a:pt x="5511" y="506"/>
                  </a:cubicBezTo>
                  <a:lnTo>
                    <a:pt x="5260" y="2"/>
                  </a:lnTo>
                  <a:cubicBezTo>
                    <a:pt x="5116" y="8"/>
                    <a:pt x="4973" y="11"/>
                    <a:pt x="4829" y="11"/>
                  </a:cubicBezTo>
                  <a:cubicBezTo>
                    <a:pt x="4507" y="11"/>
                    <a:pt x="4185" y="0"/>
                    <a:pt x="3864" y="0"/>
                  </a:cubicBezTo>
                  <a:close/>
                </a:path>
              </a:pathLst>
            </a:custGeom>
            <a:solidFill>
              <a:srgbClr val="EEA7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91"/>
            <p:cNvSpPr/>
            <p:nvPr/>
          </p:nvSpPr>
          <p:spPr>
            <a:xfrm>
              <a:off x="3057100" y="4278650"/>
              <a:ext cx="33750" cy="51475"/>
            </a:xfrm>
            <a:custGeom>
              <a:avLst/>
              <a:gdLst/>
              <a:ahLst/>
              <a:cxnLst/>
              <a:rect l="l" t="t" r="r" b="b"/>
              <a:pathLst>
                <a:path w="1350" h="2059" extrusionOk="0">
                  <a:moveTo>
                    <a:pt x="572" y="1"/>
                  </a:moveTo>
                  <a:cubicBezTo>
                    <a:pt x="0" y="252"/>
                    <a:pt x="69" y="778"/>
                    <a:pt x="69" y="1258"/>
                  </a:cubicBezTo>
                  <a:cubicBezTo>
                    <a:pt x="297" y="1350"/>
                    <a:pt x="480" y="1533"/>
                    <a:pt x="572" y="1761"/>
                  </a:cubicBezTo>
                  <a:cubicBezTo>
                    <a:pt x="663" y="1876"/>
                    <a:pt x="686" y="2036"/>
                    <a:pt x="846" y="2059"/>
                  </a:cubicBezTo>
                  <a:cubicBezTo>
                    <a:pt x="1006" y="1921"/>
                    <a:pt x="1098" y="1716"/>
                    <a:pt x="1075" y="1510"/>
                  </a:cubicBezTo>
                  <a:cubicBezTo>
                    <a:pt x="1029" y="1441"/>
                    <a:pt x="846" y="1304"/>
                    <a:pt x="1121" y="1304"/>
                  </a:cubicBezTo>
                  <a:cubicBezTo>
                    <a:pt x="1258" y="1167"/>
                    <a:pt x="1349" y="984"/>
                    <a:pt x="1326" y="778"/>
                  </a:cubicBezTo>
                  <a:cubicBezTo>
                    <a:pt x="1143" y="664"/>
                    <a:pt x="1052" y="481"/>
                    <a:pt x="1075" y="275"/>
                  </a:cubicBezTo>
                  <a:lnTo>
                    <a:pt x="1075" y="275"/>
                  </a:lnTo>
                  <a:cubicBezTo>
                    <a:pt x="1057" y="277"/>
                    <a:pt x="1040" y="278"/>
                    <a:pt x="1023" y="278"/>
                  </a:cubicBezTo>
                  <a:cubicBezTo>
                    <a:pt x="838" y="278"/>
                    <a:pt x="676" y="168"/>
                    <a:pt x="572" y="1"/>
                  </a:cubicBezTo>
                  <a:close/>
                </a:path>
              </a:pathLst>
            </a:custGeom>
            <a:solidFill>
              <a:srgbClr val="EC9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91"/>
            <p:cNvSpPr/>
            <p:nvPr/>
          </p:nvSpPr>
          <p:spPr>
            <a:xfrm>
              <a:off x="3052525" y="4310675"/>
              <a:ext cx="6300" cy="6300"/>
            </a:xfrm>
            <a:custGeom>
              <a:avLst/>
              <a:gdLst/>
              <a:ahLst/>
              <a:cxnLst/>
              <a:rect l="l" t="t" r="r" b="b"/>
              <a:pathLst>
                <a:path w="252" h="252" extrusionOk="0">
                  <a:moveTo>
                    <a:pt x="252" y="0"/>
                  </a:moveTo>
                  <a:lnTo>
                    <a:pt x="0" y="252"/>
                  </a:lnTo>
                  <a:close/>
                </a:path>
              </a:pathLst>
            </a:custGeom>
            <a:solidFill>
              <a:srgbClr val="EC9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91"/>
            <p:cNvSpPr/>
            <p:nvPr/>
          </p:nvSpPr>
          <p:spPr>
            <a:xfrm>
              <a:off x="4160975" y="5094775"/>
              <a:ext cx="115500" cy="100025"/>
            </a:xfrm>
            <a:custGeom>
              <a:avLst/>
              <a:gdLst/>
              <a:ahLst/>
              <a:cxnLst/>
              <a:rect l="l" t="t" r="r" b="b"/>
              <a:pathLst>
                <a:path w="4620" h="4001" extrusionOk="0">
                  <a:moveTo>
                    <a:pt x="4391" y="0"/>
                  </a:moveTo>
                  <a:cubicBezTo>
                    <a:pt x="4370" y="0"/>
                    <a:pt x="4347" y="3"/>
                    <a:pt x="4322" y="9"/>
                  </a:cubicBezTo>
                  <a:cubicBezTo>
                    <a:pt x="4139" y="55"/>
                    <a:pt x="3957" y="169"/>
                    <a:pt x="3819" y="329"/>
                  </a:cubicBezTo>
                  <a:cubicBezTo>
                    <a:pt x="3408" y="695"/>
                    <a:pt x="3065" y="1175"/>
                    <a:pt x="2539" y="1473"/>
                  </a:cubicBezTo>
                  <a:cubicBezTo>
                    <a:pt x="2150" y="1770"/>
                    <a:pt x="1761" y="2067"/>
                    <a:pt x="1350" y="2319"/>
                  </a:cubicBezTo>
                  <a:cubicBezTo>
                    <a:pt x="1144" y="2433"/>
                    <a:pt x="984" y="2570"/>
                    <a:pt x="847" y="2753"/>
                  </a:cubicBezTo>
                  <a:cubicBezTo>
                    <a:pt x="732" y="2890"/>
                    <a:pt x="595" y="2982"/>
                    <a:pt x="435" y="3073"/>
                  </a:cubicBezTo>
                  <a:cubicBezTo>
                    <a:pt x="115" y="3302"/>
                    <a:pt x="1" y="3622"/>
                    <a:pt x="275" y="3896"/>
                  </a:cubicBezTo>
                  <a:cubicBezTo>
                    <a:pt x="356" y="3971"/>
                    <a:pt x="432" y="4000"/>
                    <a:pt x="505" y="4000"/>
                  </a:cubicBezTo>
                  <a:cubicBezTo>
                    <a:pt x="699" y="4000"/>
                    <a:pt x="870" y="3797"/>
                    <a:pt x="1052" y="3713"/>
                  </a:cubicBezTo>
                  <a:cubicBezTo>
                    <a:pt x="1167" y="3553"/>
                    <a:pt x="1418" y="3599"/>
                    <a:pt x="1533" y="3462"/>
                  </a:cubicBezTo>
                  <a:cubicBezTo>
                    <a:pt x="1624" y="3073"/>
                    <a:pt x="2059" y="3142"/>
                    <a:pt x="2287" y="2959"/>
                  </a:cubicBezTo>
                  <a:cubicBezTo>
                    <a:pt x="2424" y="2799"/>
                    <a:pt x="2653" y="2890"/>
                    <a:pt x="2767" y="2707"/>
                  </a:cubicBezTo>
                  <a:cubicBezTo>
                    <a:pt x="2973" y="2433"/>
                    <a:pt x="3179" y="2204"/>
                    <a:pt x="3431" y="1976"/>
                  </a:cubicBezTo>
                  <a:cubicBezTo>
                    <a:pt x="3979" y="1518"/>
                    <a:pt x="4185" y="832"/>
                    <a:pt x="4597" y="261"/>
                  </a:cubicBezTo>
                  <a:cubicBezTo>
                    <a:pt x="4620" y="192"/>
                    <a:pt x="4597" y="101"/>
                    <a:pt x="4551" y="55"/>
                  </a:cubicBezTo>
                  <a:cubicBezTo>
                    <a:pt x="4501" y="21"/>
                    <a:pt x="4451" y="0"/>
                    <a:pt x="4391" y="0"/>
                  </a:cubicBezTo>
                  <a:close/>
                </a:path>
              </a:pathLst>
            </a:custGeom>
            <a:solidFill>
              <a:srgbClr val="CB5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91"/>
            <p:cNvSpPr/>
            <p:nvPr/>
          </p:nvSpPr>
          <p:spPr>
            <a:xfrm>
              <a:off x="4322750" y="4886325"/>
              <a:ext cx="92075" cy="145075"/>
            </a:xfrm>
            <a:custGeom>
              <a:avLst/>
              <a:gdLst/>
              <a:ahLst/>
              <a:cxnLst/>
              <a:rect l="l" t="t" r="r" b="b"/>
              <a:pathLst>
                <a:path w="3683" h="5803" extrusionOk="0">
                  <a:moveTo>
                    <a:pt x="3591" y="1"/>
                  </a:moveTo>
                  <a:cubicBezTo>
                    <a:pt x="2150" y="641"/>
                    <a:pt x="2219" y="2242"/>
                    <a:pt x="1441" y="3316"/>
                  </a:cubicBezTo>
                  <a:cubicBezTo>
                    <a:pt x="1383" y="3521"/>
                    <a:pt x="1287" y="3632"/>
                    <a:pt x="1148" y="3632"/>
                  </a:cubicBezTo>
                  <a:cubicBezTo>
                    <a:pt x="1070" y="3632"/>
                    <a:pt x="977" y="3597"/>
                    <a:pt x="870" y="3522"/>
                  </a:cubicBezTo>
                  <a:cubicBezTo>
                    <a:pt x="824" y="3499"/>
                    <a:pt x="773" y="3488"/>
                    <a:pt x="718" y="3488"/>
                  </a:cubicBezTo>
                  <a:cubicBezTo>
                    <a:pt x="664" y="3488"/>
                    <a:pt x="607" y="3499"/>
                    <a:pt x="550" y="3522"/>
                  </a:cubicBezTo>
                  <a:cubicBezTo>
                    <a:pt x="390" y="3682"/>
                    <a:pt x="298" y="3865"/>
                    <a:pt x="252" y="4094"/>
                  </a:cubicBezTo>
                  <a:cubicBezTo>
                    <a:pt x="207" y="4254"/>
                    <a:pt x="230" y="4414"/>
                    <a:pt x="344" y="4551"/>
                  </a:cubicBezTo>
                  <a:lnTo>
                    <a:pt x="344" y="4803"/>
                  </a:lnTo>
                  <a:cubicBezTo>
                    <a:pt x="207" y="5146"/>
                    <a:pt x="1" y="5603"/>
                    <a:pt x="412" y="5763"/>
                  </a:cubicBezTo>
                  <a:cubicBezTo>
                    <a:pt x="470" y="5790"/>
                    <a:pt x="521" y="5802"/>
                    <a:pt x="567" y="5802"/>
                  </a:cubicBezTo>
                  <a:cubicBezTo>
                    <a:pt x="830" y="5802"/>
                    <a:pt x="920" y="5406"/>
                    <a:pt x="1076" y="5191"/>
                  </a:cubicBezTo>
                  <a:cubicBezTo>
                    <a:pt x="1167" y="5077"/>
                    <a:pt x="1236" y="4917"/>
                    <a:pt x="1327" y="4780"/>
                  </a:cubicBezTo>
                  <a:cubicBezTo>
                    <a:pt x="2059" y="4025"/>
                    <a:pt x="2631" y="3111"/>
                    <a:pt x="2996" y="2104"/>
                  </a:cubicBezTo>
                  <a:cubicBezTo>
                    <a:pt x="3019" y="2082"/>
                    <a:pt x="3065" y="2059"/>
                    <a:pt x="3088" y="2013"/>
                  </a:cubicBezTo>
                  <a:cubicBezTo>
                    <a:pt x="3156" y="1761"/>
                    <a:pt x="3271" y="1487"/>
                    <a:pt x="3385" y="1236"/>
                  </a:cubicBezTo>
                  <a:cubicBezTo>
                    <a:pt x="3522" y="938"/>
                    <a:pt x="3591" y="618"/>
                    <a:pt x="3614" y="298"/>
                  </a:cubicBezTo>
                  <a:cubicBezTo>
                    <a:pt x="3637" y="298"/>
                    <a:pt x="3660" y="275"/>
                    <a:pt x="3660" y="207"/>
                  </a:cubicBezTo>
                  <a:cubicBezTo>
                    <a:pt x="3682" y="115"/>
                    <a:pt x="3660" y="46"/>
                    <a:pt x="35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91"/>
            <p:cNvSpPr/>
            <p:nvPr/>
          </p:nvSpPr>
          <p:spPr>
            <a:xfrm>
              <a:off x="4314175" y="5005800"/>
              <a:ext cx="41775" cy="46400"/>
            </a:xfrm>
            <a:custGeom>
              <a:avLst/>
              <a:gdLst/>
              <a:ahLst/>
              <a:cxnLst/>
              <a:rect l="l" t="t" r="r" b="b"/>
              <a:pathLst>
                <a:path w="1671" h="1856" extrusionOk="0">
                  <a:moveTo>
                    <a:pt x="664" y="1"/>
                  </a:moveTo>
                  <a:cubicBezTo>
                    <a:pt x="184" y="458"/>
                    <a:pt x="1" y="1144"/>
                    <a:pt x="161" y="1784"/>
                  </a:cubicBezTo>
                  <a:cubicBezTo>
                    <a:pt x="172" y="1833"/>
                    <a:pt x="204" y="1855"/>
                    <a:pt x="251" y="1855"/>
                  </a:cubicBezTo>
                  <a:cubicBezTo>
                    <a:pt x="493" y="1855"/>
                    <a:pt x="1143" y="1262"/>
                    <a:pt x="1487" y="573"/>
                  </a:cubicBezTo>
                  <a:cubicBezTo>
                    <a:pt x="1556" y="390"/>
                    <a:pt x="1624" y="207"/>
                    <a:pt x="1670" y="1"/>
                  </a:cubicBezTo>
                  <a:lnTo>
                    <a:pt x="1670" y="1"/>
                  </a:lnTo>
                  <a:cubicBezTo>
                    <a:pt x="1533" y="92"/>
                    <a:pt x="1396" y="207"/>
                    <a:pt x="1281" y="321"/>
                  </a:cubicBezTo>
                  <a:cubicBezTo>
                    <a:pt x="1190" y="435"/>
                    <a:pt x="1121" y="595"/>
                    <a:pt x="1007" y="733"/>
                  </a:cubicBezTo>
                  <a:cubicBezTo>
                    <a:pt x="970" y="770"/>
                    <a:pt x="917" y="807"/>
                    <a:pt x="849" y="807"/>
                  </a:cubicBezTo>
                  <a:cubicBezTo>
                    <a:pt x="834" y="807"/>
                    <a:pt x="818" y="805"/>
                    <a:pt x="801" y="801"/>
                  </a:cubicBezTo>
                  <a:cubicBezTo>
                    <a:pt x="755" y="801"/>
                    <a:pt x="687" y="687"/>
                    <a:pt x="687" y="618"/>
                  </a:cubicBezTo>
                  <a:cubicBezTo>
                    <a:pt x="664" y="412"/>
                    <a:pt x="664" y="207"/>
                    <a:pt x="664" y="1"/>
                  </a:cubicBezTo>
                  <a:close/>
                </a:path>
              </a:pathLst>
            </a:custGeom>
            <a:solidFill>
              <a:srgbClr val="CB4F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91"/>
            <p:cNvSpPr/>
            <p:nvPr/>
          </p:nvSpPr>
          <p:spPr>
            <a:xfrm>
              <a:off x="4181550" y="5129200"/>
              <a:ext cx="42900" cy="30125"/>
            </a:xfrm>
            <a:custGeom>
              <a:avLst/>
              <a:gdLst/>
              <a:ahLst/>
              <a:cxnLst/>
              <a:rect l="l" t="t" r="r" b="b"/>
              <a:pathLst>
                <a:path w="1716" h="1205" extrusionOk="0">
                  <a:moveTo>
                    <a:pt x="1339" y="1"/>
                  </a:moveTo>
                  <a:cubicBezTo>
                    <a:pt x="1291" y="1"/>
                    <a:pt x="1245" y="18"/>
                    <a:pt x="1213" y="50"/>
                  </a:cubicBezTo>
                  <a:cubicBezTo>
                    <a:pt x="1144" y="164"/>
                    <a:pt x="1053" y="256"/>
                    <a:pt x="961" y="324"/>
                  </a:cubicBezTo>
                  <a:lnTo>
                    <a:pt x="1" y="1102"/>
                  </a:lnTo>
                  <a:cubicBezTo>
                    <a:pt x="58" y="1170"/>
                    <a:pt x="144" y="1205"/>
                    <a:pt x="232" y="1205"/>
                  </a:cubicBezTo>
                  <a:cubicBezTo>
                    <a:pt x="321" y="1205"/>
                    <a:pt x="412" y="1170"/>
                    <a:pt x="481" y="1102"/>
                  </a:cubicBezTo>
                  <a:cubicBezTo>
                    <a:pt x="1167" y="1102"/>
                    <a:pt x="1510" y="690"/>
                    <a:pt x="1716" y="96"/>
                  </a:cubicBezTo>
                  <a:lnTo>
                    <a:pt x="1487" y="73"/>
                  </a:lnTo>
                  <a:cubicBezTo>
                    <a:pt x="1450" y="24"/>
                    <a:pt x="1394" y="1"/>
                    <a:pt x="1339" y="1"/>
                  </a:cubicBezTo>
                  <a:close/>
                </a:path>
              </a:pathLst>
            </a:custGeom>
            <a:solidFill>
              <a:srgbClr val="BB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91"/>
            <p:cNvSpPr/>
            <p:nvPr/>
          </p:nvSpPr>
          <p:spPr>
            <a:xfrm>
              <a:off x="4322750" y="4985650"/>
              <a:ext cx="8025" cy="13900"/>
            </a:xfrm>
            <a:custGeom>
              <a:avLst/>
              <a:gdLst/>
              <a:ahLst/>
              <a:cxnLst/>
              <a:rect l="l" t="t" r="r" b="b"/>
              <a:pathLst>
                <a:path w="321" h="556" extrusionOk="0">
                  <a:moveTo>
                    <a:pt x="207" y="1"/>
                  </a:moveTo>
                  <a:cubicBezTo>
                    <a:pt x="161" y="1"/>
                    <a:pt x="115" y="18"/>
                    <a:pt x="92" y="52"/>
                  </a:cubicBezTo>
                  <a:cubicBezTo>
                    <a:pt x="24" y="98"/>
                    <a:pt x="1" y="189"/>
                    <a:pt x="47" y="258"/>
                  </a:cubicBezTo>
                  <a:lnTo>
                    <a:pt x="321" y="555"/>
                  </a:lnTo>
                  <a:lnTo>
                    <a:pt x="321" y="52"/>
                  </a:lnTo>
                  <a:cubicBezTo>
                    <a:pt x="298" y="18"/>
                    <a:pt x="252" y="1"/>
                    <a:pt x="207" y="1"/>
                  </a:cubicBezTo>
                  <a:close/>
                </a:path>
              </a:pathLst>
            </a:custGeom>
            <a:solidFill>
              <a:srgbClr val="991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91"/>
            <p:cNvSpPr/>
            <p:nvPr/>
          </p:nvSpPr>
          <p:spPr>
            <a:xfrm>
              <a:off x="4218150" y="5162375"/>
              <a:ext cx="12600" cy="6375"/>
            </a:xfrm>
            <a:custGeom>
              <a:avLst/>
              <a:gdLst/>
              <a:ahLst/>
              <a:cxnLst/>
              <a:rect l="l" t="t" r="r" b="b"/>
              <a:pathLst>
                <a:path w="504" h="255" extrusionOk="0">
                  <a:moveTo>
                    <a:pt x="451" y="0"/>
                  </a:moveTo>
                  <a:cubicBezTo>
                    <a:pt x="267" y="0"/>
                    <a:pt x="105" y="109"/>
                    <a:pt x="0" y="255"/>
                  </a:cubicBezTo>
                  <a:lnTo>
                    <a:pt x="503" y="255"/>
                  </a:lnTo>
                  <a:lnTo>
                    <a:pt x="503" y="3"/>
                  </a:lnTo>
                  <a:cubicBezTo>
                    <a:pt x="486" y="1"/>
                    <a:pt x="468" y="0"/>
                    <a:pt x="451" y="0"/>
                  </a:cubicBez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91"/>
            <p:cNvSpPr/>
            <p:nvPr/>
          </p:nvSpPr>
          <p:spPr>
            <a:xfrm>
              <a:off x="4211275" y="5125300"/>
              <a:ext cx="7475" cy="6300"/>
            </a:xfrm>
            <a:custGeom>
              <a:avLst/>
              <a:gdLst/>
              <a:ahLst/>
              <a:cxnLst/>
              <a:rect l="l" t="t" r="r" b="b"/>
              <a:pathLst>
                <a:path w="299" h="252" extrusionOk="0">
                  <a:moveTo>
                    <a:pt x="298" y="0"/>
                  </a:moveTo>
                  <a:cubicBezTo>
                    <a:pt x="161" y="0"/>
                    <a:pt x="47" y="91"/>
                    <a:pt x="1" y="229"/>
                  </a:cubicBezTo>
                  <a:lnTo>
                    <a:pt x="275" y="252"/>
                  </a:lnTo>
                  <a:cubicBezTo>
                    <a:pt x="275" y="160"/>
                    <a:pt x="298" y="91"/>
                    <a:pt x="298" y="0"/>
                  </a:cubicBezTo>
                  <a:close/>
                </a:path>
              </a:pathLst>
            </a:custGeom>
            <a:solidFill>
              <a:srgbClr val="CB5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91"/>
            <p:cNvSpPr/>
            <p:nvPr/>
          </p:nvSpPr>
          <p:spPr>
            <a:xfrm>
              <a:off x="3040525" y="4384400"/>
              <a:ext cx="18875" cy="57200"/>
            </a:xfrm>
            <a:custGeom>
              <a:avLst/>
              <a:gdLst/>
              <a:ahLst/>
              <a:cxnLst/>
              <a:rect l="l" t="t" r="r" b="b"/>
              <a:pathLst>
                <a:path w="755" h="2288" extrusionOk="0">
                  <a:moveTo>
                    <a:pt x="549" y="1"/>
                  </a:moveTo>
                  <a:cubicBezTo>
                    <a:pt x="206" y="618"/>
                    <a:pt x="23" y="1304"/>
                    <a:pt x="23" y="2013"/>
                  </a:cubicBezTo>
                  <a:cubicBezTo>
                    <a:pt x="0" y="2082"/>
                    <a:pt x="137" y="2196"/>
                    <a:pt x="229" y="2288"/>
                  </a:cubicBezTo>
                  <a:cubicBezTo>
                    <a:pt x="503" y="1579"/>
                    <a:pt x="686" y="824"/>
                    <a:pt x="755" y="69"/>
                  </a:cubicBezTo>
                  <a:cubicBezTo>
                    <a:pt x="686" y="47"/>
                    <a:pt x="549" y="1"/>
                    <a:pt x="549" y="1"/>
                  </a:cubicBezTo>
                  <a:close/>
                </a:path>
              </a:pathLst>
            </a:custGeom>
            <a:solidFill>
              <a:srgbClr val="E391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91"/>
            <p:cNvSpPr/>
            <p:nvPr/>
          </p:nvSpPr>
          <p:spPr>
            <a:xfrm>
              <a:off x="3052525" y="4323250"/>
              <a:ext cx="25750" cy="44025"/>
            </a:xfrm>
            <a:custGeom>
              <a:avLst/>
              <a:gdLst/>
              <a:ahLst/>
              <a:cxnLst/>
              <a:rect l="l" t="t" r="r" b="b"/>
              <a:pathLst>
                <a:path w="1030" h="1761" extrusionOk="0">
                  <a:moveTo>
                    <a:pt x="755" y="0"/>
                  </a:moveTo>
                  <a:cubicBezTo>
                    <a:pt x="526" y="366"/>
                    <a:pt x="480" y="846"/>
                    <a:pt x="206" y="1235"/>
                  </a:cubicBezTo>
                  <a:cubicBezTo>
                    <a:pt x="0" y="1509"/>
                    <a:pt x="297" y="1647"/>
                    <a:pt x="503" y="1761"/>
                  </a:cubicBezTo>
                  <a:cubicBezTo>
                    <a:pt x="755" y="1304"/>
                    <a:pt x="938" y="800"/>
                    <a:pt x="1029" y="275"/>
                  </a:cubicBezTo>
                  <a:lnTo>
                    <a:pt x="755" y="0"/>
                  </a:lnTo>
                  <a:close/>
                </a:path>
              </a:pathLst>
            </a:custGeom>
            <a:solidFill>
              <a:srgbClr val="E389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91"/>
            <p:cNvSpPr/>
            <p:nvPr/>
          </p:nvSpPr>
          <p:spPr>
            <a:xfrm>
              <a:off x="4337625" y="4498000"/>
              <a:ext cx="138925" cy="476400"/>
            </a:xfrm>
            <a:custGeom>
              <a:avLst/>
              <a:gdLst/>
              <a:ahLst/>
              <a:cxnLst/>
              <a:rect l="l" t="t" r="r" b="b"/>
              <a:pathLst>
                <a:path w="5557" h="19056" extrusionOk="0">
                  <a:moveTo>
                    <a:pt x="3818" y="0"/>
                  </a:moveTo>
                  <a:cubicBezTo>
                    <a:pt x="3554" y="0"/>
                    <a:pt x="3528" y="202"/>
                    <a:pt x="3453" y="785"/>
                  </a:cubicBezTo>
                  <a:cubicBezTo>
                    <a:pt x="3430" y="945"/>
                    <a:pt x="3225" y="945"/>
                    <a:pt x="3133" y="1082"/>
                  </a:cubicBezTo>
                  <a:cubicBezTo>
                    <a:pt x="2904" y="2157"/>
                    <a:pt x="3156" y="3186"/>
                    <a:pt x="3476" y="4215"/>
                  </a:cubicBezTo>
                  <a:cubicBezTo>
                    <a:pt x="3613" y="4398"/>
                    <a:pt x="3705" y="4626"/>
                    <a:pt x="3751" y="4855"/>
                  </a:cubicBezTo>
                  <a:lnTo>
                    <a:pt x="3751" y="5198"/>
                  </a:lnTo>
                  <a:cubicBezTo>
                    <a:pt x="3842" y="5632"/>
                    <a:pt x="3522" y="6067"/>
                    <a:pt x="3705" y="6524"/>
                  </a:cubicBezTo>
                  <a:cubicBezTo>
                    <a:pt x="3765" y="6591"/>
                    <a:pt x="3839" y="6607"/>
                    <a:pt x="3919" y="6607"/>
                  </a:cubicBezTo>
                  <a:cubicBezTo>
                    <a:pt x="3992" y="6607"/>
                    <a:pt x="4071" y="6594"/>
                    <a:pt x="4148" y="6594"/>
                  </a:cubicBezTo>
                  <a:cubicBezTo>
                    <a:pt x="4277" y="6594"/>
                    <a:pt x="4404" y="6630"/>
                    <a:pt x="4505" y="6822"/>
                  </a:cubicBezTo>
                  <a:cubicBezTo>
                    <a:pt x="3933" y="7256"/>
                    <a:pt x="3796" y="7805"/>
                    <a:pt x="4208" y="8491"/>
                  </a:cubicBezTo>
                  <a:cubicBezTo>
                    <a:pt x="4437" y="8902"/>
                    <a:pt x="4299" y="9291"/>
                    <a:pt x="3979" y="9611"/>
                  </a:cubicBezTo>
                  <a:cubicBezTo>
                    <a:pt x="3911" y="9703"/>
                    <a:pt x="3865" y="9794"/>
                    <a:pt x="3842" y="9909"/>
                  </a:cubicBezTo>
                  <a:cubicBezTo>
                    <a:pt x="3751" y="10297"/>
                    <a:pt x="3156" y="10526"/>
                    <a:pt x="3270" y="10800"/>
                  </a:cubicBezTo>
                  <a:cubicBezTo>
                    <a:pt x="3509" y="11397"/>
                    <a:pt x="3324" y="11495"/>
                    <a:pt x="3064" y="11495"/>
                  </a:cubicBezTo>
                  <a:cubicBezTo>
                    <a:pt x="2935" y="11495"/>
                    <a:pt x="2789" y="11472"/>
                    <a:pt x="2665" y="11472"/>
                  </a:cubicBezTo>
                  <a:cubicBezTo>
                    <a:pt x="2559" y="11472"/>
                    <a:pt x="2470" y="11489"/>
                    <a:pt x="2424" y="11555"/>
                  </a:cubicBezTo>
                  <a:cubicBezTo>
                    <a:pt x="2173" y="12332"/>
                    <a:pt x="2058" y="13156"/>
                    <a:pt x="1395" y="13773"/>
                  </a:cubicBezTo>
                  <a:cubicBezTo>
                    <a:pt x="1395" y="12721"/>
                    <a:pt x="2722" y="11715"/>
                    <a:pt x="1395" y="10732"/>
                  </a:cubicBezTo>
                  <a:cubicBezTo>
                    <a:pt x="1300" y="10695"/>
                    <a:pt x="1201" y="10677"/>
                    <a:pt x="1102" y="10677"/>
                  </a:cubicBezTo>
                  <a:cubicBezTo>
                    <a:pt x="891" y="10677"/>
                    <a:pt x="682" y="10759"/>
                    <a:pt x="526" y="10915"/>
                  </a:cubicBezTo>
                  <a:cubicBezTo>
                    <a:pt x="252" y="11143"/>
                    <a:pt x="252" y="11463"/>
                    <a:pt x="183" y="11761"/>
                  </a:cubicBezTo>
                  <a:cubicBezTo>
                    <a:pt x="0" y="13247"/>
                    <a:pt x="366" y="14711"/>
                    <a:pt x="229" y="16197"/>
                  </a:cubicBezTo>
                  <a:cubicBezTo>
                    <a:pt x="229" y="16311"/>
                    <a:pt x="229" y="16426"/>
                    <a:pt x="229" y="16540"/>
                  </a:cubicBezTo>
                  <a:cubicBezTo>
                    <a:pt x="252" y="17089"/>
                    <a:pt x="938" y="17500"/>
                    <a:pt x="435" y="18163"/>
                  </a:cubicBezTo>
                  <a:cubicBezTo>
                    <a:pt x="275" y="18392"/>
                    <a:pt x="595" y="18758"/>
                    <a:pt x="824" y="18987"/>
                  </a:cubicBezTo>
                  <a:cubicBezTo>
                    <a:pt x="892" y="19009"/>
                    <a:pt x="938" y="19032"/>
                    <a:pt x="984" y="19055"/>
                  </a:cubicBezTo>
                  <a:cubicBezTo>
                    <a:pt x="1350" y="18689"/>
                    <a:pt x="1304" y="18049"/>
                    <a:pt x="1830" y="17752"/>
                  </a:cubicBezTo>
                  <a:cubicBezTo>
                    <a:pt x="1967" y="17683"/>
                    <a:pt x="1967" y="17386"/>
                    <a:pt x="1990" y="17180"/>
                  </a:cubicBezTo>
                  <a:cubicBezTo>
                    <a:pt x="2013" y="16929"/>
                    <a:pt x="1990" y="16608"/>
                    <a:pt x="2241" y="16517"/>
                  </a:cubicBezTo>
                  <a:cubicBezTo>
                    <a:pt x="2653" y="16311"/>
                    <a:pt x="2676" y="15808"/>
                    <a:pt x="2996" y="15557"/>
                  </a:cubicBezTo>
                  <a:cubicBezTo>
                    <a:pt x="3293" y="14871"/>
                    <a:pt x="3613" y="14230"/>
                    <a:pt x="4002" y="13590"/>
                  </a:cubicBezTo>
                  <a:cubicBezTo>
                    <a:pt x="4391" y="12721"/>
                    <a:pt x="4642" y="11829"/>
                    <a:pt x="4734" y="10892"/>
                  </a:cubicBezTo>
                  <a:cubicBezTo>
                    <a:pt x="4734" y="10640"/>
                    <a:pt x="4780" y="10412"/>
                    <a:pt x="4848" y="10160"/>
                  </a:cubicBezTo>
                  <a:cubicBezTo>
                    <a:pt x="5328" y="8948"/>
                    <a:pt x="5557" y="7622"/>
                    <a:pt x="5511" y="6318"/>
                  </a:cubicBezTo>
                  <a:cubicBezTo>
                    <a:pt x="5237" y="4375"/>
                    <a:pt x="5168" y="2385"/>
                    <a:pt x="4665" y="465"/>
                  </a:cubicBezTo>
                  <a:cubicBezTo>
                    <a:pt x="4642" y="350"/>
                    <a:pt x="4574" y="236"/>
                    <a:pt x="4482" y="144"/>
                  </a:cubicBezTo>
                  <a:cubicBezTo>
                    <a:pt x="4165" y="57"/>
                    <a:pt x="3958" y="0"/>
                    <a:pt x="3818" y="0"/>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91"/>
            <p:cNvSpPr/>
            <p:nvPr/>
          </p:nvSpPr>
          <p:spPr>
            <a:xfrm>
              <a:off x="4443950" y="4504350"/>
              <a:ext cx="37175" cy="151050"/>
            </a:xfrm>
            <a:custGeom>
              <a:avLst/>
              <a:gdLst/>
              <a:ahLst/>
              <a:cxnLst/>
              <a:rect l="l" t="t" r="r" b="b"/>
              <a:pathLst>
                <a:path w="1487" h="6042" extrusionOk="0">
                  <a:moveTo>
                    <a:pt x="316" y="0"/>
                  </a:moveTo>
                  <a:cubicBezTo>
                    <a:pt x="290" y="0"/>
                    <a:pt x="261" y="2"/>
                    <a:pt x="229" y="5"/>
                  </a:cubicBezTo>
                  <a:cubicBezTo>
                    <a:pt x="229" y="371"/>
                    <a:pt x="1" y="714"/>
                    <a:pt x="344" y="1057"/>
                  </a:cubicBezTo>
                  <a:cubicBezTo>
                    <a:pt x="549" y="1262"/>
                    <a:pt x="504" y="1583"/>
                    <a:pt x="481" y="1880"/>
                  </a:cubicBezTo>
                  <a:cubicBezTo>
                    <a:pt x="458" y="2497"/>
                    <a:pt x="549" y="3115"/>
                    <a:pt x="732" y="3686"/>
                  </a:cubicBezTo>
                  <a:cubicBezTo>
                    <a:pt x="915" y="4281"/>
                    <a:pt x="1030" y="4898"/>
                    <a:pt x="1007" y="5516"/>
                  </a:cubicBezTo>
                  <a:cubicBezTo>
                    <a:pt x="984" y="5721"/>
                    <a:pt x="1098" y="5904"/>
                    <a:pt x="1258" y="6042"/>
                  </a:cubicBezTo>
                  <a:cubicBezTo>
                    <a:pt x="1350" y="5813"/>
                    <a:pt x="1487" y="5584"/>
                    <a:pt x="1373" y="5356"/>
                  </a:cubicBezTo>
                  <a:cubicBezTo>
                    <a:pt x="1144" y="4853"/>
                    <a:pt x="1258" y="4327"/>
                    <a:pt x="1213" y="3824"/>
                  </a:cubicBezTo>
                  <a:cubicBezTo>
                    <a:pt x="732" y="2932"/>
                    <a:pt x="1281" y="1948"/>
                    <a:pt x="984" y="1034"/>
                  </a:cubicBezTo>
                  <a:lnTo>
                    <a:pt x="732" y="759"/>
                  </a:lnTo>
                  <a:cubicBezTo>
                    <a:pt x="427" y="629"/>
                    <a:pt x="849" y="0"/>
                    <a:pt x="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91"/>
            <p:cNvSpPr/>
            <p:nvPr/>
          </p:nvSpPr>
          <p:spPr>
            <a:xfrm>
              <a:off x="4410225" y="4836600"/>
              <a:ext cx="27475" cy="57200"/>
            </a:xfrm>
            <a:custGeom>
              <a:avLst/>
              <a:gdLst/>
              <a:ahLst/>
              <a:cxnLst/>
              <a:rect l="l" t="t" r="r" b="b"/>
              <a:pathLst>
                <a:path w="1099" h="2288" extrusionOk="0">
                  <a:moveTo>
                    <a:pt x="1098" y="0"/>
                  </a:moveTo>
                  <a:lnTo>
                    <a:pt x="1098" y="0"/>
                  </a:lnTo>
                  <a:cubicBezTo>
                    <a:pt x="961" y="160"/>
                    <a:pt x="824" y="298"/>
                    <a:pt x="664" y="435"/>
                  </a:cubicBezTo>
                  <a:cubicBezTo>
                    <a:pt x="229" y="663"/>
                    <a:pt x="0" y="1167"/>
                    <a:pt x="92" y="1647"/>
                  </a:cubicBezTo>
                  <a:lnTo>
                    <a:pt x="92" y="2013"/>
                  </a:lnTo>
                  <a:cubicBezTo>
                    <a:pt x="92" y="2104"/>
                    <a:pt x="115" y="2196"/>
                    <a:pt x="115" y="2287"/>
                  </a:cubicBezTo>
                  <a:cubicBezTo>
                    <a:pt x="664" y="1624"/>
                    <a:pt x="1075" y="892"/>
                    <a:pt x="1098" y="0"/>
                  </a:cubicBezTo>
                  <a:close/>
                </a:path>
              </a:pathLst>
            </a:custGeom>
            <a:solidFill>
              <a:srgbClr val="CC52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91"/>
            <p:cNvSpPr/>
            <p:nvPr/>
          </p:nvSpPr>
          <p:spPr>
            <a:xfrm>
              <a:off x="4459400" y="4530175"/>
              <a:ext cx="18300" cy="69775"/>
            </a:xfrm>
            <a:custGeom>
              <a:avLst/>
              <a:gdLst/>
              <a:ahLst/>
              <a:cxnLst/>
              <a:rect l="l" t="t" r="r" b="b"/>
              <a:pathLst>
                <a:path w="732" h="2791" extrusionOk="0">
                  <a:moveTo>
                    <a:pt x="366" y="1"/>
                  </a:moveTo>
                  <a:lnTo>
                    <a:pt x="366" y="1"/>
                  </a:lnTo>
                  <a:cubicBezTo>
                    <a:pt x="389" y="229"/>
                    <a:pt x="366" y="481"/>
                    <a:pt x="320" y="710"/>
                  </a:cubicBezTo>
                  <a:cubicBezTo>
                    <a:pt x="0" y="1487"/>
                    <a:pt x="206" y="2150"/>
                    <a:pt x="617" y="2791"/>
                  </a:cubicBezTo>
                  <a:cubicBezTo>
                    <a:pt x="732" y="2036"/>
                    <a:pt x="526" y="1258"/>
                    <a:pt x="617" y="504"/>
                  </a:cubicBezTo>
                  <a:cubicBezTo>
                    <a:pt x="663" y="298"/>
                    <a:pt x="549" y="92"/>
                    <a:pt x="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91"/>
            <p:cNvSpPr/>
            <p:nvPr/>
          </p:nvSpPr>
          <p:spPr>
            <a:xfrm>
              <a:off x="3008500" y="4621225"/>
              <a:ext cx="25175" cy="27900"/>
            </a:xfrm>
            <a:custGeom>
              <a:avLst/>
              <a:gdLst/>
              <a:ahLst/>
              <a:cxnLst/>
              <a:rect l="l" t="t" r="r" b="b"/>
              <a:pathLst>
                <a:path w="1007" h="1116" extrusionOk="0">
                  <a:moveTo>
                    <a:pt x="678" y="0"/>
                  </a:moveTo>
                  <a:cubicBezTo>
                    <a:pt x="610" y="0"/>
                    <a:pt x="543" y="28"/>
                    <a:pt x="481" y="109"/>
                  </a:cubicBezTo>
                  <a:cubicBezTo>
                    <a:pt x="366" y="269"/>
                    <a:pt x="183" y="360"/>
                    <a:pt x="0" y="360"/>
                  </a:cubicBezTo>
                  <a:cubicBezTo>
                    <a:pt x="46" y="1001"/>
                    <a:pt x="481" y="1115"/>
                    <a:pt x="1007" y="1115"/>
                  </a:cubicBezTo>
                  <a:lnTo>
                    <a:pt x="1007" y="109"/>
                  </a:lnTo>
                  <a:cubicBezTo>
                    <a:pt x="895" y="67"/>
                    <a:pt x="784" y="0"/>
                    <a:pt x="678" y="0"/>
                  </a:cubicBezTo>
                  <a:close/>
                </a:path>
              </a:pathLst>
            </a:custGeom>
            <a:solidFill>
              <a:srgbClr val="C651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91"/>
            <p:cNvSpPr/>
            <p:nvPr/>
          </p:nvSpPr>
          <p:spPr>
            <a:xfrm>
              <a:off x="4022075" y="5156725"/>
              <a:ext cx="171525" cy="121775"/>
            </a:xfrm>
            <a:custGeom>
              <a:avLst/>
              <a:gdLst/>
              <a:ahLst/>
              <a:cxnLst/>
              <a:rect l="l" t="t" r="r" b="b"/>
              <a:pathLst>
                <a:path w="6861" h="4871" extrusionOk="0">
                  <a:moveTo>
                    <a:pt x="6380" y="1"/>
                  </a:moveTo>
                  <a:lnTo>
                    <a:pt x="6357" y="24"/>
                  </a:lnTo>
                  <a:cubicBezTo>
                    <a:pt x="6265" y="92"/>
                    <a:pt x="6174" y="161"/>
                    <a:pt x="6083" y="252"/>
                  </a:cubicBezTo>
                  <a:cubicBezTo>
                    <a:pt x="6014" y="344"/>
                    <a:pt x="5922" y="412"/>
                    <a:pt x="5808" y="481"/>
                  </a:cubicBezTo>
                  <a:cubicBezTo>
                    <a:pt x="5534" y="595"/>
                    <a:pt x="5282" y="755"/>
                    <a:pt x="5099" y="1007"/>
                  </a:cubicBezTo>
                  <a:cubicBezTo>
                    <a:pt x="5008" y="1578"/>
                    <a:pt x="4573" y="1693"/>
                    <a:pt x="4093" y="1739"/>
                  </a:cubicBezTo>
                  <a:cubicBezTo>
                    <a:pt x="3316" y="1853"/>
                    <a:pt x="2607" y="2196"/>
                    <a:pt x="2035" y="2722"/>
                  </a:cubicBezTo>
                  <a:cubicBezTo>
                    <a:pt x="1806" y="3248"/>
                    <a:pt x="1326" y="3385"/>
                    <a:pt x="846" y="3522"/>
                  </a:cubicBezTo>
                  <a:cubicBezTo>
                    <a:pt x="503" y="3614"/>
                    <a:pt x="91" y="3682"/>
                    <a:pt x="0" y="4140"/>
                  </a:cubicBezTo>
                  <a:cubicBezTo>
                    <a:pt x="83" y="4618"/>
                    <a:pt x="284" y="4871"/>
                    <a:pt x="622" y="4871"/>
                  </a:cubicBezTo>
                  <a:cubicBezTo>
                    <a:pt x="753" y="4871"/>
                    <a:pt x="903" y="4833"/>
                    <a:pt x="1075" y="4757"/>
                  </a:cubicBezTo>
                  <a:cubicBezTo>
                    <a:pt x="1372" y="4688"/>
                    <a:pt x="1646" y="4597"/>
                    <a:pt x="1898" y="4460"/>
                  </a:cubicBezTo>
                  <a:cubicBezTo>
                    <a:pt x="2584" y="3842"/>
                    <a:pt x="3590" y="3774"/>
                    <a:pt x="4253" y="3088"/>
                  </a:cubicBezTo>
                  <a:cubicBezTo>
                    <a:pt x="4368" y="2973"/>
                    <a:pt x="4642" y="3019"/>
                    <a:pt x="4848" y="2973"/>
                  </a:cubicBezTo>
                  <a:cubicBezTo>
                    <a:pt x="5099" y="2539"/>
                    <a:pt x="5488" y="2196"/>
                    <a:pt x="5922" y="1967"/>
                  </a:cubicBezTo>
                  <a:cubicBezTo>
                    <a:pt x="6220" y="1807"/>
                    <a:pt x="6448" y="1556"/>
                    <a:pt x="6608" y="1258"/>
                  </a:cubicBezTo>
                  <a:lnTo>
                    <a:pt x="6608" y="1258"/>
                  </a:lnTo>
                  <a:cubicBezTo>
                    <a:pt x="6448" y="1281"/>
                    <a:pt x="6288" y="1304"/>
                    <a:pt x="6128" y="1327"/>
                  </a:cubicBezTo>
                  <a:cubicBezTo>
                    <a:pt x="6060" y="1327"/>
                    <a:pt x="5922" y="1304"/>
                    <a:pt x="5922" y="1258"/>
                  </a:cubicBezTo>
                  <a:cubicBezTo>
                    <a:pt x="5900" y="1167"/>
                    <a:pt x="5877" y="984"/>
                    <a:pt x="5922" y="938"/>
                  </a:cubicBezTo>
                  <a:cubicBezTo>
                    <a:pt x="6060" y="847"/>
                    <a:pt x="6197" y="778"/>
                    <a:pt x="6334" y="732"/>
                  </a:cubicBezTo>
                  <a:cubicBezTo>
                    <a:pt x="6426" y="664"/>
                    <a:pt x="6494" y="572"/>
                    <a:pt x="6586" y="504"/>
                  </a:cubicBezTo>
                  <a:lnTo>
                    <a:pt x="6860" y="1"/>
                  </a:ln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91"/>
            <p:cNvSpPr/>
            <p:nvPr/>
          </p:nvSpPr>
          <p:spPr>
            <a:xfrm>
              <a:off x="3772825" y="5281075"/>
              <a:ext cx="197250" cy="57475"/>
            </a:xfrm>
            <a:custGeom>
              <a:avLst/>
              <a:gdLst/>
              <a:ahLst/>
              <a:cxnLst/>
              <a:rect l="l" t="t" r="r" b="b"/>
              <a:pathLst>
                <a:path w="7890" h="2299" extrusionOk="0">
                  <a:moveTo>
                    <a:pt x="7241" y="0"/>
                  </a:moveTo>
                  <a:cubicBezTo>
                    <a:pt x="7066" y="0"/>
                    <a:pt x="6871" y="42"/>
                    <a:pt x="6700" y="80"/>
                  </a:cubicBezTo>
                  <a:cubicBezTo>
                    <a:pt x="5520" y="860"/>
                    <a:pt x="4242" y="1349"/>
                    <a:pt x="2868" y="1349"/>
                  </a:cubicBezTo>
                  <a:cubicBezTo>
                    <a:pt x="2751" y="1349"/>
                    <a:pt x="2634" y="1345"/>
                    <a:pt x="2516" y="1338"/>
                  </a:cubicBezTo>
                  <a:cubicBezTo>
                    <a:pt x="2698" y="1086"/>
                    <a:pt x="3476" y="926"/>
                    <a:pt x="2721" y="400"/>
                  </a:cubicBezTo>
                  <a:lnTo>
                    <a:pt x="2721" y="400"/>
                  </a:lnTo>
                  <a:cubicBezTo>
                    <a:pt x="2424" y="492"/>
                    <a:pt x="2173" y="698"/>
                    <a:pt x="1852" y="766"/>
                  </a:cubicBezTo>
                  <a:cubicBezTo>
                    <a:pt x="1761" y="812"/>
                    <a:pt x="1669" y="858"/>
                    <a:pt x="1578" y="903"/>
                  </a:cubicBezTo>
                  <a:cubicBezTo>
                    <a:pt x="1418" y="995"/>
                    <a:pt x="1212" y="1041"/>
                    <a:pt x="1052" y="1109"/>
                  </a:cubicBezTo>
                  <a:lnTo>
                    <a:pt x="778" y="1201"/>
                  </a:lnTo>
                  <a:cubicBezTo>
                    <a:pt x="572" y="1269"/>
                    <a:pt x="389" y="1338"/>
                    <a:pt x="206" y="1429"/>
                  </a:cubicBezTo>
                  <a:cubicBezTo>
                    <a:pt x="115" y="1498"/>
                    <a:pt x="46" y="1589"/>
                    <a:pt x="0" y="1681"/>
                  </a:cubicBezTo>
                  <a:cubicBezTo>
                    <a:pt x="51" y="2098"/>
                    <a:pt x="242" y="2185"/>
                    <a:pt x="469" y="2185"/>
                  </a:cubicBezTo>
                  <a:cubicBezTo>
                    <a:pt x="630" y="2185"/>
                    <a:pt x="810" y="2141"/>
                    <a:pt x="970" y="2141"/>
                  </a:cubicBezTo>
                  <a:cubicBezTo>
                    <a:pt x="1090" y="2141"/>
                    <a:pt x="1199" y="2165"/>
                    <a:pt x="1281" y="2253"/>
                  </a:cubicBezTo>
                  <a:cubicBezTo>
                    <a:pt x="1349" y="2275"/>
                    <a:pt x="1441" y="2298"/>
                    <a:pt x="1509" y="2298"/>
                  </a:cubicBezTo>
                  <a:cubicBezTo>
                    <a:pt x="1578" y="2275"/>
                    <a:pt x="1669" y="2253"/>
                    <a:pt x="1738" y="2253"/>
                  </a:cubicBezTo>
                  <a:cubicBezTo>
                    <a:pt x="1830" y="2184"/>
                    <a:pt x="1944" y="2115"/>
                    <a:pt x="2012" y="2047"/>
                  </a:cubicBezTo>
                  <a:lnTo>
                    <a:pt x="2264" y="2047"/>
                  </a:lnTo>
                  <a:cubicBezTo>
                    <a:pt x="2516" y="2127"/>
                    <a:pt x="2773" y="2167"/>
                    <a:pt x="3027" y="2167"/>
                  </a:cubicBezTo>
                  <a:cubicBezTo>
                    <a:pt x="3282" y="2167"/>
                    <a:pt x="3533" y="2127"/>
                    <a:pt x="3773" y="2047"/>
                  </a:cubicBezTo>
                  <a:cubicBezTo>
                    <a:pt x="4346" y="1781"/>
                    <a:pt x="4937" y="1533"/>
                    <a:pt x="5563" y="1533"/>
                  </a:cubicBezTo>
                  <a:cubicBezTo>
                    <a:pt x="5637" y="1533"/>
                    <a:pt x="5711" y="1536"/>
                    <a:pt x="5785" y="1544"/>
                  </a:cubicBezTo>
                  <a:cubicBezTo>
                    <a:pt x="6220" y="1544"/>
                    <a:pt x="6449" y="1224"/>
                    <a:pt x="6792" y="1041"/>
                  </a:cubicBezTo>
                  <a:cubicBezTo>
                    <a:pt x="7089" y="766"/>
                    <a:pt x="7889" y="1063"/>
                    <a:pt x="7752" y="377"/>
                  </a:cubicBezTo>
                  <a:cubicBezTo>
                    <a:pt x="7698" y="83"/>
                    <a:pt x="7489" y="0"/>
                    <a:pt x="72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91"/>
            <p:cNvSpPr/>
            <p:nvPr/>
          </p:nvSpPr>
          <p:spPr>
            <a:xfrm>
              <a:off x="3928300" y="5255050"/>
              <a:ext cx="120650" cy="51475"/>
            </a:xfrm>
            <a:custGeom>
              <a:avLst/>
              <a:gdLst/>
              <a:ahLst/>
              <a:cxnLst/>
              <a:rect l="l" t="t" r="r" b="b"/>
              <a:pathLst>
                <a:path w="4826" h="2059" extrusionOk="0">
                  <a:moveTo>
                    <a:pt x="3682" y="1"/>
                  </a:moveTo>
                  <a:cubicBezTo>
                    <a:pt x="3256" y="149"/>
                    <a:pt x="2860" y="387"/>
                    <a:pt x="2409" y="387"/>
                  </a:cubicBezTo>
                  <a:cubicBezTo>
                    <a:pt x="2303" y="387"/>
                    <a:pt x="2195" y="374"/>
                    <a:pt x="2082" y="344"/>
                  </a:cubicBezTo>
                  <a:cubicBezTo>
                    <a:pt x="1396" y="412"/>
                    <a:pt x="710" y="572"/>
                    <a:pt x="70" y="847"/>
                  </a:cubicBezTo>
                  <a:cubicBezTo>
                    <a:pt x="1" y="1053"/>
                    <a:pt x="138" y="1144"/>
                    <a:pt x="321" y="1213"/>
                  </a:cubicBezTo>
                  <a:cubicBezTo>
                    <a:pt x="359" y="1216"/>
                    <a:pt x="396" y="1217"/>
                    <a:pt x="434" y="1217"/>
                  </a:cubicBezTo>
                  <a:cubicBezTo>
                    <a:pt x="777" y="1217"/>
                    <a:pt x="1122" y="1100"/>
                    <a:pt x="1485" y="1100"/>
                  </a:cubicBezTo>
                  <a:cubicBezTo>
                    <a:pt x="1664" y="1100"/>
                    <a:pt x="1847" y="1128"/>
                    <a:pt x="2036" y="1213"/>
                  </a:cubicBezTo>
                  <a:cubicBezTo>
                    <a:pt x="2036" y="1487"/>
                    <a:pt x="1647" y="1716"/>
                    <a:pt x="1830" y="2059"/>
                  </a:cubicBezTo>
                  <a:cubicBezTo>
                    <a:pt x="2585" y="1784"/>
                    <a:pt x="3339" y="1487"/>
                    <a:pt x="4071" y="1190"/>
                  </a:cubicBezTo>
                  <a:cubicBezTo>
                    <a:pt x="4346" y="1075"/>
                    <a:pt x="4666" y="1098"/>
                    <a:pt x="4826" y="824"/>
                  </a:cubicBezTo>
                  <a:lnTo>
                    <a:pt x="4826" y="824"/>
                  </a:lnTo>
                  <a:cubicBezTo>
                    <a:pt x="4760" y="837"/>
                    <a:pt x="4699" y="842"/>
                    <a:pt x="4643" y="842"/>
                  </a:cubicBezTo>
                  <a:cubicBezTo>
                    <a:pt x="4186" y="842"/>
                    <a:pt x="4005" y="456"/>
                    <a:pt x="3842" y="69"/>
                  </a:cubicBezTo>
                  <a:lnTo>
                    <a:pt x="3682" y="1"/>
                  </a:lnTo>
                  <a:close/>
                </a:path>
              </a:pathLst>
            </a:custGeom>
            <a:solidFill>
              <a:srgbClr val="B032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91"/>
            <p:cNvSpPr/>
            <p:nvPr/>
          </p:nvSpPr>
          <p:spPr>
            <a:xfrm>
              <a:off x="3934025" y="5275075"/>
              <a:ext cx="62900" cy="31450"/>
            </a:xfrm>
            <a:custGeom>
              <a:avLst/>
              <a:gdLst/>
              <a:ahLst/>
              <a:cxnLst/>
              <a:rect l="l" t="t" r="r" b="b"/>
              <a:pathLst>
                <a:path w="2516" h="1258" extrusionOk="0">
                  <a:moveTo>
                    <a:pt x="1628" y="1"/>
                  </a:moveTo>
                  <a:cubicBezTo>
                    <a:pt x="1103" y="1"/>
                    <a:pt x="606" y="274"/>
                    <a:pt x="92" y="274"/>
                  </a:cubicBezTo>
                  <a:lnTo>
                    <a:pt x="1" y="389"/>
                  </a:lnTo>
                  <a:lnTo>
                    <a:pt x="92" y="503"/>
                  </a:lnTo>
                  <a:lnTo>
                    <a:pt x="344" y="503"/>
                  </a:lnTo>
                  <a:cubicBezTo>
                    <a:pt x="371" y="508"/>
                    <a:pt x="400" y="510"/>
                    <a:pt x="431" y="510"/>
                  </a:cubicBezTo>
                  <a:cubicBezTo>
                    <a:pt x="559" y="510"/>
                    <a:pt x="712" y="476"/>
                    <a:pt x="840" y="476"/>
                  </a:cubicBezTo>
                  <a:cubicBezTo>
                    <a:pt x="966" y="476"/>
                    <a:pt x="1068" y="509"/>
                    <a:pt x="1098" y="640"/>
                  </a:cubicBezTo>
                  <a:cubicBezTo>
                    <a:pt x="1212" y="1006"/>
                    <a:pt x="709" y="938"/>
                    <a:pt x="504" y="1075"/>
                  </a:cubicBezTo>
                  <a:cubicBezTo>
                    <a:pt x="458" y="1143"/>
                    <a:pt x="389" y="1189"/>
                    <a:pt x="344" y="1258"/>
                  </a:cubicBezTo>
                  <a:lnTo>
                    <a:pt x="1601" y="1258"/>
                  </a:lnTo>
                  <a:cubicBezTo>
                    <a:pt x="1761" y="869"/>
                    <a:pt x="2127" y="663"/>
                    <a:pt x="2424" y="389"/>
                  </a:cubicBezTo>
                  <a:cubicBezTo>
                    <a:pt x="2516" y="297"/>
                    <a:pt x="2470" y="137"/>
                    <a:pt x="2356" y="92"/>
                  </a:cubicBezTo>
                  <a:cubicBezTo>
                    <a:pt x="2196" y="46"/>
                    <a:pt x="2036" y="23"/>
                    <a:pt x="1876" y="23"/>
                  </a:cubicBezTo>
                  <a:cubicBezTo>
                    <a:pt x="1792" y="7"/>
                    <a:pt x="1710" y="1"/>
                    <a:pt x="1628" y="1"/>
                  </a:cubicBezTo>
                  <a:close/>
                </a:path>
              </a:pathLst>
            </a:custGeom>
            <a:solidFill>
              <a:srgbClr val="C34C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91"/>
            <p:cNvSpPr/>
            <p:nvPr/>
          </p:nvSpPr>
          <p:spPr>
            <a:xfrm>
              <a:off x="3660775" y="5298150"/>
              <a:ext cx="157100" cy="40125"/>
            </a:xfrm>
            <a:custGeom>
              <a:avLst/>
              <a:gdLst/>
              <a:ahLst/>
              <a:cxnLst/>
              <a:rect l="l" t="t" r="r" b="b"/>
              <a:pathLst>
                <a:path w="6284" h="1605" extrusionOk="0">
                  <a:moveTo>
                    <a:pt x="6089" y="0"/>
                  </a:moveTo>
                  <a:cubicBezTo>
                    <a:pt x="6044" y="0"/>
                    <a:pt x="5989" y="12"/>
                    <a:pt x="5923" y="37"/>
                  </a:cubicBezTo>
                  <a:lnTo>
                    <a:pt x="5283" y="106"/>
                  </a:lnTo>
                  <a:cubicBezTo>
                    <a:pt x="5092" y="198"/>
                    <a:pt x="4894" y="220"/>
                    <a:pt x="4693" y="220"/>
                  </a:cubicBezTo>
                  <a:cubicBezTo>
                    <a:pt x="4492" y="220"/>
                    <a:pt x="4289" y="198"/>
                    <a:pt x="4088" y="198"/>
                  </a:cubicBezTo>
                  <a:cubicBezTo>
                    <a:pt x="3888" y="198"/>
                    <a:pt x="3689" y="220"/>
                    <a:pt x="3499" y="312"/>
                  </a:cubicBezTo>
                  <a:cubicBezTo>
                    <a:pt x="3432" y="405"/>
                    <a:pt x="3334" y="452"/>
                    <a:pt x="3233" y="452"/>
                  </a:cubicBezTo>
                  <a:cubicBezTo>
                    <a:pt x="3160" y="452"/>
                    <a:pt x="3085" y="428"/>
                    <a:pt x="3019" y="380"/>
                  </a:cubicBezTo>
                  <a:cubicBezTo>
                    <a:pt x="2984" y="329"/>
                    <a:pt x="2924" y="303"/>
                    <a:pt x="2868" y="303"/>
                  </a:cubicBezTo>
                  <a:cubicBezTo>
                    <a:pt x="2849" y="303"/>
                    <a:pt x="2830" y="306"/>
                    <a:pt x="2813" y="312"/>
                  </a:cubicBezTo>
                  <a:cubicBezTo>
                    <a:pt x="2451" y="240"/>
                    <a:pt x="2090" y="180"/>
                    <a:pt x="1728" y="180"/>
                  </a:cubicBezTo>
                  <a:cubicBezTo>
                    <a:pt x="1404" y="180"/>
                    <a:pt x="1079" y="228"/>
                    <a:pt x="755" y="358"/>
                  </a:cubicBezTo>
                  <a:cubicBezTo>
                    <a:pt x="686" y="586"/>
                    <a:pt x="1098" y="815"/>
                    <a:pt x="709" y="998"/>
                  </a:cubicBezTo>
                  <a:cubicBezTo>
                    <a:pt x="458" y="1089"/>
                    <a:pt x="183" y="1089"/>
                    <a:pt x="0" y="1341"/>
                  </a:cubicBezTo>
                  <a:cubicBezTo>
                    <a:pt x="138" y="1501"/>
                    <a:pt x="343" y="1570"/>
                    <a:pt x="549" y="1592"/>
                  </a:cubicBezTo>
                  <a:cubicBezTo>
                    <a:pt x="611" y="1601"/>
                    <a:pt x="672" y="1604"/>
                    <a:pt x="733" y="1604"/>
                  </a:cubicBezTo>
                  <a:cubicBezTo>
                    <a:pt x="1183" y="1604"/>
                    <a:pt x="1589" y="1401"/>
                    <a:pt x="2013" y="1341"/>
                  </a:cubicBezTo>
                  <a:cubicBezTo>
                    <a:pt x="2120" y="1191"/>
                    <a:pt x="2166" y="1041"/>
                    <a:pt x="2359" y="1041"/>
                  </a:cubicBezTo>
                  <a:cubicBezTo>
                    <a:pt x="2373" y="1041"/>
                    <a:pt x="2387" y="1042"/>
                    <a:pt x="2401" y="1044"/>
                  </a:cubicBezTo>
                  <a:cubicBezTo>
                    <a:pt x="2607" y="1089"/>
                    <a:pt x="2790" y="1112"/>
                    <a:pt x="2996" y="1112"/>
                  </a:cubicBezTo>
                  <a:lnTo>
                    <a:pt x="3819" y="1112"/>
                  </a:lnTo>
                  <a:cubicBezTo>
                    <a:pt x="3933" y="1112"/>
                    <a:pt x="4025" y="1112"/>
                    <a:pt x="4139" y="1089"/>
                  </a:cubicBezTo>
                  <a:cubicBezTo>
                    <a:pt x="4368" y="1066"/>
                    <a:pt x="4574" y="975"/>
                    <a:pt x="4757" y="815"/>
                  </a:cubicBezTo>
                  <a:cubicBezTo>
                    <a:pt x="4962" y="632"/>
                    <a:pt x="5305" y="815"/>
                    <a:pt x="5511" y="609"/>
                  </a:cubicBezTo>
                  <a:cubicBezTo>
                    <a:pt x="5648" y="426"/>
                    <a:pt x="5877" y="472"/>
                    <a:pt x="6037" y="358"/>
                  </a:cubicBezTo>
                  <a:lnTo>
                    <a:pt x="6266" y="358"/>
                  </a:lnTo>
                  <a:cubicBezTo>
                    <a:pt x="6284" y="144"/>
                    <a:pt x="6246" y="0"/>
                    <a:pt x="60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91"/>
            <p:cNvSpPr/>
            <p:nvPr/>
          </p:nvSpPr>
          <p:spPr>
            <a:xfrm>
              <a:off x="3633325" y="5295075"/>
              <a:ext cx="97775" cy="37175"/>
            </a:xfrm>
            <a:custGeom>
              <a:avLst/>
              <a:gdLst/>
              <a:ahLst/>
              <a:cxnLst/>
              <a:rect l="l" t="t" r="r" b="b"/>
              <a:pathLst>
                <a:path w="3911" h="1487" extrusionOk="0">
                  <a:moveTo>
                    <a:pt x="824" y="0"/>
                  </a:moveTo>
                  <a:cubicBezTo>
                    <a:pt x="664" y="138"/>
                    <a:pt x="389" y="46"/>
                    <a:pt x="252" y="229"/>
                  </a:cubicBezTo>
                  <a:cubicBezTo>
                    <a:pt x="184" y="549"/>
                    <a:pt x="92" y="869"/>
                    <a:pt x="1" y="1144"/>
                  </a:cubicBezTo>
                  <a:lnTo>
                    <a:pt x="1" y="1327"/>
                  </a:lnTo>
                  <a:lnTo>
                    <a:pt x="92" y="1441"/>
                  </a:lnTo>
                  <a:lnTo>
                    <a:pt x="1075" y="1487"/>
                  </a:lnTo>
                  <a:lnTo>
                    <a:pt x="2082" y="1464"/>
                  </a:lnTo>
                  <a:cubicBezTo>
                    <a:pt x="2265" y="1258"/>
                    <a:pt x="2265" y="938"/>
                    <a:pt x="2082" y="732"/>
                  </a:cubicBezTo>
                  <a:cubicBezTo>
                    <a:pt x="2013" y="572"/>
                    <a:pt x="2082" y="481"/>
                    <a:pt x="2219" y="481"/>
                  </a:cubicBezTo>
                  <a:cubicBezTo>
                    <a:pt x="2768" y="435"/>
                    <a:pt x="3339" y="435"/>
                    <a:pt x="3911" y="435"/>
                  </a:cubicBezTo>
                  <a:cubicBezTo>
                    <a:pt x="3705" y="252"/>
                    <a:pt x="3454" y="298"/>
                    <a:pt x="3225" y="275"/>
                  </a:cubicBezTo>
                  <a:cubicBezTo>
                    <a:pt x="2425" y="206"/>
                    <a:pt x="1601" y="229"/>
                    <a:pt x="824" y="0"/>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91"/>
            <p:cNvSpPr/>
            <p:nvPr/>
          </p:nvSpPr>
          <p:spPr>
            <a:xfrm>
              <a:off x="3712800" y="5319075"/>
              <a:ext cx="92050" cy="21175"/>
            </a:xfrm>
            <a:custGeom>
              <a:avLst/>
              <a:gdLst/>
              <a:ahLst/>
              <a:cxnLst/>
              <a:rect l="l" t="t" r="r" b="b"/>
              <a:pathLst>
                <a:path w="3682" h="847" extrusionOk="0">
                  <a:moveTo>
                    <a:pt x="2653" y="1"/>
                  </a:moveTo>
                  <a:lnTo>
                    <a:pt x="1921" y="24"/>
                  </a:lnTo>
                  <a:cubicBezTo>
                    <a:pt x="1887" y="69"/>
                    <a:pt x="1841" y="92"/>
                    <a:pt x="1795" y="92"/>
                  </a:cubicBezTo>
                  <a:cubicBezTo>
                    <a:pt x="1749" y="92"/>
                    <a:pt x="1704" y="69"/>
                    <a:pt x="1669" y="24"/>
                  </a:cubicBezTo>
                  <a:lnTo>
                    <a:pt x="1418" y="24"/>
                  </a:lnTo>
                  <a:cubicBezTo>
                    <a:pt x="1347" y="107"/>
                    <a:pt x="1251" y="147"/>
                    <a:pt x="1156" y="147"/>
                  </a:cubicBezTo>
                  <a:cubicBezTo>
                    <a:pt x="1068" y="147"/>
                    <a:pt x="981" y="113"/>
                    <a:pt x="915" y="47"/>
                  </a:cubicBezTo>
                  <a:lnTo>
                    <a:pt x="160" y="24"/>
                  </a:lnTo>
                  <a:cubicBezTo>
                    <a:pt x="0" y="161"/>
                    <a:pt x="0" y="390"/>
                    <a:pt x="160" y="527"/>
                  </a:cubicBezTo>
                  <a:cubicBezTo>
                    <a:pt x="371" y="639"/>
                    <a:pt x="591" y="668"/>
                    <a:pt x="814" y="668"/>
                  </a:cubicBezTo>
                  <a:cubicBezTo>
                    <a:pt x="1046" y="668"/>
                    <a:pt x="1282" y="637"/>
                    <a:pt x="1511" y="637"/>
                  </a:cubicBezTo>
                  <a:cubicBezTo>
                    <a:pt x="1732" y="637"/>
                    <a:pt x="1947" y="666"/>
                    <a:pt x="2150" y="778"/>
                  </a:cubicBezTo>
                  <a:lnTo>
                    <a:pt x="2904" y="778"/>
                  </a:lnTo>
                  <a:cubicBezTo>
                    <a:pt x="2939" y="824"/>
                    <a:pt x="2990" y="847"/>
                    <a:pt x="3041" y="847"/>
                  </a:cubicBezTo>
                  <a:cubicBezTo>
                    <a:pt x="3093" y="847"/>
                    <a:pt x="3144" y="824"/>
                    <a:pt x="3179" y="778"/>
                  </a:cubicBezTo>
                  <a:lnTo>
                    <a:pt x="3682" y="755"/>
                  </a:lnTo>
                  <a:cubicBezTo>
                    <a:pt x="3505" y="520"/>
                    <a:pt x="3262" y="503"/>
                    <a:pt x="3023" y="503"/>
                  </a:cubicBezTo>
                  <a:cubicBezTo>
                    <a:pt x="2983" y="503"/>
                    <a:pt x="2943" y="504"/>
                    <a:pt x="2904" y="504"/>
                  </a:cubicBezTo>
                  <a:cubicBezTo>
                    <a:pt x="2470" y="504"/>
                    <a:pt x="2607" y="252"/>
                    <a:pt x="2653" y="1"/>
                  </a:cubicBezTo>
                  <a:close/>
                </a:path>
              </a:pathLst>
            </a:custGeom>
            <a:solidFill>
              <a:srgbClr val="BE4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91"/>
            <p:cNvSpPr/>
            <p:nvPr/>
          </p:nvSpPr>
          <p:spPr>
            <a:xfrm>
              <a:off x="3716800" y="5331575"/>
              <a:ext cx="50325" cy="6475"/>
            </a:xfrm>
            <a:custGeom>
              <a:avLst/>
              <a:gdLst/>
              <a:ahLst/>
              <a:cxnLst/>
              <a:rect l="l" t="t" r="r" b="b"/>
              <a:pathLst>
                <a:path w="2013" h="259" extrusionOk="0">
                  <a:moveTo>
                    <a:pt x="1426" y="0"/>
                  </a:moveTo>
                  <a:cubicBezTo>
                    <a:pt x="1400" y="0"/>
                    <a:pt x="1375" y="2"/>
                    <a:pt x="1349" y="4"/>
                  </a:cubicBezTo>
                  <a:lnTo>
                    <a:pt x="0" y="4"/>
                  </a:lnTo>
                  <a:cubicBezTo>
                    <a:pt x="124" y="168"/>
                    <a:pt x="302" y="259"/>
                    <a:pt x="487" y="259"/>
                  </a:cubicBezTo>
                  <a:cubicBezTo>
                    <a:pt x="507" y="259"/>
                    <a:pt x="528" y="258"/>
                    <a:pt x="549" y="255"/>
                  </a:cubicBezTo>
                  <a:lnTo>
                    <a:pt x="2013" y="255"/>
                  </a:lnTo>
                  <a:cubicBezTo>
                    <a:pt x="1869" y="91"/>
                    <a:pt x="1651" y="0"/>
                    <a:pt x="1426"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91"/>
            <p:cNvSpPr/>
            <p:nvPr/>
          </p:nvSpPr>
          <p:spPr>
            <a:xfrm>
              <a:off x="3578450" y="5312075"/>
              <a:ext cx="40625" cy="13325"/>
            </a:xfrm>
            <a:custGeom>
              <a:avLst/>
              <a:gdLst/>
              <a:ahLst/>
              <a:cxnLst/>
              <a:rect l="l" t="t" r="r" b="b"/>
              <a:pathLst>
                <a:path w="1625" h="533" extrusionOk="0">
                  <a:moveTo>
                    <a:pt x="840" y="1"/>
                  </a:moveTo>
                  <a:cubicBezTo>
                    <a:pt x="796" y="1"/>
                    <a:pt x="753" y="3"/>
                    <a:pt x="709" y="6"/>
                  </a:cubicBezTo>
                  <a:cubicBezTo>
                    <a:pt x="688" y="4"/>
                    <a:pt x="667" y="4"/>
                    <a:pt x="645" y="4"/>
                  </a:cubicBezTo>
                  <a:cubicBezTo>
                    <a:pt x="412" y="4"/>
                    <a:pt x="168" y="115"/>
                    <a:pt x="1" y="304"/>
                  </a:cubicBezTo>
                  <a:cubicBezTo>
                    <a:pt x="138" y="464"/>
                    <a:pt x="344" y="532"/>
                    <a:pt x="549" y="532"/>
                  </a:cubicBezTo>
                  <a:lnTo>
                    <a:pt x="1533" y="532"/>
                  </a:lnTo>
                  <a:cubicBezTo>
                    <a:pt x="1624" y="418"/>
                    <a:pt x="1601" y="258"/>
                    <a:pt x="1487" y="189"/>
                  </a:cubicBezTo>
                  <a:cubicBezTo>
                    <a:pt x="1294" y="55"/>
                    <a:pt x="1070" y="1"/>
                    <a:pt x="840"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91"/>
            <p:cNvSpPr/>
            <p:nvPr/>
          </p:nvSpPr>
          <p:spPr>
            <a:xfrm>
              <a:off x="3565300" y="5306500"/>
              <a:ext cx="32600" cy="13175"/>
            </a:xfrm>
            <a:custGeom>
              <a:avLst/>
              <a:gdLst/>
              <a:ahLst/>
              <a:cxnLst/>
              <a:rect l="l" t="t" r="r" b="b"/>
              <a:pathLst>
                <a:path w="1304" h="527" extrusionOk="0">
                  <a:moveTo>
                    <a:pt x="782" y="1"/>
                  </a:moveTo>
                  <a:cubicBezTo>
                    <a:pt x="593" y="1"/>
                    <a:pt x="377" y="76"/>
                    <a:pt x="161" y="138"/>
                  </a:cubicBezTo>
                  <a:cubicBezTo>
                    <a:pt x="46" y="229"/>
                    <a:pt x="1" y="367"/>
                    <a:pt x="46" y="504"/>
                  </a:cubicBezTo>
                  <a:lnTo>
                    <a:pt x="527" y="527"/>
                  </a:lnTo>
                  <a:lnTo>
                    <a:pt x="1304" y="504"/>
                  </a:lnTo>
                  <a:cubicBezTo>
                    <a:pt x="1203" y="114"/>
                    <a:pt x="1013" y="1"/>
                    <a:pt x="782" y="1"/>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91"/>
            <p:cNvSpPr/>
            <p:nvPr/>
          </p:nvSpPr>
          <p:spPr>
            <a:xfrm>
              <a:off x="3707650" y="5316425"/>
              <a:ext cx="9175" cy="15250"/>
            </a:xfrm>
            <a:custGeom>
              <a:avLst/>
              <a:gdLst/>
              <a:ahLst/>
              <a:cxnLst/>
              <a:rect l="l" t="t" r="r" b="b"/>
              <a:pathLst>
                <a:path w="367" h="610" extrusionOk="0">
                  <a:moveTo>
                    <a:pt x="209" y="1"/>
                  </a:moveTo>
                  <a:cubicBezTo>
                    <a:pt x="125" y="1"/>
                    <a:pt x="52" y="81"/>
                    <a:pt x="23" y="153"/>
                  </a:cubicBezTo>
                  <a:cubicBezTo>
                    <a:pt x="0" y="290"/>
                    <a:pt x="92" y="473"/>
                    <a:pt x="138" y="610"/>
                  </a:cubicBezTo>
                  <a:lnTo>
                    <a:pt x="366" y="610"/>
                  </a:lnTo>
                  <a:lnTo>
                    <a:pt x="366" y="107"/>
                  </a:lnTo>
                  <a:cubicBezTo>
                    <a:pt x="315" y="30"/>
                    <a:pt x="260" y="1"/>
                    <a:pt x="209"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91"/>
            <p:cNvSpPr/>
            <p:nvPr/>
          </p:nvSpPr>
          <p:spPr>
            <a:xfrm>
              <a:off x="3616750" y="5315200"/>
              <a:ext cx="18900" cy="12775"/>
            </a:xfrm>
            <a:custGeom>
              <a:avLst/>
              <a:gdLst/>
              <a:ahLst/>
              <a:cxnLst/>
              <a:rect l="l" t="t" r="r" b="b"/>
              <a:pathLst>
                <a:path w="756" h="511" extrusionOk="0">
                  <a:moveTo>
                    <a:pt x="448" y="0"/>
                  </a:moveTo>
                  <a:cubicBezTo>
                    <a:pt x="318" y="0"/>
                    <a:pt x="162" y="82"/>
                    <a:pt x="1" y="179"/>
                  </a:cubicBezTo>
                  <a:lnTo>
                    <a:pt x="1" y="407"/>
                  </a:lnTo>
                  <a:cubicBezTo>
                    <a:pt x="62" y="407"/>
                    <a:pt x="112" y="418"/>
                    <a:pt x="167" y="418"/>
                  </a:cubicBezTo>
                  <a:cubicBezTo>
                    <a:pt x="194" y="418"/>
                    <a:pt x="222" y="415"/>
                    <a:pt x="252" y="407"/>
                  </a:cubicBezTo>
                  <a:cubicBezTo>
                    <a:pt x="321" y="476"/>
                    <a:pt x="412" y="510"/>
                    <a:pt x="504" y="510"/>
                  </a:cubicBezTo>
                  <a:cubicBezTo>
                    <a:pt x="595" y="510"/>
                    <a:pt x="687" y="476"/>
                    <a:pt x="755" y="407"/>
                  </a:cubicBezTo>
                  <a:cubicBezTo>
                    <a:pt x="707" y="104"/>
                    <a:pt x="594" y="0"/>
                    <a:pt x="448" y="0"/>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91"/>
            <p:cNvSpPr/>
            <p:nvPr/>
          </p:nvSpPr>
          <p:spPr>
            <a:xfrm>
              <a:off x="3623050" y="5325950"/>
              <a:ext cx="12600" cy="5450"/>
            </a:xfrm>
            <a:custGeom>
              <a:avLst/>
              <a:gdLst/>
              <a:ahLst/>
              <a:cxnLst/>
              <a:rect l="l" t="t" r="r" b="b"/>
              <a:pathLst>
                <a:path w="504" h="218" extrusionOk="0">
                  <a:moveTo>
                    <a:pt x="0" y="0"/>
                  </a:moveTo>
                  <a:cubicBezTo>
                    <a:pt x="76" y="132"/>
                    <a:pt x="229" y="218"/>
                    <a:pt x="396" y="218"/>
                  </a:cubicBezTo>
                  <a:cubicBezTo>
                    <a:pt x="431" y="218"/>
                    <a:pt x="467" y="214"/>
                    <a:pt x="503" y="206"/>
                  </a:cubicBezTo>
                  <a:lnTo>
                    <a:pt x="503" y="0"/>
                  </a:ln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91"/>
            <p:cNvSpPr/>
            <p:nvPr/>
          </p:nvSpPr>
          <p:spPr>
            <a:xfrm>
              <a:off x="3560150" y="5311075"/>
              <a:ext cx="6325" cy="8025"/>
            </a:xfrm>
            <a:custGeom>
              <a:avLst/>
              <a:gdLst/>
              <a:ahLst/>
              <a:cxnLst/>
              <a:rect l="l" t="t" r="r" b="b"/>
              <a:pathLst>
                <a:path w="253" h="321" extrusionOk="0">
                  <a:moveTo>
                    <a:pt x="138" y="1"/>
                  </a:moveTo>
                  <a:lnTo>
                    <a:pt x="1" y="92"/>
                  </a:lnTo>
                  <a:cubicBezTo>
                    <a:pt x="1" y="161"/>
                    <a:pt x="1" y="252"/>
                    <a:pt x="1" y="321"/>
                  </a:cubicBezTo>
                  <a:lnTo>
                    <a:pt x="252" y="321"/>
                  </a:lnTo>
                  <a:lnTo>
                    <a:pt x="252" y="69"/>
                  </a:lnTo>
                  <a:lnTo>
                    <a:pt x="138" y="1"/>
                  </a:ln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91"/>
            <p:cNvSpPr/>
            <p:nvPr/>
          </p:nvSpPr>
          <p:spPr>
            <a:xfrm>
              <a:off x="3785400" y="5338525"/>
              <a:ext cx="7450" cy="3025"/>
            </a:xfrm>
            <a:custGeom>
              <a:avLst/>
              <a:gdLst/>
              <a:ahLst/>
              <a:cxnLst/>
              <a:rect l="l" t="t" r="r" b="b"/>
              <a:pathLst>
                <a:path w="298" h="121" extrusionOk="0">
                  <a:moveTo>
                    <a:pt x="0" y="0"/>
                  </a:moveTo>
                  <a:cubicBezTo>
                    <a:pt x="46" y="80"/>
                    <a:pt x="92" y="120"/>
                    <a:pt x="140" y="120"/>
                  </a:cubicBezTo>
                  <a:cubicBezTo>
                    <a:pt x="189" y="120"/>
                    <a:pt x="240" y="80"/>
                    <a:pt x="298"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91"/>
            <p:cNvSpPr/>
            <p:nvPr/>
          </p:nvSpPr>
          <p:spPr>
            <a:xfrm>
              <a:off x="3081850" y="4905300"/>
              <a:ext cx="219950" cy="262475"/>
            </a:xfrm>
            <a:custGeom>
              <a:avLst/>
              <a:gdLst/>
              <a:ahLst/>
              <a:cxnLst/>
              <a:rect l="l" t="t" r="r" b="b"/>
              <a:pathLst>
                <a:path w="8798" h="10499" extrusionOk="0">
                  <a:moveTo>
                    <a:pt x="785" y="0"/>
                  </a:moveTo>
                  <a:cubicBezTo>
                    <a:pt x="1" y="0"/>
                    <a:pt x="480" y="765"/>
                    <a:pt x="519" y="1277"/>
                  </a:cubicBezTo>
                  <a:cubicBezTo>
                    <a:pt x="794" y="1574"/>
                    <a:pt x="977" y="1917"/>
                    <a:pt x="1091" y="2283"/>
                  </a:cubicBezTo>
                  <a:cubicBezTo>
                    <a:pt x="1068" y="2717"/>
                    <a:pt x="1457" y="2923"/>
                    <a:pt x="1594" y="3289"/>
                  </a:cubicBezTo>
                  <a:cubicBezTo>
                    <a:pt x="1937" y="3632"/>
                    <a:pt x="1960" y="4089"/>
                    <a:pt x="2143" y="4524"/>
                  </a:cubicBezTo>
                  <a:cubicBezTo>
                    <a:pt x="2211" y="4798"/>
                    <a:pt x="2349" y="5073"/>
                    <a:pt x="2577" y="5256"/>
                  </a:cubicBezTo>
                  <a:cubicBezTo>
                    <a:pt x="3240" y="5804"/>
                    <a:pt x="3812" y="6468"/>
                    <a:pt x="4224" y="7222"/>
                  </a:cubicBezTo>
                  <a:cubicBezTo>
                    <a:pt x="4384" y="7474"/>
                    <a:pt x="4590" y="7680"/>
                    <a:pt x="4864" y="7817"/>
                  </a:cubicBezTo>
                  <a:cubicBezTo>
                    <a:pt x="5276" y="7977"/>
                    <a:pt x="5619" y="8297"/>
                    <a:pt x="5870" y="8686"/>
                  </a:cubicBezTo>
                  <a:cubicBezTo>
                    <a:pt x="6282" y="9417"/>
                    <a:pt x="6991" y="9852"/>
                    <a:pt x="7699" y="10286"/>
                  </a:cubicBezTo>
                  <a:cubicBezTo>
                    <a:pt x="7881" y="10392"/>
                    <a:pt x="8032" y="10498"/>
                    <a:pt x="8207" y="10498"/>
                  </a:cubicBezTo>
                  <a:cubicBezTo>
                    <a:pt x="8296" y="10498"/>
                    <a:pt x="8391" y="10470"/>
                    <a:pt x="8500" y="10401"/>
                  </a:cubicBezTo>
                  <a:cubicBezTo>
                    <a:pt x="8797" y="10195"/>
                    <a:pt x="8683" y="9875"/>
                    <a:pt x="8568" y="9623"/>
                  </a:cubicBezTo>
                  <a:cubicBezTo>
                    <a:pt x="8431" y="9189"/>
                    <a:pt x="8225" y="8777"/>
                    <a:pt x="8111" y="8343"/>
                  </a:cubicBezTo>
                  <a:cubicBezTo>
                    <a:pt x="7791" y="7451"/>
                    <a:pt x="7036" y="6902"/>
                    <a:pt x="6510" y="6193"/>
                  </a:cubicBezTo>
                  <a:cubicBezTo>
                    <a:pt x="5802" y="5301"/>
                    <a:pt x="5024" y="4478"/>
                    <a:pt x="4315" y="3586"/>
                  </a:cubicBezTo>
                  <a:cubicBezTo>
                    <a:pt x="4132" y="3403"/>
                    <a:pt x="3972" y="3198"/>
                    <a:pt x="3835" y="2969"/>
                  </a:cubicBezTo>
                  <a:cubicBezTo>
                    <a:pt x="3789" y="2855"/>
                    <a:pt x="3744" y="2763"/>
                    <a:pt x="3698" y="2672"/>
                  </a:cubicBezTo>
                  <a:cubicBezTo>
                    <a:pt x="3629" y="2580"/>
                    <a:pt x="3538" y="2512"/>
                    <a:pt x="3469" y="2443"/>
                  </a:cubicBezTo>
                  <a:cubicBezTo>
                    <a:pt x="3378" y="2374"/>
                    <a:pt x="3263" y="2329"/>
                    <a:pt x="3172" y="2283"/>
                  </a:cubicBezTo>
                  <a:cubicBezTo>
                    <a:pt x="2463" y="1757"/>
                    <a:pt x="1754" y="1254"/>
                    <a:pt x="1480" y="362"/>
                  </a:cubicBezTo>
                  <a:cubicBezTo>
                    <a:pt x="1434" y="248"/>
                    <a:pt x="1365" y="156"/>
                    <a:pt x="1274" y="65"/>
                  </a:cubicBezTo>
                  <a:cubicBezTo>
                    <a:pt x="1073" y="20"/>
                    <a:pt x="912" y="0"/>
                    <a:pt x="7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91"/>
            <p:cNvSpPr/>
            <p:nvPr/>
          </p:nvSpPr>
          <p:spPr>
            <a:xfrm>
              <a:off x="3202875" y="5100025"/>
              <a:ext cx="145975" cy="100450"/>
            </a:xfrm>
            <a:custGeom>
              <a:avLst/>
              <a:gdLst/>
              <a:ahLst/>
              <a:cxnLst/>
              <a:rect l="l" t="t" r="r" b="b"/>
              <a:pathLst>
                <a:path w="5839" h="4018" extrusionOk="0">
                  <a:moveTo>
                    <a:pt x="157" y="0"/>
                  </a:moveTo>
                  <a:cubicBezTo>
                    <a:pt x="106" y="0"/>
                    <a:pt x="54" y="2"/>
                    <a:pt x="0" y="5"/>
                  </a:cubicBezTo>
                  <a:cubicBezTo>
                    <a:pt x="229" y="256"/>
                    <a:pt x="412" y="508"/>
                    <a:pt x="640" y="759"/>
                  </a:cubicBezTo>
                  <a:cubicBezTo>
                    <a:pt x="869" y="965"/>
                    <a:pt x="1006" y="1217"/>
                    <a:pt x="1029" y="1514"/>
                  </a:cubicBezTo>
                  <a:cubicBezTo>
                    <a:pt x="1098" y="1606"/>
                    <a:pt x="1189" y="1674"/>
                    <a:pt x="1281" y="1766"/>
                  </a:cubicBezTo>
                  <a:cubicBezTo>
                    <a:pt x="1624" y="1994"/>
                    <a:pt x="1898" y="2314"/>
                    <a:pt x="2310" y="2497"/>
                  </a:cubicBezTo>
                  <a:cubicBezTo>
                    <a:pt x="2493" y="2520"/>
                    <a:pt x="2676" y="2635"/>
                    <a:pt x="2767" y="2795"/>
                  </a:cubicBezTo>
                  <a:cubicBezTo>
                    <a:pt x="2881" y="3000"/>
                    <a:pt x="3064" y="3160"/>
                    <a:pt x="3270" y="3275"/>
                  </a:cubicBezTo>
                  <a:cubicBezTo>
                    <a:pt x="3407" y="3412"/>
                    <a:pt x="3636" y="3366"/>
                    <a:pt x="3773" y="3526"/>
                  </a:cubicBezTo>
                  <a:cubicBezTo>
                    <a:pt x="4070" y="3778"/>
                    <a:pt x="4459" y="3755"/>
                    <a:pt x="4779" y="3869"/>
                  </a:cubicBezTo>
                  <a:cubicBezTo>
                    <a:pt x="5059" y="3971"/>
                    <a:pt x="5267" y="4017"/>
                    <a:pt x="5416" y="4017"/>
                  </a:cubicBezTo>
                  <a:cubicBezTo>
                    <a:pt x="5838" y="4017"/>
                    <a:pt x="5776" y="3638"/>
                    <a:pt x="5488" y="3046"/>
                  </a:cubicBezTo>
                  <a:cubicBezTo>
                    <a:pt x="5397" y="2978"/>
                    <a:pt x="5282" y="2909"/>
                    <a:pt x="5191" y="2863"/>
                  </a:cubicBezTo>
                  <a:cubicBezTo>
                    <a:pt x="5054" y="2772"/>
                    <a:pt x="4916" y="2657"/>
                    <a:pt x="4802" y="2543"/>
                  </a:cubicBezTo>
                  <a:cubicBezTo>
                    <a:pt x="4436" y="2200"/>
                    <a:pt x="4139" y="1811"/>
                    <a:pt x="3910" y="1354"/>
                  </a:cubicBezTo>
                  <a:cubicBezTo>
                    <a:pt x="3713" y="1025"/>
                    <a:pt x="3621" y="528"/>
                    <a:pt x="3089" y="528"/>
                  </a:cubicBezTo>
                  <a:cubicBezTo>
                    <a:pt x="3067" y="528"/>
                    <a:pt x="3043" y="529"/>
                    <a:pt x="3019" y="531"/>
                  </a:cubicBezTo>
                  <a:cubicBezTo>
                    <a:pt x="2950" y="1102"/>
                    <a:pt x="3316" y="1537"/>
                    <a:pt x="3522" y="2040"/>
                  </a:cubicBezTo>
                  <a:cubicBezTo>
                    <a:pt x="3590" y="2177"/>
                    <a:pt x="3682" y="2360"/>
                    <a:pt x="3499" y="2452"/>
                  </a:cubicBezTo>
                  <a:cubicBezTo>
                    <a:pt x="3447" y="2472"/>
                    <a:pt x="3391" y="2483"/>
                    <a:pt x="3335" y="2483"/>
                  </a:cubicBezTo>
                  <a:cubicBezTo>
                    <a:pt x="3266" y="2483"/>
                    <a:pt x="3196" y="2467"/>
                    <a:pt x="3133" y="2429"/>
                  </a:cubicBezTo>
                  <a:cubicBezTo>
                    <a:pt x="2401" y="1788"/>
                    <a:pt x="1464" y="1354"/>
                    <a:pt x="961" y="439"/>
                  </a:cubicBezTo>
                  <a:cubicBezTo>
                    <a:pt x="782" y="81"/>
                    <a:pt x="499" y="0"/>
                    <a:pt x="1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91"/>
            <p:cNvSpPr/>
            <p:nvPr/>
          </p:nvSpPr>
          <p:spPr>
            <a:xfrm>
              <a:off x="3034800" y="4753700"/>
              <a:ext cx="62900" cy="116275"/>
            </a:xfrm>
            <a:custGeom>
              <a:avLst/>
              <a:gdLst/>
              <a:ahLst/>
              <a:cxnLst/>
              <a:rect l="l" t="t" r="r" b="b"/>
              <a:pathLst>
                <a:path w="2516" h="4651" extrusionOk="0">
                  <a:moveTo>
                    <a:pt x="503" y="1"/>
                  </a:moveTo>
                  <a:lnTo>
                    <a:pt x="503" y="1"/>
                  </a:lnTo>
                  <a:cubicBezTo>
                    <a:pt x="435" y="275"/>
                    <a:pt x="526" y="618"/>
                    <a:pt x="206" y="824"/>
                  </a:cubicBezTo>
                  <a:cubicBezTo>
                    <a:pt x="0" y="1647"/>
                    <a:pt x="526" y="2219"/>
                    <a:pt x="892" y="2836"/>
                  </a:cubicBezTo>
                  <a:cubicBezTo>
                    <a:pt x="938" y="2928"/>
                    <a:pt x="1006" y="3019"/>
                    <a:pt x="1075" y="3088"/>
                  </a:cubicBezTo>
                  <a:cubicBezTo>
                    <a:pt x="1121" y="3179"/>
                    <a:pt x="1189" y="3271"/>
                    <a:pt x="1258" y="3339"/>
                  </a:cubicBezTo>
                  <a:cubicBezTo>
                    <a:pt x="1304" y="3431"/>
                    <a:pt x="1349" y="3522"/>
                    <a:pt x="1418" y="3591"/>
                  </a:cubicBezTo>
                  <a:cubicBezTo>
                    <a:pt x="1487" y="3842"/>
                    <a:pt x="1601" y="4094"/>
                    <a:pt x="1738" y="4300"/>
                  </a:cubicBezTo>
                  <a:cubicBezTo>
                    <a:pt x="1910" y="4371"/>
                    <a:pt x="2092" y="4650"/>
                    <a:pt x="2254" y="4650"/>
                  </a:cubicBezTo>
                  <a:cubicBezTo>
                    <a:pt x="2350" y="4650"/>
                    <a:pt x="2439" y="4552"/>
                    <a:pt x="2516" y="4254"/>
                  </a:cubicBezTo>
                  <a:cubicBezTo>
                    <a:pt x="2241" y="3659"/>
                    <a:pt x="2058" y="2996"/>
                    <a:pt x="1647" y="2516"/>
                  </a:cubicBezTo>
                  <a:cubicBezTo>
                    <a:pt x="1167" y="1967"/>
                    <a:pt x="984" y="1327"/>
                    <a:pt x="778" y="664"/>
                  </a:cubicBezTo>
                  <a:cubicBezTo>
                    <a:pt x="755" y="412"/>
                    <a:pt x="641" y="184"/>
                    <a:pt x="5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91"/>
            <p:cNvSpPr/>
            <p:nvPr/>
          </p:nvSpPr>
          <p:spPr>
            <a:xfrm>
              <a:off x="3023375" y="4774275"/>
              <a:ext cx="42325" cy="57550"/>
            </a:xfrm>
            <a:custGeom>
              <a:avLst/>
              <a:gdLst/>
              <a:ahLst/>
              <a:cxnLst/>
              <a:rect l="l" t="t" r="r" b="b"/>
              <a:pathLst>
                <a:path w="1693" h="2302" extrusionOk="0">
                  <a:moveTo>
                    <a:pt x="663" y="1"/>
                  </a:moveTo>
                  <a:lnTo>
                    <a:pt x="663" y="24"/>
                  </a:lnTo>
                  <a:cubicBezTo>
                    <a:pt x="0" y="207"/>
                    <a:pt x="320" y="641"/>
                    <a:pt x="434" y="1007"/>
                  </a:cubicBezTo>
                  <a:cubicBezTo>
                    <a:pt x="434" y="1350"/>
                    <a:pt x="457" y="1670"/>
                    <a:pt x="457" y="1990"/>
                  </a:cubicBezTo>
                  <a:lnTo>
                    <a:pt x="686" y="1990"/>
                  </a:lnTo>
                  <a:cubicBezTo>
                    <a:pt x="958" y="2045"/>
                    <a:pt x="1173" y="2301"/>
                    <a:pt x="1456" y="2301"/>
                  </a:cubicBezTo>
                  <a:cubicBezTo>
                    <a:pt x="1530" y="2301"/>
                    <a:pt x="1608" y="2284"/>
                    <a:pt x="1692" y="2242"/>
                  </a:cubicBezTo>
                  <a:cubicBezTo>
                    <a:pt x="1349" y="1487"/>
                    <a:pt x="1006" y="755"/>
                    <a:pt x="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91"/>
            <p:cNvSpPr/>
            <p:nvPr/>
          </p:nvSpPr>
          <p:spPr>
            <a:xfrm>
              <a:off x="3025075" y="4742275"/>
              <a:ext cx="17175" cy="57200"/>
            </a:xfrm>
            <a:custGeom>
              <a:avLst/>
              <a:gdLst/>
              <a:ahLst/>
              <a:cxnLst/>
              <a:rect l="l" t="t" r="r" b="b"/>
              <a:pathLst>
                <a:path w="687" h="2288" extrusionOk="0">
                  <a:moveTo>
                    <a:pt x="161" y="0"/>
                  </a:moveTo>
                  <a:cubicBezTo>
                    <a:pt x="92" y="0"/>
                    <a:pt x="1" y="92"/>
                    <a:pt x="1" y="138"/>
                  </a:cubicBezTo>
                  <a:cubicBezTo>
                    <a:pt x="46" y="709"/>
                    <a:pt x="92" y="1281"/>
                    <a:pt x="115" y="1853"/>
                  </a:cubicBezTo>
                  <a:cubicBezTo>
                    <a:pt x="138" y="2035"/>
                    <a:pt x="229" y="2173"/>
                    <a:pt x="366" y="2287"/>
                  </a:cubicBezTo>
                  <a:cubicBezTo>
                    <a:pt x="389" y="1944"/>
                    <a:pt x="229" y="1555"/>
                    <a:pt x="595" y="1281"/>
                  </a:cubicBezTo>
                  <a:cubicBezTo>
                    <a:pt x="687" y="846"/>
                    <a:pt x="435" y="481"/>
                    <a:pt x="344" y="92"/>
                  </a:cubicBezTo>
                  <a:cubicBezTo>
                    <a:pt x="298" y="23"/>
                    <a:pt x="229" y="0"/>
                    <a:pt x="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91"/>
            <p:cNvSpPr/>
            <p:nvPr/>
          </p:nvSpPr>
          <p:spPr>
            <a:xfrm>
              <a:off x="3038800" y="4728550"/>
              <a:ext cx="8025" cy="20600"/>
            </a:xfrm>
            <a:custGeom>
              <a:avLst/>
              <a:gdLst/>
              <a:ahLst/>
              <a:cxnLst/>
              <a:rect l="l" t="t" r="r" b="b"/>
              <a:pathLst>
                <a:path w="321" h="824" extrusionOk="0">
                  <a:moveTo>
                    <a:pt x="92" y="1"/>
                  </a:moveTo>
                  <a:lnTo>
                    <a:pt x="92" y="1"/>
                  </a:lnTo>
                  <a:cubicBezTo>
                    <a:pt x="69" y="298"/>
                    <a:pt x="0" y="595"/>
                    <a:pt x="298" y="824"/>
                  </a:cubicBezTo>
                  <a:cubicBezTo>
                    <a:pt x="321" y="549"/>
                    <a:pt x="252" y="252"/>
                    <a:pt x="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91"/>
            <p:cNvSpPr/>
            <p:nvPr/>
          </p:nvSpPr>
          <p:spPr>
            <a:xfrm>
              <a:off x="3059375" y="4865025"/>
              <a:ext cx="66350" cy="74500"/>
            </a:xfrm>
            <a:custGeom>
              <a:avLst/>
              <a:gdLst/>
              <a:ahLst/>
              <a:cxnLst/>
              <a:rect l="l" t="t" r="r" b="b"/>
              <a:pathLst>
                <a:path w="2654" h="2980" extrusionOk="0">
                  <a:moveTo>
                    <a:pt x="799" y="1"/>
                  </a:moveTo>
                  <a:cubicBezTo>
                    <a:pt x="687" y="1"/>
                    <a:pt x="579" y="45"/>
                    <a:pt x="504" y="121"/>
                  </a:cubicBezTo>
                  <a:lnTo>
                    <a:pt x="1" y="624"/>
                  </a:lnTo>
                  <a:cubicBezTo>
                    <a:pt x="527" y="1333"/>
                    <a:pt x="938" y="2088"/>
                    <a:pt x="1235" y="2911"/>
                  </a:cubicBezTo>
                  <a:cubicBezTo>
                    <a:pt x="1270" y="2956"/>
                    <a:pt x="1321" y="2979"/>
                    <a:pt x="1373" y="2979"/>
                  </a:cubicBezTo>
                  <a:cubicBezTo>
                    <a:pt x="1424" y="2979"/>
                    <a:pt x="1476" y="2956"/>
                    <a:pt x="1510" y="2911"/>
                  </a:cubicBezTo>
                  <a:cubicBezTo>
                    <a:pt x="1578" y="2659"/>
                    <a:pt x="1876" y="2408"/>
                    <a:pt x="1510" y="2156"/>
                  </a:cubicBezTo>
                  <a:cubicBezTo>
                    <a:pt x="1350" y="2042"/>
                    <a:pt x="1464" y="1950"/>
                    <a:pt x="1578" y="1882"/>
                  </a:cubicBezTo>
                  <a:cubicBezTo>
                    <a:pt x="1673" y="1797"/>
                    <a:pt x="1767" y="1766"/>
                    <a:pt x="1861" y="1766"/>
                  </a:cubicBezTo>
                  <a:cubicBezTo>
                    <a:pt x="1996" y="1766"/>
                    <a:pt x="2130" y="1828"/>
                    <a:pt x="2264" y="1882"/>
                  </a:cubicBezTo>
                  <a:cubicBezTo>
                    <a:pt x="2653" y="578"/>
                    <a:pt x="1624" y="395"/>
                    <a:pt x="870" y="7"/>
                  </a:cubicBezTo>
                  <a:cubicBezTo>
                    <a:pt x="846" y="3"/>
                    <a:pt x="822" y="1"/>
                    <a:pt x="7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91"/>
            <p:cNvSpPr/>
            <p:nvPr/>
          </p:nvSpPr>
          <p:spPr>
            <a:xfrm>
              <a:off x="3090250" y="4937200"/>
              <a:ext cx="19450" cy="25750"/>
            </a:xfrm>
            <a:custGeom>
              <a:avLst/>
              <a:gdLst/>
              <a:ahLst/>
              <a:cxnLst/>
              <a:rect l="l" t="t" r="r" b="b"/>
              <a:pathLst>
                <a:path w="778" h="1030" extrusionOk="0">
                  <a:moveTo>
                    <a:pt x="0" y="1"/>
                  </a:moveTo>
                  <a:lnTo>
                    <a:pt x="755" y="1030"/>
                  </a:lnTo>
                  <a:cubicBezTo>
                    <a:pt x="778" y="573"/>
                    <a:pt x="709" y="207"/>
                    <a:pt x="252" y="1"/>
                  </a:cubicBezTo>
                  <a:close/>
                </a:path>
              </a:pathLst>
            </a:custGeom>
            <a:solidFill>
              <a:srgbClr val="CB51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91"/>
            <p:cNvSpPr/>
            <p:nvPr/>
          </p:nvSpPr>
          <p:spPr>
            <a:xfrm>
              <a:off x="3829975" y="5332225"/>
              <a:ext cx="37200" cy="6900"/>
            </a:xfrm>
            <a:custGeom>
              <a:avLst/>
              <a:gdLst/>
              <a:ahLst/>
              <a:cxnLst/>
              <a:rect l="l" t="t" r="r" b="b"/>
              <a:pathLst>
                <a:path w="1488" h="276" extrusionOk="0">
                  <a:moveTo>
                    <a:pt x="1" y="1"/>
                  </a:moveTo>
                  <a:cubicBezTo>
                    <a:pt x="218" y="184"/>
                    <a:pt x="481" y="275"/>
                    <a:pt x="744" y="275"/>
                  </a:cubicBezTo>
                  <a:cubicBezTo>
                    <a:pt x="1007" y="275"/>
                    <a:pt x="1270" y="184"/>
                    <a:pt x="1487" y="1"/>
                  </a:cubicBezTo>
                  <a:close/>
                </a:path>
              </a:pathLst>
            </a:custGeom>
            <a:solidFill>
              <a:srgbClr val="BE4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91"/>
            <p:cNvSpPr/>
            <p:nvPr/>
          </p:nvSpPr>
          <p:spPr>
            <a:xfrm>
              <a:off x="3816275" y="5332225"/>
              <a:ext cx="7450" cy="5175"/>
            </a:xfrm>
            <a:custGeom>
              <a:avLst/>
              <a:gdLst/>
              <a:ahLst/>
              <a:cxnLst/>
              <a:rect l="l" t="t" r="r" b="b"/>
              <a:pathLst>
                <a:path w="298" h="207" extrusionOk="0">
                  <a:moveTo>
                    <a:pt x="0" y="207"/>
                  </a:moveTo>
                  <a:lnTo>
                    <a:pt x="297" y="1"/>
                  </a:lnTo>
                  <a:close/>
                </a:path>
              </a:pathLst>
            </a:custGeom>
            <a:solidFill>
              <a:srgbClr val="BE4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91"/>
            <p:cNvSpPr/>
            <p:nvPr/>
          </p:nvSpPr>
          <p:spPr>
            <a:xfrm>
              <a:off x="3297200" y="5169300"/>
              <a:ext cx="83475" cy="53775"/>
            </a:xfrm>
            <a:custGeom>
              <a:avLst/>
              <a:gdLst/>
              <a:ahLst/>
              <a:cxnLst/>
              <a:rect l="l" t="t" r="r" b="b"/>
              <a:pathLst>
                <a:path w="3339" h="2151" extrusionOk="0">
                  <a:moveTo>
                    <a:pt x="1738" y="1"/>
                  </a:moveTo>
                  <a:cubicBezTo>
                    <a:pt x="1647" y="69"/>
                    <a:pt x="1486" y="92"/>
                    <a:pt x="1486" y="252"/>
                  </a:cubicBezTo>
                  <a:cubicBezTo>
                    <a:pt x="1578" y="481"/>
                    <a:pt x="1829" y="710"/>
                    <a:pt x="1692" y="938"/>
                  </a:cubicBezTo>
                  <a:cubicBezTo>
                    <a:pt x="1640" y="1044"/>
                    <a:pt x="1577" y="1080"/>
                    <a:pt x="1509" y="1080"/>
                  </a:cubicBezTo>
                  <a:cubicBezTo>
                    <a:pt x="1371" y="1080"/>
                    <a:pt x="1213" y="931"/>
                    <a:pt x="1075" y="915"/>
                  </a:cubicBezTo>
                  <a:lnTo>
                    <a:pt x="0" y="755"/>
                  </a:lnTo>
                  <a:lnTo>
                    <a:pt x="0" y="755"/>
                  </a:lnTo>
                  <a:cubicBezTo>
                    <a:pt x="160" y="1075"/>
                    <a:pt x="503" y="1258"/>
                    <a:pt x="869" y="1258"/>
                  </a:cubicBezTo>
                  <a:cubicBezTo>
                    <a:pt x="1281" y="1281"/>
                    <a:pt x="1464" y="1579"/>
                    <a:pt x="1532" y="1967"/>
                  </a:cubicBezTo>
                  <a:lnTo>
                    <a:pt x="1761" y="1990"/>
                  </a:lnTo>
                  <a:cubicBezTo>
                    <a:pt x="1955" y="2100"/>
                    <a:pt x="2176" y="2151"/>
                    <a:pt x="2401" y="2151"/>
                  </a:cubicBezTo>
                  <a:cubicBezTo>
                    <a:pt x="2600" y="2151"/>
                    <a:pt x="2803" y="2111"/>
                    <a:pt x="2996" y="2036"/>
                  </a:cubicBezTo>
                  <a:cubicBezTo>
                    <a:pt x="3339" y="1601"/>
                    <a:pt x="2904" y="1304"/>
                    <a:pt x="2813" y="961"/>
                  </a:cubicBezTo>
                  <a:cubicBezTo>
                    <a:pt x="2515" y="572"/>
                    <a:pt x="2241" y="161"/>
                    <a:pt x="1738" y="1"/>
                  </a:cubicBezTo>
                  <a:close/>
                </a:path>
              </a:pathLst>
            </a:custGeom>
            <a:solidFill>
              <a:srgbClr val="C95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91"/>
            <p:cNvSpPr/>
            <p:nvPr/>
          </p:nvSpPr>
          <p:spPr>
            <a:xfrm>
              <a:off x="3234875" y="5143575"/>
              <a:ext cx="25175" cy="18900"/>
            </a:xfrm>
            <a:custGeom>
              <a:avLst/>
              <a:gdLst/>
              <a:ahLst/>
              <a:cxnLst/>
              <a:rect l="l" t="t" r="r" b="b"/>
              <a:pathLst>
                <a:path w="1007" h="756" extrusionOk="0">
                  <a:moveTo>
                    <a:pt x="1" y="1"/>
                  </a:moveTo>
                  <a:lnTo>
                    <a:pt x="229" y="504"/>
                  </a:lnTo>
                  <a:lnTo>
                    <a:pt x="504" y="755"/>
                  </a:lnTo>
                  <a:lnTo>
                    <a:pt x="732" y="755"/>
                  </a:lnTo>
                  <a:lnTo>
                    <a:pt x="1007" y="732"/>
                  </a:lnTo>
                  <a:cubicBezTo>
                    <a:pt x="755" y="389"/>
                    <a:pt x="504"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91"/>
            <p:cNvSpPr/>
            <p:nvPr/>
          </p:nvSpPr>
          <p:spPr>
            <a:xfrm>
              <a:off x="3284625" y="5181250"/>
              <a:ext cx="12600" cy="6950"/>
            </a:xfrm>
            <a:custGeom>
              <a:avLst/>
              <a:gdLst/>
              <a:ahLst/>
              <a:cxnLst/>
              <a:rect l="l" t="t" r="r" b="b"/>
              <a:pathLst>
                <a:path w="504" h="278" extrusionOk="0">
                  <a:moveTo>
                    <a:pt x="52" y="0"/>
                  </a:moveTo>
                  <a:cubicBezTo>
                    <a:pt x="35" y="0"/>
                    <a:pt x="18" y="1"/>
                    <a:pt x="0" y="3"/>
                  </a:cubicBezTo>
                  <a:cubicBezTo>
                    <a:pt x="92" y="186"/>
                    <a:pt x="297" y="277"/>
                    <a:pt x="503" y="277"/>
                  </a:cubicBezTo>
                  <a:cubicBezTo>
                    <a:pt x="399" y="110"/>
                    <a:pt x="237" y="0"/>
                    <a:pt x="52" y="0"/>
                  </a:cubicBezTo>
                  <a:close/>
                </a:path>
              </a:pathLst>
            </a:custGeom>
            <a:solidFill>
              <a:srgbClr val="C95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91"/>
            <p:cNvSpPr/>
            <p:nvPr/>
          </p:nvSpPr>
          <p:spPr>
            <a:xfrm>
              <a:off x="4197575" y="5168725"/>
              <a:ext cx="20600" cy="12600"/>
            </a:xfrm>
            <a:custGeom>
              <a:avLst/>
              <a:gdLst/>
              <a:ahLst/>
              <a:cxnLst/>
              <a:rect l="l" t="t" r="r" b="b"/>
              <a:pathLst>
                <a:path w="824" h="504" extrusionOk="0">
                  <a:moveTo>
                    <a:pt x="366" y="1"/>
                  </a:moveTo>
                  <a:cubicBezTo>
                    <a:pt x="0" y="24"/>
                    <a:pt x="0" y="47"/>
                    <a:pt x="69" y="504"/>
                  </a:cubicBezTo>
                  <a:cubicBezTo>
                    <a:pt x="343" y="367"/>
                    <a:pt x="640" y="298"/>
                    <a:pt x="823" y="1"/>
                  </a:cubicBez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91"/>
            <p:cNvSpPr/>
            <p:nvPr/>
          </p:nvSpPr>
          <p:spPr>
            <a:xfrm>
              <a:off x="4187275" y="5181250"/>
              <a:ext cx="12025" cy="6450"/>
            </a:xfrm>
            <a:custGeom>
              <a:avLst/>
              <a:gdLst/>
              <a:ahLst/>
              <a:cxnLst/>
              <a:rect l="l" t="t" r="r" b="b"/>
              <a:pathLst>
                <a:path w="481" h="258" extrusionOk="0">
                  <a:moveTo>
                    <a:pt x="428" y="0"/>
                  </a:moveTo>
                  <a:cubicBezTo>
                    <a:pt x="244" y="0"/>
                    <a:pt x="84" y="108"/>
                    <a:pt x="0" y="254"/>
                  </a:cubicBezTo>
                  <a:cubicBezTo>
                    <a:pt x="19" y="257"/>
                    <a:pt x="38" y="258"/>
                    <a:pt x="56" y="258"/>
                  </a:cubicBezTo>
                  <a:cubicBezTo>
                    <a:pt x="224" y="258"/>
                    <a:pt x="398" y="167"/>
                    <a:pt x="481" y="3"/>
                  </a:cubicBezTo>
                  <a:cubicBezTo>
                    <a:pt x="463" y="1"/>
                    <a:pt x="446" y="0"/>
                    <a:pt x="428" y="0"/>
                  </a:cubicBez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91"/>
            <p:cNvSpPr/>
            <p:nvPr/>
          </p:nvSpPr>
          <p:spPr>
            <a:xfrm>
              <a:off x="3467550" y="5257100"/>
              <a:ext cx="180100" cy="68300"/>
            </a:xfrm>
            <a:custGeom>
              <a:avLst/>
              <a:gdLst/>
              <a:ahLst/>
              <a:cxnLst/>
              <a:rect l="l" t="t" r="r" b="b"/>
              <a:pathLst>
                <a:path w="7204" h="2732" extrusionOk="0">
                  <a:moveTo>
                    <a:pt x="1105" y="1"/>
                  </a:moveTo>
                  <a:cubicBezTo>
                    <a:pt x="981" y="1"/>
                    <a:pt x="857" y="11"/>
                    <a:pt x="732" y="33"/>
                  </a:cubicBezTo>
                  <a:cubicBezTo>
                    <a:pt x="0" y="285"/>
                    <a:pt x="46" y="719"/>
                    <a:pt x="458" y="1222"/>
                  </a:cubicBezTo>
                  <a:cubicBezTo>
                    <a:pt x="938" y="1291"/>
                    <a:pt x="1304" y="1565"/>
                    <a:pt x="1693" y="1748"/>
                  </a:cubicBezTo>
                  <a:cubicBezTo>
                    <a:pt x="2058" y="1977"/>
                    <a:pt x="2493" y="1817"/>
                    <a:pt x="2836" y="2022"/>
                  </a:cubicBezTo>
                  <a:cubicBezTo>
                    <a:pt x="3225" y="2114"/>
                    <a:pt x="3636" y="2000"/>
                    <a:pt x="3956" y="2251"/>
                  </a:cubicBezTo>
                  <a:cubicBezTo>
                    <a:pt x="4005" y="2256"/>
                    <a:pt x="4055" y="2258"/>
                    <a:pt x="4105" y="2258"/>
                  </a:cubicBezTo>
                  <a:cubicBezTo>
                    <a:pt x="4261" y="2258"/>
                    <a:pt x="4421" y="2239"/>
                    <a:pt x="4575" y="2239"/>
                  </a:cubicBezTo>
                  <a:cubicBezTo>
                    <a:pt x="4809" y="2239"/>
                    <a:pt x="5031" y="2283"/>
                    <a:pt x="5214" y="2503"/>
                  </a:cubicBezTo>
                  <a:lnTo>
                    <a:pt x="5969" y="2503"/>
                  </a:lnTo>
                  <a:cubicBezTo>
                    <a:pt x="6055" y="2503"/>
                    <a:pt x="6144" y="2496"/>
                    <a:pt x="6231" y="2496"/>
                  </a:cubicBezTo>
                  <a:cubicBezTo>
                    <a:pt x="6419" y="2496"/>
                    <a:pt x="6598" y="2528"/>
                    <a:pt x="6723" y="2731"/>
                  </a:cubicBezTo>
                  <a:cubicBezTo>
                    <a:pt x="7066" y="2457"/>
                    <a:pt x="7203" y="2160"/>
                    <a:pt x="6975" y="1771"/>
                  </a:cubicBezTo>
                  <a:cubicBezTo>
                    <a:pt x="6883" y="1657"/>
                    <a:pt x="6769" y="1542"/>
                    <a:pt x="6609" y="1497"/>
                  </a:cubicBezTo>
                  <a:cubicBezTo>
                    <a:pt x="6472" y="1405"/>
                    <a:pt x="6357" y="1314"/>
                    <a:pt x="6220" y="1245"/>
                  </a:cubicBezTo>
                  <a:lnTo>
                    <a:pt x="6083" y="1176"/>
                  </a:lnTo>
                  <a:lnTo>
                    <a:pt x="5786" y="993"/>
                  </a:lnTo>
                  <a:cubicBezTo>
                    <a:pt x="5075" y="821"/>
                    <a:pt x="4384" y="486"/>
                    <a:pt x="3638" y="486"/>
                  </a:cubicBezTo>
                  <a:cubicBezTo>
                    <a:pt x="3592" y="486"/>
                    <a:pt x="3545" y="488"/>
                    <a:pt x="3499" y="490"/>
                  </a:cubicBezTo>
                  <a:cubicBezTo>
                    <a:pt x="2927" y="468"/>
                    <a:pt x="2424" y="239"/>
                    <a:pt x="1875" y="125"/>
                  </a:cubicBezTo>
                  <a:cubicBezTo>
                    <a:pt x="1627" y="47"/>
                    <a:pt x="1368" y="1"/>
                    <a:pt x="11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91"/>
            <p:cNvSpPr/>
            <p:nvPr/>
          </p:nvSpPr>
          <p:spPr>
            <a:xfrm>
              <a:off x="3401225" y="5234625"/>
              <a:ext cx="89775" cy="53050"/>
            </a:xfrm>
            <a:custGeom>
              <a:avLst/>
              <a:gdLst/>
              <a:ahLst/>
              <a:cxnLst/>
              <a:rect l="l" t="t" r="r" b="b"/>
              <a:pathLst>
                <a:path w="3591" h="2122" extrusionOk="0">
                  <a:moveTo>
                    <a:pt x="687" y="0"/>
                  </a:moveTo>
                  <a:cubicBezTo>
                    <a:pt x="635" y="0"/>
                    <a:pt x="584" y="6"/>
                    <a:pt x="527" y="17"/>
                  </a:cubicBezTo>
                  <a:cubicBezTo>
                    <a:pt x="1" y="360"/>
                    <a:pt x="275" y="635"/>
                    <a:pt x="618" y="886"/>
                  </a:cubicBezTo>
                  <a:lnTo>
                    <a:pt x="870" y="1138"/>
                  </a:lnTo>
                  <a:cubicBezTo>
                    <a:pt x="1007" y="1298"/>
                    <a:pt x="1236" y="1229"/>
                    <a:pt x="1373" y="1389"/>
                  </a:cubicBezTo>
                  <a:cubicBezTo>
                    <a:pt x="1441" y="1481"/>
                    <a:pt x="1533" y="1549"/>
                    <a:pt x="1602" y="1641"/>
                  </a:cubicBezTo>
                  <a:cubicBezTo>
                    <a:pt x="1703" y="1618"/>
                    <a:pt x="1799" y="1608"/>
                    <a:pt x="1892" y="1608"/>
                  </a:cubicBezTo>
                  <a:cubicBezTo>
                    <a:pt x="2362" y="1608"/>
                    <a:pt x="2728" y="1873"/>
                    <a:pt x="3111" y="2121"/>
                  </a:cubicBezTo>
                  <a:cubicBezTo>
                    <a:pt x="3111" y="1755"/>
                    <a:pt x="2745" y="1321"/>
                    <a:pt x="3362" y="1115"/>
                  </a:cubicBezTo>
                  <a:cubicBezTo>
                    <a:pt x="3591" y="863"/>
                    <a:pt x="2996" y="841"/>
                    <a:pt x="3202" y="589"/>
                  </a:cubicBezTo>
                  <a:cubicBezTo>
                    <a:pt x="2905" y="315"/>
                    <a:pt x="2493" y="292"/>
                    <a:pt x="2105" y="177"/>
                  </a:cubicBezTo>
                  <a:cubicBezTo>
                    <a:pt x="2036" y="219"/>
                    <a:pt x="1967" y="233"/>
                    <a:pt x="1899" y="233"/>
                  </a:cubicBezTo>
                  <a:cubicBezTo>
                    <a:pt x="1739" y="233"/>
                    <a:pt x="1579" y="155"/>
                    <a:pt x="1419" y="155"/>
                  </a:cubicBezTo>
                  <a:cubicBezTo>
                    <a:pt x="1236" y="109"/>
                    <a:pt x="1030" y="86"/>
                    <a:pt x="847" y="17"/>
                  </a:cubicBezTo>
                  <a:cubicBezTo>
                    <a:pt x="790" y="6"/>
                    <a:pt x="738" y="0"/>
                    <a:pt x="687" y="0"/>
                  </a:cubicBezTo>
                  <a:close/>
                </a:path>
              </a:pathLst>
            </a:custGeom>
            <a:solidFill>
              <a:srgbClr val="C3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91"/>
            <p:cNvSpPr/>
            <p:nvPr/>
          </p:nvSpPr>
          <p:spPr>
            <a:xfrm>
              <a:off x="3509850" y="5300425"/>
              <a:ext cx="32050" cy="9425"/>
            </a:xfrm>
            <a:custGeom>
              <a:avLst/>
              <a:gdLst/>
              <a:ahLst/>
              <a:cxnLst/>
              <a:rect l="l" t="t" r="r" b="b"/>
              <a:pathLst>
                <a:path w="1282" h="377" extrusionOk="0">
                  <a:moveTo>
                    <a:pt x="643" y="1"/>
                  </a:moveTo>
                  <a:cubicBezTo>
                    <a:pt x="480" y="1"/>
                    <a:pt x="312" y="22"/>
                    <a:pt x="148" y="22"/>
                  </a:cubicBezTo>
                  <a:cubicBezTo>
                    <a:pt x="98" y="22"/>
                    <a:pt x="49" y="20"/>
                    <a:pt x="1" y="15"/>
                  </a:cubicBezTo>
                  <a:lnTo>
                    <a:pt x="1" y="15"/>
                  </a:lnTo>
                  <a:cubicBezTo>
                    <a:pt x="183" y="289"/>
                    <a:pt x="481" y="244"/>
                    <a:pt x="755" y="267"/>
                  </a:cubicBezTo>
                  <a:cubicBezTo>
                    <a:pt x="839" y="334"/>
                    <a:pt x="947" y="376"/>
                    <a:pt x="1053" y="376"/>
                  </a:cubicBezTo>
                  <a:cubicBezTo>
                    <a:pt x="1092" y="376"/>
                    <a:pt x="1130" y="370"/>
                    <a:pt x="1167" y="358"/>
                  </a:cubicBezTo>
                  <a:cubicBezTo>
                    <a:pt x="1212" y="312"/>
                    <a:pt x="1235" y="289"/>
                    <a:pt x="1281" y="244"/>
                  </a:cubicBezTo>
                  <a:cubicBezTo>
                    <a:pt x="1092" y="43"/>
                    <a:pt x="872" y="1"/>
                    <a:pt x="643" y="1"/>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91"/>
            <p:cNvSpPr/>
            <p:nvPr/>
          </p:nvSpPr>
          <p:spPr>
            <a:xfrm>
              <a:off x="3539000" y="5303950"/>
              <a:ext cx="27475" cy="9450"/>
            </a:xfrm>
            <a:custGeom>
              <a:avLst/>
              <a:gdLst/>
              <a:ahLst/>
              <a:cxnLst/>
              <a:rect l="l" t="t" r="r" b="b"/>
              <a:pathLst>
                <a:path w="1099" h="378" extrusionOk="0">
                  <a:moveTo>
                    <a:pt x="482" y="0"/>
                  </a:moveTo>
                  <a:cubicBezTo>
                    <a:pt x="357" y="0"/>
                    <a:pt x="231" y="33"/>
                    <a:pt x="115" y="103"/>
                  </a:cubicBezTo>
                  <a:lnTo>
                    <a:pt x="92" y="126"/>
                  </a:lnTo>
                  <a:cubicBezTo>
                    <a:pt x="69" y="126"/>
                    <a:pt x="46" y="148"/>
                    <a:pt x="24" y="194"/>
                  </a:cubicBezTo>
                  <a:cubicBezTo>
                    <a:pt x="1" y="240"/>
                    <a:pt x="24" y="309"/>
                    <a:pt x="115" y="331"/>
                  </a:cubicBezTo>
                  <a:lnTo>
                    <a:pt x="847" y="377"/>
                  </a:lnTo>
                  <a:lnTo>
                    <a:pt x="1098" y="354"/>
                  </a:lnTo>
                  <a:cubicBezTo>
                    <a:pt x="962" y="127"/>
                    <a:pt x="725" y="0"/>
                    <a:pt x="482" y="0"/>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91"/>
            <p:cNvSpPr/>
            <p:nvPr/>
          </p:nvSpPr>
          <p:spPr>
            <a:xfrm>
              <a:off x="3528725" y="5307075"/>
              <a:ext cx="13175" cy="5825"/>
            </a:xfrm>
            <a:custGeom>
              <a:avLst/>
              <a:gdLst/>
              <a:ahLst/>
              <a:cxnLst/>
              <a:rect l="l" t="t" r="r" b="b"/>
              <a:pathLst>
                <a:path w="527" h="233" extrusionOk="0">
                  <a:moveTo>
                    <a:pt x="0" y="1"/>
                  </a:moveTo>
                  <a:cubicBezTo>
                    <a:pt x="103" y="144"/>
                    <a:pt x="279" y="233"/>
                    <a:pt x="463" y="233"/>
                  </a:cubicBezTo>
                  <a:cubicBezTo>
                    <a:pt x="484" y="233"/>
                    <a:pt x="505" y="232"/>
                    <a:pt x="526" y="229"/>
                  </a:cubicBezTo>
                  <a:lnTo>
                    <a:pt x="503" y="1"/>
                  </a:ln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91"/>
            <p:cNvSpPr/>
            <p:nvPr/>
          </p:nvSpPr>
          <p:spPr>
            <a:xfrm>
              <a:off x="3341200" y="5212750"/>
              <a:ext cx="100650" cy="44050"/>
            </a:xfrm>
            <a:custGeom>
              <a:avLst/>
              <a:gdLst/>
              <a:ahLst/>
              <a:cxnLst/>
              <a:rect l="l" t="t" r="r" b="b"/>
              <a:pathLst>
                <a:path w="4026" h="1762" extrusionOk="0">
                  <a:moveTo>
                    <a:pt x="1236" y="1"/>
                  </a:moveTo>
                  <a:cubicBezTo>
                    <a:pt x="1058" y="214"/>
                    <a:pt x="844" y="255"/>
                    <a:pt x="621" y="255"/>
                  </a:cubicBezTo>
                  <a:cubicBezTo>
                    <a:pt x="479" y="255"/>
                    <a:pt x="334" y="238"/>
                    <a:pt x="192" y="238"/>
                  </a:cubicBezTo>
                  <a:cubicBezTo>
                    <a:pt x="127" y="238"/>
                    <a:pt x="63" y="242"/>
                    <a:pt x="1" y="252"/>
                  </a:cubicBezTo>
                  <a:cubicBezTo>
                    <a:pt x="961" y="824"/>
                    <a:pt x="1967" y="1327"/>
                    <a:pt x="2996" y="1761"/>
                  </a:cubicBezTo>
                  <a:cubicBezTo>
                    <a:pt x="2745" y="1167"/>
                    <a:pt x="2745" y="1167"/>
                    <a:pt x="3248" y="1007"/>
                  </a:cubicBezTo>
                  <a:cubicBezTo>
                    <a:pt x="3522" y="984"/>
                    <a:pt x="3842" y="1030"/>
                    <a:pt x="4025" y="755"/>
                  </a:cubicBezTo>
                  <a:cubicBezTo>
                    <a:pt x="3660" y="412"/>
                    <a:pt x="3156" y="481"/>
                    <a:pt x="2768" y="206"/>
                  </a:cubicBezTo>
                  <a:cubicBezTo>
                    <a:pt x="2653" y="254"/>
                    <a:pt x="2543" y="273"/>
                    <a:pt x="2435" y="273"/>
                  </a:cubicBezTo>
                  <a:cubicBezTo>
                    <a:pt x="2025" y="273"/>
                    <a:pt x="1652" y="1"/>
                    <a:pt x="1236" y="1"/>
                  </a:cubicBezTo>
                  <a:close/>
                </a:path>
              </a:pathLst>
            </a:custGeom>
            <a:solidFill>
              <a:srgbClr val="BB39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91"/>
            <p:cNvSpPr/>
            <p:nvPr/>
          </p:nvSpPr>
          <p:spPr>
            <a:xfrm>
              <a:off x="3422375" y="5262975"/>
              <a:ext cx="12600" cy="6400"/>
            </a:xfrm>
            <a:custGeom>
              <a:avLst/>
              <a:gdLst/>
              <a:ahLst/>
              <a:cxnLst/>
              <a:rect l="l" t="t" r="r" b="b"/>
              <a:pathLst>
                <a:path w="504" h="256" extrusionOk="0">
                  <a:moveTo>
                    <a:pt x="63" y="0"/>
                  </a:moveTo>
                  <a:cubicBezTo>
                    <a:pt x="42" y="0"/>
                    <a:pt x="22" y="2"/>
                    <a:pt x="1" y="4"/>
                  </a:cubicBezTo>
                  <a:lnTo>
                    <a:pt x="1" y="255"/>
                  </a:lnTo>
                  <a:lnTo>
                    <a:pt x="504" y="255"/>
                  </a:lnTo>
                  <a:cubicBezTo>
                    <a:pt x="401" y="91"/>
                    <a:pt x="243" y="0"/>
                    <a:pt x="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91"/>
            <p:cNvSpPr/>
            <p:nvPr/>
          </p:nvSpPr>
          <p:spPr>
            <a:xfrm>
              <a:off x="3039950" y="4819750"/>
              <a:ext cx="38325" cy="48325"/>
            </a:xfrm>
            <a:custGeom>
              <a:avLst/>
              <a:gdLst/>
              <a:ahLst/>
              <a:cxnLst/>
              <a:rect l="l" t="t" r="r" b="b"/>
              <a:pathLst>
                <a:path w="1533" h="1933" extrusionOk="0">
                  <a:moveTo>
                    <a:pt x="309" y="0"/>
                  </a:moveTo>
                  <a:cubicBezTo>
                    <a:pt x="192" y="0"/>
                    <a:pt x="78" y="61"/>
                    <a:pt x="23" y="171"/>
                  </a:cubicBezTo>
                  <a:cubicBezTo>
                    <a:pt x="160" y="308"/>
                    <a:pt x="160" y="537"/>
                    <a:pt x="23" y="674"/>
                  </a:cubicBezTo>
                  <a:cubicBezTo>
                    <a:pt x="0" y="766"/>
                    <a:pt x="0" y="834"/>
                    <a:pt x="23" y="926"/>
                  </a:cubicBezTo>
                  <a:cubicBezTo>
                    <a:pt x="114" y="994"/>
                    <a:pt x="183" y="1109"/>
                    <a:pt x="252" y="1177"/>
                  </a:cubicBezTo>
                  <a:cubicBezTo>
                    <a:pt x="412" y="1429"/>
                    <a:pt x="480" y="1772"/>
                    <a:pt x="755" y="1932"/>
                  </a:cubicBezTo>
                  <a:cubicBezTo>
                    <a:pt x="1532" y="1749"/>
                    <a:pt x="1418" y="1223"/>
                    <a:pt x="1258" y="674"/>
                  </a:cubicBezTo>
                  <a:cubicBezTo>
                    <a:pt x="1166" y="606"/>
                    <a:pt x="1098" y="514"/>
                    <a:pt x="1029" y="423"/>
                  </a:cubicBezTo>
                  <a:lnTo>
                    <a:pt x="526" y="80"/>
                  </a:lnTo>
                  <a:cubicBezTo>
                    <a:pt x="463" y="26"/>
                    <a:pt x="386" y="0"/>
                    <a:pt x="3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91"/>
            <p:cNvSpPr/>
            <p:nvPr/>
          </p:nvSpPr>
          <p:spPr>
            <a:xfrm>
              <a:off x="3058800" y="4837175"/>
              <a:ext cx="22325" cy="30900"/>
            </a:xfrm>
            <a:custGeom>
              <a:avLst/>
              <a:gdLst/>
              <a:ahLst/>
              <a:cxnLst/>
              <a:rect l="l" t="t" r="r" b="b"/>
              <a:pathLst>
                <a:path w="893" h="1236" extrusionOk="0">
                  <a:moveTo>
                    <a:pt x="504" y="0"/>
                  </a:moveTo>
                  <a:cubicBezTo>
                    <a:pt x="458" y="115"/>
                    <a:pt x="367" y="252"/>
                    <a:pt x="389" y="343"/>
                  </a:cubicBezTo>
                  <a:cubicBezTo>
                    <a:pt x="595" y="801"/>
                    <a:pt x="207" y="983"/>
                    <a:pt x="1" y="1235"/>
                  </a:cubicBezTo>
                  <a:lnTo>
                    <a:pt x="755" y="1235"/>
                  </a:lnTo>
                  <a:cubicBezTo>
                    <a:pt x="893" y="1098"/>
                    <a:pt x="893" y="869"/>
                    <a:pt x="755" y="732"/>
                  </a:cubicBezTo>
                  <a:cubicBezTo>
                    <a:pt x="710" y="480"/>
                    <a:pt x="778" y="160"/>
                    <a:pt x="5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91"/>
            <p:cNvSpPr/>
            <p:nvPr/>
          </p:nvSpPr>
          <p:spPr>
            <a:xfrm>
              <a:off x="3040525" y="4824025"/>
              <a:ext cx="6300" cy="12600"/>
            </a:xfrm>
            <a:custGeom>
              <a:avLst/>
              <a:gdLst/>
              <a:ahLst/>
              <a:cxnLst/>
              <a:rect l="l" t="t" r="r" b="b"/>
              <a:pathLst>
                <a:path w="252" h="504" extrusionOk="0">
                  <a:moveTo>
                    <a:pt x="0" y="0"/>
                  </a:moveTo>
                  <a:cubicBezTo>
                    <a:pt x="0" y="183"/>
                    <a:pt x="0" y="343"/>
                    <a:pt x="0" y="503"/>
                  </a:cubicBezTo>
                  <a:cubicBezTo>
                    <a:pt x="229" y="343"/>
                    <a:pt x="252" y="183"/>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91"/>
            <p:cNvSpPr/>
            <p:nvPr/>
          </p:nvSpPr>
          <p:spPr>
            <a:xfrm>
              <a:off x="3040525" y="4842875"/>
              <a:ext cx="5725" cy="6325"/>
            </a:xfrm>
            <a:custGeom>
              <a:avLst/>
              <a:gdLst/>
              <a:ahLst/>
              <a:cxnLst/>
              <a:rect l="l" t="t" r="r" b="b"/>
              <a:pathLst>
                <a:path w="229" h="253" extrusionOk="0">
                  <a:moveTo>
                    <a:pt x="0" y="1"/>
                  </a:moveTo>
                  <a:lnTo>
                    <a:pt x="229" y="252"/>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91"/>
            <p:cNvSpPr/>
            <p:nvPr/>
          </p:nvSpPr>
          <p:spPr>
            <a:xfrm>
              <a:off x="3228600" y="5137300"/>
              <a:ext cx="6300" cy="6300"/>
            </a:xfrm>
            <a:custGeom>
              <a:avLst/>
              <a:gdLst/>
              <a:ahLst/>
              <a:cxnLst/>
              <a:rect l="l" t="t" r="r" b="b"/>
              <a:pathLst>
                <a:path w="252" h="252" extrusionOk="0">
                  <a:moveTo>
                    <a:pt x="0" y="0"/>
                  </a:moveTo>
                  <a:lnTo>
                    <a:pt x="252" y="25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91"/>
            <p:cNvSpPr/>
            <p:nvPr/>
          </p:nvSpPr>
          <p:spPr>
            <a:xfrm>
              <a:off x="3434950" y="5269350"/>
              <a:ext cx="6325" cy="5750"/>
            </a:xfrm>
            <a:custGeom>
              <a:avLst/>
              <a:gdLst/>
              <a:ahLst/>
              <a:cxnLst/>
              <a:rect l="l" t="t" r="r" b="b"/>
              <a:pathLst>
                <a:path w="253" h="230" extrusionOk="0">
                  <a:moveTo>
                    <a:pt x="1" y="0"/>
                  </a:moveTo>
                  <a:cubicBezTo>
                    <a:pt x="92" y="92"/>
                    <a:pt x="161" y="160"/>
                    <a:pt x="253" y="229"/>
                  </a:cubicBezTo>
                  <a:cubicBezTo>
                    <a:pt x="161" y="160"/>
                    <a:pt x="92" y="69"/>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91"/>
            <p:cNvSpPr/>
            <p:nvPr/>
          </p:nvSpPr>
          <p:spPr>
            <a:xfrm>
              <a:off x="4309050" y="4182450"/>
              <a:ext cx="153800" cy="340900"/>
            </a:xfrm>
            <a:custGeom>
              <a:avLst/>
              <a:gdLst/>
              <a:ahLst/>
              <a:cxnLst/>
              <a:rect l="l" t="t" r="r" b="b"/>
              <a:pathLst>
                <a:path w="6152" h="13636" extrusionOk="0">
                  <a:moveTo>
                    <a:pt x="655" y="1"/>
                  </a:moveTo>
                  <a:cubicBezTo>
                    <a:pt x="635" y="1"/>
                    <a:pt x="615" y="3"/>
                    <a:pt x="595" y="7"/>
                  </a:cubicBezTo>
                  <a:cubicBezTo>
                    <a:pt x="389" y="53"/>
                    <a:pt x="206" y="167"/>
                    <a:pt x="69" y="327"/>
                  </a:cubicBezTo>
                  <a:cubicBezTo>
                    <a:pt x="0" y="601"/>
                    <a:pt x="46" y="876"/>
                    <a:pt x="183" y="1105"/>
                  </a:cubicBezTo>
                  <a:cubicBezTo>
                    <a:pt x="229" y="1219"/>
                    <a:pt x="274" y="1310"/>
                    <a:pt x="343" y="1402"/>
                  </a:cubicBezTo>
                  <a:cubicBezTo>
                    <a:pt x="572" y="1836"/>
                    <a:pt x="983" y="2179"/>
                    <a:pt x="1143" y="2682"/>
                  </a:cubicBezTo>
                  <a:cubicBezTo>
                    <a:pt x="1692" y="4146"/>
                    <a:pt x="2195" y="5632"/>
                    <a:pt x="2790" y="7073"/>
                  </a:cubicBezTo>
                  <a:cubicBezTo>
                    <a:pt x="2858" y="7164"/>
                    <a:pt x="2973" y="7210"/>
                    <a:pt x="3110" y="7210"/>
                  </a:cubicBezTo>
                  <a:cubicBezTo>
                    <a:pt x="3727" y="6890"/>
                    <a:pt x="3316" y="6387"/>
                    <a:pt x="3384" y="5929"/>
                  </a:cubicBezTo>
                  <a:lnTo>
                    <a:pt x="3384" y="5929"/>
                  </a:lnTo>
                  <a:cubicBezTo>
                    <a:pt x="3773" y="7896"/>
                    <a:pt x="4894" y="9657"/>
                    <a:pt x="5054" y="11692"/>
                  </a:cubicBezTo>
                  <a:cubicBezTo>
                    <a:pt x="5099" y="12149"/>
                    <a:pt x="5305" y="12561"/>
                    <a:pt x="5648" y="12881"/>
                  </a:cubicBezTo>
                  <a:cubicBezTo>
                    <a:pt x="5968" y="13041"/>
                    <a:pt x="5831" y="13498"/>
                    <a:pt x="6151" y="13635"/>
                  </a:cubicBezTo>
                  <a:cubicBezTo>
                    <a:pt x="6083" y="12881"/>
                    <a:pt x="6151" y="12080"/>
                    <a:pt x="5762" y="11372"/>
                  </a:cubicBezTo>
                  <a:cubicBezTo>
                    <a:pt x="5671" y="11212"/>
                    <a:pt x="5671" y="11052"/>
                    <a:pt x="5762" y="10891"/>
                  </a:cubicBezTo>
                  <a:cubicBezTo>
                    <a:pt x="5831" y="10754"/>
                    <a:pt x="5831" y="10571"/>
                    <a:pt x="5762" y="10411"/>
                  </a:cubicBezTo>
                  <a:cubicBezTo>
                    <a:pt x="5237" y="9725"/>
                    <a:pt x="5259" y="8879"/>
                    <a:pt x="5008" y="8102"/>
                  </a:cubicBezTo>
                  <a:cubicBezTo>
                    <a:pt x="4848" y="7622"/>
                    <a:pt x="4528" y="7256"/>
                    <a:pt x="4413" y="6775"/>
                  </a:cubicBezTo>
                  <a:cubicBezTo>
                    <a:pt x="4299" y="6204"/>
                    <a:pt x="4093" y="5655"/>
                    <a:pt x="3842" y="5152"/>
                  </a:cubicBezTo>
                  <a:cubicBezTo>
                    <a:pt x="3544" y="4672"/>
                    <a:pt x="3704" y="3986"/>
                    <a:pt x="3201" y="3597"/>
                  </a:cubicBezTo>
                  <a:cubicBezTo>
                    <a:pt x="3201" y="2888"/>
                    <a:pt x="2698" y="2614"/>
                    <a:pt x="2150" y="2362"/>
                  </a:cubicBezTo>
                  <a:cubicBezTo>
                    <a:pt x="1921" y="2065"/>
                    <a:pt x="1967" y="1608"/>
                    <a:pt x="1646" y="1356"/>
                  </a:cubicBezTo>
                  <a:cubicBezTo>
                    <a:pt x="1189" y="1310"/>
                    <a:pt x="1532" y="716"/>
                    <a:pt x="1143" y="601"/>
                  </a:cubicBezTo>
                  <a:cubicBezTo>
                    <a:pt x="983" y="487"/>
                    <a:pt x="1029" y="236"/>
                    <a:pt x="892" y="98"/>
                  </a:cubicBezTo>
                  <a:cubicBezTo>
                    <a:pt x="835" y="42"/>
                    <a:pt x="748" y="1"/>
                    <a:pt x="6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91"/>
            <p:cNvSpPr/>
            <p:nvPr/>
          </p:nvSpPr>
          <p:spPr>
            <a:xfrm>
              <a:off x="4350200" y="4216350"/>
              <a:ext cx="12600" cy="25175"/>
            </a:xfrm>
            <a:custGeom>
              <a:avLst/>
              <a:gdLst/>
              <a:ahLst/>
              <a:cxnLst/>
              <a:rect l="l" t="t" r="r" b="b"/>
              <a:pathLst>
                <a:path w="504" h="1007" extrusionOk="0">
                  <a:moveTo>
                    <a:pt x="0" y="0"/>
                  </a:moveTo>
                  <a:cubicBezTo>
                    <a:pt x="0" y="389"/>
                    <a:pt x="183" y="755"/>
                    <a:pt x="504" y="1006"/>
                  </a:cubicBezTo>
                  <a:cubicBezTo>
                    <a:pt x="504" y="778"/>
                    <a:pt x="481" y="503"/>
                    <a:pt x="481" y="252"/>
                  </a:cubicBezTo>
                  <a:cubicBezTo>
                    <a:pt x="412" y="160"/>
                    <a:pt x="298" y="92"/>
                    <a:pt x="229" y="0"/>
                  </a:cubicBez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91"/>
            <p:cNvSpPr/>
            <p:nvPr/>
          </p:nvSpPr>
          <p:spPr>
            <a:xfrm>
              <a:off x="4355925" y="4216350"/>
              <a:ext cx="6300" cy="6875"/>
            </a:xfrm>
            <a:custGeom>
              <a:avLst/>
              <a:gdLst/>
              <a:ahLst/>
              <a:cxnLst/>
              <a:rect l="l" t="t" r="r" b="b"/>
              <a:pathLst>
                <a:path w="252" h="275" extrusionOk="0">
                  <a:moveTo>
                    <a:pt x="252" y="274"/>
                  </a:moveTo>
                  <a:lnTo>
                    <a:pt x="0" y="0"/>
                  </a:lnTo>
                  <a:close/>
                </a:path>
              </a:pathLst>
            </a:custGeom>
            <a:solidFill>
              <a:srgbClr val="B83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91"/>
            <p:cNvSpPr/>
            <p:nvPr/>
          </p:nvSpPr>
          <p:spPr>
            <a:xfrm>
              <a:off x="4233575" y="4092850"/>
              <a:ext cx="94925" cy="100000"/>
            </a:xfrm>
            <a:custGeom>
              <a:avLst/>
              <a:gdLst/>
              <a:ahLst/>
              <a:cxnLst/>
              <a:rect l="l" t="t" r="r" b="b"/>
              <a:pathLst>
                <a:path w="3797" h="4000" extrusionOk="0">
                  <a:moveTo>
                    <a:pt x="462" y="0"/>
                  </a:moveTo>
                  <a:cubicBezTo>
                    <a:pt x="291" y="0"/>
                    <a:pt x="139" y="100"/>
                    <a:pt x="24" y="344"/>
                  </a:cubicBezTo>
                  <a:cubicBezTo>
                    <a:pt x="1" y="458"/>
                    <a:pt x="24" y="573"/>
                    <a:pt x="46" y="687"/>
                  </a:cubicBezTo>
                  <a:cubicBezTo>
                    <a:pt x="161" y="870"/>
                    <a:pt x="321" y="1007"/>
                    <a:pt x="435" y="1190"/>
                  </a:cubicBezTo>
                  <a:cubicBezTo>
                    <a:pt x="504" y="1281"/>
                    <a:pt x="549" y="1350"/>
                    <a:pt x="618" y="1464"/>
                  </a:cubicBezTo>
                  <a:cubicBezTo>
                    <a:pt x="664" y="1556"/>
                    <a:pt x="710" y="1647"/>
                    <a:pt x="778" y="1739"/>
                  </a:cubicBezTo>
                  <a:cubicBezTo>
                    <a:pt x="1281" y="2310"/>
                    <a:pt x="1487" y="3065"/>
                    <a:pt x="2150" y="3499"/>
                  </a:cubicBezTo>
                  <a:cubicBezTo>
                    <a:pt x="2242" y="3591"/>
                    <a:pt x="2333" y="3660"/>
                    <a:pt x="2402" y="3728"/>
                  </a:cubicBezTo>
                  <a:cubicBezTo>
                    <a:pt x="2493" y="3797"/>
                    <a:pt x="2585" y="3865"/>
                    <a:pt x="2676" y="3911"/>
                  </a:cubicBezTo>
                  <a:cubicBezTo>
                    <a:pt x="2749" y="3971"/>
                    <a:pt x="2834" y="4000"/>
                    <a:pt x="2921" y="4000"/>
                  </a:cubicBezTo>
                  <a:cubicBezTo>
                    <a:pt x="3000" y="4000"/>
                    <a:pt x="3081" y="3977"/>
                    <a:pt x="3156" y="3934"/>
                  </a:cubicBezTo>
                  <a:cubicBezTo>
                    <a:pt x="3175" y="3936"/>
                    <a:pt x="3193" y="3937"/>
                    <a:pt x="3212" y="3937"/>
                  </a:cubicBezTo>
                  <a:cubicBezTo>
                    <a:pt x="3380" y="3937"/>
                    <a:pt x="3557" y="3847"/>
                    <a:pt x="3659" y="3682"/>
                  </a:cubicBezTo>
                  <a:cubicBezTo>
                    <a:pt x="3797" y="3362"/>
                    <a:pt x="3522" y="3179"/>
                    <a:pt x="3408" y="2928"/>
                  </a:cubicBezTo>
                  <a:cubicBezTo>
                    <a:pt x="3316" y="2859"/>
                    <a:pt x="3225" y="2768"/>
                    <a:pt x="3156" y="2676"/>
                  </a:cubicBezTo>
                  <a:cubicBezTo>
                    <a:pt x="2768" y="1945"/>
                    <a:pt x="2379" y="1236"/>
                    <a:pt x="1578" y="870"/>
                  </a:cubicBezTo>
                  <a:cubicBezTo>
                    <a:pt x="1304" y="733"/>
                    <a:pt x="1121" y="412"/>
                    <a:pt x="892" y="161"/>
                  </a:cubicBezTo>
                  <a:cubicBezTo>
                    <a:pt x="742" y="61"/>
                    <a:pt x="596" y="0"/>
                    <a:pt x="4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91"/>
            <p:cNvSpPr/>
            <p:nvPr/>
          </p:nvSpPr>
          <p:spPr>
            <a:xfrm>
              <a:off x="4143250" y="4021725"/>
              <a:ext cx="112650" cy="88300"/>
            </a:xfrm>
            <a:custGeom>
              <a:avLst/>
              <a:gdLst/>
              <a:ahLst/>
              <a:cxnLst/>
              <a:rect l="l" t="t" r="r" b="b"/>
              <a:pathLst>
                <a:path w="4506" h="3532" extrusionOk="0">
                  <a:moveTo>
                    <a:pt x="134" y="0"/>
                  </a:moveTo>
                  <a:cubicBezTo>
                    <a:pt x="90" y="0"/>
                    <a:pt x="46" y="3"/>
                    <a:pt x="1" y="10"/>
                  </a:cubicBezTo>
                  <a:cubicBezTo>
                    <a:pt x="435" y="925"/>
                    <a:pt x="1258" y="1451"/>
                    <a:pt x="1967" y="2114"/>
                  </a:cubicBezTo>
                  <a:cubicBezTo>
                    <a:pt x="2516" y="2640"/>
                    <a:pt x="2882" y="3418"/>
                    <a:pt x="3751" y="3532"/>
                  </a:cubicBezTo>
                  <a:cubicBezTo>
                    <a:pt x="3911" y="3052"/>
                    <a:pt x="3911" y="3052"/>
                    <a:pt x="4505" y="3029"/>
                  </a:cubicBezTo>
                  <a:cubicBezTo>
                    <a:pt x="4368" y="2594"/>
                    <a:pt x="3819" y="2571"/>
                    <a:pt x="3614" y="2206"/>
                  </a:cubicBezTo>
                  <a:cubicBezTo>
                    <a:pt x="3088" y="1222"/>
                    <a:pt x="2150" y="765"/>
                    <a:pt x="1258" y="262"/>
                  </a:cubicBezTo>
                  <a:cubicBezTo>
                    <a:pt x="869" y="241"/>
                    <a:pt x="516" y="0"/>
                    <a:pt x="134" y="0"/>
                  </a:cubicBezTo>
                  <a:close/>
                </a:path>
              </a:pathLst>
            </a:custGeom>
            <a:solidFill>
              <a:srgbClr val="CA4F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91"/>
            <p:cNvSpPr/>
            <p:nvPr/>
          </p:nvSpPr>
          <p:spPr>
            <a:xfrm>
              <a:off x="4333050" y="4197475"/>
              <a:ext cx="17175" cy="18900"/>
            </a:xfrm>
            <a:custGeom>
              <a:avLst/>
              <a:gdLst/>
              <a:ahLst/>
              <a:cxnLst/>
              <a:rect l="l" t="t" r="r" b="b"/>
              <a:pathLst>
                <a:path w="687" h="756" extrusionOk="0">
                  <a:moveTo>
                    <a:pt x="183" y="0"/>
                  </a:moveTo>
                  <a:cubicBezTo>
                    <a:pt x="206" y="161"/>
                    <a:pt x="343" y="298"/>
                    <a:pt x="229" y="458"/>
                  </a:cubicBezTo>
                  <a:cubicBezTo>
                    <a:pt x="0" y="755"/>
                    <a:pt x="252" y="755"/>
                    <a:pt x="435" y="755"/>
                  </a:cubicBezTo>
                  <a:lnTo>
                    <a:pt x="686" y="755"/>
                  </a:lnTo>
                  <a:cubicBezTo>
                    <a:pt x="641" y="161"/>
                    <a:pt x="641" y="161"/>
                    <a:pt x="183" y="0"/>
                  </a:cubicBez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91"/>
            <p:cNvSpPr/>
            <p:nvPr/>
          </p:nvSpPr>
          <p:spPr>
            <a:xfrm>
              <a:off x="4318750" y="4166600"/>
              <a:ext cx="12600" cy="18325"/>
            </a:xfrm>
            <a:custGeom>
              <a:avLst/>
              <a:gdLst/>
              <a:ahLst/>
              <a:cxnLst/>
              <a:rect l="l" t="t" r="r" b="b"/>
              <a:pathLst>
                <a:path w="504" h="733" extrusionOk="0">
                  <a:moveTo>
                    <a:pt x="1" y="1"/>
                  </a:moveTo>
                  <a:lnTo>
                    <a:pt x="1" y="1"/>
                  </a:lnTo>
                  <a:cubicBezTo>
                    <a:pt x="24" y="252"/>
                    <a:pt x="92" y="504"/>
                    <a:pt x="252" y="732"/>
                  </a:cubicBezTo>
                  <a:lnTo>
                    <a:pt x="504" y="732"/>
                  </a:lnTo>
                  <a:cubicBezTo>
                    <a:pt x="504" y="412"/>
                    <a:pt x="298" y="92"/>
                    <a:pt x="1" y="1"/>
                  </a:cubicBez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91"/>
            <p:cNvSpPr/>
            <p:nvPr/>
          </p:nvSpPr>
          <p:spPr>
            <a:xfrm>
              <a:off x="4330200" y="4184900"/>
              <a:ext cx="7450" cy="12600"/>
            </a:xfrm>
            <a:custGeom>
              <a:avLst/>
              <a:gdLst/>
              <a:ahLst/>
              <a:cxnLst/>
              <a:rect l="l" t="t" r="r" b="b"/>
              <a:pathLst>
                <a:path w="298" h="504" extrusionOk="0">
                  <a:moveTo>
                    <a:pt x="46" y="0"/>
                  </a:moveTo>
                  <a:lnTo>
                    <a:pt x="46" y="0"/>
                  </a:lnTo>
                  <a:cubicBezTo>
                    <a:pt x="0" y="206"/>
                    <a:pt x="114" y="412"/>
                    <a:pt x="297" y="503"/>
                  </a:cubicBezTo>
                  <a:cubicBezTo>
                    <a:pt x="297" y="298"/>
                    <a:pt x="206" y="115"/>
                    <a:pt x="46" y="0"/>
                  </a:cubicBez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91"/>
            <p:cNvSpPr/>
            <p:nvPr/>
          </p:nvSpPr>
          <p:spPr>
            <a:xfrm>
              <a:off x="4312475" y="4160325"/>
              <a:ext cx="6300" cy="6300"/>
            </a:xfrm>
            <a:custGeom>
              <a:avLst/>
              <a:gdLst/>
              <a:ahLst/>
              <a:cxnLst/>
              <a:rect l="l" t="t" r="r" b="b"/>
              <a:pathLst>
                <a:path w="252" h="252" extrusionOk="0">
                  <a:moveTo>
                    <a:pt x="252" y="252"/>
                  </a:moveTo>
                  <a:lnTo>
                    <a:pt x="0" y="0"/>
                  </a:ln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91"/>
            <p:cNvSpPr/>
            <p:nvPr/>
          </p:nvSpPr>
          <p:spPr>
            <a:xfrm>
              <a:off x="4123825" y="4017525"/>
              <a:ext cx="116075" cy="106800"/>
            </a:xfrm>
            <a:custGeom>
              <a:avLst/>
              <a:gdLst/>
              <a:ahLst/>
              <a:cxnLst/>
              <a:rect l="l" t="t" r="r" b="b"/>
              <a:pathLst>
                <a:path w="4643" h="4272" extrusionOk="0">
                  <a:moveTo>
                    <a:pt x="295" y="0"/>
                  </a:moveTo>
                  <a:cubicBezTo>
                    <a:pt x="196" y="0"/>
                    <a:pt x="98" y="55"/>
                    <a:pt x="0" y="224"/>
                  </a:cubicBezTo>
                  <a:cubicBezTo>
                    <a:pt x="160" y="407"/>
                    <a:pt x="320" y="590"/>
                    <a:pt x="503" y="750"/>
                  </a:cubicBezTo>
                  <a:cubicBezTo>
                    <a:pt x="1715" y="1665"/>
                    <a:pt x="2813" y="2717"/>
                    <a:pt x="3796" y="3860"/>
                  </a:cubicBezTo>
                  <a:cubicBezTo>
                    <a:pt x="3933" y="4020"/>
                    <a:pt x="4093" y="4157"/>
                    <a:pt x="4253" y="4272"/>
                  </a:cubicBezTo>
                  <a:cubicBezTo>
                    <a:pt x="4414" y="4226"/>
                    <a:pt x="4551" y="4134"/>
                    <a:pt x="4619" y="3974"/>
                  </a:cubicBezTo>
                  <a:cubicBezTo>
                    <a:pt x="4642" y="3883"/>
                    <a:pt x="4619" y="3768"/>
                    <a:pt x="4528" y="3700"/>
                  </a:cubicBezTo>
                  <a:cubicBezTo>
                    <a:pt x="4253" y="3334"/>
                    <a:pt x="3910" y="3037"/>
                    <a:pt x="3545" y="2785"/>
                  </a:cubicBezTo>
                  <a:cubicBezTo>
                    <a:pt x="3270" y="2602"/>
                    <a:pt x="3019" y="2374"/>
                    <a:pt x="2836" y="2099"/>
                  </a:cubicBezTo>
                  <a:cubicBezTo>
                    <a:pt x="2241" y="1367"/>
                    <a:pt x="1532" y="727"/>
                    <a:pt x="778" y="178"/>
                  </a:cubicBezTo>
                  <a:cubicBezTo>
                    <a:pt x="610" y="136"/>
                    <a:pt x="451" y="0"/>
                    <a:pt x="295" y="0"/>
                  </a:cubicBezTo>
                  <a:close/>
                </a:path>
              </a:pathLst>
            </a:custGeom>
            <a:solidFill>
              <a:srgbClr val="B63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91"/>
            <p:cNvSpPr/>
            <p:nvPr/>
          </p:nvSpPr>
          <p:spPr>
            <a:xfrm>
              <a:off x="3798550" y="3865400"/>
              <a:ext cx="206950" cy="60700"/>
            </a:xfrm>
            <a:custGeom>
              <a:avLst/>
              <a:gdLst/>
              <a:ahLst/>
              <a:cxnLst/>
              <a:rect l="l" t="t" r="r" b="b"/>
              <a:pathLst>
                <a:path w="8278" h="2428" extrusionOk="0">
                  <a:moveTo>
                    <a:pt x="1671" y="1"/>
                  </a:moveTo>
                  <a:cubicBezTo>
                    <a:pt x="1314" y="1"/>
                    <a:pt x="955" y="23"/>
                    <a:pt x="599" y="23"/>
                  </a:cubicBezTo>
                  <a:cubicBezTo>
                    <a:pt x="537" y="23"/>
                    <a:pt x="474" y="22"/>
                    <a:pt x="412" y="21"/>
                  </a:cubicBezTo>
                  <a:cubicBezTo>
                    <a:pt x="69" y="21"/>
                    <a:pt x="46" y="272"/>
                    <a:pt x="92" y="547"/>
                  </a:cubicBezTo>
                  <a:cubicBezTo>
                    <a:pt x="115" y="615"/>
                    <a:pt x="46" y="684"/>
                    <a:pt x="0" y="753"/>
                  </a:cubicBezTo>
                  <a:cubicBezTo>
                    <a:pt x="249" y="1096"/>
                    <a:pt x="578" y="1133"/>
                    <a:pt x="917" y="1133"/>
                  </a:cubicBezTo>
                  <a:cubicBezTo>
                    <a:pt x="1008" y="1133"/>
                    <a:pt x="1100" y="1130"/>
                    <a:pt x="1191" y="1130"/>
                  </a:cubicBezTo>
                  <a:cubicBezTo>
                    <a:pt x="1414" y="1130"/>
                    <a:pt x="1634" y="1146"/>
                    <a:pt x="1830" y="1256"/>
                  </a:cubicBezTo>
                  <a:cubicBezTo>
                    <a:pt x="2058" y="1256"/>
                    <a:pt x="2287" y="1278"/>
                    <a:pt x="2516" y="1347"/>
                  </a:cubicBezTo>
                  <a:cubicBezTo>
                    <a:pt x="2549" y="1354"/>
                    <a:pt x="2582" y="1357"/>
                    <a:pt x="2616" y="1357"/>
                  </a:cubicBezTo>
                  <a:cubicBezTo>
                    <a:pt x="2697" y="1357"/>
                    <a:pt x="2778" y="1340"/>
                    <a:pt x="2859" y="1324"/>
                  </a:cubicBezTo>
                  <a:cubicBezTo>
                    <a:pt x="3384" y="1416"/>
                    <a:pt x="3888" y="1644"/>
                    <a:pt x="4413" y="1759"/>
                  </a:cubicBezTo>
                  <a:cubicBezTo>
                    <a:pt x="5379" y="1983"/>
                    <a:pt x="6305" y="2428"/>
                    <a:pt x="7290" y="2428"/>
                  </a:cubicBezTo>
                  <a:cubicBezTo>
                    <a:pt x="7612" y="2428"/>
                    <a:pt x="7940" y="2380"/>
                    <a:pt x="8278" y="2262"/>
                  </a:cubicBezTo>
                  <a:cubicBezTo>
                    <a:pt x="8095" y="1782"/>
                    <a:pt x="7638" y="1759"/>
                    <a:pt x="7272" y="1644"/>
                  </a:cubicBezTo>
                  <a:cubicBezTo>
                    <a:pt x="6334" y="1324"/>
                    <a:pt x="5397" y="1027"/>
                    <a:pt x="4459" y="707"/>
                  </a:cubicBezTo>
                  <a:cubicBezTo>
                    <a:pt x="4185" y="638"/>
                    <a:pt x="3933" y="478"/>
                    <a:pt x="3750" y="249"/>
                  </a:cubicBezTo>
                  <a:cubicBezTo>
                    <a:pt x="3683" y="256"/>
                    <a:pt x="3616" y="258"/>
                    <a:pt x="3549" y="258"/>
                  </a:cubicBezTo>
                  <a:cubicBezTo>
                    <a:pt x="3366" y="258"/>
                    <a:pt x="3186" y="237"/>
                    <a:pt x="3019" y="204"/>
                  </a:cubicBezTo>
                  <a:cubicBezTo>
                    <a:pt x="2579" y="37"/>
                    <a:pt x="2126" y="1"/>
                    <a:pt x="1671" y="1"/>
                  </a:cubicBezTo>
                  <a:close/>
                </a:path>
              </a:pathLst>
            </a:custGeom>
            <a:solidFill>
              <a:srgbClr val="EDA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91"/>
            <p:cNvSpPr/>
            <p:nvPr/>
          </p:nvSpPr>
          <p:spPr>
            <a:xfrm>
              <a:off x="3620175" y="3875750"/>
              <a:ext cx="249275" cy="26775"/>
            </a:xfrm>
            <a:custGeom>
              <a:avLst/>
              <a:gdLst/>
              <a:ahLst/>
              <a:cxnLst/>
              <a:rect l="l" t="t" r="r" b="b"/>
              <a:pathLst>
                <a:path w="9971" h="1071" extrusionOk="0">
                  <a:moveTo>
                    <a:pt x="3231" y="0"/>
                  </a:moveTo>
                  <a:cubicBezTo>
                    <a:pt x="3046" y="0"/>
                    <a:pt x="2861" y="23"/>
                    <a:pt x="2676" y="64"/>
                  </a:cubicBezTo>
                  <a:cubicBezTo>
                    <a:pt x="1990" y="178"/>
                    <a:pt x="1304" y="224"/>
                    <a:pt x="618" y="316"/>
                  </a:cubicBezTo>
                  <a:lnTo>
                    <a:pt x="115" y="590"/>
                  </a:lnTo>
                  <a:cubicBezTo>
                    <a:pt x="92" y="590"/>
                    <a:pt x="47" y="613"/>
                    <a:pt x="24" y="659"/>
                  </a:cubicBezTo>
                  <a:cubicBezTo>
                    <a:pt x="1" y="704"/>
                    <a:pt x="24" y="773"/>
                    <a:pt x="115" y="819"/>
                  </a:cubicBezTo>
                  <a:cubicBezTo>
                    <a:pt x="949" y="780"/>
                    <a:pt x="1783" y="593"/>
                    <a:pt x="2631" y="593"/>
                  </a:cubicBezTo>
                  <a:cubicBezTo>
                    <a:pt x="2783" y="593"/>
                    <a:pt x="2935" y="599"/>
                    <a:pt x="3088" y="613"/>
                  </a:cubicBezTo>
                  <a:cubicBezTo>
                    <a:pt x="3614" y="659"/>
                    <a:pt x="4163" y="659"/>
                    <a:pt x="4688" y="704"/>
                  </a:cubicBezTo>
                  <a:cubicBezTo>
                    <a:pt x="5855" y="773"/>
                    <a:pt x="6998" y="842"/>
                    <a:pt x="8141" y="979"/>
                  </a:cubicBezTo>
                  <a:cubicBezTo>
                    <a:pt x="8522" y="1040"/>
                    <a:pt x="8914" y="1070"/>
                    <a:pt x="9302" y="1070"/>
                  </a:cubicBezTo>
                  <a:cubicBezTo>
                    <a:pt x="9496" y="1070"/>
                    <a:pt x="9689" y="1063"/>
                    <a:pt x="9879" y="1047"/>
                  </a:cubicBezTo>
                  <a:cubicBezTo>
                    <a:pt x="9902" y="1047"/>
                    <a:pt x="9925" y="1025"/>
                    <a:pt x="9948" y="979"/>
                  </a:cubicBezTo>
                  <a:cubicBezTo>
                    <a:pt x="9971" y="933"/>
                    <a:pt x="9948" y="887"/>
                    <a:pt x="9879" y="842"/>
                  </a:cubicBezTo>
                  <a:lnTo>
                    <a:pt x="9651" y="842"/>
                  </a:lnTo>
                  <a:cubicBezTo>
                    <a:pt x="9513" y="704"/>
                    <a:pt x="9285" y="750"/>
                    <a:pt x="9147" y="590"/>
                  </a:cubicBezTo>
                  <a:cubicBezTo>
                    <a:pt x="8699" y="573"/>
                    <a:pt x="8263" y="364"/>
                    <a:pt x="7813" y="364"/>
                  </a:cubicBezTo>
                  <a:cubicBezTo>
                    <a:pt x="7643" y="364"/>
                    <a:pt x="7471" y="394"/>
                    <a:pt x="7295" y="476"/>
                  </a:cubicBezTo>
                  <a:cubicBezTo>
                    <a:pt x="7272" y="476"/>
                    <a:pt x="7204" y="361"/>
                    <a:pt x="7135" y="316"/>
                  </a:cubicBezTo>
                  <a:lnTo>
                    <a:pt x="6609" y="316"/>
                  </a:lnTo>
                  <a:cubicBezTo>
                    <a:pt x="6564" y="247"/>
                    <a:pt x="6472" y="201"/>
                    <a:pt x="6381" y="178"/>
                  </a:cubicBezTo>
                  <a:cubicBezTo>
                    <a:pt x="6266" y="201"/>
                    <a:pt x="6175" y="247"/>
                    <a:pt x="6129" y="316"/>
                  </a:cubicBezTo>
                  <a:cubicBezTo>
                    <a:pt x="5959" y="331"/>
                    <a:pt x="5789" y="338"/>
                    <a:pt x="5620" y="338"/>
                  </a:cubicBezTo>
                  <a:cubicBezTo>
                    <a:pt x="5037" y="338"/>
                    <a:pt x="4460" y="252"/>
                    <a:pt x="3911" y="110"/>
                  </a:cubicBezTo>
                  <a:cubicBezTo>
                    <a:pt x="3684" y="34"/>
                    <a:pt x="3458" y="0"/>
                    <a:pt x="3231" y="0"/>
                  </a:cubicBezTo>
                  <a:close/>
                </a:path>
              </a:pathLst>
            </a:custGeom>
            <a:solidFill>
              <a:srgbClr val="E18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91"/>
            <p:cNvSpPr/>
            <p:nvPr/>
          </p:nvSpPr>
          <p:spPr>
            <a:xfrm>
              <a:off x="3757950" y="3865325"/>
              <a:ext cx="28050" cy="18900"/>
            </a:xfrm>
            <a:custGeom>
              <a:avLst/>
              <a:gdLst/>
              <a:ahLst/>
              <a:cxnLst/>
              <a:rect l="l" t="t" r="r" b="b"/>
              <a:pathLst>
                <a:path w="1122" h="756" extrusionOk="0">
                  <a:moveTo>
                    <a:pt x="870" y="1"/>
                  </a:moveTo>
                  <a:cubicBezTo>
                    <a:pt x="618" y="24"/>
                    <a:pt x="367" y="24"/>
                    <a:pt x="138" y="70"/>
                  </a:cubicBezTo>
                  <a:cubicBezTo>
                    <a:pt x="69" y="92"/>
                    <a:pt x="24" y="161"/>
                    <a:pt x="1" y="252"/>
                  </a:cubicBezTo>
                  <a:cubicBezTo>
                    <a:pt x="1" y="321"/>
                    <a:pt x="46" y="390"/>
                    <a:pt x="115" y="435"/>
                  </a:cubicBezTo>
                  <a:cubicBezTo>
                    <a:pt x="275" y="527"/>
                    <a:pt x="504" y="550"/>
                    <a:pt x="618" y="756"/>
                  </a:cubicBezTo>
                  <a:lnTo>
                    <a:pt x="870" y="756"/>
                  </a:lnTo>
                  <a:cubicBezTo>
                    <a:pt x="961" y="687"/>
                    <a:pt x="1053" y="595"/>
                    <a:pt x="1121" y="504"/>
                  </a:cubicBezTo>
                  <a:cubicBezTo>
                    <a:pt x="1121" y="413"/>
                    <a:pt x="1121" y="344"/>
                    <a:pt x="1121" y="252"/>
                  </a:cubicBezTo>
                  <a:cubicBezTo>
                    <a:pt x="1030" y="184"/>
                    <a:pt x="938" y="92"/>
                    <a:pt x="870" y="1"/>
                  </a:cubicBezTo>
                  <a:close/>
                </a:path>
              </a:pathLst>
            </a:custGeom>
            <a:solidFill>
              <a:srgbClr val="F1A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91"/>
            <p:cNvSpPr/>
            <p:nvPr/>
          </p:nvSpPr>
          <p:spPr>
            <a:xfrm>
              <a:off x="3779675" y="3865325"/>
              <a:ext cx="6325" cy="6325"/>
            </a:xfrm>
            <a:custGeom>
              <a:avLst/>
              <a:gdLst/>
              <a:ahLst/>
              <a:cxnLst/>
              <a:rect l="l" t="t" r="r" b="b"/>
              <a:pathLst>
                <a:path w="253" h="253" extrusionOk="0">
                  <a:moveTo>
                    <a:pt x="252" y="252"/>
                  </a:moveTo>
                  <a:lnTo>
                    <a:pt x="1" y="1"/>
                  </a:lnTo>
                  <a:close/>
                </a:path>
              </a:pathLst>
            </a:custGeom>
            <a:solidFill>
              <a:srgbClr val="EDA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91"/>
            <p:cNvSpPr/>
            <p:nvPr/>
          </p:nvSpPr>
          <p:spPr>
            <a:xfrm>
              <a:off x="3779675" y="3877900"/>
              <a:ext cx="6325" cy="6325"/>
            </a:xfrm>
            <a:custGeom>
              <a:avLst/>
              <a:gdLst/>
              <a:ahLst/>
              <a:cxnLst/>
              <a:rect l="l" t="t" r="r" b="b"/>
              <a:pathLst>
                <a:path w="253" h="253" extrusionOk="0">
                  <a:moveTo>
                    <a:pt x="252" y="1"/>
                  </a:moveTo>
                  <a:lnTo>
                    <a:pt x="1" y="253"/>
                  </a:lnTo>
                  <a:lnTo>
                    <a:pt x="252" y="253"/>
                  </a:lnTo>
                  <a:cubicBezTo>
                    <a:pt x="252" y="161"/>
                    <a:pt x="252" y="92"/>
                    <a:pt x="252" y="1"/>
                  </a:cubicBezTo>
                  <a:close/>
                </a:path>
              </a:pathLst>
            </a:custGeom>
            <a:solidFill>
              <a:srgbClr val="EDA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91"/>
            <p:cNvSpPr/>
            <p:nvPr/>
          </p:nvSpPr>
          <p:spPr>
            <a:xfrm>
              <a:off x="3867150" y="3894225"/>
              <a:ext cx="169225" cy="66600"/>
            </a:xfrm>
            <a:custGeom>
              <a:avLst/>
              <a:gdLst/>
              <a:ahLst/>
              <a:cxnLst/>
              <a:rect l="l" t="t" r="r" b="b"/>
              <a:pathLst>
                <a:path w="6769" h="2664" extrusionOk="0">
                  <a:moveTo>
                    <a:pt x="399" y="0"/>
                  </a:moveTo>
                  <a:cubicBezTo>
                    <a:pt x="267" y="0"/>
                    <a:pt x="133" y="29"/>
                    <a:pt x="0" y="103"/>
                  </a:cubicBezTo>
                  <a:lnTo>
                    <a:pt x="0" y="308"/>
                  </a:lnTo>
                  <a:cubicBezTo>
                    <a:pt x="686" y="606"/>
                    <a:pt x="1395" y="880"/>
                    <a:pt x="2104" y="1086"/>
                  </a:cubicBezTo>
                  <a:cubicBezTo>
                    <a:pt x="3476" y="1360"/>
                    <a:pt x="4825" y="1680"/>
                    <a:pt x="6037" y="2504"/>
                  </a:cubicBezTo>
                  <a:cubicBezTo>
                    <a:pt x="6197" y="2572"/>
                    <a:pt x="6334" y="2618"/>
                    <a:pt x="6517" y="2664"/>
                  </a:cubicBezTo>
                  <a:lnTo>
                    <a:pt x="6769" y="2366"/>
                  </a:lnTo>
                  <a:cubicBezTo>
                    <a:pt x="6631" y="2138"/>
                    <a:pt x="6449" y="1932"/>
                    <a:pt x="6197" y="1795"/>
                  </a:cubicBezTo>
                  <a:cubicBezTo>
                    <a:pt x="6128" y="1726"/>
                    <a:pt x="6014" y="1680"/>
                    <a:pt x="5923" y="1635"/>
                  </a:cubicBezTo>
                  <a:lnTo>
                    <a:pt x="5763" y="1612"/>
                  </a:lnTo>
                  <a:cubicBezTo>
                    <a:pt x="5374" y="1520"/>
                    <a:pt x="5374" y="1520"/>
                    <a:pt x="5511" y="1109"/>
                  </a:cubicBezTo>
                  <a:cubicBezTo>
                    <a:pt x="4048" y="994"/>
                    <a:pt x="2584" y="697"/>
                    <a:pt x="1189" y="217"/>
                  </a:cubicBezTo>
                  <a:cubicBezTo>
                    <a:pt x="942" y="124"/>
                    <a:pt x="674" y="0"/>
                    <a:pt x="399" y="0"/>
                  </a:cubicBezTo>
                  <a:close/>
                </a:path>
              </a:pathLst>
            </a:custGeom>
            <a:solidFill>
              <a:srgbClr val="E28C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91"/>
            <p:cNvSpPr/>
            <p:nvPr/>
          </p:nvSpPr>
          <p:spPr>
            <a:xfrm>
              <a:off x="4011200" y="3928800"/>
              <a:ext cx="39475" cy="24600"/>
            </a:xfrm>
            <a:custGeom>
              <a:avLst/>
              <a:gdLst/>
              <a:ahLst/>
              <a:cxnLst/>
              <a:rect l="l" t="t" r="r" b="b"/>
              <a:pathLst>
                <a:path w="1579" h="984" extrusionOk="0">
                  <a:moveTo>
                    <a:pt x="389" y="0"/>
                  </a:moveTo>
                  <a:cubicBezTo>
                    <a:pt x="233" y="0"/>
                    <a:pt x="89" y="87"/>
                    <a:pt x="1" y="229"/>
                  </a:cubicBezTo>
                  <a:cubicBezTo>
                    <a:pt x="115" y="297"/>
                    <a:pt x="161" y="412"/>
                    <a:pt x="252" y="480"/>
                  </a:cubicBezTo>
                  <a:cubicBezTo>
                    <a:pt x="389" y="778"/>
                    <a:pt x="687" y="983"/>
                    <a:pt x="1007" y="983"/>
                  </a:cubicBezTo>
                  <a:cubicBezTo>
                    <a:pt x="1098" y="983"/>
                    <a:pt x="1167" y="983"/>
                    <a:pt x="1258" y="961"/>
                  </a:cubicBezTo>
                  <a:cubicBezTo>
                    <a:pt x="1373" y="938"/>
                    <a:pt x="1464" y="892"/>
                    <a:pt x="1578" y="846"/>
                  </a:cubicBezTo>
                  <a:cubicBezTo>
                    <a:pt x="1555" y="755"/>
                    <a:pt x="1510" y="640"/>
                    <a:pt x="1441" y="549"/>
                  </a:cubicBezTo>
                  <a:cubicBezTo>
                    <a:pt x="1190" y="297"/>
                    <a:pt x="869" y="114"/>
                    <a:pt x="526" y="23"/>
                  </a:cubicBezTo>
                  <a:cubicBezTo>
                    <a:pt x="480" y="8"/>
                    <a:pt x="434" y="0"/>
                    <a:pt x="389" y="0"/>
                  </a:cubicBezTo>
                  <a:close/>
                </a:path>
              </a:pathLst>
            </a:custGeom>
            <a:solidFill>
              <a:srgbClr val="F0BE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91"/>
            <p:cNvSpPr/>
            <p:nvPr/>
          </p:nvSpPr>
          <p:spPr>
            <a:xfrm>
              <a:off x="4230150" y="4116300"/>
              <a:ext cx="152075" cy="245925"/>
            </a:xfrm>
            <a:custGeom>
              <a:avLst/>
              <a:gdLst/>
              <a:ahLst/>
              <a:cxnLst/>
              <a:rect l="l" t="t" r="r" b="b"/>
              <a:pathLst>
                <a:path w="6083" h="9837" extrusionOk="0">
                  <a:moveTo>
                    <a:pt x="275" y="0"/>
                  </a:moveTo>
                  <a:lnTo>
                    <a:pt x="0" y="298"/>
                  </a:lnTo>
                  <a:cubicBezTo>
                    <a:pt x="732" y="1258"/>
                    <a:pt x="1487" y="2196"/>
                    <a:pt x="2219" y="3156"/>
                  </a:cubicBezTo>
                  <a:cubicBezTo>
                    <a:pt x="3293" y="4619"/>
                    <a:pt x="4208" y="6197"/>
                    <a:pt x="4917" y="7867"/>
                  </a:cubicBezTo>
                  <a:cubicBezTo>
                    <a:pt x="5191" y="8507"/>
                    <a:pt x="5351" y="9216"/>
                    <a:pt x="5786" y="9787"/>
                  </a:cubicBezTo>
                  <a:cubicBezTo>
                    <a:pt x="5828" y="9819"/>
                    <a:pt x="5876" y="9836"/>
                    <a:pt x="5921" y="9836"/>
                  </a:cubicBezTo>
                  <a:cubicBezTo>
                    <a:pt x="5973" y="9836"/>
                    <a:pt x="6023" y="9813"/>
                    <a:pt x="6060" y="9764"/>
                  </a:cubicBezTo>
                  <a:cubicBezTo>
                    <a:pt x="6083" y="9604"/>
                    <a:pt x="6060" y="9444"/>
                    <a:pt x="6014" y="9284"/>
                  </a:cubicBezTo>
                  <a:cubicBezTo>
                    <a:pt x="5763" y="8667"/>
                    <a:pt x="5466" y="8072"/>
                    <a:pt x="5534" y="7386"/>
                  </a:cubicBezTo>
                  <a:cubicBezTo>
                    <a:pt x="5534" y="7318"/>
                    <a:pt x="5511" y="7226"/>
                    <a:pt x="5466" y="7158"/>
                  </a:cubicBezTo>
                  <a:cubicBezTo>
                    <a:pt x="4894" y="6563"/>
                    <a:pt x="4871" y="5740"/>
                    <a:pt x="4528" y="5031"/>
                  </a:cubicBezTo>
                  <a:cubicBezTo>
                    <a:pt x="4048" y="4757"/>
                    <a:pt x="3682" y="4299"/>
                    <a:pt x="3545" y="3751"/>
                  </a:cubicBezTo>
                  <a:cubicBezTo>
                    <a:pt x="3225" y="3476"/>
                    <a:pt x="2973" y="3133"/>
                    <a:pt x="2790" y="2767"/>
                  </a:cubicBezTo>
                  <a:cubicBezTo>
                    <a:pt x="2699" y="2676"/>
                    <a:pt x="2630" y="2584"/>
                    <a:pt x="2562" y="2493"/>
                  </a:cubicBezTo>
                  <a:cubicBezTo>
                    <a:pt x="2447" y="2127"/>
                    <a:pt x="1921" y="2081"/>
                    <a:pt x="1830" y="1715"/>
                  </a:cubicBezTo>
                  <a:cubicBezTo>
                    <a:pt x="1715" y="1212"/>
                    <a:pt x="1258" y="938"/>
                    <a:pt x="1029" y="503"/>
                  </a:cubicBezTo>
                  <a:cubicBezTo>
                    <a:pt x="938" y="412"/>
                    <a:pt x="869" y="343"/>
                    <a:pt x="778" y="252"/>
                  </a:cubicBezTo>
                  <a:cubicBezTo>
                    <a:pt x="664" y="92"/>
                    <a:pt x="481" y="0"/>
                    <a:pt x="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91"/>
            <p:cNvSpPr/>
            <p:nvPr/>
          </p:nvSpPr>
          <p:spPr>
            <a:xfrm>
              <a:off x="4381650" y="4365675"/>
              <a:ext cx="56050" cy="260725"/>
            </a:xfrm>
            <a:custGeom>
              <a:avLst/>
              <a:gdLst/>
              <a:ahLst/>
              <a:cxnLst/>
              <a:rect l="l" t="t" r="r" b="b"/>
              <a:pathLst>
                <a:path w="2242" h="10429" extrusionOk="0">
                  <a:moveTo>
                    <a:pt x="348" y="0"/>
                  </a:moveTo>
                  <a:cubicBezTo>
                    <a:pt x="250" y="0"/>
                    <a:pt x="159" y="43"/>
                    <a:pt x="92" y="110"/>
                  </a:cubicBezTo>
                  <a:lnTo>
                    <a:pt x="0" y="293"/>
                  </a:lnTo>
                  <a:cubicBezTo>
                    <a:pt x="275" y="1390"/>
                    <a:pt x="549" y="2465"/>
                    <a:pt x="869" y="3540"/>
                  </a:cubicBezTo>
                  <a:cubicBezTo>
                    <a:pt x="1029" y="4066"/>
                    <a:pt x="1052" y="4614"/>
                    <a:pt x="892" y="5140"/>
                  </a:cubicBezTo>
                  <a:cubicBezTo>
                    <a:pt x="572" y="6101"/>
                    <a:pt x="709" y="7015"/>
                    <a:pt x="961" y="7953"/>
                  </a:cubicBezTo>
                  <a:cubicBezTo>
                    <a:pt x="1189" y="8776"/>
                    <a:pt x="1486" y="9553"/>
                    <a:pt x="1807" y="10308"/>
                  </a:cubicBezTo>
                  <a:cubicBezTo>
                    <a:pt x="1852" y="10388"/>
                    <a:pt x="1932" y="10428"/>
                    <a:pt x="2015" y="10428"/>
                  </a:cubicBezTo>
                  <a:cubicBezTo>
                    <a:pt x="2098" y="10428"/>
                    <a:pt x="2184" y="10388"/>
                    <a:pt x="2241" y="10308"/>
                  </a:cubicBezTo>
                  <a:cubicBezTo>
                    <a:pt x="2241" y="10239"/>
                    <a:pt x="2241" y="10148"/>
                    <a:pt x="2241" y="10079"/>
                  </a:cubicBezTo>
                  <a:cubicBezTo>
                    <a:pt x="2081" y="9942"/>
                    <a:pt x="2150" y="9714"/>
                    <a:pt x="1990" y="9576"/>
                  </a:cubicBezTo>
                  <a:cubicBezTo>
                    <a:pt x="1509" y="8524"/>
                    <a:pt x="1692" y="7404"/>
                    <a:pt x="1486" y="6306"/>
                  </a:cubicBezTo>
                  <a:cubicBezTo>
                    <a:pt x="2150" y="4134"/>
                    <a:pt x="1486" y="2122"/>
                    <a:pt x="640" y="155"/>
                  </a:cubicBezTo>
                  <a:lnTo>
                    <a:pt x="457" y="18"/>
                  </a:lnTo>
                  <a:cubicBezTo>
                    <a:pt x="421" y="6"/>
                    <a:pt x="384" y="0"/>
                    <a:pt x="3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91"/>
            <p:cNvSpPr/>
            <p:nvPr/>
          </p:nvSpPr>
          <p:spPr>
            <a:xfrm>
              <a:off x="3409525" y="3890200"/>
              <a:ext cx="214100" cy="76800"/>
            </a:xfrm>
            <a:custGeom>
              <a:avLst/>
              <a:gdLst/>
              <a:ahLst/>
              <a:cxnLst/>
              <a:rect l="l" t="t" r="r" b="b"/>
              <a:pathLst>
                <a:path w="8564" h="3072" extrusionOk="0">
                  <a:moveTo>
                    <a:pt x="8288" y="1"/>
                  </a:moveTo>
                  <a:cubicBezTo>
                    <a:pt x="7838" y="1"/>
                    <a:pt x="7404" y="93"/>
                    <a:pt x="6986" y="264"/>
                  </a:cubicBezTo>
                  <a:cubicBezTo>
                    <a:pt x="6597" y="424"/>
                    <a:pt x="6209" y="538"/>
                    <a:pt x="5797" y="538"/>
                  </a:cubicBezTo>
                  <a:cubicBezTo>
                    <a:pt x="5157" y="835"/>
                    <a:pt x="4357" y="447"/>
                    <a:pt x="3785" y="1018"/>
                  </a:cubicBezTo>
                  <a:lnTo>
                    <a:pt x="3533" y="1018"/>
                  </a:lnTo>
                  <a:cubicBezTo>
                    <a:pt x="3396" y="1155"/>
                    <a:pt x="3213" y="1270"/>
                    <a:pt x="3030" y="1361"/>
                  </a:cubicBezTo>
                  <a:cubicBezTo>
                    <a:pt x="1978" y="1704"/>
                    <a:pt x="1041" y="2322"/>
                    <a:pt x="35" y="2779"/>
                  </a:cubicBezTo>
                  <a:cubicBezTo>
                    <a:pt x="0" y="2951"/>
                    <a:pt x="18" y="3072"/>
                    <a:pt x="146" y="3072"/>
                  </a:cubicBezTo>
                  <a:cubicBezTo>
                    <a:pt x="188" y="3072"/>
                    <a:pt x="241" y="3059"/>
                    <a:pt x="309" y="3030"/>
                  </a:cubicBezTo>
                  <a:cubicBezTo>
                    <a:pt x="1247" y="2619"/>
                    <a:pt x="2161" y="2184"/>
                    <a:pt x="3099" y="1773"/>
                  </a:cubicBezTo>
                  <a:cubicBezTo>
                    <a:pt x="3465" y="1590"/>
                    <a:pt x="3853" y="1430"/>
                    <a:pt x="4265" y="1361"/>
                  </a:cubicBezTo>
                  <a:cubicBezTo>
                    <a:pt x="5729" y="1133"/>
                    <a:pt x="7123" y="607"/>
                    <a:pt x="8564" y="241"/>
                  </a:cubicBezTo>
                  <a:lnTo>
                    <a:pt x="8564" y="12"/>
                  </a:lnTo>
                  <a:cubicBezTo>
                    <a:pt x="8471" y="4"/>
                    <a:pt x="8379" y="1"/>
                    <a:pt x="8288" y="1"/>
                  </a:cubicBezTo>
                  <a:close/>
                </a:path>
              </a:pathLst>
            </a:custGeom>
            <a:solidFill>
              <a:srgbClr val="E080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91"/>
            <p:cNvSpPr/>
            <p:nvPr/>
          </p:nvSpPr>
          <p:spPr>
            <a:xfrm>
              <a:off x="3815700" y="5281675"/>
              <a:ext cx="120650" cy="43325"/>
            </a:xfrm>
            <a:custGeom>
              <a:avLst/>
              <a:gdLst/>
              <a:ahLst/>
              <a:cxnLst/>
              <a:rect l="l" t="t" r="r" b="b"/>
              <a:pathLst>
                <a:path w="4826" h="1733" extrusionOk="0">
                  <a:moveTo>
                    <a:pt x="3951" y="0"/>
                  </a:moveTo>
                  <a:cubicBezTo>
                    <a:pt x="3620" y="0"/>
                    <a:pt x="3282" y="69"/>
                    <a:pt x="2951" y="69"/>
                  </a:cubicBezTo>
                  <a:cubicBezTo>
                    <a:pt x="2827" y="69"/>
                    <a:pt x="2705" y="60"/>
                    <a:pt x="2584" y="33"/>
                  </a:cubicBezTo>
                  <a:cubicBezTo>
                    <a:pt x="2081" y="102"/>
                    <a:pt x="1578" y="171"/>
                    <a:pt x="1075" y="262"/>
                  </a:cubicBezTo>
                  <a:cubicBezTo>
                    <a:pt x="869" y="308"/>
                    <a:pt x="709" y="399"/>
                    <a:pt x="526" y="468"/>
                  </a:cubicBezTo>
                  <a:cubicBezTo>
                    <a:pt x="555" y="539"/>
                    <a:pt x="592" y="575"/>
                    <a:pt x="644" y="575"/>
                  </a:cubicBezTo>
                  <a:cubicBezTo>
                    <a:pt x="675" y="575"/>
                    <a:pt x="712" y="562"/>
                    <a:pt x="755" y="536"/>
                  </a:cubicBezTo>
                  <a:cubicBezTo>
                    <a:pt x="869" y="559"/>
                    <a:pt x="983" y="514"/>
                    <a:pt x="1098" y="628"/>
                  </a:cubicBezTo>
                  <a:cubicBezTo>
                    <a:pt x="1189" y="719"/>
                    <a:pt x="1075" y="834"/>
                    <a:pt x="1006" y="925"/>
                  </a:cubicBezTo>
                  <a:cubicBezTo>
                    <a:pt x="801" y="1222"/>
                    <a:pt x="435" y="1222"/>
                    <a:pt x="137" y="1382"/>
                  </a:cubicBezTo>
                  <a:cubicBezTo>
                    <a:pt x="69" y="1405"/>
                    <a:pt x="0" y="1497"/>
                    <a:pt x="0" y="1565"/>
                  </a:cubicBezTo>
                  <a:cubicBezTo>
                    <a:pt x="0" y="1692"/>
                    <a:pt x="86" y="1733"/>
                    <a:pt x="179" y="1733"/>
                  </a:cubicBezTo>
                  <a:cubicBezTo>
                    <a:pt x="203" y="1733"/>
                    <a:pt x="228" y="1730"/>
                    <a:pt x="252" y="1725"/>
                  </a:cubicBezTo>
                  <a:cubicBezTo>
                    <a:pt x="618" y="1657"/>
                    <a:pt x="961" y="1565"/>
                    <a:pt x="1304" y="1474"/>
                  </a:cubicBezTo>
                  <a:cubicBezTo>
                    <a:pt x="1441" y="1663"/>
                    <a:pt x="1582" y="1726"/>
                    <a:pt x="1724" y="1726"/>
                  </a:cubicBezTo>
                  <a:cubicBezTo>
                    <a:pt x="1959" y="1726"/>
                    <a:pt x="2196" y="1554"/>
                    <a:pt x="2424" y="1497"/>
                  </a:cubicBezTo>
                  <a:cubicBezTo>
                    <a:pt x="3133" y="1337"/>
                    <a:pt x="3842" y="1085"/>
                    <a:pt x="4505" y="742"/>
                  </a:cubicBezTo>
                  <a:cubicBezTo>
                    <a:pt x="4688" y="651"/>
                    <a:pt x="4802" y="468"/>
                    <a:pt x="4825" y="262"/>
                  </a:cubicBezTo>
                  <a:lnTo>
                    <a:pt x="4802" y="262"/>
                  </a:lnTo>
                  <a:cubicBezTo>
                    <a:pt x="4532" y="55"/>
                    <a:pt x="4245" y="0"/>
                    <a:pt x="3951" y="0"/>
                  </a:cubicBezTo>
                  <a:close/>
                </a:path>
              </a:pathLst>
            </a:custGeom>
            <a:solidFill>
              <a:srgbClr val="E290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91"/>
            <p:cNvSpPr/>
            <p:nvPr/>
          </p:nvSpPr>
          <p:spPr>
            <a:xfrm>
              <a:off x="4322750" y="4816475"/>
              <a:ext cx="29200" cy="158500"/>
            </a:xfrm>
            <a:custGeom>
              <a:avLst/>
              <a:gdLst/>
              <a:ahLst/>
              <a:cxnLst/>
              <a:rect l="l" t="t" r="r" b="b"/>
              <a:pathLst>
                <a:path w="1168" h="6340" extrusionOk="0">
                  <a:moveTo>
                    <a:pt x="442" y="1"/>
                  </a:moveTo>
                  <a:cubicBezTo>
                    <a:pt x="424" y="1"/>
                    <a:pt x="407" y="2"/>
                    <a:pt x="390" y="5"/>
                  </a:cubicBezTo>
                  <a:cubicBezTo>
                    <a:pt x="1" y="279"/>
                    <a:pt x="390" y="760"/>
                    <a:pt x="115" y="1057"/>
                  </a:cubicBezTo>
                  <a:cubicBezTo>
                    <a:pt x="69" y="1354"/>
                    <a:pt x="69" y="1629"/>
                    <a:pt x="115" y="1926"/>
                  </a:cubicBezTo>
                  <a:cubicBezTo>
                    <a:pt x="481" y="3115"/>
                    <a:pt x="298" y="4350"/>
                    <a:pt x="344" y="5584"/>
                  </a:cubicBezTo>
                  <a:cubicBezTo>
                    <a:pt x="550" y="5790"/>
                    <a:pt x="298" y="6156"/>
                    <a:pt x="595" y="6339"/>
                  </a:cubicBezTo>
                  <a:lnTo>
                    <a:pt x="824" y="6316"/>
                  </a:lnTo>
                  <a:lnTo>
                    <a:pt x="961" y="6179"/>
                  </a:lnTo>
                  <a:cubicBezTo>
                    <a:pt x="1167" y="5402"/>
                    <a:pt x="938" y="4601"/>
                    <a:pt x="1076" y="3801"/>
                  </a:cubicBezTo>
                  <a:cubicBezTo>
                    <a:pt x="1076" y="3732"/>
                    <a:pt x="1076" y="3664"/>
                    <a:pt x="1076" y="3572"/>
                  </a:cubicBezTo>
                  <a:cubicBezTo>
                    <a:pt x="916" y="2452"/>
                    <a:pt x="938" y="1308"/>
                    <a:pt x="710" y="188"/>
                  </a:cubicBezTo>
                  <a:cubicBezTo>
                    <a:pt x="670" y="68"/>
                    <a:pt x="560" y="1"/>
                    <a:pt x="442" y="1"/>
                  </a:cubicBezTo>
                  <a:close/>
                </a:path>
              </a:pathLst>
            </a:custGeom>
            <a:solidFill>
              <a:srgbClr val="B23D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91"/>
            <p:cNvSpPr/>
            <p:nvPr/>
          </p:nvSpPr>
          <p:spPr>
            <a:xfrm>
              <a:off x="3078250" y="4855450"/>
              <a:ext cx="96050" cy="114950"/>
            </a:xfrm>
            <a:custGeom>
              <a:avLst/>
              <a:gdLst/>
              <a:ahLst/>
              <a:cxnLst/>
              <a:rect l="l" t="t" r="r" b="b"/>
              <a:pathLst>
                <a:path w="3842" h="4598" extrusionOk="0">
                  <a:moveTo>
                    <a:pt x="0" y="1"/>
                  </a:moveTo>
                  <a:lnTo>
                    <a:pt x="0" y="504"/>
                  </a:lnTo>
                  <a:cubicBezTo>
                    <a:pt x="458" y="687"/>
                    <a:pt x="869" y="984"/>
                    <a:pt x="1212" y="1350"/>
                  </a:cubicBezTo>
                  <a:cubicBezTo>
                    <a:pt x="1418" y="1602"/>
                    <a:pt x="1532" y="1922"/>
                    <a:pt x="1509" y="2265"/>
                  </a:cubicBezTo>
                  <a:cubicBezTo>
                    <a:pt x="1967" y="3157"/>
                    <a:pt x="2653" y="3934"/>
                    <a:pt x="3499" y="4529"/>
                  </a:cubicBezTo>
                  <a:cubicBezTo>
                    <a:pt x="3567" y="4574"/>
                    <a:pt x="3659" y="4597"/>
                    <a:pt x="3750" y="4597"/>
                  </a:cubicBezTo>
                  <a:lnTo>
                    <a:pt x="3842" y="4483"/>
                  </a:lnTo>
                  <a:cubicBezTo>
                    <a:pt x="3842" y="4391"/>
                    <a:pt x="3819" y="4323"/>
                    <a:pt x="3773" y="4231"/>
                  </a:cubicBezTo>
                  <a:cubicBezTo>
                    <a:pt x="3179" y="3339"/>
                    <a:pt x="2607" y="2448"/>
                    <a:pt x="2012" y="1579"/>
                  </a:cubicBezTo>
                  <a:cubicBezTo>
                    <a:pt x="1692" y="1030"/>
                    <a:pt x="1281" y="573"/>
                    <a:pt x="801" y="184"/>
                  </a:cubicBezTo>
                  <a:cubicBezTo>
                    <a:pt x="749" y="269"/>
                    <a:pt x="686" y="354"/>
                    <a:pt x="600" y="354"/>
                  </a:cubicBezTo>
                  <a:cubicBezTo>
                    <a:pt x="570" y="354"/>
                    <a:pt x="538" y="344"/>
                    <a:pt x="503" y="321"/>
                  </a:cubicBezTo>
                  <a:cubicBezTo>
                    <a:pt x="320" y="230"/>
                    <a:pt x="160" y="115"/>
                    <a:pt x="0" y="1"/>
                  </a:cubicBezTo>
                  <a:close/>
                </a:path>
              </a:pathLst>
            </a:custGeom>
            <a:solidFill>
              <a:srgbClr val="B43F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91"/>
            <p:cNvSpPr/>
            <p:nvPr/>
          </p:nvSpPr>
          <p:spPr>
            <a:xfrm>
              <a:off x="3239225" y="5055050"/>
              <a:ext cx="101425" cy="120575"/>
            </a:xfrm>
            <a:custGeom>
              <a:avLst/>
              <a:gdLst/>
              <a:ahLst/>
              <a:cxnLst/>
              <a:rect l="l" t="t" r="r" b="b"/>
              <a:pathLst>
                <a:path w="4057" h="4823" extrusionOk="0">
                  <a:moveTo>
                    <a:pt x="201" y="1"/>
                  </a:moveTo>
                  <a:cubicBezTo>
                    <a:pt x="49" y="1"/>
                    <a:pt x="0" y="111"/>
                    <a:pt x="55" y="295"/>
                  </a:cubicBezTo>
                  <a:cubicBezTo>
                    <a:pt x="238" y="569"/>
                    <a:pt x="444" y="798"/>
                    <a:pt x="673" y="1026"/>
                  </a:cubicBezTo>
                  <a:cubicBezTo>
                    <a:pt x="1061" y="1392"/>
                    <a:pt x="1359" y="1827"/>
                    <a:pt x="1565" y="2307"/>
                  </a:cubicBezTo>
                  <a:cubicBezTo>
                    <a:pt x="1930" y="2673"/>
                    <a:pt x="2228" y="3107"/>
                    <a:pt x="2456" y="3587"/>
                  </a:cubicBezTo>
                  <a:cubicBezTo>
                    <a:pt x="2616" y="3999"/>
                    <a:pt x="2914" y="4342"/>
                    <a:pt x="3302" y="4571"/>
                  </a:cubicBezTo>
                  <a:cubicBezTo>
                    <a:pt x="3394" y="4639"/>
                    <a:pt x="3485" y="4731"/>
                    <a:pt x="3577" y="4799"/>
                  </a:cubicBezTo>
                  <a:cubicBezTo>
                    <a:pt x="3645" y="4799"/>
                    <a:pt x="3737" y="4822"/>
                    <a:pt x="3805" y="4822"/>
                  </a:cubicBezTo>
                  <a:lnTo>
                    <a:pt x="4057" y="4571"/>
                  </a:lnTo>
                  <a:cubicBezTo>
                    <a:pt x="3577" y="4273"/>
                    <a:pt x="3165" y="3839"/>
                    <a:pt x="2891" y="3336"/>
                  </a:cubicBezTo>
                  <a:cubicBezTo>
                    <a:pt x="2182" y="2124"/>
                    <a:pt x="1336" y="1004"/>
                    <a:pt x="330" y="20"/>
                  </a:cubicBezTo>
                  <a:cubicBezTo>
                    <a:pt x="281" y="7"/>
                    <a:pt x="238" y="1"/>
                    <a:pt x="201" y="1"/>
                  </a:cubicBezTo>
                  <a:close/>
                </a:path>
              </a:pathLst>
            </a:custGeom>
            <a:solidFill>
              <a:srgbClr val="B742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91"/>
            <p:cNvSpPr/>
            <p:nvPr/>
          </p:nvSpPr>
          <p:spPr>
            <a:xfrm>
              <a:off x="3169700" y="4967375"/>
              <a:ext cx="77775" cy="95625"/>
            </a:xfrm>
            <a:custGeom>
              <a:avLst/>
              <a:gdLst/>
              <a:ahLst/>
              <a:cxnLst/>
              <a:rect l="l" t="t" r="r" b="b"/>
              <a:pathLst>
                <a:path w="3111" h="3825" extrusionOk="0">
                  <a:moveTo>
                    <a:pt x="215" y="0"/>
                  </a:moveTo>
                  <a:cubicBezTo>
                    <a:pt x="167" y="0"/>
                    <a:pt x="115" y="17"/>
                    <a:pt x="69" y="52"/>
                  </a:cubicBezTo>
                  <a:cubicBezTo>
                    <a:pt x="69" y="52"/>
                    <a:pt x="47" y="74"/>
                    <a:pt x="24" y="120"/>
                  </a:cubicBezTo>
                  <a:cubicBezTo>
                    <a:pt x="1" y="189"/>
                    <a:pt x="24" y="257"/>
                    <a:pt x="69" y="303"/>
                  </a:cubicBezTo>
                  <a:cubicBezTo>
                    <a:pt x="92" y="395"/>
                    <a:pt x="92" y="463"/>
                    <a:pt x="92" y="555"/>
                  </a:cubicBezTo>
                  <a:cubicBezTo>
                    <a:pt x="207" y="760"/>
                    <a:pt x="367" y="920"/>
                    <a:pt x="573" y="1058"/>
                  </a:cubicBezTo>
                  <a:cubicBezTo>
                    <a:pt x="595" y="1172"/>
                    <a:pt x="595" y="1332"/>
                    <a:pt x="664" y="1401"/>
                  </a:cubicBezTo>
                  <a:cubicBezTo>
                    <a:pt x="1373" y="2224"/>
                    <a:pt x="2105" y="3024"/>
                    <a:pt x="2813" y="3825"/>
                  </a:cubicBezTo>
                  <a:lnTo>
                    <a:pt x="3111" y="3550"/>
                  </a:lnTo>
                  <a:lnTo>
                    <a:pt x="595" y="303"/>
                  </a:lnTo>
                  <a:cubicBezTo>
                    <a:pt x="504" y="234"/>
                    <a:pt x="412" y="143"/>
                    <a:pt x="344" y="52"/>
                  </a:cubicBezTo>
                  <a:cubicBezTo>
                    <a:pt x="310" y="17"/>
                    <a:pt x="264" y="0"/>
                    <a:pt x="215" y="0"/>
                  </a:cubicBezTo>
                  <a:close/>
                </a:path>
              </a:pathLst>
            </a:custGeom>
            <a:solidFill>
              <a:srgbClr val="C151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91"/>
            <p:cNvSpPr/>
            <p:nvPr/>
          </p:nvSpPr>
          <p:spPr>
            <a:xfrm>
              <a:off x="4367925" y="4623375"/>
              <a:ext cx="72050" cy="102425"/>
            </a:xfrm>
            <a:custGeom>
              <a:avLst/>
              <a:gdLst/>
              <a:ahLst/>
              <a:cxnLst/>
              <a:rect l="l" t="t" r="r" b="b"/>
              <a:pathLst>
                <a:path w="2882" h="4097" extrusionOk="0">
                  <a:moveTo>
                    <a:pt x="2356" y="0"/>
                  </a:moveTo>
                  <a:cubicBezTo>
                    <a:pt x="2401" y="640"/>
                    <a:pt x="2218" y="1258"/>
                    <a:pt x="1830" y="1761"/>
                  </a:cubicBezTo>
                  <a:cubicBezTo>
                    <a:pt x="1349" y="2538"/>
                    <a:pt x="732" y="3201"/>
                    <a:pt x="0" y="3773"/>
                  </a:cubicBezTo>
                  <a:cubicBezTo>
                    <a:pt x="46" y="3933"/>
                    <a:pt x="160" y="4047"/>
                    <a:pt x="320" y="4093"/>
                  </a:cubicBezTo>
                  <a:cubicBezTo>
                    <a:pt x="349" y="4096"/>
                    <a:pt x="377" y="4097"/>
                    <a:pt x="405" y="4097"/>
                  </a:cubicBezTo>
                  <a:cubicBezTo>
                    <a:pt x="647" y="4097"/>
                    <a:pt x="870" y="4010"/>
                    <a:pt x="1075" y="3887"/>
                  </a:cubicBezTo>
                  <a:cubicBezTo>
                    <a:pt x="1189" y="3796"/>
                    <a:pt x="1304" y="3682"/>
                    <a:pt x="1395" y="3567"/>
                  </a:cubicBezTo>
                  <a:cubicBezTo>
                    <a:pt x="1555" y="3339"/>
                    <a:pt x="1692" y="3156"/>
                    <a:pt x="1853" y="2973"/>
                  </a:cubicBezTo>
                  <a:lnTo>
                    <a:pt x="1967" y="2858"/>
                  </a:lnTo>
                  <a:cubicBezTo>
                    <a:pt x="2013" y="2767"/>
                    <a:pt x="2081" y="2698"/>
                    <a:pt x="2127" y="2607"/>
                  </a:cubicBezTo>
                  <a:cubicBezTo>
                    <a:pt x="2264" y="2401"/>
                    <a:pt x="2356" y="2172"/>
                    <a:pt x="2447" y="1944"/>
                  </a:cubicBezTo>
                  <a:cubicBezTo>
                    <a:pt x="2493" y="1852"/>
                    <a:pt x="2516" y="1761"/>
                    <a:pt x="2539" y="1669"/>
                  </a:cubicBezTo>
                  <a:lnTo>
                    <a:pt x="2539" y="1509"/>
                  </a:lnTo>
                  <a:cubicBezTo>
                    <a:pt x="2653" y="1006"/>
                    <a:pt x="2882" y="526"/>
                    <a:pt x="2767" y="0"/>
                  </a:cubicBezTo>
                  <a:close/>
                </a:path>
              </a:pathLst>
            </a:custGeom>
            <a:solidFill>
              <a:srgbClr val="BF50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91"/>
            <p:cNvSpPr/>
            <p:nvPr/>
          </p:nvSpPr>
          <p:spPr>
            <a:xfrm>
              <a:off x="3327725" y="3959650"/>
              <a:ext cx="89550" cy="51450"/>
            </a:xfrm>
            <a:custGeom>
              <a:avLst/>
              <a:gdLst/>
              <a:ahLst/>
              <a:cxnLst/>
              <a:rect l="l" t="t" r="r" b="b"/>
              <a:pathLst>
                <a:path w="3582" h="2058" extrusionOk="0">
                  <a:moveTo>
                    <a:pt x="3284" y="1"/>
                  </a:moveTo>
                  <a:cubicBezTo>
                    <a:pt x="2964" y="184"/>
                    <a:pt x="2644" y="344"/>
                    <a:pt x="2346" y="527"/>
                  </a:cubicBezTo>
                  <a:cubicBezTo>
                    <a:pt x="2072" y="778"/>
                    <a:pt x="1729" y="916"/>
                    <a:pt x="1363" y="961"/>
                  </a:cubicBezTo>
                  <a:cubicBezTo>
                    <a:pt x="769" y="1007"/>
                    <a:pt x="403" y="1350"/>
                    <a:pt x="37" y="1739"/>
                  </a:cubicBezTo>
                  <a:cubicBezTo>
                    <a:pt x="1" y="1955"/>
                    <a:pt x="36" y="2058"/>
                    <a:pt x="187" y="2058"/>
                  </a:cubicBezTo>
                  <a:cubicBezTo>
                    <a:pt x="227" y="2058"/>
                    <a:pt x="276" y="2051"/>
                    <a:pt x="334" y="2036"/>
                  </a:cubicBezTo>
                  <a:cubicBezTo>
                    <a:pt x="1409" y="1442"/>
                    <a:pt x="2552" y="961"/>
                    <a:pt x="3581" y="252"/>
                  </a:cubicBezTo>
                  <a:lnTo>
                    <a:pt x="3284" y="1"/>
                  </a:lnTo>
                  <a:close/>
                </a:path>
              </a:pathLst>
            </a:custGeom>
            <a:solidFill>
              <a:srgbClr val="E48C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91"/>
            <p:cNvSpPr/>
            <p:nvPr/>
          </p:nvSpPr>
          <p:spPr>
            <a:xfrm>
              <a:off x="3551575" y="5265925"/>
              <a:ext cx="102350" cy="34975"/>
            </a:xfrm>
            <a:custGeom>
              <a:avLst/>
              <a:gdLst/>
              <a:ahLst/>
              <a:cxnLst/>
              <a:rect l="l" t="t" r="r" b="b"/>
              <a:pathLst>
                <a:path w="4094" h="1399" extrusionOk="0">
                  <a:moveTo>
                    <a:pt x="594" y="0"/>
                  </a:moveTo>
                  <a:cubicBezTo>
                    <a:pt x="458" y="0"/>
                    <a:pt x="321" y="8"/>
                    <a:pt x="184" y="23"/>
                  </a:cubicBezTo>
                  <a:cubicBezTo>
                    <a:pt x="47" y="92"/>
                    <a:pt x="1" y="252"/>
                    <a:pt x="115" y="366"/>
                  </a:cubicBezTo>
                  <a:cubicBezTo>
                    <a:pt x="961" y="412"/>
                    <a:pt x="1784" y="595"/>
                    <a:pt x="2585" y="892"/>
                  </a:cubicBezTo>
                  <a:cubicBezTo>
                    <a:pt x="2699" y="961"/>
                    <a:pt x="2791" y="1052"/>
                    <a:pt x="2859" y="1144"/>
                  </a:cubicBezTo>
                  <a:cubicBezTo>
                    <a:pt x="2951" y="1212"/>
                    <a:pt x="3019" y="1281"/>
                    <a:pt x="3111" y="1372"/>
                  </a:cubicBezTo>
                  <a:lnTo>
                    <a:pt x="3591" y="1395"/>
                  </a:lnTo>
                  <a:cubicBezTo>
                    <a:pt x="3612" y="1397"/>
                    <a:pt x="3633" y="1399"/>
                    <a:pt x="3653" y="1399"/>
                  </a:cubicBezTo>
                  <a:cubicBezTo>
                    <a:pt x="3833" y="1399"/>
                    <a:pt x="3991" y="1310"/>
                    <a:pt x="4094" y="1166"/>
                  </a:cubicBezTo>
                  <a:lnTo>
                    <a:pt x="3682" y="1098"/>
                  </a:lnTo>
                  <a:cubicBezTo>
                    <a:pt x="3568" y="1075"/>
                    <a:pt x="3431" y="983"/>
                    <a:pt x="3362" y="892"/>
                  </a:cubicBezTo>
                  <a:cubicBezTo>
                    <a:pt x="2791" y="412"/>
                    <a:pt x="2082" y="297"/>
                    <a:pt x="1396" y="92"/>
                  </a:cubicBezTo>
                  <a:cubicBezTo>
                    <a:pt x="1136" y="31"/>
                    <a:pt x="867" y="0"/>
                    <a:pt x="5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91"/>
            <p:cNvSpPr/>
            <p:nvPr/>
          </p:nvSpPr>
          <p:spPr>
            <a:xfrm>
              <a:off x="4321050" y="4757375"/>
              <a:ext cx="38900" cy="60375"/>
            </a:xfrm>
            <a:custGeom>
              <a:avLst/>
              <a:gdLst/>
              <a:ahLst/>
              <a:cxnLst/>
              <a:rect l="l" t="t" r="r" b="b"/>
              <a:pathLst>
                <a:path w="1556" h="2415" extrusionOk="0">
                  <a:moveTo>
                    <a:pt x="1062" y="0"/>
                  </a:moveTo>
                  <a:cubicBezTo>
                    <a:pt x="904" y="0"/>
                    <a:pt x="746" y="58"/>
                    <a:pt x="618" y="174"/>
                  </a:cubicBezTo>
                  <a:cubicBezTo>
                    <a:pt x="229" y="471"/>
                    <a:pt x="641" y="814"/>
                    <a:pt x="595" y="1134"/>
                  </a:cubicBezTo>
                  <a:cubicBezTo>
                    <a:pt x="572" y="1409"/>
                    <a:pt x="343" y="1546"/>
                    <a:pt x="160" y="1706"/>
                  </a:cubicBezTo>
                  <a:cubicBezTo>
                    <a:pt x="46" y="1820"/>
                    <a:pt x="0" y="1980"/>
                    <a:pt x="46" y="2140"/>
                  </a:cubicBezTo>
                  <a:cubicBezTo>
                    <a:pt x="115" y="2300"/>
                    <a:pt x="252" y="2392"/>
                    <a:pt x="412" y="2415"/>
                  </a:cubicBezTo>
                  <a:lnTo>
                    <a:pt x="641" y="2415"/>
                  </a:lnTo>
                  <a:cubicBezTo>
                    <a:pt x="1166" y="2278"/>
                    <a:pt x="892" y="1706"/>
                    <a:pt x="1144" y="1431"/>
                  </a:cubicBezTo>
                  <a:cubicBezTo>
                    <a:pt x="1166" y="1157"/>
                    <a:pt x="1121" y="860"/>
                    <a:pt x="1372" y="677"/>
                  </a:cubicBezTo>
                  <a:cubicBezTo>
                    <a:pt x="1555" y="540"/>
                    <a:pt x="1555" y="265"/>
                    <a:pt x="1418" y="105"/>
                  </a:cubicBezTo>
                  <a:cubicBezTo>
                    <a:pt x="1308" y="35"/>
                    <a:pt x="1185" y="0"/>
                    <a:pt x="1062" y="0"/>
                  </a:cubicBezTo>
                  <a:close/>
                </a:path>
              </a:pathLst>
            </a:custGeom>
            <a:solidFill>
              <a:srgbClr val="B13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91"/>
            <p:cNvSpPr/>
            <p:nvPr/>
          </p:nvSpPr>
          <p:spPr>
            <a:xfrm>
              <a:off x="3361800" y="5193325"/>
              <a:ext cx="48600" cy="34950"/>
            </a:xfrm>
            <a:custGeom>
              <a:avLst/>
              <a:gdLst/>
              <a:ahLst/>
              <a:cxnLst/>
              <a:rect l="l" t="t" r="r" b="b"/>
              <a:pathLst>
                <a:path w="1944" h="1398" extrusionOk="0">
                  <a:moveTo>
                    <a:pt x="229" y="0"/>
                  </a:moveTo>
                  <a:cubicBezTo>
                    <a:pt x="114" y="69"/>
                    <a:pt x="0" y="114"/>
                    <a:pt x="92" y="275"/>
                  </a:cubicBezTo>
                  <a:cubicBezTo>
                    <a:pt x="183" y="457"/>
                    <a:pt x="320" y="618"/>
                    <a:pt x="412" y="778"/>
                  </a:cubicBezTo>
                  <a:cubicBezTo>
                    <a:pt x="549" y="938"/>
                    <a:pt x="663" y="1098"/>
                    <a:pt x="800" y="1235"/>
                  </a:cubicBezTo>
                  <a:cubicBezTo>
                    <a:pt x="884" y="1297"/>
                    <a:pt x="1005" y="1398"/>
                    <a:pt x="1078" y="1398"/>
                  </a:cubicBezTo>
                  <a:cubicBezTo>
                    <a:pt x="1085" y="1398"/>
                    <a:pt x="1092" y="1397"/>
                    <a:pt x="1098" y="1395"/>
                  </a:cubicBezTo>
                  <a:cubicBezTo>
                    <a:pt x="1395" y="1281"/>
                    <a:pt x="1761" y="1349"/>
                    <a:pt x="1944" y="983"/>
                  </a:cubicBezTo>
                  <a:cubicBezTo>
                    <a:pt x="1578" y="640"/>
                    <a:pt x="1052" y="572"/>
                    <a:pt x="663" y="275"/>
                  </a:cubicBezTo>
                  <a:cubicBezTo>
                    <a:pt x="595" y="183"/>
                    <a:pt x="503" y="137"/>
                    <a:pt x="412" y="92"/>
                  </a:cubicBezTo>
                  <a:cubicBezTo>
                    <a:pt x="366" y="23"/>
                    <a:pt x="297" y="0"/>
                    <a:pt x="2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91"/>
            <p:cNvSpPr/>
            <p:nvPr/>
          </p:nvSpPr>
          <p:spPr>
            <a:xfrm>
              <a:off x="4020925" y="5224750"/>
              <a:ext cx="59475" cy="32050"/>
            </a:xfrm>
            <a:custGeom>
              <a:avLst/>
              <a:gdLst/>
              <a:ahLst/>
              <a:cxnLst/>
              <a:rect l="l" t="t" r="r" b="b"/>
              <a:pathLst>
                <a:path w="2379" h="1282" extrusionOk="0">
                  <a:moveTo>
                    <a:pt x="2081" y="1"/>
                  </a:moveTo>
                  <a:lnTo>
                    <a:pt x="137" y="801"/>
                  </a:lnTo>
                  <a:cubicBezTo>
                    <a:pt x="69" y="870"/>
                    <a:pt x="23" y="961"/>
                    <a:pt x="0" y="1053"/>
                  </a:cubicBezTo>
                  <a:cubicBezTo>
                    <a:pt x="0" y="1144"/>
                    <a:pt x="46" y="1236"/>
                    <a:pt x="137" y="1281"/>
                  </a:cubicBezTo>
                  <a:cubicBezTo>
                    <a:pt x="366" y="1121"/>
                    <a:pt x="663" y="1030"/>
                    <a:pt x="938" y="1030"/>
                  </a:cubicBezTo>
                  <a:cubicBezTo>
                    <a:pt x="969" y="1032"/>
                    <a:pt x="999" y="1034"/>
                    <a:pt x="1029" y="1034"/>
                  </a:cubicBezTo>
                  <a:cubicBezTo>
                    <a:pt x="1549" y="1034"/>
                    <a:pt x="1895" y="671"/>
                    <a:pt x="2241" y="390"/>
                  </a:cubicBezTo>
                  <a:cubicBezTo>
                    <a:pt x="2378" y="275"/>
                    <a:pt x="2241" y="92"/>
                    <a:pt x="20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91"/>
            <p:cNvSpPr/>
            <p:nvPr/>
          </p:nvSpPr>
          <p:spPr>
            <a:xfrm>
              <a:off x="4337050" y="4717700"/>
              <a:ext cx="38325" cy="41175"/>
            </a:xfrm>
            <a:custGeom>
              <a:avLst/>
              <a:gdLst/>
              <a:ahLst/>
              <a:cxnLst/>
              <a:rect l="l" t="t" r="r" b="b"/>
              <a:pathLst>
                <a:path w="1533" h="1647" extrusionOk="0">
                  <a:moveTo>
                    <a:pt x="1235" y="0"/>
                  </a:moveTo>
                  <a:cubicBezTo>
                    <a:pt x="961" y="92"/>
                    <a:pt x="732" y="297"/>
                    <a:pt x="641" y="572"/>
                  </a:cubicBezTo>
                  <a:cubicBezTo>
                    <a:pt x="526" y="755"/>
                    <a:pt x="412" y="915"/>
                    <a:pt x="298" y="1075"/>
                  </a:cubicBezTo>
                  <a:cubicBezTo>
                    <a:pt x="1" y="1532"/>
                    <a:pt x="275" y="1601"/>
                    <a:pt x="641" y="1646"/>
                  </a:cubicBezTo>
                  <a:cubicBezTo>
                    <a:pt x="1212" y="1646"/>
                    <a:pt x="1258" y="1166"/>
                    <a:pt x="1441" y="800"/>
                  </a:cubicBezTo>
                  <a:cubicBezTo>
                    <a:pt x="1464" y="686"/>
                    <a:pt x="1510" y="572"/>
                    <a:pt x="1533" y="457"/>
                  </a:cubicBezTo>
                  <a:lnTo>
                    <a:pt x="1533" y="274"/>
                  </a:lnTo>
                  <a:lnTo>
                    <a:pt x="12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91"/>
            <p:cNvSpPr/>
            <p:nvPr/>
          </p:nvSpPr>
          <p:spPr>
            <a:xfrm>
              <a:off x="3880300" y="5274825"/>
              <a:ext cx="56050" cy="13525"/>
            </a:xfrm>
            <a:custGeom>
              <a:avLst/>
              <a:gdLst/>
              <a:ahLst/>
              <a:cxnLst/>
              <a:rect l="l" t="t" r="r" b="b"/>
              <a:pathLst>
                <a:path w="2242" h="541" extrusionOk="0">
                  <a:moveTo>
                    <a:pt x="1698" y="0"/>
                  </a:moveTo>
                  <a:cubicBezTo>
                    <a:pt x="1127" y="0"/>
                    <a:pt x="547" y="112"/>
                    <a:pt x="0" y="307"/>
                  </a:cubicBezTo>
                  <a:cubicBezTo>
                    <a:pt x="161" y="468"/>
                    <a:pt x="356" y="540"/>
                    <a:pt x="571" y="540"/>
                  </a:cubicBezTo>
                  <a:cubicBezTo>
                    <a:pt x="602" y="540"/>
                    <a:pt x="632" y="539"/>
                    <a:pt x="663" y="536"/>
                  </a:cubicBezTo>
                  <a:lnTo>
                    <a:pt x="2241" y="536"/>
                  </a:lnTo>
                  <a:cubicBezTo>
                    <a:pt x="2241" y="445"/>
                    <a:pt x="2241" y="353"/>
                    <a:pt x="2241" y="284"/>
                  </a:cubicBezTo>
                  <a:lnTo>
                    <a:pt x="1990" y="10"/>
                  </a:lnTo>
                  <a:cubicBezTo>
                    <a:pt x="1893" y="3"/>
                    <a:pt x="1796" y="0"/>
                    <a:pt x="16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91"/>
            <p:cNvSpPr/>
            <p:nvPr/>
          </p:nvSpPr>
          <p:spPr>
            <a:xfrm>
              <a:off x="4181550" y="4864600"/>
              <a:ext cx="29200" cy="25300"/>
            </a:xfrm>
            <a:custGeom>
              <a:avLst/>
              <a:gdLst/>
              <a:ahLst/>
              <a:cxnLst/>
              <a:rect l="l" t="t" r="r" b="b"/>
              <a:pathLst>
                <a:path w="1168" h="1012" extrusionOk="0">
                  <a:moveTo>
                    <a:pt x="595" y="1"/>
                  </a:moveTo>
                  <a:cubicBezTo>
                    <a:pt x="321" y="1"/>
                    <a:pt x="1" y="321"/>
                    <a:pt x="47" y="572"/>
                  </a:cubicBezTo>
                  <a:cubicBezTo>
                    <a:pt x="92" y="824"/>
                    <a:pt x="298" y="1007"/>
                    <a:pt x="550" y="1007"/>
                  </a:cubicBezTo>
                  <a:cubicBezTo>
                    <a:pt x="572" y="1010"/>
                    <a:pt x="594" y="1012"/>
                    <a:pt x="616" y="1012"/>
                  </a:cubicBezTo>
                  <a:cubicBezTo>
                    <a:pt x="893" y="1012"/>
                    <a:pt x="1167" y="761"/>
                    <a:pt x="1167" y="550"/>
                  </a:cubicBezTo>
                  <a:cubicBezTo>
                    <a:pt x="1098" y="275"/>
                    <a:pt x="870" y="47"/>
                    <a:pt x="5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91"/>
            <p:cNvSpPr/>
            <p:nvPr/>
          </p:nvSpPr>
          <p:spPr>
            <a:xfrm>
              <a:off x="3980325" y="5247950"/>
              <a:ext cx="43475" cy="21425"/>
            </a:xfrm>
            <a:custGeom>
              <a:avLst/>
              <a:gdLst/>
              <a:ahLst/>
              <a:cxnLst/>
              <a:rect l="l" t="t" r="r" b="b"/>
              <a:pathLst>
                <a:path w="1739" h="857" extrusionOk="0">
                  <a:moveTo>
                    <a:pt x="1515" y="0"/>
                  </a:moveTo>
                  <a:cubicBezTo>
                    <a:pt x="1474" y="0"/>
                    <a:pt x="1434" y="10"/>
                    <a:pt x="1396" y="33"/>
                  </a:cubicBezTo>
                  <a:lnTo>
                    <a:pt x="1" y="605"/>
                  </a:lnTo>
                  <a:cubicBezTo>
                    <a:pt x="92" y="719"/>
                    <a:pt x="252" y="811"/>
                    <a:pt x="412" y="834"/>
                  </a:cubicBezTo>
                  <a:cubicBezTo>
                    <a:pt x="487" y="849"/>
                    <a:pt x="559" y="856"/>
                    <a:pt x="628" y="856"/>
                  </a:cubicBezTo>
                  <a:cubicBezTo>
                    <a:pt x="1067" y="856"/>
                    <a:pt x="1403" y="571"/>
                    <a:pt x="1739" y="353"/>
                  </a:cubicBezTo>
                  <a:lnTo>
                    <a:pt x="1739" y="102"/>
                  </a:lnTo>
                  <a:cubicBezTo>
                    <a:pt x="1678" y="41"/>
                    <a:pt x="1596" y="0"/>
                    <a:pt x="15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91"/>
            <p:cNvSpPr/>
            <p:nvPr/>
          </p:nvSpPr>
          <p:spPr>
            <a:xfrm>
              <a:off x="4124400" y="5181300"/>
              <a:ext cx="31450" cy="22900"/>
            </a:xfrm>
            <a:custGeom>
              <a:avLst/>
              <a:gdLst/>
              <a:ahLst/>
              <a:cxnLst/>
              <a:rect l="l" t="t" r="r" b="b"/>
              <a:pathLst>
                <a:path w="1258" h="916" extrusionOk="0">
                  <a:moveTo>
                    <a:pt x="1006" y="1"/>
                  </a:moveTo>
                  <a:lnTo>
                    <a:pt x="0" y="756"/>
                  </a:lnTo>
                  <a:cubicBezTo>
                    <a:pt x="92" y="824"/>
                    <a:pt x="206" y="916"/>
                    <a:pt x="297" y="916"/>
                  </a:cubicBezTo>
                  <a:cubicBezTo>
                    <a:pt x="526" y="870"/>
                    <a:pt x="778" y="801"/>
                    <a:pt x="1006" y="710"/>
                  </a:cubicBezTo>
                  <a:cubicBezTo>
                    <a:pt x="1258" y="595"/>
                    <a:pt x="1235" y="435"/>
                    <a:pt x="1006" y="1"/>
                  </a:cubicBezTo>
                  <a:close/>
                </a:path>
              </a:pathLst>
            </a:custGeom>
            <a:solidFill>
              <a:srgbClr val="B841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91"/>
            <p:cNvSpPr/>
            <p:nvPr/>
          </p:nvSpPr>
          <p:spPr>
            <a:xfrm>
              <a:off x="3475550" y="5248775"/>
              <a:ext cx="47750" cy="15425"/>
            </a:xfrm>
            <a:custGeom>
              <a:avLst/>
              <a:gdLst/>
              <a:ahLst/>
              <a:cxnLst/>
              <a:rect l="l" t="t" r="r" b="b"/>
              <a:pathLst>
                <a:path w="1910" h="617" extrusionOk="0">
                  <a:moveTo>
                    <a:pt x="229" y="0"/>
                  </a:moveTo>
                  <a:cubicBezTo>
                    <a:pt x="69" y="92"/>
                    <a:pt x="1" y="183"/>
                    <a:pt x="161" y="320"/>
                  </a:cubicBezTo>
                  <a:cubicBezTo>
                    <a:pt x="229" y="389"/>
                    <a:pt x="298" y="480"/>
                    <a:pt x="389" y="549"/>
                  </a:cubicBezTo>
                  <a:lnTo>
                    <a:pt x="1624" y="572"/>
                  </a:lnTo>
                  <a:cubicBezTo>
                    <a:pt x="1691" y="603"/>
                    <a:pt x="1744" y="617"/>
                    <a:pt x="1784" y="617"/>
                  </a:cubicBezTo>
                  <a:cubicBezTo>
                    <a:pt x="1894" y="617"/>
                    <a:pt x="1909" y="511"/>
                    <a:pt x="1876" y="343"/>
                  </a:cubicBezTo>
                  <a:cubicBezTo>
                    <a:pt x="1350" y="137"/>
                    <a:pt x="801" y="23"/>
                    <a:pt x="229" y="0"/>
                  </a:cubicBezTo>
                  <a:close/>
                </a:path>
              </a:pathLst>
            </a:custGeom>
            <a:solidFill>
              <a:srgbClr val="B641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91"/>
            <p:cNvSpPr/>
            <p:nvPr/>
          </p:nvSpPr>
          <p:spPr>
            <a:xfrm>
              <a:off x="3516150" y="5257025"/>
              <a:ext cx="37750" cy="18075"/>
            </a:xfrm>
            <a:custGeom>
              <a:avLst/>
              <a:gdLst/>
              <a:ahLst/>
              <a:cxnLst/>
              <a:rect l="l" t="t" r="r" b="b"/>
              <a:pathLst>
                <a:path w="1510" h="723" extrusionOk="0">
                  <a:moveTo>
                    <a:pt x="390" y="1"/>
                  </a:moveTo>
                  <a:cubicBezTo>
                    <a:pt x="344" y="1"/>
                    <a:pt x="298" y="4"/>
                    <a:pt x="252" y="13"/>
                  </a:cubicBezTo>
                  <a:lnTo>
                    <a:pt x="0" y="242"/>
                  </a:lnTo>
                  <a:cubicBezTo>
                    <a:pt x="457" y="585"/>
                    <a:pt x="1029" y="585"/>
                    <a:pt x="1509" y="722"/>
                  </a:cubicBezTo>
                  <a:lnTo>
                    <a:pt x="1509" y="493"/>
                  </a:lnTo>
                  <a:cubicBezTo>
                    <a:pt x="1509" y="333"/>
                    <a:pt x="1349" y="333"/>
                    <a:pt x="1258" y="242"/>
                  </a:cubicBezTo>
                  <a:cubicBezTo>
                    <a:pt x="979" y="182"/>
                    <a:pt x="699" y="1"/>
                    <a:pt x="390" y="1"/>
                  </a:cubicBezTo>
                  <a:close/>
                </a:path>
              </a:pathLst>
            </a:custGeom>
            <a:solidFill>
              <a:srgbClr val="C14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91"/>
            <p:cNvSpPr/>
            <p:nvPr/>
          </p:nvSpPr>
          <p:spPr>
            <a:xfrm>
              <a:off x="3747675" y="5301350"/>
              <a:ext cx="44600" cy="5275"/>
            </a:xfrm>
            <a:custGeom>
              <a:avLst/>
              <a:gdLst/>
              <a:ahLst/>
              <a:cxnLst/>
              <a:rect l="l" t="t" r="r" b="b"/>
              <a:pathLst>
                <a:path w="1784" h="211" extrusionOk="0">
                  <a:moveTo>
                    <a:pt x="435" y="1"/>
                  </a:moveTo>
                  <a:cubicBezTo>
                    <a:pt x="274" y="1"/>
                    <a:pt x="114" y="92"/>
                    <a:pt x="0" y="207"/>
                  </a:cubicBezTo>
                  <a:lnTo>
                    <a:pt x="1235" y="207"/>
                  </a:lnTo>
                  <a:cubicBezTo>
                    <a:pt x="1256" y="209"/>
                    <a:pt x="1277" y="210"/>
                    <a:pt x="1298" y="210"/>
                  </a:cubicBezTo>
                  <a:cubicBezTo>
                    <a:pt x="1482" y="210"/>
                    <a:pt x="1661" y="124"/>
                    <a:pt x="1784" y="1"/>
                  </a:cubicBezTo>
                  <a:close/>
                </a:path>
              </a:pathLst>
            </a:custGeom>
            <a:solidFill>
              <a:srgbClr val="B03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91"/>
            <p:cNvSpPr/>
            <p:nvPr/>
          </p:nvSpPr>
          <p:spPr>
            <a:xfrm>
              <a:off x="4319900" y="4809500"/>
              <a:ext cx="14325" cy="33400"/>
            </a:xfrm>
            <a:custGeom>
              <a:avLst/>
              <a:gdLst/>
              <a:ahLst/>
              <a:cxnLst/>
              <a:rect l="l" t="t" r="r" b="b"/>
              <a:pathLst>
                <a:path w="573" h="1336" extrusionOk="0">
                  <a:moveTo>
                    <a:pt x="107" y="1"/>
                  </a:moveTo>
                  <a:cubicBezTo>
                    <a:pt x="72" y="1"/>
                    <a:pt x="36" y="41"/>
                    <a:pt x="1" y="124"/>
                  </a:cubicBezTo>
                  <a:cubicBezTo>
                    <a:pt x="1" y="536"/>
                    <a:pt x="69" y="947"/>
                    <a:pt x="206" y="1336"/>
                  </a:cubicBezTo>
                  <a:cubicBezTo>
                    <a:pt x="572" y="1061"/>
                    <a:pt x="412" y="673"/>
                    <a:pt x="458" y="330"/>
                  </a:cubicBezTo>
                  <a:cubicBezTo>
                    <a:pt x="366" y="261"/>
                    <a:pt x="298" y="170"/>
                    <a:pt x="206" y="101"/>
                  </a:cubicBezTo>
                  <a:cubicBezTo>
                    <a:pt x="173" y="35"/>
                    <a:pt x="140" y="1"/>
                    <a:pt x="1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91"/>
            <p:cNvSpPr/>
            <p:nvPr/>
          </p:nvSpPr>
          <p:spPr>
            <a:xfrm>
              <a:off x="3422375" y="5231625"/>
              <a:ext cx="30900" cy="12600"/>
            </a:xfrm>
            <a:custGeom>
              <a:avLst/>
              <a:gdLst/>
              <a:ahLst/>
              <a:cxnLst/>
              <a:rect l="l" t="t" r="r" b="b"/>
              <a:pathLst>
                <a:path w="1236" h="504" extrusionOk="0">
                  <a:moveTo>
                    <a:pt x="778" y="0"/>
                  </a:moveTo>
                  <a:cubicBezTo>
                    <a:pt x="736" y="4"/>
                    <a:pt x="692" y="5"/>
                    <a:pt x="647" y="5"/>
                  </a:cubicBezTo>
                  <a:cubicBezTo>
                    <a:pt x="612" y="5"/>
                    <a:pt x="577" y="4"/>
                    <a:pt x="542" y="4"/>
                  </a:cubicBezTo>
                  <a:cubicBezTo>
                    <a:pt x="336" y="4"/>
                    <a:pt x="133" y="21"/>
                    <a:pt x="1" y="252"/>
                  </a:cubicBezTo>
                  <a:cubicBezTo>
                    <a:pt x="138" y="389"/>
                    <a:pt x="367" y="343"/>
                    <a:pt x="504" y="480"/>
                  </a:cubicBezTo>
                  <a:cubicBezTo>
                    <a:pt x="606" y="489"/>
                    <a:pt x="708" y="504"/>
                    <a:pt x="805" y="504"/>
                  </a:cubicBezTo>
                  <a:cubicBezTo>
                    <a:pt x="970" y="504"/>
                    <a:pt x="1121" y="461"/>
                    <a:pt x="1236" y="275"/>
                  </a:cubicBezTo>
                  <a:cubicBezTo>
                    <a:pt x="1099" y="160"/>
                    <a:pt x="984" y="0"/>
                    <a:pt x="7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91"/>
            <p:cNvSpPr/>
            <p:nvPr/>
          </p:nvSpPr>
          <p:spPr>
            <a:xfrm>
              <a:off x="4325050" y="4956075"/>
              <a:ext cx="13750" cy="30900"/>
            </a:xfrm>
            <a:custGeom>
              <a:avLst/>
              <a:gdLst/>
              <a:ahLst/>
              <a:cxnLst/>
              <a:rect l="l" t="t" r="r" b="b"/>
              <a:pathLst>
                <a:path w="550" h="1236" extrusionOk="0">
                  <a:moveTo>
                    <a:pt x="252" y="0"/>
                  </a:moveTo>
                  <a:cubicBezTo>
                    <a:pt x="206" y="69"/>
                    <a:pt x="183" y="138"/>
                    <a:pt x="206" y="229"/>
                  </a:cubicBezTo>
                  <a:cubicBezTo>
                    <a:pt x="46" y="458"/>
                    <a:pt x="183" y="778"/>
                    <a:pt x="23" y="1007"/>
                  </a:cubicBezTo>
                  <a:cubicBezTo>
                    <a:pt x="0" y="1075"/>
                    <a:pt x="0" y="1167"/>
                    <a:pt x="23" y="1235"/>
                  </a:cubicBezTo>
                  <a:lnTo>
                    <a:pt x="229" y="1235"/>
                  </a:lnTo>
                  <a:cubicBezTo>
                    <a:pt x="389" y="1144"/>
                    <a:pt x="503" y="961"/>
                    <a:pt x="503" y="755"/>
                  </a:cubicBezTo>
                  <a:cubicBezTo>
                    <a:pt x="458" y="481"/>
                    <a:pt x="549" y="183"/>
                    <a:pt x="252" y="0"/>
                  </a:cubicBezTo>
                  <a:close/>
                </a:path>
              </a:pathLst>
            </a:custGeom>
            <a:solidFill>
              <a:srgbClr val="971E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91"/>
            <p:cNvSpPr/>
            <p:nvPr/>
          </p:nvSpPr>
          <p:spPr>
            <a:xfrm>
              <a:off x="3547575" y="5262375"/>
              <a:ext cx="38900" cy="7000"/>
            </a:xfrm>
            <a:custGeom>
              <a:avLst/>
              <a:gdLst/>
              <a:ahLst/>
              <a:cxnLst/>
              <a:rect l="l" t="t" r="r" b="b"/>
              <a:pathLst>
                <a:path w="1556" h="280" extrusionOk="0">
                  <a:moveTo>
                    <a:pt x="707" y="1"/>
                  </a:moveTo>
                  <a:cubicBezTo>
                    <a:pt x="473" y="1"/>
                    <a:pt x="234" y="28"/>
                    <a:pt x="1" y="28"/>
                  </a:cubicBezTo>
                  <a:lnTo>
                    <a:pt x="275" y="279"/>
                  </a:lnTo>
                  <a:lnTo>
                    <a:pt x="1556" y="234"/>
                  </a:lnTo>
                  <a:cubicBezTo>
                    <a:pt x="1289" y="43"/>
                    <a:pt x="1001" y="1"/>
                    <a:pt x="7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91"/>
            <p:cNvSpPr/>
            <p:nvPr/>
          </p:nvSpPr>
          <p:spPr>
            <a:xfrm>
              <a:off x="3808250" y="5293350"/>
              <a:ext cx="26325" cy="13750"/>
            </a:xfrm>
            <a:custGeom>
              <a:avLst/>
              <a:gdLst/>
              <a:ahLst/>
              <a:cxnLst/>
              <a:rect l="l" t="t" r="r" b="b"/>
              <a:pathLst>
                <a:path w="1053" h="550" extrusionOk="0">
                  <a:moveTo>
                    <a:pt x="847" y="1"/>
                  </a:moveTo>
                  <a:cubicBezTo>
                    <a:pt x="550" y="69"/>
                    <a:pt x="230" y="1"/>
                    <a:pt x="1" y="252"/>
                  </a:cubicBezTo>
                  <a:lnTo>
                    <a:pt x="367" y="550"/>
                  </a:lnTo>
                  <a:cubicBezTo>
                    <a:pt x="618" y="412"/>
                    <a:pt x="916" y="367"/>
                    <a:pt x="1053" y="69"/>
                  </a:cubicBezTo>
                  <a:cubicBezTo>
                    <a:pt x="984" y="69"/>
                    <a:pt x="893" y="47"/>
                    <a:pt x="847"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91"/>
            <p:cNvSpPr/>
            <p:nvPr/>
          </p:nvSpPr>
          <p:spPr>
            <a:xfrm>
              <a:off x="4337050" y="4743975"/>
              <a:ext cx="20600" cy="18325"/>
            </a:xfrm>
            <a:custGeom>
              <a:avLst/>
              <a:gdLst/>
              <a:ahLst/>
              <a:cxnLst/>
              <a:rect l="l" t="t" r="r" b="b"/>
              <a:pathLst>
                <a:path w="824" h="733" extrusionOk="0">
                  <a:moveTo>
                    <a:pt x="298" y="1"/>
                  </a:moveTo>
                  <a:cubicBezTo>
                    <a:pt x="1" y="138"/>
                    <a:pt x="46" y="435"/>
                    <a:pt x="1" y="687"/>
                  </a:cubicBezTo>
                  <a:lnTo>
                    <a:pt x="755" y="733"/>
                  </a:lnTo>
                  <a:cubicBezTo>
                    <a:pt x="778" y="733"/>
                    <a:pt x="801" y="710"/>
                    <a:pt x="824" y="641"/>
                  </a:cubicBezTo>
                  <a:cubicBezTo>
                    <a:pt x="824" y="573"/>
                    <a:pt x="801" y="504"/>
                    <a:pt x="755" y="458"/>
                  </a:cubicBezTo>
                  <a:cubicBezTo>
                    <a:pt x="481" y="435"/>
                    <a:pt x="275" y="344"/>
                    <a:pt x="298" y="1"/>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91"/>
            <p:cNvSpPr/>
            <p:nvPr/>
          </p:nvSpPr>
          <p:spPr>
            <a:xfrm>
              <a:off x="4359350" y="4624500"/>
              <a:ext cx="8600" cy="8025"/>
            </a:xfrm>
            <a:custGeom>
              <a:avLst/>
              <a:gdLst/>
              <a:ahLst/>
              <a:cxnLst/>
              <a:rect l="l" t="t" r="r" b="b"/>
              <a:pathLst>
                <a:path w="344" h="321" extrusionOk="0">
                  <a:moveTo>
                    <a:pt x="138" y="1"/>
                  </a:moveTo>
                  <a:cubicBezTo>
                    <a:pt x="46" y="47"/>
                    <a:pt x="0" y="115"/>
                    <a:pt x="69" y="207"/>
                  </a:cubicBezTo>
                  <a:cubicBezTo>
                    <a:pt x="138" y="252"/>
                    <a:pt x="206" y="275"/>
                    <a:pt x="275" y="321"/>
                  </a:cubicBezTo>
                  <a:cubicBezTo>
                    <a:pt x="298" y="229"/>
                    <a:pt x="343" y="138"/>
                    <a:pt x="343" y="92"/>
                  </a:cubicBezTo>
                  <a:cubicBezTo>
                    <a:pt x="343" y="47"/>
                    <a:pt x="206" y="47"/>
                    <a:pt x="1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91"/>
            <p:cNvSpPr/>
            <p:nvPr/>
          </p:nvSpPr>
          <p:spPr>
            <a:xfrm>
              <a:off x="4325050" y="4785725"/>
              <a:ext cx="12025" cy="14300"/>
            </a:xfrm>
            <a:custGeom>
              <a:avLst/>
              <a:gdLst/>
              <a:ahLst/>
              <a:cxnLst/>
              <a:rect l="l" t="t" r="r" b="b"/>
              <a:pathLst>
                <a:path w="481" h="572" extrusionOk="0">
                  <a:moveTo>
                    <a:pt x="458" y="0"/>
                  </a:moveTo>
                  <a:lnTo>
                    <a:pt x="458" y="0"/>
                  </a:lnTo>
                  <a:cubicBezTo>
                    <a:pt x="252" y="137"/>
                    <a:pt x="92" y="343"/>
                    <a:pt x="0" y="572"/>
                  </a:cubicBezTo>
                  <a:cubicBezTo>
                    <a:pt x="389" y="572"/>
                    <a:pt x="481" y="320"/>
                    <a:pt x="4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91"/>
            <p:cNvSpPr/>
            <p:nvPr/>
          </p:nvSpPr>
          <p:spPr>
            <a:xfrm>
              <a:off x="3322350" y="4003675"/>
              <a:ext cx="13175" cy="14325"/>
            </a:xfrm>
            <a:custGeom>
              <a:avLst/>
              <a:gdLst/>
              <a:ahLst/>
              <a:cxnLst/>
              <a:rect l="l" t="t" r="r" b="b"/>
              <a:pathLst>
                <a:path w="527" h="573" extrusionOk="0">
                  <a:moveTo>
                    <a:pt x="252" y="1"/>
                  </a:moveTo>
                  <a:lnTo>
                    <a:pt x="0" y="252"/>
                  </a:lnTo>
                  <a:cubicBezTo>
                    <a:pt x="23" y="367"/>
                    <a:pt x="46" y="458"/>
                    <a:pt x="46" y="572"/>
                  </a:cubicBezTo>
                  <a:lnTo>
                    <a:pt x="526" y="275"/>
                  </a:lnTo>
                  <a:lnTo>
                    <a:pt x="252" y="1"/>
                  </a:lnTo>
                  <a:close/>
                </a:path>
              </a:pathLst>
            </a:custGeom>
            <a:solidFill>
              <a:srgbClr val="ED9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91"/>
            <p:cNvSpPr/>
            <p:nvPr/>
          </p:nvSpPr>
          <p:spPr>
            <a:xfrm>
              <a:off x="4323900" y="4961800"/>
              <a:ext cx="9750" cy="19450"/>
            </a:xfrm>
            <a:custGeom>
              <a:avLst/>
              <a:gdLst/>
              <a:ahLst/>
              <a:cxnLst/>
              <a:rect l="l" t="t" r="r" b="b"/>
              <a:pathLst>
                <a:path w="390" h="778" extrusionOk="0">
                  <a:moveTo>
                    <a:pt x="252" y="0"/>
                  </a:moveTo>
                  <a:lnTo>
                    <a:pt x="252" y="0"/>
                  </a:lnTo>
                  <a:cubicBezTo>
                    <a:pt x="69" y="206"/>
                    <a:pt x="1" y="503"/>
                    <a:pt x="69" y="778"/>
                  </a:cubicBezTo>
                  <a:cubicBezTo>
                    <a:pt x="298" y="595"/>
                    <a:pt x="389" y="252"/>
                    <a:pt x="2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91"/>
            <p:cNvSpPr/>
            <p:nvPr/>
          </p:nvSpPr>
          <p:spPr>
            <a:xfrm>
              <a:off x="4373650" y="4360400"/>
              <a:ext cx="15450" cy="12600"/>
            </a:xfrm>
            <a:custGeom>
              <a:avLst/>
              <a:gdLst/>
              <a:ahLst/>
              <a:cxnLst/>
              <a:rect l="l" t="t" r="r" b="b"/>
              <a:pathLst>
                <a:path w="618" h="504" extrusionOk="0">
                  <a:moveTo>
                    <a:pt x="320" y="0"/>
                  </a:moveTo>
                  <a:lnTo>
                    <a:pt x="23" y="23"/>
                  </a:lnTo>
                  <a:cubicBezTo>
                    <a:pt x="0" y="206"/>
                    <a:pt x="114" y="412"/>
                    <a:pt x="297" y="504"/>
                  </a:cubicBezTo>
                  <a:lnTo>
                    <a:pt x="343" y="435"/>
                  </a:lnTo>
                  <a:cubicBezTo>
                    <a:pt x="389" y="366"/>
                    <a:pt x="457" y="298"/>
                    <a:pt x="549" y="252"/>
                  </a:cubicBezTo>
                  <a:lnTo>
                    <a:pt x="572" y="229"/>
                  </a:lnTo>
                  <a:cubicBezTo>
                    <a:pt x="595" y="229"/>
                    <a:pt x="595" y="183"/>
                    <a:pt x="595" y="138"/>
                  </a:cubicBezTo>
                  <a:cubicBezTo>
                    <a:pt x="617" y="92"/>
                    <a:pt x="595" y="23"/>
                    <a:pt x="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91"/>
            <p:cNvSpPr/>
            <p:nvPr/>
          </p:nvSpPr>
          <p:spPr>
            <a:xfrm>
              <a:off x="4156975" y="4288375"/>
              <a:ext cx="8025" cy="8475"/>
            </a:xfrm>
            <a:custGeom>
              <a:avLst/>
              <a:gdLst/>
              <a:ahLst/>
              <a:cxnLst/>
              <a:rect l="l" t="t" r="r" b="b"/>
              <a:pathLst>
                <a:path w="321" h="339" extrusionOk="0">
                  <a:moveTo>
                    <a:pt x="69" y="0"/>
                  </a:moveTo>
                  <a:cubicBezTo>
                    <a:pt x="23" y="69"/>
                    <a:pt x="1" y="137"/>
                    <a:pt x="1" y="229"/>
                  </a:cubicBezTo>
                  <a:cubicBezTo>
                    <a:pt x="1" y="296"/>
                    <a:pt x="50" y="338"/>
                    <a:pt x="112" y="338"/>
                  </a:cubicBezTo>
                  <a:cubicBezTo>
                    <a:pt x="134" y="338"/>
                    <a:pt x="159" y="333"/>
                    <a:pt x="183" y="320"/>
                  </a:cubicBezTo>
                  <a:cubicBezTo>
                    <a:pt x="298" y="275"/>
                    <a:pt x="321" y="206"/>
                    <a:pt x="252" y="115"/>
                  </a:cubicBezTo>
                  <a:cubicBezTo>
                    <a:pt x="206" y="69"/>
                    <a:pt x="138" y="23"/>
                    <a:pt x="69" y="0"/>
                  </a:cubicBezTo>
                  <a:close/>
                </a:path>
              </a:pathLst>
            </a:custGeom>
            <a:solidFill>
              <a:srgbClr val="EE9D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91"/>
            <p:cNvSpPr/>
            <p:nvPr/>
          </p:nvSpPr>
          <p:spPr>
            <a:xfrm>
              <a:off x="3078825" y="4307800"/>
              <a:ext cx="6300" cy="8600"/>
            </a:xfrm>
            <a:custGeom>
              <a:avLst/>
              <a:gdLst/>
              <a:ahLst/>
              <a:cxnLst/>
              <a:rect l="l" t="t" r="r" b="b"/>
              <a:pathLst>
                <a:path w="252" h="344" extrusionOk="0">
                  <a:moveTo>
                    <a:pt x="69" y="1"/>
                  </a:moveTo>
                  <a:cubicBezTo>
                    <a:pt x="69" y="69"/>
                    <a:pt x="0" y="138"/>
                    <a:pt x="23" y="207"/>
                  </a:cubicBezTo>
                  <a:cubicBezTo>
                    <a:pt x="46" y="275"/>
                    <a:pt x="137" y="298"/>
                    <a:pt x="206" y="344"/>
                  </a:cubicBezTo>
                  <a:cubicBezTo>
                    <a:pt x="229" y="275"/>
                    <a:pt x="252" y="207"/>
                    <a:pt x="252" y="138"/>
                  </a:cubicBezTo>
                  <a:lnTo>
                    <a:pt x="69" y="1"/>
                  </a:lnTo>
                  <a:close/>
                </a:path>
              </a:pathLst>
            </a:custGeom>
            <a:solidFill>
              <a:srgbClr val="DE76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91"/>
            <p:cNvSpPr/>
            <p:nvPr/>
          </p:nvSpPr>
          <p:spPr>
            <a:xfrm>
              <a:off x="4077725" y="5157725"/>
              <a:ext cx="4950" cy="3600"/>
            </a:xfrm>
            <a:custGeom>
              <a:avLst/>
              <a:gdLst/>
              <a:ahLst/>
              <a:cxnLst/>
              <a:rect l="l" t="t" r="r" b="b"/>
              <a:pathLst>
                <a:path w="198" h="144" extrusionOk="0">
                  <a:moveTo>
                    <a:pt x="85" y="0"/>
                  </a:moveTo>
                  <a:cubicBezTo>
                    <a:pt x="24" y="0"/>
                    <a:pt x="0" y="41"/>
                    <a:pt x="38" y="98"/>
                  </a:cubicBezTo>
                  <a:cubicBezTo>
                    <a:pt x="38" y="144"/>
                    <a:pt x="84" y="144"/>
                    <a:pt x="129" y="144"/>
                  </a:cubicBezTo>
                  <a:lnTo>
                    <a:pt x="198" y="75"/>
                  </a:lnTo>
                  <a:cubicBezTo>
                    <a:pt x="175" y="52"/>
                    <a:pt x="152" y="6"/>
                    <a:pt x="129" y="6"/>
                  </a:cubicBezTo>
                  <a:cubicBezTo>
                    <a:pt x="113" y="2"/>
                    <a:pt x="98" y="0"/>
                    <a:pt x="85" y="0"/>
                  </a:cubicBezTo>
                  <a:close/>
                </a:path>
              </a:pathLst>
            </a:custGeom>
            <a:solidFill>
              <a:srgbClr val="F3D1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91"/>
            <p:cNvSpPr/>
            <p:nvPr/>
          </p:nvSpPr>
          <p:spPr>
            <a:xfrm>
              <a:off x="4318750" y="4799450"/>
              <a:ext cx="6325" cy="13150"/>
            </a:xfrm>
            <a:custGeom>
              <a:avLst/>
              <a:gdLst/>
              <a:ahLst/>
              <a:cxnLst/>
              <a:rect l="l" t="t" r="r" b="b"/>
              <a:pathLst>
                <a:path w="253" h="526" extrusionOk="0">
                  <a:moveTo>
                    <a:pt x="252" y="0"/>
                  </a:moveTo>
                  <a:cubicBezTo>
                    <a:pt x="1" y="91"/>
                    <a:pt x="69" y="343"/>
                    <a:pt x="47" y="526"/>
                  </a:cubicBezTo>
                  <a:cubicBezTo>
                    <a:pt x="115" y="526"/>
                    <a:pt x="184" y="526"/>
                    <a:pt x="252" y="503"/>
                  </a:cubicBezTo>
                  <a:lnTo>
                    <a:pt x="2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91"/>
            <p:cNvSpPr/>
            <p:nvPr/>
          </p:nvSpPr>
          <p:spPr>
            <a:xfrm>
              <a:off x="3736225" y="5306500"/>
              <a:ext cx="12025" cy="5225"/>
            </a:xfrm>
            <a:custGeom>
              <a:avLst/>
              <a:gdLst/>
              <a:ahLst/>
              <a:cxnLst/>
              <a:rect l="l" t="t" r="r" b="b"/>
              <a:pathLst>
                <a:path w="481" h="209" extrusionOk="0">
                  <a:moveTo>
                    <a:pt x="481" y="1"/>
                  </a:moveTo>
                  <a:lnTo>
                    <a:pt x="1" y="69"/>
                  </a:lnTo>
                  <a:cubicBezTo>
                    <a:pt x="83" y="162"/>
                    <a:pt x="161" y="208"/>
                    <a:pt x="234" y="208"/>
                  </a:cubicBezTo>
                  <a:cubicBezTo>
                    <a:pt x="323" y="208"/>
                    <a:pt x="405" y="139"/>
                    <a:pt x="481" y="1"/>
                  </a:cubicBezTo>
                  <a:close/>
                </a:path>
              </a:pathLst>
            </a:custGeom>
            <a:solidFill>
              <a:srgbClr val="B03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91"/>
            <p:cNvSpPr/>
            <p:nvPr/>
          </p:nvSpPr>
          <p:spPr>
            <a:xfrm>
              <a:off x="4205575" y="5131000"/>
              <a:ext cx="6300" cy="6325"/>
            </a:xfrm>
            <a:custGeom>
              <a:avLst/>
              <a:gdLst/>
              <a:ahLst/>
              <a:cxnLst/>
              <a:rect l="l" t="t" r="r" b="b"/>
              <a:pathLst>
                <a:path w="252" h="253" extrusionOk="0">
                  <a:moveTo>
                    <a:pt x="252" y="1"/>
                  </a:moveTo>
                  <a:lnTo>
                    <a:pt x="252" y="1"/>
                  </a:lnTo>
                  <a:cubicBezTo>
                    <a:pt x="115" y="24"/>
                    <a:pt x="23" y="115"/>
                    <a:pt x="0" y="252"/>
                  </a:cubicBezTo>
                  <a:lnTo>
                    <a:pt x="252" y="1"/>
                  </a:lnTo>
                  <a:close/>
                </a:path>
              </a:pathLst>
            </a:custGeom>
            <a:solidFill>
              <a:srgbClr val="CB5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91"/>
            <p:cNvSpPr/>
            <p:nvPr/>
          </p:nvSpPr>
          <p:spPr>
            <a:xfrm>
              <a:off x="4174125" y="5157300"/>
              <a:ext cx="6875" cy="5750"/>
            </a:xfrm>
            <a:custGeom>
              <a:avLst/>
              <a:gdLst/>
              <a:ahLst/>
              <a:cxnLst/>
              <a:rect l="l" t="t" r="r" b="b"/>
              <a:pathLst>
                <a:path w="275" h="230" extrusionOk="0">
                  <a:moveTo>
                    <a:pt x="275" y="1"/>
                  </a:moveTo>
                  <a:lnTo>
                    <a:pt x="275" y="1"/>
                  </a:lnTo>
                  <a:cubicBezTo>
                    <a:pt x="138" y="23"/>
                    <a:pt x="46" y="115"/>
                    <a:pt x="1" y="229"/>
                  </a:cubicBezTo>
                  <a:lnTo>
                    <a:pt x="275" y="1"/>
                  </a:lnTo>
                  <a:close/>
                </a:path>
              </a:pathLst>
            </a:custGeom>
            <a:solidFill>
              <a:srgbClr val="BB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91"/>
            <p:cNvSpPr/>
            <p:nvPr/>
          </p:nvSpPr>
          <p:spPr>
            <a:xfrm>
              <a:off x="4167275" y="5162450"/>
              <a:ext cx="6875" cy="6300"/>
            </a:xfrm>
            <a:custGeom>
              <a:avLst/>
              <a:gdLst/>
              <a:ahLst/>
              <a:cxnLst/>
              <a:rect l="l" t="t" r="r" b="b"/>
              <a:pathLst>
                <a:path w="275" h="252" extrusionOk="0">
                  <a:moveTo>
                    <a:pt x="275" y="0"/>
                  </a:moveTo>
                  <a:lnTo>
                    <a:pt x="0" y="252"/>
                  </a:lnTo>
                  <a:close/>
                </a:path>
              </a:pathLst>
            </a:custGeom>
            <a:solidFill>
              <a:srgbClr val="BB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91"/>
            <p:cNvSpPr/>
            <p:nvPr/>
          </p:nvSpPr>
          <p:spPr>
            <a:xfrm>
              <a:off x="3372075" y="5195525"/>
              <a:ext cx="6325" cy="4675"/>
            </a:xfrm>
            <a:custGeom>
              <a:avLst/>
              <a:gdLst/>
              <a:ahLst/>
              <a:cxnLst/>
              <a:rect l="l" t="t" r="r" b="b"/>
              <a:pathLst>
                <a:path w="253" h="187" extrusionOk="0">
                  <a:moveTo>
                    <a:pt x="36" y="0"/>
                  </a:moveTo>
                  <a:cubicBezTo>
                    <a:pt x="25" y="0"/>
                    <a:pt x="13" y="1"/>
                    <a:pt x="1" y="4"/>
                  </a:cubicBezTo>
                  <a:cubicBezTo>
                    <a:pt x="46" y="118"/>
                    <a:pt x="138" y="187"/>
                    <a:pt x="252" y="187"/>
                  </a:cubicBezTo>
                  <a:cubicBezTo>
                    <a:pt x="232" y="84"/>
                    <a:pt x="138" y="0"/>
                    <a:pt x="36" y="0"/>
                  </a:cubicBezTo>
                  <a:close/>
                </a:path>
              </a:pathLst>
            </a:custGeom>
            <a:solidFill>
              <a:srgbClr val="C95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91"/>
            <p:cNvSpPr/>
            <p:nvPr/>
          </p:nvSpPr>
          <p:spPr>
            <a:xfrm>
              <a:off x="4015200" y="5244425"/>
              <a:ext cx="9175" cy="6075"/>
            </a:xfrm>
            <a:custGeom>
              <a:avLst/>
              <a:gdLst/>
              <a:ahLst/>
              <a:cxnLst/>
              <a:rect l="l" t="t" r="r" b="b"/>
              <a:pathLst>
                <a:path w="367" h="243" extrusionOk="0">
                  <a:moveTo>
                    <a:pt x="270" y="0"/>
                  </a:moveTo>
                  <a:cubicBezTo>
                    <a:pt x="152" y="0"/>
                    <a:pt x="55" y="66"/>
                    <a:pt x="1" y="174"/>
                  </a:cubicBezTo>
                  <a:lnTo>
                    <a:pt x="344" y="243"/>
                  </a:lnTo>
                  <a:cubicBezTo>
                    <a:pt x="344" y="174"/>
                    <a:pt x="366" y="83"/>
                    <a:pt x="366" y="14"/>
                  </a:cubicBezTo>
                  <a:cubicBezTo>
                    <a:pt x="333" y="5"/>
                    <a:pt x="301" y="0"/>
                    <a:pt x="270" y="0"/>
                  </a:cubicBez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91"/>
            <p:cNvSpPr/>
            <p:nvPr/>
          </p:nvSpPr>
          <p:spPr>
            <a:xfrm>
              <a:off x="3931175" y="5258475"/>
              <a:ext cx="3450" cy="3475"/>
            </a:xfrm>
            <a:custGeom>
              <a:avLst/>
              <a:gdLst/>
              <a:ahLst/>
              <a:cxnLst/>
              <a:rect l="l" t="t" r="r" b="b"/>
              <a:pathLst>
                <a:path w="138" h="139" extrusionOk="0">
                  <a:moveTo>
                    <a:pt x="69" y="1"/>
                  </a:moveTo>
                  <a:cubicBezTo>
                    <a:pt x="46" y="1"/>
                    <a:pt x="23" y="24"/>
                    <a:pt x="0" y="47"/>
                  </a:cubicBezTo>
                  <a:lnTo>
                    <a:pt x="69" y="138"/>
                  </a:lnTo>
                  <a:lnTo>
                    <a:pt x="137" y="70"/>
                  </a:lnTo>
                  <a:cubicBezTo>
                    <a:pt x="115" y="47"/>
                    <a:pt x="92" y="1"/>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91"/>
            <p:cNvSpPr/>
            <p:nvPr/>
          </p:nvSpPr>
          <p:spPr>
            <a:xfrm>
              <a:off x="3635625" y="5288225"/>
              <a:ext cx="8025" cy="5150"/>
            </a:xfrm>
            <a:custGeom>
              <a:avLst/>
              <a:gdLst/>
              <a:ahLst/>
              <a:cxnLst/>
              <a:rect l="l" t="t" r="r" b="b"/>
              <a:pathLst>
                <a:path w="321" h="206" extrusionOk="0">
                  <a:moveTo>
                    <a:pt x="0" y="0"/>
                  </a:moveTo>
                  <a:cubicBezTo>
                    <a:pt x="46" y="114"/>
                    <a:pt x="183" y="206"/>
                    <a:pt x="320" y="206"/>
                  </a:cubicBezTo>
                  <a:lnTo>
                    <a:pt x="0" y="0"/>
                  </a:ln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91"/>
            <p:cNvSpPr/>
            <p:nvPr/>
          </p:nvSpPr>
          <p:spPr>
            <a:xfrm>
              <a:off x="3171425" y="4961225"/>
              <a:ext cx="6875" cy="6875"/>
            </a:xfrm>
            <a:custGeom>
              <a:avLst/>
              <a:gdLst/>
              <a:ahLst/>
              <a:cxnLst/>
              <a:rect l="l" t="t" r="r" b="b"/>
              <a:pathLst>
                <a:path w="275" h="275" extrusionOk="0">
                  <a:moveTo>
                    <a:pt x="23" y="0"/>
                  </a:moveTo>
                  <a:cubicBezTo>
                    <a:pt x="23" y="92"/>
                    <a:pt x="0" y="183"/>
                    <a:pt x="0" y="275"/>
                  </a:cubicBezTo>
                  <a:lnTo>
                    <a:pt x="275" y="275"/>
                  </a:lnTo>
                  <a:cubicBezTo>
                    <a:pt x="275" y="137"/>
                    <a:pt x="161" y="23"/>
                    <a:pt x="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91"/>
            <p:cNvSpPr/>
            <p:nvPr/>
          </p:nvSpPr>
          <p:spPr>
            <a:xfrm>
              <a:off x="3178275" y="4968075"/>
              <a:ext cx="5750" cy="6900"/>
            </a:xfrm>
            <a:custGeom>
              <a:avLst/>
              <a:gdLst/>
              <a:ahLst/>
              <a:cxnLst/>
              <a:rect l="l" t="t" r="r" b="b"/>
              <a:pathLst>
                <a:path w="230" h="276" extrusionOk="0">
                  <a:moveTo>
                    <a:pt x="1" y="1"/>
                  </a:moveTo>
                  <a:lnTo>
                    <a:pt x="230" y="275"/>
                  </a:lnTo>
                  <a:cubicBezTo>
                    <a:pt x="207" y="138"/>
                    <a:pt x="115" y="46"/>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91"/>
            <p:cNvSpPr/>
            <p:nvPr/>
          </p:nvSpPr>
          <p:spPr>
            <a:xfrm>
              <a:off x="3146850" y="4160075"/>
              <a:ext cx="12600" cy="6625"/>
            </a:xfrm>
            <a:custGeom>
              <a:avLst/>
              <a:gdLst/>
              <a:ahLst/>
              <a:cxnLst/>
              <a:rect l="l" t="t" r="r" b="b"/>
              <a:pathLst>
                <a:path w="504" h="265" extrusionOk="0">
                  <a:moveTo>
                    <a:pt x="412" y="0"/>
                  </a:moveTo>
                  <a:cubicBezTo>
                    <a:pt x="239" y="0"/>
                    <a:pt x="78" y="106"/>
                    <a:pt x="0" y="262"/>
                  </a:cubicBezTo>
                  <a:cubicBezTo>
                    <a:pt x="18" y="264"/>
                    <a:pt x="35" y="265"/>
                    <a:pt x="53" y="265"/>
                  </a:cubicBezTo>
                  <a:cubicBezTo>
                    <a:pt x="237" y="265"/>
                    <a:pt x="399" y="156"/>
                    <a:pt x="503" y="10"/>
                  </a:cubicBezTo>
                  <a:cubicBezTo>
                    <a:pt x="473" y="3"/>
                    <a:pt x="442" y="0"/>
                    <a:pt x="412" y="0"/>
                  </a:cubicBezTo>
                  <a:close/>
                </a:path>
              </a:pathLst>
            </a:custGeom>
            <a:solidFill>
              <a:srgbClr val="ED9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91"/>
            <p:cNvSpPr/>
            <p:nvPr/>
          </p:nvSpPr>
          <p:spPr>
            <a:xfrm>
              <a:off x="3503550" y="3903075"/>
              <a:ext cx="50350" cy="12025"/>
            </a:xfrm>
            <a:custGeom>
              <a:avLst/>
              <a:gdLst/>
              <a:ahLst/>
              <a:cxnLst/>
              <a:rect l="l" t="t" r="r" b="b"/>
              <a:pathLst>
                <a:path w="2014" h="481" extrusionOk="0">
                  <a:moveTo>
                    <a:pt x="801" y="0"/>
                  </a:moveTo>
                  <a:cubicBezTo>
                    <a:pt x="458" y="0"/>
                    <a:pt x="138" y="183"/>
                    <a:pt x="1" y="480"/>
                  </a:cubicBezTo>
                  <a:cubicBezTo>
                    <a:pt x="501" y="418"/>
                    <a:pt x="962" y="223"/>
                    <a:pt x="1455" y="223"/>
                  </a:cubicBezTo>
                  <a:cubicBezTo>
                    <a:pt x="1504" y="223"/>
                    <a:pt x="1552" y="225"/>
                    <a:pt x="1602" y="229"/>
                  </a:cubicBezTo>
                  <a:cubicBezTo>
                    <a:pt x="1762" y="229"/>
                    <a:pt x="1922" y="137"/>
                    <a:pt x="2013" y="0"/>
                  </a:cubicBezTo>
                  <a:close/>
                </a:path>
              </a:pathLst>
            </a:custGeom>
            <a:solidFill>
              <a:srgbClr val="E692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91"/>
            <p:cNvSpPr/>
            <p:nvPr/>
          </p:nvSpPr>
          <p:spPr>
            <a:xfrm>
              <a:off x="4180975" y="5168725"/>
              <a:ext cx="6325" cy="6325"/>
            </a:xfrm>
            <a:custGeom>
              <a:avLst/>
              <a:gdLst/>
              <a:ahLst/>
              <a:cxnLst/>
              <a:rect l="l" t="t" r="r" b="b"/>
              <a:pathLst>
                <a:path w="253" h="253" extrusionOk="0">
                  <a:moveTo>
                    <a:pt x="1" y="252"/>
                  </a:moveTo>
                  <a:lnTo>
                    <a:pt x="252" y="1"/>
                  </a:lnTo>
                  <a:close/>
                </a:path>
              </a:pathLst>
            </a:custGeom>
            <a:solidFill>
              <a:srgbClr val="BB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91"/>
            <p:cNvSpPr/>
            <p:nvPr/>
          </p:nvSpPr>
          <p:spPr>
            <a:xfrm>
              <a:off x="4343350" y="4971075"/>
              <a:ext cx="18875" cy="18900"/>
            </a:xfrm>
            <a:custGeom>
              <a:avLst/>
              <a:gdLst/>
              <a:ahLst/>
              <a:cxnLst/>
              <a:rect l="l" t="t" r="r" b="b"/>
              <a:pathLst>
                <a:path w="755" h="756" extrusionOk="0">
                  <a:moveTo>
                    <a:pt x="377" y="1"/>
                  </a:moveTo>
                  <a:cubicBezTo>
                    <a:pt x="240" y="1"/>
                    <a:pt x="103" y="52"/>
                    <a:pt x="0" y="155"/>
                  </a:cubicBezTo>
                  <a:cubicBezTo>
                    <a:pt x="23" y="269"/>
                    <a:pt x="46" y="384"/>
                    <a:pt x="92" y="498"/>
                  </a:cubicBezTo>
                  <a:cubicBezTo>
                    <a:pt x="183" y="670"/>
                    <a:pt x="286" y="755"/>
                    <a:pt x="389" y="755"/>
                  </a:cubicBezTo>
                  <a:cubicBezTo>
                    <a:pt x="492" y="755"/>
                    <a:pt x="595" y="670"/>
                    <a:pt x="686" y="498"/>
                  </a:cubicBezTo>
                  <a:cubicBezTo>
                    <a:pt x="732" y="384"/>
                    <a:pt x="755" y="269"/>
                    <a:pt x="755" y="155"/>
                  </a:cubicBezTo>
                  <a:cubicBezTo>
                    <a:pt x="652" y="52"/>
                    <a:pt x="515" y="1"/>
                    <a:pt x="377" y="1"/>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91"/>
            <p:cNvSpPr/>
            <p:nvPr/>
          </p:nvSpPr>
          <p:spPr>
            <a:xfrm>
              <a:off x="4382225" y="4649350"/>
              <a:ext cx="80625" cy="155050"/>
            </a:xfrm>
            <a:custGeom>
              <a:avLst/>
              <a:gdLst/>
              <a:ahLst/>
              <a:cxnLst/>
              <a:rect l="l" t="t" r="r" b="b"/>
              <a:pathLst>
                <a:path w="3225" h="6202" extrusionOk="0">
                  <a:moveTo>
                    <a:pt x="1940" y="3450"/>
                  </a:moveTo>
                  <a:cubicBezTo>
                    <a:pt x="1991" y="3527"/>
                    <a:pt x="2062" y="3603"/>
                    <a:pt x="2137" y="3671"/>
                  </a:cubicBezTo>
                  <a:lnTo>
                    <a:pt x="2137" y="3671"/>
                  </a:lnTo>
                  <a:cubicBezTo>
                    <a:pt x="2123" y="3668"/>
                    <a:pt x="2109" y="3666"/>
                    <a:pt x="2095" y="3666"/>
                  </a:cubicBezTo>
                  <a:cubicBezTo>
                    <a:pt x="2052" y="3666"/>
                    <a:pt x="2012" y="3683"/>
                    <a:pt x="1989" y="3717"/>
                  </a:cubicBezTo>
                  <a:cubicBezTo>
                    <a:pt x="1962" y="3773"/>
                    <a:pt x="1926" y="3803"/>
                    <a:pt x="1891" y="3803"/>
                  </a:cubicBezTo>
                  <a:cubicBezTo>
                    <a:pt x="1869" y="3803"/>
                    <a:pt x="1847" y="3790"/>
                    <a:pt x="1829" y="3763"/>
                  </a:cubicBezTo>
                  <a:cubicBezTo>
                    <a:pt x="1898" y="3740"/>
                    <a:pt x="1989" y="3763"/>
                    <a:pt x="2012" y="3672"/>
                  </a:cubicBezTo>
                  <a:cubicBezTo>
                    <a:pt x="2012" y="3593"/>
                    <a:pt x="1978" y="3514"/>
                    <a:pt x="1940" y="3450"/>
                  </a:cubicBezTo>
                  <a:close/>
                  <a:moveTo>
                    <a:pt x="2792" y="0"/>
                  </a:moveTo>
                  <a:cubicBezTo>
                    <a:pt x="2717" y="0"/>
                    <a:pt x="2644" y="19"/>
                    <a:pt x="2584" y="59"/>
                  </a:cubicBezTo>
                  <a:cubicBezTo>
                    <a:pt x="2378" y="196"/>
                    <a:pt x="2172" y="333"/>
                    <a:pt x="1967" y="470"/>
                  </a:cubicBezTo>
                  <a:lnTo>
                    <a:pt x="1738" y="722"/>
                  </a:lnTo>
                  <a:cubicBezTo>
                    <a:pt x="1646" y="973"/>
                    <a:pt x="1555" y="1225"/>
                    <a:pt x="1463" y="1476"/>
                  </a:cubicBezTo>
                  <a:cubicBezTo>
                    <a:pt x="1372" y="1568"/>
                    <a:pt x="1303" y="1659"/>
                    <a:pt x="1212" y="1728"/>
                  </a:cubicBezTo>
                  <a:cubicBezTo>
                    <a:pt x="1029" y="1957"/>
                    <a:pt x="892" y="2208"/>
                    <a:pt x="800" y="2460"/>
                  </a:cubicBezTo>
                  <a:cubicBezTo>
                    <a:pt x="503" y="3146"/>
                    <a:pt x="434" y="3900"/>
                    <a:pt x="0" y="4541"/>
                  </a:cubicBezTo>
                  <a:cubicBezTo>
                    <a:pt x="23" y="4655"/>
                    <a:pt x="69" y="4746"/>
                    <a:pt x="114" y="4861"/>
                  </a:cubicBezTo>
                  <a:cubicBezTo>
                    <a:pt x="229" y="5066"/>
                    <a:pt x="389" y="5227"/>
                    <a:pt x="549" y="5387"/>
                  </a:cubicBezTo>
                  <a:lnTo>
                    <a:pt x="709" y="5478"/>
                  </a:lnTo>
                  <a:cubicBezTo>
                    <a:pt x="869" y="5501"/>
                    <a:pt x="1006" y="5547"/>
                    <a:pt x="1166" y="5615"/>
                  </a:cubicBezTo>
                  <a:cubicBezTo>
                    <a:pt x="1281" y="5730"/>
                    <a:pt x="1395" y="5844"/>
                    <a:pt x="1486" y="5981"/>
                  </a:cubicBezTo>
                  <a:cubicBezTo>
                    <a:pt x="1581" y="6108"/>
                    <a:pt x="1676" y="6202"/>
                    <a:pt x="1802" y="6202"/>
                  </a:cubicBezTo>
                  <a:cubicBezTo>
                    <a:pt x="1858" y="6202"/>
                    <a:pt x="1919" y="6183"/>
                    <a:pt x="1989" y="6141"/>
                  </a:cubicBezTo>
                  <a:cubicBezTo>
                    <a:pt x="2218" y="6004"/>
                    <a:pt x="2081" y="5775"/>
                    <a:pt x="2012" y="5592"/>
                  </a:cubicBezTo>
                  <a:cubicBezTo>
                    <a:pt x="1967" y="5409"/>
                    <a:pt x="1875" y="5227"/>
                    <a:pt x="1784" y="5044"/>
                  </a:cubicBezTo>
                  <a:cubicBezTo>
                    <a:pt x="1509" y="4746"/>
                    <a:pt x="1715" y="4632"/>
                    <a:pt x="1944" y="4518"/>
                  </a:cubicBezTo>
                  <a:cubicBezTo>
                    <a:pt x="2396" y="4247"/>
                    <a:pt x="2401" y="4243"/>
                    <a:pt x="2224" y="3736"/>
                  </a:cubicBezTo>
                  <a:lnTo>
                    <a:pt x="2224" y="3736"/>
                  </a:lnTo>
                  <a:cubicBezTo>
                    <a:pt x="2453" y="3580"/>
                    <a:pt x="2790" y="3577"/>
                    <a:pt x="2835" y="3214"/>
                  </a:cubicBezTo>
                  <a:cubicBezTo>
                    <a:pt x="2881" y="2871"/>
                    <a:pt x="2973" y="2551"/>
                    <a:pt x="2721" y="2254"/>
                  </a:cubicBezTo>
                  <a:cubicBezTo>
                    <a:pt x="2584" y="2048"/>
                    <a:pt x="2470" y="1842"/>
                    <a:pt x="2355" y="1636"/>
                  </a:cubicBezTo>
                  <a:cubicBezTo>
                    <a:pt x="2401" y="1476"/>
                    <a:pt x="2515" y="1316"/>
                    <a:pt x="2675" y="1248"/>
                  </a:cubicBezTo>
                  <a:cubicBezTo>
                    <a:pt x="2927" y="1065"/>
                    <a:pt x="3087" y="836"/>
                    <a:pt x="3156" y="539"/>
                  </a:cubicBezTo>
                  <a:cubicBezTo>
                    <a:pt x="3224" y="379"/>
                    <a:pt x="3178" y="196"/>
                    <a:pt x="3064" y="82"/>
                  </a:cubicBezTo>
                  <a:cubicBezTo>
                    <a:pt x="2987" y="30"/>
                    <a:pt x="2888" y="0"/>
                    <a:pt x="2792" y="0"/>
                  </a:cubicBezTo>
                  <a:close/>
                </a:path>
              </a:pathLst>
            </a:custGeom>
            <a:solidFill>
              <a:srgbClr val="E68D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91"/>
            <p:cNvSpPr/>
            <p:nvPr/>
          </p:nvSpPr>
          <p:spPr>
            <a:xfrm>
              <a:off x="4377075" y="4317075"/>
              <a:ext cx="74325" cy="206275"/>
            </a:xfrm>
            <a:custGeom>
              <a:avLst/>
              <a:gdLst/>
              <a:ahLst/>
              <a:cxnLst/>
              <a:rect l="l" t="t" r="r" b="b"/>
              <a:pathLst>
                <a:path w="2973" h="8251" extrusionOk="0">
                  <a:moveTo>
                    <a:pt x="396" y="1"/>
                  </a:moveTo>
                  <a:cubicBezTo>
                    <a:pt x="324" y="1"/>
                    <a:pt x="251" y="14"/>
                    <a:pt x="183" y="41"/>
                  </a:cubicBezTo>
                  <a:cubicBezTo>
                    <a:pt x="0" y="201"/>
                    <a:pt x="115" y="339"/>
                    <a:pt x="160" y="476"/>
                  </a:cubicBezTo>
                  <a:cubicBezTo>
                    <a:pt x="252" y="704"/>
                    <a:pt x="366" y="933"/>
                    <a:pt x="480" y="1162"/>
                  </a:cubicBezTo>
                  <a:cubicBezTo>
                    <a:pt x="595" y="1368"/>
                    <a:pt x="480" y="1551"/>
                    <a:pt x="412" y="1733"/>
                  </a:cubicBezTo>
                  <a:cubicBezTo>
                    <a:pt x="412" y="1825"/>
                    <a:pt x="412" y="1894"/>
                    <a:pt x="435" y="1962"/>
                  </a:cubicBezTo>
                  <a:cubicBezTo>
                    <a:pt x="801" y="2694"/>
                    <a:pt x="1212" y="3403"/>
                    <a:pt x="1189" y="4249"/>
                  </a:cubicBezTo>
                  <a:cubicBezTo>
                    <a:pt x="1212" y="4500"/>
                    <a:pt x="1281" y="4752"/>
                    <a:pt x="1372" y="4958"/>
                  </a:cubicBezTo>
                  <a:cubicBezTo>
                    <a:pt x="1624" y="5621"/>
                    <a:pt x="1715" y="6330"/>
                    <a:pt x="1669" y="7016"/>
                  </a:cubicBezTo>
                  <a:cubicBezTo>
                    <a:pt x="1647" y="7427"/>
                    <a:pt x="1669" y="7839"/>
                    <a:pt x="1669" y="8250"/>
                  </a:cubicBezTo>
                  <a:lnTo>
                    <a:pt x="1784" y="8250"/>
                  </a:lnTo>
                  <a:cubicBezTo>
                    <a:pt x="1810" y="8243"/>
                    <a:pt x="1846" y="8241"/>
                    <a:pt x="1885" y="8241"/>
                  </a:cubicBezTo>
                  <a:cubicBezTo>
                    <a:pt x="1924" y="8241"/>
                    <a:pt x="1967" y="8243"/>
                    <a:pt x="2007" y="8243"/>
                  </a:cubicBezTo>
                  <a:cubicBezTo>
                    <a:pt x="2170" y="8243"/>
                    <a:pt x="2302" y="8212"/>
                    <a:pt x="2058" y="7907"/>
                  </a:cubicBezTo>
                  <a:cubicBezTo>
                    <a:pt x="1944" y="7793"/>
                    <a:pt x="1921" y="7610"/>
                    <a:pt x="1990" y="7450"/>
                  </a:cubicBezTo>
                  <a:cubicBezTo>
                    <a:pt x="2050" y="7365"/>
                    <a:pt x="2130" y="7338"/>
                    <a:pt x="2215" y="7338"/>
                  </a:cubicBezTo>
                  <a:cubicBezTo>
                    <a:pt x="2291" y="7338"/>
                    <a:pt x="2371" y="7360"/>
                    <a:pt x="2447" y="7381"/>
                  </a:cubicBezTo>
                  <a:cubicBezTo>
                    <a:pt x="2584" y="7427"/>
                    <a:pt x="2767" y="7473"/>
                    <a:pt x="2904" y="7496"/>
                  </a:cubicBezTo>
                  <a:cubicBezTo>
                    <a:pt x="2973" y="7107"/>
                    <a:pt x="2721" y="6787"/>
                    <a:pt x="2607" y="6467"/>
                  </a:cubicBezTo>
                  <a:cubicBezTo>
                    <a:pt x="2516" y="6147"/>
                    <a:pt x="2630" y="5735"/>
                    <a:pt x="2630" y="5369"/>
                  </a:cubicBezTo>
                  <a:cubicBezTo>
                    <a:pt x="2630" y="5209"/>
                    <a:pt x="2561" y="5049"/>
                    <a:pt x="2493" y="4912"/>
                  </a:cubicBezTo>
                  <a:cubicBezTo>
                    <a:pt x="2355" y="4638"/>
                    <a:pt x="2287" y="4295"/>
                    <a:pt x="2058" y="4157"/>
                  </a:cubicBezTo>
                  <a:cubicBezTo>
                    <a:pt x="1624" y="3883"/>
                    <a:pt x="2127" y="3586"/>
                    <a:pt x="1944" y="3311"/>
                  </a:cubicBezTo>
                  <a:cubicBezTo>
                    <a:pt x="1578" y="2671"/>
                    <a:pt x="1326" y="1939"/>
                    <a:pt x="1258" y="1208"/>
                  </a:cubicBezTo>
                  <a:cubicBezTo>
                    <a:pt x="1166" y="842"/>
                    <a:pt x="1029" y="522"/>
                    <a:pt x="846" y="201"/>
                  </a:cubicBezTo>
                  <a:cubicBezTo>
                    <a:pt x="734" y="73"/>
                    <a:pt x="565" y="1"/>
                    <a:pt x="3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91"/>
            <p:cNvSpPr/>
            <p:nvPr/>
          </p:nvSpPr>
          <p:spPr>
            <a:xfrm>
              <a:off x="4359350" y="4764325"/>
              <a:ext cx="45175" cy="94725"/>
            </a:xfrm>
            <a:custGeom>
              <a:avLst/>
              <a:gdLst/>
              <a:ahLst/>
              <a:cxnLst/>
              <a:rect l="l" t="t" r="r" b="b"/>
              <a:pathLst>
                <a:path w="1807" h="3789" extrusionOk="0">
                  <a:moveTo>
                    <a:pt x="868" y="1"/>
                  </a:moveTo>
                  <a:cubicBezTo>
                    <a:pt x="822" y="1"/>
                    <a:pt x="776" y="11"/>
                    <a:pt x="732" y="33"/>
                  </a:cubicBezTo>
                  <a:lnTo>
                    <a:pt x="618" y="124"/>
                  </a:lnTo>
                  <a:cubicBezTo>
                    <a:pt x="572" y="353"/>
                    <a:pt x="252" y="650"/>
                    <a:pt x="572" y="788"/>
                  </a:cubicBezTo>
                  <a:cubicBezTo>
                    <a:pt x="1052" y="971"/>
                    <a:pt x="984" y="1199"/>
                    <a:pt x="801" y="1542"/>
                  </a:cubicBezTo>
                  <a:cubicBezTo>
                    <a:pt x="663" y="1748"/>
                    <a:pt x="481" y="1931"/>
                    <a:pt x="366" y="2137"/>
                  </a:cubicBezTo>
                  <a:cubicBezTo>
                    <a:pt x="275" y="2343"/>
                    <a:pt x="503" y="2663"/>
                    <a:pt x="138" y="2800"/>
                  </a:cubicBezTo>
                  <a:cubicBezTo>
                    <a:pt x="23" y="2823"/>
                    <a:pt x="0" y="3006"/>
                    <a:pt x="92" y="3120"/>
                  </a:cubicBezTo>
                  <a:cubicBezTo>
                    <a:pt x="183" y="3211"/>
                    <a:pt x="275" y="3303"/>
                    <a:pt x="343" y="3394"/>
                  </a:cubicBezTo>
                  <a:cubicBezTo>
                    <a:pt x="448" y="3563"/>
                    <a:pt x="553" y="3789"/>
                    <a:pt x="747" y="3789"/>
                  </a:cubicBezTo>
                  <a:cubicBezTo>
                    <a:pt x="764" y="3789"/>
                    <a:pt x="782" y="3787"/>
                    <a:pt x="801" y="3783"/>
                  </a:cubicBezTo>
                  <a:cubicBezTo>
                    <a:pt x="1121" y="3715"/>
                    <a:pt x="869" y="3463"/>
                    <a:pt x="892" y="3280"/>
                  </a:cubicBezTo>
                  <a:cubicBezTo>
                    <a:pt x="915" y="2983"/>
                    <a:pt x="1029" y="2617"/>
                    <a:pt x="1281" y="2525"/>
                  </a:cubicBezTo>
                  <a:cubicBezTo>
                    <a:pt x="1807" y="2365"/>
                    <a:pt x="1670" y="2000"/>
                    <a:pt x="1624" y="1657"/>
                  </a:cubicBezTo>
                  <a:cubicBezTo>
                    <a:pt x="1601" y="1405"/>
                    <a:pt x="1624" y="1153"/>
                    <a:pt x="1624" y="902"/>
                  </a:cubicBezTo>
                  <a:lnTo>
                    <a:pt x="1624" y="879"/>
                  </a:lnTo>
                  <a:cubicBezTo>
                    <a:pt x="1418" y="650"/>
                    <a:pt x="1304" y="376"/>
                    <a:pt x="1121" y="124"/>
                  </a:cubicBezTo>
                  <a:cubicBezTo>
                    <a:pt x="1059" y="47"/>
                    <a:pt x="965" y="1"/>
                    <a:pt x="868" y="1"/>
                  </a:cubicBezTo>
                  <a:close/>
                </a:path>
              </a:pathLst>
            </a:custGeom>
            <a:solidFill>
              <a:srgbClr val="E68D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91"/>
            <p:cNvSpPr/>
            <p:nvPr/>
          </p:nvSpPr>
          <p:spPr>
            <a:xfrm>
              <a:off x="4335325" y="4792575"/>
              <a:ext cx="17750" cy="113225"/>
            </a:xfrm>
            <a:custGeom>
              <a:avLst/>
              <a:gdLst/>
              <a:ahLst/>
              <a:cxnLst/>
              <a:rect l="l" t="t" r="r" b="b"/>
              <a:pathLst>
                <a:path w="710" h="4529" extrusionOk="0">
                  <a:moveTo>
                    <a:pt x="573" y="1"/>
                  </a:moveTo>
                  <a:lnTo>
                    <a:pt x="573" y="1"/>
                  </a:lnTo>
                  <a:cubicBezTo>
                    <a:pt x="230" y="252"/>
                    <a:pt x="321" y="732"/>
                    <a:pt x="70" y="1007"/>
                  </a:cubicBezTo>
                  <a:cubicBezTo>
                    <a:pt x="1" y="2104"/>
                    <a:pt x="344" y="3156"/>
                    <a:pt x="390" y="4231"/>
                  </a:cubicBezTo>
                  <a:cubicBezTo>
                    <a:pt x="390" y="4345"/>
                    <a:pt x="504" y="4437"/>
                    <a:pt x="573" y="4528"/>
                  </a:cubicBezTo>
                  <a:cubicBezTo>
                    <a:pt x="618" y="4437"/>
                    <a:pt x="710" y="4300"/>
                    <a:pt x="710" y="4208"/>
                  </a:cubicBezTo>
                  <a:cubicBezTo>
                    <a:pt x="618" y="3522"/>
                    <a:pt x="687" y="2836"/>
                    <a:pt x="618" y="2173"/>
                  </a:cubicBezTo>
                  <a:cubicBezTo>
                    <a:pt x="550" y="1464"/>
                    <a:pt x="550" y="732"/>
                    <a:pt x="5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91"/>
            <p:cNvSpPr/>
            <p:nvPr/>
          </p:nvSpPr>
          <p:spPr>
            <a:xfrm>
              <a:off x="4342775" y="4911475"/>
              <a:ext cx="24600" cy="63500"/>
            </a:xfrm>
            <a:custGeom>
              <a:avLst/>
              <a:gdLst/>
              <a:ahLst/>
              <a:cxnLst/>
              <a:rect l="l" t="t" r="r" b="b"/>
              <a:pathLst>
                <a:path w="984" h="2540" extrusionOk="0">
                  <a:moveTo>
                    <a:pt x="275" y="1"/>
                  </a:moveTo>
                  <a:cubicBezTo>
                    <a:pt x="92" y="184"/>
                    <a:pt x="0" y="435"/>
                    <a:pt x="46" y="687"/>
                  </a:cubicBezTo>
                  <a:cubicBezTo>
                    <a:pt x="46" y="1304"/>
                    <a:pt x="23" y="1922"/>
                    <a:pt x="23" y="2539"/>
                  </a:cubicBezTo>
                  <a:lnTo>
                    <a:pt x="778" y="2539"/>
                  </a:lnTo>
                  <a:cubicBezTo>
                    <a:pt x="778" y="2288"/>
                    <a:pt x="686" y="2059"/>
                    <a:pt x="526" y="1876"/>
                  </a:cubicBezTo>
                  <a:cubicBezTo>
                    <a:pt x="343" y="1693"/>
                    <a:pt x="458" y="1510"/>
                    <a:pt x="526" y="1304"/>
                  </a:cubicBezTo>
                  <a:cubicBezTo>
                    <a:pt x="595" y="1098"/>
                    <a:pt x="983" y="1236"/>
                    <a:pt x="915" y="961"/>
                  </a:cubicBezTo>
                  <a:cubicBezTo>
                    <a:pt x="869" y="801"/>
                    <a:pt x="640" y="710"/>
                    <a:pt x="480" y="573"/>
                  </a:cubicBezTo>
                  <a:cubicBezTo>
                    <a:pt x="343" y="412"/>
                    <a:pt x="275" y="207"/>
                    <a:pt x="2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91"/>
            <p:cNvSpPr/>
            <p:nvPr/>
          </p:nvSpPr>
          <p:spPr>
            <a:xfrm>
              <a:off x="4355350" y="4717700"/>
              <a:ext cx="40025" cy="56600"/>
            </a:xfrm>
            <a:custGeom>
              <a:avLst/>
              <a:gdLst/>
              <a:ahLst/>
              <a:cxnLst/>
              <a:rect l="l" t="t" r="r" b="b"/>
              <a:pathLst>
                <a:path w="1601" h="2264" extrusionOk="0">
                  <a:moveTo>
                    <a:pt x="1532" y="0"/>
                  </a:moveTo>
                  <a:cubicBezTo>
                    <a:pt x="1258" y="23"/>
                    <a:pt x="1006" y="114"/>
                    <a:pt x="801" y="274"/>
                  </a:cubicBezTo>
                  <a:lnTo>
                    <a:pt x="778" y="274"/>
                  </a:lnTo>
                  <a:cubicBezTo>
                    <a:pt x="686" y="343"/>
                    <a:pt x="618" y="435"/>
                    <a:pt x="549" y="526"/>
                  </a:cubicBezTo>
                  <a:cubicBezTo>
                    <a:pt x="275" y="800"/>
                    <a:pt x="389" y="1281"/>
                    <a:pt x="23" y="1532"/>
                  </a:cubicBezTo>
                  <a:lnTo>
                    <a:pt x="23" y="1784"/>
                  </a:lnTo>
                  <a:cubicBezTo>
                    <a:pt x="23" y="1944"/>
                    <a:pt x="23" y="2104"/>
                    <a:pt x="0" y="2264"/>
                  </a:cubicBezTo>
                  <a:lnTo>
                    <a:pt x="778" y="2012"/>
                  </a:lnTo>
                  <a:cubicBezTo>
                    <a:pt x="1304" y="1509"/>
                    <a:pt x="1235" y="732"/>
                    <a:pt x="1601" y="160"/>
                  </a:cubicBezTo>
                  <a:cubicBezTo>
                    <a:pt x="1578" y="114"/>
                    <a:pt x="1555" y="46"/>
                    <a:pt x="1532" y="0"/>
                  </a:cubicBezTo>
                  <a:close/>
                </a:path>
              </a:pathLst>
            </a:custGeom>
            <a:solidFill>
              <a:srgbClr val="DB7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91"/>
            <p:cNvSpPr/>
            <p:nvPr/>
          </p:nvSpPr>
          <p:spPr>
            <a:xfrm>
              <a:off x="4430800" y="4605075"/>
              <a:ext cx="7450" cy="12600"/>
            </a:xfrm>
            <a:custGeom>
              <a:avLst/>
              <a:gdLst/>
              <a:ahLst/>
              <a:cxnLst/>
              <a:rect l="l" t="t" r="r" b="b"/>
              <a:pathLst>
                <a:path w="298" h="504" extrusionOk="0">
                  <a:moveTo>
                    <a:pt x="24" y="0"/>
                  </a:moveTo>
                  <a:cubicBezTo>
                    <a:pt x="1" y="206"/>
                    <a:pt x="92" y="389"/>
                    <a:pt x="275" y="503"/>
                  </a:cubicBezTo>
                  <a:cubicBezTo>
                    <a:pt x="298" y="298"/>
                    <a:pt x="206" y="92"/>
                    <a:pt x="24" y="0"/>
                  </a:cubicBezTo>
                  <a:close/>
                </a:path>
              </a:pathLst>
            </a:custGeom>
            <a:solidFill>
              <a:srgbClr val="BF50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91"/>
            <p:cNvSpPr/>
            <p:nvPr/>
          </p:nvSpPr>
          <p:spPr>
            <a:xfrm>
              <a:off x="3779675" y="5313175"/>
              <a:ext cx="18900" cy="5800"/>
            </a:xfrm>
            <a:custGeom>
              <a:avLst/>
              <a:gdLst/>
              <a:ahLst/>
              <a:cxnLst/>
              <a:rect l="l" t="t" r="r" b="b"/>
              <a:pathLst>
                <a:path w="756" h="232" extrusionOk="0">
                  <a:moveTo>
                    <a:pt x="478" y="1"/>
                  </a:moveTo>
                  <a:cubicBezTo>
                    <a:pt x="295" y="1"/>
                    <a:pt x="123" y="31"/>
                    <a:pt x="1" y="214"/>
                  </a:cubicBezTo>
                  <a:cubicBezTo>
                    <a:pt x="92" y="222"/>
                    <a:pt x="186" y="232"/>
                    <a:pt x="278" y="232"/>
                  </a:cubicBezTo>
                  <a:cubicBezTo>
                    <a:pt x="460" y="232"/>
                    <a:pt x="633" y="191"/>
                    <a:pt x="755" y="8"/>
                  </a:cubicBezTo>
                  <a:cubicBezTo>
                    <a:pt x="664" y="8"/>
                    <a:pt x="570" y="1"/>
                    <a:pt x="478"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91"/>
            <p:cNvSpPr/>
            <p:nvPr/>
          </p:nvSpPr>
          <p:spPr>
            <a:xfrm>
              <a:off x="3798550" y="5306800"/>
              <a:ext cx="13175" cy="6600"/>
            </a:xfrm>
            <a:custGeom>
              <a:avLst/>
              <a:gdLst/>
              <a:ahLst/>
              <a:cxnLst/>
              <a:rect l="l" t="t" r="r" b="b"/>
              <a:pathLst>
                <a:path w="527" h="264" extrusionOk="0">
                  <a:moveTo>
                    <a:pt x="422" y="0"/>
                  </a:moveTo>
                  <a:cubicBezTo>
                    <a:pt x="253" y="0"/>
                    <a:pt x="95" y="92"/>
                    <a:pt x="0" y="263"/>
                  </a:cubicBezTo>
                  <a:cubicBezTo>
                    <a:pt x="206" y="263"/>
                    <a:pt x="389" y="172"/>
                    <a:pt x="526" y="12"/>
                  </a:cubicBezTo>
                  <a:cubicBezTo>
                    <a:pt x="491" y="4"/>
                    <a:pt x="457" y="0"/>
                    <a:pt x="422"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91"/>
            <p:cNvSpPr/>
            <p:nvPr/>
          </p:nvSpPr>
          <p:spPr>
            <a:xfrm>
              <a:off x="3685350" y="5313375"/>
              <a:ext cx="11450" cy="18300"/>
            </a:xfrm>
            <a:custGeom>
              <a:avLst/>
              <a:gdLst/>
              <a:ahLst/>
              <a:cxnLst/>
              <a:rect l="l" t="t" r="r" b="b"/>
              <a:pathLst>
                <a:path w="458" h="732" extrusionOk="0">
                  <a:moveTo>
                    <a:pt x="1" y="0"/>
                  </a:moveTo>
                  <a:lnTo>
                    <a:pt x="1" y="732"/>
                  </a:lnTo>
                  <a:cubicBezTo>
                    <a:pt x="115" y="618"/>
                    <a:pt x="206" y="526"/>
                    <a:pt x="298" y="389"/>
                  </a:cubicBezTo>
                  <a:cubicBezTo>
                    <a:pt x="458" y="92"/>
                    <a:pt x="298" y="0"/>
                    <a:pt x="1"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91"/>
            <p:cNvSpPr/>
            <p:nvPr/>
          </p:nvSpPr>
          <p:spPr>
            <a:xfrm>
              <a:off x="3735650" y="5319650"/>
              <a:ext cx="12600" cy="4525"/>
            </a:xfrm>
            <a:custGeom>
              <a:avLst/>
              <a:gdLst/>
              <a:ahLst/>
              <a:cxnLst/>
              <a:rect l="l" t="t" r="r" b="b"/>
              <a:pathLst>
                <a:path w="504" h="181" extrusionOk="0">
                  <a:moveTo>
                    <a:pt x="1" y="1"/>
                  </a:moveTo>
                  <a:cubicBezTo>
                    <a:pt x="79" y="123"/>
                    <a:pt x="163" y="181"/>
                    <a:pt x="246" y="181"/>
                  </a:cubicBezTo>
                  <a:cubicBezTo>
                    <a:pt x="334" y="181"/>
                    <a:pt x="422" y="118"/>
                    <a:pt x="504" y="1"/>
                  </a:cubicBezTo>
                  <a:close/>
                </a:path>
              </a:pathLst>
            </a:custGeom>
            <a:solidFill>
              <a:srgbClr val="B03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91"/>
            <p:cNvSpPr/>
            <p:nvPr/>
          </p:nvSpPr>
          <p:spPr>
            <a:xfrm>
              <a:off x="3754525" y="5319650"/>
              <a:ext cx="6300" cy="2600"/>
            </a:xfrm>
            <a:custGeom>
              <a:avLst/>
              <a:gdLst/>
              <a:ahLst/>
              <a:cxnLst/>
              <a:rect l="l" t="t" r="r" b="b"/>
              <a:pathLst>
                <a:path w="252" h="104" extrusionOk="0">
                  <a:moveTo>
                    <a:pt x="0" y="1"/>
                  </a:moveTo>
                  <a:cubicBezTo>
                    <a:pt x="46" y="69"/>
                    <a:pt x="92" y="104"/>
                    <a:pt x="135" y="104"/>
                  </a:cubicBezTo>
                  <a:cubicBezTo>
                    <a:pt x="178" y="104"/>
                    <a:pt x="218" y="69"/>
                    <a:pt x="252" y="1"/>
                  </a:cubicBezTo>
                  <a:close/>
                </a:path>
              </a:pathLst>
            </a:custGeom>
            <a:solidFill>
              <a:srgbClr val="B03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91"/>
            <p:cNvSpPr/>
            <p:nvPr/>
          </p:nvSpPr>
          <p:spPr>
            <a:xfrm>
              <a:off x="3108550" y="4912050"/>
              <a:ext cx="57175" cy="56650"/>
            </a:xfrm>
            <a:custGeom>
              <a:avLst/>
              <a:gdLst/>
              <a:ahLst/>
              <a:cxnLst/>
              <a:rect l="l" t="t" r="r" b="b"/>
              <a:pathLst>
                <a:path w="2287" h="2266" extrusionOk="0">
                  <a:moveTo>
                    <a:pt x="297" y="1"/>
                  </a:moveTo>
                  <a:cubicBezTo>
                    <a:pt x="183" y="252"/>
                    <a:pt x="0" y="481"/>
                    <a:pt x="297" y="778"/>
                  </a:cubicBezTo>
                  <a:cubicBezTo>
                    <a:pt x="709" y="1167"/>
                    <a:pt x="1212" y="1487"/>
                    <a:pt x="1486" y="2013"/>
                  </a:cubicBezTo>
                  <a:cubicBezTo>
                    <a:pt x="1624" y="2248"/>
                    <a:pt x="1912" y="2265"/>
                    <a:pt x="2164" y="2265"/>
                  </a:cubicBezTo>
                  <a:cubicBezTo>
                    <a:pt x="2207" y="2265"/>
                    <a:pt x="2248" y="2265"/>
                    <a:pt x="2287" y="2265"/>
                  </a:cubicBezTo>
                  <a:cubicBezTo>
                    <a:pt x="1875" y="1716"/>
                    <a:pt x="1464" y="1167"/>
                    <a:pt x="1029" y="641"/>
                  </a:cubicBezTo>
                  <a:cubicBezTo>
                    <a:pt x="800" y="412"/>
                    <a:pt x="549" y="184"/>
                    <a:pt x="2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91"/>
            <p:cNvSpPr/>
            <p:nvPr/>
          </p:nvSpPr>
          <p:spPr>
            <a:xfrm>
              <a:off x="3170850" y="4980650"/>
              <a:ext cx="13175" cy="13175"/>
            </a:xfrm>
            <a:custGeom>
              <a:avLst/>
              <a:gdLst/>
              <a:ahLst/>
              <a:cxnLst/>
              <a:rect l="l" t="t" r="r" b="b"/>
              <a:pathLst>
                <a:path w="527" h="527" extrusionOk="0">
                  <a:moveTo>
                    <a:pt x="46" y="1"/>
                  </a:moveTo>
                  <a:lnTo>
                    <a:pt x="46" y="1"/>
                  </a:lnTo>
                  <a:cubicBezTo>
                    <a:pt x="1" y="298"/>
                    <a:pt x="229" y="527"/>
                    <a:pt x="527" y="527"/>
                  </a:cubicBezTo>
                  <a:cubicBezTo>
                    <a:pt x="435" y="275"/>
                    <a:pt x="275" y="92"/>
                    <a:pt x="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91"/>
            <p:cNvSpPr/>
            <p:nvPr/>
          </p:nvSpPr>
          <p:spPr>
            <a:xfrm>
              <a:off x="3165700" y="4968075"/>
              <a:ext cx="6325" cy="6325"/>
            </a:xfrm>
            <a:custGeom>
              <a:avLst/>
              <a:gdLst/>
              <a:ahLst/>
              <a:cxnLst/>
              <a:rect l="l" t="t" r="r" b="b"/>
              <a:pathLst>
                <a:path w="253" h="253" extrusionOk="0">
                  <a:moveTo>
                    <a:pt x="252" y="1"/>
                  </a:moveTo>
                  <a:lnTo>
                    <a:pt x="1" y="24"/>
                  </a:lnTo>
                  <a:lnTo>
                    <a:pt x="252" y="252"/>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91"/>
            <p:cNvSpPr/>
            <p:nvPr/>
          </p:nvSpPr>
          <p:spPr>
            <a:xfrm>
              <a:off x="3321775" y="5169300"/>
              <a:ext cx="6875" cy="5750"/>
            </a:xfrm>
            <a:custGeom>
              <a:avLst/>
              <a:gdLst/>
              <a:ahLst/>
              <a:cxnLst/>
              <a:rect l="l" t="t" r="r" b="b"/>
              <a:pathLst>
                <a:path w="275" h="230" extrusionOk="0">
                  <a:moveTo>
                    <a:pt x="0" y="1"/>
                  </a:moveTo>
                  <a:lnTo>
                    <a:pt x="275" y="229"/>
                  </a:lnTo>
                  <a:close/>
                </a:path>
              </a:pathLst>
            </a:custGeom>
            <a:solidFill>
              <a:srgbClr val="C95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91"/>
            <p:cNvSpPr/>
            <p:nvPr/>
          </p:nvSpPr>
          <p:spPr>
            <a:xfrm>
              <a:off x="3065675" y="4830300"/>
              <a:ext cx="5725" cy="6325"/>
            </a:xfrm>
            <a:custGeom>
              <a:avLst/>
              <a:gdLst/>
              <a:ahLst/>
              <a:cxnLst/>
              <a:rect l="l" t="t" r="r" b="b"/>
              <a:pathLst>
                <a:path w="229" h="253" extrusionOk="0">
                  <a:moveTo>
                    <a:pt x="229" y="252"/>
                  </a:moveTo>
                  <a:cubicBezTo>
                    <a:pt x="137" y="184"/>
                    <a:pt x="69" y="92"/>
                    <a:pt x="0" y="1"/>
                  </a:cubicBezTo>
                  <a:cubicBezTo>
                    <a:pt x="69" y="92"/>
                    <a:pt x="137" y="184"/>
                    <a:pt x="229" y="2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91"/>
            <p:cNvSpPr/>
            <p:nvPr/>
          </p:nvSpPr>
          <p:spPr>
            <a:xfrm>
              <a:off x="3616175" y="5288225"/>
              <a:ext cx="6900" cy="6300"/>
            </a:xfrm>
            <a:custGeom>
              <a:avLst/>
              <a:gdLst/>
              <a:ahLst/>
              <a:cxnLst/>
              <a:rect l="l" t="t" r="r" b="b"/>
              <a:pathLst>
                <a:path w="276" h="252" extrusionOk="0">
                  <a:moveTo>
                    <a:pt x="1" y="0"/>
                  </a:moveTo>
                  <a:lnTo>
                    <a:pt x="275" y="252"/>
                  </a:lnTo>
                  <a:cubicBezTo>
                    <a:pt x="229" y="114"/>
                    <a:pt x="138" y="23"/>
                    <a:pt x="1" y="0"/>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91"/>
            <p:cNvSpPr/>
            <p:nvPr/>
          </p:nvSpPr>
          <p:spPr>
            <a:xfrm>
              <a:off x="3623050" y="5294500"/>
              <a:ext cx="6300" cy="5750"/>
            </a:xfrm>
            <a:custGeom>
              <a:avLst/>
              <a:gdLst/>
              <a:ahLst/>
              <a:cxnLst/>
              <a:rect l="l" t="t" r="r" b="b"/>
              <a:pathLst>
                <a:path w="252" h="230" extrusionOk="0">
                  <a:moveTo>
                    <a:pt x="0" y="1"/>
                  </a:moveTo>
                  <a:lnTo>
                    <a:pt x="252" y="229"/>
                  </a:ln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91"/>
            <p:cNvSpPr/>
            <p:nvPr/>
          </p:nvSpPr>
          <p:spPr>
            <a:xfrm>
              <a:off x="3422375" y="5237825"/>
              <a:ext cx="12600" cy="6125"/>
            </a:xfrm>
            <a:custGeom>
              <a:avLst/>
              <a:gdLst/>
              <a:ahLst/>
              <a:cxnLst/>
              <a:rect l="l" t="t" r="r" b="b"/>
              <a:pathLst>
                <a:path w="504" h="245" extrusionOk="0">
                  <a:moveTo>
                    <a:pt x="64" y="0"/>
                  </a:moveTo>
                  <a:cubicBezTo>
                    <a:pt x="43" y="0"/>
                    <a:pt x="22" y="1"/>
                    <a:pt x="1" y="4"/>
                  </a:cubicBezTo>
                  <a:cubicBezTo>
                    <a:pt x="96" y="155"/>
                    <a:pt x="253" y="244"/>
                    <a:pt x="408" y="244"/>
                  </a:cubicBezTo>
                  <a:cubicBezTo>
                    <a:pt x="441" y="244"/>
                    <a:pt x="473" y="240"/>
                    <a:pt x="504" y="232"/>
                  </a:cubicBezTo>
                  <a:cubicBezTo>
                    <a:pt x="422" y="89"/>
                    <a:pt x="248" y="0"/>
                    <a:pt x="64" y="0"/>
                  </a:cubicBezTo>
                  <a:close/>
                </a:path>
              </a:pathLst>
            </a:custGeom>
            <a:solidFill>
              <a:srgbClr val="BB39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91"/>
            <p:cNvSpPr/>
            <p:nvPr/>
          </p:nvSpPr>
          <p:spPr>
            <a:xfrm>
              <a:off x="4316475" y="4210050"/>
              <a:ext cx="26900" cy="33950"/>
            </a:xfrm>
            <a:custGeom>
              <a:avLst/>
              <a:gdLst/>
              <a:ahLst/>
              <a:cxnLst/>
              <a:rect l="l" t="t" r="r" b="b"/>
              <a:pathLst>
                <a:path w="1076" h="1358" extrusionOk="0">
                  <a:moveTo>
                    <a:pt x="92" y="1"/>
                  </a:moveTo>
                  <a:lnTo>
                    <a:pt x="92" y="1"/>
                  </a:lnTo>
                  <a:cubicBezTo>
                    <a:pt x="0" y="549"/>
                    <a:pt x="343" y="892"/>
                    <a:pt x="641" y="1281"/>
                  </a:cubicBezTo>
                  <a:cubicBezTo>
                    <a:pt x="673" y="1338"/>
                    <a:pt x="718" y="1358"/>
                    <a:pt x="769" y="1358"/>
                  </a:cubicBezTo>
                  <a:cubicBezTo>
                    <a:pt x="860" y="1358"/>
                    <a:pt x="972" y="1296"/>
                    <a:pt x="1075" y="1281"/>
                  </a:cubicBezTo>
                  <a:lnTo>
                    <a:pt x="92" y="1"/>
                  </a:ln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91"/>
            <p:cNvSpPr/>
            <p:nvPr/>
          </p:nvSpPr>
          <p:spPr>
            <a:xfrm>
              <a:off x="4299325" y="4185475"/>
              <a:ext cx="19450" cy="24600"/>
            </a:xfrm>
            <a:custGeom>
              <a:avLst/>
              <a:gdLst/>
              <a:ahLst/>
              <a:cxnLst/>
              <a:rect l="l" t="t" r="r" b="b"/>
              <a:pathLst>
                <a:path w="778" h="984" extrusionOk="0">
                  <a:moveTo>
                    <a:pt x="23" y="0"/>
                  </a:moveTo>
                  <a:lnTo>
                    <a:pt x="23" y="0"/>
                  </a:lnTo>
                  <a:cubicBezTo>
                    <a:pt x="0" y="526"/>
                    <a:pt x="115" y="961"/>
                    <a:pt x="778" y="984"/>
                  </a:cubicBezTo>
                  <a:cubicBezTo>
                    <a:pt x="755" y="732"/>
                    <a:pt x="663" y="458"/>
                    <a:pt x="526" y="229"/>
                  </a:cubicBezTo>
                  <a:lnTo>
                    <a:pt x="23" y="0"/>
                  </a:ln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91"/>
            <p:cNvSpPr/>
            <p:nvPr/>
          </p:nvSpPr>
          <p:spPr>
            <a:xfrm>
              <a:off x="4237000" y="4109875"/>
              <a:ext cx="13125" cy="12800"/>
            </a:xfrm>
            <a:custGeom>
              <a:avLst/>
              <a:gdLst/>
              <a:ahLst/>
              <a:cxnLst/>
              <a:rect l="l" t="t" r="r" b="b"/>
              <a:pathLst>
                <a:path w="525" h="512" extrusionOk="0">
                  <a:moveTo>
                    <a:pt x="70" y="0"/>
                  </a:moveTo>
                  <a:cubicBezTo>
                    <a:pt x="48" y="0"/>
                    <a:pt x="25" y="2"/>
                    <a:pt x="1" y="6"/>
                  </a:cubicBezTo>
                  <a:lnTo>
                    <a:pt x="1" y="257"/>
                  </a:lnTo>
                  <a:cubicBezTo>
                    <a:pt x="105" y="404"/>
                    <a:pt x="267" y="512"/>
                    <a:pt x="452" y="512"/>
                  </a:cubicBezTo>
                  <a:cubicBezTo>
                    <a:pt x="469" y="512"/>
                    <a:pt x="486" y="511"/>
                    <a:pt x="504" y="509"/>
                  </a:cubicBezTo>
                  <a:cubicBezTo>
                    <a:pt x="525" y="235"/>
                    <a:pt x="333" y="0"/>
                    <a:pt x="70" y="0"/>
                  </a:cubicBezTo>
                  <a:close/>
                </a:path>
              </a:pathLst>
            </a:custGeom>
            <a:solidFill>
              <a:srgbClr val="CA4F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91"/>
            <p:cNvSpPr/>
            <p:nvPr/>
          </p:nvSpPr>
          <p:spPr>
            <a:xfrm>
              <a:off x="4249600" y="4122600"/>
              <a:ext cx="6300" cy="6300"/>
            </a:xfrm>
            <a:custGeom>
              <a:avLst/>
              <a:gdLst/>
              <a:ahLst/>
              <a:cxnLst/>
              <a:rect l="l" t="t" r="r" b="b"/>
              <a:pathLst>
                <a:path w="252" h="252" extrusionOk="0">
                  <a:moveTo>
                    <a:pt x="0" y="0"/>
                  </a:moveTo>
                  <a:cubicBezTo>
                    <a:pt x="69" y="91"/>
                    <a:pt x="160" y="183"/>
                    <a:pt x="251" y="251"/>
                  </a:cubicBezTo>
                  <a:cubicBezTo>
                    <a:pt x="160" y="160"/>
                    <a:pt x="69" y="91"/>
                    <a:pt x="0" y="0"/>
                  </a:cubicBezTo>
                  <a:close/>
                </a:path>
              </a:pathLst>
            </a:custGeom>
            <a:solidFill>
              <a:srgbClr val="CA4F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91"/>
            <p:cNvSpPr/>
            <p:nvPr/>
          </p:nvSpPr>
          <p:spPr>
            <a:xfrm>
              <a:off x="4294175" y="4179175"/>
              <a:ext cx="5750" cy="6325"/>
            </a:xfrm>
            <a:custGeom>
              <a:avLst/>
              <a:gdLst/>
              <a:ahLst/>
              <a:cxnLst/>
              <a:rect l="l" t="t" r="r" b="b"/>
              <a:pathLst>
                <a:path w="230" h="253" extrusionOk="0">
                  <a:moveTo>
                    <a:pt x="229" y="252"/>
                  </a:moveTo>
                  <a:lnTo>
                    <a:pt x="1" y="1"/>
                  </a:ln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91"/>
            <p:cNvSpPr/>
            <p:nvPr/>
          </p:nvSpPr>
          <p:spPr>
            <a:xfrm>
              <a:off x="3848850" y="3890800"/>
              <a:ext cx="12600" cy="6100"/>
            </a:xfrm>
            <a:custGeom>
              <a:avLst/>
              <a:gdLst/>
              <a:ahLst/>
              <a:cxnLst/>
              <a:rect l="l" t="t" r="r" b="b"/>
              <a:pathLst>
                <a:path w="504" h="244" extrusionOk="0">
                  <a:moveTo>
                    <a:pt x="84" y="1"/>
                  </a:moveTo>
                  <a:cubicBezTo>
                    <a:pt x="56" y="1"/>
                    <a:pt x="28" y="4"/>
                    <a:pt x="0" y="11"/>
                  </a:cubicBezTo>
                  <a:cubicBezTo>
                    <a:pt x="83" y="155"/>
                    <a:pt x="257" y="243"/>
                    <a:pt x="441" y="243"/>
                  </a:cubicBezTo>
                  <a:cubicBezTo>
                    <a:pt x="461" y="243"/>
                    <a:pt x="482" y="242"/>
                    <a:pt x="504" y="240"/>
                  </a:cubicBezTo>
                  <a:cubicBezTo>
                    <a:pt x="406" y="104"/>
                    <a:pt x="243" y="1"/>
                    <a:pt x="84" y="1"/>
                  </a:cubicBezTo>
                  <a:close/>
                </a:path>
              </a:pathLst>
            </a:custGeom>
            <a:solidFill>
              <a:srgbClr val="E28C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91"/>
            <p:cNvSpPr/>
            <p:nvPr/>
          </p:nvSpPr>
          <p:spPr>
            <a:xfrm>
              <a:off x="4011200" y="3934500"/>
              <a:ext cx="6325" cy="6325"/>
            </a:xfrm>
            <a:custGeom>
              <a:avLst/>
              <a:gdLst/>
              <a:ahLst/>
              <a:cxnLst/>
              <a:rect l="l" t="t" r="r" b="b"/>
              <a:pathLst>
                <a:path w="253" h="253" extrusionOk="0">
                  <a:moveTo>
                    <a:pt x="1" y="1"/>
                  </a:moveTo>
                  <a:lnTo>
                    <a:pt x="252" y="252"/>
                  </a:lnTo>
                  <a:close/>
                </a:path>
              </a:pathLst>
            </a:custGeom>
            <a:solidFill>
              <a:srgbClr val="ECA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91"/>
            <p:cNvSpPr/>
            <p:nvPr/>
          </p:nvSpPr>
          <p:spPr>
            <a:xfrm>
              <a:off x="4382225" y="4366675"/>
              <a:ext cx="5150" cy="5175"/>
            </a:xfrm>
            <a:custGeom>
              <a:avLst/>
              <a:gdLst/>
              <a:ahLst/>
              <a:cxnLst/>
              <a:rect l="l" t="t" r="r" b="b"/>
              <a:pathLst>
                <a:path w="206" h="207" extrusionOk="0">
                  <a:moveTo>
                    <a:pt x="0" y="207"/>
                  </a:moveTo>
                  <a:lnTo>
                    <a:pt x="2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91"/>
            <p:cNvSpPr/>
            <p:nvPr/>
          </p:nvSpPr>
          <p:spPr>
            <a:xfrm>
              <a:off x="3857425" y="5293450"/>
              <a:ext cx="49175" cy="18900"/>
            </a:xfrm>
            <a:custGeom>
              <a:avLst/>
              <a:gdLst/>
              <a:ahLst/>
              <a:cxnLst/>
              <a:rect l="l" t="t" r="r" b="b"/>
              <a:pathLst>
                <a:path w="1967" h="756" extrusionOk="0">
                  <a:moveTo>
                    <a:pt x="1205" y="0"/>
                  </a:moveTo>
                  <a:cubicBezTo>
                    <a:pt x="926" y="0"/>
                    <a:pt x="629" y="197"/>
                    <a:pt x="298" y="294"/>
                  </a:cubicBezTo>
                  <a:cubicBezTo>
                    <a:pt x="115" y="340"/>
                    <a:pt x="0" y="454"/>
                    <a:pt x="69" y="614"/>
                  </a:cubicBezTo>
                  <a:cubicBezTo>
                    <a:pt x="129" y="694"/>
                    <a:pt x="223" y="756"/>
                    <a:pt x="321" y="756"/>
                  </a:cubicBezTo>
                  <a:cubicBezTo>
                    <a:pt x="336" y="756"/>
                    <a:pt x="351" y="754"/>
                    <a:pt x="366" y="751"/>
                  </a:cubicBezTo>
                  <a:cubicBezTo>
                    <a:pt x="847" y="660"/>
                    <a:pt x="1327" y="546"/>
                    <a:pt x="1784" y="431"/>
                  </a:cubicBezTo>
                  <a:cubicBezTo>
                    <a:pt x="1853" y="408"/>
                    <a:pt x="1898" y="317"/>
                    <a:pt x="1921" y="248"/>
                  </a:cubicBezTo>
                  <a:cubicBezTo>
                    <a:pt x="1967" y="65"/>
                    <a:pt x="1830" y="65"/>
                    <a:pt x="1715" y="43"/>
                  </a:cubicBezTo>
                  <a:cubicBezTo>
                    <a:pt x="1578" y="20"/>
                    <a:pt x="1464" y="20"/>
                    <a:pt x="1350" y="20"/>
                  </a:cubicBezTo>
                  <a:cubicBezTo>
                    <a:pt x="1302" y="6"/>
                    <a:pt x="1254" y="0"/>
                    <a:pt x="1205" y="0"/>
                  </a:cubicBezTo>
                  <a:close/>
                </a:path>
              </a:pathLst>
            </a:custGeom>
            <a:solidFill>
              <a:srgbClr val="ECA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91"/>
            <p:cNvSpPr/>
            <p:nvPr/>
          </p:nvSpPr>
          <p:spPr>
            <a:xfrm>
              <a:off x="4399925" y="4693100"/>
              <a:ext cx="12600" cy="20625"/>
            </a:xfrm>
            <a:custGeom>
              <a:avLst/>
              <a:gdLst/>
              <a:ahLst/>
              <a:cxnLst/>
              <a:rect l="l" t="t" r="r" b="b"/>
              <a:pathLst>
                <a:path w="504" h="825" extrusionOk="0">
                  <a:moveTo>
                    <a:pt x="504" y="1"/>
                  </a:moveTo>
                  <a:lnTo>
                    <a:pt x="504" y="1"/>
                  </a:lnTo>
                  <a:cubicBezTo>
                    <a:pt x="184" y="92"/>
                    <a:pt x="1" y="412"/>
                    <a:pt x="1" y="733"/>
                  </a:cubicBezTo>
                  <a:lnTo>
                    <a:pt x="138" y="824"/>
                  </a:lnTo>
                  <a:lnTo>
                    <a:pt x="252" y="733"/>
                  </a:lnTo>
                  <a:cubicBezTo>
                    <a:pt x="344" y="481"/>
                    <a:pt x="412" y="229"/>
                    <a:pt x="504" y="1"/>
                  </a:cubicBezTo>
                  <a:close/>
                </a:path>
              </a:pathLst>
            </a:custGeom>
            <a:solidFill>
              <a:srgbClr val="DB7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91"/>
            <p:cNvSpPr/>
            <p:nvPr/>
          </p:nvSpPr>
          <p:spPr>
            <a:xfrm>
              <a:off x="4425650" y="4661100"/>
              <a:ext cx="5750" cy="6300"/>
            </a:xfrm>
            <a:custGeom>
              <a:avLst/>
              <a:gdLst/>
              <a:ahLst/>
              <a:cxnLst/>
              <a:rect l="l" t="t" r="r" b="b"/>
              <a:pathLst>
                <a:path w="230" h="252" extrusionOk="0">
                  <a:moveTo>
                    <a:pt x="230" y="0"/>
                  </a:moveTo>
                  <a:lnTo>
                    <a:pt x="1" y="252"/>
                  </a:ln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91"/>
            <p:cNvSpPr/>
            <p:nvPr/>
          </p:nvSpPr>
          <p:spPr>
            <a:xfrm>
              <a:off x="4412500" y="4686250"/>
              <a:ext cx="6325" cy="6300"/>
            </a:xfrm>
            <a:custGeom>
              <a:avLst/>
              <a:gdLst/>
              <a:ahLst/>
              <a:cxnLst/>
              <a:rect l="l" t="t" r="r" b="b"/>
              <a:pathLst>
                <a:path w="253" h="252" extrusionOk="0">
                  <a:moveTo>
                    <a:pt x="252" y="0"/>
                  </a:moveTo>
                  <a:lnTo>
                    <a:pt x="1" y="252"/>
                  </a:lnTo>
                  <a:close/>
                </a:path>
              </a:pathLst>
            </a:custGeom>
            <a:solidFill>
              <a:srgbClr val="DB7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91"/>
            <p:cNvSpPr/>
            <p:nvPr/>
          </p:nvSpPr>
          <p:spPr>
            <a:xfrm>
              <a:off x="4393650" y="4711400"/>
              <a:ext cx="7650" cy="6700"/>
            </a:xfrm>
            <a:custGeom>
              <a:avLst/>
              <a:gdLst/>
              <a:ahLst/>
              <a:cxnLst/>
              <a:rect l="l" t="t" r="r" b="b"/>
              <a:pathLst>
                <a:path w="306" h="268" extrusionOk="0">
                  <a:moveTo>
                    <a:pt x="252" y="1"/>
                  </a:moveTo>
                  <a:lnTo>
                    <a:pt x="0" y="252"/>
                  </a:lnTo>
                  <a:cubicBezTo>
                    <a:pt x="46" y="262"/>
                    <a:pt x="86" y="268"/>
                    <a:pt x="122" y="268"/>
                  </a:cubicBezTo>
                  <a:cubicBezTo>
                    <a:pt x="248" y="268"/>
                    <a:pt x="305" y="197"/>
                    <a:pt x="252" y="1"/>
                  </a:cubicBezTo>
                  <a:close/>
                </a:path>
              </a:pathLst>
            </a:custGeom>
            <a:solidFill>
              <a:srgbClr val="DB7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91"/>
            <p:cNvSpPr/>
            <p:nvPr/>
          </p:nvSpPr>
          <p:spPr>
            <a:xfrm>
              <a:off x="4369625" y="4724550"/>
              <a:ext cx="5750" cy="6325"/>
            </a:xfrm>
            <a:custGeom>
              <a:avLst/>
              <a:gdLst/>
              <a:ahLst/>
              <a:cxnLst/>
              <a:rect l="l" t="t" r="r" b="b"/>
              <a:pathLst>
                <a:path w="230" h="253" extrusionOk="0">
                  <a:moveTo>
                    <a:pt x="230" y="0"/>
                  </a:moveTo>
                  <a:lnTo>
                    <a:pt x="230" y="0"/>
                  </a:lnTo>
                  <a:cubicBezTo>
                    <a:pt x="92" y="23"/>
                    <a:pt x="1" y="138"/>
                    <a:pt x="1" y="252"/>
                  </a:cubicBezTo>
                  <a:lnTo>
                    <a:pt x="230" y="0"/>
                  </a:lnTo>
                  <a:close/>
                </a:path>
              </a:pathLst>
            </a:custGeom>
            <a:solidFill>
              <a:srgbClr val="BF50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91"/>
            <p:cNvSpPr/>
            <p:nvPr/>
          </p:nvSpPr>
          <p:spPr>
            <a:xfrm>
              <a:off x="4374775" y="4711975"/>
              <a:ext cx="32050" cy="56050"/>
            </a:xfrm>
            <a:custGeom>
              <a:avLst/>
              <a:gdLst/>
              <a:ahLst/>
              <a:cxnLst/>
              <a:rect l="l" t="t" r="r" b="b"/>
              <a:pathLst>
                <a:path w="1282" h="2242" extrusionOk="0">
                  <a:moveTo>
                    <a:pt x="1007" y="0"/>
                  </a:moveTo>
                  <a:lnTo>
                    <a:pt x="755" y="229"/>
                  </a:lnTo>
                  <a:cubicBezTo>
                    <a:pt x="389" y="732"/>
                    <a:pt x="1" y="1212"/>
                    <a:pt x="161" y="1898"/>
                  </a:cubicBezTo>
                  <a:cubicBezTo>
                    <a:pt x="184" y="2013"/>
                    <a:pt x="69" y="2127"/>
                    <a:pt x="1" y="2241"/>
                  </a:cubicBezTo>
                  <a:lnTo>
                    <a:pt x="504" y="2241"/>
                  </a:lnTo>
                  <a:cubicBezTo>
                    <a:pt x="527" y="2081"/>
                    <a:pt x="527" y="1921"/>
                    <a:pt x="550" y="1761"/>
                  </a:cubicBezTo>
                  <a:cubicBezTo>
                    <a:pt x="595" y="1487"/>
                    <a:pt x="1098" y="1578"/>
                    <a:pt x="1007" y="1327"/>
                  </a:cubicBezTo>
                  <a:cubicBezTo>
                    <a:pt x="915" y="1121"/>
                    <a:pt x="961" y="869"/>
                    <a:pt x="1121" y="686"/>
                  </a:cubicBezTo>
                  <a:cubicBezTo>
                    <a:pt x="1236" y="481"/>
                    <a:pt x="1281" y="229"/>
                    <a:pt x="1258" y="0"/>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91"/>
            <p:cNvSpPr/>
            <p:nvPr/>
          </p:nvSpPr>
          <p:spPr>
            <a:xfrm>
              <a:off x="4415375" y="4722675"/>
              <a:ext cx="16025" cy="13900"/>
            </a:xfrm>
            <a:custGeom>
              <a:avLst/>
              <a:gdLst/>
              <a:ahLst/>
              <a:cxnLst/>
              <a:rect l="l" t="t" r="r" b="b"/>
              <a:pathLst>
                <a:path w="641" h="556" extrusionOk="0">
                  <a:moveTo>
                    <a:pt x="187" y="1"/>
                  </a:moveTo>
                  <a:cubicBezTo>
                    <a:pt x="126" y="1"/>
                    <a:pt x="56" y="34"/>
                    <a:pt x="0" y="53"/>
                  </a:cubicBezTo>
                  <a:cubicBezTo>
                    <a:pt x="46" y="121"/>
                    <a:pt x="46" y="213"/>
                    <a:pt x="92" y="258"/>
                  </a:cubicBezTo>
                  <a:cubicBezTo>
                    <a:pt x="275" y="373"/>
                    <a:pt x="458" y="464"/>
                    <a:pt x="641" y="556"/>
                  </a:cubicBezTo>
                  <a:cubicBezTo>
                    <a:pt x="641" y="304"/>
                    <a:pt x="480" y="75"/>
                    <a:pt x="229" y="7"/>
                  </a:cubicBezTo>
                  <a:cubicBezTo>
                    <a:pt x="216" y="3"/>
                    <a:pt x="202" y="1"/>
                    <a:pt x="187" y="1"/>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91"/>
            <p:cNvSpPr/>
            <p:nvPr/>
          </p:nvSpPr>
          <p:spPr>
            <a:xfrm>
              <a:off x="4386775" y="4768000"/>
              <a:ext cx="13750" cy="18875"/>
            </a:xfrm>
            <a:custGeom>
              <a:avLst/>
              <a:gdLst/>
              <a:ahLst/>
              <a:cxnLst/>
              <a:rect l="l" t="t" r="r" b="b"/>
              <a:pathLst>
                <a:path w="550" h="755" extrusionOk="0">
                  <a:moveTo>
                    <a:pt x="24" y="0"/>
                  </a:moveTo>
                  <a:cubicBezTo>
                    <a:pt x="1" y="320"/>
                    <a:pt x="207" y="641"/>
                    <a:pt x="527" y="755"/>
                  </a:cubicBezTo>
                  <a:cubicBezTo>
                    <a:pt x="550" y="412"/>
                    <a:pt x="344" y="115"/>
                    <a:pt x="24" y="0"/>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91"/>
            <p:cNvSpPr/>
            <p:nvPr/>
          </p:nvSpPr>
          <p:spPr>
            <a:xfrm>
              <a:off x="4423375" y="4742850"/>
              <a:ext cx="8025" cy="5050"/>
            </a:xfrm>
            <a:custGeom>
              <a:avLst/>
              <a:gdLst/>
              <a:ahLst/>
              <a:cxnLst/>
              <a:rect l="l" t="t" r="r" b="b"/>
              <a:pathLst>
                <a:path w="321" h="202" extrusionOk="0">
                  <a:moveTo>
                    <a:pt x="321" y="0"/>
                  </a:moveTo>
                  <a:cubicBezTo>
                    <a:pt x="229" y="0"/>
                    <a:pt x="160" y="23"/>
                    <a:pt x="92" y="23"/>
                  </a:cubicBezTo>
                  <a:cubicBezTo>
                    <a:pt x="46" y="46"/>
                    <a:pt x="0" y="69"/>
                    <a:pt x="0" y="92"/>
                  </a:cubicBezTo>
                  <a:cubicBezTo>
                    <a:pt x="0" y="159"/>
                    <a:pt x="49" y="201"/>
                    <a:pt x="103" y="201"/>
                  </a:cubicBezTo>
                  <a:cubicBezTo>
                    <a:pt x="122" y="201"/>
                    <a:pt x="142" y="195"/>
                    <a:pt x="160" y="183"/>
                  </a:cubicBezTo>
                  <a:cubicBezTo>
                    <a:pt x="229" y="115"/>
                    <a:pt x="275" y="69"/>
                    <a:pt x="321" y="0"/>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91"/>
            <p:cNvSpPr/>
            <p:nvPr/>
          </p:nvSpPr>
          <p:spPr>
            <a:xfrm>
              <a:off x="4431375" y="4736550"/>
              <a:ext cx="6325" cy="6325"/>
            </a:xfrm>
            <a:custGeom>
              <a:avLst/>
              <a:gdLst/>
              <a:ahLst/>
              <a:cxnLst/>
              <a:rect l="l" t="t" r="r" b="b"/>
              <a:pathLst>
                <a:path w="253" h="253" extrusionOk="0">
                  <a:moveTo>
                    <a:pt x="1" y="1"/>
                  </a:moveTo>
                  <a:lnTo>
                    <a:pt x="1" y="252"/>
                  </a:lnTo>
                  <a:lnTo>
                    <a:pt x="252" y="252"/>
                  </a:lnTo>
                  <a:lnTo>
                    <a:pt x="1" y="1"/>
                  </a:ln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9" name="Google Shape;5739;p91"/>
          <p:cNvSpPr txBox="1">
            <a:spLocks noGrp="1"/>
          </p:cNvSpPr>
          <p:nvPr>
            <p:ph type="subTitle" idx="2"/>
          </p:nvPr>
        </p:nvSpPr>
        <p:spPr>
          <a:xfrm>
            <a:off x="800575" y="2211595"/>
            <a:ext cx="2367600" cy="633000"/>
          </a:xfrm>
          <a:prstGeom prst="rect">
            <a:avLst/>
          </a:prstGeom>
        </p:spPr>
        <p:txBody>
          <a:bodyPr spcFirstLastPara="1" wrap="square" lIns="91425" tIns="91425" rIns="91425" bIns="91425" anchor="t" anchorCtr="0">
            <a:noAutofit/>
          </a:bodyPr>
          <a:lstStyle/>
          <a:p>
            <a:pPr marL="0" lvl="0" indent="0">
              <a:spcAft>
                <a:spcPts val="1600"/>
              </a:spcAft>
            </a:pPr>
            <a:r>
              <a:rPr lang="en-US" sz="1050" dirty="0">
                <a:solidFill>
                  <a:schemeClr val="bg1">
                    <a:lumMod val="85000"/>
                  </a:schemeClr>
                </a:solidFill>
              </a:rPr>
              <a:t> Utilizes Random Forest Classifier from Scikit-learn, an ensemble method combining decision trees for better accuracy and reduced overfitting.</a:t>
            </a:r>
          </a:p>
        </p:txBody>
      </p:sp>
      <p:sp>
        <p:nvSpPr>
          <p:cNvPr id="5740" name="Google Shape;5740;p91"/>
          <p:cNvSpPr txBox="1">
            <a:spLocks noGrp="1"/>
          </p:cNvSpPr>
          <p:nvPr>
            <p:ph type="subTitle" idx="1"/>
          </p:nvPr>
        </p:nvSpPr>
        <p:spPr>
          <a:xfrm>
            <a:off x="1004625" y="1829925"/>
            <a:ext cx="1700700" cy="366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Model</a:t>
            </a:r>
            <a:endParaRPr dirty="0"/>
          </a:p>
        </p:txBody>
      </p:sp>
      <p:grpSp>
        <p:nvGrpSpPr>
          <p:cNvPr id="5741" name="Google Shape;5741;p91"/>
          <p:cNvGrpSpPr/>
          <p:nvPr/>
        </p:nvGrpSpPr>
        <p:grpSpPr>
          <a:xfrm>
            <a:off x="5106159" y="3008506"/>
            <a:ext cx="731506" cy="717577"/>
            <a:chOff x="2986200" y="3849900"/>
            <a:chExt cx="1502375" cy="1505300"/>
          </a:xfrm>
        </p:grpSpPr>
        <p:sp>
          <p:nvSpPr>
            <p:cNvPr id="5742" name="Google Shape;5742;p91"/>
            <p:cNvSpPr/>
            <p:nvPr/>
          </p:nvSpPr>
          <p:spPr>
            <a:xfrm>
              <a:off x="3165700" y="3969225"/>
              <a:ext cx="170400" cy="149375"/>
            </a:xfrm>
            <a:custGeom>
              <a:avLst/>
              <a:gdLst/>
              <a:ahLst/>
              <a:cxnLst/>
              <a:rect l="l" t="t" r="r" b="b"/>
              <a:pathLst>
                <a:path w="6816" h="5975" extrusionOk="0">
                  <a:moveTo>
                    <a:pt x="6505" y="1"/>
                  </a:moveTo>
                  <a:cubicBezTo>
                    <a:pt x="6411" y="1"/>
                    <a:pt x="6319" y="45"/>
                    <a:pt x="6243" y="121"/>
                  </a:cubicBezTo>
                  <a:cubicBezTo>
                    <a:pt x="5832" y="441"/>
                    <a:pt x="5306" y="647"/>
                    <a:pt x="4940" y="1059"/>
                  </a:cubicBezTo>
                  <a:cubicBezTo>
                    <a:pt x="4620" y="1470"/>
                    <a:pt x="4208" y="1836"/>
                    <a:pt x="3728" y="2110"/>
                  </a:cubicBezTo>
                  <a:cubicBezTo>
                    <a:pt x="3362" y="2751"/>
                    <a:pt x="2813" y="3277"/>
                    <a:pt x="2150" y="3597"/>
                  </a:cubicBezTo>
                  <a:cubicBezTo>
                    <a:pt x="2013" y="3665"/>
                    <a:pt x="1807" y="3665"/>
                    <a:pt x="1716" y="3780"/>
                  </a:cubicBezTo>
                  <a:cubicBezTo>
                    <a:pt x="1167" y="4397"/>
                    <a:pt x="481" y="4923"/>
                    <a:pt x="1" y="5632"/>
                  </a:cubicBezTo>
                  <a:cubicBezTo>
                    <a:pt x="69" y="5723"/>
                    <a:pt x="161" y="5769"/>
                    <a:pt x="275" y="5815"/>
                  </a:cubicBezTo>
                  <a:cubicBezTo>
                    <a:pt x="322" y="5812"/>
                    <a:pt x="370" y="5810"/>
                    <a:pt x="417" y="5810"/>
                  </a:cubicBezTo>
                  <a:cubicBezTo>
                    <a:pt x="735" y="5810"/>
                    <a:pt x="1051" y="5875"/>
                    <a:pt x="1350" y="5975"/>
                  </a:cubicBezTo>
                  <a:cubicBezTo>
                    <a:pt x="1944" y="5861"/>
                    <a:pt x="2242" y="5403"/>
                    <a:pt x="2585" y="4992"/>
                  </a:cubicBezTo>
                  <a:cubicBezTo>
                    <a:pt x="3134" y="4374"/>
                    <a:pt x="3682" y="3780"/>
                    <a:pt x="4528" y="3528"/>
                  </a:cubicBezTo>
                  <a:cubicBezTo>
                    <a:pt x="4803" y="3460"/>
                    <a:pt x="5031" y="3277"/>
                    <a:pt x="5146" y="3002"/>
                  </a:cubicBezTo>
                  <a:cubicBezTo>
                    <a:pt x="5283" y="2431"/>
                    <a:pt x="6060" y="2316"/>
                    <a:pt x="6106" y="1676"/>
                  </a:cubicBezTo>
                  <a:cubicBezTo>
                    <a:pt x="5809" y="921"/>
                    <a:pt x="6746" y="761"/>
                    <a:pt x="6815" y="190"/>
                  </a:cubicBezTo>
                  <a:cubicBezTo>
                    <a:pt x="6769" y="75"/>
                    <a:pt x="6678" y="7"/>
                    <a:pt x="6564" y="7"/>
                  </a:cubicBezTo>
                  <a:cubicBezTo>
                    <a:pt x="6544" y="3"/>
                    <a:pt x="6524" y="1"/>
                    <a:pt x="6505" y="1"/>
                  </a:cubicBezTo>
                  <a:close/>
                </a:path>
              </a:pathLst>
            </a:custGeom>
            <a:solidFill>
              <a:srgbClr val="ED9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91"/>
            <p:cNvSpPr/>
            <p:nvPr/>
          </p:nvSpPr>
          <p:spPr>
            <a:xfrm>
              <a:off x="3081100" y="4113225"/>
              <a:ext cx="116075" cy="123725"/>
            </a:xfrm>
            <a:custGeom>
              <a:avLst/>
              <a:gdLst/>
              <a:ahLst/>
              <a:cxnLst/>
              <a:rect l="l" t="t" r="r" b="b"/>
              <a:pathLst>
                <a:path w="4643" h="4949" extrusionOk="0">
                  <a:moveTo>
                    <a:pt x="3880" y="0"/>
                  </a:moveTo>
                  <a:cubicBezTo>
                    <a:pt x="3844" y="0"/>
                    <a:pt x="3809" y="3"/>
                    <a:pt x="3774" y="9"/>
                  </a:cubicBezTo>
                  <a:cubicBezTo>
                    <a:pt x="3362" y="32"/>
                    <a:pt x="3270" y="558"/>
                    <a:pt x="2859" y="581"/>
                  </a:cubicBezTo>
                  <a:cubicBezTo>
                    <a:pt x="2516" y="878"/>
                    <a:pt x="2196" y="1175"/>
                    <a:pt x="1921" y="1495"/>
                  </a:cubicBezTo>
                  <a:cubicBezTo>
                    <a:pt x="1533" y="2021"/>
                    <a:pt x="1235" y="2593"/>
                    <a:pt x="892" y="3142"/>
                  </a:cubicBezTo>
                  <a:cubicBezTo>
                    <a:pt x="938" y="3142"/>
                    <a:pt x="938" y="3188"/>
                    <a:pt x="938" y="3233"/>
                  </a:cubicBezTo>
                  <a:cubicBezTo>
                    <a:pt x="938" y="3302"/>
                    <a:pt x="892" y="3348"/>
                    <a:pt x="801" y="3370"/>
                  </a:cubicBezTo>
                  <a:cubicBezTo>
                    <a:pt x="435" y="3599"/>
                    <a:pt x="298" y="3988"/>
                    <a:pt x="115" y="4354"/>
                  </a:cubicBezTo>
                  <a:cubicBezTo>
                    <a:pt x="46" y="4445"/>
                    <a:pt x="1" y="4560"/>
                    <a:pt x="1" y="4674"/>
                  </a:cubicBezTo>
                  <a:cubicBezTo>
                    <a:pt x="1" y="4811"/>
                    <a:pt x="92" y="4903"/>
                    <a:pt x="206" y="4948"/>
                  </a:cubicBezTo>
                  <a:cubicBezTo>
                    <a:pt x="824" y="4445"/>
                    <a:pt x="1624" y="4171"/>
                    <a:pt x="1853" y="3256"/>
                  </a:cubicBezTo>
                  <a:cubicBezTo>
                    <a:pt x="1866" y="3213"/>
                    <a:pt x="1880" y="3196"/>
                    <a:pt x="1897" y="3196"/>
                  </a:cubicBezTo>
                  <a:cubicBezTo>
                    <a:pt x="1960" y="3196"/>
                    <a:pt x="2052" y="3450"/>
                    <a:pt x="2191" y="3450"/>
                  </a:cubicBezTo>
                  <a:cubicBezTo>
                    <a:pt x="2207" y="3450"/>
                    <a:pt x="2224" y="3447"/>
                    <a:pt x="2241" y="3439"/>
                  </a:cubicBezTo>
                  <a:cubicBezTo>
                    <a:pt x="2836" y="3302"/>
                    <a:pt x="2905" y="2867"/>
                    <a:pt x="2813" y="2364"/>
                  </a:cubicBezTo>
                  <a:cubicBezTo>
                    <a:pt x="2669" y="2028"/>
                    <a:pt x="2760" y="1939"/>
                    <a:pt x="2938" y="1939"/>
                  </a:cubicBezTo>
                  <a:cubicBezTo>
                    <a:pt x="3014" y="1939"/>
                    <a:pt x="3106" y="1955"/>
                    <a:pt x="3202" y="1976"/>
                  </a:cubicBezTo>
                  <a:cubicBezTo>
                    <a:pt x="3316" y="1976"/>
                    <a:pt x="3431" y="1953"/>
                    <a:pt x="3522" y="1884"/>
                  </a:cubicBezTo>
                  <a:cubicBezTo>
                    <a:pt x="3911" y="1427"/>
                    <a:pt x="4642" y="1175"/>
                    <a:pt x="4482" y="352"/>
                  </a:cubicBezTo>
                  <a:cubicBezTo>
                    <a:pt x="4363" y="133"/>
                    <a:pt x="4121" y="0"/>
                    <a:pt x="3880" y="0"/>
                  </a:cubicBezTo>
                  <a:close/>
                </a:path>
              </a:pathLst>
            </a:custGeom>
            <a:solidFill>
              <a:srgbClr val="ED9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91"/>
            <p:cNvSpPr/>
            <p:nvPr/>
          </p:nvSpPr>
          <p:spPr>
            <a:xfrm>
              <a:off x="3541875" y="3849900"/>
              <a:ext cx="233825" cy="33175"/>
            </a:xfrm>
            <a:custGeom>
              <a:avLst/>
              <a:gdLst/>
              <a:ahLst/>
              <a:cxnLst/>
              <a:rect l="l" t="t" r="r" b="b"/>
              <a:pathLst>
                <a:path w="9353" h="1327" extrusionOk="0">
                  <a:moveTo>
                    <a:pt x="6837" y="1"/>
                  </a:moveTo>
                  <a:cubicBezTo>
                    <a:pt x="5968" y="1"/>
                    <a:pt x="5122" y="115"/>
                    <a:pt x="4253" y="161"/>
                  </a:cubicBezTo>
                  <a:cubicBezTo>
                    <a:pt x="3425" y="458"/>
                    <a:pt x="2557" y="597"/>
                    <a:pt x="1668" y="597"/>
                  </a:cubicBezTo>
                  <a:cubicBezTo>
                    <a:pt x="1600" y="597"/>
                    <a:pt x="1532" y="597"/>
                    <a:pt x="1464" y="595"/>
                  </a:cubicBezTo>
                  <a:cubicBezTo>
                    <a:pt x="960" y="618"/>
                    <a:pt x="480" y="732"/>
                    <a:pt x="23" y="938"/>
                  </a:cubicBezTo>
                  <a:cubicBezTo>
                    <a:pt x="0" y="1212"/>
                    <a:pt x="229" y="1281"/>
                    <a:pt x="435" y="1327"/>
                  </a:cubicBezTo>
                  <a:cubicBezTo>
                    <a:pt x="1464" y="1235"/>
                    <a:pt x="2538" y="1258"/>
                    <a:pt x="3567" y="1098"/>
                  </a:cubicBezTo>
                  <a:cubicBezTo>
                    <a:pt x="3887" y="1007"/>
                    <a:pt x="4230" y="1030"/>
                    <a:pt x="4528" y="961"/>
                  </a:cubicBezTo>
                  <a:cubicBezTo>
                    <a:pt x="6060" y="572"/>
                    <a:pt x="7638" y="961"/>
                    <a:pt x="9147" y="526"/>
                  </a:cubicBezTo>
                  <a:cubicBezTo>
                    <a:pt x="9284" y="458"/>
                    <a:pt x="9353" y="275"/>
                    <a:pt x="9261" y="161"/>
                  </a:cubicBezTo>
                  <a:cubicBezTo>
                    <a:pt x="8461" y="92"/>
                    <a:pt x="7683" y="1"/>
                    <a:pt x="6837" y="1"/>
                  </a:cubicBezTo>
                  <a:close/>
                </a:path>
              </a:pathLst>
            </a:custGeom>
            <a:solidFill>
              <a:srgbClr val="E182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91"/>
            <p:cNvSpPr/>
            <p:nvPr/>
          </p:nvSpPr>
          <p:spPr>
            <a:xfrm>
              <a:off x="3326350" y="3901200"/>
              <a:ext cx="141800" cy="74375"/>
            </a:xfrm>
            <a:custGeom>
              <a:avLst/>
              <a:gdLst/>
              <a:ahLst/>
              <a:cxnLst/>
              <a:rect l="l" t="t" r="r" b="b"/>
              <a:pathLst>
                <a:path w="5672" h="2975" extrusionOk="0">
                  <a:moveTo>
                    <a:pt x="5485" y="1"/>
                  </a:moveTo>
                  <a:cubicBezTo>
                    <a:pt x="5425" y="1"/>
                    <a:pt x="5363" y="18"/>
                    <a:pt x="5305" y="52"/>
                  </a:cubicBezTo>
                  <a:cubicBezTo>
                    <a:pt x="3590" y="510"/>
                    <a:pt x="1990" y="1287"/>
                    <a:pt x="595" y="2339"/>
                  </a:cubicBezTo>
                  <a:cubicBezTo>
                    <a:pt x="503" y="2430"/>
                    <a:pt x="412" y="2522"/>
                    <a:pt x="298" y="2568"/>
                  </a:cubicBezTo>
                  <a:cubicBezTo>
                    <a:pt x="229" y="2590"/>
                    <a:pt x="160" y="2613"/>
                    <a:pt x="92" y="2636"/>
                  </a:cubicBezTo>
                  <a:cubicBezTo>
                    <a:pt x="69" y="2636"/>
                    <a:pt x="69" y="2659"/>
                    <a:pt x="23" y="2705"/>
                  </a:cubicBezTo>
                  <a:cubicBezTo>
                    <a:pt x="0" y="2751"/>
                    <a:pt x="23" y="2796"/>
                    <a:pt x="92" y="2842"/>
                  </a:cubicBezTo>
                  <a:lnTo>
                    <a:pt x="343" y="2842"/>
                  </a:lnTo>
                  <a:cubicBezTo>
                    <a:pt x="462" y="2937"/>
                    <a:pt x="575" y="2974"/>
                    <a:pt x="682" y="2974"/>
                  </a:cubicBezTo>
                  <a:cubicBezTo>
                    <a:pt x="886" y="2974"/>
                    <a:pt x="1070" y="2840"/>
                    <a:pt x="1235" y="2705"/>
                  </a:cubicBezTo>
                  <a:cubicBezTo>
                    <a:pt x="2264" y="1950"/>
                    <a:pt x="3453" y="1379"/>
                    <a:pt x="4711" y="1036"/>
                  </a:cubicBezTo>
                  <a:cubicBezTo>
                    <a:pt x="5077" y="967"/>
                    <a:pt x="5420" y="738"/>
                    <a:pt x="5626" y="418"/>
                  </a:cubicBezTo>
                  <a:cubicBezTo>
                    <a:pt x="5671" y="304"/>
                    <a:pt x="5671" y="189"/>
                    <a:pt x="5648" y="52"/>
                  </a:cubicBezTo>
                  <a:cubicBezTo>
                    <a:pt x="5603" y="18"/>
                    <a:pt x="5545" y="1"/>
                    <a:pt x="5485" y="1"/>
                  </a:cubicBezTo>
                  <a:close/>
                </a:path>
              </a:pathLst>
            </a:custGeom>
            <a:solidFill>
              <a:srgbClr val="E79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91"/>
            <p:cNvSpPr/>
            <p:nvPr/>
          </p:nvSpPr>
          <p:spPr>
            <a:xfrm>
              <a:off x="3032100" y="4260825"/>
              <a:ext cx="45325" cy="88525"/>
            </a:xfrm>
            <a:custGeom>
              <a:avLst/>
              <a:gdLst/>
              <a:ahLst/>
              <a:cxnLst/>
              <a:rect l="l" t="t" r="r" b="b"/>
              <a:pathLst>
                <a:path w="1813" h="3541" extrusionOk="0">
                  <a:moveTo>
                    <a:pt x="1444" y="1"/>
                  </a:moveTo>
                  <a:cubicBezTo>
                    <a:pt x="1420" y="1"/>
                    <a:pt x="1394" y="2"/>
                    <a:pt x="1366" y="5"/>
                  </a:cubicBezTo>
                  <a:cubicBezTo>
                    <a:pt x="1343" y="73"/>
                    <a:pt x="1320" y="142"/>
                    <a:pt x="1320" y="188"/>
                  </a:cubicBezTo>
                  <a:cubicBezTo>
                    <a:pt x="1252" y="302"/>
                    <a:pt x="1160" y="416"/>
                    <a:pt x="1069" y="485"/>
                  </a:cubicBezTo>
                  <a:cubicBezTo>
                    <a:pt x="817" y="988"/>
                    <a:pt x="566" y="1491"/>
                    <a:pt x="314" y="1994"/>
                  </a:cubicBezTo>
                  <a:cubicBezTo>
                    <a:pt x="223" y="2383"/>
                    <a:pt x="131" y="2794"/>
                    <a:pt x="40" y="3206"/>
                  </a:cubicBezTo>
                  <a:cubicBezTo>
                    <a:pt x="1" y="3465"/>
                    <a:pt x="80" y="3541"/>
                    <a:pt x="189" y="3541"/>
                  </a:cubicBezTo>
                  <a:cubicBezTo>
                    <a:pt x="272" y="3541"/>
                    <a:pt x="372" y="3497"/>
                    <a:pt x="451" y="3458"/>
                  </a:cubicBezTo>
                  <a:cubicBezTo>
                    <a:pt x="771" y="3275"/>
                    <a:pt x="863" y="2909"/>
                    <a:pt x="1000" y="2566"/>
                  </a:cubicBezTo>
                  <a:cubicBezTo>
                    <a:pt x="1069" y="2406"/>
                    <a:pt x="1137" y="2268"/>
                    <a:pt x="1206" y="2108"/>
                  </a:cubicBezTo>
                  <a:cubicBezTo>
                    <a:pt x="1252" y="1994"/>
                    <a:pt x="1275" y="1903"/>
                    <a:pt x="1297" y="1788"/>
                  </a:cubicBezTo>
                  <a:cubicBezTo>
                    <a:pt x="1366" y="1468"/>
                    <a:pt x="1480" y="1171"/>
                    <a:pt x="1663" y="896"/>
                  </a:cubicBezTo>
                  <a:cubicBezTo>
                    <a:pt x="1709" y="805"/>
                    <a:pt x="1732" y="691"/>
                    <a:pt x="1755" y="576"/>
                  </a:cubicBezTo>
                  <a:cubicBezTo>
                    <a:pt x="1733" y="319"/>
                    <a:pt x="1813" y="1"/>
                    <a:pt x="1444" y="1"/>
                  </a:cubicBezTo>
                  <a:close/>
                </a:path>
              </a:pathLst>
            </a:custGeom>
            <a:solidFill>
              <a:srgbClr val="E48D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91"/>
            <p:cNvSpPr/>
            <p:nvPr/>
          </p:nvSpPr>
          <p:spPr>
            <a:xfrm>
              <a:off x="3496700" y="3873350"/>
              <a:ext cx="51475" cy="28600"/>
            </a:xfrm>
            <a:custGeom>
              <a:avLst/>
              <a:gdLst/>
              <a:ahLst/>
              <a:cxnLst/>
              <a:rect l="l" t="t" r="r" b="b"/>
              <a:pathLst>
                <a:path w="2059" h="1144" extrusionOk="0">
                  <a:moveTo>
                    <a:pt x="1807" y="0"/>
                  </a:moveTo>
                  <a:cubicBezTo>
                    <a:pt x="1213" y="206"/>
                    <a:pt x="549" y="297"/>
                    <a:pt x="1" y="640"/>
                  </a:cubicBezTo>
                  <a:cubicBezTo>
                    <a:pt x="23" y="823"/>
                    <a:pt x="138" y="983"/>
                    <a:pt x="298" y="1052"/>
                  </a:cubicBezTo>
                  <a:cubicBezTo>
                    <a:pt x="389" y="1098"/>
                    <a:pt x="504" y="1143"/>
                    <a:pt x="618" y="1143"/>
                  </a:cubicBezTo>
                  <a:cubicBezTo>
                    <a:pt x="1190" y="1006"/>
                    <a:pt x="1853" y="938"/>
                    <a:pt x="2059" y="206"/>
                  </a:cubicBezTo>
                  <a:lnTo>
                    <a:pt x="1807" y="0"/>
                  </a:lnTo>
                  <a:close/>
                </a:path>
              </a:pathLst>
            </a:custGeom>
            <a:solidFill>
              <a:srgbClr val="E692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91"/>
            <p:cNvSpPr/>
            <p:nvPr/>
          </p:nvSpPr>
          <p:spPr>
            <a:xfrm>
              <a:off x="3066250" y="4227775"/>
              <a:ext cx="27450" cy="51475"/>
            </a:xfrm>
            <a:custGeom>
              <a:avLst/>
              <a:gdLst/>
              <a:ahLst/>
              <a:cxnLst/>
              <a:rect l="l" t="t" r="r" b="b"/>
              <a:pathLst>
                <a:path w="1098" h="2059" extrusionOk="0">
                  <a:moveTo>
                    <a:pt x="606" y="0"/>
                  </a:moveTo>
                  <a:cubicBezTo>
                    <a:pt x="572" y="0"/>
                    <a:pt x="537" y="23"/>
                    <a:pt x="503" y="69"/>
                  </a:cubicBezTo>
                  <a:lnTo>
                    <a:pt x="0" y="1327"/>
                  </a:lnTo>
                  <a:cubicBezTo>
                    <a:pt x="274" y="1510"/>
                    <a:pt x="206" y="1784"/>
                    <a:pt x="206" y="2058"/>
                  </a:cubicBezTo>
                  <a:cubicBezTo>
                    <a:pt x="1098" y="1670"/>
                    <a:pt x="1098" y="1052"/>
                    <a:pt x="709" y="298"/>
                  </a:cubicBezTo>
                  <a:lnTo>
                    <a:pt x="709" y="69"/>
                  </a:lnTo>
                  <a:cubicBezTo>
                    <a:pt x="675" y="23"/>
                    <a:pt x="640" y="0"/>
                    <a:pt x="606" y="0"/>
                  </a:cubicBezTo>
                  <a:close/>
                </a:path>
              </a:pathLst>
            </a:custGeom>
            <a:solidFill>
              <a:srgbClr val="EC9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91"/>
            <p:cNvSpPr/>
            <p:nvPr/>
          </p:nvSpPr>
          <p:spPr>
            <a:xfrm>
              <a:off x="3219450" y="4021975"/>
              <a:ext cx="39475" cy="37175"/>
            </a:xfrm>
            <a:custGeom>
              <a:avLst/>
              <a:gdLst/>
              <a:ahLst/>
              <a:cxnLst/>
              <a:rect l="l" t="t" r="r" b="b"/>
              <a:pathLst>
                <a:path w="1579" h="1487" extrusionOk="0">
                  <a:moveTo>
                    <a:pt x="1578" y="0"/>
                  </a:moveTo>
                  <a:lnTo>
                    <a:pt x="1578" y="0"/>
                  </a:lnTo>
                  <a:cubicBezTo>
                    <a:pt x="938" y="343"/>
                    <a:pt x="526" y="984"/>
                    <a:pt x="0" y="1487"/>
                  </a:cubicBezTo>
                  <a:cubicBezTo>
                    <a:pt x="892" y="1372"/>
                    <a:pt x="1372" y="824"/>
                    <a:pt x="1578" y="0"/>
                  </a:cubicBezTo>
                  <a:close/>
                </a:path>
              </a:pathLst>
            </a:custGeom>
            <a:solidFill>
              <a:srgbClr val="E489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91"/>
            <p:cNvSpPr/>
            <p:nvPr/>
          </p:nvSpPr>
          <p:spPr>
            <a:xfrm>
              <a:off x="3258900" y="3995675"/>
              <a:ext cx="33175" cy="26325"/>
            </a:xfrm>
            <a:custGeom>
              <a:avLst/>
              <a:gdLst/>
              <a:ahLst/>
              <a:cxnLst/>
              <a:rect l="l" t="t" r="r" b="b"/>
              <a:pathLst>
                <a:path w="1327" h="1053" extrusionOk="0">
                  <a:moveTo>
                    <a:pt x="1212" y="1"/>
                  </a:moveTo>
                  <a:cubicBezTo>
                    <a:pt x="686" y="183"/>
                    <a:pt x="252" y="549"/>
                    <a:pt x="0" y="1052"/>
                  </a:cubicBezTo>
                  <a:cubicBezTo>
                    <a:pt x="640" y="1052"/>
                    <a:pt x="892" y="481"/>
                    <a:pt x="1326" y="183"/>
                  </a:cubicBezTo>
                  <a:lnTo>
                    <a:pt x="1212" y="1"/>
                  </a:lnTo>
                  <a:close/>
                </a:path>
              </a:pathLst>
            </a:custGeom>
            <a:solidFill>
              <a:srgbClr val="E58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91"/>
            <p:cNvSpPr/>
            <p:nvPr/>
          </p:nvSpPr>
          <p:spPr>
            <a:xfrm>
              <a:off x="3464125" y="3891625"/>
              <a:ext cx="40600" cy="18550"/>
            </a:xfrm>
            <a:custGeom>
              <a:avLst/>
              <a:gdLst/>
              <a:ahLst/>
              <a:cxnLst/>
              <a:rect l="l" t="t" r="r" b="b"/>
              <a:pathLst>
                <a:path w="1624" h="742" extrusionOk="0">
                  <a:moveTo>
                    <a:pt x="846" y="1"/>
                  </a:moveTo>
                  <a:lnTo>
                    <a:pt x="92" y="229"/>
                  </a:lnTo>
                  <a:cubicBezTo>
                    <a:pt x="92" y="229"/>
                    <a:pt x="46" y="252"/>
                    <a:pt x="23" y="275"/>
                  </a:cubicBezTo>
                  <a:cubicBezTo>
                    <a:pt x="0" y="344"/>
                    <a:pt x="23" y="412"/>
                    <a:pt x="69" y="435"/>
                  </a:cubicBezTo>
                  <a:cubicBezTo>
                    <a:pt x="284" y="635"/>
                    <a:pt x="561" y="742"/>
                    <a:pt x="845" y="742"/>
                  </a:cubicBezTo>
                  <a:cubicBezTo>
                    <a:pt x="983" y="742"/>
                    <a:pt x="1123" y="716"/>
                    <a:pt x="1258" y="664"/>
                  </a:cubicBezTo>
                  <a:cubicBezTo>
                    <a:pt x="1464" y="572"/>
                    <a:pt x="1624" y="481"/>
                    <a:pt x="1601" y="207"/>
                  </a:cubicBezTo>
                  <a:lnTo>
                    <a:pt x="1578" y="207"/>
                  </a:lnTo>
                  <a:cubicBezTo>
                    <a:pt x="1372" y="1"/>
                    <a:pt x="1075" y="184"/>
                    <a:pt x="846" y="1"/>
                  </a:cubicBezTo>
                  <a:close/>
                </a:path>
              </a:pathLst>
            </a:custGeom>
            <a:solidFill>
              <a:srgbClr val="E692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91"/>
            <p:cNvSpPr/>
            <p:nvPr/>
          </p:nvSpPr>
          <p:spPr>
            <a:xfrm>
              <a:off x="3152550" y="4110000"/>
              <a:ext cx="22325" cy="21775"/>
            </a:xfrm>
            <a:custGeom>
              <a:avLst/>
              <a:gdLst/>
              <a:ahLst/>
              <a:cxnLst/>
              <a:rect l="l" t="t" r="r" b="b"/>
              <a:pathLst>
                <a:path w="893" h="871" extrusionOk="0">
                  <a:moveTo>
                    <a:pt x="527" y="1"/>
                  </a:moveTo>
                  <a:cubicBezTo>
                    <a:pt x="275" y="184"/>
                    <a:pt x="92" y="435"/>
                    <a:pt x="1" y="733"/>
                  </a:cubicBezTo>
                  <a:cubicBezTo>
                    <a:pt x="55" y="814"/>
                    <a:pt x="117" y="871"/>
                    <a:pt x="192" y="871"/>
                  </a:cubicBezTo>
                  <a:cubicBezTo>
                    <a:pt x="244" y="871"/>
                    <a:pt x="301" y="844"/>
                    <a:pt x="367" y="778"/>
                  </a:cubicBezTo>
                  <a:cubicBezTo>
                    <a:pt x="504" y="595"/>
                    <a:pt x="641" y="412"/>
                    <a:pt x="778" y="230"/>
                  </a:cubicBezTo>
                  <a:cubicBezTo>
                    <a:pt x="801" y="230"/>
                    <a:pt x="824" y="207"/>
                    <a:pt x="870" y="161"/>
                  </a:cubicBezTo>
                  <a:cubicBezTo>
                    <a:pt x="893" y="115"/>
                    <a:pt x="870" y="69"/>
                    <a:pt x="778" y="1"/>
                  </a:cubicBezTo>
                  <a:close/>
                </a:path>
              </a:pathLst>
            </a:custGeom>
            <a:solidFill>
              <a:srgbClr val="E68F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91"/>
            <p:cNvSpPr/>
            <p:nvPr/>
          </p:nvSpPr>
          <p:spPr>
            <a:xfrm>
              <a:off x="3485850" y="3889350"/>
              <a:ext cx="17725" cy="7650"/>
            </a:xfrm>
            <a:custGeom>
              <a:avLst/>
              <a:gdLst/>
              <a:ahLst/>
              <a:cxnLst/>
              <a:rect l="l" t="t" r="r" b="b"/>
              <a:pathLst>
                <a:path w="709" h="306" extrusionOk="0">
                  <a:moveTo>
                    <a:pt x="435" y="0"/>
                  </a:moveTo>
                  <a:lnTo>
                    <a:pt x="0" y="92"/>
                  </a:lnTo>
                  <a:cubicBezTo>
                    <a:pt x="122" y="275"/>
                    <a:pt x="285" y="305"/>
                    <a:pt x="454" y="305"/>
                  </a:cubicBezTo>
                  <a:cubicBezTo>
                    <a:pt x="539" y="305"/>
                    <a:pt x="625" y="298"/>
                    <a:pt x="709" y="298"/>
                  </a:cubicBezTo>
                  <a:lnTo>
                    <a:pt x="435" y="0"/>
                  </a:lnTo>
                  <a:close/>
                </a:path>
              </a:pathLst>
            </a:custGeom>
            <a:solidFill>
              <a:srgbClr val="D972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91"/>
            <p:cNvSpPr/>
            <p:nvPr/>
          </p:nvSpPr>
          <p:spPr>
            <a:xfrm>
              <a:off x="3078825" y="4222050"/>
              <a:ext cx="5150" cy="6900"/>
            </a:xfrm>
            <a:custGeom>
              <a:avLst/>
              <a:gdLst/>
              <a:ahLst/>
              <a:cxnLst/>
              <a:rect l="l" t="t" r="r" b="b"/>
              <a:pathLst>
                <a:path w="206" h="276" extrusionOk="0">
                  <a:moveTo>
                    <a:pt x="206" y="1"/>
                  </a:moveTo>
                  <a:lnTo>
                    <a:pt x="0" y="275"/>
                  </a:lnTo>
                  <a:lnTo>
                    <a:pt x="206" y="275"/>
                  </a:lnTo>
                  <a:lnTo>
                    <a:pt x="206" y="1"/>
                  </a:lnTo>
                  <a:close/>
                </a:path>
              </a:pathLst>
            </a:custGeom>
            <a:solidFill>
              <a:srgbClr val="F0A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91"/>
            <p:cNvSpPr/>
            <p:nvPr/>
          </p:nvSpPr>
          <p:spPr>
            <a:xfrm>
              <a:off x="3058800" y="4265500"/>
              <a:ext cx="6325" cy="7450"/>
            </a:xfrm>
            <a:custGeom>
              <a:avLst/>
              <a:gdLst/>
              <a:ahLst/>
              <a:cxnLst/>
              <a:rect l="l" t="t" r="r" b="b"/>
              <a:pathLst>
                <a:path w="253" h="298" extrusionOk="0">
                  <a:moveTo>
                    <a:pt x="252" y="1"/>
                  </a:moveTo>
                  <a:cubicBezTo>
                    <a:pt x="161" y="92"/>
                    <a:pt x="69" y="206"/>
                    <a:pt x="1" y="298"/>
                  </a:cubicBezTo>
                  <a:cubicBezTo>
                    <a:pt x="69" y="206"/>
                    <a:pt x="161" y="92"/>
                    <a:pt x="252" y="1"/>
                  </a:cubicBezTo>
                  <a:close/>
                </a:path>
              </a:pathLst>
            </a:custGeom>
            <a:solidFill>
              <a:srgbClr val="EC9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91"/>
            <p:cNvSpPr/>
            <p:nvPr/>
          </p:nvSpPr>
          <p:spPr>
            <a:xfrm>
              <a:off x="3458975" y="3897350"/>
              <a:ext cx="7450" cy="5750"/>
            </a:xfrm>
            <a:custGeom>
              <a:avLst/>
              <a:gdLst/>
              <a:ahLst/>
              <a:cxnLst/>
              <a:rect l="l" t="t" r="r" b="b"/>
              <a:pathLst>
                <a:path w="298" h="230" extrusionOk="0">
                  <a:moveTo>
                    <a:pt x="298" y="0"/>
                  </a:moveTo>
                  <a:lnTo>
                    <a:pt x="0" y="206"/>
                  </a:lnTo>
                  <a:lnTo>
                    <a:pt x="298" y="229"/>
                  </a:lnTo>
                  <a:cubicBezTo>
                    <a:pt x="275" y="161"/>
                    <a:pt x="275" y="69"/>
                    <a:pt x="298" y="0"/>
                  </a:cubicBezTo>
                  <a:close/>
                </a:path>
              </a:pathLst>
            </a:custGeom>
            <a:solidFill>
              <a:srgbClr val="F0A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91"/>
            <p:cNvSpPr/>
            <p:nvPr/>
          </p:nvSpPr>
          <p:spPr>
            <a:xfrm>
              <a:off x="3333775" y="3959650"/>
              <a:ext cx="7450" cy="5750"/>
            </a:xfrm>
            <a:custGeom>
              <a:avLst/>
              <a:gdLst/>
              <a:ahLst/>
              <a:cxnLst/>
              <a:rect l="l" t="t" r="r" b="b"/>
              <a:pathLst>
                <a:path w="298" h="230" extrusionOk="0">
                  <a:moveTo>
                    <a:pt x="298" y="1"/>
                  </a:moveTo>
                  <a:lnTo>
                    <a:pt x="1" y="230"/>
                  </a:lnTo>
                  <a:close/>
                </a:path>
              </a:pathLst>
            </a:custGeom>
            <a:solidFill>
              <a:srgbClr val="F0A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91"/>
            <p:cNvSpPr/>
            <p:nvPr/>
          </p:nvSpPr>
          <p:spPr>
            <a:xfrm>
              <a:off x="3322350" y="3967100"/>
              <a:ext cx="6300" cy="5150"/>
            </a:xfrm>
            <a:custGeom>
              <a:avLst/>
              <a:gdLst/>
              <a:ahLst/>
              <a:cxnLst/>
              <a:rect l="l" t="t" r="r" b="b"/>
              <a:pathLst>
                <a:path w="252" h="206" extrusionOk="0">
                  <a:moveTo>
                    <a:pt x="252" y="0"/>
                  </a:moveTo>
                  <a:lnTo>
                    <a:pt x="0" y="206"/>
                  </a:lnTo>
                  <a:lnTo>
                    <a:pt x="252" y="206"/>
                  </a:lnTo>
                  <a:lnTo>
                    <a:pt x="252" y="0"/>
                  </a:lnTo>
                  <a:close/>
                </a:path>
              </a:pathLst>
            </a:custGeom>
            <a:solidFill>
              <a:srgbClr val="F0A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91"/>
            <p:cNvSpPr/>
            <p:nvPr/>
          </p:nvSpPr>
          <p:spPr>
            <a:xfrm>
              <a:off x="3101675" y="4191750"/>
              <a:ext cx="7475" cy="5750"/>
            </a:xfrm>
            <a:custGeom>
              <a:avLst/>
              <a:gdLst/>
              <a:ahLst/>
              <a:cxnLst/>
              <a:rect l="l" t="t" r="r" b="b"/>
              <a:pathLst>
                <a:path w="299" h="230" extrusionOk="0">
                  <a:moveTo>
                    <a:pt x="69" y="1"/>
                  </a:moveTo>
                  <a:lnTo>
                    <a:pt x="69" y="1"/>
                  </a:lnTo>
                  <a:cubicBezTo>
                    <a:pt x="24" y="69"/>
                    <a:pt x="1" y="161"/>
                    <a:pt x="1" y="229"/>
                  </a:cubicBezTo>
                  <a:cubicBezTo>
                    <a:pt x="115" y="184"/>
                    <a:pt x="298" y="161"/>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91"/>
            <p:cNvSpPr/>
            <p:nvPr/>
          </p:nvSpPr>
          <p:spPr>
            <a:xfrm>
              <a:off x="4215850" y="4934775"/>
              <a:ext cx="193825" cy="236275"/>
            </a:xfrm>
            <a:custGeom>
              <a:avLst/>
              <a:gdLst/>
              <a:ahLst/>
              <a:cxnLst/>
              <a:rect l="l" t="t" r="r" b="b"/>
              <a:pathLst>
                <a:path w="7753" h="9451" extrusionOk="0">
                  <a:moveTo>
                    <a:pt x="7395" y="0"/>
                  </a:moveTo>
                  <a:cubicBezTo>
                    <a:pt x="7131" y="0"/>
                    <a:pt x="6900" y="192"/>
                    <a:pt x="6838" y="441"/>
                  </a:cubicBezTo>
                  <a:cubicBezTo>
                    <a:pt x="6518" y="1310"/>
                    <a:pt x="5900" y="1950"/>
                    <a:pt x="5420" y="2682"/>
                  </a:cubicBezTo>
                  <a:cubicBezTo>
                    <a:pt x="5192" y="3185"/>
                    <a:pt x="5077" y="3779"/>
                    <a:pt x="4483" y="4054"/>
                  </a:cubicBezTo>
                  <a:cubicBezTo>
                    <a:pt x="4323" y="3596"/>
                    <a:pt x="4666" y="3276"/>
                    <a:pt x="4734" y="2888"/>
                  </a:cubicBezTo>
                  <a:cubicBezTo>
                    <a:pt x="4734" y="2773"/>
                    <a:pt x="4711" y="2659"/>
                    <a:pt x="4688" y="2545"/>
                  </a:cubicBezTo>
                  <a:cubicBezTo>
                    <a:pt x="4597" y="2385"/>
                    <a:pt x="4414" y="2270"/>
                    <a:pt x="4231" y="2270"/>
                  </a:cubicBezTo>
                  <a:cubicBezTo>
                    <a:pt x="3271" y="3551"/>
                    <a:pt x="2493" y="4968"/>
                    <a:pt x="1304" y="6089"/>
                  </a:cubicBezTo>
                  <a:cubicBezTo>
                    <a:pt x="824" y="6523"/>
                    <a:pt x="252" y="6912"/>
                    <a:pt x="24" y="7552"/>
                  </a:cubicBezTo>
                  <a:cubicBezTo>
                    <a:pt x="1" y="7690"/>
                    <a:pt x="24" y="7804"/>
                    <a:pt x="69" y="7895"/>
                  </a:cubicBezTo>
                  <a:cubicBezTo>
                    <a:pt x="161" y="7964"/>
                    <a:pt x="298" y="8010"/>
                    <a:pt x="412" y="8010"/>
                  </a:cubicBezTo>
                  <a:cubicBezTo>
                    <a:pt x="1030" y="7895"/>
                    <a:pt x="1327" y="7301"/>
                    <a:pt x="1830" y="6958"/>
                  </a:cubicBezTo>
                  <a:lnTo>
                    <a:pt x="1830" y="6958"/>
                  </a:lnTo>
                  <a:cubicBezTo>
                    <a:pt x="1556" y="7827"/>
                    <a:pt x="687" y="8216"/>
                    <a:pt x="458" y="9062"/>
                  </a:cubicBezTo>
                  <a:cubicBezTo>
                    <a:pt x="458" y="9176"/>
                    <a:pt x="481" y="9290"/>
                    <a:pt x="550" y="9382"/>
                  </a:cubicBezTo>
                  <a:cubicBezTo>
                    <a:pt x="595" y="9427"/>
                    <a:pt x="653" y="9450"/>
                    <a:pt x="710" y="9450"/>
                  </a:cubicBezTo>
                  <a:cubicBezTo>
                    <a:pt x="767" y="9450"/>
                    <a:pt x="824" y="9427"/>
                    <a:pt x="870" y="9382"/>
                  </a:cubicBezTo>
                  <a:cubicBezTo>
                    <a:pt x="1304" y="9153"/>
                    <a:pt x="1670" y="8810"/>
                    <a:pt x="1967" y="8421"/>
                  </a:cubicBezTo>
                  <a:cubicBezTo>
                    <a:pt x="2379" y="7850"/>
                    <a:pt x="2813" y="7301"/>
                    <a:pt x="3316" y="6798"/>
                  </a:cubicBezTo>
                  <a:cubicBezTo>
                    <a:pt x="4757" y="5380"/>
                    <a:pt x="6015" y="3779"/>
                    <a:pt x="7044" y="2042"/>
                  </a:cubicBezTo>
                  <a:cubicBezTo>
                    <a:pt x="7341" y="1538"/>
                    <a:pt x="7661" y="1058"/>
                    <a:pt x="7661" y="441"/>
                  </a:cubicBezTo>
                  <a:cubicBezTo>
                    <a:pt x="7753" y="235"/>
                    <a:pt x="7661" y="98"/>
                    <a:pt x="7478" y="6"/>
                  </a:cubicBezTo>
                  <a:cubicBezTo>
                    <a:pt x="7450" y="2"/>
                    <a:pt x="7422" y="0"/>
                    <a:pt x="7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91"/>
            <p:cNvSpPr/>
            <p:nvPr/>
          </p:nvSpPr>
          <p:spPr>
            <a:xfrm>
              <a:off x="2990200" y="4309700"/>
              <a:ext cx="87500" cy="286875"/>
            </a:xfrm>
            <a:custGeom>
              <a:avLst/>
              <a:gdLst/>
              <a:ahLst/>
              <a:cxnLst/>
              <a:rect l="l" t="t" r="r" b="b"/>
              <a:pathLst>
                <a:path w="3500" h="11475" extrusionOk="0">
                  <a:moveTo>
                    <a:pt x="2945" y="1"/>
                  </a:moveTo>
                  <a:cubicBezTo>
                    <a:pt x="2886" y="1"/>
                    <a:pt x="2820" y="13"/>
                    <a:pt x="2745" y="39"/>
                  </a:cubicBezTo>
                  <a:lnTo>
                    <a:pt x="2516" y="291"/>
                  </a:lnTo>
                  <a:cubicBezTo>
                    <a:pt x="2402" y="565"/>
                    <a:pt x="2310" y="885"/>
                    <a:pt x="2173" y="1160"/>
                  </a:cubicBezTo>
                  <a:cubicBezTo>
                    <a:pt x="2117" y="1286"/>
                    <a:pt x="2034" y="1387"/>
                    <a:pt x="1931" y="1387"/>
                  </a:cubicBezTo>
                  <a:cubicBezTo>
                    <a:pt x="1867" y="1387"/>
                    <a:pt x="1795" y="1348"/>
                    <a:pt x="1716" y="1251"/>
                  </a:cubicBezTo>
                  <a:cubicBezTo>
                    <a:pt x="1556" y="1388"/>
                    <a:pt x="1487" y="1594"/>
                    <a:pt x="1533" y="1800"/>
                  </a:cubicBezTo>
                  <a:cubicBezTo>
                    <a:pt x="1944" y="2280"/>
                    <a:pt x="1533" y="2692"/>
                    <a:pt x="1373" y="3103"/>
                  </a:cubicBezTo>
                  <a:cubicBezTo>
                    <a:pt x="1167" y="3469"/>
                    <a:pt x="1418" y="3995"/>
                    <a:pt x="961" y="4247"/>
                  </a:cubicBezTo>
                  <a:cubicBezTo>
                    <a:pt x="801" y="4384"/>
                    <a:pt x="732" y="4590"/>
                    <a:pt x="755" y="4795"/>
                  </a:cubicBezTo>
                  <a:cubicBezTo>
                    <a:pt x="1007" y="5161"/>
                    <a:pt x="687" y="5527"/>
                    <a:pt x="732" y="5893"/>
                  </a:cubicBezTo>
                  <a:cubicBezTo>
                    <a:pt x="732" y="5930"/>
                    <a:pt x="762" y="6055"/>
                    <a:pt x="702" y="6055"/>
                  </a:cubicBezTo>
                  <a:cubicBezTo>
                    <a:pt x="688" y="6055"/>
                    <a:pt x="668" y="6048"/>
                    <a:pt x="641" y="6030"/>
                  </a:cubicBezTo>
                  <a:cubicBezTo>
                    <a:pt x="572" y="6030"/>
                    <a:pt x="572" y="5824"/>
                    <a:pt x="458" y="5756"/>
                  </a:cubicBezTo>
                  <a:cubicBezTo>
                    <a:pt x="207" y="6076"/>
                    <a:pt x="275" y="6442"/>
                    <a:pt x="275" y="6830"/>
                  </a:cubicBezTo>
                  <a:cubicBezTo>
                    <a:pt x="412" y="7882"/>
                    <a:pt x="275" y="8957"/>
                    <a:pt x="275" y="10009"/>
                  </a:cubicBezTo>
                  <a:cubicBezTo>
                    <a:pt x="252" y="10581"/>
                    <a:pt x="1" y="11427"/>
                    <a:pt x="961" y="11472"/>
                  </a:cubicBezTo>
                  <a:cubicBezTo>
                    <a:pt x="986" y="11474"/>
                    <a:pt x="1010" y="11474"/>
                    <a:pt x="1034" y="11474"/>
                  </a:cubicBezTo>
                  <a:cubicBezTo>
                    <a:pt x="1913" y="11474"/>
                    <a:pt x="1761" y="10657"/>
                    <a:pt x="1761" y="10100"/>
                  </a:cubicBezTo>
                  <a:cubicBezTo>
                    <a:pt x="1761" y="9231"/>
                    <a:pt x="1830" y="8362"/>
                    <a:pt x="1830" y="7471"/>
                  </a:cubicBezTo>
                  <a:cubicBezTo>
                    <a:pt x="1830" y="7105"/>
                    <a:pt x="1693" y="6602"/>
                    <a:pt x="2196" y="6327"/>
                  </a:cubicBezTo>
                  <a:cubicBezTo>
                    <a:pt x="2516" y="6122"/>
                    <a:pt x="2516" y="5779"/>
                    <a:pt x="2470" y="5436"/>
                  </a:cubicBezTo>
                  <a:cubicBezTo>
                    <a:pt x="2265" y="4612"/>
                    <a:pt x="2425" y="3766"/>
                    <a:pt x="2928" y="3103"/>
                  </a:cubicBezTo>
                  <a:cubicBezTo>
                    <a:pt x="3156" y="2920"/>
                    <a:pt x="3271" y="2623"/>
                    <a:pt x="3179" y="2349"/>
                  </a:cubicBezTo>
                  <a:cubicBezTo>
                    <a:pt x="2836" y="1663"/>
                    <a:pt x="3499" y="1114"/>
                    <a:pt x="3408" y="451"/>
                  </a:cubicBezTo>
                  <a:cubicBezTo>
                    <a:pt x="3316" y="211"/>
                    <a:pt x="3194" y="1"/>
                    <a:pt x="2945" y="1"/>
                  </a:cubicBezTo>
                  <a:close/>
                </a:path>
              </a:pathLst>
            </a:custGeom>
            <a:solidFill>
              <a:srgbClr val="EEA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91"/>
            <p:cNvSpPr/>
            <p:nvPr/>
          </p:nvSpPr>
          <p:spPr>
            <a:xfrm>
              <a:off x="4390225" y="4490025"/>
              <a:ext cx="98350" cy="455775"/>
            </a:xfrm>
            <a:custGeom>
              <a:avLst/>
              <a:gdLst/>
              <a:ahLst/>
              <a:cxnLst/>
              <a:rect l="l" t="t" r="r" b="b"/>
              <a:pathLst>
                <a:path w="3934" h="18231" extrusionOk="0">
                  <a:moveTo>
                    <a:pt x="3280" y="1"/>
                  </a:moveTo>
                  <a:cubicBezTo>
                    <a:pt x="3054" y="1"/>
                    <a:pt x="3007" y="263"/>
                    <a:pt x="2973" y="486"/>
                  </a:cubicBezTo>
                  <a:cubicBezTo>
                    <a:pt x="2904" y="806"/>
                    <a:pt x="3019" y="1127"/>
                    <a:pt x="2996" y="1447"/>
                  </a:cubicBezTo>
                  <a:cubicBezTo>
                    <a:pt x="2996" y="1561"/>
                    <a:pt x="2996" y="1675"/>
                    <a:pt x="3019" y="1790"/>
                  </a:cubicBezTo>
                  <a:cubicBezTo>
                    <a:pt x="3064" y="2682"/>
                    <a:pt x="3179" y="3596"/>
                    <a:pt x="3087" y="4511"/>
                  </a:cubicBezTo>
                  <a:cubicBezTo>
                    <a:pt x="3019" y="5243"/>
                    <a:pt x="3293" y="5974"/>
                    <a:pt x="3110" y="6729"/>
                  </a:cubicBezTo>
                  <a:cubicBezTo>
                    <a:pt x="2973" y="9107"/>
                    <a:pt x="2287" y="11394"/>
                    <a:pt x="1624" y="13680"/>
                  </a:cubicBezTo>
                  <a:cubicBezTo>
                    <a:pt x="1555" y="14572"/>
                    <a:pt x="1121" y="15327"/>
                    <a:pt x="709" y="16104"/>
                  </a:cubicBezTo>
                  <a:cubicBezTo>
                    <a:pt x="618" y="16699"/>
                    <a:pt x="0" y="17202"/>
                    <a:pt x="389" y="17865"/>
                  </a:cubicBezTo>
                  <a:lnTo>
                    <a:pt x="686" y="18231"/>
                  </a:lnTo>
                  <a:cubicBezTo>
                    <a:pt x="1098" y="17751"/>
                    <a:pt x="1098" y="17019"/>
                    <a:pt x="1601" y="16584"/>
                  </a:cubicBezTo>
                  <a:cubicBezTo>
                    <a:pt x="1829" y="15921"/>
                    <a:pt x="1921" y="15190"/>
                    <a:pt x="2401" y="14618"/>
                  </a:cubicBezTo>
                  <a:cubicBezTo>
                    <a:pt x="2378" y="14435"/>
                    <a:pt x="2470" y="14229"/>
                    <a:pt x="2630" y="14115"/>
                  </a:cubicBezTo>
                  <a:lnTo>
                    <a:pt x="3110" y="12331"/>
                  </a:lnTo>
                  <a:cubicBezTo>
                    <a:pt x="3224" y="11714"/>
                    <a:pt x="3339" y="11096"/>
                    <a:pt x="3430" y="10479"/>
                  </a:cubicBezTo>
                  <a:cubicBezTo>
                    <a:pt x="3613" y="9267"/>
                    <a:pt x="3933" y="8055"/>
                    <a:pt x="3933" y="6798"/>
                  </a:cubicBezTo>
                  <a:cubicBezTo>
                    <a:pt x="3933" y="5814"/>
                    <a:pt x="3796" y="4808"/>
                    <a:pt x="3842" y="3802"/>
                  </a:cubicBezTo>
                  <a:cubicBezTo>
                    <a:pt x="3865" y="2567"/>
                    <a:pt x="3682" y="1332"/>
                    <a:pt x="3567" y="98"/>
                  </a:cubicBezTo>
                  <a:cubicBezTo>
                    <a:pt x="3448" y="29"/>
                    <a:pt x="3354" y="1"/>
                    <a:pt x="32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91"/>
            <p:cNvSpPr/>
            <p:nvPr/>
          </p:nvSpPr>
          <p:spPr>
            <a:xfrm>
              <a:off x="2986200" y="4453575"/>
              <a:ext cx="61775" cy="214975"/>
            </a:xfrm>
            <a:custGeom>
              <a:avLst/>
              <a:gdLst/>
              <a:ahLst/>
              <a:cxnLst/>
              <a:rect l="l" t="t" r="r" b="b"/>
              <a:pathLst>
                <a:path w="2471" h="8599" extrusionOk="0">
                  <a:moveTo>
                    <a:pt x="1967" y="1"/>
                  </a:moveTo>
                  <a:lnTo>
                    <a:pt x="1967" y="1"/>
                  </a:lnTo>
                  <a:cubicBezTo>
                    <a:pt x="1921" y="252"/>
                    <a:pt x="1990" y="550"/>
                    <a:pt x="1853" y="732"/>
                  </a:cubicBezTo>
                  <a:cubicBezTo>
                    <a:pt x="1533" y="1144"/>
                    <a:pt x="1647" y="1578"/>
                    <a:pt x="1647" y="2013"/>
                  </a:cubicBezTo>
                  <a:cubicBezTo>
                    <a:pt x="1647" y="3042"/>
                    <a:pt x="1578" y="4071"/>
                    <a:pt x="1556" y="5077"/>
                  </a:cubicBezTo>
                  <a:cubicBezTo>
                    <a:pt x="1556" y="5329"/>
                    <a:pt x="1533" y="5489"/>
                    <a:pt x="1258" y="5512"/>
                  </a:cubicBezTo>
                  <a:cubicBezTo>
                    <a:pt x="1217" y="5517"/>
                    <a:pt x="1179" y="5519"/>
                    <a:pt x="1142" y="5519"/>
                  </a:cubicBezTo>
                  <a:cubicBezTo>
                    <a:pt x="849" y="5519"/>
                    <a:pt x="684" y="5359"/>
                    <a:pt x="664" y="5054"/>
                  </a:cubicBezTo>
                  <a:cubicBezTo>
                    <a:pt x="618" y="4711"/>
                    <a:pt x="618" y="4391"/>
                    <a:pt x="664" y="4048"/>
                  </a:cubicBezTo>
                  <a:cubicBezTo>
                    <a:pt x="870" y="3225"/>
                    <a:pt x="641" y="2425"/>
                    <a:pt x="641" y="1601"/>
                  </a:cubicBezTo>
                  <a:cubicBezTo>
                    <a:pt x="664" y="1396"/>
                    <a:pt x="595" y="1190"/>
                    <a:pt x="435" y="1053"/>
                  </a:cubicBezTo>
                  <a:cubicBezTo>
                    <a:pt x="344" y="1921"/>
                    <a:pt x="69" y="2768"/>
                    <a:pt x="252" y="3636"/>
                  </a:cubicBezTo>
                  <a:cubicBezTo>
                    <a:pt x="1" y="5146"/>
                    <a:pt x="229" y="6655"/>
                    <a:pt x="161" y="8141"/>
                  </a:cubicBezTo>
                  <a:cubicBezTo>
                    <a:pt x="161" y="8278"/>
                    <a:pt x="298" y="8438"/>
                    <a:pt x="367" y="8599"/>
                  </a:cubicBezTo>
                  <a:cubicBezTo>
                    <a:pt x="847" y="8324"/>
                    <a:pt x="549" y="7592"/>
                    <a:pt x="1098" y="7364"/>
                  </a:cubicBezTo>
                  <a:cubicBezTo>
                    <a:pt x="1464" y="7044"/>
                    <a:pt x="1967" y="6929"/>
                    <a:pt x="2173" y="6449"/>
                  </a:cubicBezTo>
                  <a:cubicBezTo>
                    <a:pt x="2447" y="4848"/>
                    <a:pt x="2150" y="3225"/>
                    <a:pt x="2402" y="1624"/>
                  </a:cubicBezTo>
                  <a:cubicBezTo>
                    <a:pt x="2447" y="1258"/>
                    <a:pt x="2470" y="870"/>
                    <a:pt x="2173" y="572"/>
                  </a:cubicBezTo>
                  <a:cubicBezTo>
                    <a:pt x="2127" y="367"/>
                    <a:pt x="2242" y="138"/>
                    <a:pt x="1967" y="1"/>
                  </a:cubicBezTo>
                  <a:close/>
                </a:path>
              </a:pathLst>
            </a:custGeom>
            <a:solidFill>
              <a:srgbClr val="E38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91"/>
            <p:cNvSpPr/>
            <p:nvPr/>
          </p:nvSpPr>
          <p:spPr>
            <a:xfrm>
              <a:off x="2994775" y="4630225"/>
              <a:ext cx="58350" cy="103925"/>
            </a:xfrm>
            <a:custGeom>
              <a:avLst/>
              <a:gdLst/>
              <a:ahLst/>
              <a:cxnLst/>
              <a:rect l="l" t="t" r="r" b="b"/>
              <a:pathLst>
                <a:path w="2334" h="4157" extrusionOk="0">
                  <a:moveTo>
                    <a:pt x="549" y="0"/>
                  </a:moveTo>
                  <a:cubicBezTo>
                    <a:pt x="344" y="0"/>
                    <a:pt x="138" y="69"/>
                    <a:pt x="115" y="321"/>
                  </a:cubicBezTo>
                  <a:cubicBezTo>
                    <a:pt x="69" y="709"/>
                    <a:pt x="46" y="1121"/>
                    <a:pt x="1" y="1533"/>
                  </a:cubicBezTo>
                  <a:cubicBezTo>
                    <a:pt x="115" y="2379"/>
                    <a:pt x="184" y="3248"/>
                    <a:pt x="527" y="4071"/>
                  </a:cubicBezTo>
                  <a:cubicBezTo>
                    <a:pt x="749" y="4115"/>
                    <a:pt x="967" y="4156"/>
                    <a:pt x="1176" y="4156"/>
                  </a:cubicBezTo>
                  <a:cubicBezTo>
                    <a:pt x="1504" y="4156"/>
                    <a:pt x="1807" y="4055"/>
                    <a:pt x="2059" y="3705"/>
                  </a:cubicBezTo>
                  <a:cubicBezTo>
                    <a:pt x="2242" y="2699"/>
                    <a:pt x="2333" y="1693"/>
                    <a:pt x="1761" y="755"/>
                  </a:cubicBezTo>
                  <a:cubicBezTo>
                    <a:pt x="1418" y="412"/>
                    <a:pt x="892" y="366"/>
                    <a:pt x="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91"/>
            <p:cNvSpPr/>
            <p:nvPr/>
          </p:nvSpPr>
          <p:spPr>
            <a:xfrm>
              <a:off x="3915725" y="5226700"/>
              <a:ext cx="229850" cy="101450"/>
            </a:xfrm>
            <a:custGeom>
              <a:avLst/>
              <a:gdLst/>
              <a:ahLst/>
              <a:cxnLst/>
              <a:rect l="l" t="t" r="r" b="b"/>
              <a:pathLst>
                <a:path w="9194" h="4058" extrusionOk="0">
                  <a:moveTo>
                    <a:pt x="8696" y="0"/>
                  </a:moveTo>
                  <a:cubicBezTo>
                    <a:pt x="8415" y="0"/>
                    <a:pt x="8169" y="167"/>
                    <a:pt x="7913" y="312"/>
                  </a:cubicBezTo>
                  <a:cubicBezTo>
                    <a:pt x="7021" y="792"/>
                    <a:pt x="6175" y="1295"/>
                    <a:pt x="5260" y="1729"/>
                  </a:cubicBezTo>
                  <a:cubicBezTo>
                    <a:pt x="4254" y="2141"/>
                    <a:pt x="3248" y="2530"/>
                    <a:pt x="2196" y="2850"/>
                  </a:cubicBezTo>
                  <a:cubicBezTo>
                    <a:pt x="1830" y="2873"/>
                    <a:pt x="1441" y="2895"/>
                    <a:pt x="1076" y="2964"/>
                  </a:cubicBezTo>
                  <a:cubicBezTo>
                    <a:pt x="618" y="3078"/>
                    <a:pt x="230" y="3353"/>
                    <a:pt x="1" y="3764"/>
                  </a:cubicBezTo>
                  <a:cubicBezTo>
                    <a:pt x="57" y="3987"/>
                    <a:pt x="172" y="4058"/>
                    <a:pt x="315" y="4058"/>
                  </a:cubicBezTo>
                  <a:cubicBezTo>
                    <a:pt x="407" y="4058"/>
                    <a:pt x="511" y="4029"/>
                    <a:pt x="618" y="3993"/>
                  </a:cubicBezTo>
                  <a:cubicBezTo>
                    <a:pt x="1190" y="3924"/>
                    <a:pt x="1762" y="3879"/>
                    <a:pt x="2333" y="3742"/>
                  </a:cubicBezTo>
                  <a:cubicBezTo>
                    <a:pt x="4437" y="3238"/>
                    <a:pt x="6289" y="2164"/>
                    <a:pt x="8187" y="1180"/>
                  </a:cubicBezTo>
                  <a:cubicBezTo>
                    <a:pt x="8439" y="1020"/>
                    <a:pt x="8644" y="837"/>
                    <a:pt x="8850" y="632"/>
                  </a:cubicBezTo>
                  <a:cubicBezTo>
                    <a:pt x="8942" y="586"/>
                    <a:pt x="9010" y="517"/>
                    <a:pt x="9102" y="449"/>
                  </a:cubicBezTo>
                  <a:cubicBezTo>
                    <a:pt x="9193" y="357"/>
                    <a:pt x="9170" y="197"/>
                    <a:pt x="9079" y="106"/>
                  </a:cubicBezTo>
                  <a:cubicBezTo>
                    <a:pt x="8942" y="31"/>
                    <a:pt x="8816" y="0"/>
                    <a:pt x="8696" y="0"/>
                  </a:cubicBezTo>
                  <a:close/>
                </a:path>
              </a:pathLst>
            </a:custGeom>
            <a:solidFill>
              <a:srgbClr val="9820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91"/>
            <p:cNvSpPr/>
            <p:nvPr/>
          </p:nvSpPr>
          <p:spPr>
            <a:xfrm>
              <a:off x="3558450" y="5313950"/>
              <a:ext cx="261850" cy="41250"/>
            </a:xfrm>
            <a:custGeom>
              <a:avLst/>
              <a:gdLst/>
              <a:ahLst/>
              <a:cxnLst/>
              <a:rect l="l" t="t" r="r" b="b"/>
              <a:pathLst>
                <a:path w="10474" h="1650" extrusionOk="0">
                  <a:moveTo>
                    <a:pt x="389" y="0"/>
                  </a:moveTo>
                  <a:cubicBezTo>
                    <a:pt x="275" y="23"/>
                    <a:pt x="160" y="69"/>
                    <a:pt x="69" y="137"/>
                  </a:cubicBezTo>
                  <a:lnTo>
                    <a:pt x="0" y="297"/>
                  </a:lnTo>
                  <a:lnTo>
                    <a:pt x="69" y="457"/>
                  </a:lnTo>
                  <a:cubicBezTo>
                    <a:pt x="115" y="503"/>
                    <a:pt x="183" y="526"/>
                    <a:pt x="252" y="526"/>
                  </a:cubicBezTo>
                  <a:cubicBezTo>
                    <a:pt x="266" y="524"/>
                    <a:pt x="280" y="522"/>
                    <a:pt x="293" y="522"/>
                  </a:cubicBezTo>
                  <a:cubicBezTo>
                    <a:pt x="404" y="522"/>
                    <a:pt x="467" y="604"/>
                    <a:pt x="549" y="686"/>
                  </a:cubicBezTo>
                  <a:lnTo>
                    <a:pt x="1006" y="777"/>
                  </a:lnTo>
                  <a:cubicBezTo>
                    <a:pt x="1109" y="812"/>
                    <a:pt x="1218" y="829"/>
                    <a:pt x="1329" y="829"/>
                  </a:cubicBezTo>
                  <a:cubicBezTo>
                    <a:pt x="1441" y="829"/>
                    <a:pt x="1555" y="812"/>
                    <a:pt x="1669" y="777"/>
                  </a:cubicBezTo>
                  <a:lnTo>
                    <a:pt x="2035" y="777"/>
                  </a:lnTo>
                  <a:cubicBezTo>
                    <a:pt x="2127" y="800"/>
                    <a:pt x="2218" y="846"/>
                    <a:pt x="2310" y="892"/>
                  </a:cubicBezTo>
                  <a:cubicBezTo>
                    <a:pt x="2499" y="968"/>
                    <a:pt x="2704" y="1012"/>
                    <a:pt x="2912" y="1012"/>
                  </a:cubicBezTo>
                  <a:cubicBezTo>
                    <a:pt x="2955" y="1012"/>
                    <a:pt x="2998" y="1010"/>
                    <a:pt x="3041" y="1006"/>
                  </a:cubicBezTo>
                  <a:cubicBezTo>
                    <a:pt x="3202" y="1098"/>
                    <a:pt x="3407" y="1052"/>
                    <a:pt x="3567" y="1189"/>
                  </a:cubicBezTo>
                  <a:cubicBezTo>
                    <a:pt x="4081" y="1298"/>
                    <a:pt x="4594" y="1428"/>
                    <a:pt x="5122" y="1428"/>
                  </a:cubicBezTo>
                  <a:cubicBezTo>
                    <a:pt x="5370" y="1428"/>
                    <a:pt x="5621" y="1399"/>
                    <a:pt x="5877" y="1326"/>
                  </a:cubicBezTo>
                  <a:cubicBezTo>
                    <a:pt x="5934" y="1303"/>
                    <a:pt x="5997" y="1292"/>
                    <a:pt x="6060" y="1292"/>
                  </a:cubicBezTo>
                  <a:cubicBezTo>
                    <a:pt x="6123" y="1292"/>
                    <a:pt x="6186" y="1303"/>
                    <a:pt x="6243" y="1326"/>
                  </a:cubicBezTo>
                  <a:cubicBezTo>
                    <a:pt x="6928" y="1559"/>
                    <a:pt x="7626" y="1649"/>
                    <a:pt x="8326" y="1649"/>
                  </a:cubicBezTo>
                  <a:cubicBezTo>
                    <a:pt x="9003" y="1649"/>
                    <a:pt x="9684" y="1564"/>
                    <a:pt x="10359" y="1441"/>
                  </a:cubicBezTo>
                  <a:cubicBezTo>
                    <a:pt x="10473" y="1189"/>
                    <a:pt x="10336" y="1029"/>
                    <a:pt x="10153" y="869"/>
                  </a:cubicBezTo>
                  <a:cubicBezTo>
                    <a:pt x="10062" y="823"/>
                    <a:pt x="9947" y="777"/>
                    <a:pt x="9856" y="755"/>
                  </a:cubicBezTo>
                  <a:cubicBezTo>
                    <a:pt x="9696" y="755"/>
                    <a:pt x="9536" y="777"/>
                    <a:pt x="9376" y="823"/>
                  </a:cubicBezTo>
                  <a:cubicBezTo>
                    <a:pt x="9306" y="876"/>
                    <a:pt x="9239" y="898"/>
                    <a:pt x="9175" y="898"/>
                  </a:cubicBezTo>
                  <a:cubicBezTo>
                    <a:pt x="9070" y="898"/>
                    <a:pt x="8971" y="839"/>
                    <a:pt x="8872" y="755"/>
                  </a:cubicBezTo>
                  <a:cubicBezTo>
                    <a:pt x="8667" y="686"/>
                    <a:pt x="8461" y="663"/>
                    <a:pt x="8232" y="663"/>
                  </a:cubicBezTo>
                  <a:cubicBezTo>
                    <a:pt x="8127" y="659"/>
                    <a:pt x="8020" y="658"/>
                    <a:pt x="7913" y="658"/>
                  </a:cubicBezTo>
                  <a:cubicBezTo>
                    <a:pt x="7796" y="658"/>
                    <a:pt x="7679" y="659"/>
                    <a:pt x="7561" y="659"/>
                  </a:cubicBezTo>
                  <a:cubicBezTo>
                    <a:pt x="7204" y="659"/>
                    <a:pt x="6845" y="647"/>
                    <a:pt x="6494" y="549"/>
                  </a:cubicBezTo>
                  <a:lnTo>
                    <a:pt x="6311" y="503"/>
                  </a:lnTo>
                  <a:cubicBezTo>
                    <a:pt x="6197" y="503"/>
                    <a:pt x="6083" y="480"/>
                    <a:pt x="5968" y="480"/>
                  </a:cubicBezTo>
                  <a:cubicBezTo>
                    <a:pt x="5570" y="539"/>
                    <a:pt x="5162" y="636"/>
                    <a:pt x="4757" y="636"/>
                  </a:cubicBezTo>
                  <a:cubicBezTo>
                    <a:pt x="4534" y="636"/>
                    <a:pt x="4312" y="607"/>
                    <a:pt x="4093" y="526"/>
                  </a:cubicBezTo>
                  <a:cubicBezTo>
                    <a:pt x="3796" y="457"/>
                    <a:pt x="3522" y="412"/>
                    <a:pt x="3224" y="412"/>
                  </a:cubicBezTo>
                  <a:cubicBezTo>
                    <a:pt x="2996" y="389"/>
                    <a:pt x="2790" y="343"/>
                    <a:pt x="2561" y="274"/>
                  </a:cubicBezTo>
                  <a:cubicBezTo>
                    <a:pt x="2447" y="252"/>
                    <a:pt x="2355" y="229"/>
                    <a:pt x="2241" y="206"/>
                  </a:cubicBezTo>
                  <a:cubicBezTo>
                    <a:pt x="1784" y="206"/>
                    <a:pt x="1349" y="137"/>
                    <a:pt x="915" y="46"/>
                  </a:cubicBezTo>
                  <a:cubicBezTo>
                    <a:pt x="732" y="0"/>
                    <a:pt x="572" y="0"/>
                    <a:pt x="389" y="0"/>
                  </a:cubicBezTo>
                  <a:close/>
                </a:path>
              </a:pathLst>
            </a:custGeom>
            <a:solidFill>
              <a:srgbClr val="9525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91"/>
            <p:cNvSpPr/>
            <p:nvPr/>
          </p:nvSpPr>
          <p:spPr>
            <a:xfrm>
              <a:off x="3106250" y="4986150"/>
              <a:ext cx="132650" cy="154625"/>
            </a:xfrm>
            <a:custGeom>
              <a:avLst/>
              <a:gdLst/>
              <a:ahLst/>
              <a:cxnLst/>
              <a:rect l="l" t="t" r="r" b="b"/>
              <a:pathLst>
                <a:path w="5306" h="6185" extrusionOk="0">
                  <a:moveTo>
                    <a:pt x="702" y="1"/>
                  </a:moveTo>
                  <a:cubicBezTo>
                    <a:pt x="543" y="1"/>
                    <a:pt x="452" y="125"/>
                    <a:pt x="412" y="284"/>
                  </a:cubicBezTo>
                  <a:lnTo>
                    <a:pt x="412" y="558"/>
                  </a:lnTo>
                  <a:cubicBezTo>
                    <a:pt x="458" y="627"/>
                    <a:pt x="481" y="718"/>
                    <a:pt x="504" y="810"/>
                  </a:cubicBezTo>
                  <a:cubicBezTo>
                    <a:pt x="504" y="878"/>
                    <a:pt x="527" y="970"/>
                    <a:pt x="595" y="1038"/>
                  </a:cubicBezTo>
                  <a:cubicBezTo>
                    <a:pt x="664" y="1290"/>
                    <a:pt x="595" y="1564"/>
                    <a:pt x="389" y="1702"/>
                  </a:cubicBezTo>
                  <a:cubicBezTo>
                    <a:pt x="1" y="2045"/>
                    <a:pt x="69" y="2205"/>
                    <a:pt x="504" y="2388"/>
                  </a:cubicBezTo>
                  <a:cubicBezTo>
                    <a:pt x="641" y="2456"/>
                    <a:pt x="801" y="2525"/>
                    <a:pt x="984" y="2548"/>
                  </a:cubicBezTo>
                  <a:cubicBezTo>
                    <a:pt x="1001" y="2547"/>
                    <a:pt x="1018" y="2546"/>
                    <a:pt x="1035" y="2546"/>
                  </a:cubicBezTo>
                  <a:cubicBezTo>
                    <a:pt x="1481" y="2546"/>
                    <a:pt x="1703" y="2834"/>
                    <a:pt x="1967" y="3165"/>
                  </a:cubicBezTo>
                  <a:cubicBezTo>
                    <a:pt x="2790" y="4148"/>
                    <a:pt x="3659" y="5132"/>
                    <a:pt x="4505" y="6092"/>
                  </a:cubicBezTo>
                  <a:cubicBezTo>
                    <a:pt x="4557" y="6156"/>
                    <a:pt x="4623" y="6184"/>
                    <a:pt x="4691" y="6184"/>
                  </a:cubicBezTo>
                  <a:cubicBezTo>
                    <a:pt x="4744" y="6184"/>
                    <a:pt x="4799" y="6168"/>
                    <a:pt x="4848" y="6138"/>
                  </a:cubicBezTo>
                  <a:cubicBezTo>
                    <a:pt x="5306" y="5223"/>
                    <a:pt x="4391" y="4971"/>
                    <a:pt x="4071" y="4423"/>
                  </a:cubicBezTo>
                  <a:cubicBezTo>
                    <a:pt x="2973" y="2959"/>
                    <a:pt x="1624" y="1656"/>
                    <a:pt x="778" y="9"/>
                  </a:cubicBezTo>
                  <a:cubicBezTo>
                    <a:pt x="751" y="3"/>
                    <a:pt x="726" y="1"/>
                    <a:pt x="7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91"/>
            <p:cNvSpPr/>
            <p:nvPr/>
          </p:nvSpPr>
          <p:spPr>
            <a:xfrm>
              <a:off x="3007925" y="4723975"/>
              <a:ext cx="44625" cy="107375"/>
            </a:xfrm>
            <a:custGeom>
              <a:avLst/>
              <a:gdLst/>
              <a:ahLst/>
              <a:cxnLst/>
              <a:rect l="l" t="t" r="r" b="b"/>
              <a:pathLst>
                <a:path w="1785" h="4295" extrusionOk="0">
                  <a:moveTo>
                    <a:pt x="1327" y="1"/>
                  </a:moveTo>
                  <a:cubicBezTo>
                    <a:pt x="1131" y="66"/>
                    <a:pt x="958" y="178"/>
                    <a:pt x="758" y="178"/>
                  </a:cubicBezTo>
                  <a:cubicBezTo>
                    <a:pt x="679" y="178"/>
                    <a:pt x="595" y="161"/>
                    <a:pt x="504" y="115"/>
                  </a:cubicBezTo>
                  <a:cubicBezTo>
                    <a:pt x="441" y="84"/>
                    <a:pt x="384" y="70"/>
                    <a:pt x="332" y="70"/>
                  </a:cubicBezTo>
                  <a:cubicBezTo>
                    <a:pt x="191" y="70"/>
                    <a:pt x="84" y="171"/>
                    <a:pt x="1" y="321"/>
                  </a:cubicBezTo>
                  <a:cubicBezTo>
                    <a:pt x="1" y="1258"/>
                    <a:pt x="161" y="2196"/>
                    <a:pt x="504" y="3088"/>
                  </a:cubicBezTo>
                  <a:cubicBezTo>
                    <a:pt x="618" y="3476"/>
                    <a:pt x="709" y="3865"/>
                    <a:pt x="778" y="4277"/>
                  </a:cubicBezTo>
                  <a:cubicBezTo>
                    <a:pt x="819" y="4289"/>
                    <a:pt x="856" y="4295"/>
                    <a:pt x="890" y="4295"/>
                  </a:cubicBezTo>
                  <a:cubicBezTo>
                    <a:pt x="1047" y="4295"/>
                    <a:pt x="1137" y="4175"/>
                    <a:pt x="1213" y="4025"/>
                  </a:cubicBezTo>
                  <a:cubicBezTo>
                    <a:pt x="1304" y="3728"/>
                    <a:pt x="1327" y="3408"/>
                    <a:pt x="1235" y="3110"/>
                  </a:cubicBezTo>
                  <a:cubicBezTo>
                    <a:pt x="1098" y="2653"/>
                    <a:pt x="1030" y="2173"/>
                    <a:pt x="1030" y="1670"/>
                  </a:cubicBezTo>
                  <a:cubicBezTo>
                    <a:pt x="1030" y="1601"/>
                    <a:pt x="961" y="1510"/>
                    <a:pt x="1030" y="1441"/>
                  </a:cubicBezTo>
                  <a:cubicBezTo>
                    <a:pt x="1030" y="1601"/>
                    <a:pt x="1075" y="1761"/>
                    <a:pt x="1121" y="1899"/>
                  </a:cubicBezTo>
                  <a:cubicBezTo>
                    <a:pt x="1190" y="1990"/>
                    <a:pt x="1304" y="2059"/>
                    <a:pt x="1418" y="2059"/>
                  </a:cubicBezTo>
                  <a:cubicBezTo>
                    <a:pt x="1738" y="1921"/>
                    <a:pt x="1784" y="1647"/>
                    <a:pt x="1784" y="1350"/>
                  </a:cubicBezTo>
                  <a:cubicBezTo>
                    <a:pt x="1761" y="1235"/>
                    <a:pt x="1738" y="1121"/>
                    <a:pt x="1716" y="1030"/>
                  </a:cubicBezTo>
                  <a:cubicBezTo>
                    <a:pt x="1624" y="778"/>
                    <a:pt x="1556" y="504"/>
                    <a:pt x="1487" y="252"/>
                  </a:cubicBezTo>
                  <a:cubicBezTo>
                    <a:pt x="1464" y="161"/>
                    <a:pt x="1395" y="69"/>
                    <a:pt x="13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91"/>
            <p:cNvSpPr/>
            <p:nvPr/>
          </p:nvSpPr>
          <p:spPr>
            <a:xfrm>
              <a:off x="3048525" y="4878900"/>
              <a:ext cx="77775" cy="114350"/>
            </a:xfrm>
            <a:custGeom>
              <a:avLst/>
              <a:gdLst/>
              <a:ahLst/>
              <a:cxnLst/>
              <a:rect l="l" t="t" r="r" b="b"/>
              <a:pathLst>
                <a:path w="3111" h="4574" extrusionOk="0">
                  <a:moveTo>
                    <a:pt x="366" y="0"/>
                  </a:moveTo>
                  <a:cubicBezTo>
                    <a:pt x="160" y="46"/>
                    <a:pt x="0" y="115"/>
                    <a:pt x="137" y="366"/>
                  </a:cubicBezTo>
                  <a:cubicBezTo>
                    <a:pt x="618" y="1715"/>
                    <a:pt x="1326" y="2973"/>
                    <a:pt x="2195" y="4094"/>
                  </a:cubicBezTo>
                  <a:cubicBezTo>
                    <a:pt x="2264" y="4162"/>
                    <a:pt x="2333" y="4231"/>
                    <a:pt x="2401" y="4299"/>
                  </a:cubicBezTo>
                  <a:lnTo>
                    <a:pt x="2721" y="4574"/>
                  </a:lnTo>
                  <a:lnTo>
                    <a:pt x="2927" y="4345"/>
                  </a:lnTo>
                  <a:cubicBezTo>
                    <a:pt x="3110" y="3888"/>
                    <a:pt x="2721" y="3613"/>
                    <a:pt x="2584" y="3270"/>
                  </a:cubicBezTo>
                  <a:cubicBezTo>
                    <a:pt x="2378" y="2859"/>
                    <a:pt x="2104" y="2516"/>
                    <a:pt x="1875" y="2127"/>
                  </a:cubicBezTo>
                  <a:cubicBezTo>
                    <a:pt x="1509" y="1304"/>
                    <a:pt x="1304" y="389"/>
                    <a:pt x="3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91"/>
            <p:cNvSpPr/>
            <p:nvPr/>
          </p:nvSpPr>
          <p:spPr>
            <a:xfrm>
              <a:off x="3810550" y="5313475"/>
              <a:ext cx="120650" cy="38375"/>
            </a:xfrm>
            <a:custGeom>
              <a:avLst/>
              <a:gdLst/>
              <a:ahLst/>
              <a:cxnLst/>
              <a:rect l="l" t="t" r="r" b="b"/>
              <a:pathLst>
                <a:path w="4826" h="1535" extrusionOk="0">
                  <a:moveTo>
                    <a:pt x="3598" y="1"/>
                  </a:moveTo>
                  <a:cubicBezTo>
                    <a:pt x="3174" y="1"/>
                    <a:pt x="2774" y="258"/>
                    <a:pt x="2356" y="408"/>
                  </a:cubicBezTo>
                  <a:cubicBezTo>
                    <a:pt x="2071" y="597"/>
                    <a:pt x="1744" y="699"/>
                    <a:pt x="1410" y="699"/>
                  </a:cubicBezTo>
                  <a:cubicBezTo>
                    <a:pt x="1260" y="699"/>
                    <a:pt x="1109" y="679"/>
                    <a:pt x="961" y="636"/>
                  </a:cubicBezTo>
                  <a:cubicBezTo>
                    <a:pt x="869" y="614"/>
                    <a:pt x="755" y="614"/>
                    <a:pt x="641" y="614"/>
                  </a:cubicBezTo>
                  <a:cubicBezTo>
                    <a:pt x="503" y="636"/>
                    <a:pt x="343" y="705"/>
                    <a:pt x="229" y="774"/>
                  </a:cubicBezTo>
                  <a:cubicBezTo>
                    <a:pt x="138" y="842"/>
                    <a:pt x="69" y="911"/>
                    <a:pt x="0" y="1002"/>
                  </a:cubicBezTo>
                  <a:cubicBezTo>
                    <a:pt x="92" y="1162"/>
                    <a:pt x="183" y="1322"/>
                    <a:pt x="275" y="1482"/>
                  </a:cubicBezTo>
                  <a:cubicBezTo>
                    <a:pt x="503" y="1518"/>
                    <a:pt x="733" y="1535"/>
                    <a:pt x="965" y="1535"/>
                  </a:cubicBezTo>
                  <a:cubicBezTo>
                    <a:pt x="1640" y="1535"/>
                    <a:pt x="2320" y="1389"/>
                    <a:pt x="2950" y="1117"/>
                  </a:cubicBezTo>
                  <a:cubicBezTo>
                    <a:pt x="3362" y="957"/>
                    <a:pt x="3796" y="819"/>
                    <a:pt x="4254" y="774"/>
                  </a:cubicBezTo>
                  <a:cubicBezTo>
                    <a:pt x="4459" y="751"/>
                    <a:pt x="4665" y="682"/>
                    <a:pt x="4825" y="545"/>
                  </a:cubicBezTo>
                  <a:cubicBezTo>
                    <a:pt x="4619" y="476"/>
                    <a:pt x="4414" y="476"/>
                    <a:pt x="4299" y="271"/>
                  </a:cubicBezTo>
                  <a:cubicBezTo>
                    <a:pt x="4054" y="73"/>
                    <a:pt x="3823" y="1"/>
                    <a:pt x="3598"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91"/>
            <p:cNvSpPr/>
            <p:nvPr/>
          </p:nvSpPr>
          <p:spPr>
            <a:xfrm>
              <a:off x="3250875" y="5157800"/>
              <a:ext cx="89225" cy="66975"/>
            </a:xfrm>
            <a:custGeom>
              <a:avLst/>
              <a:gdLst/>
              <a:ahLst/>
              <a:cxnLst/>
              <a:rect l="l" t="t" r="r" b="b"/>
              <a:pathLst>
                <a:path w="3569" h="2679" extrusionOk="0">
                  <a:moveTo>
                    <a:pt x="419" y="0"/>
                  </a:moveTo>
                  <a:cubicBezTo>
                    <a:pt x="395" y="0"/>
                    <a:pt x="370" y="1"/>
                    <a:pt x="344" y="3"/>
                  </a:cubicBezTo>
                  <a:cubicBezTo>
                    <a:pt x="230" y="26"/>
                    <a:pt x="138" y="95"/>
                    <a:pt x="47" y="163"/>
                  </a:cubicBezTo>
                  <a:cubicBezTo>
                    <a:pt x="24" y="163"/>
                    <a:pt x="1" y="186"/>
                    <a:pt x="1" y="255"/>
                  </a:cubicBezTo>
                  <a:cubicBezTo>
                    <a:pt x="1" y="346"/>
                    <a:pt x="24" y="415"/>
                    <a:pt x="92" y="461"/>
                  </a:cubicBezTo>
                  <a:cubicBezTo>
                    <a:pt x="458" y="895"/>
                    <a:pt x="733" y="1421"/>
                    <a:pt x="1259" y="1696"/>
                  </a:cubicBezTo>
                  <a:cubicBezTo>
                    <a:pt x="1876" y="2039"/>
                    <a:pt x="2493" y="2359"/>
                    <a:pt x="3111" y="2679"/>
                  </a:cubicBezTo>
                  <a:cubicBezTo>
                    <a:pt x="3294" y="2656"/>
                    <a:pt x="3431" y="2542"/>
                    <a:pt x="3500" y="2382"/>
                  </a:cubicBezTo>
                  <a:cubicBezTo>
                    <a:pt x="3568" y="1398"/>
                    <a:pt x="2653" y="1558"/>
                    <a:pt x="2173" y="1192"/>
                  </a:cubicBezTo>
                  <a:cubicBezTo>
                    <a:pt x="2059" y="1147"/>
                    <a:pt x="1967" y="1101"/>
                    <a:pt x="1876" y="1032"/>
                  </a:cubicBezTo>
                  <a:cubicBezTo>
                    <a:pt x="1693" y="941"/>
                    <a:pt x="1533" y="827"/>
                    <a:pt x="1373" y="689"/>
                  </a:cubicBezTo>
                  <a:cubicBezTo>
                    <a:pt x="1090" y="407"/>
                    <a:pt x="890"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91"/>
            <p:cNvSpPr/>
            <p:nvPr/>
          </p:nvSpPr>
          <p:spPr>
            <a:xfrm>
              <a:off x="4142675" y="5164600"/>
              <a:ext cx="95500" cy="73325"/>
            </a:xfrm>
            <a:custGeom>
              <a:avLst/>
              <a:gdLst/>
              <a:ahLst/>
              <a:cxnLst/>
              <a:rect l="l" t="t" r="r" b="b"/>
              <a:pathLst>
                <a:path w="3820" h="2933" extrusionOk="0">
                  <a:moveTo>
                    <a:pt x="3210" y="0"/>
                  </a:moveTo>
                  <a:cubicBezTo>
                    <a:pt x="3185" y="0"/>
                    <a:pt x="3160" y="2"/>
                    <a:pt x="3134" y="6"/>
                  </a:cubicBezTo>
                  <a:cubicBezTo>
                    <a:pt x="3042" y="29"/>
                    <a:pt x="2928" y="52"/>
                    <a:pt x="2859" y="97"/>
                  </a:cubicBezTo>
                  <a:cubicBezTo>
                    <a:pt x="2676" y="189"/>
                    <a:pt x="2493" y="303"/>
                    <a:pt x="2333" y="417"/>
                  </a:cubicBezTo>
                  <a:lnTo>
                    <a:pt x="2105" y="577"/>
                  </a:lnTo>
                  <a:cubicBezTo>
                    <a:pt x="1967" y="646"/>
                    <a:pt x="1830" y="738"/>
                    <a:pt x="1716" y="806"/>
                  </a:cubicBezTo>
                  <a:cubicBezTo>
                    <a:pt x="1624" y="852"/>
                    <a:pt x="1533" y="920"/>
                    <a:pt x="1464" y="989"/>
                  </a:cubicBezTo>
                  <a:cubicBezTo>
                    <a:pt x="961" y="1538"/>
                    <a:pt x="1" y="1675"/>
                    <a:pt x="24" y="2635"/>
                  </a:cubicBezTo>
                  <a:lnTo>
                    <a:pt x="24" y="2933"/>
                  </a:lnTo>
                  <a:cubicBezTo>
                    <a:pt x="1419" y="2178"/>
                    <a:pt x="2676" y="1263"/>
                    <a:pt x="3820" y="166"/>
                  </a:cubicBezTo>
                  <a:lnTo>
                    <a:pt x="3545" y="166"/>
                  </a:lnTo>
                  <a:cubicBezTo>
                    <a:pt x="3449" y="51"/>
                    <a:pt x="3338" y="0"/>
                    <a:pt x="32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91"/>
            <p:cNvSpPr/>
            <p:nvPr/>
          </p:nvSpPr>
          <p:spPr>
            <a:xfrm>
              <a:off x="3433825" y="5269725"/>
              <a:ext cx="128650" cy="52825"/>
            </a:xfrm>
            <a:custGeom>
              <a:avLst/>
              <a:gdLst/>
              <a:ahLst/>
              <a:cxnLst/>
              <a:rect l="l" t="t" r="r" b="b"/>
              <a:pathLst>
                <a:path w="5146" h="2113" extrusionOk="0">
                  <a:moveTo>
                    <a:pt x="804" y="0"/>
                  </a:moveTo>
                  <a:cubicBezTo>
                    <a:pt x="656" y="0"/>
                    <a:pt x="503" y="29"/>
                    <a:pt x="343" y="100"/>
                  </a:cubicBezTo>
                  <a:cubicBezTo>
                    <a:pt x="160" y="168"/>
                    <a:pt x="46" y="328"/>
                    <a:pt x="0" y="511"/>
                  </a:cubicBezTo>
                  <a:cubicBezTo>
                    <a:pt x="46" y="580"/>
                    <a:pt x="92" y="649"/>
                    <a:pt x="160" y="694"/>
                  </a:cubicBezTo>
                  <a:cubicBezTo>
                    <a:pt x="1327" y="1106"/>
                    <a:pt x="2470" y="1540"/>
                    <a:pt x="3636" y="1952"/>
                  </a:cubicBezTo>
                  <a:cubicBezTo>
                    <a:pt x="3842" y="1998"/>
                    <a:pt x="4048" y="2021"/>
                    <a:pt x="4253" y="2021"/>
                  </a:cubicBezTo>
                  <a:cubicBezTo>
                    <a:pt x="4369" y="2083"/>
                    <a:pt x="4494" y="2113"/>
                    <a:pt x="4620" y="2113"/>
                  </a:cubicBezTo>
                  <a:cubicBezTo>
                    <a:pt x="4768" y="2113"/>
                    <a:pt x="4918" y="2072"/>
                    <a:pt x="5054" y="1998"/>
                  </a:cubicBezTo>
                  <a:cubicBezTo>
                    <a:pt x="5145" y="1906"/>
                    <a:pt x="5145" y="1769"/>
                    <a:pt x="5077" y="1678"/>
                  </a:cubicBezTo>
                  <a:cubicBezTo>
                    <a:pt x="4894" y="1540"/>
                    <a:pt x="4665" y="1449"/>
                    <a:pt x="4436" y="1449"/>
                  </a:cubicBezTo>
                  <a:cubicBezTo>
                    <a:pt x="4231" y="1426"/>
                    <a:pt x="4002" y="1380"/>
                    <a:pt x="3819" y="1312"/>
                  </a:cubicBezTo>
                  <a:cubicBezTo>
                    <a:pt x="3545" y="1243"/>
                    <a:pt x="3316" y="1129"/>
                    <a:pt x="3087" y="992"/>
                  </a:cubicBezTo>
                  <a:cubicBezTo>
                    <a:pt x="2699" y="740"/>
                    <a:pt x="2310" y="534"/>
                    <a:pt x="1875" y="374"/>
                  </a:cubicBezTo>
                  <a:cubicBezTo>
                    <a:pt x="1530" y="193"/>
                    <a:pt x="1184" y="0"/>
                    <a:pt x="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91"/>
            <p:cNvSpPr/>
            <p:nvPr/>
          </p:nvSpPr>
          <p:spPr>
            <a:xfrm>
              <a:off x="3328625" y="5216550"/>
              <a:ext cx="98500" cy="55450"/>
            </a:xfrm>
            <a:custGeom>
              <a:avLst/>
              <a:gdLst/>
              <a:ahLst/>
              <a:cxnLst/>
              <a:rect l="l" t="t" r="r" b="b"/>
              <a:pathLst>
                <a:path w="3940" h="2218" extrusionOk="0">
                  <a:moveTo>
                    <a:pt x="532" y="0"/>
                  </a:moveTo>
                  <a:cubicBezTo>
                    <a:pt x="447" y="0"/>
                    <a:pt x="361" y="26"/>
                    <a:pt x="275" y="77"/>
                  </a:cubicBezTo>
                  <a:lnTo>
                    <a:pt x="1" y="329"/>
                  </a:lnTo>
                  <a:cubicBezTo>
                    <a:pt x="161" y="557"/>
                    <a:pt x="390" y="740"/>
                    <a:pt x="664" y="832"/>
                  </a:cubicBezTo>
                  <a:cubicBezTo>
                    <a:pt x="1601" y="1289"/>
                    <a:pt x="2516" y="1724"/>
                    <a:pt x="3431" y="2158"/>
                  </a:cubicBezTo>
                  <a:cubicBezTo>
                    <a:pt x="3484" y="2199"/>
                    <a:pt x="3544" y="2218"/>
                    <a:pt x="3604" y="2218"/>
                  </a:cubicBezTo>
                  <a:cubicBezTo>
                    <a:pt x="3776" y="2218"/>
                    <a:pt x="3939" y="2065"/>
                    <a:pt x="3888" y="1861"/>
                  </a:cubicBezTo>
                  <a:lnTo>
                    <a:pt x="3865" y="1701"/>
                  </a:lnTo>
                  <a:cubicBezTo>
                    <a:pt x="3774" y="1541"/>
                    <a:pt x="3659" y="1426"/>
                    <a:pt x="3499" y="1358"/>
                  </a:cubicBezTo>
                  <a:cubicBezTo>
                    <a:pt x="2585" y="809"/>
                    <a:pt x="1624" y="352"/>
                    <a:pt x="618" y="9"/>
                  </a:cubicBezTo>
                  <a:cubicBezTo>
                    <a:pt x="590" y="3"/>
                    <a:pt x="561" y="0"/>
                    <a:pt x="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91"/>
            <p:cNvSpPr/>
            <p:nvPr/>
          </p:nvSpPr>
          <p:spPr>
            <a:xfrm>
              <a:off x="3027925" y="4822300"/>
              <a:ext cx="45200" cy="65775"/>
            </a:xfrm>
            <a:custGeom>
              <a:avLst/>
              <a:gdLst/>
              <a:ahLst/>
              <a:cxnLst/>
              <a:rect l="l" t="t" r="r" b="b"/>
              <a:pathLst>
                <a:path w="1808" h="2631" extrusionOk="0">
                  <a:moveTo>
                    <a:pt x="413" y="1"/>
                  </a:moveTo>
                  <a:lnTo>
                    <a:pt x="275" y="46"/>
                  </a:lnTo>
                  <a:lnTo>
                    <a:pt x="1" y="321"/>
                  </a:lnTo>
                  <a:cubicBezTo>
                    <a:pt x="70" y="595"/>
                    <a:pt x="161" y="847"/>
                    <a:pt x="230" y="1121"/>
                  </a:cubicBezTo>
                  <a:cubicBezTo>
                    <a:pt x="367" y="1670"/>
                    <a:pt x="595" y="2196"/>
                    <a:pt x="961" y="2630"/>
                  </a:cubicBezTo>
                  <a:lnTo>
                    <a:pt x="1259" y="2333"/>
                  </a:lnTo>
                  <a:cubicBezTo>
                    <a:pt x="1556" y="2310"/>
                    <a:pt x="1785" y="2219"/>
                    <a:pt x="1807" y="1876"/>
                  </a:cubicBezTo>
                  <a:cubicBezTo>
                    <a:pt x="1716" y="1739"/>
                    <a:pt x="1602" y="1647"/>
                    <a:pt x="1442" y="1578"/>
                  </a:cubicBezTo>
                  <a:cubicBezTo>
                    <a:pt x="1259" y="1464"/>
                    <a:pt x="1099" y="1304"/>
                    <a:pt x="984" y="1121"/>
                  </a:cubicBezTo>
                  <a:cubicBezTo>
                    <a:pt x="893" y="1007"/>
                    <a:pt x="824" y="892"/>
                    <a:pt x="778" y="755"/>
                  </a:cubicBezTo>
                  <a:cubicBezTo>
                    <a:pt x="756" y="641"/>
                    <a:pt x="733" y="549"/>
                    <a:pt x="710" y="458"/>
                  </a:cubicBezTo>
                  <a:cubicBezTo>
                    <a:pt x="687" y="321"/>
                    <a:pt x="641" y="184"/>
                    <a:pt x="550" y="69"/>
                  </a:cubicBezTo>
                  <a:lnTo>
                    <a:pt x="413" y="1"/>
                  </a:lnTo>
                  <a:close/>
                </a:path>
              </a:pathLst>
            </a:custGeom>
            <a:solidFill>
              <a:srgbClr val="AA45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91"/>
            <p:cNvSpPr/>
            <p:nvPr/>
          </p:nvSpPr>
          <p:spPr>
            <a:xfrm>
              <a:off x="3001075" y="4429575"/>
              <a:ext cx="17750" cy="38325"/>
            </a:xfrm>
            <a:custGeom>
              <a:avLst/>
              <a:gdLst/>
              <a:ahLst/>
              <a:cxnLst/>
              <a:rect l="l" t="t" r="r" b="b"/>
              <a:pathLst>
                <a:path w="710" h="1533" extrusionOk="0">
                  <a:moveTo>
                    <a:pt x="343" y="0"/>
                  </a:moveTo>
                  <a:cubicBezTo>
                    <a:pt x="229" y="320"/>
                    <a:pt x="137" y="641"/>
                    <a:pt x="46" y="938"/>
                  </a:cubicBezTo>
                  <a:cubicBezTo>
                    <a:pt x="46" y="984"/>
                    <a:pt x="46" y="1029"/>
                    <a:pt x="46" y="1075"/>
                  </a:cubicBezTo>
                  <a:cubicBezTo>
                    <a:pt x="92" y="1235"/>
                    <a:pt x="0" y="1532"/>
                    <a:pt x="275" y="1532"/>
                  </a:cubicBezTo>
                  <a:cubicBezTo>
                    <a:pt x="458" y="1532"/>
                    <a:pt x="526" y="1304"/>
                    <a:pt x="526" y="1144"/>
                  </a:cubicBezTo>
                  <a:cubicBezTo>
                    <a:pt x="549" y="778"/>
                    <a:pt x="709" y="343"/>
                    <a:pt x="343" y="0"/>
                  </a:cubicBezTo>
                  <a:close/>
                </a:path>
              </a:pathLst>
            </a:custGeom>
            <a:solidFill>
              <a:srgbClr val="E69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91"/>
            <p:cNvSpPr/>
            <p:nvPr/>
          </p:nvSpPr>
          <p:spPr>
            <a:xfrm>
              <a:off x="3013650" y="4383825"/>
              <a:ext cx="15450" cy="34550"/>
            </a:xfrm>
            <a:custGeom>
              <a:avLst/>
              <a:gdLst/>
              <a:ahLst/>
              <a:cxnLst/>
              <a:rect l="l" t="t" r="r" b="b"/>
              <a:pathLst>
                <a:path w="618" h="1382" extrusionOk="0">
                  <a:moveTo>
                    <a:pt x="435" y="1"/>
                  </a:moveTo>
                  <a:cubicBezTo>
                    <a:pt x="383" y="1"/>
                    <a:pt x="332" y="24"/>
                    <a:pt x="298" y="70"/>
                  </a:cubicBezTo>
                  <a:cubicBezTo>
                    <a:pt x="115" y="435"/>
                    <a:pt x="0" y="870"/>
                    <a:pt x="23" y="1304"/>
                  </a:cubicBezTo>
                  <a:cubicBezTo>
                    <a:pt x="71" y="1353"/>
                    <a:pt x="126" y="1382"/>
                    <a:pt x="177" y="1382"/>
                  </a:cubicBezTo>
                  <a:cubicBezTo>
                    <a:pt x="223" y="1382"/>
                    <a:pt x="265" y="1358"/>
                    <a:pt x="298" y="1304"/>
                  </a:cubicBezTo>
                  <a:cubicBezTo>
                    <a:pt x="526" y="939"/>
                    <a:pt x="618" y="504"/>
                    <a:pt x="572" y="70"/>
                  </a:cubicBezTo>
                  <a:cubicBezTo>
                    <a:pt x="538" y="24"/>
                    <a:pt x="486" y="1"/>
                    <a:pt x="435" y="1"/>
                  </a:cubicBezTo>
                  <a:close/>
                </a:path>
              </a:pathLst>
            </a:custGeom>
            <a:solidFill>
              <a:srgbClr val="DF83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91"/>
            <p:cNvSpPr/>
            <p:nvPr/>
          </p:nvSpPr>
          <p:spPr>
            <a:xfrm>
              <a:off x="3021650" y="4354675"/>
              <a:ext cx="20600" cy="30900"/>
            </a:xfrm>
            <a:custGeom>
              <a:avLst/>
              <a:gdLst/>
              <a:ahLst/>
              <a:cxnLst/>
              <a:rect l="l" t="t" r="r" b="b"/>
              <a:pathLst>
                <a:path w="824" h="1236" extrusionOk="0">
                  <a:moveTo>
                    <a:pt x="275" y="1"/>
                  </a:moveTo>
                  <a:cubicBezTo>
                    <a:pt x="252" y="229"/>
                    <a:pt x="229" y="458"/>
                    <a:pt x="229" y="710"/>
                  </a:cubicBezTo>
                  <a:cubicBezTo>
                    <a:pt x="160" y="801"/>
                    <a:pt x="115" y="893"/>
                    <a:pt x="46" y="984"/>
                  </a:cubicBezTo>
                  <a:lnTo>
                    <a:pt x="0" y="1236"/>
                  </a:lnTo>
                  <a:lnTo>
                    <a:pt x="252" y="1236"/>
                  </a:lnTo>
                  <a:cubicBezTo>
                    <a:pt x="824" y="527"/>
                    <a:pt x="824" y="481"/>
                    <a:pt x="275" y="1"/>
                  </a:cubicBezTo>
                  <a:close/>
                </a:path>
              </a:pathLst>
            </a:custGeom>
            <a:solidFill>
              <a:srgbClr val="E28A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91"/>
            <p:cNvSpPr/>
            <p:nvPr/>
          </p:nvSpPr>
          <p:spPr>
            <a:xfrm>
              <a:off x="3218875" y="5137300"/>
              <a:ext cx="24025" cy="20600"/>
            </a:xfrm>
            <a:custGeom>
              <a:avLst/>
              <a:gdLst/>
              <a:ahLst/>
              <a:cxnLst/>
              <a:rect l="l" t="t" r="r" b="b"/>
              <a:pathLst>
                <a:path w="961" h="824" extrusionOk="0">
                  <a:moveTo>
                    <a:pt x="389" y="0"/>
                  </a:moveTo>
                  <a:lnTo>
                    <a:pt x="0" y="46"/>
                  </a:lnTo>
                  <a:cubicBezTo>
                    <a:pt x="160" y="389"/>
                    <a:pt x="458" y="686"/>
                    <a:pt x="801" y="823"/>
                  </a:cubicBezTo>
                  <a:cubicBezTo>
                    <a:pt x="892" y="823"/>
                    <a:pt x="961" y="755"/>
                    <a:pt x="961" y="663"/>
                  </a:cubicBezTo>
                  <a:cubicBezTo>
                    <a:pt x="961" y="526"/>
                    <a:pt x="892" y="389"/>
                    <a:pt x="824" y="297"/>
                  </a:cubicBezTo>
                  <a:cubicBezTo>
                    <a:pt x="778" y="252"/>
                    <a:pt x="755" y="229"/>
                    <a:pt x="732" y="183"/>
                  </a:cubicBezTo>
                  <a:cubicBezTo>
                    <a:pt x="664" y="137"/>
                    <a:pt x="595" y="69"/>
                    <a:pt x="503" y="46"/>
                  </a:cubicBezTo>
                  <a:lnTo>
                    <a:pt x="3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91"/>
            <p:cNvSpPr/>
            <p:nvPr/>
          </p:nvSpPr>
          <p:spPr>
            <a:xfrm>
              <a:off x="3420675" y="5265225"/>
              <a:ext cx="20600" cy="17300"/>
            </a:xfrm>
            <a:custGeom>
              <a:avLst/>
              <a:gdLst/>
              <a:ahLst/>
              <a:cxnLst/>
              <a:rect l="l" t="t" r="r" b="b"/>
              <a:pathLst>
                <a:path w="824" h="692" extrusionOk="0">
                  <a:moveTo>
                    <a:pt x="344" y="1"/>
                  </a:moveTo>
                  <a:cubicBezTo>
                    <a:pt x="240" y="1"/>
                    <a:pt x="129" y="66"/>
                    <a:pt x="69" y="165"/>
                  </a:cubicBezTo>
                  <a:cubicBezTo>
                    <a:pt x="46" y="165"/>
                    <a:pt x="46" y="188"/>
                    <a:pt x="23" y="234"/>
                  </a:cubicBezTo>
                  <a:cubicBezTo>
                    <a:pt x="0" y="280"/>
                    <a:pt x="23" y="325"/>
                    <a:pt x="69" y="394"/>
                  </a:cubicBezTo>
                  <a:lnTo>
                    <a:pt x="526" y="691"/>
                  </a:lnTo>
                  <a:lnTo>
                    <a:pt x="824" y="417"/>
                  </a:lnTo>
                  <a:cubicBezTo>
                    <a:pt x="824" y="371"/>
                    <a:pt x="824" y="325"/>
                    <a:pt x="801" y="280"/>
                  </a:cubicBezTo>
                  <a:cubicBezTo>
                    <a:pt x="755" y="211"/>
                    <a:pt x="709" y="143"/>
                    <a:pt x="641" y="97"/>
                  </a:cubicBezTo>
                  <a:cubicBezTo>
                    <a:pt x="549" y="51"/>
                    <a:pt x="481" y="28"/>
                    <a:pt x="389" y="5"/>
                  </a:cubicBezTo>
                  <a:cubicBezTo>
                    <a:pt x="374" y="2"/>
                    <a:pt x="359" y="1"/>
                    <a:pt x="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91"/>
            <p:cNvSpPr/>
            <p:nvPr/>
          </p:nvSpPr>
          <p:spPr>
            <a:xfrm>
              <a:off x="3540150" y="5319075"/>
              <a:ext cx="20025" cy="6425"/>
            </a:xfrm>
            <a:custGeom>
              <a:avLst/>
              <a:gdLst/>
              <a:ahLst/>
              <a:cxnLst/>
              <a:rect l="l" t="t" r="r" b="b"/>
              <a:pathLst>
                <a:path w="801" h="257" extrusionOk="0">
                  <a:moveTo>
                    <a:pt x="801" y="1"/>
                  </a:moveTo>
                  <a:lnTo>
                    <a:pt x="0" y="47"/>
                  </a:lnTo>
                  <a:cubicBezTo>
                    <a:pt x="201" y="187"/>
                    <a:pt x="453" y="257"/>
                    <a:pt x="697" y="257"/>
                  </a:cubicBezTo>
                  <a:cubicBezTo>
                    <a:pt x="732" y="257"/>
                    <a:pt x="766" y="255"/>
                    <a:pt x="801" y="252"/>
                  </a:cubicBezTo>
                  <a:lnTo>
                    <a:pt x="801" y="1"/>
                  </a:ln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91"/>
            <p:cNvSpPr/>
            <p:nvPr/>
          </p:nvSpPr>
          <p:spPr>
            <a:xfrm>
              <a:off x="3583600" y="5333375"/>
              <a:ext cx="16025" cy="3450"/>
            </a:xfrm>
            <a:custGeom>
              <a:avLst/>
              <a:gdLst/>
              <a:ahLst/>
              <a:cxnLst/>
              <a:rect l="l" t="t" r="r" b="b"/>
              <a:pathLst>
                <a:path w="641" h="138" extrusionOk="0">
                  <a:moveTo>
                    <a:pt x="0" y="0"/>
                  </a:moveTo>
                  <a:cubicBezTo>
                    <a:pt x="80" y="92"/>
                    <a:pt x="200" y="138"/>
                    <a:pt x="320" y="138"/>
                  </a:cubicBezTo>
                  <a:cubicBezTo>
                    <a:pt x="441" y="138"/>
                    <a:pt x="561" y="92"/>
                    <a:pt x="641"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91"/>
            <p:cNvSpPr/>
            <p:nvPr/>
          </p:nvSpPr>
          <p:spPr>
            <a:xfrm>
              <a:off x="3634475" y="5338450"/>
              <a:ext cx="13175" cy="5575"/>
            </a:xfrm>
            <a:custGeom>
              <a:avLst/>
              <a:gdLst/>
              <a:ahLst/>
              <a:cxnLst/>
              <a:rect l="l" t="t" r="r" b="b"/>
              <a:pathLst>
                <a:path w="527" h="223" extrusionOk="0">
                  <a:moveTo>
                    <a:pt x="147" y="0"/>
                  </a:moveTo>
                  <a:cubicBezTo>
                    <a:pt x="97" y="0"/>
                    <a:pt x="47" y="9"/>
                    <a:pt x="0" y="26"/>
                  </a:cubicBezTo>
                  <a:cubicBezTo>
                    <a:pt x="91" y="154"/>
                    <a:pt x="240" y="223"/>
                    <a:pt x="401" y="223"/>
                  </a:cubicBezTo>
                  <a:cubicBezTo>
                    <a:pt x="442" y="223"/>
                    <a:pt x="484" y="218"/>
                    <a:pt x="526" y="209"/>
                  </a:cubicBezTo>
                  <a:cubicBezTo>
                    <a:pt x="441" y="73"/>
                    <a:pt x="293" y="0"/>
                    <a:pt x="147"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91"/>
            <p:cNvSpPr/>
            <p:nvPr/>
          </p:nvSpPr>
          <p:spPr>
            <a:xfrm>
              <a:off x="3238875" y="5156025"/>
              <a:ext cx="9175" cy="7600"/>
            </a:xfrm>
            <a:custGeom>
              <a:avLst/>
              <a:gdLst/>
              <a:ahLst/>
              <a:cxnLst/>
              <a:rect l="l" t="t" r="r" b="b"/>
              <a:pathLst>
                <a:path w="367" h="304" extrusionOk="0">
                  <a:moveTo>
                    <a:pt x="126" y="0"/>
                  </a:moveTo>
                  <a:cubicBezTo>
                    <a:pt x="107" y="0"/>
                    <a:pt x="88" y="2"/>
                    <a:pt x="69" y="6"/>
                  </a:cubicBezTo>
                  <a:lnTo>
                    <a:pt x="1" y="74"/>
                  </a:lnTo>
                  <a:cubicBezTo>
                    <a:pt x="46" y="212"/>
                    <a:pt x="161" y="280"/>
                    <a:pt x="298" y="303"/>
                  </a:cubicBezTo>
                  <a:cubicBezTo>
                    <a:pt x="321" y="257"/>
                    <a:pt x="344" y="212"/>
                    <a:pt x="367" y="143"/>
                  </a:cubicBezTo>
                  <a:cubicBezTo>
                    <a:pt x="309" y="48"/>
                    <a:pt x="221" y="0"/>
                    <a:pt x="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91"/>
            <p:cNvSpPr/>
            <p:nvPr/>
          </p:nvSpPr>
          <p:spPr>
            <a:xfrm>
              <a:off x="3246325" y="5161150"/>
              <a:ext cx="6875" cy="8175"/>
            </a:xfrm>
            <a:custGeom>
              <a:avLst/>
              <a:gdLst/>
              <a:ahLst/>
              <a:cxnLst/>
              <a:rect l="l" t="t" r="r" b="b"/>
              <a:pathLst>
                <a:path w="275" h="327" extrusionOk="0">
                  <a:moveTo>
                    <a:pt x="160" y="1"/>
                  </a:moveTo>
                  <a:cubicBezTo>
                    <a:pt x="120" y="1"/>
                    <a:pt x="80" y="18"/>
                    <a:pt x="46" y="52"/>
                  </a:cubicBezTo>
                  <a:lnTo>
                    <a:pt x="0" y="98"/>
                  </a:lnTo>
                  <a:cubicBezTo>
                    <a:pt x="46" y="212"/>
                    <a:pt x="137" y="304"/>
                    <a:pt x="274" y="327"/>
                  </a:cubicBezTo>
                  <a:lnTo>
                    <a:pt x="274" y="52"/>
                  </a:lnTo>
                  <a:cubicBezTo>
                    <a:pt x="240" y="18"/>
                    <a:pt x="200" y="1"/>
                    <a:pt x="1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91"/>
            <p:cNvSpPr/>
            <p:nvPr/>
          </p:nvSpPr>
          <p:spPr>
            <a:xfrm>
              <a:off x="3022800" y="4372400"/>
              <a:ext cx="4600" cy="6900"/>
            </a:xfrm>
            <a:custGeom>
              <a:avLst/>
              <a:gdLst/>
              <a:ahLst/>
              <a:cxnLst/>
              <a:rect l="l" t="t" r="r" b="b"/>
              <a:pathLst>
                <a:path w="184" h="276" extrusionOk="0">
                  <a:moveTo>
                    <a:pt x="183" y="1"/>
                  </a:moveTo>
                  <a:cubicBezTo>
                    <a:pt x="114" y="92"/>
                    <a:pt x="69" y="184"/>
                    <a:pt x="0" y="275"/>
                  </a:cubicBezTo>
                  <a:cubicBezTo>
                    <a:pt x="69" y="184"/>
                    <a:pt x="114" y="92"/>
                    <a:pt x="183" y="1"/>
                  </a:cubicBezTo>
                  <a:close/>
                </a:path>
              </a:pathLst>
            </a:custGeom>
            <a:solidFill>
              <a:srgbClr val="EEA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91"/>
            <p:cNvSpPr/>
            <p:nvPr/>
          </p:nvSpPr>
          <p:spPr>
            <a:xfrm>
              <a:off x="4136975" y="5237900"/>
              <a:ext cx="6300" cy="4600"/>
            </a:xfrm>
            <a:custGeom>
              <a:avLst/>
              <a:gdLst/>
              <a:ahLst/>
              <a:cxnLst/>
              <a:rect l="l" t="t" r="r" b="b"/>
              <a:pathLst>
                <a:path w="252" h="184" extrusionOk="0">
                  <a:moveTo>
                    <a:pt x="252" y="1"/>
                  </a:moveTo>
                  <a:lnTo>
                    <a:pt x="0" y="184"/>
                  </a:lnTo>
                  <a:cubicBezTo>
                    <a:pt x="115" y="184"/>
                    <a:pt x="206" y="115"/>
                    <a:pt x="2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91"/>
            <p:cNvSpPr/>
            <p:nvPr/>
          </p:nvSpPr>
          <p:spPr>
            <a:xfrm>
              <a:off x="3414375" y="5269350"/>
              <a:ext cx="8025" cy="5750"/>
            </a:xfrm>
            <a:custGeom>
              <a:avLst/>
              <a:gdLst/>
              <a:ahLst/>
              <a:cxnLst/>
              <a:rect l="l" t="t" r="r" b="b"/>
              <a:pathLst>
                <a:path w="321" h="230" extrusionOk="0">
                  <a:moveTo>
                    <a:pt x="321" y="0"/>
                  </a:moveTo>
                  <a:lnTo>
                    <a:pt x="1" y="23"/>
                  </a:lnTo>
                  <a:cubicBezTo>
                    <a:pt x="47" y="160"/>
                    <a:pt x="184" y="229"/>
                    <a:pt x="321" y="229"/>
                  </a:cubicBezTo>
                  <a:lnTo>
                    <a:pt x="3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91"/>
            <p:cNvSpPr/>
            <p:nvPr/>
          </p:nvSpPr>
          <p:spPr>
            <a:xfrm>
              <a:off x="3564725" y="5326975"/>
              <a:ext cx="7450" cy="4250"/>
            </a:xfrm>
            <a:custGeom>
              <a:avLst/>
              <a:gdLst/>
              <a:ahLst/>
              <a:cxnLst/>
              <a:rect l="l" t="t" r="r" b="b"/>
              <a:pathLst>
                <a:path w="298" h="170" extrusionOk="0">
                  <a:moveTo>
                    <a:pt x="46" y="1"/>
                  </a:moveTo>
                  <a:cubicBezTo>
                    <a:pt x="31" y="1"/>
                    <a:pt x="15" y="2"/>
                    <a:pt x="1" y="5"/>
                  </a:cubicBezTo>
                  <a:cubicBezTo>
                    <a:pt x="41" y="105"/>
                    <a:pt x="150" y="169"/>
                    <a:pt x="253" y="169"/>
                  </a:cubicBezTo>
                  <a:cubicBezTo>
                    <a:pt x="268" y="169"/>
                    <a:pt x="283" y="168"/>
                    <a:pt x="298" y="165"/>
                  </a:cubicBezTo>
                  <a:cubicBezTo>
                    <a:pt x="258" y="65"/>
                    <a:pt x="149" y="1"/>
                    <a:pt x="46"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91"/>
            <p:cNvSpPr/>
            <p:nvPr/>
          </p:nvSpPr>
          <p:spPr>
            <a:xfrm>
              <a:off x="3609325" y="5332375"/>
              <a:ext cx="6875" cy="3300"/>
            </a:xfrm>
            <a:custGeom>
              <a:avLst/>
              <a:gdLst/>
              <a:ahLst/>
              <a:cxnLst/>
              <a:rect l="l" t="t" r="r" b="b"/>
              <a:pathLst>
                <a:path w="275" h="132" extrusionOk="0">
                  <a:moveTo>
                    <a:pt x="78" y="0"/>
                  </a:moveTo>
                  <a:cubicBezTo>
                    <a:pt x="51" y="0"/>
                    <a:pt x="24" y="6"/>
                    <a:pt x="0" y="18"/>
                  </a:cubicBezTo>
                  <a:lnTo>
                    <a:pt x="275" y="132"/>
                  </a:lnTo>
                  <a:cubicBezTo>
                    <a:pt x="241" y="47"/>
                    <a:pt x="157" y="0"/>
                    <a:pt x="78"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91"/>
            <p:cNvSpPr/>
            <p:nvPr/>
          </p:nvSpPr>
          <p:spPr>
            <a:xfrm>
              <a:off x="3103400" y="4981225"/>
              <a:ext cx="5175" cy="5175"/>
            </a:xfrm>
            <a:custGeom>
              <a:avLst/>
              <a:gdLst/>
              <a:ahLst/>
              <a:cxnLst/>
              <a:rect l="l" t="t" r="r" b="b"/>
              <a:pathLst>
                <a:path w="207" h="207" extrusionOk="0">
                  <a:moveTo>
                    <a:pt x="0" y="1"/>
                  </a:moveTo>
                  <a:cubicBezTo>
                    <a:pt x="0" y="138"/>
                    <a:pt x="69" y="206"/>
                    <a:pt x="206" y="206"/>
                  </a:cubicBez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91"/>
            <p:cNvSpPr/>
            <p:nvPr/>
          </p:nvSpPr>
          <p:spPr>
            <a:xfrm>
              <a:off x="3116550" y="5000100"/>
              <a:ext cx="5175" cy="8600"/>
            </a:xfrm>
            <a:custGeom>
              <a:avLst/>
              <a:gdLst/>
              <a:ahLst/>
              <a:cxnLst/>
              <a:rect l="l" t="t" r="r" b="b"/>
              <a:pathLst>
                <a:path w="207" h="344" extrusionOk="0">
                  <a:moveTo>
                    <a:pt x="0" y="0"/>
                  </a:moveTo>
                  <a:lnTo>
                    <a:pt x="23" y="252"/>
                  </a:lnTo>
                  <a:lnTo>
                    <a:pt x="115" y="343"/>
                  </a:lnTo>
                  <a:lnTo>
                    <a:pt x="206" y="252"/>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91"/>
            <p:cNvSpPr/>
            <p:nvPr/>
          </p:nvSpPr>
          <p:spPr>
            <a:xfrm>
              <a:off x="3116550" y="5005800"/>
              <a:ext cx="5175" cy="6325"/>
            </a:xfrm>
            <a:custGeom>
              <a:avLst/>
              <a:gdLst/>
              <a:ahLst/>
              <a:cxnLst/>
              <a:rect l="l" t="t" r="r" b="b"/>
              <a:pathLst>
                <a:path w="207" h="253" extrusionOk="0">
                  <a:moveTo>
                    <a:pt x="23" y="1"/>
                  </a:moveTo>
                  <a:cubicBezTo>
                    <a:pt x="0" y="115"/>
                    <a:pt x="69" y="230"/>
                    <a:pt x="160" y="252"/>
                  </a:cubicBezTo>
                  <a:cubicBezTo>
                    <a:pt x="183" y="184"/>
                    <a:pt x="206" y="92"/>
                    <a:pt x="2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91"/>
            <p:cNvSpPr/>
            <p:nvPr/>
          </p:nvSpPr>
          <p:spPr>
            <a:xfrm>
              <a:off x="4350550" y="4197275"/>
              <a:ext cx="128875" cy="333000"/>
            </a:xfrm>
            <a:custGeom>
              <a:avLst/>
              <a:gdLst/>
              <a:ahLst/>
              <a:cxnLst/>
              <a:rect l="l" t="t" r="r" b="b"/>
              <a:pathLst>
                <a:path w="5155" h="13320" extrusionOk="0">
                  <a:moveTo>
                    <a:pt x="358" y="0"/>
                  </a:moveTo>
                  <a:cubicBezTo>
                    <a:pt x="1" y="0"/>
                    <a:pt x="72" y="329"/>
                    <a:pt x="9" y="580"/>
                  </a:cubicBezTo>
                  <a:cubicBezTo>
                    <a:pt x="32" y="694"/>
                    <a:pt x="55" y="809"/>
                    <a:pt x="78" y="923"/>
                  </a:cubicBezTo>
                  <a:cubicBezTo>
                    <a:pt x="124" y="1037"/>
                    <a:pt x="147" y="1152"/>
                    <a:pt x="169" y="1243"/>
                  </a:cubicBezTo>
                  <a:cubicBezTo>
                    <a:pt x="215" y="1495"/>
                    <a:pt x="284" y="1701"/>
                    <a:pt x="421" y="1906"/>
                  </a:cubicBezTo>
                  <a:cubicBezTo>
                    <a:pt x="947" y="2432"/>
                    <a:pt x="1358" y="3073"/>
                    <a:pt x="1610" y="3781"/>
                  </a:cubicBezTo>
                  <a:cubicBezTo>
                    <a:pt x="2776" y="6800"/>
                    <a:pt x="3874" y="9818"/>
                    <a:pt x="4285" y="13042"/>
                  </a:cubicBezTo>
                  <a:cubicBezTo>
                    <a:pt x="4369" y="13210"/>
                    <a:pt x="4472" y="13320"/>
                    <a:pt x="4664" y="13320"/>
                  </a:cubicBezTo>
                  <a:cubicBezTo>
                    <a:pt x="4682" y="13320"/>
                    <a:pt x="4700" y="13319"/>
                    <a:pt x="4720" y="13317"/>
                  </a:cubicBezTo>
                  <a:cubicBezTo>
                    <a:pt x="4926" y="13042"/>
                    <a:pt x="4949" y="12699"/>
                    <a:pt x="4811" y="12402"/>
                  </a:cubicBezTo>
                  <a:cubicBezTo>
                    <a:pt x="4651" y="12105"/>
                    <a:pt x="4788" y="11853"/>
                    <a:pt x="5154" y="11808"/>
                  </a:cubicBezTo>
                  <a:cubicBezTo>
                    <a:pt x="4834" y="10390"/>
                    <a:pt x="4491" y="8995"/>
                    <a:pt x="4057" y="7600"/>
                  </a:cubicBezTo>
                  <a:cubicBezTo>
                    <a:pt x="3942" y="7074"/>
                    <a:pt x="3759" y="6571"/>
                    <a:pt x="3485" y="6114"/>
                  </a:cubicBezTo>
                  <a:cubicBezTo>
                    <a:pt x="3211" y="5657"/>
                    <a:pt x="3028" y="5153"/>
                    <a:pt x="2913" y="4650"/>
                  </a:cubicBezTo>
                  <a:cubicBezTo>
                    <a:pt x="2479" y="3027"/>
                    <a:pt x="1862" y="1495"/>
                    <a:pt x="695" y="260"/>
                  </a:cubicBezTo>
                  <a:cubicBezTo>
                    <a:pt x="627" y="169"/>
                    <a:pt x="558" y="100"/>
                    <a:pt x="467" y="8"/>
                  </a:cubicBezTo>
                  <a:cubicBezTo>
                    <a:pt x="427" y="3"/>
                    <a:pt x="391" y="0"/>
                    <a:pt x="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91"/>
            <p:cNvSpPr/>
            <p:nvPr/>
          </p:nvSpPr>
          <p:spPr>
            <a:xfrm>
              <a:off x="4147250" y="4003675"/>
              <a:ext cx="214975" cy="214400"/>
            </a:xfrm>
            <a:custGeom>
              <a:avLst/>
              <a:gdLst/>
              <a:ahLst/>
              <a:cxnLst/>
              <a:rect l="l" t="t" r="r" b="b"/>
              <a:pathLst>
                <a:path w="8599" h="8576" extrusionOk="0">
                  <a:moveTo>
                    <a:pt x="870" y="1"/>
                  </a:moveTo>
                  <a:lnTo>
                    <a:pt x="870" y="1"/>
                  </a:lnTo>
                  <a:cubicBezTo>
                    <a:pt x="1" y="389"/>
                    <a:pt x="710" y="732"/>
                    <a:pt x="893" y="1098"/>
                  </a:cubicBezTo>
                  <a:cubicBezTo>
                    <a:pt x="2150" y="1830"/>
                    <a:pt x="3111" y="2905"/>
                    <a:pt x="4163" y="3911"/>
                  </a:cubicBezTo>
                  <a:cubicBezTo>
                    <a:pt x="4780" y="4780"/>
                    <a:pt x="5878" y="5214"/>
                    <a:pt x="6335" y="6243"/>
                  </a:cubicBezTo>
                  <a:cubicBezTo>
                    <a:pt x="6403" y="6312"/>
                    <a:pt x="6472" y="6403"/>
                    <a:pt x="6564" y="6472"/>
                  </a:cubicBezTo>
                  <a:cubicBezTo>
                    <a:pt x="6632" y="6563"/>
                    <a:pt x="6701" y="6632"/>
                    <a:pt x="6769" y="6701"/>
                  </a:cubicBezTo>
                  <a:cubicBezTo>
                    <a:pt x="6907" y="6838"/>
                    <a:pt x="7021" y="6975"/>
                    <a:pt x="7112" y="7135"/>
                  </a:cubicBezTo>
                  <a:cubicBezTo>
                    <a:pt x="7158" y="7227"/>
                    <a:pt x="7204" y="7318"/>
                    <a:pt x="7272" y="7387"/>
                  </a:cubicBezTo>
                  <a:cubicBezTo>
                    <a:pt x="7341" y="7501"/>
                    <a:pt x="7410" y="7638"/>
                    <a:pt x="7478" y="7752"/>
                  </a:cubicBezTo>
                  <a:cubicBezTo>
                    <a:pt x="7524" y="7821"/>
                    <a:pt x="7593" y="7913"/>
                    <a:pt x="7638" y="7981"/>
                  </a:cubicBezTo>
                  <a:cubicBezTo>
                    <a:pt x="7775" y="8118"/>
                    <a:pt x="7867" y="8301"/>
                    <a:pt x="7981" y="8461"/>
                  </a:cubicBezTo>
                  <a:cubicBezTo>
                    <a:pt x="8027" y="8530"/>
                    <a:pt x="8118" y="8576"/>
                    <a:pt x="8233" y="8576"/>
                  </a:cubicBezTo>
                  <a:lnTo>
                    <a:pt x="8347" y="8507"/>
                  </a:lnTo>
                  <a:cubicBezTo>
                    <a:pt x="8370" y="8233"/>
                    <a:pt x="8324" y="7935"/>
                    <a:pt x="8599" y="7752"/>
                  </a:cubicBezTo>
                  <a:cubicBezTo>
                    <a:pt x="8004" y="6769"/>
                    <a:pt x="7295" y="5855"/>
                    <a:pt x="6541" y="4986"/>
                  </a:cubicBezTo>
                  <a:cubicBezTo>
                    <a:pt x="5786" y="4094"/>
                    <a:pt x="4940" y="3293"/>
                    <a:pt x="4025" y="2607"/>
                  </a:cubicBezTo>
                  <a:cubicBezTo>
                    <a:pt x="3751" y="2402"/>
                    <a:pt x="3522" y="2173"/>
                    <a:pt x="3294" y="1921"/>
                  </a:cubicBezTo>
                  <a:cubicBezTo>
                    <a:pt x="2539" y="1213"/>
                    <a:pt x="1807" y="481"/>
                    <a:pt x="870" y="1"/>
                  </a:cubicBezTo>
                  <a:close/>
                </a:path>
              </a:pathLst>
            </a:custGeom>
            <a:solidFill>
              <a:srgbClr val="B83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91"/>
            <p:cNvSpPr/>
            <p:nvPr/>
          </p:nvSpPr>
          <p:spPr>
            <a:xfrm>
              <a:off x="4096375" y="3965950"/>
              <a:ext cx="78350" cy="66325"/>
            </a:xfrm>
            <a:custGeom>
              <a:avLst/>
              <a:gdLst/>
              <a:ahLst/>
              <a:cxnLst/>
              <a:rect l="l" t="t" r="r" b="b"/>
              <a:pathLst>
                <a:path w="3134" h="2653" extrusionOk="0">
                  <a:moveTo>
                    <a:pt x="618" y="0"/>
                  </a:moveTo>
                  <a:cubicBezTo>
                    <a:pt x="1" y="343"/>
                    <a:pt x="252" y="1075"/>
                    <a:pt x="1" y="1555"/>
                  </a:cubicBezTo>
                  <a:cubicBezTo>
                    <a:pt x="115" y="2081"/>
                    <a:pt x="527" y="2264"/>
                    <a:pt x="1007" y="2379"/>
                  </a:cubicBezTo>
                  <a:cubicBezTo>
                    <a:pt x="1327" y="2379"/>
                    <a:pt x="1670" y="2424"/>
                    <a:pt x="1990" y="2516"/>
                  </a:cubicBezTo>
                  <a:cubicBezTo>
                    <a:pt x="2218" y="2544"/>
                    <a:pt x="2455" y="2653"/>
                    <a:pt x="2696" y="2653"/>
                  </a:cubicBezTo>
                  <a:cubicBezTo>
                    <a:pt x="2841" y="2653"/>
                    <a:pt x="2987" y="2613"/>
                    <a:pt x="3133" y="2493"/>
                  </a:cubicBezTo>
                  <a:cubicBezTo>
                    <a:pt x="3019" y="2333"/>
                    <a:pt x="2882" y="2173"/>
                    <a:pt x="2768" y="1990"/>
                  </a:cubicBezTo>
                  <a:cubicBezTo>
                    <a:pt x="2630" y="1830"/>
                    <a:pt x="2676" y="1578"/>
                    <a:pt x="2882" y="1487"/>
                  </a:cubicBezTo>
                  <a:cubicBezTo>
                    <a:pt x="2219" y="869"/>
                    <a:pt x="1464" y="366"/>
                    <a:pt x="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91"/>
            <p:cNvSpPr/>
            <p:nvPr/>
          </p:nvSpPr>
          <p:spPr>
            <a:xfrm>
              <a:off x="4040925" y="3939650"/>
              <a:ext cx="70350" cy="63475"/>
            </a:xfrm>
            <a:custGeom>
              <a:avLst/>
              <a:gdLst/>
              <a:ahLst/>
              <a:cxnLst/>
              <a:rect l="l" t="t" r="r" b="b"/>
              <a:pathLst>
                <a:path w="2814" h="2539" extrusionOk="0">
                  <a:moveTo>
                    <a:pt x="1098" y="1"/>
                  </a:moveTo>
                  <a:cubicBezTo>
                    <a:pt x="481" y="206"/>
                    <a:pt x="801" y="481"/>
                    <a:pt x="1075" y="732"/>
                  </a:cubicBezTo>
                  <a:cubicBezTo>
                    <a:pt x="1056" y="735"/>
                    <a:pt x="1037" y="736"/>
                    <a:pt x="1017" y="736"/>
                  </a:cubicBezTo>
                  <a:cubicBezTo>
                    <a:pt x="831" y="736"/>
                    <a:pt x="614" y="642"/>
                    <a:pt x="423" y="642"/>
                  </a:cubicBezTo>
                  <a:cubicBezTo>
                    <a:pt x="242" y="642"/>
                    <a:pt x="85" y="726"/>
                    <a:pt x="1" y="1052"/>
                  </a:cubicBezTo>
                  <a:cubicBezTo>
                    <a:pt x="618" y="1830"/>
                    <a:pt x="1281" y="2470"/>
                    <a:pt x="2333" y="2539"/>
                  </a:cubicBezTo>
                  <a:cubicBezTo>
                    <a:pt x="2630" y="2242"/>
                    <a:pt x="2767" y="1807"/>
                    <a:pt x="2722" y="1373"/>
                  </a:cubicBezTo>
                  <a:cubicBezTo>
                    <a:pt x="2676" y="1258"/>
                    <a:pt x="2722" y="1121"/>
                    <a:pt x="2813" y="1052"/>
                  </a:cubicBezTo>
                  <a:cubicBezTo>
                    <a:pt x="2333" y="595"/>
                    <a:pt x="1738" y="229"/>
                    <a:pt x="1098" y="1"/>
                  </a:cubicBezTo>
                  <a:close/>
                </a:path>
              </a:pathLst>
            </a:custGeom>
            <a:solidFill>
              <a:srgbClr val="DD78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91"/>
            <p:cNvSpPr/>
            <p:nvPr/>
          </p:nvSpPr>
          <p:spPr>
            <a:xfrm>
              <a:off x="3891150" y="3869025"/>
              <a:ext cx="132650" cy="57325"/>
            </a:xfrm>
            <a:custGeom>
              <a:avLst/>
              <a:gdLst/>
              <a:ahLst/>
              <a:cxnLst/>
              <a:rect l="l" t="t" r="r" b="b"/>
              <a:pathLst>
                <a:path w="5306" h="2293" extrusionOk="0">
                  <a:moveTo>
                    <a:pt x="294" y="0"/>
                  </a:moveTo>
                  <a:cubicBezTo>
                    <a:pt x="211" y="0"/>
                    <a:pt x="127" y="19"/>
                    <a:pt x="46" y="59"/>
                  </a:cubicBezTo>
                  <a:cubicBezTo>
                    <a:pt x="1" y="150"/>
                    <a:pt x="1" y="287"/>
                    <a:pt x="46" y="402"/>
                  </a:cubicBezTo>
                  <a:cubicBezTo>
                    <a:pt x="366" y="790"/>
                    <a:pt x="824" y="859"/>
                    <a:pt x="1235" y="1042"/>
                  </a:cubicBezTo>
                  <a:cubicBezTo>
                    <a:pt x="2333" y="1522"/>
                    <a:pt x="3522" y="1728"/>
                    <a:pt x="4597" y="2277"/>
                  </a:cubicBezTo>
                  <a:cubicBezTo>
                    <a:pt x="4707" y="2277"/>
                    <a:pt x="4822" y="2293"/>
                    <a:pt x="4927" y="2293"/>
                  </a:cubicBezTo>
                  <a:cubicBezTo>
                    <a:pt x="5127" y="2293"/>
                    <a:pt x="5291" y="2234"/>
                    <a:pt x="5306" y="1888"/>
                  </a:cubicBezTo>
                  <a:cubicBezTo>
                    <a:pt x="3796" y="1111"/>
                    <a:pt x="2219" y="493"/>
                    <a:pt x="595" y="82"/>
                  </a:cubicBezTo>
                  <a:cubicBezTo>
                    <a:pt x="505" y="30"/>
                    <a:pt x="401" y="0"/>
                    <a:pt x="294" y="0"/>
                  </a:cubicBezTo>
                  <a:close/>
                </a:path>
              </a:pathLst>
            </a:custGeom>
            <a:solidFill>
              <a:srgbClr val="E59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91"/>
            <p:cNvSpPr/>
            <p:nvPr/>
          </p:nvSpPr>
          <p:spPr>
            <a:xfrm>
              <a:off x="3773400" y="3853275"/>
              <a:ext cx="121775" cy="35725"/>
            </a:xfrm>
            <a:custGeom>
              <a:avLst/>
              <a:gdLst/>
              <a:ahLst/>
              <a:cxnLst/>
              <a:rect l="l" t="t" r="r" b="b"/>
              <a:pathLst>
                <a:path w="4871" h="1429" extrusionOk="0">
                  <a:moveTo>
                    <a:pt x="866" y="1"/>
                  </a:moveTo>
                  <a:cubicBezTo>
                    <a:pt x="577" y="1"/>
                    <a:pt x="289" y="9"/>
                    <a:pt x="0" y="26"/>
                  </a:cubicBezTo>
                  <a:lnTo>
                    <a:pt x="0" y="231"/>
                  </a:lnTo>
                  <a:cubicBezTo>
                    <a:pt x="0" y="346"/>
                    <a:pt x="23" y="437"/>
                    <a:pt x="46" y="529"/>
                  </a:cubicBezTo>
                  <a:lnTo>
                    <a:pt x="114" y="666"/>
                  </a:lnTo>
                  <a:cubicBezTo>
                    <a:pt x="160" y="757"/>
                    <a:pt x="206" y="872"/>
                    <a:pt x="252" y="963"/>
                  </a:cubicBezTo>
                  <a:cubicBezTo>
                    <a:pt x="274" y="1055"/>
                    <a:pt x="343" y="1146"/>
                    <a:pt x="389" y="1238"/>
                  </a:cubicBezTo>
                  <a:cubicBezTo>
                    <a:pt x="480" y="1329"/>
                    <a:pt x="572" y="1375"/>
                    <a:pt x="686" y="1420"/>
                  </a:cubicBezTo>
                  <a:cubicBezTo>
                    <a:pt x="724" y="1426"/>
                    <a:pt x="763" y="1429"/>
                    <a:pt x="803" y="1429"/>
                  </a:cubicBezTo>
                  <a:cubicBezTo>
                    <a:pt x="931" y="1429"/>
                    <a:pt x="1067" y="1399"/>
                    <a:pt x="1189" y="1329"/>
                  </a:cubicBezTo>
                  <a:cubicBezTo>
                    <a:pt x="1514" y="895"/>
                    <a:pt x="1920" y="807"/>
                    <a:pt x="2344" y="807"/>
                  </a:cubicBezTo>
                  <a:cubicBezTo>
                    <a:pt x="2635" y="807"/>
                    <a:pt x="2935" y="849"/>
                    <a:pt x="3224" y="849"/>
                  </a:cubicBezTo>
                  <a:cubicBezTo>
                    <a:pt x="3534" y="862"/>
                    <a:pt x="3844" y="979"/>
                    <a:pt x="4145" y="979"/>
                  </a:cubicBezTo>
                  <a:cubicBezTo>
                    <a:pt x="4354" y="979"/>
                    <a:pt x="4559" y="922"/>
                    <a:pt x="4756" y="734"/>
                  </a:cubicBezTo>
                  <a:cubicBezTo>
                    <a:pt x="4779" y="734"/>
                    <a:pt x="4825" y="712"/>
                    <a:pt x="4848" y="666"/>
                  </a:cubicBezTo>
                  <a:cubicBezTo>
                    <a:pt x="4871" y="620"/>
                    <a:pt x="4848" y="574"/>
                    <a:pt x="4756" y="529"/>
                  </a:cubicBezTo>
                  <a:cubicBezTo>
                    <a:pt x="3482" y="173"/>
                    <a:pt x="2177" y="1"/>
                    <a:pt x="866" y="1"/>
                  </a:cubicBezTo>
                  <a:close/>
                </a:path>
              </a:pathLst>
            </a:custGeom>
            <a:solidFill>
              <a:srgbClr val="E28A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91"/>
            <p:cNvSpPr/>
            <p:nvPr/>
          </p:nvSpPr>
          <p:spPr>
            <a:xfrm>
              <a:off x="3992325" y="3916225"/>
              <a:ext cx="78325" cy="52325"/>
            </a:xfrm>
            <a:custGeom>
              <a:avLst/>
              <a:gdLst/>
              <a:ahLst/>
              <a:cxnLst/>
              <a:rect l="l" t="t" r="r" b="b"/>
              <a:pathLst>
                <a:path w="3133" h="2093" extrusionOk="0">
                  <a:moveTo>
                    <a:pt x="1236" y="0"/>
                  </a:moveTo>
                  <a:cubicBezTo>
                    <a:pt x="1125" y="206"/>
                    <a:pt x="948" y="225"/>
                    <a:pt x="765" y="225"/>
                  </a:cubicBezTo>
                  <a:cubicBezTo>
                    <a:pt x="724" y="225"/>
                    <a:pt x="683" y="224"/>
                    <a:pt x="641" y="224"/>
                  </a:cubicBezTo>
                  <a:cubicBezTo>
                    <a:pt x="603" y="224"/>
                    <a:pt x="564" y="225"/>
                    <a:pt x="527" y="229"/>
                  </a:cubicBezTo>
                  <a:lnTo>
                    <a:pt x="367" y="320"/>
                  </a:lnTo>
                  <a:cubicBezTo>
                    <a:pt x="1" y="892"/>
                    <a:pt x="435" y="846"/>
                    <a:pt x="801" y="892"/>
                  </a:cubicBezTo>
                  <a:cubicBezTo>
                    <a:pt x="834" y="898"/>
                    <a:pt x="870" y="901"/>
                    <a:pt x="908" y="901"/>
                  </a:cubicBezTo>
                  <a:cubicBezTo>
                    <a:pt x="1041" y="901"/>
                    <a:pt x="1198" y="868"/>
                    <a:pt x="1334" y="868"/>
                  </a:cubicBezTo>
                  <a:cubicBezTo>
                    <a:pt x="1557" y="868"/>
                    <a:pt x="1724" y="956"/>
                    <a:pt x="1647" y="1418"/>
                  </a:cubicBezTo>
                  <a:cubicBezTo>
                    <a:pt x="1533" y="1532"/>
                    <a:pt x="1464" y="1692"/>
                    <a:pt x="1464" y="1875"/>
                  </a:cubicBezTo>
                  <a:cubicBezTo>
                    <a:pt x="1554" y="2016"/>
                    <a:pt x="1651" y="2092"/>
                    <a:pt x="1758" y="2092"/>
                  </a:cubicBezTo>
                  <a:cubicBezTo>
                    <a:pt x="1843" y="2092"/>
                    <a:pt x="1935" y="2045"/>
                    <a:pt x="2036" y="1944"/>
                  </a:cubicBezTo>
                  <a:cubicBezTo>
                    <a:pt x="2113" y="1845"/>
                    <a:pt x="2194" y="1815"/>
                    <a:pt x="2281" y="1815"/>
                  </a:cubicBezTo>
                  <a:cubicBezTo>
                    <a:pt x="2376" y="1815"/>
                    <a:pt x="2477" y="1851"/>
                    <a:pt x="2585" y="1875"/>
                  </a:cubicBezTo>
                  <a:cubicBezTo>
                    <a:pt x="2752" y="1917"/>
                    <a:pt x="2871" y="1942"/>
                    <a:pt x="2951" y="1942"/>
                  </a:cubicBezTo>
                  <a:cubicBezTo>
                    <a:pt x="3133" y="1942"/>
                    <a:pt x="3115" y="1813"/>
                    <a:pt x="3019" y="1464"/>
                  </a:cubicBezTo>
                  <a:cubicBezTo>
                    <a:pt x="2951" y="1281"/>
                    <a:pt x="2836" y="1098"/>
                    <a:pt x="3042" y="938"/>
                  </a:cubicBezTo>
                  <a:cubicBezTo>
                    <a:pt x="2493" y="549"/>
                    <a:pt x="1876" y="252"/>
                    <a:pt x="1236" y="0"/>
                  </a:cubicBezTo>
                  <a:close/>
                </a:path>
              </a:pathLst>
            </a:custGeom>
            <a:solidFill>
              <a:srgbClr val="ECA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91"/>
            <p:cNvSpPr/>
            <p:nvPr/>
          </p:nvSpPr>
          <p:spPr>
            <a:xfrm>
              <a:off x="3892300" y="3866125"/>
              <a:ext cx="13750" cy="5525"/>
            </a:xfrm>
            <a:custGeom>
              <a:avLst/>
              <a:gdLst/>
              <a:ahLst/>
              <a:cxnLst/>
              <a:rect l="l" t="t" r="r" b="b"/>
              <a:pathLst>
                <a:path w="550" h="221" extrusionOk="0">
                  <a:moveTo>
                    <a:pt x="126" y="1"/>
                  </a:moveTo>
                  <a:cubicBezTo>
                    <a:pt x="84" y="1"/>
                    <a:pt x="42" y="5"/>
                    <a:pt x="0" y="15"/>
                  </a:cubicBezTo>
                  <a:lnTo>
                    <a:pt x="0" y="220"/>
                  </a:lnTo>
                  <a:lnTo>
                    <a:pt x="549" y="198"/>
                  </a:lnTo>
                  <a:cubicBezTo>
                    <a:pt x="440" y="70"/>
                    <a:pt x="287" y="1"/>
                    <a:pt x="126" y="1"/>
                  </a:cubicBezTo>
                  <a:close/>
                </a:path>
              </a:pathLst>
            </a:custGeom>
            <a:solidFill>
              <a:srgbClr val="EDA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91"/>
            <p:cNvSpPr/>
            <p:nvPr/>
          </p:nvSpPr>
          <p:spPr>
            <a:xfrm>
              <a:off x="4362200" y="4197475"/>
              <a:ext cx="5750" cy="6300"/>
            </a:xfrm>
            <a:custGeom>
              <a:avLst/>
              <a:gdLst/>
              <a:ahLst/>
              <a:cxnLst/>
              <a:rect l="l" t="t" r="r" b="b"/>
              <a:pathLst>
                <a:path w="230" h="252" extrusionOk="0">
                  <a:moveTo>
                    <a:pt x="1" y="0"/>
                  </a:moveTo>
                  <a:lnTo>
                    <a:pt x="229" y="252"/>
                  </a:lnTo>
                  <a:cubicBezTo>
                    <a:pt x="229" y="138"/>
                    <a:pt x="138" y="23"/>
                    <a:pt x="1" y="0"/>
                  </a:cubicBezTo>
                  <a:close/>
                </a:path>
              </a:pathLst>
            </a:custGeom>
            <a:solidFill>
              <a:srgbClr val="B83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91"/>
            <p:cNvSpPr/>
            <p:nvPr/>
          </p:nvSpPr>
          <p:spPr>
            <a:xfrm>
              <a:off x="3302900" y="3903075"/>
              <a:ext cx="199550" cy="108625"/>
            </a:xfrm>
            <a:custGeom>
              <a:avLst/>
              <a:gdLst/>
              <a:ahLst/>
              <a:cxnLst/>
              <a:rect l="l" t="t" r="r" b="b"/>
              <a:pathLst>
                <a:path w="7982" h="4345" extrusionOk="0">
                  <a:moveTo>
                    <a:pt x="6541" y="0"/>
                  </a:moveTo>
                  <a:cubicBezTo>
                    <a:pt x="6289" y="526"/>
                    <a:pt x="5809" y="618"/>
                    <a:pt x="5306" y="755"/>
                  </a:cubicBezTo>
                  <a:cubicBezTo>
                    <a:pt x="4117" y="1029"/>
                    <a:pt x="2973" y="1601"/>
                    <a:pt x="2013" y="2378"/>
                  </a:cubicBezTo>
                  <a:cubicBezTo>
                    <a:pt x="1830" y="2607"/>
                    <a:pt x="1556" y="2721"/>
                    <a:pt x="1281" y="2767"/>
                  </a:cubicBezTo>
                  <a:cubicBezTo>
                    <a:pt x="915" y="3087"/>
                    <a:pt x="550" y="3384"/>
                    <a:pt x="207" y="3727"/>
                  </a:cubicBezTo>
                  <a:cubicBezTo>
                    <a:pt x="1" y="3933"/>
                    <a:pt x="92" y="4093"/>
                    <a:pt x="527" y="4253"/>
                  </a:cubicBezTo>
                  <a:cubicBezTo>
                    <a:pt x="572" y="4314"/>
                    <a:pt x="649" y="4345"/>
                    <a:pt x="722" y="4345"/>
                  </a:cubicBezTo>
                  <a:cubicBezTo>
                    <a:pt x="758" y="4345"/>
                    <a:pt x="794" y="4337"/>
                    <a:pt x="824" y="4322"/>
                  </a:cubicBezTo>
                  <a:cubicBezTo>
                    <a:pt x="984" y="4253"/>
                    <a:pt x="1121" y="4162"/>
                    <a:pt x="1258" y="4070"/>
                  </a:cubicBezTo>
                  <a:cubicBezTo>
                    <a:pt x="2265" y="3407"/>
                    <a:pt x="3431" y="3041"/>
                    <a:pt x="4437" y="2401"/>
                  </a:cubicBezTo>
                  <a:cubicBezTo>
                    <a:pt x="5535" y="1669"/>
                    <a:pt x="6952" y="1464"/>
                    <a:pt x="7958" y="526"/>
                  </a:cubicBezTo>
                  <a:cubicBezTo>
                    <a:pt x="7981" y="320"/>
                    <a:pt x="7913" y="137"/>
                    <a:pt x="7775" y="0"/>
                  </a:cubicBezTo>
                  <a:close/>
                </a:path>
              </a:pathLst>
            </a:custGeom>
            <a:solidFill>
              <a:srgbClr val="F0A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91"/>
            <p:cNvSpPr/>
            <p:nvPr/>
          </p:nvSpPr>
          <p:spPr>
            <a:xfrm>
              <a:off x="3164175" y="4048800"/>
              <a:ext cx="114750" cy="117550"/>
            </a:xfrm>
            <a:custGeom>
              <a:avLst/>
              <a:gdLst/>
              <a:ahLst/>
              <a:cxnLst/>
              <a:rect l="l" t="t" r="r" b="b"/>
              <a:pathLst>
                <a:path w="4590" h="4702" extrusionOk="0">
                  <a:moveTo>
                    <a:pt x="4280" y="1"/>
                  </a:moveTo>
                  <a:cubicBezTo>
                    <a:pt x="4217" y="1"/>
                    <a:pt x="4152" y="28"/>
                    <a:pt x="4086" y="94"/>
                  </a:cubicBezTo>
                  <a:cubicBezTo>
                    <a:pt x="3515" y="665"/>
                    <a:pt x="2737" y="1031"/>
                    <a:pt x="2303" y="1763"/>
                  </a:cubicBezTo>
                  <a:cubicBezTo>
                    <a:pt x="2074" y="2174"/>
                    <a:pt x="1731" y="2495"/>
                    <a:pt x="1319" y="2700"/>
                  </a:cubicBezTo>
                  <a:cubicBezTo>
                    <a:pt x="1182" y="2700"/>
                    <a:pt x="1091" y="2815"/>
                    <a:pt x="1068" y="2952"/>
                  </a:cubicBezTo>
                  <a:cubicBezTo>
                    <a:pt x="1068" y="3203"/>
                    <a:pt x="954" y="3432"/>
                    <a:pt x="725" y="3569"/>
                  </a:cubicBezTo>
                  <a:cubicBezTo>
                    <a:pt x="405" y="3775"/>
                    <a:pt x="176" y="4072"/>
                    <a:pt x="39" y="4438"/>
                  </a:cubicBezTo>
                  <a:cubicBezTo>
                    <a:pt x="1" y="4609"/>
                    <a:pt x="42" y="4701"/>
                    <a:pt x="188" y="4701"/>
                  </a:cubicBezTo>
                  <a:cubicBezTo>
                    <a:pt x="218" y="4701"/>
                    <a:pt x="252" y="4698"/>
                    <a:pt x="290" y="4690"/>
                  </a:cubicBezTo>
                  <a:cubicBezTo>
                    <a:pt x="1571" y="3203"/>
                    <a:pt x="2760" y="1649"/>
                    <a:pt x="4384" y="505"/>
                  </a:cubicBezTo>
                  <a:cubicBezTo>
                    <a:pt x="4452" y="414"/>
                    <a:pt x="4521" y="322"/>
                    <a:pt x="4589" y="208"/>
                  </a:cubicBezTo>
                  <a:cubicBezTo>
                    <a:pt x="4501" y="90"/>
                    <a:pt x="4394" y="1"/>
                    <a:pt x="4280" y="1"/>
                  </a:cubicBezTo>
                  <a:close/>
                </a:path>
              </a:pathLst>
            </a:custGeom>
            <a:solidFill>
              <a:srgbClr val="E385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91"/>
            <p:cNvSpPr/>
            <p:nvPr/>
          </p:nvSpPr>
          <p:spPr>
            <a:xfrm>
              <a:off x="3286900" y="4009975"/>
              <a:ext cx="37750" cy="32025"/>
            </a:xfrm>
            <a:custGeom>
              <a:avLst/>
              <a:gdLst/>
              <a:ahLst/>
              <a:cxnLst/>
              <a:rect l="l" t="t" r="r" b="b"/>
              <a:pathLst>
                <a:path w="1510" h="1281" extrusionOk="0">
                  <a:moveTo>
                    <a:pt x="1167" y="0"/>
                  </a:moveTo>
                  <a:cubicBezTo>
                    <a:pt x="984" y="458"/>
                    <a:pt x="435" y="503"/>
                    <a:pt x="161" y="869"/>
                  </a:cubicBezTo>
                  <a:cubicBezTo>
                    <a:pt x="46" y="1029"/>
                    <a:pt x="1" y="1144"/>
                    <a:pt x="183" y="1281"/>
                  </a:cubicBezTo>
                  <a:cubicBezTo>
                    <a:pt x="687" y="1075"/>
                    <a:pt x="1121" y="732"/>
                    <a:pt x="1441" y="297"/>
                  </a:cubicBezTo>
                  <a:cubicBezTo>
                    <a:pt x="1464" y="297"/>
                    <a:pt x="1487" y="275"/>
                    <a:pt x="1487" y="183"/>
                  </a:cubicBezTo>
                  <a:cubicBezTo>
                    <a:pt x="1510" y="115"/>
                    <a:pt x="1464" y="46"/>
                    <a:pt x="1418" y="0"/>
                  </a:cubicBezTo>
                  <a:close/>
                </a:path>
              </a:pathLst>
            </a:custGeom>
            <a:solidFill>
              <a:srgbClr val="DF7E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91"/>
            <p:cNvSpPr/>
            <p:nvPr/>
          </p:nvSpPr>
          <p:spPr>
            <a:xfrm>
              <a:off x="3172000" y="4105950"/>
              <a:ext cx="25175" cy="16650"/>
            </a:xfrm>
            <a:custGeom>
              <a:avLst/>
              <a:gdLst/>
              <a:ahLst/>
              <a:cxnLst/>
              <a:rect l="l" t="t" r="r" b="b"/>
              <a:pathLst>
                <a:path w="1007" h="666" extrusionOk="0">
                  <a:moveTo>
                    <a:pt x="708" y="1"/>
                  </a:moveTo>
                  <a:cubicBezTo>
                    <a:pt x="649" y="1"/>
                    <a:pt x="571" y="20"/>
                    <a:pt x="458" y="49"/>
                  </a:cubicBezTo>
                  <a:lnTo>
                    <a:pt x="0" y="163"/>
                  </a:lnTo>
                  <a:lnTo>
                    <a:pt x="0" y="414"/>
                  </a:lnTo>
                  <a:lnTo>
                    <a:pt x="755" y="666"/>
                  </a:lnTo>
                  <a:lnTo>
                    <a:pt x="1006" y="414"/>
                  </a:lnTo>
                  <a:cubicBezTo>
                    <a:pt x="880" y="98"/>
                    <a:pt x="841" y="1"/>
                    <a:pt x="708" y="1"/>
                  </a:cubicBezTo>
                  <a:close/>
                </a:path>
              </a:pathLst>
            </a:custGeom>
            <a:solidFill>
              <a:srgbClr val="F0B0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91"/>
            <p:cNvSpPr/>
            <p:nvPr/>
          </p:nvSpPr>
          <p:spPr>
            <a:xfrm>
              <a:off x="3070250" y="4174750"/>
              <a:ext cx="67475" cy="114775"/>
            </a:xfrm>
            <a:custGeom>
              <a:avLst/>
              <a:gdLst/>
              <a:ahLst/>
              <a:cxnLst/>
              <a:rect l="l" t="t" r="r" b="b"/>
              <a:pathLst>
                <a:path w="2699" h="4591" extrusionOk="0">
                  <a:moveTo>
                    <a:pt x="2343" y="0"/>
                  </a:moveTo>
                  <a:cubicBezTo>
                    <a:pt x="2215" y="0"/>
                    <a:pt x="2110" y="129"/>
                    <a:pt x="2058" y="338"/>
                  </a:cubicBezTo>
                  <a:cubicBezTo>
                    <a:pt x="2012" y="544"/>
                    <a:pt x="1898" y="727"/>
                    <a:pt x="1967" y="932"/>
                  </a:cubicBezTo>
                  <a:cubicBezTo>
                    <a:pt x="1989" y="1047"/>
                    <a:pt x="2035" y="1252"/>
                    <a:pt x="1898" y="1252"/>
                  </a:cubicBezTo>
                  <a:cubicBezTo>
                    <a:pt x="1166" y="1321"/>
                    <a:pt x="1029" y="2053"/>
                    <a:pt x="549" y="2419"/>
                  </a:cubicBezTo>
                  <a:cubicBezTo>
                    <a:pt x="572" y="3059"/>
                    <a:pt x="480" y="3676"/>
                    <a:pt x="46" y="4179"/>
                  </a:cubicBezTo>
                  <a:cubicBezTo>
                    <a:pt x="0" y="4568"/>
                    <a:pt x="274" y="4568"/>
                    <a:pt x="549" y="4591"/>
                  </a:cubicBezTo>
                  <a:cubicBezTo>
                    <a:pt x="1486" y="3516"/>
                    <a:pt x="2378" y="2419"/>
                    <a:pt x="2561" y="909"/>
                  </a:cubicBezTo>
                  <a:cubicBezTo>
                    <a:pt x="2584" y="749"/>
                    <a:pt x="2607" y="589"/>
                    <a:pt x="2653" y="429"/>
                  </a:cubicBezTo>
                  <a:cubicBezTo>
                    <a:pt x="2698" y="269"/>
                    <a:pt x="2630" y="86"/>
                    <a:pt x="2470" y="41"/>
                  </a:cubicBezTo>
                  <a:cubicBezTo>
                    <a:pt x="2426" y="13"/>
                    <a:pt x="2383" y="0"/>
                    <a:pt x="2343" y="0"/>
                  </a:cubicBezTo>
                  <a:close/>
                </a:path>
              </a:pathLst>
            </a:custGeom>
            <a:solidFill>
              <a:srgbClr val="F0A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91"/>
            <p:cNvSpPr/>
            <p:nvPr/>
          </p:nvSpPr>
          <p:spPr>
            <a:xfrm>
              <a:off x="3079950" y="4160325"/>
              <a:ext cx="91500" cy="137775"/>
            </a:xfrm>
            <a:custGeom>
              <a:avLst/>
              <a:gdLst/>
              <a:ahLst/>
              <a:cxnLst/>
              <a:rect l="l" t="t" r="r" b="b"/>
              <a:pathLst>
                <a:path w="3660" h="5511" extrusionOk="0">
                  <a:moveTo>
                    <a:pt x="3019" y="0"/>
                  </a:moveTo>
                  <a:cubicBezTo>
                    <a:pt x="2928" y="23"/>
                    <a:pt x="2836" y="69"/>
                    <a:pt x="2745" y="137"/>
                  </a:cubicBezTo>
                  <a:lnTo>
                    <a:pt x="2676" y="252"/>
                  </a:lnTo>
                  <a:cubicBezTo>
                    <a:pt x="2653" y="732"/>
                    <a:pt x="2745" y="1235"/>
                    <a:pt x="2173" y="1509"/>
                  </a:cubicBezTo>
                  <a:cubicBezTo>
                    <a:pt x="1624" y="2744"/>
                    <a:pt x="961" y="3910"/>
                    <a:pt x="161" y="5008"/>
                  </a:cubicBezTo>
                  <a:cubicBezTo>
                    <a:pt x="24" y="5305"/>
                    <a:pt x="1" y="5511"/>
                    <a:pt x="412" y="5511"/>
                  </a:cubicBezTo>
                  <a:cubicBezTo>
                    <a:pt x="1190" y="4208"/>
                    <a:pt x="1990" y="2904"/>
                    <a:pt x="2768" y="1601"/>
                  </a:cubicBezTo>
                  <a:cubicBezTo>
                    <a:pt x="3042" y="1143"/>
                    <a:pt x="3362" y="686"/>
                    <a:pt x="3659" y="252"/>
                  </a:cubicBezTo>
                  <a:lnTo>
                    <a:pt x="3408" y="0"/>
                  </a:lnTo>
                  <a:close/>
                </a:path>
              </a:pathLst>
            </a:custGeom>
            <a:solidFill>
              <a:srgbClr val="E793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91"/>
            <p:cNvSpPr/>
            <p:nvPr/>
          </p:nvSpPr>
          <p:spPr>
            <a:xfrm>
              <a:off x="3135400" y="4151300"/>
              <a:ext cx="24050" cy="15325"/>
            </a:xfrm>
            <a:custGeom>
              <a:avLst/>
              <a:gdLst/>
              <a:ahLst/>
              <a:cxnLst/>
              <a:rect l="l" t="t" r="r" b="b"/>
              <a:pathLst>
                <a:path w="962" h="613" extrusionOk="0">
                  <a:moveTo>
                    <a:pt x="510" y="1"/>
                  </a:moveTo>
                  <a:cubicBezTo>
                    <a:pt x="325" y="1"/>
                    <a:pt x="148" y="103"/>
                    <a:pt x="69" y="293"/>
                  </a:cubicBezTo>
                  <a:cubicBezTo>
                    <a:pt x="1" y="544"/>
                    <a:pt x="275" y="567"/>
                    <a:pt x="458" y="613"/>
                  </a:cubicBezTo>
                  <a:cubicBezTo>
                    <a:pt x="595" y="453"/>
                    <a:pt x="824" y="498"/>
                    <a:pt x="961" y="361"/>
                  </a:cubicBezTo>
                  <a:cubicBezTo>
                    <a:pt x="893" y="247"/>
                    <a:pt x="847" y="132"/>
                    <a:pt x="755" y="64"/>
                  </a:cubicBezTo>
                  <a:cubicBezTo>
                    <a:pt x="678" y="21"/>
                    <a:pt x="593" y="1"/>
                    <a:pt x="510" y="1"/>
                  </a:cubicBezTo>
                  <a:close/>
                </a:path>
              </a:pathLst>
            </a:custGeom>
            <a:solidFill>
              <a:srgbClr val="F0A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91"/>
            <p:cNvSpPr/>
            <p:nvPr/>
          </p:nvSpPr>
          <p:spPr>
            <a:xfrm>
              <a:off x="3626475" y="3858525"/>
              <a:ext cx="153225" cy="29125"/>
            </a:xfrm>
            <a:custGeom>
              <a:avLst/>
              <a:gdLst/>
              <a:ahLst/>
              <a:cxnLst/>
              <a:rect l="l" t="t" r="r" b="b"/>
              <a:pathLst>
                <a:path w="6129" h="1165" extrusionOk="0">
                  <a:moveTo>
                    <a:pt x="3980" y="0"/>
                  </a:moveTo>
                  <a:cubicBezTo>
                    <a:pt x="2788" y="0"/>
                    <a:pt x="1609" y="299"/>
                    <a:pt x="412" y="319"/>
                  </a:cubicBezTo>
                  <a:cubicBezTo>
                    <a:pt x="320" y="342"/>
                    <a:pt x="206" y="456"/>
                    <a:pt x="115" y="524"/>
                  </a:cubicBezTo>
                  <a:cubicBezTo>
                    <a:pt x="0" y="845"/>
                    <a:pt x="160" y="1028"/>
                    <a:pt x="412" y="1165"/>
                  </a:cubicBezTo>
                  <a:cubicBezTo>
                    <a:pt x="1063" y="1073"/>
                    <a:pt x="1713" y="1042"/>
                    <a:pt x="2365" y="1042"/>
                  </a:cubicBezTo>
                  <a:cubicBezTo>
                    <a:pt x="3500" y="1042"/>
                    <a:pt x="4638" y="1136"/>
                    <a:pt x="5786" y="1165"/>
                  </a:cubicBezTo>
                  <a:cubicBezTo>
                    <a:pt x="6083" y="936"/>
                    <a:pt x="5717" y="456"/>
                    <a:pt x="6129" y="273"/>
                  </a:cubicBezTo>
                  <a:lnTo>
                    <a:pt x="5877" y="21"/>
                  </a:lnTo>
                  <a:cubicBezTo>
                    <a:pt x="5572" y="21"/>
                    <a:pt x="5267" y="42"/>
                    <a:pt x="4962" y="42"/>
                  </a:cubicBezTo>
                  <a:cubicBezTo>
                    <a:pt x="4810" y="42"/>
                    <a:pt x="4657" y="37"/>
                    <a:pt x="4505" y="21"/>
                  </a:cubicBezTo>
                  <a:cubicBezTo>
                    <a:pt x="4330" y="7"/>
                    <a:pt x="4155" y="0"/>
                    <a:pt x="3980" y="0"/>
                  </a:cubicBezTo>
                  <a:close/>
                </a:path>
              </a:pathLst>
            </a:custGeom>
            <a:solidFill>
              <a:srgbClr val="EB9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91"/>
            <p:cNvSpPr/>
            <p:nvPr/>
          </p:nvSpPr>
          <p:spPr>
            <a:xfrm>
              <a:off x="3497850" y="3871575"/>
              <a:ext cx="137800" cy="46375"/>
            </a:xfrm>
            <a:custGeom>
              <a:avLst/>
              <a:gdLst/>
              <a:ahLst/>
              <a:cxnLst/>
              <a:rect l="l" t="t" r="r" b="b"/>
              <a:pathLst>
                <a:path w="5512" h="1855" extrusionOk="0">
                  <a:moveTo>
                    <a:pt x="3864" y="0"/>
                  </a:moveTo>
                  <a:cubicBezTo>
                    <a:pt x="3238" y="0"/>
                    <a:pt x="2618" y="40"/>
                    <a:pt x="2013" y="277"/>
                  </a:cubicBezTo>
                  <a:cubicBezTo>
                    <a:pt x="1441" y="551"/>
                    <a:pt x="961" y="1031"/>
                    <a:pt x="252" y="1031"/>
                  </a:cubicBezTo>
                  <a:lnTo>
                    <a:pt x="0" y="1260"/>
                  </a:lnTo>
                  <a:lnTo>
                    <a:pt x="0" y="1763"/>
                  </a:lnTo>
                  <a:cubicBezTo>
                    <a:pt x="61" y="1824"/>
                    <a:pt x="143" y="1855"/>
                    <a:pt x="224" y="1855"/>
                  </a:cubicBezTo>
                  <a:cubicBezTo>
                    <a:pt x="265" y="1855"/>
                    <a:pt x="305" y="1847"/>
                    <a:pt x="343" y="1832"/>
                  </a:cubicBezTo>
                  <a:cubicBezTo>
                    <a:pt x="984" y="1512"/>
                    <a:pt x="1670" y="1557"/>
                    <a:pt x="2333" y="1512"/>
                  </a:cubicBezTo>
                  <a:cubicBezTo>
                    <a:pt x="3179" y="1352"/>
                    <a:pt x="4002" y="917"/>
                    <a:pt x="4894" y="871"/>
                  </a:cubicBezTo>
                  <a:cubicBezTo>
                    <a:pt x="4925" y="877"/>
                    <a:pt x="4956" y="879"/>
                    <a:pt x="4987" y="879"/>
                  </a:cubicBezTo>
                  <a:cubicBezTo>
                    <a:pt x="5224" y="879"/>
                    <a:pt x="5430" y="728"/>
                    <a:pt x="5511" y="506"/>
                  </a:cubicBezTo>
                  <a:lnTo>
                    <a:pt x="5260" y="2"/>
                  </a:lnTo>
                  <a:cubicBezTo>
                    <a:pt x="5116" y="8"/>
                    <a:pt x="4973" y="11"/>
                    <a:pt x="4829" y="11"/>
                  </a:cubicBezTo>
                  <a:cubicBezTo>
                    <a:pt x="4507" y="11"/>
                    <a:pt x="4185" y="0"/>
                    <a:pt x="3864" y="0"/>
                  </a:cubicBezTo>
                  <a:close/>
                </a:path>
              </a:pathLst>
            </a:custGeom>
            <a:solidFill>
              <a:srgbClr val="EEA7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91"/>
            <p:cNvSpPr/>
            <p:nvPr/>
          </p:nvSpPr>
          <p:spPr>
            <a:xfrm>
              <a:off x="3057100" y="4278650"/>
              <a:ext cx="33750" cy="51475"/>
            </a:xfrm>
            <a:custGeom>
              <a:avLst/>
              <a:gdLst/>
              <a:ahLst/>
              <a:cxnLst/>
              <a:rect l="l" t="t" r="r" b="b"/>
              <a:pathLst>
                <a:path w="1350" h="2059" extrusionOk="0">
                  <a:moveTo>
                    <a:pt x="572" y="1"/>
                  </a:moveTo>
                  <a:cubicBezTo>
                    <a:pt x="0" y="252"/>
                    <a:pt x="69" y="778"/>
                    <a:pt x="69" y="1258"/>
                  </a:cubicBezTo>
                  <a:cubicBezTo>
                    <a:pt x="297" y="1350"/>
                    <a:pt x="480" y="1533"/>
                    <a:pt x="572" y="1761"/>
                  </a:cubicBezTo>
                  <a:cubicBezTo>
                    <a:pt x="663" y="1876"/>
                    <a:pt x="686" y="2036"/>
                    <a:pt x="846" y="2059"/>
                  </a:cubicBezTo>
                  <a:cubicBezTo>
                    <a:pt x="1006" y="1921"/>
                    <a:pt x="1098" y="1716"/>
                    <a:pt x="1075" y="1510"/>
                  </a:cubicBezTo>
                  <a:cubicBezTo>
                    <a:pt x="1029" y="1441"/>
                    <a:pt x="846" y="1304"/>
                    <a:pt x="1121" y="1304"/>
                  </a:cubicBezTo>
                  <a:cubicBezTo>
                    <a:pt x="1258" y="1167"/>
                    <a:pt x="1349" y="984"/>
                    <a:pt x="1326" y="778"/>
                  </a:cubicBezTo>
                  <a:cubicBezTo>
                    <a:pt x="1143" y="664"/>
                    <a:pt x="1052" y="481"/>
                    <a:pt x="1075" y="275"/>
                  </a:cubicBezTo>
                  <a:lnTo>
                    <a:pt x="1075" y="275"/>
                  </a:lnTo>
                  <a:cubicBezTo>
                    <a:pt x="1057" y="277"/>
                    <a:pt x="1040" y="278"/>
                    <a:pt x="1023" y="278"/>
                  </a:cubicBezTo>
                  <a:cubicBezTo>
                    <a:pt x="838" y="278"/>
                    <a:pt x="676" y="168"/>
                    <a:pt x="572" y="1"/>
                  </a:cubicBezTo>
                  <a:close/>
                </a:path>
              </a:pathLst>
            </a:custGeom>
            <a:solidFill>
              <a:srgbClr val="EC9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91"/>
            <p:cNvSpPr/>
            <p:nvPr/>
          </p:nvSpPr>
          <p:spPr>
            <a:xfrm>
              <a:off x="3052525" y="4310675"/>
              <a:ext cx="6300" cy="6300"/>
            </a:xfrm>
            <a:custGeom>
              <a:avLst/>
              <a:gdLst/>
              <a:ahLst/>
              <a:cxnLst/>
              <a:rect l="l" t="t" r="r" b="b"/>
              <a:pathLst>
                <a:path w="252" h="252" extrusionOk="0">
                  <a:moveTo>
                    <a:pt x="252" y="0"/>
                  </a:moveTo>
                  <a:lnTo>
                    <a:pt x="0" y="252"/>
                  </a:lnTo>
                  <a:close/>
                </a:path>
              </a:pathLst>
            </a:custGeom>
            <a:solidFill>
              <a:srgbClr val="EC9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91"/>
            <p:cNvSpPr/>
            <p:nvPr/>
          </p:nvSpPr>
          <p:spPr>
            <a:xfrm>
              <a:off x="4160975" y="5094775"/>
              <a:ext cx="115500" cy="100025"/>
            </a:xfrm>
            <a:custGeom>
              <a:avLst/>
              <a:gdLst/>
              <a:ahLst/>
              <a:cxnLst/>
              <a:rect l="l" t="t" r="r" b="b"/>
              <a:pathLst>
                <a:path w="4620" h="4001" extrusionOk="0">
                  <a:moveTo>
                    <a:pt x="4391" y="0"/>
                  </a:moveTo>
                  <a:cubicBezTo>
                    <a:pt x="4370" y="0"/>
                    <a:pt x="4347" y="3"/>
                    <a:pt x="4322" y="9"/>
                  </a:cubicBezTo>
                  <a:cubicBezTo>
                    <a:pt x="4139" y="55"/>
                    <a:pt x="3957" y="169"/>
                    <a:pt x="3819" y="329"/>
                  </a:cubicBezTo>
                  <a:cubicBezTo>
                    <a:pt x="3408" y="695"/>
                    <a:pt x="3065" y="1175"/>
                    <a:pt x="2539" y="1473"/>
                  </a:cubicBezTo>
                  <a:cubicBezTo>
                    <a:pt x="2150" y="1770"/>
                    <a:pt x="1761" y="2067"/>
                    <a:pt x="1350" y="2319"/>
                  </a:cubicBezTo>
                  <a:cubicBezTo>
                    <a:pt x="1144" y="2433"/>
                    <a:pt x="984" y="2570"/>
                    <a:pt x="847" y="2753"/>
                  </a:cubicBezTo>
                  <a:cubicBezTo>
                    <a:pt x="732" y="2890"/>
                    <a:pt x="595" y="2982"/>
                    <a:pt x="435" y="3073"/>
                  </a:cubicBezTo>
                  <a:cubicBezTo>
                    <a:pt x="115" y="3302"/>
                    <a:pt x="1" y="3622"/>
                    <a:pt x="275" y="3896"/>
                  </a:cubicBezTo>
                  <a:cubicBezTo>
                    <a:pt x="356" y="3971"/>
                    <a:pt x="432" y="4000"/>
                    <a:pt x="505" y="4000"/>
                  </a:cubicBezTo>
                  <a:cubicBezTo>
                    <a:pt x="699" y="4000"/>
                    <a:pt x="870" y="3797"/>
                    <a:pt x="1052" y="3713"/>
                  </a:cubicBezTo>
                  <a:cubicBezTo>
                    <a:pt x="1167" y="3553"/>
                    <a:pt x="1418" y="3599"/>
                    <a:pt x="1533" y="3462"/>
                  </a:cubicBezTo>
                  <a:cubicBezTo>
                    <a:pt x="1624" y="3073"/>
                    <a:pt x="2059" y="3142"/>
                    <a:pt x="2287" y="2959"/>
                  </a:cubicBezTo>
                  <a:cubicBezTo>
                    <a:pt x="2424" y="2799"/>
                    <a:pt x="2653" y="2890"/>
                    <a:pt x="2767" y="2707"/>
                  </a:cubicBezTo>
                  <a:cubicBezTo>
                    <a:pt x="2973" y="2433"/>
                    <a:pt x="3179" y="2204"/>
                    <a:pt x="3431" y="1976"/>
                  </a:cubicBezTo>
                  <a:cubicBezTo>
                    <a:pt x="3979" y="1518"/>
                    <a:pt x="4185" y="832"/>
                    <a:pt x="4597" y="261"/>
                  </a:cubicBezTo>
                  <a:cubicBezTo>
                    <a:pt x="4620" y="192"/>
                    <a:pt x="4597" y="101"/>
                    <a:pt x="4551" y="55"/>
                  </a:cubicBezTo>
                  <a:cubicBezTo>
                    <a:pt x="4501" y="21"/>
                    <a:pt x="4451" y="0"/>
                    <a:pt x="4391" y="0"/>
                  </a:cubicBezTo>
                  <a:close/>
                </a:path>
              </a:pathLst>
            </a:custGeom>
            <a:solidFill>
              <a:srgbClr val="CB5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91"/>
            <p:cNvSpPr/>
            <p:nvPr/>
          </p:nvSpPr>
          <p:spPr>
            <a:xfrm>
              <a:off x="4322750" y="4886325"/>
              <a:ext cx="92075" cy="145075"/>
            </a:xfrm>
            <a:custGeom>
              <a:avLst/>
              <a:gdLst/>
              <a:ahLst/>
              <a:cxnLst/>
              <a:rect l="l" t="t" r="r" b="b"/>
              <a:pathLst>
                <a:path w="3683" h="5803" extrusionOk="0">
                  <a:moveTo>
                    <a:pt x="3591" y="1"/>
                  </a:moveTo>
                  <a:cubicBezTo>
                    <a:pt x="2150" y="641"/>
                    <a:pt x="2219" y="2242"/>
                    <a:pt x="1441" y="3316"/>
                  </a:cubicBezTo>
                  <a:cubicBezTo>
                    <a:pt x="1383" y="3521"/>
                    <a:pt x="1287" y="3632"/>
                    <a:pt x="1148" y="3632"/>
                  </a:cubicBezTo>
                  <a:cubicBezTo>
                    <a:pt x="1070" y="3632"/>
                    <a:pt x="977" y="3597"/>
                    <a:pt x="870" y="3522"/>
                  </a:cubicBezTo>
                  <a:cubicBezTo>
                    <a:pt x="824" y="3499"/>
                    <a:pt x="773" y="3488"/>
                    <a:pt x="718" y="3488"/>
                  </a:cubicBezTo>
                  <a:cubicBezTo>
                    <a:pt x="664" y="3488"/>
                    <a:pt x="607" y="3499"/>
                    <a:pt x="550" y="3522"/>
                  </a:cubicBezTo>
                  <a:cubicBezTo>
                    <a:pt x="390" y="3682"/>
                    <a:pt x="298" y="3865"/>
                    <a:pt x="252" y="4094"/>
                  </a:cubicBezTo>
                  <a:cubicBezTo>
                    <a:pt x="207" y="4254"/>
                    <a:pt x="230" y="4414"/>
                    <a:pt x="344" y="4551"/>
                  </a:cubicBezTo>
                  <a:lnTo>
                    <a:pt x="344" y="4803"/>
                  </a:lnTo>
                  <a:cubicBezTo>
                    <a:pt x="207" y="5146"/>
                    <a:pt x="1" y="5603"/>
                    <a:pt x="412" y="5763"/>
                  </a:cubicBezTo>
                  <a:cubicBezTo>
                    <a:pt x="470" y="5790"/>
                    <a:pt x="521" y="5802"/>
                    <a:pt x="567" y="5802"/>
                  </a:cubicBezTo>
                  <a:cubicBezTo>
                    <a:pt x="830" y="5802"/>
                    <a:pt x="920" y="5406"/>
                    <a:pt x="1076" y="5191"/>
                  </a:cubicBezTo>
                  <a:cubicBezTo>
                    <a:pt x="1167" y="5077"/>
                    <a:pt x="1236" y="4917"/>
                    <a:pt x="1327" y="4780"/>
                  </a:cubicBezTo>
                  <a:cubicBezTo>
                    <a:pt x="2059" y="4025"/>
                    <a:pt x="2631" y="3111"/>
                    <a:pt x="2996" y="2104"/>
                  </a:cubicBezTo>
                  <a:cubicBezTo>
                    <a:pt x="3019" y="2082"/>
                    <a:pt x="3065" y="2059"/>
                    <a:pt x="3088" y="2013"/>
                  </a:cubicBezTo>
                  <a:cubicBezTo>
                    <a:pt x="3156" y="1761"/>
                    <a:pt x="3271" y="1487"/>
                    <a:pt x="3385" y="1236"/>
                  </a:cubicBezTo>
                  <a:cubicBezTo>
                    <a:pt x="3522" y="938"/>
                    <a:pt x="3591" y="618"/>
                    <a:pt x="3614" y="298"/>
                  </a:cubicBezTo>
                  <a:cubicBezTo>
                    <a:pt x="3637" y="298"/>
                    <a:pt x="3660" y="275"/>
                    <a:pt x="3660" y="207"/>
                  </a:cubicBezTo>
                  <a:cubicBezTo>
                    <a:pt x="3682" y="115"/>
                    <a:pt x="3660" y="46"/>
                    <a:pt x="35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91"/>
            <p:cNvSpPr/>
            <p:nvPr/>
          </p:nvSpPr>
          <p:spPr>
            <a:xfrm>
              <a:off x="4314175" y="5005800"/>
              <a:ext cx="41775" cy="46400"/>
            </a:xfrm>
            <a:custGeom>
              <a:avLst/>
              <a:gdLst/>
              <a:ahLst/>
              <a:cxnLst/>
              <a:rect l="l" t="t" r="r" b="b"/>
              <a:pathLst>
                <a:path w="1671" h="1856" extrusionOk="0">
                  <a:moveTo>
                    <a:pt x="664" y="1"/>
                  </a:moveTo>
                  <a:cubicBezTo>
                    <a:pt x="184" y="458"/>
                    <a:pt x="1" y="1144"/>
                    <a:pt x="161" y="1784"/>
                  </a:cubicBezTo>
                  <a:cubicBezTo>
                    <a:pt x="172" y="1833"/>
                    <a:pt x="204" y="1855"/>
                    <a:pt x="251" y="1855"/>
                  </a:cubicBezTo>
                  <a:cubicBezTo>
                    <a:pt x="493" y="1855"/>
                    <a:pt x="1143" y="1262"/>
                    <a:pt x="1487" y="573"/>
                  </a:cubicBezTo>
                  <a:cubicBezTo>
                    <a:pt x="1556" y="390"/>
                    <a:pt x="1624" y="207"/>
                    <a:pt x="1670" y="1"/>
                  </a:cubicBezTo>
                  <a:lnTo>
                    <a:pt x="1670" y="1"/>
                  </a:lnTo>
                  <a:cubicBezTo>
                    <a:pt x="1533" y="92"/>
                    <a:pt x="1396" y="207"/>
                    <a:pt x="1281" y="321"/>
                  </a:cubicBezTo>
                  <a:cubicBezTo>
                    <a:pt x="1190" y="435"/>
                    <a:pt x="1121" y="595"/>
                    <a:pt x="1007" y="733"/>
                  </a:cubicBezTo>
                  <a:cubicBezTo>
                    <a:pt x="970" y="770"/>
                    <a:pt x="917" y="807"/>
                    <a:pt x="849" y="807"/>
                  </a:cubicBezTo>
                  <a:cubicBezTo>
                    <a:pt x="834" y="807"/>
                    <a:pt x="818" y="805"/>
                    <a:pt x="801" y="801"/>
                  </a:cubicBezTo>
                  <a:cubicBezTo>
                    <a:pt x="755" y="801"/>
                    <a:pt x="687" y="687"/>
                    <a:pt x="687" y="618"/>
                  </a:cubicBezTo>
                  <a:cubicBezTo>
                    <a:pt x="664" y="412"/>
                    <a:pt x="664" y="207"/>
                    <a:pt x="664" y="1"/>
                  </a:cubicBezTo>
                  <a:close/>
                </a:path>
              </a:pathLst>
            </a:custGeom>
            <a:solidFill>
              <a:srgbClr val="CB4F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91"/>
            <p:cNvSpPr/>
            <p:nvPr/>
          </p:nvSpPr>
          <p:spPr>
            <a:xfrm>
              <a:off x="4181550" y="5129200"/>
              <a:ext cx="42900" cy="30125"/>
            </a:xfrm>
            <a:custGeom>
              <a:avLst/>
              <a:gdLst/>
              <a:ahLst/>
              <a:cxnLst/>
              <a:rect l="l" t="t" r="r" b="b"/>
              <a:pathLst>
                <a:path w="1716" h="1205" extrusionOk="0">
                  <a:moveTo>
                    <a:pt x="1339" y="1"/>
                  </a:moveTo>
                  <a:cubicBezTo>
                    <a:pt x="1291" y="1"/>
                    <a:pt x="1245" y="18"/>
                    <a:pt x="1213" y="50"/>
                  </a:cubicBezTo>
                  <a:cubicBezTo>
                    <a:pt x="1144" y="164"/>
                    <a:pt x="1053" y="256"/>
                    <a:pt x="961" y="324"/>
                  </a:cubicBezTo>
                  <a:lnTo>
                    <a:pt x="1" y="1102"/>
                  </a:lnTo>
                  <a:cubicBezTo>
                    <a:pt x="58" y="1170"/>
                    <a:pt x="144" y="1205"/>
                    <a:pt x="232" y="1205"/>
                  </a:cubicBezTo>
                  <a:cubicBezTo>
                    <a:pt x="321" y="1205"/>
                    <a:pt x="412" y="1170"/>
                    <a:pt x="481" y="1102"/>
                  </a:cubicBezTo>
                  <a:cubicBezTo>
                    <a:pt x="1167" y="1102"/>
                    <a:pt x="1510" y="690"/>
                    <a:pt x="1716" y="96"/>
                  </a:cubicBezTo>
                  <a:lnTo>
                    <a:pt x="1487" y="73"/>
                  </a:lnTo>
                  <a:cubicBezTo>
                    <a:pt x="1450" y="24"/>
                    <a:pt x="1394" y="1"/>
                    <a:pt x="1339" y="1"/>
                  </a:cubicBezTo>
                  <a:close/>
                </a:path>
              </a:pathLst>
            </a:custGeom>
            <a:solidFill>
              <a:srgbClr val="BB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91"/>
            <p:cNvSpPr/>
            <p:nvPr/>
          </p:nvSpPr>
          <p:spPr>
            <a:xfrm>
              <a:off x="4322750" y="4985650"/>
              <a:ext cx="8025" cy="13900"/>
            </a:xfrm>
            <a:custGeom>
              <a:avLst/>
              <a:gdLst/>
              <a:ahLst/>
              <a:cxnLst/>
              <a:rect l="l" t="t" r="r" b="b"/>
              <a:pathLst>
                <a:path w="321" h="556" extrusionOk="0">
                  <a:moveTo>
                    <a:pt x="207" y="1"/>
                  </a:moveTo>
                  <a:cubicBezTo>
                    <a:pt x="161" y="1"/>
                    <a:pt x="115" y="18"/>
                    <a:pt x="92" y="52"/>
                  </a:cubicBezTo>
                  <a:cubicBezTo>
                    <a:pt x="24" y="98"/>
                    <a:pt x="1" y="189"/>
                    <a:pt x="47" y="258"/>
                  </a:cubicBezTo>
                  <a:lnTo>
                    <a:pt x="321" y="555"/>
                  </a:lnTo>
                  <a:lnTo>
                    <a:pt x="321" y="52"/>
                  </a:lnTo>
                  <a:cubicBezTo>
                    <a:pt x="298" y="18"/>
                    <a:pt x="252" y="1"/>
                    <a:pt x="207" y="1"/>
                  </a:cubicBezTo>
                  <a:close/>
                </a:path>
              </a:pathLst>
            </a:custGeom>
            <a:solidFill>
              <a:srgbClr val="991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91"/>
            <p:cNvSpPr/>
            <p:nvPr/>
          </p:nvSpPr>
          <p:spPr>
            <a:xfrm>
              <a:off x="4218150" y="5162375"/>
              <a:ext cx="12600" cy="6375"/>
            </a:xfrm>
            <a:custGeom>
              <a:avLst/>
              <a:gdLst/>
              <a:ahLst/>
              <a:cxnLst/>
              <a:rect l="l" t="t" r="r" b="b"/>
              <a:pathLst>
                <a:path w="504" h="255" extrusionOk="0">
                  <a:moveTo>
                    <a:pt x="451" y="0"/>
                  </a:moveTo>
                  <a:cubicBezTo>
                    <a:pt x="267" y="0"/>
                    <a:pt x="105" y="109"/>
                    <a:pt x="0" y="255"/>
                  </a:cubicBezTo>
                  <a:lnTo>
                    <a:pt x="503" y="255"/>
                  </a:lnTo>
                  <a:lnTo>
                    <a:pt x="503" y="3"/>
                  </a:lnTo>
                  <a:cubicBezTo>
                    <a:pt x="486" y="1"/>
                    <a:pt x="468" y="0"/>
                    <a:pt x="451" y="0"/>
                  </a:cubicBez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91"/>
            <p:cNvSpPr/>
            <p:nvPr/>
          </p:nvSpPr>
          <p:spPr>
            <a:xfrm>
              <a:off x="4211275" y="5125300"/>
              <a:ext cx="7475" cy="6300"/>
            </a:xfrm>
            <a:custGeom>
              <a:avLst/>
              <a:gdLst/>
              <a:ahLst/>
              <a:cxnLst/>
              <a:rect l="l" t="t" r="r" b="b"/>
              <a:pathLst>
                <a:path w="299" h="252" extrusionOk="0">
                  <a:moveTo>
                    <a:pt x="298" y="0"/>
                  </a:moveTo>
                  <a:cubicBezTo>
                    <a:pt x="161" y="0"/>
                    <a:pt x="47" y="91"/>
                    <a:pt x="1" y="229"/>
                  </a:cubicBezTo>
                  <a:lnTo>
                    <a:pt x="275" y="252"/>
                  </a:lnTo>
                  <a:cubicBezTo>
                    <a:pt x="275" y="160"/>
                    <a:pt x="298" y="91"/>
                    <a:pt x="298" y="0"/>
                  </a:cubicBezTo>
                  <a:close/>
                </a:path>
              </a:pathLst>
            </a:custGeom>
            <a:solidFill>
              <a:srgbClr val="CB5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91"/>
            <p:cNvSpPr/>
            <p:nvPr/>
          </p:nvSpPr>
          <p:spPr>
            <a:xfrm>
              <a:off x="3040525" y="4384400"/>
              <a:ext cx="18875" cy="57200"/>
            </a:xfrm>
            <a:custGeom>
              <a:avLst/>
              <a:gdLst/>
              <a:ahLst/>
              <a:cxnLst/>
              <a:rect l="l" t="t" r="r" b="b"/>
              <a:pathLst>
                <a:path w="755" h="2288" extrusionOk="0">
                  <a:moveTo>
                    <a:pt x="549" y="1"/>
                  </a:moveTo>
                  <a:cubicBezTo>
                    <a:pt x="206" y="618"/>
                    <a:pt x="23" y="1304"/>
                    <a:pt x="23" y="2013"/>
                  </a:cubicBezTo>
                  <a:cubicBezTo>
                    <a:pt x="0" y="2082"/>
                    <a:pt x="137" y="2196"/>
                    <a:pt x="229" y="2288"/>
                  </a:cubicBezTo>
                  <a:cubicBezTo>
                    <a:pt x="503" y="1579"/>
                    <a:pt x="686" y="824"/>
                    <a:pt x="755" y="69"/>
                  </a:cubicBezTo>
                  <a:cubicBezTo>
                    <a:pt x="686" y="47"/>
                    <a:pt x="549" y="1"/>
                    <a:pt x="549" y="1"/>
                  </a:cubicBezTo>
                  <a:close/>
                </a:path>
              </a:pathLst>
            </a:custGeom>
            <a:solidFill>
              <a:srgbClr val="E391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91"/>
            <p:cNvSpPr/>
            <p:nvPr/>
          </p:nvSpPr>
          <p:spPr>
            <a:xfrm>
              <a:off x="3052525" y="4323250"/>
              <a:ext cx="25750" cy="44025"/>
            </a:xfrm>
            <a:custGeom>
              <a:avLst/>
              <a:gdLst/>
              <a:ahLst/>
              <a:cxnLst/>
              <a:rect l="l" t="t" r="r" b="b"/>
              <a:pathLst>
                <a:path w="1030" h="1761" extrusionOk="0">
                  <a:moveTo>
                    <a:pt x="755" y="0"/>
                  </a:moveTo>
                  <a:cubicBezTo>
                    <a:pt x="526" y="366"/>
                    <a:pt x="480" y="846"/>
                    <a:pt x="206" y="1235"/>
                  </a:cubicBezTo>
                  <a:cubicBezTo>
                    <a:pt x="0" y="1509"/>
                    <a:pt x="297" y="1647"/>
                    <a:pt x="503" y="1761"/>
                  </a:cubicBezTo>
                  <a:cubicBezTo>
                    <a:pt x="755" y="1304"/>
                    <a:pt x="938" y="800"/>
                    <a:pt x="1029" y="275"/>
                  </a:cubicBezTo>
                  <a:lnTo>
                    <a:pt x="755" y="0"/>
                  </a:lnTo>
                  <a:close/>
                </a:path>
              </a:pathLst>
            </a:custGeom>
            <a:solidFill>
              <a:srgbClr val="E389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91"/>
            <p:cNvSpPr/>
            <p:nvPr/>
          </p:nvSpPr>
          <p:spPr>
            <a:xfrm>
              <a:off x="4337625" y="4498000"/>
              <a:ext cx="138925" cy="476400"/>
            </a:xfrm>
            <a:custGeom>
              <a:avLst/>
              <a:gdLst/>
              <a:ahLst/>
              <a:cxnLst/>
              <a:rect l="l" t="t" r="r" b="b"/>
              <a:pathLst>
                <a:path w="5557" h="19056" extrusionOk="0">
                  <a:moveTo>
                    <a:pt x="3818" y="0"/>
                  </a:moveTo>
                  <a:cubicBezTo>
                    <a:pt x="3554" y="0"/>
                    <a:pt x="3528" y="202"/>
                    <a:pt x="3453" y="785"/>
                  </a:cubicBezTo>
                  <a:cubicBezTo>
                    <a:pt x="3430" y="945"/>
                    <a:pt x="3225" y="945"/>
                    <a:pt x="3133" y="1082"/>
                  </a:cubicBezTo>
                  <a:cubicBezTo>
                    <a:pt x="2904" y="2157"/>
                    <a:pt x="3156" y="3186"/>
                    <a:pt x="3476" y="4215"/>
                  </a:cubicBezTo>
                  <a:cubicBezTo>
                    <a:pt x="3613" y="4398"/>
                    <a:pt x="3705" y="4626"/>
                    <a:pt x="3751" y="4855"/>
                  </a:cubicBezTo>
                  <a:lnTo>
                    <a:pt x="3751" y="5198"/>
                  </a:lnTo>
                  <a:cubicBezTo>
                    <a:pt x="3842" y="5632"/>
                    <a:pt x="3522" y="6067"/>
                    <a:pt x="3705" y="6524"/>
                  </a:cubicBezTo>
                  <a:cubicBezTo>
                    <a:pt x="3765" y="6591"/>
                    <a:pt x="3839" y="6607"/>
                    <a:pt x="3919" y="6607"/>
                  </a:cubicBezTo>
                  <a:cubicBezTo>
                    <a:pt x="3992" y="6607"/>
                    <a:pt x="4071" y="6594"/>
                    <a:pt x="4148" y="6594"/>
                  </a:cubicBezTo>
                  <a:cubicBezTo>
                    <a:pt x="4277" y="6594"/>
                    <a:pt x="4404" y="6630"/>
                    <a:pt x="4505" y="6822"/>
                  </a:cubicBezTo>
                  <a:cubicBezTo>
                    <a:pt x="3933" y="7256"/>
                    <a:pt x="3796" y="7805"/>
                    <a:pt x="4208" y="8491"/>
                  </a:cubicBezTo>
                  <a:cubicBezTo>
                    <a:pt x="4437" y="8902"/>
                    <a:pt x="4299" y="9291"/>
                    <a:pt x="3979" y="9611"/>
                  </a:cubicBezTo>
                  <a:cubicBezTo>
                    <a:pt x="3911" y="9703"/>
                    <a:pt x="3865" y="9794"/>
                    <a:pt x="3842" y="9909"/>
                  </a:cubicBezTo>
                  <a:cubicBezTo>
                    <a:pt x="3751" y="10297"/>
                    <a:pt x="3156" y="10526"/>
                    <a:pt x="3270" y="10800"/>
                  </a:cubicBezTo>
                  <a:cubicBezTo>
                    <a:pt x="3509" y="11397"/>
                    <a:pt x="3324" y="11495"/>
                    <a:pt x="3064" y="11495"/>
                  </a:cubicBezTo>
                  <a:cubicBezTo>
                    <a:pt x="2935" y="11495"/>
                    <a:pt x="2789" y="11472"/>
                    <a:pt x="2665" y="11472"/>
                  </a:cubicBezTo>
                  <a:cubicBezTo>
                    <a:pt x="2559" y="11472"/>
                    <a:pt x="2470" y="11489"/>
                    <a:pt x="2424" y="11555"/>
                  </a:cubicBezTo>
                  <a:cubicBezTo>
                    <a:pt x="2173" y="12332"/>
                    <a:pt x="2058" y="13156"/>
                    <a:pt x="1395" y="13773"/>
                  </a:cubicBezTo>
                  <a:cubicBezTo>
                    <a:pt x="1395" y="12721"/>
                    <a:pt x="2722" y="11715"/>
                    <a:pt x="1395" y="10732"/>
                  </a:cubicBezTo>
                  <a:cubicBezTo>
                    <a:pt x="1300" y="10695"/>
                    <a:pt x="1201" y="10677"/>
                    <a:pt x="1102" y="10677"/>
                  </a:cubicBezTo>
                  <a:cubicBezTo>
                    <a:pt x="891" y="10677"/>
                    <a:pt x="682" y="10759"/>
                    <a:pt x="526" y="10915"/>
                  </a:cubicBezTo>
                  <a:cubicBezTo>
                    <a:pt x="252" y="11143"/>
                    <a:pt x="252" y="11463"/>
                    <a:pt x="183" y="11761"/>
                  </a:cubicBezTo>
                  <a:cubicBezTo>
                    <a:pt x="0" y="13247"/>
                    <a:pt x="366" y="14711"/>
                    <a:pt x="229" y="16197"/>
                  </a:cubicBezTo>
                  <a:cubicBezTo>
                    <a:pt x="229" y="16311"/>
                    <a:pt x="229" y="16426"/>
                    <a:pt x="229" y="16540"/>
                  </a:cubicBezTo>
                  <a:cubicBezTo>
                    <a:pt x="252" y="17089"/>
                    <a:pt x="938" y="17500"/>
                    <a:pt x="435" y="18163"/>
                  </a:cubicBezTo>
                  <a:cubicBezTo>
                    <a:pt x="275" y="18392"/>
                    <a:pt x="595" y="18758"/>
                    <a:pt x="824" y="18987"/>
                  </a:cubicBezTo>
                  <a:cubicBezTo>
                    <a:pt x="892" y="19009"/>
                    <a:pt x="938" y="19032"/>
                    <a:pt x="984" y="19055"/>
                  </a:cubicBezTo>
                  <a:cubicBezTo>
                    <a:pt x="1350" y="18689"/>
                    <a:pt x="1304" y="18049"/>
                    <a:pt x="1830" y="17752"/>
                  </a:cubicBezTo>
                  <a:cubicBezTo>
                    <a:pt x="1967" y="17683"/>
                    <a:pt x="1967" y="17386"/>
                    <a:pt x="1990" y="17180"/>
                  </a:cubicBezTo>
                  <a:cubicBezTo>
                    <a:pt x="2013" y="16929"/>
                    <a:pt x="1990" y="16608"/>
                    <a:pt x="2241" y="16517"/>
                  </a:cubicBezTo>
                  <a:cubicBezTo>
                    <a:pt x="2653" y="16311"/>
                    <a:pt x="2676" y="15808"/>
                    <a:pt x="2996" y="15557"/>
                  </a:cubicBezTo>
                  <a:cubicBezTo>
                    <a:pt x="3293" y="14871"/>
                    <a:pt x="3613" y="14230"/>
                    <a:pt x="4002" y="13590"/>
                  </a:cubicBezTo>
                  <a:cubicBezTo>
                    <a:pt x="4391" y="12721"/>
                    <a:pt x="4642" y="11829"/>
                    <a:pt x="4734" y="10892"/>
                  </a:cubicBezTo>
                  <a:cubicBezTo>
                    <a:pt x="4734" y="10640"/>
                    <a:pt x="4780" y="10412"/>
                    <a:pt x="4848" y="10160"/>
                  </a:cubicBezTo>
                  <a:cubicBezTo>
                    <a:pt x="5328" y="8948"/>
                    <a:pt x="5557" y="7622"/>
                    <a:pt x="5511" y="6318"/>
                  </a:cubicBezTo>
                  <a:cubicBezTo>
                    <a:pt x="5237" y="4375"/>
                    <a:pt x="5168" y="2385"/>
                    <a:pt x="4665" y="465"/>
                  </a:cubicBezTo>
                  <a:cubicBezTo>
                    <a:pt x="4642" y="350"/>
                    <a:pt x="4574" y="236"/>
                    <a:pt x="4482" y="144"/>
                  </a:cubicBezTo>
                  <a:cubicBezTo>
                    <a:pt x="4165" y="57"/>
                    <a:pt x="3958" y="0"/>
                    <a:pt x="3818" y="0"/>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91"/>
            <p:cNvSpPr/>
            <p:nvPr/>
          </p:nvSpPr>
          <p:spPr>
            <a:xfrm>
              <a:off x="4443950" y="4504350"/>
              <a:ext cx="37175" cy="151050"/>
            </a:xfrm>
            <a:custGeom>
              <a:avLst/>
              <a:gdLst/>
              <a:ahLst/>
              <a:cxnLst/>
              <a:rect l="l" t="t" r="r" b="b"/>
              <a:pathLst>
                <a:path w="1487" h="6042" extrusionOk="0">
                  <a:moveTo>
                    <a:pt x="316" y="0"/>
                  </a:moveTo>
                  <a:cubicBezTo>
                    <a:pt x="290" y="0"/>
                    <a:pt x="261" y="2"/>
                    <a:pt x="229" y="5"/>
                  </a:cubicBezTo>
                  <a:cubicBezTo>
                    <a:pt x="229" y="371"/>
                    <a:pt x="1" y="714"/>
                    <a:pt x="344" y="1057"/>
                  </a:cubicBezTo>
                  <a:cubicBezTo>
                    <a:pt x="549" y="1262"/>
                    <a:pt x="504" y="1583"/>
                    <a:pt x="481" y="1880"/>
                  </a:cubicBezTo>
                  <a:cubicBezTo>
                    <a:pt x="458" y="2497"/>
                    <a:pt x="549" y="3115"/>
                    <a:pt x="732" y="3686"/>
                  </a:cubicBezTo>
                  <a:cubicBezTo>
                    <a:pt x="915" y="4281"/>
                    <a:pt x="1030" y="4898"/>
                    <a:pt x="1007" y="5516"/>
                  </a:cubicBezTo>
                  <a:cubicBezTo>
                    <a:pt x="984" y="5721"/>
                    <a:pt x="1098" y="5904"/>
                    <a:pt x="1258" y="6042"/>
                  </a:cubicBezTo>
                  <a:cubicBezTo>
                    <a:pt x="1350" y="5813"/>
                    <a:pt x="1487" y="5584"/>
                    <a:pt x="1373" y="5356"/>
                  </a:cubicBezTo>
                  <a:cubicBezTo>
                    <a:pt x="1144" y="4853"/>
                    <a:pt x="1258" y="4327"/>
                    <a:pt x="1213" y="3824"/>
                  </a:cubicBezTo>
                  <a:cubicBezTo>
                    <a:pt x="732" y="2932"/>
                    <a:pt x="1281" y="1948"/>
                    <a:pt x="984" y="1034"/>
                  </a:cubicBezTo>
                  <a:lnTo>
                    <a:pt x="732" y="759"/>
                  </a:lnTo>
                  <a:cubicBezTo>
                    <a:pt x="427" y="629"/>
                    <a:pt x="849" y="0"/>
                    <a:pt x="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91"/>
            <p:cNvSpPr/>
            <p:nvPr/>
          </p:nvSpPr>
          <p:spPr>
            <a:xfrm>
              <a:off x="4410225" y="4836600"/>
              <a:ext cx="27475" cy="57200"/>
            </a:xfrm>
            <a:custGeom>
              <a:avLst/>
              <a:gdLst/>
              <a:ahLst/>
              <a:cxnLst/>
              <a:rect l="l" t="t" r="r" b="b"/>
              <a:pathLst>
                <a:path w="1099" h="2288" extrusionOk="0">
                  <a:moveTo>
                    <a:pt x="1098" y="0"/>
                  </a:moveTo>
                  <a:lnTo>
                    <a:pt x="1098" y="0"/>
                  </a:lnTo>
                  <a:cubicBezTo>
                    <a:pt x="961" y="160"/>
                    <a:pt x="824" y="298"/>
                    <a:pt x="664" y="435"/>
                  </a:cubicBezTo>
                  <a:cubicBezTo>
                    <a:pt x="229" y="663"/>
                    <a:pt x="0" y="1167"/>
                    <a:pt x="92" y="1647"/>
                  </a:cubicBezTo>
                  <a:lnTo>
                    <a:pt x="92" y="2013"/>
                  </a:lnTo>
                  <a:cubicBezTo>
                    <a:pt x="92" y="2104"/>
                    <a:pt x="115" y="2196"/>
                    <a:pt x="115" y="2287"/>
                  </a:cubicBezTo>
                  <a:cubicBezTo>
                    <a:pt x="664" y="1624"/>
                    <a:pt x="1075" y="892"/>
                    <a:pt x="1098" y="0"/>
                  </a:cubicBezTo>
                  <a:close/>
                </a:path>
              </a:pathLst>
            </a:custGeom>
            <a:solidFill>
              <a:srgbClr val="CC52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91"/>
            <p:cNvSpPr/>
            <p:nvPr/>
          </p:nvSpPr>
          <p:spPr>
            <a:xfrm>
              <a:off x="4459400" y="4530175"/>
              <a:ext cx="18300" cy="69775"/>
            </a:xfrm>
            <a:custGeom>
              <a:avLst/>
              <a:gdLst/>
              <a:ahLst/>
              <a:cxnLst/>
              <a:rect l="l" t="t" r="r" b="b"/>
              <a:pathLst>
                <a:path w="732" h="2791" extrusionOk="0">
                  <a:moveTo>
                    <a:pt x="366" y="1"/>
                  </a:moveTo>
                  <a:lnTo>
                    <a:pt x="366" y="1"/>
                  </a:lnTo>
                  <a:cubicBezTo>
                    <a:pt x="389" y="229"/>
                    <a:pt x="366" y="481"/>
                    <a:pt x="320" y="710"/>
                  </a:cubicBezTo>
                  <a:cubicBezTo>
                    <a:pt x="0" y="1487"/>
                    <a:pt x="206" y="2150"/>
                    <a:pt x="617" y="2791"/>
                  </a:cubicBezTo>
                  <a:cubicBezTo>
                    <a:pt x="732" y="2036"/>
                    <a:pt x="526" y="1258"/>
                    <a:pt x="617" y="504"/>
                  </a:cubicBezTo>
                  <a:cubicBezTo>
                    <a:pt x="663" y="298"/>
                    <a:pt x="549" y="92"/>
                    <a:pt x="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91"/>
            <p:cNvSpPr/>
            <p:nvPr/>
          </p:nvSpPr>
          <p:spPr>
            <a:xfrm>
              <a:off x="3008500" y="4621225"/>
              <a:ext cx="25175" cy="27900"/>
            </a:xfrm>
            <a:custGeom>
              <a:avLst/>
              <a:gdLst/>
              <a:ahLst/>
              <a:cxnLst/>
              <a:rect l="l" t="t" r="r" b="b"/>
              <a:pathLst>
                <a:path w="1007" h="1116" extrusionOk="0">
                  <a:moveTo>
                    <a:pt x="678" y="0"/>
                  </a:moveTo>
                  <a:cubicBezTo>
                    <a:pt x="610" y="0"/>
                    <a:pt x="543" y="28"/>
                    <a:pt x="481" y="109"/>
                  </a:cubicBezTo>
                  <a:cubicBezTo>
                    <a:pt x="366" y="269"/>
                    <a:pt x="183" y="360"/>
                    <a:pt x="0" y="360"/>
                  </a:cubicBezTo>
                  <a:cubicBezTo>
                    <a:pt x="46" y="1001"/>
                    <a:pt x="481" y="1115"/>
                    <a:pt x="1007" y="1115"/>
                  </a:cubicBezTo>
                  <a:lnTo>
                    <a:pt x="1007" y="109"/>
                  </a:lnTo>
                  <a:cubicBezTo>
                    <a:pt x="895" y="67"/>
                    <a:pt x="784" y="0"/>
                    <a:pt x="678" y="0"/>
                  </a:cubicBezTo>
                  <a:close/>
                </a:path>
              </a:pathLst>
            </a:custGeom>
            <a:solidFill>
              <a:srgbClr val="C651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91"/>
            <p:cNvSpPr/>
            <p:nvPr/>
          </p:nvSpPr>
          <p:spPr>
            <a:xfrm>
              <a:off x="4022075" y="5156725"/>
              <a:ext cx="171525" cy="121775"/>
            </a:xfrm>
            <a:custGeom>
              <a:avLst/>
              <a:gdLst/>
              <a:ahLst/>
              <a:cxnLst/>
              <a:rect l="l" t="t" r="r" b="b"/>
              <a:pathLst>
                <a:path w="6861" h="4871" extrusionOk="0">
                  <a:moveTo>
                    <a:pt x="6380" y="1"/>
                  </a:moveTo>
                  <a:lnTo>
                    <a:pt x="6357" y="24"/>
                  </a:lnTo>
                  <a:cubicBezTo>
                    <a:pt x="6265" y="92"/>
                    <a:pt x="6174" y="161"/>
                    <a:pt x="6083" y="252"/>
                  </a:cubicBezTo>
                  <a:cubicBezTo>
                    <a:pt x="6014" y="344"/>
                    <a:pt x="5922" y="412"/>
                    <a:pt x="5808" y="481"/>
                  </a:cubicBezTo>
                  <a:cubicBezTo>
                    <a:pt x="5534" y="595"/>
                    <a:pt x="5282" y="755"/>
                    <a:pt x="5099" y="1007"/>
                  </a:cubicBezTo>
                  <a:cubicBezTo>
                    <a:pt x="5008" y="1578"/>
                    <a:pt x="4573" y="1693"/>
                    <a:pt x="4093" y="1739"/>
                  </a:cubicBezTo>
                  <a:cubicBezTo>
                    <a:pt x="3316" y="1853"/>
                    <a:pt x="2607" y="2196"/>
                    <a:pt x="2035" y="2722"/>
                  </a:cubicBezTo>
                  <a:cubicBezTo>
                    <a:pt x="1806" y="3248"/>
                    <a:pt x="1326" y="3385"/>
                    <a:pt x="846" y="3522"/>
                  </a:cubicBezTo>
                  <a:cubicBezTo>
                    <a:pt x="503" y="3614"/>
                    <a:pt x="91" y="3682"/>
                    <a:pt x="0" y="4140"/>
                  </a:cubicBezTo>
                  <a:cubicBezTo>
                    <a:pt x="83" y="4618"/>
                    <a:pt x="284" y="4871"/>
                    <a:pt x="622" y="4871"/>
                  </a:cubicBezTo>
                  <a:cubicBezTo>
                    <a:pt x="753" y="4871"/>
                    <a:pt x="903" y="4833"/>
                    <a:pt x="1075" y="4757"/>
                  </a:cubicBezTo>
                  <a:cubicBezTo>
                    <a:pt x="1372" y="4688"/>
                    <a:pt x="1646" y="4597"/>
                    <a:pt x="1898" y="4460"/>
                  </a:cubicBezTo>
                  <a:cubicBezTo>
                    <a:pt x="2584" y="3842"/>
                    <a:pt x="3590" y="3774"/>
                    <a:pt x="4253" y="3088"/>
                  </a:cubicBezTo>
                  <a:cubicBezTo>
                    <a:pt x="4368" y="2973"/>
                    <a:pt x="4642" y="3019"/>
                    <a:pt x="4848" y="2973"/>
                  </a:cubicBezTo>
                  <a:cubicBezTo>
                    <a:pt x="5099" y="2539"/>
                    <a:pt x="5488" y="2196"/>
                    <a:pt x="5922" y="1967"/>
                  </a:cubicBezTo>
                  <a:cubicBezTo>
                    <a:pt x="6220" y="1807"/>
                    <a:pt x="6448" y="1556"/>
                    <a:pt x="6608" y="1258"/>
                  </a:cubicBezTo>
                  <a:lnTo>
                    <a:pt x="6608" y="1258"/>
                  </a:lnTo>
                  <a:cubicBezTo>
                    <a:pt x="6448" y="1281"/>
                    <a:pt x="6288" y="1304"/>
                    <a:pt x="6128" y="1327"/>
                  </a:cubicBezTo>
                  <a:cubicBezTo>
                    <a:pt x="6060" y="1327"/>
                    <a:pt x="5922" y="1304"/>
                    <a:pt x="5922" y="1258"/>
                  </a:cubicBezTo>
                  <a:cubicBezTo>
                    <a:pt x="5900" y="1167"/>
                    <a:pt x="5877" y="984"/>
                    <a:pt x="5922" y="938"/>
                  </a:cubicBezTo>
                  <a:cubicBezTo>
                    <a:pt x="6060" y="847"/>
                    <a:pt x="6197" y="778"/>
                    <a:pt x="6334" y="732"/>
                  </a:cubicBezTo>
                  <a:cubicBezTo>
                    <a:pt x="6426" y="664"/>
                    <a:pt x="6494" y="572"/>
                    <a:pt x="6586" y="504"/>
                  </a:cubicBezTo>
                  <a:lnTo>
                    <a:pt x="6860" y="1"/>
                  </a:ln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91"/>
            <p:cNvSpPr/>
            <p:nvPr/>
          </p:nvSpPr>
          <p:spPr>
            <a:xfrm>
              <a:off x="3772825" y="5281075"/>
              <a:ext cx="197250" cy="57475"/>
            </a:xfrm>
            <a:custGeom>
              <a:avLst/>
              <a:gdLst/>
              <a:ahLst/>
              <a:cxnLst/>
              <a:rect l="l" t="t" r="r" b="b"/>
              <a:pathLst>
                <a:path w="7890" h="2299" extrusionOk="0">
                  <a:moveTo>
                    <a:pt x="7241" y="0"/>
                  </a:moveTo>
                  <a:cubicBezTo>
                    <a:pt x="7066" y="0"/>
                    <a:pt x="6871" y="42"/>
                    <a:pt x="6700" y="80"/>
                  </a:cubicBezTo>
                  <a:cubicBezTo>
                    <a:pt x="5520" y="860"/>
                    <a:pt x="4242" y="1349"/>
                    <a:pt x="2868" y="1349"/>
                  </a:cubicBezTo>
                  <a:cubicBezTo>
                    <a:pt x="2751" y="1349"/>
                    <a:pt x="2634" y="1345"/>
                    <a:pt x="2516" y="1338"/>
                  </a:cubicBezTo>
                  <a:cubicBezTo>
                    <a:pt x="2698" y="1086"/>
                    <a:pt x="3476" y="926"/>
                    <a:pt x="2721" y="400"/>
                  </a:cubicBezTo>
                  <a:lnTo>
                    <a:pt x="2721" y="400"/>
                  </a:lnTo>
                  <a:cubicBezTo>
                    <a:pt x="2424" y="492"/>
                    <a:pt x="2173" y="698"/>
                    <a:pt x="1852" y="766"/>
                  </a:cubicBezTo>
                  <a:cubicBezTo>
                    <a:pt x="1761" y="812"/>
                    <a:pt x="1669" y="858"/>
                    <a:pt x="1578" y="903"/>
                  </a:cubicBezTo>
                  <a:cubicBezTo>
                    <a:pt x="1418" y="995"/>
                    <a:pt x="1212" y="1041"/>
                    <a:pt x="1052" y="1109"/>
                  </a:cubicBezTo>
                  <a:lnTo>
                    <a:pt x="778" y="1201"/>
                  </a:lnTo>
                  <a:cubicBezTo>
                    <a:pt x="572" y="1269"/>
                    <a:pt x="389" y="1338"/>
                    <a:pt x="206" y="1429"/>
                  </a:cubicBezTo>
                  <a:cubicBezTo>
                    <a:pt x="115" y="1498"/>
                    <a:pt x="46" y="1589"/>
                    <a:pt x="0" y="1681"/>
                  </a:cubicBezTo>
                  <a:cubicBezTo>
                    <a:pt x="51" y="2098"/>
                    <a:pt x="242" y="2185"/>
                    <a:pt x="469" y="2185"/>
                  </a:cubicBezTo>
                  <a:cubicBezTo>
                    <a:pt x="630" y="2185"/>
                    <a:pt x="810" y="2141"/>
                    <a:pt x="970" y="2141"/>
                  </a:cubicBezTo>
                  <a:cubicBezTo>
                    <a:pt x="1090" y="2141"/>
                    <a:pt x="1199" y="2165"/>
                    <a:pt x="1281" y="2253"/>
                  </a:cubicBezTo>
                  <a:cubicBezTo>
                    <a:pt x="1349" y="2275"/>
                    <a:pt x="1441" y="2298"/>
                    <a:pt x="1509" y="2298"/>
                  </a:cubicBezTo>
                  <a:cubicBezTo>
                    <a:pt x="1578" y="2275"/>
                    <a:pt x="1669" y="2253"/>
                    <a:pt x="1738" y="2253"/>
                  </a:cubicBezTo>
                  <a:cubicBezTo>
                    <a:pt x="1830" y="2184"/>
                    <a:pt x="1944" y="2115"/>
                    <a:pt x="2012" y="2047"/>
                  </a:cubicBezTo>
                  <a:lnTo>
                    <a:pt x="2264" y="2047"/>
                  </a:lnTo>
                  <a:cubicBezTo>
                    <a:pt x="2516" y="2127"/>
                    <a:pt x="2773" y="2167"/>
                    <a:pt x="3027" y="2167"/>
                  </a:cubicBezTo>
                  <a:cubicBezTo>
                    <a:pt x="3282" y="2167"/>
                    <a:pt x="3533" y="2127"/>
                    <a:pt x="3773" y="2047"/>
                  </a:cubicBezTo>
                  <a:cubicBezTo>
                    <a:pt x="4346" y="1781"/>
                    <a:pt x="4937" y="1533"/>
                    <a:pt x="5563" y="1533"/>
                  </a:cubicBezTo>
                  <a:cubicBezTo>
                    <a:pt x="5637" y="1533"/>
                    <a:pt x="5711" y="1536"/>
                    <a:pt x="5785" y="1544"/>
                  </a:cubicBezTo>
                  <a:cubicBezTo>
                    <a:pt x="6220" y="1544"/>
                    <a:pt x="6449" y="1224"/>
                    <a:pt x="6792" y="1041"/>
                  </a:cubicBezTo>
                  <a:cubicBezTo>
                    <a:pt x="7089" y="766"/>
                    <a:pt x="7889" y="1063"/>
                    <a:pt x="7752" y="377"/>
                  </a:cubicBezTo>
                  <a:cubicBezTo>
                    <a:pt x="7698" y="83"/>
                    <a:pt x="7489" y="0"/>
                    <a:pt x="72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91"/>
            <p:cNvSpPr/>
            <p:nvPr/>
          </p:nvSpPr>
          <p:spPr>
            <a:xfrm>
              <a:off x="3928300" y="5255050"/>
              <a:ext cx="120650" cy="51475"/>
            </a:xfrm>
            <a:custGeom>
              <a:avLst/>
              <a:gdLst/>
              <a:ahLst/>
              <a:cxnLst/>
              <a:rect l="l" t="t" r="r" b="b"/>
              <a:pathLst>
                <a:path w="4826" h="2059" extrusionOk="0">
                  <a:moveTo>
                    <a:pt x="3682" y="1"/>
                  </a:moveTo>
                  <a:cubicBezTo>
                    <a:pt x="3256" y="149"/>
                    <a:pt x="2860" y="387"/>
                    <a:pt x="2409" y="387"/>
                  </a:cubicBezTo>
                  <a:cubicBezTo>
                    <a:pt x="2303" y="387"/>
                    <a:pt x="2195" y="374"/>
                    <a:pt x="2082" y="344"/>
                  </a:cubicBezTo>
                  <a:cubicBezTo>
                    <a:pt x="1396" y="412"/>
                    <a:pt x="710" y="572"/>
                    <a:pt x="70" y="847"/>
                  </a:cubicBezTo>
                  <a:cubicBezTo>
                    <a:pt x="1" y="1053"/>
                    <a:pt x="138" y="1144"/>
                    <a:pt x="321" y="1213"/>
                  </a:cubicBezTo>
                  <a:cubicBezTo>
                    <a:pt x="359" y="1216"/>
                    <a:pt x="396" y="1217"/>
                    <a:pt x="434" y="1217"/>
                  </a:cubicBezTo>
                  <a:cubicBezTo>
                    <a:pt x="777" y="1217"/>
                    <a:pt x="1122" y="1100"/>
                    <a:pt x="1485" y="1100"/>
                  </a:cubicBezTo>
                  <a:cubicBezTo>
                    <a:pt x="1664" y="1100"/>
                    <a:pt x="1847" y="1128"/>
                    <a:pt x="2036" y="1213"/>
                  </a:cubicBezTo>
                  <a:cubicBezTo>
                    <a:pt x="2036" y="1487"/>
                    <a:pt x="1647" y="1716"/>
                    <a:pt x="1830" y="2059"/>
                  </a:cubicBezTo>
                  <a:cubicBezTo>
                    <a:pt x="2585" y="1784"/>
                    <a:pt x="3339" y="1487"/>
                    <a:pt x="4071" y="1190"/>
                  </a:cubicBezTo>
                  <a:cubicBezTo>
                    <a:pt x="4346" y="1075"/>
                    <a:pt x="4666" y="1098"/>
                    <a:pt x="4826" y="824"/>
                  </a:cubicBezTo>
                  <a:lnTo>
                    <a:pt x="4826" y="824"/>
                  </a:lnTo>
                  <a:cubicBezTo>
                    <a:pt x="4760" y="837"/>
                    <a:pt x="4699" y="842"/>
                    <a:pt x="4643" y="842"/>
                  </a:cubicBezTo>
                  <a:cubicBezTo>
                    <a:pt x="4186" y="842"/>
                    <a:pt x="4005" y="456"/>
                    <a:pt x="3842" y="69"/>
                  </a:cubicBezTo>
                  <a:lnTo>
                    <a:pt x="3682" y="1"/>
                  </a:lnTo>
                  <a:close/>
                </a:path>
              </a:pathLst>
            </a:custGeom>
            <a:solidFill>
              <a:srgbClr val="B032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91"/>
            <p:cNvSpPr/>
            <p:nvPr/>
          </p:nvSpPr>
          <p:spPr>
            <a:xfrm>
              <a:off x="3934025" y="5275075"/>
              <a:ext cx="62900" cy="31450"/>
            </a:xfrm>
            <a:custGeom>
              <a:avLst/>
              <a:gdLst/>
              <a:ahLst/>
              <a:cxnLst/>
              <a:rect l="l" t="t" r="r" b="b"/>
              <a:pathLst>
                <a:path w="2516" h="1258" extrusionOk="0">
                  <a:moveTo>
                    <a:pt x="1628" y="1"/>
                  </a:moveTo>
                  <a:cubicBezTo>
                    <a:pt x="1103" y="1"/>
                    <a:pt x="606" y="274"/>
                    <a:pt x="92" y="274"/>
                  </a:cubicBezTo>
                  <a:lnTo>
                    <a:pt x="1" y="389"/>
                  </a:lnTo>
                  <a:lnTo>
                    <a:pt x="92" y="503"/>
                  </a:lnTo>
                  <a:lnTo>
                    <a:pt x="344" y="503"/>
                  </a:lnTo>
                  <a:cubicBezTo>
                    <a:pt x="371" y="508"/>
                    <a:pt x="400" y="510"/>
                    <a:pt x="431" y="510"/>
                  </a:cubicBezTo>
                  <a:cubicBezTo>
                    <a:pt x="559" y="510"/>
                    <a:pt x="712" y="476"/>
                    <a:pt x="840" y="476"/>
                  </a:cubicBezTo>
                  <a:cubicBezTo>
                    <a:pt x="966" y="476"/>
                    <a:pt x="1068" y="509"/>
                    <a:pt x="1098" y="640"/>
                  </a:cubicBezTo>
                  <a:cubicBezTo>
                    <a:pt x="1212" y="1006"/>
                    <a:pt x="709" y="938"/>
                    <a:pt x="504" y="1075"/>
                  </a:cubicBezTo>
                  <a:cubicBezTo>
                    <a:pt x="458" y="1143"/>
                    <a:pt x="389" y="1189"/>
                    <a:pt x="344" y="1258"/>
                  </a:cubicBezTo>
                  <a:lnTo>
                    <a:pt x="1601" y="1258"/>
                  </a:lnTo>
                  <a:cubicBezTo>
                    <a:pt x="1761" y="869"/>
                    <a:pt x="2127" y="663"/>
                    <a:pt x="2424" y="389"/>
                  </a:cubicBezTo>
                  <a:cubicBezTo>
                    <a:pt x="2516" y="297"/>
                    <a:pt x="2470" y="137"/>
                    <a:pt x="2356" y="92"/>
                  </a:cubicBezTo>
                  <a:cubicBezTo>
                    <a:pt x="2196" y="46"/>
                    <a:pt x="2036" y="23"/>
                    <a:pt x="1876" y="23"/>
                  </a:cubicBezTo>
                  <a:cubicBezTo>
                    <a:pt x="1792" y="7"/>
                    <a:pt x="1710" y="1"/>
                    <a:pt x="1628" y="1"/>
                  </a:cubicBezTo>
                  <a:close/>
                </a:path>
              </a:pathLst>
            </a:custGeom>
            <a:solidFill>
              <a:srgbClr val="C34C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91"/>
            <p:cNvSpPr/>
            <p:nvPr/>
          </p:nvSpPr>
          <p:spPr>
            <a:xfrm>
              <a:off x="3660775" y="5298150"/>
              <a:ext cx="157100" cy="40125"/>
            </a:xfrm>
            <a:custGeom>
              <a:avLst/>
              <a:gdLst/>
              <a:ahLst/>
              <a:cxnLst/>
              <a:rect l="l" t="t" r="r" b="b"/>
              <a:pathLst>
                <a:path w="6284" h="1605" extrusionOk="0">
                  <a:moveTo>
                    <a:pt x="6089" y="0"/>
                  </a:moveTo>
                  <a:cubicBezTo>
                    <a:pt x="6044" y="0"/>
                    <a:pt x="5989" y="12"/>
                    <a:pt x="5923" y="37"/>
                  </a:cubicBezTo>
                  <a:lnTo>
                    <a:pt x="5283" y="106"/>
                  </a:lnTo>
                  <a:cubicBezTo>
                    <a:pt x="5092" y="198"/>
                    <a:pt x="4894" y="220"/>
                    <a:pt x="4693" y="220"/>
                  </a:cubicBezTo>
                  <a:cubicBezTo>
                    <a:pt x="4492" y="220"/>
                    <a:pt x="4289" y="198"/>
                    <a:pt x="4088" y="198"/>
                  </a:cubicBezTo>
                  <a:cubicBezTo>
                    <a:pt x="3888" y="198"/>
                    <a:pt x="3689" y="220"/>
                    <a:pt x="3499" y="312"/>
                  </a:cubicBezTo>
                  <a:cubicBezTo>
                    <a:pt x="3432" y="405"/>
                    <a:pt x="3334" y="452"/>
                    <a:pt x="3233" y="452"/>
                  </a:cubicBezTo>
                  <a:cubicBezTo>
                    <a:pt x="3160" y="452"/>
                    <a:pt x="3085" y="428"/>
                    <a:pt x="3019" y="380"/>
                  </a:cubicBezTo>
                  <a:cubicBezTo>
                    <a:pt x="2984" y="329"/>
                    <a:pt x="2924" y="303"/>
                    <a:pt x="2868" y="303"/>
                  </a:cubicBezTo>
                  <a:cubicBezTo>
                    <a:pt x="2849" y="303"/>
                    <a:pt x="2830" y="306"/>
                    <a:pt x="2813" y="312"/>
                  </a:cubicBezTo>
                  <a:cubicBezTo>
                    <a:pt x="2451" y="240"/>
                    <a:pt x="2090" y="180"/>
                    <a:pt x="1728" y="180"/>
                  </a:cubicBezTo>
                  <a:cubicBezTo>
                    <a:pt x="1404" y="180"/>
                    <a:pt x="1079" y="228"/>
                    <a:pt x="755" y="358"/>
                  </a:cubicBezTo>
                  <a:cubicBezTo>
                    <a:pt x="686" y="586"/>
                    <a:pt x="1098" y="815"/>
                    <a:pt x="709" y="998"/>
                  </a:cubicBezTo>
                  <a:cubicBezTo>
                    <a:pt x="458" y="1089"/>
                    <a:pt x="183" y="1089"/>
                    <a:pt x="0" y="1341"/>
                  </a:cubicBezTo>
                  <a:cubicBezTo>
                    <a:pt x="138" y="1501"/>
                    <a:pt x="343" y="1570"/>
                    <a:pt x="549" y="1592"/>
                  </a:cubicBezTo>
                  <a:cubicBezTo>
                    <a:pt x="611" y="1601"/>
                    <a:pt x="672" y="1604"/>
                    <a:pt x="733" y="1604"/>
                  </a:cubicBezTo>
                  <a:cubicBezTo>
                    <a:pt x="1183" y="1604"/>
                    <a:pt x="1589" y="1401"/>
                    <a:pt x="2013" y="1341"/>
                  </a:cubicBezTo>
                  <a:cubicBezTo>
                    <a:pt x="2120" y="1191"/>
                    <a:pt x="2166" y="1041"/>
                    <a:pt x="2359" y="1041"/>
                  </a:cubicBezTo>
                  <a:cubicBezTo>
                    <a:pt x="2373" y="1041"/>
                    <a:pt x="2387" y="1042"/>
                    <a:pt x="2401" y="1044"/>
                  </a:cubicBezTo>
                  <a:cubicBezTo>
                    <a:pt x="2607" y="1089"/>
                    <a:pt x="2790" y="1112"/>
                    <a:pt x="2996" y="1112"/>
                  </a:cubicBezTo>
                  <a:lnTo>
                    <a:pt x="3819" y="1112"/>
                  </a:lnTo>
                  <a:cubicBezTo>
                    <a:pt x="3933" y="1112"/>
                    <a:pt x="4025" y="1112"/>
                    <a:pt x="4139" y="1089"/>
                  </a:cubicBezTo>
                  <a:cubicBezTo>
                    <a:pt x="4368" y="1066"/>
                    <a:pt x="4574" y="975"/>
                    <a:pt x="4757" y="815"/>
                  </a:cubicBezTo>
                  <a:cubicBezTo>
                    <a:pt x="4962" y="632"/>
                    <a:pt x="5305" y="815"/>
                    <a:pt x="5511" y="609"/>
                  </a:cubicBezTo>
                  <a:cubicBezTo>
                    <a:pt x="5648" y="426"/>
                    <a:pt x="5877" y="472"/>
                    <a:pt x="6037" y="358"/>
                  </a:cubicBezTo>
                  <a:lnTo>
                    <a:pt x="6266" y="358"/>
                  </a:lnTo>
                  <a:cubicBezTo>
                    <a:pt x="6284" y="144"/>
                    <a:pt x="6246" y="0"/>
                    <a:pt x="60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91"/>
            <p:cNvSpPr/>
            <p:nvPr/>
          </p:nvSpPr>
          <p:spPr>
            <a:xfrm>
              <a:off x="3633325" y="5295075"/>
              <a:ext cx="97775" cy="37175"/>
            </a:xfrm>
            <a:custGeom>
              <a:avLst/>
              <a:gdLst/>
              <a:ahLst/>
              <a:cxnLst/>
              <a:rect l="l" t="t" r="r" b="b"/>
              <a:pathLst>
                <a:path w="3911" h="1487" extrusionOk="0">
                  <a:moveTo>
                    <a:pt x="824" y="0"/>
                  </a:moveTo>
                  <a:cubicBezTo>
                    <a:pt x="664" y="138"/>
                    <a:pt x="389" y="46"/>
                    <a:pt x="252" y="229"/>
                  </a:cubicBezTo>
                  <a:cubicBezTo>
                    <a:pt x="184" y="549"/>
                    <a:pt x="92" y="869"/>
                    <a:pt x="1" y="1144"/>
                  </a:cubicBezTo>
                  <a:lnTo>
                    <a:pt x="1" y="1327"/>
                  </a:lnTo>
                  <a:lnTo>
                    <a:pt x="92" y="1441"/>
                  </a:lnTo>
                  <a:lnTo>
                    <a:pt x="1075" y="1487"/>
                  </a:lnTo>
                  <a:lnTo>
                    <a:pt x="2082" y="1464"/>
                  </a:lnTo>
                  <a:cubicBezTo>
                    <a:pt x="2265" y="1258"/>
                    <a:pt x="2265" y="938"/>
                    <a:pt x="2082" y="732"/>
                  </a:cubicBezTo>
                  <a:cubicBezTo>
                    <a:pt x="2013" y="572"/>
                    <a:pt x="2082" y="481"/>
                    <a:pt x="2219" y="481"/>
                  </a:cubicBezTo>
                  <a:cubicBezTo>
                    <a:pt x="2768" y="435"/>
                    <a:pt x="3339" y="435"/>
                    <a:pt x="3911" y="435"/>
                  </a:cubicBezTo>
                  <a:cubicBezTo>
                    <a:pt x="3705" y="252"/>
                    <a:pt x="3454" y="298"/>
                    <a:pt x="3225" y="275"/>
                  </a:cubicBezTo>
                  <a:cubicBezTo>
                    <a:pt x="2425" y="206"/>
                    <a:pt x="1601" y="229"/>
                    <a:pt x="824" y="0"/>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91"/>
            <p:cNvSpPr/>
            <p:nvPr/>
          </p:nvSpPr>
          <p:spPr>
            <a:xfrm>
              <a:off x="3712800" y="5319075"/>
              <a:ext cx="92050" cy="21175"/>
            </a:xfrm>
            <a:custGeom>
              <a:avLst/>
              <a:gdLst/>
              <a:ahLst/>
              <a:cxnLst/>
              <a:rect l="l" t="t" r="r" b="b"/>
              <a:pathLst>
                <a:path w="3682" h="847" extrusionOk="0">
                  <a:moveTo>
                    <a:pt x="2653" y="1"/>
                  </a:moveTo>
                  <a:lnTo>
                    <a:pt x="1921" y="24"/>
                  </a:lnTo>
                  <a:cubicBezTo>
                    <a:pt x="1887" y="69"/>
                    <a:pt x="1841" y="92"/>
                    <a:pt x="1795" y="92"/>
                  </a:cubicBezTo>
                  <a:cubicBezTo>
                    <a:pt x="1749" y="92"/>
                    <a:pt x="1704" y="69"/>
                    <a:pt x="1669" y="24"/>
                  </a:cubicBezTo>
                  <a:lnTo>
                    <a:pt x="1418" y="24"/>
                  </a:lnTo>
                  <a:cubicBezTo>
                    <a:pt x="1347" y="107"/>
                    <a:pt x="1251" y="147"/>
                    <a:pt x="1156" y="147"/>
                  </a:cubicBezTo>
                  <a:cubicBezTo>
                    <a:pt x="1068" y="147"/>
                    <a:pt x="981" y="113"/>
                    <a:pt x="915" y="47"/>
                  </a:cubicBezTo>
                  <a:lnTo>
                    <a:pt x="160" y="24"/>
                  </a:lnTo>
                  <a:cubicBezTo>
                    <a:pt x="0" y="161"/>
                    <a:pt x="0" y="390"/>
                    <a:pt x="160" y="527"/>
                  </a:cubicBezTo>
                  <a:cubicBezTo>
                    <a:pt x="371" y="639"/>
                    <a:pt x="591" y="668"/>
                    <a:pt x="814" y="668"/>
                  </a:cubicBezTo>
                  <a:cubicBezTo>
                    <a:pt x="1046" y="668"/>
                    <a:pt x="1282" y="637"/>
                    <a:pt x="1511" y="637"/>
                  </a:cubicBezTo>
                  <a:cubicBezTo>
                    <a:pt x="1732" y="637"/>
                    <a:pt x="1947" y="666"/>
                    <a:pt x="2150" y="778"/>
                  </a:cubicBezTo>
                  <a:lnTo>
                    <a:pt x="2904" y="778"/>
                  </a:lnTo>
                  <a:cubicBezTo>
                    <a:pt x="2939" y="824"/>
                    <a:pt x="2990" y="847"/>
                    <a:pt x="3041" y="847"/>
                  </a:cubicBezTo>
                  <a:cubicBezTo>
                    <a:pt x="3093" y="847"/>
                    <a:pt x="3144" y="824"/>
                    <a:pt x="3179" y="778"/>
                  </a:cubicBezTo>
                  <a:lnTo>
                    <a:pt x="3682" y="755"/>
                  </a:lnTo>
                  <a:cubicBezTo>
                    <a:pt x="3505" y="520"/>
                    <a:pt x="3262" y="503"/>
                    <a:pt x="3023" y="503"/>
                  </a:cubicBezTo>
                  <a:cubicBezTo>
                    <a:pt x="2983" y="503"/>
                    <a:pt x="2943" y="504"/>
                    <a:pt x="2904" y="504"/>
                  </a:cubicBezTo>
                  <a:cubicBezTo>
                    <a:pt x="2470" y="504"/>
                    <a:pt x="2607" y="252"/>
                    <a:pt x="2653" y="1"/>
                  </a:cubicBezTo>
                  <a:close/>
                </a:path>
              </a:pathLst>
            </a:custGeom>
            <a:solidFill>
              <a:srgbClr val="BE4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91"/>
            <p:cNvSpPr/>
            <p:nvPr/>
          </p:nvSpPr>
          <p:spPr>
            <a:xfrm>
              <a:off x="3716800" y="5331575"/>
              <a:ext cx="50325" cy="6475"/>
            </a:xfrm>
            <a:custGeom>
              <a:avLst/>
              <a:gdLst/>
              <a:ahLst/>
              <a:cxnLst/>
              <a:rect l="l" t="t" r="r" b="b"/>
              <a:pathLst>
                <a:path w="2013" h="259" extrusionOk="0">
                  <a:moveTo>
                    <a:pt x="1426" y="0"/>
                  </a:moveTo>
                  <a:cubicBezTo>
                    <a:pt x="1400" y="0"/>
                    <a:pt x="1375" y="2"/>
                    <a:pt x="1349" y="4"/>
                  </a:cubicBezTo>
                  <a:lnTo>
                    <a:pt x="0" y="4"/>
                  </a:lnTo>
                  <a:cubicBezTo>
                    <a:pt x="124" y="168"/>
                    <a:pt x="302" y="259"/>
                    <a:pt x="487" y="259"/>
                  </a:cubicBezTo>
                  <a:cubicBezTo>
                    <a:pt x="507" y="259"/>
                    <a:pt x="528" y="258"/>
                    <a:pt x="549" y="255"/>
                  </a:cubicBezTo>
                  <a:lnTo>
                    <a:pt x="2013" y="255"/>
                  </a:lnTo>
                  <a:cubicBezTo>
                    <a:pt x="1869" y="91"/>
                    <a:pt x="1651" y="0"/>
                    <a:pt x="1426"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91"/>
            <p:cNvSpPr/>
            <p:nvPr/>
          </p:nvSpPr>
          <p:spPr>
            <a:xfrm>
              <a:off x="3578450" y="5312075"/>
              <a:ext cx="40625" cy="13325"/>
            </a:xfrm>
            <a:custGeom>
              <a:avLst/>
              <a:gdLst/>
              <a:ahLst/>
              <a:cxnLst/>
              <a:rect l="l" t="t" r="r" b="b"/>
              <a:pathLst>
                <a:path w="1625" h="533" extrusionOk="0">
                  <a:moveTo>
                    <a:pt x="840" y="1"/>
                  </a:moveTo>
                  <a:cubicBezTo>
                    <a:pt x="796" y="1"/>
                    <a:pt x="753" y="3"/>
                    <a:pt x="709" y="6"/>
                  </a:cubicBezTo>
                  <a:cubicBezTo>
                    <a:pt x="688" y="4"/>
                    <a:pt x="667" y="4"/>
                    <a:pt x="645" y="4"/>
                  </a:cubicBezTo>
                  <a:cubicBezTo>
                    <a:pt x="412" y="4"/>
                    <a:pt x="168" y="115"/>
                    <a:pt x="1" y="304"/>
                  </a:cubicBezTo>
                  <a:cubicBezTo>
                    <a:pt x="138" y="464"/>
                    <a:pt x="344" y="532"/>
                    <a:pt x="549" y="532"/>
                  </a:cubicBezTo>
                  <a:lnTo>
                    <a:pt x="1533" y="532"/>
                  </a:lnTo>
                  <a:cubicBezTo>
                    <a:pt x="1624" y="418"/>
                    <a:pt x="1601" y="258"/>
                    <a:pt x="1487" y="189"/>
                  </a:cubicBezTo>
                  <a:cubicBezTo>
                    <a:pt x="1294" y="55"/>
                    <a:pt x="1070" y="1"/>
                    <a:pt x="840"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91"/>
            <p:cNvSpPr/>
            <p:nvPr/>
          </p:nvSpPr>
          <p:spPr>
            <a:xfrm>
              <a:off x="3565300" y="5306500"/>
              <a:ext cx="32600" cy="13175"/>
            </a:xfrm>
            <a:custGeom>
              <a:avLst/>
              <a:gdLst/>
              <a:ahLst/>
              <a:cxnLst/>
              <a:rect l="l" t="t" r="r" b="b"/>
              <a:pathLst>
                <a:path w="1304" h="527" extrusionOk="0">
                  <a:moveTo>
                    <a:pt x="782" y="1"/>
                  </a:moveTo>
                  <a:cubicBezTo>
                    <a:pt x="593" y="1"/>
                    <a:pt x="377" y="76"/>
                    <a:pt x="161" y="138"/>
                  </a:cubicBezTo>
                  <a:cubicBezTo>
                    <a:pt x="46" y="229"/>
                    <a:pt x="1" y="367"/>
                    <a:pt x="46" y="504"/>
                  </a:cubicBezTo>
                  <a:lnTo>
                    <a:pt x="527" y="527"/>
                  </a:lnTo>
                  <a:lnTo>
                    <a:pt x="1304" y="504"/>
                  </a:lnTo>
                  <a:cubicBezTo>
                    <a:pt x="1203" y="114"/>
                    <a:pt x="1013" y="1"/>
                    <a:pt x="782" y="1"/>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91"/>
            <p:cNvSpPr/>
            <p:nvPr/>
          </p:nvSpPr>
          <p:spPr>
            <a:xfrm>
              <a:off x="3707650" y="5316425"/>
              <a:ext cx="9175" cy="15250"/>
            </a:xfrm>
            <a:custGeom>
              <a:avLst/>
              <a:gdLst/>
              <a:ahLst/>
              <a:cxnLst/>
              <a:rect l="l" t="t" r="r" b="b"/>
              <a:pathLst>
                <a:path w="367" h="610" extrusionOk="0">
                  <a:moveTo>
                    <a:pt x="209" y="1"/>
                  </a:moveTo>
                  <a:cubicBezTo>
                    <a:pt x="125" y="1"/>
                    <a:pt x="52" y="81"/>
                    <a:pt x="23" y="153"/>
                  </a:cubicBezTo>
                  <a:cubicBezTo>
                    <a:pt x="0" y="290"/>
                    <a:pt x="92" y="473"/>
                    <a:pt x="138" y="610"/>
                  </a:cubicBezTo>
                  <a:lnTo>
                    <a:pt x="366" y="610"/>
                  </a:lnTo>
                  <a:lnTo>
                    <a:pt x="366" y="107"/>
                  </a:lnTo>
                  <a:cubicBezTo>
                    <a:pt x="315" y="30"/>
                    <a:pt x="260" y="1"/>
                    <a:pt x="209"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91"/>
            <p:cNvSpPr/>
            <p:nvPr/>
          </p:nvSpPr>
          <p:spPr>
            <a:xfrm>
              <a:off x="3616750" y="5315200"/>
              <a:ext cx="18900" cy="12775"/>
            </a:xfrm>
            <a:custGeom>
              <a:avLst/>
              <a:gdLst/>
              <a:ahLst/>
              <a:cxnLst/>
              <a:rect l="l" t="t" r="r" b="b"/>
              <a:pathLst>
                <a:path w="756" h="511" extrusionOk="0">
                  <a:moveTo>
                    <a:pt x="448" y="0"/>
                  </a:moveTo>
                  <a:cubicBezTo>
                    <a:pt x="318" y="0"/>
                    <a:pt x="162" y="82"/>
                    <a:pt x="1" y="179"/>
                  </a:cubicBezTo>
                  <a:lnTo>
                    <a:pt x="1" y="407"/>
                  </a:lnTo>
                  <a:cubicBezTo>
                    <a:pt x="62" y="407"/>
                    <a:pt x="112" y="418"/>
                    <a:pt x="167" y="418"/>
                  </a:cubicBezTo>
                  <a:cubicBezTo>
                    <a:pt x="194" y="418"/>
                    <a:pt x="222" y="415"/>
                    <a:pt x="252" y="407"/>
                  </a:cubicBezTo>
                  <a:cubicBezTo>
                    <a:pt x="321" y="476"/>
                    <a:pt x="412" y="510"/>
                    <a:pt x="504" y="510"/>
                  </a:cubicBezTo>
                  <a:cubicBezTo>
                    <a:pt x="595" y="510"/>
                    <a:pt x="687" y="476"/>
                    <a:pt x="755" y="407"/>
                  </a:cubicBezTo>
                  <a:cubicBezTo>
                    <a:pt x="707" y="104"/>
                    <a:pt x="594" y="0"/>
                    <a:pt x="448" y="0"/>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91"/>
            <p:cNvSpPr/>
            <p:nvPr/>
          </p:nvSpPr>
          <p:spPr>
            <a:xfrm>
              <a:off x="3623050" y="5325950"/>
              <a:ext cx="12600" cy="5450"/>
            </a:xfrm>
            <a:custGeom>
              <a:avLst/>
              <a:gdLst/>
              <a:ahLst/>
              <a:cxnLst/>
              <a:rect l="l" t="t" r="r" b="b"/>
              <a:pathLst>
                <a:path w="504" h="218" extrusionOk="0">
                  <a:moveTo>
                    <a:pt x="0" y="0"/>
                  </a:moveTo>
                  <a:cubicBezTo>
                    <a:pt x="76" y="132"/>
                    <a:pt x="229" y="218"/>
                    <a:pt x="396" y="218"/>
                  </a:cubicBezTo>
                  <a:cubicBezTo>
                    <a:pt x="431" y="218"/>
                    <a:pt x="467" y="214"/>
                    <a:pt x="503" y="206"/>
                  </a:cubicBezTo>
                  <a:lnTo>
                    <a:pt x="503" y="0"/>
                  </a:ln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91"/>
            <p:cNvSpPr/>
            <p:nvPr/>
          </p:nvSpPr>
          <p:spPr>
            <a:xfrm>
              <a:off x="3560150" y="5311075"/>
              <a:ext cx="6325" cy="8025"/>
            </a:xfrm>
            <a:custGeom>
              <a:avLst/>
              <a:gdLst/>
              <a:ahLst/>
              <a:cxnLst/>
              <a:rect l="l" t="t" r="r" b="b"/>
              <a:pathLst>
                <a:path w="253" h="321" extrusionOk="0">
                  <a:moveTo>
                    <a:pt x="138" y="1"/>
                  </a:moveTo>
                  <a:lnTo>
                    <a:pt x="1" y="92"/>
                  </a:lnTo>
                  <a:cubicBezTo>
                    <a:pt x="1" y="161"/>
                    <a:pt x="1" y="252"/>
                    <a:pt x="1" y="321"/>
                  </a:cubicBezTo>
                  <a:lnTo>
                    <a:pt x="252" y="321"/>
                  </a:lnTo>
                  <a:lnTo>
                    <a:pt x="252" y="69"/>
                  </a:lnTo>
                  <a:lnTo>
                    <a:pt x="138" y="1"/>
                  </a:ln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91"/>
            <p:cNvSpPr/>
            <p:nvPr/>
          </p:nvSpPr>
          <p:spPr>
            <a:xfrm>
              <a:off x="3785400" y="5338525"/>
              <a:ext cx="7450" cy="3025"/>
            </a:xfrm>
            <a:custGeom>
              <a:avLst/>
              <a:gdLst/>
              <a:ahLst/>
              <a:cxnLst/>
              <a:rect l="l" t="t" r="r" b="b"/>
              <a:pathLst>
                <a:path w="298" h="121" extrusionOk="0">
                  <a:moveTo>
                    <a:pt x="0" y="0"/>
                  </a:moveTo>
                  <a:cubicBezTo>
                    <a:pt x="46" y="80"/>
                    <a:pt x="92" y="120"/>
                    <a:pt x="140" y="120"/>
                  </a:cubicBezTo>
                  <a:cubicBezTo>
                    <a:pt x="189" y="120"/>
                    <a:pt x="240" y="80"/>
                    <a:pt x="298"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91"/>
            <p:cNvSpPr/>
            <p:nvPr/>
          </p:nvSpPr>
          <p:spPr>
            <a:xfrm>
              <a:off x="3081850" y="4905300"/>
              <a:ext cx="219950" cy="262475"/>
            </a:xfrm>
            <a:custGeom>
              <a:avLst/>
              <a:gdLst/>
              <a:ahLst/>
              <a:cxnLst/>
              <a:rect l="l" t="t" r="r" b="b"/>
              <a:pathLst>
                <a:path w="8798" h="10499" extrusionOk="0">
                  <a:moveTo>
                    <a:pt x="785" y="0"/>
                  </a:moveTo>
                  <a:cubicBezTo>
                    <a:pt x="1" y="0"/>
                    <a:pt x="480" y="765"/>
                    <a:pt x="519" y="1277"/>
                  </a:cubicBezTo>
                  <a:cubicBezTo>
                    <a:pt x="794" y="1574"/>
                    <a:pt x="977" y="1917"/>
                    <a:pt x="1091" y="2283"/>
                  </a:cubicBezTo>
                  <a:cubicBezTo>
                    <a:pt x="1068" y="2717"/>
                    <a:pt x="1457" y="2923"/>
                    <a:pt x="1594" y="3289"/>
                  </a:cubicBezTo>
                  <a:cubicBezTo>
                    <a:pt x="1937" y="3632"/>
                    <a:pt x="1960" y="4089"/>
                    <a:pt x="2143" y="4524"/>
                  </a:cubicBezTo>
                  <a:cubicBezTo>
                    <a:pt x="2211" y="4798"/>
                    <a:pt x="2349" y="5073"/>
                    <a:pt x="2577" y="5256"/>
                  </a:cubicBezTo>
                  <a:cubicBezTo>
                    <a:pt x="3240" y="5804"/>
                    <a:pt x="3812" y="6468"/>
                    <a:pt x="4224" y="7222"/>
                  </a:cubicBezTo>
                  <a:cubicBezTo>
                    <a:pt x="4384" y="7474"/>
                    <a:pt x="4590" y="7680"/>
                    <a:pt x="4864" y="7817"/>
                  </a:cubicBezTo>
                  <a:cubicBezTo>
                    <a:pt x="5276" y="7977"/>
                    <a:pt x="5619" y="8297"/>
                    <a:pt x="5870" y="8686"/>
                  </a:cubicBezTo>
                  <a:cubicBezTo>
                    <a:pt x="6282" y="9417"/>
                    <a:pt x="6991" y="9852"/>
                    <a:pt x="7699" y="10286"/>
                  </a:cubicBezTo>
                  <a:cubicBezTo>
                    <a:pt x="7881" y="10392"/>
                    <a:pt x="8032" y="10498"/>
                    <a:pt x="8207" y="10498"/>
                  </a:cubicBezTo>
                  <a:cubicBezTo>
                    <a:pt x="8296" y="10498"/>
                    <a:pt x="8391" y="10470"/>
                    <a:pt x="8500" y="10401"/>
                  </a:cubicBezTo>
                  <a:cubicBezTo>
                    <a:pt x="8797" y="10195"/>
                    <a:pt x="8683" y="9875"/>
                    <a:pt x="8568" y="9623"/>
                  </a:cubicBezTo>
                  <a:cubicBezTo>
                    <a:pt x="8431" y="9189"/>
                    <a:pt x="8225" y="8777"/>
                    <a:pt x="8111" y="8343"/>
                  </a:cubicBezTo>
                  <a:cubicBezTo>
                    <a:pt x="7791" y="7451"/>
                    <a:pt x="7036" y="6902"/>
                    <a:pt x="6510" y="6193"/>
                  </a:cubicBezTo>
                  <a:cubicBezTo>
                    <a:pt x="5802" y="5301"/>
                    <a:pt x="5024" y="4478"/>
                    <a:pt x="4315" y="3586"/>
                  </a:cubicBezTo>
                  <a:cubicBezTo>
                    <a:pt x="4132" y="3403"/>
                    <a:pt x="3972" y="3198"/>
                    <a:pt x="3835" y="2969"/>
                  </a:cubicBezTo>
                  <a:cubicBezTo>
                    <a:pt x="3789" y="2855"/>
                    <a:pt x="3744" y="2763"/>
                    <a:pt x="3698" y="2672"/>
                  </a:cubicBezTo>
                  <a:cubicBezTo>
                    <a:pt x="3629" y="2580"/>
                    <a:pt x="3538" y="2512"/>
                    <a:pt x="3469" y="2443"/>
                  </a:cubicBezTo>
                  <a:cubicBezTo>
                    <a:pt x="3378" y="2374"/>
                    <a:pt x="3263" y="2329"/>
                    <a:pt x="3172" y="2283"/>
                  </a:cubicBezTo>
                  <a:cubicBezTo>
                    <a:pt x="2463" y="1757"/>
                    <a:pt x="1754" y="1254"/>
                    <a:pt x="1480" y="362"/>
                  </a:cubicBezTo>
                  <a:cubicBezTo>
                    <a:pt x="1434" y="248"/>
                    <a:pt x="1365" y="156"/>
                    <a:pt x="1274" y="65"/>
                  </a:cubicBezTo>
                  <a:cubicBezTo>
                    <a:pt x="1073" y="20"/>
                    <a:pt x="912" y="0"/>
                    <a:pt x="7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91"/>
            <p:cNvSpPr/>
            <p:nvPr/>
          </p:nvSpPr>
          <p:spPr>
            <a:xfrm>
              <a:off x="3202875" y="5100025"/>
              <a:ext cx="145975" cy="100450"/>
            </a:xfrm>
            <a:custGeom>
              <a:avLst/>
              <a:gdLst/>
              <a:ahLst/>
              <a:cxnLst/>
              <a:rect l="l" t="t" r="r" b="b"/>
              <a:pathLst>
                <a:path w="5839" h="4018" extrusionOk="0">
                  <a:moveTo>
                    <a:pt x="157" y="0"/>
                  </a:moveTo>
                  <a:cubicBezTo>
                    <a:pt x="106" y="0"/>
                    <a:pt x="54" y="2"/>
                    <a:pt x="0" y="5"/>
                  </a:cubicBezTo>
                  <a:cubicBezTo>
                    <a:pt x="229" y="256"/>
                    <a:pt x="412" y="508"/>
                    <a:pt x="640" y="759"/>
                  </a:cubicBezTo>
                  <a:cubicBezTo>
                    <a:pt x="869" y="965"/>
                    <a:pt x="1006" y="1217"/>
                    <a:pt x="1029" y="1514"/>
                  </a:cubicBezTo>
                  <a:cubicBezTo>
                    <a:pt x="1098" y="1606"/>
                    <a:pt x="1189" y="1674"/>
                    <a:pt x="1281" y="1766"/>
                  </a:cubicBezTo>
                  <a:cubicBezTo>
                    <a:pt x="1624" y="1994"/>
                    <a:pt x="1898" y="2314"/>
                    <a:pt x="2310" y="2497"/>
                  </a:cubicBezTo>
                  <a:cubicBezTo>
                    <a:pt x="2493" y="2520"/>
                    <a:pt x="2676" y="2635"/>
                    <a:pt x="2767" y="2795"/>
                  </a:cubicBezTo>
                  <a:cubicBezTo>
                    <a:pt x="2881" y="3000"/>
                    <a:pt x="3064" y="3160"/>
                    <a:pt x="3270" y="3275"/>
                  </a:cubicBezTo>
                  <a:cubicBezTo>
                    <a:pt x="3407" y="3412"/>
                    <a:pt x="3636" y="3366"/>
                    <a:pt x="3773" y="3526"/>
                  </a:cubicBezTo>
                  <a:cubicBezTo>
                    <a:pt x="4070" y="3778"/>
                    <a:pt x="4459" y="3755"/>
                    <a:pt x="4779" y="3869"/>
                  </a:cubicBezTo>
                  <a:cubicBezTo>
                    <a:pt x="5059" y="3971"/>
                    <a:pt x="5267" y="4017"/>
                    <a:pt x="5416" y="4017"/>
                  </a:cubicBezTo>
                  <a:cubicBezTo>
                    <a:pt x="5838" y="4017"/>
                    <a:pt x="5776" y="3638"/>
                    <a:pt x="5488" y="3046"/>
                  </a:cubicBezTo>
                  <a:cubicBezTo>
                    <a:pt x="5397" y="2978"/>
                    <a:pt x="5282" y="2909"/>
                    <a:pt x="5191" y="2863"/>
                  </a:cubicBezTo>
                  <a:cubicBezTo>
                    <a:pt x="5054" y="2772"/>
                    <a:pt x="4916" y="2657"/>
                    <a:pt x="4802" y="2543"/>
                  </a:cubicBezTo>
                  <a:cubicBezTo>
                    <a:pt x="4436" y="2200"/>
                    <a:pt x="4139" y="1811"/>
                    <a:pt x="3910" y="1354"/>
                  </a:cubicBezTo>
                  <a:cubicBezTo>
                    <a:pt x="3713" y="1025"/>
                    <a:pt x="3621" y="528"/>
                    <a:pt x="3089" y="528"/>
                  </a:cubicBezTo>
                  <a:cubicBezTo>
                    <a:pt x="3067" y="528"/>
                    <a:pt x="3043" y="529"/>
                    <a:pt x="3019" y="531"/>
                  </a:cubicBezTo>
                  <a:cubicBezTo>
                    <a:pt x="2950" y="1102"/>
                    <a:pt x="3316" y="1537"/>
                    <a:pt x="3522" y="2040"/>
                  </a:cubicBezTo>
                  <a:cubicBezTo>
                    <a:pt x="3590" y="2177"/>
                    <a:pt x="3682" y="2360"/>
                    <a:pt x="3499" y="2452"/>
                  </a:cubicBezTo>
                  <a:cubicBezTo>
                    <a:pt x="3447" y="2472"/>
                    <a:pt x="3391" y="2483"/>
                    <a:pt x="3335" y="2483"/>
                  </a:cubicBezTo>
                  <a:cubicBezTo>
                    <a:pt x="3266" y="2483"/>
                    <a:pt x="3196" y="2467"/>
                    <a:pt x="3133" y="2429"/>
                  </a:cubicBezTo>
                  <a:cubicBezTo>
                    <a:pt x="2401" y="1788"/>
                    <a:pt x="1464" y="1354"/>
                    <a:pt x="961" y="439"/>
                  </a:cubicBezTo>
                  <a:cubicBezTo>
                    <a:pt x="782" y="81"/>
                    <a:pt x="499" y="0"/>
                    <a:pt x="1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91"/>
            <p:cNvSpPr/>
            <p:nvPr/>
          </p:nvSpPr>
          <p:spPr>
            <a:xfrm>
              <a:off x="3034800" y="4753700"/>
              <a:ext cx="62900" cy="116275"/>
            </a:xfrm>
            <a:custGeom>
              <a:avLst/>
              <a:gdLst/>
              <a:ahLst/>
              <a:cxnLst/>
              <a:rect l="l" t="t" r="r" b="b"/>
              <a:pathLst>
                <a:path w="2516" h="4651" extrusionOk="0">
                  <a:moveTo>
                    <a:pt x="503" y="1"/>
                  </a:moveTo>
                  <a:lnTo>
                    <a:pt x="503" y="1"/>
                  </a:lnTo>
                  <a:cubicBezTo>
                    <a:pt x="435" y="275"/>
                    <a:pt x="526" y="618"/>
                    <a:pt x="206" y="824"/>
                  </a:cubicBezTo>
                  <a:cubicBezTo>
                    <a:pt x="0" y="1647"/>
                    <a:pt x="526" y="2219"/>
                    <a:pt x="892" y="2836"/>
                  </a:cubicBezTo>
                  <a:cubicBezTo>
                    <a:pt x="938" y="2928"/>
                    <a:pt x="1006" y="3019"/>
                    <a:pt x="1075" y="3088"/>
                  </a:cubicBezTo>
                  <a:cubicBezTo>
                    <a:pt x="1121" y="3179"/>
                    <a:pt x="1189" y="3271"/>
                    <a:pt x="1258" y="3339"/>
                  </a:cubicBezTo>
                  <a:cubicBezTo>
                    <a:pt x="1304" y="3431"/>
                    <a:pt x="1349" y="3522"/>
                    <a:pt x="1418" y="3591"/>
                  </a:cubicBezTo>
                  <a:cubicBezTo>
                    <a:pt x="1487" y="3842"/>
                    <a:pt x="1601" y="4094"/>
                    <a:pt x="1738" y="4300"/>
                  </a:cubicBezTo>
                  <a:cubicBezTo>
                    <a:pt x="1910" y="4371"/>
                    <a:pt x="2092" y="4650"/>
                    <a:pt x="2254" y="4650"/>
                  </a:cubicBezTo>
                  <a:cubicBezTo>
                    <a:pt x="2350" y="4650"/>
                    <a:pt x="2439" y="4552"/>
                    <a:pt x="2516" y="4254"/>
                  </a:cubicBezTo>
                  <a:cubicBezTo>
                    <a:pt x="2241" y="3659"/>
                    <a:pt x="2058" y="2996"/>
                    <a:pt x="1647" y="2516"/>
                  </a:cubicBezTo>
                  <a:cubicBezTo>
                    <a:pt x="1167" y="1967"/>
                    <a:pt x="984" y="1327"/>
                    <a:pt x="778" y="664"/>
                  </a:cubicBezTo>
                  <a:cubicBezTo>
                    <a:pt x="755" y="412"/>
                    <a:pt x="641" y="184"/>
                    <a:pt x="5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91"/>
            <p:cNvSpPr/>
            <p:nvPr/>
          </p:nvSpPr>
          <p:spPr>
            <a:xfrm>
              <a:off x="3023375" y="4774275"/>
              <a:ext cx="42325" cy="57550"/>
            </a:xfrm>
            <a:custGeom>
              <a:avLst/>
              <a:gdLst/>
              <a:ahLst/>
              <a:cxnLst/>
              <a:rect l="l" t="t" r="r" b="b"/>
              <a:pathLst>
                <a:path w="1693" h="2302" extrusionOk="0">
                  <a:moveTo>
                    <a:pt x="663" y="1"/>
                  </a:moveTo>
                  <a:lnTo>
                    <a:pt x="663" y="24"/>
                  </a:lnTo>
                  <a:cubicBezTo>
                    <a:pt x="0" y="207"/>
                    <a:pt x="320" y="641"/>
                    <a:pt x="434" y="1007"/>
                  </a:cubicBezTo>
                  <a:cubicBezTo>
                    <a:pt x="434" y="1350"/>
                    <a:pt x="457" y="1670"/>
                    <a:pt x="457" y="1990"/>
                  </a:cubicBezTo>
                  <a:lnTo>
                    <a:pt x="686" y="1990"/>
                  </a:lnTo>
                  <a:cubicBezTo>
                    <a:pt x="958" y="2045"/>
                    <a:pt x="1173" y="2301"/>
                    <a:pt x="1456" y="2301"/>
                  </a:cubicBezTo>
                  <a:cubicBezTo>
                    <a:pt x="1530" y="2301"/>
                    <a:pt x="1608" y="2284"/>
                    <a:pt x="1692" y="2242"/>
                  </a:cubicBezTo>
                  <a:cubicBezTo>
                    <a:pt x="1349" y="1487"/>
                    <a:pt x="1006" y="755"/>
                    <a:pt x="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91"/>
            <p:cNvSpPr/>
            <p:nvPr/>
          </p:nvSpPr>
          <p:spPr>
            <a:xfrm>
              <a:off x="3025075" y="4742275"/>
              <a:ext cx="17175" cy="57200"/>
            </a:xfrm>
            <a:custGeom>
              <a:avLst/>
              <a:gdLst/>
              <a:ahLst/>
              <a:cxnLst/>
              <a:rect l="l" t="t" r="r" b="b"/>
              <a:pathLst>
                <a:path w="687" h="2288" extrusionOk="0">
                  <a:moveTo>
                    <a:pt x="161" y="0"/>
                  </a:moveTo>
                  <a:cubicBezTo>
                    <a:pt x="92" y="0"/>
                    <a:pt x="1" y="92"/>
                    <a:pt x="1" y="138"/>
                  </a:cubicBezTo>
                  <a:cubicBezTo>
                    <a:pt x="46" y="709"/>
                    <a:pt x="92" y="1281"/>
                    <a:pt x="115" y="1853"/>
                  </a:cubicBezTo>
                  <a:cubicBezTo>
                    <a:pt x="138" y="2035"/>
                    <a:pt x="229" y="2173"/>
                    <a:pt x="366" y="2287"/>
                  </a:cubicBezTo>
                  <a:cubicBezTo>
                    <a:pt x="389" y="1944"/>
                    <a:pt x="229" y="1555"/>
                    <a:pt x="595" y="1281"/>
                  </a:cubicBezTo>
                  <a:cubicBezTo>
                    <a:pt x="687" y="846"/>
                    <a:pt x="435" y="481"/>
                    <a:pt x="344" y="92"/>
                  </a:cubicBezTo>
                  <a:cubicBezTo>
                    <a:pt x="298" y="23"/>
                    <a:pt x="229" y="0"/>
                    <a:pt x="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91"/>
            <p:cNvSpPr/>
            <p:nvPr/>
          </p:nvSpPr>
          <p:spPr>
            <a:xfrm>
              <a:off x="3038800" y="4728550"/>
              <a:ext cx="8025" cy="20600"/>
            </a:xfrm>
            <a:custGeom>
              <a:avLst/>
              <a:gdLst/>
              <a:ahLst/>
              <a:cxnLst/>
              <a:rect l="l" t="t" r="r" b="b"/>
              <a:pathLst>
                <a:path w="321" h="824" extrusionOk="0">
                  <a:moveTo>
                    <a:pt x="92" y="1"/>
                  </a:moveTo>
                  <a:lnTo>
                    <a:pt x="92" y="1"/>
                  </a:lnTo>
                  <a:cubicBezTo>
                    <a:pt x="69" y="298"/>
                    <a:pt x="0" y="595"/>
                    <a:pt x="298" y="824"/>
                  </a:cubicBezTo>
                  <a:cubicBezTo>
                    <a:pt x="321" y="549"/>
                    <a:pt x="252" y="252"/>
                    <a:pt x="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91"/>
            <p:cNvSpPr/>
            <p:nvPr/>
          </p:nvSpPr>
          <p:spPr>
            <a:xfrm>
              <a:off x="3059375" y="4865025"/>
              <a:ext cx="66350" cy="74500"/>
            </a:xfrm>
            <a:custGeom>
              <a:avLst/>
              <a:gdLst/>
              <a:ahLst/>
              <a:cxnLst/>
              <a:rect l="l" t="t" r="r" b="b"/>
              <a:pathLst>
                <a:path w="2654" h="2980" extrusionOk="0">
                  <a:moveTo>
                    <a:pt x="799" y="1"/>
                  </a:moveTo>
                  <a:cubicBezTo>
                    <a:pt x="687" y="1"/>
                    <a:pt x="579" y="45"/>
                    <a:pt x="504" y="121"/>
                  </a:cubicBezTo>
                  <a:lnTo>
                    <a:pt x="1" y="624"/>
                  </a:lnTo>
                  <a:cubicBezTo>
                    <a:pt x="527" y="1333"/>
                    <a:pt x="938" y="2088"/>
                    <a:pt x="1235" y="2911"/>
                  </a:cubicBezTo>
                  <a:cubicBezTo>
                    <a:pt x="1270" y="2956"/>
                    <a:pt x="1321" y="2979"/>
                    <a:pt x="1373" y="2979"/>
                  </a:cubicBezTo>
                  <a:cubicBezTo>
                    <a:pt x="1424" y="2979"/>
                    <a:pt x="1476" y="2956"/>
                    <a:pt x="1510" y="2911"/>
                  </a:cubicBezTo>
                  <a:cubicBezTo>
                    <a:pt x="1578" y="2659"/>
                    <a:pt x="1876" y="2408"/>
                    <a:pt x="1510" y="2156"/>
                  </a:cubicBezTo>
                  <a:cubicBezTo>
                    <a:pt x="1350" y="2042"/>
                    <a:pt x="1464" y="1950"/>
                    <a:pt x="1578" y="1882"/>
                  </a:cubicBezTo>
                  <a:cubicBezTo>
                    <a:pt x="1673" y="1797"/>
                    <a:pt x="1767" y="1766"/>
                    <a:pt x="1861" y="1766"/>
                  </a:cubicBezTo>
                  <a:cubicBezTo>
                    <a:pt x="1996" y="1766"/>
                    <a:pt x="2130" y="1828"/>
                    <a:pt x="2264" y="1882"/>
                  </a:cubicBezTo>
                  <a:cubicBezTo>
                    <a:pt x="2653" y="578"/>
                    <a:pt x="1624" y="395"/>
                    <a:pt x="870" y="7"/>
                  </a:cubicBezTo>
                  <a:cubicBezTo>
                    <a:pt x="846" y="3"/>
                    <a:pt x="822" y="1"/>
                    <a:pt x="7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91"/>
            <p:cNvSpPr/>
            <p:nvPr/>
          </p:nvSpPr>
          <p:spPr>
            <a:xfrm>
              <a:off x="3090250" y="4937200"/>
              <a:ext cx="19450" cy="25750"/>
            </a:xfrm>
            <a:custGeom>
              <a:avLst/>
              <a:gdLst/>
              <a:ahLst/>
              <a:cxnLst/>
              <a:rect l="l" t="t" r="r" b="b"/>
              <a:pathLst>
                <a:path w="778" h="1030" extrusionOk="0">
                  <a:moveTo>
                    <a:pt x="0" y="1"/>
                  </a:moveTo>
                  <a:lnTo>
                    <a:pt x="755" y="1030"/>
                  </a:lnTo>
                  <a:cubicBezTo>
                    <a:pt x="778" y="573"/>
                    <a:pt x="709" y="207"/>
                    <a:pt x="252" y="1"/>
                  </a:cubicBezTo>
                  <a:close/>
                </a:path>
              </a:pathLst>
            </a:custGeom>
            <a:solidFill>
              <a:srgbClr val="CB51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91"/>
            <p:cNvSpPr/>
            <p:nvPr/>
          </p:nvSpPr>
          <p:spPr>
            <a:xfrm>
              <a:off x="3829975" y="5332225"/>
              <a:ext cx="37200" cy="6900"/>
            </a:xfrm>
            <a:custGeom>
              <a:avLst/>
              <a:gdLst/>
              <a:ahLst/>
              <a:cxnLst/>
              <a:rect l="l" t="t" r="r" b="b"/>
              <a:pathLst>
                <a:path w="1488" h="276" extrusionOk="0">
                  <a:moveTo>
                    <a:pt x="1" y="1"/>
                  </a:moveTo>
                  <a:cubicBezTo>
                    <a:pt x="218" y="184"/>
                    <a:pt x="481" y="275"/>
                    <a:pt x="744" y="275"/>
                  </a:cubicBezTo>
                  <a:cubicBezTo>
                    <a:pt x="1007" y="275"/>
                    <a:pt x="1270" y="184"/>
                    <a:pt x="1487" y="1"/>
                  </a:cubicBezTo>
                  <a:close/>
                </a:path>
              </a:pathLst>
            </a:custGeom>
            <a:solidFill>
              <a:srgbClr val="BE4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91"/>
            <p:cNvSpPr/>
            <p:nvPr/>
          </p:nvSpPr>
          <p:spPr>
            <a:xfrm>
              <a:off x="3816275" y="5332225"/>
              <a:ext cx="7450" cy="5175"/>
            </a:xfrm>
            <a:custGeom>
              <a:avLst/>
              <a:gdLst/>
              <a:ahLst/>
              <a:cxnLst/>
              <a:rect l="l" t="t" r="r" b="b"/>
              <a:pathLst>
                <a:path w="298" h="207" extrusionOk="0">
                  <a:moveTo>
                    <a:pt x="0" y="207"/>
                  </a:moveTo>
                  <a:lnTo>
                    <a:pt x="297" y="1"/>
                  </a:lnTo>
                  <a:close/>
                </a:path>
              </a:pathLst>
            </a:custGeom>
            <a:solidFill>
              <a:srgbClr val="BE4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91"/>
            <p:cNvSpPr/>
            <p:nvPr/>
          </p:nvSpPr>
          <p:spPr>
            <a:xfrm>
              <a:off x="3297200" y="5169300"/>
              <a:ext cx="83475" cy="53775"/>
            </a:xfrm>
            <a:custGeom>
              <a:avLst/>
              <a:gdLst/>
              <a:ahLst/>
              <a:cxnLst/>
              <a:rect l="l" t="t" r="r" b="b"/>
              <a:pathLst>
                <a:path w="3339" h="2151" extrusionOk="0">
                  <a:moveTo>
                    <a:pt x="1738" y="1"/>
                  </a:moveTo>
                  <a:cubicBezTo>
                    <a:pt x="1647" y="69"/>
                    <a:pt x="1486" y="92"/>
                    <a:pt x="1486" y="252"/>
                  </a:cubicBezTo>
                  <a:cubicBezTo>
                    <a:pt x="1578" y="481"/>
                    <a:pt x="1829" y="710"/>
                    <a:pt x="1692" y="938"/>
                  </a:cubicBezTo>
                  <a:cubicBezTo>
                    <a:pt x="1640" y="1044"/>
                    <a:pt x="1577" y="1080"/>
                    <a:pt x="1509" y="1080"/>
                  </a:cubicBezTo>
                  <a:cubicBezTo>
                    <a:pt x="1371" y="1080"/>
                    <a:pt x="1213" y="931"/>
                    <a:pt x="1075" y="915"/>
                  </a:cubicBezTo>
                  <a:lnTo>
                    <a:pt x="0" y="755"/>
                  </a:lnTo>
                  <a:lnTo>
                    <a:pt x="0" y="755"/>
                  </a:lnTo>
                  <a:cubicBezTo>
                    <a:pt x="160" y="1075"/>
                    <a:pt x="503" y="1258"/>
                    <a:pt x="869" y="1258"/>
                  </a:cubicBezTo>
                  <a:cubicBezTo>
                    <a:pt x="1281" y="1281"/>
                    <a:pt x="1464" y="1579"/>
                    <a:pt x="1532" y="1967"/>
                  </a:cubicBezTo>
                  <a:lnTo>
                    <a:pt x="1761" y="1990"/>
                  </a:lnTo>
                  <a:cubicBezTo>
                    <a:pt x="1955" y="2100"/>
                    <a:pt x="2176" y="2151"/>
                    <a:pt x="2401" y="2151"/>
                  </a:cubicBezTo>
                  <a:cubicBezTo>
                    <a:pt x="2600" y="2151"/>
                    <a:pt x="2803" y="2111"/>
                    <a:pt x="2996" y="2036"/>
                  </a:cubicBezTo>
                  <a:cubicBezTo>
                    <a:pt x="3339" y="1601"/>
                    <a:pt x="2904" y="1304"/>
                    <a:pt x="2813" y="961"/>
                  </a:cubicBezTo>
                  <a:cubicBezTo>
                    <a:pt x="2515" y="572"/>
                    <a:pt x="2241" y="161"/>
                    <a:pt x="1738" y="1"/>
                  </a:cubicBezTo>
                  <a:close/>
                </a:path>
              </a:pathLst>
            </a:custGeom>
            <a:solidFill>
              <a:srgbClr val="C95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91"/>
            <p:cNvSpPr/>
            <p:nvPr/>
          </p:nvSpPr>
          <p:spPr>
            <a:xfrm>
              <a:off x="3234875" y="5143575"/>
              <a:ext cx="25175" cy="18900"/>
            </a:xfrm>
            <a:custGeom>
              <a:avLst/>
              <a:gdLst/>
              <a:ahLst/>
              <a:cxnLst/>
              <a:rect l="l" t="t" r="r" b="b"/>
              <a:pathLst>
                <a:path w="1007" h="756" extrusionOk="0">
                  <a:moveTo>
                    <a:pt x="1" y="1"/>
                  </a:moveTo>
                  <a:lnTo>
                    <a:pt x="229" y="504"/>
                  </a:lnTo>
                  <a:lnTo>
                    <a:pt x="504" y="755"/>
                  </a:lnTo>
                  <a:lnTo>
                    <a:pt x="732" y="755"/>
                  </a:lnTo>
                  <a:lnTo>
                    <a:pt x="1007" y="732"/>
                  </a:lnTo>
                  <a:cubicBezTo>
                    <a:pt x="755" y="389"/>
                    <a:pt x="504"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91"/>
            <p:cNvSpPr/>
            <p:nvPr/>
          </p:nvSpPr>
          <p:spPr>
            <a:xfrm>
              <a:off x="3284625" y="5181250"/>
              <a:ext cx="12600" cy="6950"/>
            </a:xfrm>
            <a:custGeom>
              <a:avLst/>
              <a:gdLst/>
              <a:ahLst/>
              <a:cxnLst/>
              <a:rect l="l" t="t" r="r" b="b"/>
              <a:pathLst>
                <a:path w="504" h="278" extrusionOk="0">
                  <a:moveTo>
                    <a:pt x="52" y="0"/>
                  </a:moveTo>
                  <a:cubicBezTo>
                    <a:pt x="35" y="0"/>
                    <a:pt x="18" y="1"/>
                    <a:pt x="0" y="3"/>
                  </a:cubicBezTo>
                  <a:cubicBezTo>
                    <a:pt x="92" y="186"/>
                    <a:pt x="297" y="277"/>
                    <a:pt x="503" y="277"/>
                  </a:cubicBezTo>
                  <a:cubicBezTo>
                    <a:pt x="399" y="110"/>
                    <a:pt x="237" y="0"/>
                    <a:pt x="52" y="0"/>
                  </a:cubicBezTo>
                  <a:close/>
                </a:path>
              </a:pathLst>
            </a:custGeom>
            <a:solidFill>
              <a:srgbClr val="C95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91"/>
            <p:cNvSpPr/>
            <p:nvPr/>
          </p:nvSpPr>
          <p:spPr>
            <a:xfrm>
              <a:off x="4197575" y="5168725"/>
              <a:ext cx="20600" cy="12600"/>
            </a:xfrm>
            <a:custGeom>
              <a:avLst/>
              <a:gdLst/>
              <a:ahLst/>
              <a:cxnLst/>
              <a:rect l="l" t="t" r="r" b="b"/>
              <a:pathLst>
                <a:path w="824" h="504" extrusionOk="0">
                  <a:moveTo>
                    <a:pt x="366" y="1"/>
                  </a:moveTo>
                  <a:cubicBezTo>
                    <a:pt x="0" y="24"/>
                    <a:pt x="0" y="47"/>
                    <a:pt x="69" y="504"/>
                  </a:cubicBezTo>
                  <a:cubicBezTo>
                    <a:pt x="343" y="367"/>
                    <a:pt x="640" y="298"/>
                    <a:pt x="823" y="1"/>
                  </a:cubicBez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91"/>
            <p:cNvSpPr/>
            <p:nvPr/>
          </p:nvSpPr>
          <p:spPr>
            <a:xfrm>
              <a:off x="4187275" y="5181250"/>
              <a:ext cx="12025" cy="6450"/>
            </a:xfrm>
            <a:custGeom>
              <a:avLst/>
              <a:gdLst/>
              <a:ahLst/>
              <a:cxnLst/>
              <a:rect l="l" t="t" r="r" b="b"/>
              <a:pathLst>
                <a:path w="481" h="258" extrusionOk="0">
                  <a:moveTo>
                    <a:pt x="428" y="0"/>
                  </a:moveTo>
                  <a:cubicBezTo>
                    <a:pt x="244" y="0"/>
                    <a:pt x="84" y="108"/>
                    <a:pt x="0" y="254"/>
                  </a:cubicBezTo>
                  <a:cubicBezTo>
                    <a:pt x="19" y="257"/>
                    <a:pt x="38" y="258"/>
                    <a:pt x="56" y="258"/>
                  </a:cubicBezTo>
                  <a:cubicBezTo>
                    <a:pt x="224" y="258"/>
                    <a:pt x="398" y="167"/>
                    <a:pt x="481" y="3"/>
                  </a:cubicBezTo>
                  <a:cubicBezTo>
                    <a:pt x="463" y="1"/>
                    <a:pt x="446" y="0"/>
                    <a:pt x="428" y="0"/>
                  </a:cubicBez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91"/>
            <p:cNvSpPr/>
            <p:nvPr/>
          </p:nvSpPr>
          <p:spPr>
            <a:xfrm>
              <a:off x="3467550" y="5257100"/>
              <a:ext cx="180100" cy="68300"/>
            </a:xfrm>
            <a:custGeom>
              <a:avLst/>
              <a:gdLst/>
              <a:ahLst/>
              <a:cxnLst/>
              <a:rect l="l" t="t" r="r" b="b"/>
              <a:pathLst>
                <a:path w="7204" h="2732" extrusionOk="0">
                  <a:moveTo>
                    <a:pt x="1105" y="1"/>
                  </a:moveTo>
                  <a:cubicBezTo>
                    <a:pt x="981" y="1"/>
                    <a:pt x="857" y="11"/>
                    <a:pt x="732" y="33"/>
                  </a:cubicBezTo>
                  <a:cubicBezTo>
                    <a:pt x="0" y="285"/>
                    <a:pt x="46" y="719"/>
                    <a:pt x="458" y="1222"/>
                  </a:cubicBezTo>
                  <a:cubicBezTo>
                    <a:pt x="938" y="1291"/>
                    <a:pt x="1304" y="1565"/>
                    <a:pt x="1693" y="1748"/>
                  </a:cubicBezTo>
                  <a:cubicBezTo>
                    <a:pt x="2058" y="1977"/>
                    <a:pt x="2493" y="1817"/>
                    <a:pt x="2836" y="2022"/>
                  </a:cubicBezTo>
                  <a:cubicBezTo>
                    <a:pt x="3225" y="2114"/>
                    <a:pt x="3636" y="2000"/>
                    <a:pt x="3956" y="2251"/>
                  </a:cubicBezTo>
                  <a:cubicBezTo>
                    <a:pt x="4005" y="2256"/>
                    <a:pt x="4055" y="2258"/>
                    <a:pt x="4105" y="2258"/>
                  </a:cubicBezTo>
                  <a:cubicBezTo>
                    <a:pt x="4261" y="2258"/>
                    <a:pt x="4421" y="2239"/>
                    <a:pt x="4575" y="2239"/>
                  </a:cubicBezTo>
                  <a:cubicBezTo>
                    <a:pt x="4809" y="2239"/>
                    <a:pt x="5031" y="2283"/>
                    <a:pt x="5214" y="2503"/>
                  </a:cubicBezTo>
                  <a:lnTo>
                    <a:pt x="5969" y="2503"/>
                  </a:lnTo>
                  <a:cubicBezTo>
                    <a:pt x="6055" y="2503"/>
                    <a:pt x="6144" y="2496"/>
                    <a:pt x="6231" y="2496"/>
                  </a:cubicBezTo>
                  <a:cubicBezTo>
                    <a:pt x="6419" y="2496"/>
                    <a:pt x="6598" y="2528"/>
                    <a:pt x="6723" y="2731"/>
                  </a:cubicBezTo>
                  <a:cubicBezTo>
                    <a:pt x="7066" y="2457"/>
                    <a:pt x="7203" y="2160"/>
                    <a:pt x="6975" y="1771"/>
                  </a:cubicBezTo>
                  <a:cubicBezTo>
                    <a:pt x="6883" y="1657"/>
                    <a:pt x="6769" y="1542"/>
                    <a:pt x="6609" y="1497"/>
                  </a:cubicBezTo>
                  <a:cubicBezTo>
                    <a:pt x="6472" y="1405"/>
                    <a:pt x="6357" y="1314"/>
                    <a:pt x="6220" y="1245"/>
                  </a:cubicBezTo>
                  <a:lnTo>
                    <a:pt x="6083" y="1176"/>
                  </a:lnTo>
                  <a:lnTo>
                    <a:pt x="5786" y="993"/>
                  </a:lnTo>
                  <a:cubicBezTo>
                    <a:pt x="5075" y="821"/>
                    <a:pt x="4384" y="486"/>
                    <a:pt x="3638" y="486"/>
                  </a:cubicBezTo>
                  <a:cubicBezTo>
                    <a:pt x="3592" y="486"/>
                    <a:pt x="3545" y="488"/>
                    <a:pt x="3499" y="490"/>
                  </a:cubicBezTo>
                  <a:cubicBezTo>
                    <a:pt x="2927" y="468"/>
                    <a:pt x="2424" y="239"/>
                    <a:pt x="1875" y="125"/>
                  </a:cubicBezTo>
                  <a:cubicBezTo>
                    <a:pt x="1627" y="47"/>
                    <a:pt x="1368" y="1"/>
                    <a:pt x="11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91"/>
            <p:cNvSpPr/>
            <p:nvPr/>
          </p:nvSpPr>
          <p:spPr>
            <a:xfrm>
              <a:off x="3401225" y="5234625"/>
              <a:ext cx="89775" cy="53050"/>
            </a:xfrm>
            <a:custGeom>
              <a:avLst/>
              <a:gdLst/>
              <a:ahLst/>
              <a:cxnLst/>
              <a:rect l="l" t="t" r="r" b="b"/>
              <a:pathLst>
                <a:path w="3591" h="2122" extrusionOk="0">
                  <a:moveTo>
                    <a:pt x="687" y="0"/>
                  </a:moveTo>
                  <a:cubicBezTo>
                    <a:pt x="635" y="0"/>
                    <a:pt x="584" y="6"/>
                    <a:pt x="527" y="17"/>
                  </a:cubicBezTo>
                  <a:cubicBezTo>
                    <a:pt x="1" y="360"/>
                    <a:pt x="275" y="635"/>
                    <a:pt x="618" y="886"/>
                  </a:cubicBezTo>
                  <a:lnTo>
                    <a:pt x="870" y="1138"/>
                  </a:lnTo>
                  <a:cubicBezTo>
                    <a:pt x="1007" y="1298"/>
                    <a:pt x="1236" y="1229"/>
                    <a:pt x="1373" y="1389"/>
                  </a:cubicBezTo>
                  <a:cubicBezTo>
                    <a:pt x="1441" y="1481"/>
                    <a:pt x="1533" y="1549"/>
                    <a:pt x="1602" y="1641"/>
                  </a:cubicBezTo>
                  <a:cubicBezTo>
                    <a:pt x="1703" y="1618"/>
                    <a:pt x="1799" y="1608"/>
                    <a:pt x="1892" y="1608"/>
                  </a:cubicBezTo>
                  <a:cubicBezTo>
                    <a:pt x="2362" y="1608"/>
                    <a:pt x="2728" y="1873"/>
                    <a:pt x="3111" y="2121"/>
                  </a:cubicBezTo>
                  <a:cubicBezTo>
                    <a:pt x="3111" y="1755"/>
                    <a:pt x="2745" y="1321"/>
                    <a:pt x="3362" y="1115"/>
                  </a:cubicBezTo>
                  <a:cubicBezTo>
                    <a:pt x="3591" y="863"/>
                    <a:pt x="2996" y="841"/>
                    <a:pt x="3202" y="589"/>
                  </a:cubicBezTo>
                  <a:cubicBezTo>
                    <a:pt x="2905" y="315"/>
                    <a:pt x="2493" y="292"/>
                    <a:pt x="2105" y="177"/>
                  </a:cubicBezTo>
                  <a:cubicBezTo>
                    <a:pt x="2036" y="219"/>
                    <a:pt x="1967" y="233"/>
                    <a:pt x="1899" y="233"/>
                  </a:cubicBezTo>
                  <a:cubicBezTo>
                    <a:pt x="1739" y="233"/>
                    <a:pt x="1579" y="155"/>
                    <a:pt x="1419" y="155"/>
                  </a:cubicBezTo>
                  <a:cubicBezTo>
                    <a:pt x="1236" y="109"/>
                    <a:pt x="1030" y="86"/>
                    <a:pt x="847" y="17"/>
                  </a:cubicBezTo>
                  <a:cubicBezTo>
                    <a:pt x="790" y="6"/>
                    <a:pt x="738" y="0"/>
                    <a:pt x="687" y="0"/>
                  </a:cubicBezTo>
                  <a:close/>
                </a:path>
              </a:pathLst>
            </a:custGeom>
            <a:solidFill>
              <a:srgbClr val="C3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91"/>
            <p:cNvSpPr/>
            <p:nvPr/>
          </p:nvSpPr>
          <p:spPr>
            <a:xfrm>
              <a:off x="3509850" y="5300425"/>
              <a:ext cx="32050" cy="9425"/>
            </a:xfrm>
            <a:custGeom>
              <a:avLst/>
              <a:gdLst/>
              <a:ahLst/>
              <a:cxnLst/>
              <a:rect l="l" t="t" r="r" b="b"/>
              <a:pathLst>
                <a:path w="1282" h="377" extrusionOk="0">
                  <a:moveTo>
                    <a:pt x="643" y="1"/>
                  </a:moveTo>
                  <a:cubicBezTo>
                    <a:pt x="480" y="1"/>
                    <a:pt x="312" y="22"/>
                    <a:pt x="148" y="22"/>
                  </a:cubicBezTo>
                  <a:cubicBezTo>
                    <a:pt x="98" y="22"/>
                    <a:pt x="49" y="20"/>
                    <a:pt x="1" y="15"/>
                  </a:cubicBezTo>
                  <a:lnTo>
                    <a:pt x="1" y="15"/>
                  </a:lnTo>
                  <a:cubicBezTo>
                    <a:pt x="183" y="289"/>
                    <a:pt x="481" y="244"/>
                    <a:pt x="755" y="267"/>
                  </a:cubicBezTo>
                  <a:cubicBezTo>
                    <a:pt x="839" y="334"/>
                    <a:pt x="947" y="376"/>
                    <a:pt x="1053" y="376"/>
                  </a:cubicBezTo>
                  <a:cubicBezTo>
                    <a:pt x="1092" y="376"/>
                    <a:pt x="1130" y="370"/>
                    <a:pt x="1167" y="358"/>
                  </a:cubicBezTo>
                  <a:cubicBezTo>
                    <a:pt x="1212" y="312"/>
                    <a:pt x="1235" y="289"/>
                    <a:pt x="1281" y="244"/>
                  </a:cubicBezTo>
                  <a:cubicBezTo>
                    <a:pt x="1092" y="43"/>
                    <a:pt x="872" y="1"/>
                    <a:pt x="643" y="1"/>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91"/>
            <p:cNvSpPr/>
            <p:nvPr/>
          </p:nvSpPr>
          <p:spPr>
            <a:xfrm>
              <a:off x="3539000" y="5303950"/>
              <a:ext cx="27475" cy="9450"/>
            </a:xfrm>
            <a:custGeom>
              <a:avLst/>
              <a:gdLst/>
              <a:ahLst/>
              <a:cxnLst/>
              <a:rect l="l" t="t" r="r" b="b"/>
              <a:pathLst>
                <a:path w="1099" h="378" extrusionOk="0">
                  <a:moveTo>
                    <a:pt x="482" y="0"/>
                  </a:moveTo>
                  <a:cubicBezTo>
                    <a:pt x="357" y="0"/>
                    <a:pt x="231" y="33"/>
                    <a:pt x="115" y="103"/>
                  </a:cubicBezTo>
                  <a:lnTo>
                    <a:pt x="92" y="126"/>
                  </a:lnTo>
                  <a:cubicBezTo>
                    <a:pt x="69" y="126"/>
                    <a:pt x="46" y="148"/>
                    <a:pt x="24" y="194"/>
                  </a:cubicBezTo>
                  <a:cubicBezTo>
                    <a:pt x="1" y="240"/>
                    <a:pt x="24" y="309"/>
                    <a:pt x="115" y="331"/>
                  </a:cubicBezTo>
                  <a:lnTo>
                    <a:pt x="847" y="377"/>
                  </a:lnTo>
                  <a:lnTo>
                    <a:pt x="1098" y="354"/>
                  </a:lnTo>
                  <a:cubicBezTo>
                    <a:pt x="962" y="127"/>
                    <a:pt x="725" y="0"/>
                    <a:pt x="482" y="0"/>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91"/>
            <p:cNvSpPr/>
            <p:nvPr/>
          </p:nvSpPr>
          <p:spPr>
            <a:xfrm>
              <a:off x="3528725" y="5307075"/>
              <a:ext cx="13175" cy="5825"/>
            </a:xfrm>
            <a:custGeom>
              <a:avLst/>
              <a:gdLst/>
              <a:ahLst/>
              <a:cxnLst/>
              <a:rect l="l" t="t" r="r" b="b"/>
              <a:pathLst>
                <a:path w="527" h="233" extrusionOk="0">
                  <a:moveTo>
                    <a:pt x="0" y="1"/>
                  </a:moveTo>
                  <a:cubicBezTo>
                    <a:pt x="103" y="144"/>
                    <a:pt x="279" y="233"/>
                    <a:pt x="463" y="233"/>
                  </a:cubicBezTo>
                  <a:cubicBezTo>
                    <a:pt x="484" y="233"/>
                    <a:pt x="505" y="232"/>
                    <a:pt x="526" y="229"/>
                  </a:cubicBezTo>
                  <a:lnTo>
                    <a:pt x="503" y="1"/>
                  </a:ln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91"/>
            <p:cNvSpPr/>
            <p:nvPr/>
          </p:nvSpPr>
          <p:spPr>
            <a:xfrm>
              <a:off x="3341200" y="5212750"/>
              <a:ext cx="100650" cy="44050"/>
            </a:xfrm>
            <a:custGeom>
              <a:avLst/>
              <a:gdLst/>
              <a:ahLst/>
              <a:cxnLst/>
              <a:rect l="l" t="t" r="r" b="b"/>
              <a:pathLst>
                <a:path w="4026" h="1762" extrusionOk="0">
                  <a:moveTo>
                    <a:pt x="1236" y="1"/>
                  </a:moveTo>
                  <a:cubicBezTo>
                    <a:pt x="1058" y="214"/>
                    <a:pt x="844" y="255"/>
                    <a:pt x="621" y="255"/>
                  </a:cubicBezTo>
                  <a:cubicBezTo>
                    <a:pt x="479" y="255"/>
                    <a:pt x="334" y="238"/>
                    <a:pt x="192" y="238"/>
                  </a:cubicBezTo>
                  <a:cubicBezTo>
                    <a:pt x="127" y="238"/>
                    <a:pt x="63" y="242"/>
                    <a:pt x="1" y="252"/>
                  </a:cubicBezTo>
                  <a:cubicBezTo>
                    <a:pt x="961" y="824"/>
                    <a:pt x="1967" y="1327"/>
                    <a:pt x="2996" y="1761"/>
                  </a:cubicBezTo>
                  <a:cubicBezTo>
                    <a:pt x="2745" y="1167"/>
                    <a:pt x="2745" y="1167"/>
                    <a:pt x="3248" y="1007"/>
                  </a:cubicBezTo>
                  <a:cubicBezTo>
                    <a:pt x="3522" y="984"/>
                    <a:pt x="3842" y="1030"/>
                    <a:pt x="4025" y="755"/>
                  </a:cubicBezTo>
                  <a:cubicBezTo>
                    <a:pt x="3660" y="412"/>
                    <a:pt x="3156" y="481"/>
                    <a:pt x="2768" y="206"/>
                  </a:cubicBezTo>
                  <a:cubicBezTo>
                    <a:pt x="2653" y="254"/>
                    <a:pt x="2543" y="273"/>
                    <a:pt x="2435" y="273"/>
                  </a:cubicBezTo>
                  <a:cubicBezTo>
                    <a:pt x="2025" y="273"/>
                    <a:pt x="1652" y="1"/>
                    <a:pt x="1236" y="1"/>
                  </a:cubicBezTo>
                  <a:close/>
                </a:path>
              </a:pathLst>
            </a:custGeom>
            <a:solidFill>
              <a:srgbClr val="BB39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91"/>
            <p:cNvSpPr/>
            <p:nvPr/>
          </p:nvSpPr>
          <p:spPr>
            <a:xfrm>
              <a:off x="3422375" y="5262975"/>
              <a:ext cx="12600" cy="6400"/>
            </a:xfrm>
            <a:custGeom>
              <a:avLst/>
              <a:gdLst/>
              <a:ahLst/>
              <a:cxnLst/>
              <a:rect l="l" t="t" r="r" b="b"/>
              <a:pathLst>
                <a:path w="504" h="256" extrusionOk="0">
                  <a:moveTo>
                    <a:pt x="63" y="0"/>
                  </a:moveTo>
                  <a:cubicBezTo>
                    <a:pt x="42" y="0"/>
                    <a:pt x="22" y="2"/>
                    <a:pt x="1" y="4"/>
                  </a:cubicBezTo>
                  <a:lnTo>
                    <a:pt x="1" y="255"/>
                  </a:lnTo>
                  <a:lnTo>
                    <a:pt x="504" y="255"/>
                  </a:lnTo>
                  <a:cubicBezTo>
                    <a:pt x="401" y="91"/>
                    <a:pt x="243" y="0"/>
                    <a:pt x="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91"/>
            <p:cNvSpPr/>
            <p:nvPr/>
          </p:nvSpPr>
          <p:spPr>
            <a:xfrm>
              <a:off x="3039950" y="4819750"/>
              <a:ext cx="38325" cy="48325"/>
            </a:xfrm>
            <a:custGeom>
              <a:avLst/>
              <a:gdLst/>
              <a:ahLst/>
              <a:cxnLst/>
              <a:rect l="l" t="t" r="r" b="b"/>
              <a:pathLst>
                <a:path w="1533" h="1933" extrusionOk="0">
                  <a:moveTo>
                    <a:pt x="309" y="0"/>
                  </a:moveTo>
                  <a:cubicBezTo>
                    <a:pt x="192" y="0"/>
                    <a:pt x="78" y="61"/>
                    <a:pt x="23" y="171"/>
                  </a:cubicBezTo>
                  <a:cubicBezTo>
                    <a:pt x="160" y="308"/>
                    <a:pt x="160" y="537"/>
                    <a:pt x="23" y="674"/>
                  </a:cubicBezTo>
                  <a:cubicBezTo>
                    <a:pt x="0" y="766"/>
                    <a:pt x="0" y="834"/>
                    <a:pt x="23" y="926"/>
                  </a:cubicBezTo>
                  <a:cubicBezTo>
                    <a:pt x="114" y="994"/>
                    <a:pt x="183" y="1109"/>
                    <a:pt x="252" y="1177"/>
                  </a:cubicBezTo>
                  <a:cubicBezTo>
                    <a:pt x="412" y="1429"/>
                    <a:pt x="480" y="1772"/>
                    <a:pt x="755" y="1932"/>
                  </a:cubicBezTo>
                  <a:cubicBezTo>
                    <a:pt x="1532" y="1749"/>
                    <a:pt x="1418" y="1223"/>
                    <a:pt x="1258" y="674"/>
                  </a:cubicBezTo>
                  <a:cubicBezTo>
                    <a:pt x="1166" y="606"/>
                    <a:pt x="1098" y="514"/>
                    <a:pt x="1029" y="423"/>
                  </a:cubicBezTo>
                  <a:lnTo>
                    <a:pt x="526" y="80"/>
                  </a:lnTo>
                  <a:cubicBezTo>
                    <a:pt x="463" y="26"/>
                    <a:pt x="386" y="0"/>
                    <a:pt x="3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91"/>
            <p:cNvSpPr/>
            <p:nvPr/>
          </p:nvSpPr>
          <p:spPr>
            <a:xfrm>
              <a:off x="3058800" y="4837175"/>
              <a:ext cx="22325" cy="30900"/>
            </a:xfrm>
            <a:custGeom>
              <a:avLst/>
              <a:gdLst/>
              <a:ahLst/>
              <a:cxnLst/>
              <a:rect l="l" t="t" r="r" b="b"/>
              <a:pathLst>
                <a:path w="893" h="1236" extrusionOk="0">
                  <a:moveTo>
                    <a:pt x="504" y="0"/>
                  </a:moveTo>
                  <a:cubicBezTo>
                    <a:pt x="458" y="115"/>
                    <a:pt x="367" y="252"/>
                    <a:pt x="389" y="343"/>
                  </a:cubicBezTo>
                  <a:cubicBezTo>
                    <a:pt x="595" y="801"/>
                    <a:pt x="207" y="983"/>
                    <a:pt x="1" y="1235"/>
                  </a:cubicBezTo>
                  <a:lnTo>
                    <a:pt x="755" y="1235"/>
                  </a:lnTo>
                  <a:cubicBezTo>
                    <a:pt x="893" y="1098"/>
                    <a:pt x="893" y="869"/>
                    <a:pt x="755" y="732"/>
                  </a:cubicBezTo>
                  <a:cubicBezTo>
                    <a:pt x="710" y="480"/>
                    <a:pt x="778" y="160"/>
                    <a:pt x="5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91"/>
            <p:cNvSpPr/>
            <p:nvPr/>
          </p:nvSpPr>
          <p:spPr>
            <a:xfrm>
              <a:off x="3040525" y="4824025"/>
              <a:ext cx="6300" cy="12600"/>
            </a:xfrm>
            <a:custGeom>
              <a:avLst/>
              <a:gdLst/>
              <a:ahLst/>
              <a:cxnLst/>
              <a:rect l="l" t="t" r="r" b="b"/>
              <a:pathLst>
                <a:path w="252" h="504" extrusionOk="0">
                  <a:moveTo>
                    <a:pt x="0" y="0"/>
                  </a:moveTo>
                  <a:cubicBezTo>
                    <a:pt x="0" y="183"/>
                    <a:pt x="0" y="343"/>
                    <a:pt x="0" y="503"/>
                  </a:cubicBezTo>
                  <a:cubicBezTo>
                    <a:pt x="229" y="343"/>
                    <a:pt x="252" y="183"/>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91"/>
            <p:cNvSpPr/>
            <p:nvPr/>
          </p:nvSpPr>
          <p:spPr>
            <a:xfrm>
              <a:off x="3040525" y="4842875"/>
              <a:ext cx="5725" cy="6325"/>
            </a:xfrm>
            <a:custGeom>
              <a:avLst/>
              <a:gdLst/>
              <a:ahLst/>
              <a:cxnLst/>
              <a:rect l="l" t="t" r="r" b="b"/>
              <a:pathLst>
                <a:path w="229" h="253" extrusionOk="0">
                  <a:moveTo>
                    <a:pt x="0" y="1"/>
                  </a:moveTo>
                  <a:lnTo>
                    <a:pt x="229" y="252"/>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91"/>
            <p:cNvSpPr/>
            <p:nvPr/>
          </p:nvSpPr>
          <p:spPr>
            <a:xfrm>
              <a:off x="3228600" y="5137300"/>
              <a:ext cx="6300" cy="6300"/>
            </a:xfrm>
            <a:custGeom>
              <a:avLst/>
              <a:gdLst/>
              <a:ahLst/>
              <a:cxnLst/>
              <a:rect l="l" t="t" r="r" b="b"/>
              <a:pathLst>
                <a:path w="252" h="252" extrusionOk="0">
                  <a:moveTo>
                    <a:pt x="0" y="0"/>
                  </a:moveTo>
                  <a:lnTo>
                    <a:pt x="252" y="25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91"/>
            <p:cNvSpPr/>
            <p:nvPr/>
          </p:nvSpPr>
          <p:spPr>
            <a:xfrm>
              <a:off x="3434950" y="5269350"/>
              <a:ext cx="6325" cy="5750"/>
            </a:xfrm>
            <a:custGeom>
              <a:avLst/>
              <a:gdLst/>
              <a:ahLst/>
              <a:cxnLst/>
              <a:rect l="l" t="t" r="r" b="b"/>
              <a:pathLst>
                <a:path w="253" h="230" extrusionOk="0">
                  <a:moveTo>
                    <a:pt x="1" y="0"/>
                  </a:moveTo>
                  <a:cubicBezTo>
                    <a:pt x="92" y="92"/>
                    <a:pt x="161" y="160"/>
                    <a:pt x="253" y="229"/>
                  </a:cubicBezTo>
                  <a:cubicBezTo>
                    <a:pt x="161" y="160"/>
                    <a:pt x="92" y="69"/>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91"/>
            <p:cNvSpPr/>
            <p:nvPr/>
          </p:nvSpPr>
          <p:spPr>
            <a:xfrm>
              <a:off x="4309050" y="4182450"/>
              <a:ext cx="153800" cy="340900"/>
            </a:xfrm>
            <a:custGeom>
              <a:avLst/>
              <a:gdLst/>
              <a:ahLst/>
              <a:cxnLst/>
              <a:rect l="l" t="t" r="r" b="b"/>
              <a:pathLst>
                <a:path w="6152" h="13636" extrusionOk="0">
                  <a:moveTo>
                    <a:pt x="655" y="1"/>
                  </a:moveTo>
                  <a:cubicBezTo>
                    <a:pt x="635" y="1"/>
                    <a:pt x="615" y="3"/>
                    <a:pt x="595" y="7"/>
                  </a:cubicBezTo>
                  <a:cubicBezTo>
                    <a:pt x="389" y="53"/>
                    <a:pt x="206" y="167"/>
                    <a:pt x="69" y="327"/>
                  </a:cubicBezTo>
                  <a:cubicBezTo>
                    <a:pt x="0" y="601"/>
                    <a:pt x="46" y="876"/>
                    <a:pt x="183" y="1105"/>
                  </a:cubicBezTo>
                  <a:cubicBezTo>
                    <a:pt x="229" y="1219"/>
                    <a:pt x="274" y="1310"/>
                    <a:pt x="343" y="1402"/>
                  </a:cubicBezTo>
                  <a:cubicBezTo>
                    <a:pt x="572" y="1836"/>
                    <a:pt x="983" y="2179"/>
                    <a:pt x="1143" y="2682"/>
                  </a:cubicBezTo>
                  <a:cubicBezTo>
                    <a:pt x="1692" y="4146"/>
                    <a:pt x="2195" y="5632"/>
                    <a:pt x="2790" y="7073"/>
                  </a:cubicBezTo>
                  <a:cubicBezTo>
                    <a:pt x="2858" y="7164"/>
                    <a:pt x="2973" y="7210"/>
                    <a:pt x="3110" y="7210"/>
                  </a:cubicBezTo>
                  <a:cubicBezTo>
                    <a:pt x="3727" y="6890"/>
                    <a:pt x="3316" y="6387"/>
                    <a:pt x="3384" y="5929"/>
                  </a:cubicBezTo>
                  <a:lnTo>
                    <a:pt x="3384" y="5929"/>
                  </a:lnTo>
                  <a:cubicBezTo>
                    <a:pt x="3773" y="7896"/>
                    <a:pt x="4894" y="9657"/>
                    <a:pt x="5054" y="11692"/>
                  </a:cubicBezTo>
                  <a:cubicBezTo>
                    <a:pt x="5099" y="12149"/>
                    <a:pt x="5305" y="12561"/>
                    <a:pt x="5648" y="12881"/>
                  </a:cubicBezTo>
                  <a:cubicBezTo>
                    <a:pt x="5968" y="13041"/>
                    <a:pt x="5831" y="13498"/>
                    <a:pt x="6151" y="13635"/>
                  </a:cubicBezTo>
                  <a:cubicBezTo>
                    <a:pt x="6083" y="12881"/>
                    <a:pt x="6151" y="12080"/>
                    <a:pt x="5762" y="11372"/>
                  </a:cubicBezTo>
                  <a:cubicBezTo>
                    <a:pt x="5671" y="11212"/>
                    <a:pt x="5671" y="11052"/>
                    <a:pt x="5762" y="10891"/>
                  </a:cubicBezTo>
                  <a:cubicBezTo>
                    <a:pt x="5831" y="10754"/>
                    <a:pt x="5831" y="10571"/>
                    <a:pt x="5762" y="10411"/>
                  </a:cubicBezTo>
                  <a:cubicBezTo>
                    <a:pt x="5237" y="9725"/>
                    <a:pt x="5259" y="8879"/>
                    <a:pt x="5008" y="8102"/>
                  </a:cubicBezTo>
                  <a:cubicBezTo>
                    <a:pt x="4848" y="7622"/>
                    <a:pt x="4528" y="7256"/>
                    <a:pt x="4413" y="6775"/>
                  </a:cubicBezTo>
                  <a:cubicBezTo>
                    <a:pt x="4299" y="6204"/>
                    <a:pt x="4093" y="5655"/>
                    <a:pt x="3842" y="5152"/>
                  </a:cubicBezTo>
                  <a:cubicBezTo>
                    <a:pt x="3544" y="4672"/>
                    <a:pt x="3704" y="3986"/>
                    <a:pt x="3201" y="3597"/>
                  </a:cubicBezTo>
                  <a:cubicBezTo>
                    <a:pt x="3201" y="2888"/>
                    <a:pt x="2698" y="2614"/>
                    <a:pt x="2150" y="2362"/>
                  </a:cubicBezTo>
                  <a:cubicBezTo>
                    <a:pt x="1921" y="2065"/>
                    <a:pt x="1967" y="1608"/>
                    <a:pt x="1646" y="1356"/>
                  </a:cubicBezTo>
                  <a:cubicBezTo>
                    <a:pt x="1189" y="1310"/>
                    <a:pt x="1532" y="716"/>
                    <a:pt x="1143" y="601"/>
                  </a:cubicBezTo>
                  <a:cubicBezTo>
                    <a:pt x="983" y="487"/>
                    <a:pt x="1029" y="236"/>
                    <a:pt x="892" y="98"/>
                  </a:cubicBezTo>
                  <a:cubicBezTo>
                    <a:pt x="835" y="42"/>
                    <a:pt x="748" y="1"/>
                    <a:pt x="6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91"/>
            <p:cNvSpPr/>
            <p:nvPr/>
          </p:nvSpPr>
          <p:spPr>
            <a:xfrm>
              <a:off x="4350200" y="4216350"/>
              <a:ext cx="12600" cy="25175"/>
            </a:xfrm>
            <a:custGeom>
              <a:avLst/>
              <a:gdLst/>
              <a:ahLst/>
              <a:cxnLst/>
              <a:rect l="l" t="t" r="r" b="b"/>
              <a:pathLst>
                <a:path w="504" h="1007" extrusionOk="0">
                  <a:moveTo>
                    <a:pt x="0" y="0"/>
                  </a:moveTo>
                  <a:cubicBezTo>
                    <a:pt x="0" y="389"/>
                    <a:pt x="183" y="755"/>
                    <a:pt x="504" y="1006"/>
                  </a:cubicBezTo>
                  <a:cubicBezTo>
                    <a:pt x="504" y="778"/>
                    <a:pt x="481" y="503"/>
                    <a:pt x="481" y="252"/>
                  </a:cubicBezTo>
                  <a:cubicBezTo>
                    <a:pt x="412" y="160"/>
                    <a:pt x="298" y="92"/>
                    <a:pt x="229" y="0"/>
                  </a:cubicBez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91"/>
            <p:cNvSpPr/>
            <p:nvPr/>
          </p:nvSpPr>
          <p:spPr>
            <a:xfrm>
              <a:off x="4355925" y="4216350"/>
              <a:ext cx="6300" cy="6875"/>
            </a:xfrm>
            <a:custGeom>
              <a:avLst/>
              <a:gdLst/>
              <a:ahLst/>
              <a:cxnLst/>
              <a:rect l="l" t="t" r="r" b="b"/>
              <a:pathLst>
                <a:path w="252" h="275" extrusionOk="0">
                  <a:moveTo>
                    <a:pt x="252" y="274"/>
                  </a:moveTo>
                  <a:lnTo>
                    <a:pt x="0" y="0"/>
                  </a:lnTo>
                  <a:close/>
                </a:path>
              </a:pathLst>
            </a:custGeom>
            <a:solidFill>
              <a:srgbClr val="B83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91"/>
            <p:cNvSpPr/>
            <p:nvPr/>
          </p:nvSpPr>
          <p:spPr>
            <a:xfrm>
              <a:off x="4233575" y="4092850"/>
              <a:ext cx="94925" cy="100000"/>
            </a:xfrm>
            <a:custGeom>
              <a:avLst/>
              <a:gdLst/>
              <a:ahLst/>
              <a:cxnLst/>
              <a:rect l="l" t="t" r="r" b="b"/>
              <a:pathLst>
                <a:path w="3797" h="4000" extrusionOk="0">
                  <a:moveTo>
                    <a:pt x="462" y="0"/>
                  </a:moveTo>
                  <a:cubicBezTo>
                    <a:pt x="291" y="0"/>
                    <a:pt x="139" y="100"/>
                    <a:pt x="24" y="344"/>
                  </a:cubicBezTo>
                  <a:cubicBezTo>
                    <a:pt x="1" y="458"/>
                    <a:pt x="24" y="573"/>
                    <a:pt x="46" y="687"/>
                  </a:cubicBezTo>
                  <a:cubicBezTo>
                    <a:pt x="161" y="870"/>
                    <a:pt x="321" y="1007"/>
                    <a:pt x="435" y="1190"/>
                  </a:cubicBezTo>
                  <a:cubicBezTo>
                    <a:pt x="504" y="1281"/>
                    <a:pt x="549" y="1350"/>
                    <a:pt x="618" y="1464"/>
                  </a:cubicBezTo>
                  <a:cubicBezTo>
                    <a:pt x="664" y="1556"/>
                    <a:pt x="710" y="1647"/>
                    <a:pt x="778" y="1739"/>
                  </a:cubicBezTo>
                  <a:cubicBezTo>
                    <a:pt x="1281" y="2310"/>
                    <a:pt x="1487" y="3065"/>
                    <a:pt x="2150" y="3499"/>
                  </a:cubicBezTo>
                  <a:cubicBezTo>
                    <a:pt x="2242" y="3591"/>
                    <a:pt x="2333" y="3660"/>
                    <a:pt x="2402" y="3728"/>
                  </a:cubicBezTo>
                  <a:cubicBezTo>
                    <a:pt x="2493" y="3797"/>
                    <a:pt x="2585" y="3865"/>
                    <a:pt x="2676" y="3911"/>
                  </a:cubicBezTo>
                  <a:cubicBezTo>
                    <a:pt x="2749" y="3971"/>
                    <a:pt x="2834" y="4000"/>
                    <a:pt x="2921" y="4000"/>
                  </a:cubicBezTo>
                  <a:cubicBezTo>
                    <a:pt x="3000" y="4000"/>
                    <a:pt x="3081" y="3977"/>
                    <a:pt x="3156" y="3934"/>
                  </a:cubicBezTo>
                  <a:cubicBezTo>
                    <a:pt x="3175" y="3936"/>
                    <a:pt x="3193" y="3937"/>
                    <a:pt x="3212" y="3937"/>
                  </a:cubicBezTo>
                  <a:cubicBezTo>
                    <a:pt x="3380" y="3937"/>
                    <a:pt x="3557" y="3847"/>
                    <a:pt x="3659" y="3682"/>
                  </a:cubicBezTo>
                  <a:cubicBezTo>
                    <a:pt x="3797" y="3362"/>
                    <a:pt x="3522" y="3179"/>
                    <a:pt x="3408" y="2928"/>
                  </a:cubicBezTo>
                  <a:cubicBezTo>
                    <a:pt x="3316" y="2859"/>
                    <a:pt x="3225" y="2768"/>
                    <a:pt x="3156" y="2676"/>
                  </a:cubicBezTo>
                  <a:cubicBezTo>
                    <a:pt x="2768" y="1945"/>
                    <a:pt x="2379" y="1236"/>
                    <a:pt x="1578" y="870"/>
                  </a:cubicBezTo>
                  <a:cubicBezTo>
                    <a:pt x="1304" y="733"/>
                    <a:pt x="1121" y="412"/>
                    <a:pt x="892" y="161"/>
                  </a:cubicBezTo>
                  <a:cubicBezTo>
                    <a:pt x="742" y="61"/>
                    <a:pt x="596" y="0"/>
                    <a:pt x="4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91"/>
            <p:cNvSpPr/>
            <p:nvPr/>
          </p:nvSpPr>
          <p:spPr>
            <a:xfrm>
              <a:off x="4143250" y="4021725"/>
              <a:ext cx="112650" cy="88300"/>
            </a:xfrm>
            <a:custGeom>
              <a:avLst/>
              <a:gdLst/>
              <a:ahLst/>
              <a:cxnLst/>
              <a:rect l="l" t="t" r="r" b="b"/>
              <a:pathLst>
                <a:path w="4506" h="3532" extrusionOk="0">
                  <a:moveTo>
                    <a:pt x="134" y="0"/>
                  </a:moveTo>
                  <a:cubicBezTo>
                    <a:pt x="90" y="0"/>
                    <a:pt x="46" y="3"/>
                    <a:pt x="1" y="10"/>
                  </a:cubicBezTo>
                  <a:cubicBezTo>
                    <a:pt x="435" y="925"/>
                    <a:pt x="1258" y="1451"/>
                    <a:pt x="1967" y="2114"/>
                  </a:cubicBezTo>
                  <a:cubicBezTo>
                    <a:pt x="2516" y="2640"/>
                    <a:pt x="2882" y="3418"/>
                    <a:pt x="3751" y="3532"/>
                  </a:cubicBezTo>
                  <a:cubicBezTo>
                    <a:pt x="3911" y="3052"/>
                    <a:pt x="3911" y="3052"/>
                    <a:pt x="4505" y="3029"/>
                  </a:cubicBezTo>
                  <a:cubicBezTo>
                    <a:pt x="4368" y="2594"/>
                    <a:pt x="3819" y="2571"/>
                    <a:pt x="3614" y="2206"/>
                  </a:cubicBezTo>
                  <a:cubicBezTo>
                    <a:pt x="3088" y="1222"/>
                    <a:pt x="2150" y="765"/>
                    <a:pt x="1258" y="262"/>
                  </a:cubicBezTo>
                  <a:cubicBezTo>
                    <a:pt x="869" y="241"/>
                    <a:pt x="516" y="0"/>
                    <a:pt x="134" y="0"/>
                  </a:cubicBezTo>
                  <a:close/>
                </a:path>
              </a:pathLst>
            </a:custGeom>
            <a:solidFill>
              <a:srgbClr val="CA4F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91"/>
            <p:cNvSpPr/>
            <p:nvPr/>
          </p:nvSpPr>
          <p:spPr>
            <a:xfrm>
              <a:off x="4333050" y="4197475"/>
              <a:ext cx="17175" cy="18900"/>
            </a:xfrm>
            <a:custGeom>
              <a:avLst/>
              <a:gdLst/>
              <a:ahLst/>
              <a:cxnLst/>
              <a:rect l="l" t="t" r="r" b="b"/>
              <a:pathLst>
                <a:path w="687" h="756" extrusionOk="0">
                  <a:moveTo>
                    <a:pt x="183" y="0"/>
                  </a:moveTo>
                  <a:cubicBezTo>
                    <a:pt x="206" y="161"/>
                    <a:pt x="343" y="298"/>
                    <a:pt x="229" y="458"/>
                  </a:cubicBezTo>
                  <a:cubicBezTo>
                    <a:pt x="0" y="755"/>
                    <a:pt x="252" y="755"/>
                    <a:pt x="435" y="755"/>
                  </a:cubicBezTo>
                  <a:lnTo>
                    <a:pt x="686" y="755"/>
                  </a:lnTo>
                  <a:cubicBezTo>
                    <a:pt x="641" y="161"/>
                    <a:pt x="641" y="161"/>
                    <a:pt x="183" y="0"/>
                  </a:cubicBez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91"/>
            <p:cNvSpPr/>
            <p:nvPr/>
          </p:nvSpPr>
          <p:spPr>
            <a:xfrm>
              <a:off x="4318750" y="4166600"/>
              <a:ext cx="12600" cy="18325"/>
            </a:xfrm>
            <a:custGeom>
              <a:avLst/>
              <a:gdLst/>
              <a:ahLst/>
              <a:cxnLst/>
              <a:rect l="l" t="t" r="r" b="b"/>
              <a:pathLst>
                <a:path w="504" h="733" extrusionOk="0">
                  <a:moveTo>
                    <a:pt x="1" y="1"/>
                  </a:moveTo>
                  <a:lnTo>
                    <a:pt x="1" y="1"/>
                  </a:lnTo>
                  <a:cubicBezTo>
                    <a:pt x="24" y="252"/>
                    <a:pt x="92" y="504"/>
                    <a:pt x="252" y="732"/>
                  </a:cubicBezTo>
                  <a:lnTo>
                    <a:pt x="504" y="732"/>
                  </a:lnTo>
                  <a:cubicBezTo>
                    <a:pt x="504" y="412"/>
                    <a:pt x="298" y="92"/>
                    <a:pt x="1" y="1"/>
                  </a:cubicBez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91"/>
            <p:cNvSpPr/>
            <p:nvPr/>
          </p:nvSpPr>
          <p:spPr>
            <a:xfrm>
              <a:off x="4330200" y="4184900"/>
              <a:ext cx="7450" cy="12600"/>
            </a:xfrm>
            <a:custGeom>
              <a:avLst/>
              <a:gdLst/>
              <a:ahLst/>
              <a:cxnLst/>
              <a:rect l="l" t="t" r="r" b="b"/>
              <a:pathLst>
                <a:path w="298" h="504" extrusionOk="0">
                  <a:moveTo>
                    <a:pt x="46" y="0"/>
                  </a:moveTo>
                  <a:lnTo>
                    <a:pt x="46" y="0"/>
                  </a:lnTo>
                  <a:cubicBezTo>
                    <a:pt x="0" y="206"/>
                    <a:pt x="114" y="412"/>
                    <a:pt x="297" y="503"/>
                  </a:cubicBezTo>
                  <a:cubicBezTo>
                    <a:pt x="297" y="298"/>
                    <a:pt x="206" y="115"/>
                    <a:pt x="46" y="0"/>
                  </a:cubicBez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91"/>
            <p:cNvSpPr/>
            <p:nvPr/>
          </p:nvSpPr>
          <p:spPr>
            <a:xfrm>
              <a:off x="4312475" y="4160325"/>
              <a:ext cx="6300" cy="6300"/>
            </a:xfrm>
            <a:custGeom>
              <a:avLst/>
              <a:gdLst/>
              <a:ahLst/>
              <a:cxnLst/>
              <a:rect l="l" t="t" r="r" b="b"/>
              <a:pathLst>
                <a:path w="252" h="252" extrusionOk="0">
                  <a:moveTo>
                    <a:pt x="252" y="252"/>
                  </a:moveTo>
                  <a:lnTo>
                    <a:pt x="0" y="0"/>
                  </a:ln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91"/>
            <p:cNvSpPr/>
            <p:nvPr/>
          </p:nvSpPr>
          <p:spPr>
            <a:xfrm>
              <a:off x="4123825" y="4017525"/>
              <a:ext cx="116075" cy="106800"/>
            </a:xfrm>
            <a:custGeom>
              <a:avLst/>
              <a:gdLst/>
              <a:ahLst/>
              <a:cxnLst/>
              <a:rect l="l" t="t" r="r" b="b"/>
              <a:pathLst>
                <a:path w="4643" h="4272" extrusionOk="0">
                  <a:moveTo>
                    <a:pt x="295" y="0"/>
                  </a:moveTo>
                  <a:cubicBezTo>
                    <a:pt x="196" y="0"/>
                    <a:pt x="98" y="55"/>
                    <a:pt x="0" y="224"/>
                  </a:cubicBezTo>
                  <a:cubicBezTo>
                    <a:pt x="160" y="407"/>
                    <a:pt x="320" y="590"/>
                    <a:pt x="503" y="750"/>
                  </a:cubicBezTo>
                  <a:cubicBezTo>
                    <a:pt x="1715" y="1665"/>
                    <a:pt x="2813" y="2717"/>
                    <a:pt x="3796" y="3860"/>
                  </a:cubicBezTo>
                  <a:cubicBezTo>
                    <a:pt x="3933" y="4020"/>
                    <a:pt x="4093" y="4157"/>
                    <a:pt x="4253" y="4272"/>
                  </a:cubicBezTo>
                  <a:cubicBezTo>
                    <a:pt x="4414" y="4226"/>
                    <a:pt x="4551" y="4134"/>
                    <a:pt x="4619" y="3974"/>
                  </a:cubicBezTo>
                  <a:cubicBezTo>
                    <a:pt x="4642" y="3883"/>
                    <a:pt x="4619" y="3768"/>
                    <a:pt x="4528" y="3700"/>
                  </a:cubicBezTo>
                  <a:cubicBezTo>
                    <a:pt x="4253" y="3334"/>
                    <a:pt x="3910" y="3037"/>
                    <a:pt x="3545" y="2785"/>
                  </a:cubicBezTo>
                  <a:cubicBezTo>
                    <a:pt x="3270" y="2602"/>
                    <a:pt x="3019" y="2374"/>
                    <a:pt x="2836" y="2099"/>
                  </a:cubicBezTo>
                  <a:cubicBezTo>
                    <a:pt x="2241" y="1367"/>
                    <a:pt x="1532" y="727"/>
                    <a:pt x="778" y="178"/>
                  </a:cubicBezTo>
                  <a:cubicBezTo>
                    <a:pt x="610" y="136"/>
                    <a:pt x="451" y="0"/>
                    <a:pt x="295" y="0"/>
                  </a:cubicBezTo>
                  <a:close/>
                </a:path>
              </a:pathLst>
            </a:custGeom>
            <a:solidFill>
              <a:srgbClr val="B63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91"/>
            <p:cNvSpPr/>
            <p:nvPr/>
          </p:nvSpPr>
          <p:spPr>
            <a:xfrm>
              <a:off x="3798550" y="3865400"/>
              <a:ext cx="206950" cy="60700"/>
            </a:xfrm>
            <a:custGeom>
              <a:avLst/>
              <a:gdLst/>
              <a:ahLst/>
              <a:cxnLst/>
              <a:rect l="l" t="t" r="r" b="b"/>
              <a:pathLst>
                <a:path w="8278" h="2428" extrusionOk="0">
                  <a:moveTo>
                    <a:pt x="1671" y="1"/>
                  </a:moveTo>
                  <a:cubicBezTo>
                    <a:pt x="1314" y="1"/>
                    <a:pt x="955" y="23"/>
                    <a:pt x="599" y="23"/>
                  </a:cubicBezTo>
                  <a:cubicBezTo>
                    <a:pt x="537" y="23"/>
                    <a:pt x="474" y="22"/>
                    <a:pt x="412" y="21"/>
                  </a:cubicBezTo>
                  <a:cubicBezTo>
                    <a:pt x="69" y="21"/>
                    <a:pt x="46" y="272"/>
                    <a:pt x="92" y="547"/>
                  </a:cubicBezTo>
                  <a:cubicBezTo>
                    <a:pt x="115" y="615"/>
                    <a:pt x="46" y="684"/>
                    <a:pt x="0" y="753"/>
                  </a:cubicBezTo>
                  <a:cubicBezTo>
                    <a:pt x="249" y="1096"/>
                    <a:pt x="578" y="1133"/>
                    <a:pt x="917" y="1133"/>
                  </a:cubicBezTo>
                  <a:cubicBezTo>
                    <a:pt x="1008" y="1133"/>
                    <a:pt x="1100" y="1130"/>
                    <a:pt x="1191" y="1130"/>
                  </a:cubicBezTo>
                  <a:cubicBezTo>
                    <a:pt x="1414" y="1130"/>
                    <a:pt x="1634" y="1146"/>
                    <a:pt x="1830" y="1256"/>
                  </a:cubicBezTo>
                  <a:cubicBezTo>
                    <a:pt x="2058" y="1256"/>
                    <a:pt x="2287" y="1278"/>
                    <a:pt x="2516" y="1347"/>
                  </a:cubicBezTo>
                  <a:cubicBezTo>
                    <a:pt x="2549" y="1354"/>
                    <a:pt x="2582" y="1357"/>
                    <a:pt x="2616" y="1357"/>
                  </a:cubicBezTo>
                  <a:cubicBezTo>
                    <a:pt x="2697" y="1357"/>
                    <a:pt x="2778" y="1340"/>
                    <a:pt x="2859" y="1324"/>
                  </a:cubicBezTo>
                  <a:cubicBezTo>
                    <a:pt x="3384" y="1416"/>
                    <a:pt x="3888" y="1644"/>
                    <a:pt x="4413" y="1759"/>
                  </a:cubicBezTo>
                  <a:cubicBezTo>
                    <a:pt x="5379" y="1983"/>
                    <a:pt x="6305" y="2428"/>
                    <a:pt x="7290" y="2428"/>
                  </a:cubicBezTo>
                  <a:cubicBezTo>
                    <a:pt x="7612" y="2428"/>
                    <a:pt x="7940" y="2380"/>
                    <a:pt x="8278" y="2262"/>
                  </a:cubicBezTo>
                  <a:cubicBezTo>
                    <a:pt x="8095" y="1782"/>
                    <a:pt x="7638" y="1759"/>
                    <a:pt x="7272" y="1644"/>
                  </a:cubicBezTo>
                  <a:cubicBezTo>
                    <a:pt x="6334" y="1324"/>
                    <a:pt x="5397" y="1027"/>
                    <a:pt x="4459" y="707"/>
                  </a:cubicBezTo>
                  <a:cubicBezTo>
                    <a:pt x="4185" y="638"/>
                    <a:pt x="3933" y="478"/>
                    <a:pt x="3750" y="249"/>
                  </a:cubicBezTo>
                  <a:cubicBezTo>
                    <a:pt x="3683" y="256"/>
                    <a:pt x="3616" y="258"/>
                    <a:pt x="3549" y="258"/>
                  </a:cubicBezTo>
                  <a:cubicBezTo>
                    <a:pt x="3366" y="258"/>
                    <a:pt x="3186" y="237"/>
                    <a:pt x="3019" y="204"/>
                  </a:cubicBezTo>
                  <a:cubicBezTo>
                    <a:pt x="2579" y="37"/>
                    <a:pt x="2126" y="1"/>
                    <a:pt x="1671" y="1"/>
                  </a:cubicBezTo>
                  <a:close/>
                </a:path>
              </a:pathLst>
            </a:custGeom>
            <a:solidFill>
              <a:srgbClr val="EDA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91"/>
            <p:cNvSpPr/>
            <p:nvPr/>
          </p:nvSpPr>
          <p:spPr>
            <a:xfrm>
              <a:off x="3620175" y="3875750"/>
              <a:ext cx="249275" cy="26775"/>
            </a:xfrm>
            <a:custGeom>
              <a:avLst/>
              <a:gdLst/>
              <a:ahLst/>
              <a:cxnLst/>
              <a:rect l="l" t="t" r="r" b="b"/>
              <a:pathLst>
                <a:path w="9971" h="1071" extrusionOk="0">
                  <a:moveTo>
                    <a:pt x="3231" y="0"/>
                  </a:moveTo>
                  <a:cubicBezTo>
                    <a:pt x="3046" y="0"/>
                    <a:pt x="2861" y="23"/>
                    <a:pt x="2676" y="64"/>
                  </a:cubicBezTo>
                  <a:cubicBezTo>
                    <a:pt x="1990" y="178"/>
                    <a:pt x="1304" y="224"/>
                    <a:pt x="618" y="316"/>
                  </a:cubicBezTo>
                  <a:lnTo>
                    <a:pt x="115" y="590"/>
                  </a:lnTo>
                  <a:cubicBezTo>
                    <a:pt x="92" y="590"/>
                    <a:pt x="47" y="613"/>
                    <a:pt x="24" y="659"/>
                  </a:cubicBezTo>
                  <a:cubicBezTo>
                    <a:pt x="1" y="704"/>
                    <a:pt x="24" y="773"/>
                    <a:pt x="115" y="819"/>
                  </a:cubicBezTo>
                  <a:cubicBezTo>
                    <a:pt x="949" y="780"/>
                    <a:pt x="1783" y="593"/>
                    <a:pt x="2631" y="593"/>
                  </a:cubicBezTo>
                  <a:cubicBezTo>
                    <a:pt x="2783" y="593"/>
                    <a:pt x="2935" y="599"/>
                    <a:pt x="3088" y="613"/>
                  </a:cubicBezTo>
                  <a:cubicBezTo>
                    <a:pt x="3614" y="659"/>
                    <a:pt x="4163" y="659"/>
                    <a:pt x="4688" y="704"/>
                  </a:cubicBezTo>
                  <a:cubicBezTo>
                    <a:pt x="5855" y="773"/>
                    <a:pt x="6998" y="842"/>
                    <a:pt x="8141" y="979"/>
                  </a:cubicBezTo>
                  <a:cubicBezTo>
                    <a:pt x="8522" y="1040"/>
                    <a:pt x="8914" y="1070"/>
                    <a:pt x="9302" y="1070"/>
                  </a:cubicBezTo>
                  <a:cubicBezTo>
                    <a:pt x="9496" y="1070"/>
                    <a:pt x="9689" y="1063"/>
                    <a:pt x="9879" y="1047"/>
                  </a:cubicBezTo>
                  <a:cubicBezTo>
                    <a:pt x="9902" y="1047"/>
                    <a:pt x="9925" y="1025"/>
                    <a:pt x="9948" y="979"/>
                  </a:cubicBezTo>
                  <a:cubicBezTo>
                    <a:pt x="9971" y="933"/>
                    <a:pt x="9948" y="887"/>
                    <a:pt x="9879" y="842"/>
                  </a:cubicBezTo>
                  <a:lnTo>
                    <a:pt x="9651" y="842"/>
                  </a:lnTo>
                  <a:cubicBezTo>
                    <a:pt x="9513" y="704"/>
                    <a:pt x="9285" y="750"/>
                    <a:pt x="9147" y="590"/>
                  </a:cubicBezTo>
                  <a:cubicBezTo>
                    <a:pt x="8699" y="573"/>
                    <a:pt x="8263" y="364"/>
                    <a:pt x="7813" y="364"/>
                  </a:cubicBezTo>
                  <a:cubicBezTo>
                    <a:pt x="7643" y="364"/>
                    <a:pt x="7471" y="394"/>
                    <a:pt x="7295" y="476"/>
                  </a:cubicBezTo>
                  <a:cubicBezTo>
                    <a:pt x="7272" y="476"/>
                    <a:pt x="7204" y="361"/>
                    <a:pt x="7135" y="316"/>
                  </a:cubicBezTo>
                  <a:lnTo>
                    <a:pt x="6609" y="316"/>
                  </a:lnTo>
                  <a:cubicBezTo>
                    <a:pt x="6564" y="247"/>
                    <a:pt x="6472" y="201"/>
                    <a:pt x="6381" y="178"/>
                  </a:cubicBezTo>
                  <a:cubicBezTo>
                    <a:pt x="6266" y="201"/>
                    <a:pt x="6175" y="247"/>
                    <a:pt x="6129" y="316"/>
                  </a:cubicBezTo>
                  <a:cubicBezTo>
                    <a:pt x="5959" y="331"/>
                    <a:pt x="5789" y="338"/>
                    <a:pt x="5620" y="338"/>
                  </a:cubicBezTo>
                  <a:cubicBezTo>
                    <a:pt x="5037" y="338"/>
                    <a:pt x="4460" y="252"/>
                    <a:pt x="3911" y="110"/>
                  </a:cubicBezTo>
                  <a:cubicBezTo>
                    <a:pt x="3684" y="34"/>
                    <a:pt x="3458" y="0"/>
                    <a:pt x="3231" y="0"/>
                  </a:cubicBezTo>
                  <a:close/>
                </a:path>
              </a:pathLst>
            </a:custGeom>
            <a:solidFill>
              <a:srgbClr val="E18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91"/>
            <p:cNvSpPr/>
            <p:nvPr/>
          </p:nvSpPr>
          <p:spPr>
            <a:xfrm>
              <a:off x="3757950" y="3865325"/>
              <a:ext cx="28050" cy="18900"/>
            </a:xfrm>
            <a:custGeom>
              <a:avLst/>
              <a:gdLst/>
              <a:ahLst/>
              <a:cxnLst/>
              <a:rect l="l" t="t" r="r" b="b"/>
              <a:pathLst>
                <a:path w="1122" h="756" extrusionOk="0">
                  <a:moveTo>
                    <a:pt x="870" y="1"/>
                  </a:moveTo>
                  <a:cubicBezTo>
                    <a:pt x="618" y="24"/>
                    <a:pt x="367" y="24"/>
                    <a:pt x="138" y="70"/>
                  </a:cubicBezTo>
                  <a:cubicBezTo>
                    <a:pt x="69" y="92"/>
                    <a:pt x="24" y="161"/>
                    <a:pt x="1" y="252"/>
                  </a:cubicBezTo>
                  <a:cubicBezTo>
                    <a:pt x="1" y="321"/>
                    <a:pt x="46" y="390"/>
                    <a:pt x="115" y="435"/>
                  </a:cubicBezTo>
                  <a:cubicBezTo>
                    <a:pt x="275" y="527"/>
                    <a:pt x="504" y="550"/>
                    <a:pt x="618" y="756"/>
                  </a:cubicBezTo>
                  <a:lnTo>
                    <a:pt x="870" y="756"/>
                  </a:lnTo>
                  <a:cubicBezTo>
                    <a:pt x="961" y="687"/>
                    <a:pt x="1053" y="595"/>
                    <a:pt x="1121" y="504"/>
                  </a:cubicBezTo>
                  <a:cubicBezTo>
                    <a:pt x="1121" y="413"/>
                    <a:pt x="1121" y="344"/>
                    <a:pt x="1121" y="252"/>
                  </a:cubicBezTo>
                  <a:cubicBezTo>
                    <a:pt x="1030" y="184"/>
                    <a:pt x="938" y="92"/>
                    <a:pt x="870" y="1"/>
                  </a:cubicBezTo>
                  <a:close/>
                </a:path>
              </a:pathLst>
            </a:custGeom>
            <a:solidFill>
              <a:srgbClr val="F1A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91"/>
            <p:cNvSpPr/>
            <p:nvPr/>
          </p:nvSpPr>
          <p:spPr>
            <a:xfrm>
              <a:off x="3779675" y="3865325"/>
              <a:ext cx="6325" cy="6325"/>
            </a:xfrm>
            <a:custGeom>
              <a:avLst/>
              <a:gdLst/>
              <a:ahLst/>
              <a:cxnLst/>
              <a:rect l="l" t="t" r="r" b="b"/>
              <a:pathLst>
                <a:path w="253" h="253" extrusionOk="0">
                  <a:moveTo>
                    <a:pt x="252" y="252"/>
                  </a:moveTo>
                  <a:lnTo>
                    <a:pt x="1" y="1"/>
                  </a:lnTo>
                  <a:close/>
                </a:path>
              </a:pathLst>
            </a:custGeom>
            <a:solidFill>
              <a:srgbClr val="EDA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91"/>
            <p:cNvSpPr/>
            <p:nvPr/>
          </p:nvSpPr>
          <p:spPr>
            <a:xfrm>
              <a:off x="3779675" y="3877900"/>
              <a:ext cx="6325" cy="6325"/>
            </a:xfrm>
            <a:custGeom>
              <a:avLst/>
              <a:gdLst/>
              <a:ahLst/>
              <a:cxnLst/>
              <a:rect l="l" t="t" r="r" b="b"/>
              <a:pathLst>
                <a:path w="253" h="253" extrusionOk="0">
                  <a:moveTo>
                    <a:pt x="252" y="1"/>
                  </a:moveTo>
                  <a:lnTo>
                    <a:pt x="1" y="253"/>
                  </a:lnTo>
                  <a:lnTo>
                    <a:pt x="252" y="253"/>
                  </a:lnTo>
                  <a:cubicBezTo>
                    <a:pt x="252" y="161"/>
                    <a:pt x="252" y="92"/>
                    <a:pt x="252" y="1"/>
                  </a:cubicBezTo>
                  <a:close/>
                </a:path>
              </a:pathLst>
            </a:custGeom>
            <a:solidFill>
              <a:srgbClr val="EDA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91"/>
            <p:cNvSpPr/>
            <p:nvPr/>
          </p:nvSpPr>
          <p:spPr>
            <a:xfrm>
              <a:off x="3867150" y="3894225"/>
              <a:ext cx="169225" cy="66600"/>
            </a:xfrm>
            <a:custGeom>
              <a:avLst/>
              <a:gdLst/>
              <a:ahLst/>
              <a:cxnLst/>
              <a:rect l="l" t="t" r="r" b="b"/>
              <a:pathLst>
                <a:path w="6769" h="2664" extrusionOk="0">
                  <a:moveTo>
                    <a:pt x="399" y="0"/>
                  </a:moveTo>
                  <a:cubicBezTo>
                    <a:pt x="267" y="0"/>
                    <a:pt x="133" y="29"/>
                    <a:pt x="0" y="103"/>
                  </a:cubicBezTo>
                  <a:lnTo>
                    <a:pt x="0" y="308"/>
                  </a:lnTo>
                  <a:cubicBezTo>
                    <a:pt x="686" y="606"/>
                    <a:pt x="1395" y="880"/>
                    <a:pt x="2104" y="1086"/>
                  </a:cubicBezTo>
                  <a:cubicBezTo>
                    <a:pt x="3476" y="1360"/>
                    <a:pt x="4825" y="1680"/>
                    <a:pt x="6037" y="2504"/>
                  </a:cubicBezTo>
                  <a:cubicBezTo>
                    <a:pt x="6197" y="2572"/>
                    <a:pt x="6334" y="2618"/>
                    <a:pt x="6517" y="2664"/>
                  </a:cubicBezTo>
                  <a:lnTo>
                    <a:pt x="6769" y="2366"/>
                  </a:lnTo>
                  <a:cubicBezTo>
                    <a:pt x="6631" y="2138"/>
                    <a:pt x="6449" y="1932"/>
                    <a:pt x="6197" y="1795"/>
                  </a:cubicBezTo>
                  <a:cubicBezTo>
                    <a:pt x="6128" y="1726"/>
                    <a:pt x="6014" y="1680"/>
                    <a:pt x="5923" y="1635"/>
                  </a:cubicBezTo>
                  <a:lnTo>
                    <a:pt x="5763" y="1612"/>
                  </a:lnTo>
                  <a:cubicBezTo>
                    <a:pt x="5374" y="1520"/>
                    <a:pt x="5374" y="1520"/>
                    <a:pt x="5511" y="1109"/>
                  </a:cubicBezTo>
                  <a:cubicBezTo>
                    <a:pt x="4048" y="994"/>
                    <a:pt x="2584" y="697"/>
                    <a:pt x="1189" y="217"/>
                  </a:cubicBezTo>
                  <a:cubicBezTo>
                    <a:pt x="942" y="124"/>
                    <a:pt x="674" y="0"/>
                    <a:pt x="399" y="0"/>
                  </a:cubicBezTo>
                  <a:close/>
                </a:path>
              </a:pathLst>
            </a:custGeom>
            <a:solidFill>
              <a:srgbClr val="E28C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91"/>
            <p:cNvSpPr/>
            <p:nvPr/>
          </p:nvSpPr>
          <p:spPr>
            <a:xfrm>
              <a:off x="4011200" y="3928800"/>
              <a:ext cx="39475" cy="24600"/>
            </a:xfrm>
            <a:custGeom>
              <a:avLst/>
              <a:gdLst/>
              <a:ahLst/>
              <a:cxnLst/>
              <a:rect l="l" t="t" r="r" b="b"/>
              <a:pathLst>
                <a:path w="1579" h="984" extrusionOk="0">
                  <a:moveTo>
                    <a:pt x="389" y="0"/>
                  </a:moveTo>
                  <a:cubicBezTo>
                    <a:pt x="233" y="0"/>
                    <a:pt x="89" y="87"/>
                    <a:pt x="1" y="229"/>
                  </a:cubicBezTo>
                  <a:cubicBezTo>
                    <a:pt x="115" y="297"/>
                    <a:pt x="161" y="412"/>
                    <a:pt x="252" y="480"/>
                  </a:cubicBezTo>
                  <a:cubicBezTo>
                    <a:pt x="389" y="778"/>
                    <a:pt x="687" y="983"/>
                    <a:pt x="1007" y="983"/>
                  </a:cubicBezTo>
                  <a:cubicBezTo>
                    <a:pt x="1098" y="983"/>
                    <a:pt x="1167" y="983"/>
                    <a:pt x="1258" y="961"/>
                  </a:cubicBezTo>
                  <a:cubicBezTo>
                    <a:pt x="1373" y="938"/>
                    <a:pt x="1464" y="892"/>
                    <a:pt x="1578" y="846"/>
                  </a:cubicBezTo>
                  <a:cubicBezTo>
                    <a:pt x="1555" y="755"/>
                    <a:pt x="1510" y="640"/>
                    <a:pt x="1441" y="549"/>
                  </a:cubicBezTo>
                  <a:cubicBezTo>
                    <a:pt x="1190" y="297"/>
                    <a:pt x="869" y="114"/>
                    <a:pt x="526" y="23"/>
                  </a:cubicBezTo>
                  <a:cubicBezTo>
                    <a:pt x="480" y="8"/>
                    <a:pt x="434" y="0"/>
                    <a:pt x="389" y="0"/>
                  </a:cubicBezTo>
                  <a:close/>
                </a:path>
              </a:pathLst>
            </a:custGeom>
            <a:solidFill>
              <a:srgbClr val="F0BE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91"/>
            <p:cNvSpPr/>
            <p:nvPr/>
          </p:nvSpPr>
          <p:spPr>
            <a:xfrm>
              <a:off x="4230150" y="4116300"/>
              <a:ext cx="152075" cy="245925"/>
            </a:xfrm>
            <a:custGeom>
              <a:avLst/>
              <a:gdLst/>
              <a:ahLst/>
              <a:cxnLst/>
              <a:rect l="l" t="t" r="r" b="b"/>
              <a:pathLst>
                <a:path w="6083" h="9837" extrusionOk="0">
                  <a:moveTo>
                    <a:pt x="275" y="0"/>
                  </a:moveTo>
                  <a:lnTo>
                    <a:pt x="0" y="298"/>
                  </a:lnTo>
                  <a:cubicBezTo>
                    <a:pt x="732" y="1258"/>
                    <a:pt x="1487" y="2196"/>
                    <a:pt x="2219" y="3156"/>
                  </a:cubicBezTo>
                  <a:cubicBezTo>
                    <a:pt x="3293" y="4619"/>
                    <a:pt x="4208" y="6197"/>
                    <a:pt x="4917" y="7867"/>
                  </a:cubicBezTo>
                  <a:cubicBezTo>
                    <a:pt x="5191" y="8507"/>
                    <a:pt x="5351" y="9216"/>
                    <a:pt x="5786" y="9787"/>
                  </a:cubicBezTo>
                  <a:cubicBezTo>
                    <a:pt x="5828" y="9819"/>
                    <a:pt x="5876" y="9836"/>
                    <a:pt x="5921" y="9836"/>
                  </a:cubicBezTo>
                  <a:cubicBezTo>
                    <a:pt x="5973" y="9836"/>
                    <a:pt x="6023" y="9813"/>
                    <a:pt x="6060" y="9764"/>
                  </a:cubicBezTo>
                  <a:cubicBezTo>
                    <a:pt x="6083" y="9604"/>
                    <a:pt x="6060" y="9444"/>
                    <a:pt x="6014" y="9284"/>
                  </a:cubicBezTo>
                  <a:cubicBezTo>
                    <a:pt x="5763" y="8667"/>
                    <a:pt x="5466" y="8072"/>
                    <a:pt x="5534" y="7386"/>
                  </a:cubicBezTo>
                  <a:cubicBezTo>
                    <a:pt x="5534" y="7318"/>
                    <a:pt x="5511" y="7226"/>
                    <a:pt x="5466" y="7158"/>
                  </a:cubicBezTo>
                  <a:cubicBezTo>
                    <a:pt x="4894" y="6563"/>
                    <a:pt x="4871" y="5740"/>
                    <a:pt x="4528" y="5031"/>
                  </a:cubicBezTo>
                  <a:cubicBezTo>
                    <a:pt x="4048" y="4757"/>
                    <a:pt x="3682" y="4299"/>
                    <a:pt x="3545" y="3751"/>
                  </a:cubicBezTo>
                  <a:cubicBezTo>
                    <a:pt x="3225" y="3476"/>
                    <a:pt x="2973" y="3133"/>
                    <a:pt x="2790" y="2767"/>
                  </a:cubicBezTo>
                  <a:cubicBezTo>
                    <a:pt x="2699" y="2676"/>
                    <a:pt x="2630" y="2584"/>
                    <a:pt x="2562" y="2493"/>
                  </a:cubicBezTo>
                  <a:cubicBezTo>
                    <a:pt x="2447" y="2127"/>
                    <a:pt x="1921" y="2081"/>
                    <a:pt x="1830" y="1715"/>
                  </a:cubicBezTo>
                  <a:cubicBezTo>
                    <a:pt x="1715" y="1212"/>
                    <a:pt x="1258" y="938"/>
                    <a:pt x="1029" y="503"/>
                  </a:cubicBezTo>
                  <a:cubicBezTo>
                    <a:pt x="938" y="412"/>
                    <a:pt x="869" y="343"/>
                    <a:pt x="778" y="252"/>
                  </a:cubicBezTo>
                  <a:cubicBezTo>
                    <a:pt x="664" y="92"/>
                    <a:pt x="481" y="0"/>
                    <a:pt x="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91"/>
            <p:cNvSpPr/>
            <p:nvPr/>
          </p:nvSpPr>
          <p:spPr>
            <a:xfrm>
              <a:off x="4381650" y="4365675"/>
              <a:ext cx="56050" cy="260725"/>
            </a:xfrm>
            <a:custGeom>
              <a:avLst/>
              <a:gdLst/>
              <a:ahLst/>
              <a:cxnLst/>
              <a:rect l="l" t="t" r="r" b="b"/>
              <a:pathLst>
                <a:path w="2242" h="10429" extrusionOk="0">
                  <a:moveTo>
                    <a:pt x="348" y="0"/>
                  </a:moveTo>
                  <a:cubicBezTo>
                    <a:pt x="250" y="0"/>
                    <a:pt x="159" y="43"/>
                    <a:pt x="92" y="110"/>
                  </a:cubicBezTo>
                  <a:lnTo>
                    <a:pt x="0" y="293"/>
                  </a:lnTo>
                  <a:cubicBezTo>
                    <a:pt x="275" y="1390"/>
                    <a:pt x="549" y="2465"/>
                    <a:pt x="869" y="3540"/>
                  </a:cubicBezTo>
                  <a:cubicBezTo>
                    <a:pt x="1029" y="4066"/>
                    <a:pt x="1052" y="4614"/>
                    <a:pt x="892" y="5140"/>
                  </a:cubicBezTo>
                  <a:cubicBezTo>
                    <a:pt x="572" y="6101"/>
                    <a:pt x="709" y="7015"/>
                    <a:pt x="961" y="7953"/>
                  </a:cubicBezTo>
                  <a:cubicBezTo>
                    <a:pt x="1189" y="8776"/>
                    <a:pt x="1486" y="9553"/>
                    <a:pt x="1807" y="10308"/>
                  </a:cubicBezTo>
                  <a:cubicBezTo>
                    <a:pt x="1852" y="10388"/>
                    <a:pt x="1932" y="10428"/>
                    <a:pt x="2015" y="10428"/>
                  </a:cubicBezTo>
                  <a:cubicBezTo>
                    <a:pt x="2098" y="10428"/>
                    <a:pt x="2184" y="10388"/>
                    <a:pt x="2241" y="10308"/>
                  </a:cubicBezTo>
                  <a:cubicBezTo>
                    <a:pt x="2241" y="10239"/>
                    <a:pt x="2241" y="10148"/>
                    <a:pt x="2241" y="10079"/>
                  </a:cubicBezTo>
                  <a:cubicBezTo>
                    <a:pt x="2081" y="9942"/>
                    <a:pt x="2150" y="9714"/>
                    <a:pt x="1990" y="9576"/>
                  </a:cubicBezTo>
                  <a:cubicBezTo>
                    <a:pt x="1509" y="8524"/>
                    <a:pt x="1692" y="7404"/>
                    <a:pt x="1486" y="6306"/>
                  </a:cubicBezTo>
                  <a:cubicBezTo>
                    <a:pt x="2150" y="4134"/>
                    <a:pt x="1486" y="2122"/>
                    <a:pt x="640" y="155"/>
                  </a:cubicBezTo>
                  <a:lnTo>
                    <a:pt x="457" y="18"/>
                  </a:lnTo>
                  <a:cubicBezTo>
                    <a:pt x="421" y="6"/>
                    <a:pt x="384" y="0"/>
                    <a:pt x="3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91"/>
            <p:cNvSpPr/>
            <p:nvPr/>
          </p:nvSpPr>
          <p:spPr>
            <a:xfrm>
              <a:off x="3409525" y="3890200"/>
              <a:ext cx="214100" cy="76800"/>
            </a:xfrm>
            <a:custGeom>
              <a:avLst/>
              <a:gdLst/>
              <a:ahLst/>
              <a:cxnLst/>
              <a:rect l="l" t="t" r="r" b="b"/>
              <a:pathLst>
                <a:path w="8564" h="3072" extrusionOk="0">
                  <a:moveTo>
                    <a:pt x="8288" y="1"/>
                  </a:moveTo>
                  <a:cubicBezTo>
                    <a:pt x="7838" y="1"/>
                    <a:pt x="7404" y="93"/>
                    <a:pt x="6986" y="264"/>
                  </a:cubicBezTo>
                  <a:cubicBezTo>
                    <a:pt x="6597" y="424"/>
                    <a:pt x="6209" y="538"/>
                    <a:pt x="5797" y="538"/>
                  </a:cubicBezTo>
                  <a:cubicBezTo>
                    <a:pt x="5157" y="835"/>
                    <a:pt x="4357" y="447"/>
                    <a:pt x="3785" y="1018"/>
                  </a:cubicBezTo>
                  <a:lnTo>
                    <a:pt x="3533" y="1018"/>
                  </a:lnTo>
                  <a:cubicBezTo>
                    <a:pt x="3396" y="1155"/>
                    <a:pt x="3213" y="1270"/>
                    <a:pt x="3030" y="1361"/>
                  </a:cubicBezTo>
                  <a:cubicBezTo>
                    <a:pt x="1978" y="1704"/>
                    <a:pt x="1041" y="2322"/>
                    <a:pt x="35" y="2779"/>
                  </a:cubicBezTo>
                  <a:cubicBezTo>
                    <a:pt x="0" y="2951"/>
                    <a:pt x="18" y="3072"/>
                    <a:pt x="146" y="3072"/>
                  </a:cubicBezTo>
                  <a:cubicBezTo>
                    <a:pt x="188" y="3072"/>
                    <a:pt x="241" y="3059"/>
                    <a:pt x="309" y="3030"/>
                  </a:cubicBezTo>
                  <a:cubicBezTo>
                    <a:pt x="1247" y="2619"/>
                    <a:pt x="2161" y="2184"/>
                    <a:pt x="3099" y="1773"/>
                  </a:cubicBezTo>
                  <a:cubicBezTo>
                    <a:pt x="3465" y="1590"/>
                    <a:pt x="3853" y="1430"/>
                    <a:pt x="4265" y="1361"/>
                  </a:cubicBezTo>
                  <a:cubicBezTo>
                    <a:pt x="5729" y="1133"/>
                    <a:pt x="7123" y="607"/>
                    <a:pt x="8564" y="241"/>
                  </a:cubicBezTo>
                  <a:lnTo>
                    <a:pt x="8564" y="12"/>
                  </a:lnTo>
                  <a:cubicBezTo>
                    <a:pt x="8471" y="4"/>
                    <a:pt x="8379" y="1"/>
                    <a:pt x="8288" y="1"/>
                  </a:cubicBezTo>
                  <a:close/>
                </a:path>
              </a:pathLst>
            </a:custGeom>
            <a:solidFill>
              <a:srgbClr val="E080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91"/>
            <p:cNvSpPr/>
            <p:nvPr/>
          </p:nvSpPr>
          <p:spPr>
            <a:xfrm>
              <a:off x="3815700" y="5281675"/>
              <a:ext cx="120650" cy="43325"/>
            </a:xfrm>
            <a:custGeom>
              <a:avLst/>
              <a:gdLst/>
              <a:ahLst/>
              <a:cxnLst/>
              <a:rect l="l" t="t" r="r" b="b"/>
              <a:pathLst>
                <a:path w="4826" h="1733" extrusionOk="0">
                  <a:moveTo>
                    <a:pt x="3951" y="0"/>
                  </a:moveTo>
                  <a:cubicBezTo>
                    <a:pt x="3620" y="0"/>
                    <a:pt x="3282" y="69"/>
                    <a:pt x="2951" y="69"/>
                  </a:cubicBezTo>
                  <a:cubicBezTo>
                    <a:pt x="2827" y="69"/>
                    <a:pt x="2705" y="60"/>
                    <a:pt x="2584" y="33"/>
                  </a:cubicBezTo>
                  <a:cubicBezTo>
                    <a:pt x="2081" y="102"/>
                    <a:pt x="1578" y="171"/>
                    <a:pt x="1075" y="262"/>
                  </a:cubicBezTo>
                  <a:cubicBezTo>
                    <a:pt x="869" y="308"/>
                    <a:pt x="709" y="399"/>
                    <a:pt x="526" y="468"/>
                  </a:cubicBezTo>
                  <a:cubicBezTo>
                    <a:pt x="555" y="539"/>
                    <a:pt x="592" y="575"/>
                    <a:pt x="644" y="575"/>
                  </a:cubicBezTo>
                  <a:cubicBezTo>
                    <a:pt x="675" y="575"/>
                    <a:pt x="712" y="562"/>
                    <a:pt x="755" y="536"/>
                  </a:cubicBezTo>
                  <a:cubicBezTo>
                    <a:pt x="869" y="559"/>
                    <a:pt x="983" y="514"/>
                    <a:pt x="1098" y="628"/>
                  </a:cubicBezTo>
                  <a:cubicBezTo>
                    <a:pt x="1189" y="719"/>
                    <a:pt x="1075" y="834"/>
                    <a:pt x="1006" y="925"/>
                  </a:cubicBezTo>
                  <a:cubicBezTo>
                    <a:pt x="801" y="1222"/>
                    <a:pt x="435" y="1222"/>
                    <a:pt x="137" y="1382"/>
                  </a:cubicBezTo>
                  <a:cubicBezTo>
                    <a:pt x="69" y="1405"/>
                    <a:pt x="0" y="1497"/>
                    <a:pt x="0" y="1565"/>
                  </a:cubicBezTo>
                  <a:cubicBezTo>
                    <a:pt x="0" y="1692"/>
                    <a:pt x="86" y="1733"/>
                    <a:pt x="179" y="1733"/>
                  </a:cubicBezTo>
                  <a:cubicBezTo>
                    <a:pt x="203" y="1733"/>
                    <a:pt x="228" y="1730"/>
                    <a:pt x="252" y="1725"/>
                  </a:cubicBezTo>
                  <a:cubicBezTo>
                    <a:pt x="618" y="1657"/>
                    <a:pt x="961" y="1565"/>
                    <a:pt x="1304" y="1474"/>
                  </a:cubicBezTo>
                  <a:cubicBezTo>
                    <a:pt x="1441" y="1663"/>
                    <a:pt x="1582" y="1726"/>
                    <a:pt x="1724" y="1726"/>
                  </a:cubicBezTo>
                  <a:cubicBezTo>
                    <a:pt x="1959" y="1726"/>
                    <a:pt x="2196" y="1554"/>
                    <a:pt x="2424" y="1497"/>
                  </a:cubicBezTo>
                  <a:cubicBezTo>
                    <a:pt x="3133" y="1337"/>
                    <a:pt x="3842" y="1085"/>
                    <a:pt x="4505" y="742"/>
                  </a:cubicBezTo>
                  <a:cubicBezTo>
                    <a:pt x="4688" y="651"/>
                    <a:pt x="4802" y="468"/>
                    <a:pt x="4825" y="262"/>
                  </a:cubicBezTo>
                  <a:lnTo>
                    <a:pt x="4802" y="262"/>
                  </a:lnTo>
                  <a:cubicBezTo>
                    <a:pt x="4532" y="55"/>
                    <a:pt x="4245" y="0"/>
                    <a:pt x="3951" y="0"/>
                  </a:cubicBezTo>
                  <a:close/>
                </a:path>
              </a:pathLst>
            </a:custGeom>
            <a:solidFill>
              <a:srgbClr val="E290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91"/>
            <p:cNvSpPr/>
            <p:nvPr/>
          </p:nvSpPr>
          <p:spPr>
            <a:xfrm>
              <a:off x="4322750" y="4816475"/>
              <a:ext cx="29200" cy="158500"/>
            </a:xfrm>
            <a:custGeom>
              <a:avLst/>
              <a:gdLst/>
              <a:ahLst/>
              <a:cxnLst/>
              <a:rect l="l" t="t" r="r" b="b"/>
              <a:pathLst>
                <a:path w="1168" h="6340" extrusionOk="0">
                  <a:moveTo>
                    <a:pt x="442" y="1"/>
                  </a:moveTo>
                  <a:cubicBezTo>
                    <a:pt x="424" y="1"/>
                    <a:pt x="407" y="2"/>
                    <a:pt x="390" y="5"/>
                  </a:cubicBezTo>
                  <a:cubicBezTo>
                    <a:pt x="1" y="279"/>
                    <a:pt x="390" y="760"/>
                    <a:pt x="115" y="1057"/>
                  </a:cubicBezTo>
                  <a:cubicBezTo>
                    <a:pt x="69" y="1354"/>
                    <a:pt x="69" y="1629"/>
                    <a:pt x="115" y="1926"/>
                  </a:cubicBezTo>
                  <a:cubicBezTo>
                    <a:pt x="481" y="3115"/>
                    <a:pt x="298" y="4350"/>
                    <a:pt x="344" y="5584"/>
                  </a:cubicBezTo>
                  <a:cubicBezTo>
                    <a:pt x="550" y="5790"/>
                    <a:pt x="298" y="6156"/>
                    <a:pt x="595" y="6339"/>
                  </a:cubicBezTo>
                  <a:lnTo>
                    <a:pt x="824" y="6316"/>
                  </a:lnTo>
                  <a:lnTo>
                    <a:pt x="961" y="6179"/>
                  </a:lnTo>
                  <a:cubicBezTo>
                    <a:pt x="1167" y="5402"/>
                    <a:pt x="938" y="4601"/>
                    <a:pt x="1076" y="3801"/>
                  </a:cubicBezTo>
                  <a:cubicBezTo>
                    <a:pt x="1076" y="3732"/>
                    <a:pt x="1076" y="3664"/>
                    <a:pt x="1076" y="3572"/>
                  </a:cubicBezTo>
                  <a:cubicBezTo>
                    <a:pt x="916" y="2452"/>
                    <a:pt x="938" y="1308"/>
                    <a:pt x="710" y="188"/>
                  </a:cubicBezTo>
                  <a:cubicBezTo>
                    <a:pt x="670" y="68"/>
                    <a:pt x="560" y="1"/>
                    <a:pt x="442" y="1"/>
                  </a:cubicBezTo>
                  <a:close/>
                </a:path>
              </a:pathLst>
            </a:custGeom>
            <a:solidFill>
              <a:srgbClr val="B23D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91"/>
            <p:cNvSpPr/>
            <p:nvPr/>
          </p:nvSpPr>
          <p:spPr>
            <a:xfrm>
              <a:off x="3078250" y="4855450"/>
              <a:ext cx="96050" cy="114950"/>
            </a:xfrm>
            <a:custGeom>
              <a:avLst/>
              <a:gdLst/>
              <a:ahLst/>
              <a:cxnLst/>
              <a:rect l="l" t="t" r="r" b="b"/>
              <a:pathLst>
                <a:path w="3842" h="4598" extrusionOk="0">
                  <a:moveTo>
                    <a:pt x="0" y="1"/>
                  </a:moveTo>
                  <a:lnTo>
                    <a:pt x="0" y="504"/>
                  </a:lnTo>
                  <a:cubicBezTo>
                    <a:pt x="458" y="687"/>
                    <a:pt x="869" y="984"/>
                    <a:pt x="1212" y="1350"/>
                  </a:cubicBezTo>
                  <a:cubicBezTo>
                    <a:pt x="1418" y="1602"/>
                    <a:pt x="1532" y="1922"/>
                    <a:pt x="1509" y="2265"/>
                  </a:cubicBezTo>
                  <a:cubicBezTo>
                    <a:pt x="1967" y="3157"/>
                    <a:pt x="2653" y="3934"/>
                    <a:pt x="3499" y="4529"/>
                  </a:cubicBezTo>
                  <a:cubicBezTo>
                    <a:pt x="3567" y="4574"/>
                    <a:pt x="3659" y="4597"/>
                    <a:pt x="3750" y="4597"/>
                  </a:cubicBezTo>
                  <a:lnTo>
                    <a:pt x="3842" y="4483"/>
                  </a:lnTo>
                  <a:cubicBezTo>
                    <a:pt x="3842" y="4391"/>
                    <a:pt x="3819" y="4323"/>
                    <a:pt x="3773" y="4231"/>
                  </a:cubicBezTo>
                  <a:cubicBezTo>
                    <a:pt x="3179" y="3339"/>
                    <a:pt x="2607" y="2448"/>
                    <a:pt x="2012" y="1579"/>
                  </a:cubicBezTo>
                  <a:cubicBezTo>
                    <a:pt x="1692" y="1030"/>
                    <a:pt x="1281" y="573"/>
                    <a:pt x="801" y="184"/>
                  </a:cubicBezTo>
                  <a:cubicBezTo>
                    <a:pt x="749" y="269"/>
                    <a:pt x="686" y="354"/>
                    <a:pt x="600" y="354"/>
                  </a:cubicBezTo>
                  <a:cubicBezTo>
                    <a:pt x="570" y="354"/>
                    <a:pt x="538" y="344"/>
                    <a:pt x="503" y="321"/>
                  </a:cubicBezTo>
                  <a:cubicBezTo>
                    <a:pt x="320" y="230"/>
                    <a:pt x="160" y="115"/>
                    <a:pt x="0" y="1"/>
                  </a:cubicBezTo>
                  <a:close/>
                </a:path>
              </a:pathLst>
            </a:custGeom>
            <a:solidFill>
              <a:srgbClr val="B43F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91"/>
            <p:cNvSpPr/>
            <p:nvPr/>
          </p:nvSpPr>
          <p:spPr>
            <a:xfrm>
              <a:off x="3239225" y="5055050"/>
              <a:ext cx="101425" cy="120575"/>
            </a:xfrm>
            <a:custGeom>
              <a:avLst/>
              <a:gdLst/>
              <a:ahLst/>
              <a:cxnLst/>
              <a:rect l="l" t="t" r="r" b="b"/>
              <a:pathLst>
                <a:path w="4057" h="4823" extrusionOk="0">
                  <a:moveTo>
                    <a:pt x="201" y="1"/>
                  </a:moveTo>
                  <a:cubicBezTo>
                    <a:pt x="49" y="1"/>
                    <a:pt x="0" y="111"/>
                    <a:pt x="55" y="295"/>
                  </a:cubicBezTo>
                  <a:cubicBezTo>
                    <a:pt x="238" y="569"/>
                    <a:pt x="444" y="798"/>
                    <a:pt x="673" y="1026"/>
                  </a:cubicBezTo>
                  <a:cubicBezTo>
                    <a:pt x="1061" y="1392"/>
                    <a:pt x="1359" y="1827"/>
                    <a:pt x="1565" y="2307"/>
                  </a:cubicBezTo>
                  <a:cubicBezTo>
                    <a:pt x="1930" y="2673"/>
                    <a:pt x="2228" y="3107"/>
                    <a:pt x="2456" y="3587"/>
                  </a:cubicBezTo>
                  <a:cubicBezTo>
                    <a:pt x="2616" y="3999"/>
                    <a:pt x="2914" y="4342"/>
                    <a:pt x="3302" y="4571"/>
                  </a:cubicBezTo>
                  <a:cubicBezTo>
                    <a:pt x="3394" y="4639"/>
                    <a:pt x="3485" y="4731"/>
                    <a:pt x="3577" y="4799"/>
                  </a:cubicBezTo>
                  <a:cubicBezTo>
                    <a:pt x="3645" y="4799"/>
                    <a:pt x="3737" y="4822"/>
                    <a:pt x="3805" y="4822"/>
                  </a:cubicBezTo>
                  <a:lnTo>
                    <a:pt x="4057" y="4571"/>
                  </a:lnTo>
                  <a:cubicBezTo>
                    <a:pt x="3577" y="4273"/>
                    <a:pt x="3165" y="3839"/>
                    <a:pt x="2891" y="3336"/>
                  </a:cubicBezTo>
                  <a:cubicBezTo>
                    <a:pt x="2182" y="2124"/>
                    <a:pt x="1336" y="1004"/>
                    <a:pt x="330" y="20"/>
                  </a:cubicBezTo>
                  <a:cubicBezTo>
                    <a:pt x="281" y="7"/>
                    <a:pt x="238" y="1"/>
                    <a:pt x="201" y="1"/>
                  </a:cubicBezTo>
                  <a:close/>
                </a:path>
              </a:pathLst>
            </a:custGeom>
            <a:solidFill>
              <a:srgbClr val="B742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91"/>
            <p:cNvSpPr/>
            <p:nvPr/>
          </p:nvSpPr>
          <p:spPr>
            <a:xfrm>
              <a:off x="3169700" y="4967375"/>
              <a:ext cx="77775" cy="95625"/>
            </a:xfrm>
            <a:custGeom>
              <a:avLst/>
              <a:gdLst/>
              <a:ahLst/>
              <a:cxnLst/>
              <a:rect l="l" t="t" r="r" b="b"/>
              <a:pathLst>
                <a:path w="3111" h="3825" extrusionOk="0">
                  <a:moveTo>
                    <a:pt x="215" y="0"/>
                  </a:moveTo>
                  <a:cubicBezTo>
                    <a:pt x="167" y="0"/>
                    <a:pt x="115" y="17"/>
                    <a:pt x="69" y="52"/>
                  </a:cubicBezTo>
                  <a:cubicBezTo>
                    <a:pt x="69" y="52"/>
                    <a:pt x="47" y="74"/>
                    <a:pt x="24" y="120"/>
                  </a:cubicBezTo>
                  <a:cubicBezTo>
                    <a:pt x="1" y="189"/>
                    <a:pt x="24" y="257"/>
                    <a:pt x="69" y="303"/>
                  </a:cubicBezTo>
                  <a:cubicBezTo>
                    <a:pt x="92" y="395"/>
                    <a:pt x="92" y="463"/>
                    <a:pt x="92" y="555"/>
                  </a:cubicBezTo>
                  <a:cubicBezTo>
                    <a:pt x="207" y="760"/>
                    <a:pt x="367" y="920"/>
                    <a:pt x="573" y="1058"/>
                  </a:cubicBezTo>
                  <a:cubicBezTo>
                    <a:pt x="595" y="1172"/>
                    <a:pt x="595" y="1332"/>
                    <a:pt x="664" y="1401"/>
                  </a:cubicBezTo>
                  <a:cubicBezTo>
                    <a:pt x="1373" y="2224"/>
                    <a:pt x="2105" y="3024"/>
                    <a:pt x="2813" y="3825"/>
                  </a:cubicBezTo>
                  <a:lnTo>
                    <a:pt x="3111" y="3550"/>
                  </a:lnTo>
                  <a:lnTo>
                    <a:pt x="595" y="303"/>
                  </a:lnTo>
                  <a:cubicBezTo>
                    <a:pt x="504" y="234"/>
                    <a:pt x="412" y="143"/>
                    <a:pt x="344" y="52"/>
                  </a:cubicBezTo>
                  <a:cubicBezTo>
                    <a:pt x="310" y="17"/>
                    <a:pt x="264" y="0"/>
                    <a:pt x="215" y="0"/>
                  </a:cubicBezTo>
                  <a:close/>
                </a:path>
              </a:pathLst>
            </a:custGeom>
            <a:solidFill>
              <a:srgbClr val="C151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91"/>
            <p:cNvSpPr/>
            <p:nvPr/>
          </p:nvSpPr>
          <p:spPr>
            <a:xfrm>
              <a:off x="4367925" y="4623375"/>
              <a:ext cx="72050" cy="102425"/>
            </a:xfrm>
            <a:custGeom>
              <a:avLst/>
              <a:gdLst/>
              <a:ahLst/>
              <a:cxnLst/>
              <a:rect l="l" t="t" r="r" b="b"/>
              <a:pathLst>
                <a:path w="2882" h="4097" extrusionOk="0">
                  <a:moveTo>
                    <a:pt x="2356" y="0"/>
                  </a:moveTo>
                  <a:cubicBezTo>
                    <a:pt x="2401" y="640"/>
                    <a:pt x="2218" y="1258"/>
                    <a:pt x="1830" y="1761"/>
                  </a:cubicBezTo>
                  <a:cubicBezTo>
                    <a:pt x="1349" y="2538"/>
                    <a:pt x="732" y="3201"/>
                    <a:pt x="0" y="3773"/>
                  </a:cubicBezTo>
                  <a:cubicBezTo>
                    <a:pt x="46" y="3933"/>
                    <a:pt x="160" y="4047"/>
                    <a:pt x="320" y="4093"/>
                  </a:cubicBezTo>
                  <a:cubicBezTo>
                    <a:pt x="349" y="4096"/>
                    <a:pt x="377" y="4097"/>
                    <a:pt x="405" y="4097"/>
                  </a:cubicBezTo>
                  <a:cubicBezTo>
                    <a:pt x="647" y="4097"/>
                    <a:pt x="870" y="4010"/>
                    <a:pt x="1075" y="3887"/>
                  </a:cubicBezTo>
                  <a:cubicBezTo>
                    <a:pt x="1189" y="3796"/>
                    <a:pt x="1304" y="3682"/>
                    <a:pt x="1395" y="3567"/>
                  </a:cubicBezTo>
                  <a:cubicBezTo>
                    <a:pt x="1555" y="3339"/>
                    <a:pt x="1692" y="3156"/>
                    <a:pt x="1853" y="2973"/>
                  </a:cubicBezTo>
                  <a:lnTo>
                    <a:pt x="1967" y="2858"/>
                  </a:lnTo>
                  <a:cubicBezTo>
                    <a:pt x="2013" y="2767"/>
                    <a:pt x="2081" y="2698"/>
                    <a:pt x="2127" y="2607"/>
                  </a:cubicBezTo>
                  <a:cubicBezTo>
                    <a:pt x="2264" y="2401"/>
                    <a:pt x="2356" y="2172"/>
                    <a:pt x="2447" y="1944"/>
                  </a:cubicBezTo>
                  <a:cubicBezTo>
                    <a:pt x="2493" y="1852"/>
                    <a:pt x="2516" y="1761"/>
                    <a:pt x="2539" y="1669"/>
                  </a:cubicBezTo>
                  <a:lnTo>
                    <a:pt x="2539" y="1509"/>
                  </a:lnTo>
                  <a:cubicBezTo>
                    <a:pt x="2653" y="1006"/>
                    <a:pt x="2882" y="526"/>
                    <a:pt x="2767" y="0"/>
                  </a:cubicBezTo>
                  <a:close/>
                </a:path>
              </a:pathLst>
            </a:custGeom>
            <a:solidFill>
              <a:srgbClr val="BF50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91"/>
            <p:cNvSpPr/>
            <p:nvPr/>
          </p:nvSpPr>
          <p:spPr>
            <a:xfrm>
              <a:off x="3327725" y="3959650"/>
              <a:ext cx="89550" cy="51450"/>
            </a:xfrm>
            <a:custGeom>
              <a:avLst/>
              <a:gdLst/>
              <a:ahLst/>
              <a:cxnLst/>
              <a:rect l="l" t="t" r="r" b="b"/>
              <a:pathLst>
                <a:path w="3582" h="2058" extrusionOk="0">
                  <a:moveTo>
                    <a:pt x="3284" y="1"/>
                  </a:moveTo>
                  <a:cubicBezTo>
                    <a:pt x="2964" y="184"/>
                    <a:pt x="2644" y="344"/>
                    <a:pt x="2346" y="527"/>
                  </a:cubicBezTo>
                  <a:cubicBezTo>
                    <a:pt x="2072" y="778"/>
                    <a:pt x="1729" y="916"/>
                    <a:pt x="1363" y="961"/>
                  </a:cubicBezTo>
                  <a:cubicBezTo>
                    <a:pt x="769" y="1007"/>
                    <a:pt x="403" y="1350"/>
                    <a:pt x="37" y="1739"/>
                  </a:cubicBezTo>
                  <a:cubicBezTo>
                    <a:pt x="1" y="1955"/>
                    <a:pt x="36" y="2058"/>
                    <a:pt x="187" y="2058"/>
                  </a:cubicBezTo>
                  <a:cubicBezTo>
                    <a:pt x="227" y="2058"/>
                    <a:pt x="276" y="2051"/>
                    <a:pt x="334" y="2036"/>
                  </a:cubicBezTo>
                  <a:cubicBezTo>
                    <a:pt x="1409" y="1442"/>
                    <a:pt x="2552" y="961"/>
                    <a:pt x="3581" y="252"/>
                  </a:cubicBezTo>
                  <a:lnTo>
                    <a:pt x="3284" y="1"/>
                  </a:lnTo>
                  <a:close/>
                </a:path>
              </a:pathLst>
            </a:custGeom>
            <a:solidFill>
              <a:srgbClr val="E48C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91"/>
            <p:cNvSpPr/>
            <p:nvPr/>
          </p:nvSpPr>
          <p:spPr>
            <a:xfrm>
              <a:off x="3551575" y="5265925"/>
              <a:ext cx="102350" cy="34975"/>
            </a:xfrm>
            <a:custGeom>
              <a:avLst/>
              <a:gdLst/>
              <a:ahLst/>
              <a:cxnLst/>
              <a:rect l="l" t="t" r="r" b="b"/>
              <a:pathLst>
                <a:path w="4094" h="1399" extrusionOk="0">
                  <a:moveTo>
                    <a:pt x="594" y="0"/>
                  </a:moveTo>
                  <a:cubicBezTo>
                    <a:pt x="458" y="0"/>
                    <a:pt x="321" y="8"/>
                    <a:pt x="184" y="23"/>
                  </a:cubicBezTo>
                  <a:cubicBezTo>
                    <a:pt x="47" y="92"/>
                    <a:pt x="1" y="252"/>
                    <a:pt x="115" y="366"/>
                  </a:cubicBezTo>
                  <a:cubicBezTo>
                    <a:pt x="961" y="412"/>
                    <a:pt x="1784" y="595"/>
                    <a:pt x="2585" y="892"/>
                  </a:cubicBezTo>
                  <a:cubicBezTo>
                    <a:pt x="2699" y="961"/>
                    <a:pt x="2791" y="1052"/>
                    <a:pt x="2859" y="1144"/>
                  </a:cubicBezTo>
                  <a:cubicBezTo>
                    <a:pt x="2951" y="1212"/>
                    <a:pt x="3019" y="1281"/>
                    <a:pt x="3111" y="1372"/>
                  </a:cubicBezTo>
                  <a:lnTo>
                    <a:pt x="3591" y="1395"/>
                  </a:lnTo>
                  <a:cubicBezTo>
                    <a:pt x="3612" y="1397"/>
                    <a:pt x="3633" y="1399"/>
                    <a:pt x="3653" y="1399"/>
                  </a:cubicBezTo>
                  <a:cubicBezTo>
                    <a:pt x="3833" y="1399"/>
                    <a:pt x="3991" y="1310"/>
                    <a:pt x="4094" y="1166"/>
                  </a:cubicBezTo>
                  <a:lnTo>
                    <a:pt x="3682" y="1098"/>
                  </a:lnTo>
                  <a:cubicBezTo>
                    <a:pt x="3568" y="1075"/>
                    <a:pt x="3431" y="983"/>
                    <a:pt x="3362" y="892"/>
                  </a:cubicBezTo>
                  <a:cubicBezTo>
                    <a:pt x="2791" y="412"/>
                    <a:pt x="2082" y="297"/>
                    <a:pt x="1396" y="92"/>
                  </a:cubicBezTo>
                  <a:cubicBezTo>
                    <a:pt x="1136" y="31"/>
                    <a:pt x="867" y="0"/>
                    <a:pt x="5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91"/>
            <p:cNvSpPr/>
            <p:nvPr/>
          </p:nvSpPr>
          <p:spPr>
            <a:xfrm>
              <a:off x="4321050" y="4757375"/>
              <a:ext cx="38900" cy="60375"/>
            </a:xfrm>
            <a:custGeom>
              <a:avLst/>
              <a:gdLst/>
              <a:ahLst/>
              <a:cxnLst/>
              <a:rect l="l" t="t" r="r" b="b"/>
              <a:pathLst>
                <a:path w="1556" h="2415" extrusionOk="0">
                  <a:moveTo>
                    <a:pt x="1062" y="0"/>
                  </a:moveTo>
                  <a:cubicBezTo>
                    <a:pt x="904" y="0"/>
                    <a:pt x="746" y="58"/>
                    <a:pt x="618" y="174"/>
                  </a:cubicBezTo>
                  <a:cubicBezTo>
                    <a:pt x="229" y="471"/>
                    <a:pt x="641" y="814"/>
                    <a:pt x="595" y="1134"/>
                  </a:cubicBezTo>
                  <a:cubicBezTo>
                    <a:pt x="572" y="1409"/>
                    <a:pt x="343" y="1546"/>
                    <a:pt x="160" y="1706"/>
                  </a:cubicBezTo>
                  <a:cubicBezTo>
                    <a:pt x="46" y="1820"/>
                    <a:pt x="0" y="1980"/>
                    <a:pt x="46" y="2140"/>
                  </a:cubicBezTo>
                  <a:cubicBezTo>
                    <a:pt x="115" y="2300"/>
                    <a:pt x="252" y="2392"/>
                    <a:pt x="412" y="2415"/>
                  </a:cubicBezTo>
                  <a:lnTo>
                    <a:pt x="641" y="2415"/>
                  </a:lnTo>
                  <a:cubicBezTo>
                    <a:pt x="1166" y="2278"/>
                    <a:pt x="892" y="1706"/>
                    <a:pt x="1144" y="1431"/>
                  </a:cubicBezTo>
                  <a:cubicBezTo>
                    <a:pt x="1166" y="1157"/>
                    <a:pt x="1121" y="860"/>
                    <a:pt x="1372" y="677"/>
                  </a:cubicBezTo>
                  <a:cubicBezTo>
                    <a:pt x="1555" y="540"/>
                    <a:pt x="1555" y="265"/>
                    <a:pt x="1418" y="105"/>
                  </a:cubicBezTo>
                  <a:cubicBezTo>
                    <a:pt x="1308" y="35"/>
                    <a:pt x="1185" y="0"/>
                    <a:pt x="1062" y="0"/>
                  </a:cubicBezTo>
                  <a:close/>
                </a:path>
              </a:pathLst>
            </a:custGeom>
            <a:solidFill>
              <a:srgbClr val="B13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91"/>
            <p:cNvSpPr/>
            <p:nvPr/>
          </p:nvSpPr>
          <p:spPr>
            <a:xfrm>
              <a:off x="3361800" y="5193325"/>
              <a:ext cx="48600" cy="34950"/>
            </a:xfrm>
            <a:custGeom>
              <a:avLst/>
              <a:gdLst/>
              <a:ahLst/>
              <a:cxnLst/>
              <a:rect l="l" t="t" r="r" b="b"/>
              <a:pathLst>
                <a:path w="1944" h="1398" extrusionOk="0">
                  <a:moveTo>
                    <a:pt x="229" y="0"/>
                  </a:moveTo>
                  <a:cubicBezTo>
                    <a:pt x="114" y="69"/>
                    <a:pt x="0" y="114"/>
                    <a:pt x="92" y="275"/>
                  </a:cubicBezTo>
                  <a:cubicBezTo>
                    <a:pt x="183" y="457"/>
                    <a:pt x="320" y="618"/>
                    <a:pt x="412" y="778"/>
                  </a:cubicBezTo>
                  <a:cubicBezTo>
                    <a:pt x="549" y="938"/>
                    <a:pt x="663" y="1098"/>
                    <a:pt x="800" y="1235"/>
                  </a:cubicBezTo>
                  <a:cubicBezTo>
                    <a:pt x="884" y="1297"/>
                    <a:pt x="1005" y="1398"/>
                    <a:pt x="1078" y="1398"/>
                  </a:cubicBezTo>
                  <a:cubicBezTo>
                    <a:pt x="1085" y="1398"/>
                    <a:pt x="1092" y="1397"/>
                    <a:pt x="1098" y="1395"/>
                  </a:cubicBezTo>
                  <a:cubicBezTo>
                    <a:pt x="1395" y="1281"/>
                    <a:pt x="1761" y="1349"/>
                    <a:pt x="1944" y="983"/>
                  </a:cubicBezTo>
                  <a:cubicBezTo>
                    <a:pt x="1578" y="640"/>
                    <a:pt x="1052" y="572"/>
                    <a:pt x="663" y="275"/>
                  </a:cubicBezTo>
                  <a:cubicBezTo>
                    <a:pt x="595" y="183"/>
                    <a:pt x="503" y="137"/>
                    <a:pt x="412" y="92"/>
                  </a:cubicBezTo>
                  <a:cubicBezTo>
                    <a:pt x="366" y="23"/>
                    <a:pt x="297" y="0"/>
                    <a:pt x="2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91"/>
            <p:cNvSpPr/>
            <p:nvPr/>
          </p:nvSpPr>
          <p:spPr>
            <a:xfrm>
              <a:off x="4020925" y="5224750"/>
              <a:ext cx="59475" cy="32050"/>
            </a:xfrm>
            <a:custGeom>
              <a:avLst/>
              <a:gdLst/>
              <a:ahLst/>
              <a:cxnLst/>
              <a:rect l="l" t="t" r="r" b="b"/>
              <a:pathLst>
                <a:path w="2379" h="1282" extrusionOk="0">
                  <a:moveTo>
                    <a:pt x="2081" y="1"/>
                  </a:moveTo>
                  <a:lnTo>
                    <a:pt x="137" y="801"/>
                  </a:lnTo>
                  <a:cubicBezTo>
                    <a:pt x="69" y="870"/>
                    <a:pt x="23" y="961"/>
                    <a:pt x="0" y="1053"/>
                  </a:cubicBezTo>
                  <a:cubicBezTo>
                    <a:pt x="0" y="1144"/>
                    <a:pt x="46" y="1236"/>
                    <a:pt x="137" y="1281"/>
                  </a:cubicBezTo>
                  <a:cubicBezTo>
                    <a:pt x="366" y="1121"/>
                    <a:pt x="663" y="1030"/>
                    <a:pt x="938" y="1030"/>
                  </a:cubicBezTo>
                  <a:cubicBezTo>
                    <a:pt x="969" y="1032"/>
                    <a:pt x="999" y="1034"/>
                    <a:pt x="1029" y="1034"/>
                  </a:cubicBezTo>
                  <a:cubicBezTo>
                    <a:pt x="1549" y="1034"/>
                    <a:pt x="1895" y="671"/>
                    <a:pt x="2241" y="390"/>
                  </a:cubicBezTo>
                  <a:cubicBezTo>
                    <a:pt x="2378" y="275"/>
                    <a:pt x="2241" y="92"/>
                    <a:pt x="20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91"/>
            <p:cNvSpPr/>
            <p:nvPr/>
          </p:nvSpPr>
          <p:spPr>
            <a:xfrm>
              <a:off x="4337050" y="4717700"/>
              <a:ext cx="38325" cy="41175"/>
            </a:xfrm>
            <a:custGeom>
              <a:avLst/>
              <a:gdLst/>
              <a:ahLst/>
              <a:cxnLst/>
              <a:rect l="l" t="t" r="r" b="b"/>
              <a:pathLst>
                <a:path w="1533" h="1647" extrusionOk="0">
                  <a:moveTo>
                    <a:pt x="1235" y="0"/>
                  </a:moveTo>
                  <a:cubicBezTo>
                    <a:pt x="961" y="92"/>
                    <a:pt x="732" y="297"/>
                    <a:pt x="641" y="572"/>
                  </a:cubicBezTo>
                  <a:cubicBezTo>
                    <a:pt x="526" y="755"/>
                    <a:pt x="412" y="915"/>
                    <a:pt x="298" y="1075"/>
                  </a:cubicBezTo>
                  <a:cubicBezTo>
                    <a:pt x="1" y="1532"/>
                    <a:pt x="275" y="1601"/>
                    <a:pt x="641" y="1646"/>
                  </a:cubicBezTo>
                  <a:cubicBezTo>
                    <a:pt x="1212" y="1646"/>
                    <a:pt x="1258" y="1166"/>
                    <a:pt x="1441" y="800"/>
                  </a:cubicBezTo>
                  <a:cubicBezTo>
                    <a:pt x="1464" y="686"/>
                    <a:pt x="1510" y="572"/>
                    <a:pt x="1533" y="457"/>
                  </a:cubicBezTo>
                  <a:lnTo>
                    <a:pt x="1533" y="274"/>
                  </a:lnTo>
                  <a:lnTo>
                    <a:pt x="12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91"/>
            <p:cNvSpPr/>
            <p:nvPr/>
          </p:nvSpPr>
          <p:spPr>
            <a:xfrm>
              <a:off x="3880300" y="5274825"/>
              <a:ext cx="56050" cy="13525"/>
            </a:xfrm>
            <a:custGeom>
              <a:avLst/>
              <a:gdLst/>
              <a:ahLst/>
              <a:cxnLst/>
              <a:rect l="l" t="t" r="r" b="b"/>
              <a:pathLst>
                <a:path w="2242" h="541" extrusionOk="0">
                  <a:moveTo>
                    <a:pt x="1698" y="0"/>
                  </a:moveTo>
                  <a:cubicBezTo>
                    <a:pt x="1127" y="0"/>
                    <a:pt x="547" y="112"/>
                    <a:pt x="0" y="307"/>
                  </a:cubicBezTo>
                  <a:cubicBezTo>
                    <a:pt x="161" y="468"/>
                    <a:pt x="356" y="540"/>
                    <a:pt x="571" y="540"/>
                  </a:cubicBezTo>
                  <a:cubicBezTo>
                    <a:pt x="602" y="540"/>
                    <a:pt x="632" y="539"/>
                    <a:pt x="663" y="536"/>
                  </a:cubicBezTo>
                  <a:lnTo>
                    <a:pt x="2241" y="536"/>
                  </a:lnTo>
                  <a:cubicBezTo>
                    <a:pt x="2241" y="445"/>
                    <a:pt x="2241" y="353"/>
                    <a:pt x="2241" y="284"/>
                  </a:cubicBezTo>
                  <a:lnTo>
                    <a:pt x="1990" y="10"/>
                  </a:lnTo>
                  <a:cubicBezTo>
                    <a:pt x="1893" y="3"/>
                    <a:pt x="1796" y="0"/>
                    <a:pt x="16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91"/>
            <p:cNvSpPr/>
            <p:nvPr/>
          </p:nvSpPr>
          <p:spPr>
            <a:xfrm>
              <a:off x="4181550" y="4864600"/>
              <a:ext cx="29200" cy="25300"/>
            </a:xfrm>
            <a:custGeom>
              <a:avLst/>
              <a:gdLst/>
              <a:ahLst/>
              <a:cxnLst/>
              <a:rect l="l" t="t" r="r" b="b"/>
              <a:pathLst>
                <a:path w="1168" h="1012" extrusionOk="0">
                  <a:moveTo>
                    <a:pt x="595" y="1"/>
                  </a:moveTo>
                  <a:cubicBezTo>
                    <a:pt x="321" y="1"/>
                    <a:pt x="1" y="321"/>
                    <a:pt x="47" y="572"/>
                  </a:cubicBezTo>
                  <a:cubicBezTo>
                    <a:pt x="92" y="824"/>
                    <a:pt x="298" y="1007"/>
                    <a:pt x="550" y="1007"/>
                  </a:cubicBezTo>
                  <a:cubicBezTo>
                    <a:pt x="572" y="1010"/>
                    <a:pt x="594" y="1012"/>
                    <a:pt x="616" y="1012"/>
                  </a:cubicBezTo>
                  <a:cubicBezTo>
                    <a:pt x="893" y="1012"/>
                    <a:pt x="1167" y="761"/>
                    <a:pt x="1167" y="550"/>
                  </a:cubicBezTo>
                  <a:cubicBezTo>
                    <a:pt x="1098" y="275"/>
                    <a:pt x="870" y="47"/>
                    <a:pt x="5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91"/>
            <p:cNvSpPr/>
            <p:nvPr/>
          </p:nvSpPr>
          <p:spPr>
            <a:xfrm>
              <a:off x="3980325" y="5247950"/>
              <a:ext cx="43475" cy="21425"/>
            </a:xfrm>
            <a:custGeom>
              <a:avLst/>
              <a:gdLst/>
              <a:ahLst/>
              <a:cxnLst/>
              <a:rect l="l" t="t" r="r" b="b"/>
              <a:pathLst>
                <a:path w="1739" h="857" extrusionOk="0">
                  <a:moveTo>
                    <a:pt x="1515" y="0"/>
                  </a:moveTo>
                  <a:cubicBezTo>
                    <a:pt x="1474" y="0"/>
                    <a:pt x="1434" y="10"/>
                    <a:pt x="1396" y="33"/>
                  </a:cubicBezTo>
                  <a:lnTo>
                    <a:pt x="1" y="605"/>
                  </a:lnTo>
                  <a:cubicBezTo>
                    <a:pt x="92" y="719"/>
                    <a:pt x="252" y="811"/>
                    <a:pt x="412" y="834"/>
                  </a:cubicBezTo>
                  <a:cubicBezTo>
                    <a:pt x="487" y="849"/>
                    <a:pt x="559" y="856"/>
                    <a:pt x="628" y="856"/>
                  </a:cubicBezTo>
                  <a:cubicBezTo>
                    <a:pt x="1067" y="856"/>
                    <a:pt x="1403" y="571"/>
                    <a:pt x="1739" y="353"/>
                  </a:cubicBezTo>
                  <a:lnTo>
                    <a:pt x="1739" y="102"/>
                  </a:lnTo>
                  <a:cubicBezTo>
                    <a:pt x="1678" y="41"/>
                    <a:pt x="1596" y="0"/>
                    <a:pt x="15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91"/>
            <p:cNvSpPr/>
            <p:nvPr/>
          </p:nvSpPr>
          <p:spPr>
            <a:xfrm>
              <a:off x="4124400" y="5181300"/>
              <a:ext cx="31450" cy="22900"/>
            </a:xfrm>
            <a:custGeom>
              <a:avLst/>
              <a:gdLst/>
              <a:ahLst/>
              <a:cxnLst/>
              <a:rect l="l" t="t" r="r" b="b"/>
              <a:pathLst>
                <a:path w="1258" h="916" extrusionOk="0">
                  <a:moveTo>
                    <a:pt x="1006" y="1"/>
                  </a:moveTo>
                  <a:lnTo>
                    <a:pt x="0" y="756"/>
                  </a:lnTo>
                  <a:cubicBezTo>
                    <a:pt x="92" y="824"/>
                    <a:pt x="206" y="916"/>
                    <a:pt x="297" y="916"/>
                  </a:cubicBezTo>
                  <a:cubicBezTo>
                    <a:pt x="526" y="870"/>
                    <a:pt x="778" y="801"/>
                    <a:pt x="1006" y="710"/>
                  </a:cubicBezTo>
                  <a:cubicBezTo>
                    <a:pt x="1258" y="595"/>
                    <a:pt x="1235" y="435"/>
                    <a:pt x="1006" y="1"/>
                  </a:cubicBezTo>
                  <a:close/>
                </a:path>
              </a:pathLst>
            </a:custGeom>
            <a:solidFill>
              <a:srgbClr val="B841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91"/>
            <p:cNvSpPr/>
            <p:nvPr/>
          </p:nvSpPr>
          <p:spPr>
            <a:xfrm>
              <a:off x="3475550" y="5248775"/>
              <a:ext cx="47750" cy="15425"/>
            </a:xfrm>
            <a:custGeom>
              <a:avLst/>
              <a:gdLst/>
              <a:ahLst/>
              <a:cxnLst/>
              <a:rect l="l" t="t" r="r" b="b"/>
              <a:pathLst>
                <a:path w="1910" h="617" extrusionOk="0">
                  <a:moveTo>
                    <a:pt x="229" y="0"/>
                  </a:moveTo>
                  <a:cubicBezTo>
                    <a:pt x="69" y="92"/>
                    <a:pt x="1" y="183"/>
                    <a:pt x="161" y="320"/>
                  </a:cubicBezTo>
                  <a:cubicBezTo>
                    <a:pt x="229" y="389"/>
                    <a:pt x="298" y="480"/>
                    <a:pt x="389" y="549"/>
                  </a:cubicBezTo>
                  <a:lnTo>
                    <a:pt x="1624" y="572"/>
                  </a:lnTo>
                  <a:cubicBezTo>
                    <a:pt x="1691" y="603"/>
                    <a:pt x="1744" y="617"/>
                    <a:pt x="1784" y="617"/>
                  </a:cubicBezTo>
                  <a:cubicBezTo>
                    <a:pt x="1894" y="617"/>
                    <a:pt x="1909" y="511"/>
                    <a:pt x="1876" y="343"/>
                  </a:cubicBezTo>
                  <a:cubicBezTo>
                    <a:pt x="1350" y="137"/>
                    <a:pt x="801" y="23"/>
                    <a:pt x="229" y="0"/>
                  </a:cubicBezTo>
                  <a:close/>
                </a:path>
              </a:pathLst>
            </a:custGeom>
            <a:solidFill>
              <a:srgbClr val="B641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91"/>
            <p:cNvSpPr/>
            <p:nvPr/>
          </p:nvSpPr>
          <p:spPr>
            <a:xfrm>
              <a:off x="3516150" y="5257025"/>
              <a:ext cx="37750" cy="18075"/>
            </a:xfrm>
            <a:custGeom>
              <a:avLst/>
              <a:gdLst/>
              <a:ahLst/>
              <a:cxnLst/>
              <a:rect l="l" t="t" r="r" b="b"/>
              <a:pathLst>
                <a:path w="1510" h="723" extrusionOk="0">
                  <a:moveTo>
                    <a:pt x="390" y="1"/>
                  </a:moveTo>
                  <a:cubicBezTo>
                    <a:pt x="344" y="1"/>
                    <a:pt x="298" y="4"/>
                    <a:pt x="252" y="13"/>
                  </a:cubicBezTo>
                  <a:lnTo>
                    <a:pt x="0" y="242"/>
                  </a:lnTo>
                  <a:cubicBezTo>
                    <a:pt x="457" y="585"/>
                    <a:pt x="1029" y="585"/>
                    <a:pt x="1509" y="722"/>
                  </a:cubicBezTo>
                  <a:lnTo>
                    <a:pt x="1509" y="493"/>
                  </a:lnTo>
                  <a:cubicBezTo>
                    <a:pt x="1509" y="333"/>
                    <a:pt x="1349" y="333"/>
                    <a:pt x="1258" y="242"/>
                  </a:cubicBezTo>
                  <a:cubicBezTo>
                    <a:pt x="979" y="182"/>
                    <a:pt x="699" y="1"/>
                    <a:pt x="390" y="1"/>
                  </a:cubicBezTo>
                  <a:close/>
                </a:path>
              </a:pathLst>
            </a:custGeom>
            <a:solidFill>
              <a:srgbClr val="C14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91"/>
            <p:cNvSpPr/>
            <p:nvPr/>
          </p:nvSpPr>
          <p:spPr>
            <a:xfrm>
              <a:off x="3747675" y="5301350"/>
              <a:ext cx="44600" cy="5275"/>
            </a:xfrm>
            <a:custGeom>
              <a:avLst/>
              <a:gdLst/>
              <a:ahLst/>
              <a:cxnLst/>
              <a:rect l="l" t="t" r="r" b="b"/>
              <a:pathLst>
                <a:path w="1784" h="211" extrusionOk="0">
                  <a:moveTo>
                    <a:pt x="435" y="1"/>
                  </a:moveTo>
                  <a:cubicBezTo>
                    <a:pt x="274" y="1"/>
                    <a:pt x="114" y="92"/>
                    <a:pt x="0" y="207"/>
                  </a:cubicBezTo>
                  <a:lnTo>
                    <a:pt x="1235" y="207"/>
                  </a:lnTo>
                  <a:cubicBezTo>
                    <a:pt x="1256" y="209"/>
                    <a:pt x="1277" y="210"/>
                    <a:pt x="1298" y="210"/>
                  </a:cubicBezTo>
                  <a:cubicBezTo>
                    <a:pt x="1482" y="210"/>
                    <a:pt x="1661" y="124"/>
                    <a:pt x="1784" y="1"/>
                  </a:cubicBezTo>
                  <a:close/>
                </a:path>
              </a:pathLst>
            </a:custGeom>
            <a:solidFill>
              <a:srgbClr val="B03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91"/>
            <p:cNvSpPr/>
            <p:nvPr/>
          </p:nvSpPr>
          <p:spPr>
            <a:xfrm>
              <a:off x="4319900" y="4809500"/>
              <a:ext cx="14325" cy="33400"/>
            </a:xfrm>
            <a:custGeom>
              <a:avLst/>
              <a:gdLst/>
              <a:ahLst/>
              <a:cxnLst/>
              <a:rect l="l" t="t" r="r" b="b"/>
              <a:pathLst>
                <a:path w="573" h="1336" extrusionOk="0">
                  <a:moveTo>
                    <a:pt x="107" y="1"/>
                  </a:moveTo>
                  <a:cubicBezTo>
                    <a:pt x="72" y="1"/>
                    <a:pt x="36" y="41"/>
                    <a:pt x="1" y="124"/>
                  </a:cubicBezTo>
                  <a:cubicBezTo>
                    <a:pt x="1" y="536"/>
                    <a:pt x="69" y="947"/>
                    <a:pt x="206" y="1336"/>
                  </a:cubicBezTo>
                  <a:cubicBezTo>
                    <a:pt x="572" y="1061"/>
                    <a:pt x="412" y="673"/>
                    <a:pt x="458" y="330"/>
                  </a:cubicBezTo>
                  <a:cubicBezTo>
                    <a:pt x="366" y="261"/>
                    <a:pt x="298" y="170"/>
                    <a:pt x="206" y="101"/>
                  </a:cubicBezTo>
                  <a:cubicBezTo>
                    <a:pt x="173" y="35"/>
                    <a:pt x="140" y="1"/>
                    <a:pt x="1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91"/>
            <p:cNvSpPr/>
            <p:nvPr/>
          </p:nvSpPr>
          <p:spPr>
            <a:xfrm>
              <a:off x="3422375" y="5231625"/>
              <a:ext cx="30900" cy="12600"/>
            </a:xfrm>
            <a:custGeom>
              <a:avLst/>
              <a:gdLst/>
              <a:ahLst/>
              <a:cxnLst/>
              <a:rect l="l" t="t" r="r" b="b"/>
              <a:pathLst>
                <a:path w="1236" h="504" extrusionOk="0">
                  <a:moveTo>
                    <a:pt x="778" y="0"/>
                  </a:moveTo>
                  <a:cubicBezTo>
                    <a:pt x="736" y="4"/>
                    <a:pt x="692" y="5"/>
                    <a:pt x="647" y="5"/>
                  </a:cubicBezTo>
                  <a:cubicBezTo>
                    <a:pt x="612" y="5"/>
                    <a:pt x="577" y="4"/>
                    <a:pt x="542" y="4"/>
                  </a:cubicBezTo>
                  <a:cubicBezTo>
                    <a:pt x="336" y="4"/>
                    <a:pt x="133" y="21"/>
                    <a:pt x="1" y="252"/>
                  </a:cubicBezTo>
                  <a:cubicBezTo>
                    <a:pt x="138" y="389"/>
                    <a:pt x="367" y="343"/>
                    <a:pt x="504" y="480"/>
                  </a:cubicBezTo>
                  <a:cubicBezTo>
                    <a:pt x="606" y="489"/>
                    <a:pt x="708" y="504"/>
                    <a:pt x="805" y="504"/>
                  </a:cubicBezTo>
                  <a:cubicBezTo>
                    <a:pt x="970" y="504"/>
                    <a:pt x="1121" y="461"/>
                    <a:pt x="1236" y="275"/>
                  </a:cubicBezTo>
                  <a:cubicBezTo>
                    <a:pt x="1099" y="160"/>
                    <a:pt x="984" y="0"/>
                    <a:pt x="7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91"/>
            <p:cNvSpPr/>
            <p:nvPr/>
          </p:nvSpPr>
          <p:spPr>
            <a:xfrm>
              <a:off x="4325050" y="4956075"/>
              <a:ext cx="13750" cy="30900"/>
            </a:xfrm>
            <a:custGeom>
              <a:avLst/>
              <a:gdLst/>
              <a:ahLst/>
              <a:cxnLst/>
              <a:rect l="l" t="t" r="r" b="b"/>
              <a:pathLst>
                <a:path w="550" h="1236" extrusionOk="0">
                  <a:moveTo>
                    <a:pt x="252" y="0"/>
                  </a:moveTo>
                  <a:cubicBezTo>
                    <a:pt x="206" y="69"/>
                    <a:pt x="183" y="138"/>
                    <a:pt x="206" y="229"/>
                  </a:cubicBezTo>
                  <a:cubicBezTo>
                    <a:pt x="46" y="458"/>
                    <a:pt x="183" y="778"/>
                    <a:pt x="23" y="1007"/>
                  </a:cubicBezTo>
                  <a:cubicBezTo>
                    <a:pt x="0" y="1075"/>
                    <a:pt x="0" y="1167"/>
                    <a:pt x="23" y="1235"/>
                  </a:cubicBezTo>
                  <a:lnTo>
                    <a:pt x="229" y="1235"/>
                  </a:lnTo>
                  <a:cubicBezTo>
                    <a:pt x="389" y="1144"/>
                    <a:pt x="503" y="961"/>
                    <a:pt x="503" y="755"/>
                  </a:cubicBezTo>
                  <a:cubicBezTo>
                    <a:pt x="458" y="481"/>
                    <a:pt x="549" y="183"/>
                    <a:pt x="252" y="0"/>
                  </a:cubicBezTo>
                  <a:close/>
                </a:path>
              </a:pathLst>
            </a:custGeom>
            <a:solidFill>
              <a:srgbClr val="971E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91"/>
            <p:cNvSpPr/>
            <p:nvPr/>
          </p:nvSpPr>
          <p:spPr>
            <a:xfrm>
              <a:off x="3547575" y="5262375"/>
              <a:ext cx="38900" cy="7000"/>
            </a:xfrm>
            <a:custGeom>
              <a:avLst/>
              <a:gdLst/>
              <a:ahLst/>
              <a:cxnLst/>
              <a:rect l="l" t="t" r="r" b="b"/>
              <a:pathLst>
                <a:path w="1556" h="280" extrusionOk="0">
                  <a:moveTo>
                    <a:pt x="707" y="1"/>
                  </a:moveTo>
                  <a:cubicBezTo>
                    <a:pt x="473" y="1"/>
                    <a:pt x="234" y="28"/>
                    <a:pt x="1" y="28"/>
                  </a:cubicBezTo>
                  <a:lnTo>
                    <a:pt x="275" y="279"/>
                  </a:lnTo>
                  <a:lnTo>
                    <a:pt x="1556" y="234"/>
                  </a:lnTo>
                  <a:cubicBezTo>
                    <a:pt x="1289" y="43"/>
                    <a:pt x="1001" y="1"/>
                    <a:pt x="7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91"/>
            <p:cNvSpPr/>
            <p:nvPr/>
          </p:nvSpPr>
          <p:spPr>
            <a:xfrm>
              <a:off x="3808250" y="5293350"/>
              <a:ext cx="26325" cy="13750"/>
            </a:xfrm>
            <a:custGeom>
              <a:avLst/>
              <a:gdLst/>
              <a:ahLst/>
              <a:cxnLst/>
              <a:rect l="l" t="t" r="r" b="b"/>
              <a:pathLst>
                <a:path w="1053" h="550" extrusionOk="0">
                  <a:moveTo>
                    <a:pt x="847" y="1"/>
                  </a:moveTo>
                  <a:cubicBezTo>
                    <a:pt x="550" y="69"/>
                    <a:pt x="230" y="1"/>
                    <a:pt x="1" y="252"/>
                  </a:cubicBezTo>
                  <a:lnTo>
                    <a:pt x="367" y="550"/>
                  </a:lnTo>
                  <a:cubicBezTo>
                    <a:pt x="618" y="412"/>
                    <a:pt x="916" y="367"/>
                    <a:pt x="1053" y="69"/>
                  </a:cubicBezTo>
                  <a:cubicBezTo>
                    <a:pt x="984" y="69"/>
                    <a:pt x="893" y="47"/>
                    <a:pt x="847"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91"/>
            <p:cNvSpPr/>
            <p:nvPr/>
          </p:nvSpPr>
          <p:spPr>
            <a:xfrm>
              <a:off x="4337050" y="4743975"/>
              <a:ext cx="20600" cy="18325"/>
            </a:xfrm>
            <a:custGeom>
              <a:avLst/>
              <a:gdLst/>
              <a:ahLst/>
              <a:cxnLst/>
              <a:rect l="l" t="t" r="r" b="b"/>
              <a:pathLst>
                <a:path w="824" h="733" extrusionOk="0">
                  <a:moveTo>
                    <a:pt x="298" y="1"/>
                  </a:moveTo>
                  <a:cubicBezTo>
                    <a:pt x="1" y="138"/>
                    <a:pt x="46" y="435"/>
                    <a:pt x="1" y="687"/>
                  </a:cubicBezTo>
                  <a:lnTo>
                    <a:pt x="755" y="733"/>
                  </a:lnTo>
                  <a:cubicBezTo>
                    <a:pt x="778" y="733"/>
                    <a:pt x="801" y="710"/>
                    <a:pt x="824" y="641"/>
                  </a:cubicBezTo>
                  <a:cubicBezTo>
                    <a:pt x="824" y="573"/>
                    <a:pt x="801" y="504"/>
                    <a:pt x="755" y="458"/>
                  </a:cubicBezTo>
                  <a:cubicBezTo>
                    <a:pt x="481" y="435"/>
                    <a:pt x="275" y="344"/>
                    <a:pt x="298" y="1"/>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91"/>
            <p:cNvSpPr/>
            <p:nvPr/>
          </p:nvSpPr>
          <p:spPr>
            <a:xfrm>
              <a:off x="4359350" y="4624500"/>
              <a:ext cx="8600" cy="8025"/>
            </a:xfrm>
            <a:custGeom>
              <a:avLst/>
              <a:gdLst/>
              <a:ahLst/>
              <a:cxnLst/>
              <a:rect l="l" t="t" r="r" b="b"/>
              <a:pathLst>
                <a:path w="344" h="321" extrusionOk="0">
                  <a:moveTo>
                    <a:pt x="138" y="1"/>
                  </a:moveTo>
                  <a:cubicBezTo>
                    <a:pt x="46" y="47"/>
                    <a:pt x="0" y="115"/>
                    <a:pt x="69" y="207"/>
                  </a:cubicBezTo>
                  <a:cubicBezTo>
                    <a:pt x="138" y="252"/>
                    <a:pt x="206" y="275"/>
                    <a:pt x="275" y="321"/>
                  </a:cubicBezTo>
                  <a:cubicBezTo>
                    <a:pt x="298" y="229"/>
                    <a:pt x="343" y="138"/>
                    <a:pt x="343" y="92"/>
                  </a:cubicBezTo>
                  <a:cubicBezTo>
                    <a:pt x="343" y="47"/>
                    <a:pt x="206" y="47"/>
                    <a:pt x="1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91"/>
            <p:cNvSpPr/>
            <p:nvPr/>
          </p:nvSpPr>
          <p:spPr>
            <a:xfrm>
              <a:off x="4325050" y="4785725"/>
              <a:ext cx="12025" cy="14300"/>
            </a:xfrm>
            <a:custGeom>
              <a:avLst/>
              <a:gdLst/>
              <a:ahLst/>
              <a:cxnLst/>
              <a:rect l="l" t="t" r="r" b="b"/>
              <a:pathLst>
                <a:path w="481" h="572" extrusionOk="0">
                  <a:moveTo>
                    <a:pt x="458" y="0"/>
                  </a:moveTo>
                  <a:lnTo>
                    <a:pt x="458" y="0"/>
                  </a:lnTo>
                  <a:cubicBezTo>
                    <a:pt x="252" y="137"/>
                    <a:pt x="92" y="343"/>
                    <a:pt x="0" y="572"/>
                  </a:cubicBezTo>
                  <a:cubicBezTo>
                    <a:pt x="389" y="572"/>
                    <a:pt x="481" y="320"/>
                    <a:pt x="4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91"/>
            <p:cNvSpPr/>
            <p:nvPr/>
          </p:nvSpPr>
          <p:spPr>
            <a:xfrm>
              <a:off x="3322350" y="4003675"/>
              <a:ext cx="13175" cy="14325"/>
            </a:xfrm>
            <a:custGeom>
              <a:avLst/>
              <a:gdLst/>
              <a:ahLst/>
              <a:cxnLst/>
              <a:rect l="l" t="t" r="r" b="b"/>
              <a:pathLst>
                <a:path w="527" h="573" extrusionOk="0">
                  <a:moveTo>
                    <a:pt x="252" y="1"/>
                  </a:moveTo>
                  <a:lnTo>
                    <a:pt x="0" y="252"/>
                  </a:lnTo>
                  <a:cubicBezTo>
                    <a:pt x="23" y="367"/>
                    <a:pt x="46" y="458"/>
                    <a:pt x="46" y="572"/>
                  </a:cubicBezTo>
                  <a:lnTo>
                    <a:pt x="526" y="275"/>
                  </a:lnTo>
                  <a:lnTo>
                    <a:pt x="252" y="1"/>
                  </a:lnTo>
                  <a:close/>
                </a:path>
              </a:pathLst>
            </a:custGeom>
            <a:solidFill>
              <a:srgbClr val="ED9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91"/>
            <p:cNvSpPr/>
            <p:nvPr/>
          </p:nvSpPr>
          <p:spPr>
            <a:xfrm>
              <a:off x="4323900" y="4961800"/>
              <a:ext cx="9750" cy="19450"/>
            </a:xfrm>
            <a:custGeom>
              <a:avLst/>
              <a:gdLst/>
              <a:ahLst/>
              <a:cxnLst/>
              <a:rect l="l" t="t" r="r" b="b"/>
              <a:pathLst>
                <a:path w="390" h="778" extrusionOk="0">
                  <a:moveTo>
                    <a:pt x="252" y="0"/>
                  </a:moveTo>
                  <a:lnTo>
                    <a:pt x="252" y="0"/>
                  </a:lnTo>
                  <a:cubicBezTo>
                    <a:pt x="69" y="206"/>
                    <a:pt x="1" y="503"/>
                    <a:pt x="69" y="778"/>
                  </a:cubicBezTo>
                  <a:cubicBezTo>
                    <a:pt x="298" y="595"/>
                    <a:pt x="389" y="252"/>
                    <a:pt x="2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91"/>
            <p:cNvSpPr/>
            <p:nvPr/>
          </p:nvSpPr>
          <p:spPr>
            <a:xfrm>
              <a:off x="4373650" y="4360400"/>
              <a:ext cx="15450" cy="12600"/>
            </a:xfrm>
            <a:custGeom>
              <a:avLst/>
              <a:gdLst/>
              <a:ahLst/>
              <a:cxnLst/>
              <a:rect l="l" t="t" r="r" b="b"/>
              <a:pathLst>
                <a:path w="618" h="504" extrusionOk="0">
                  <a:moveTo>
                    <a:pt x="320" y="0"/>
                  </a:moveTo>
                  <a:lnTo>
                    <a:pt x="23" y="23"/>
                  </a:lnTo>
                  <a:cubicBezTo>
                    <a:pt x="0" y="206"/>
                    <a:pt x="114" y="412"/>
                    <a:pt x="297" y="504"/>
                  </a:cubicBezTo>
                  <a:lnTo>
                    <a:pt x="343" y="435"/>
                  </a:lnTo>
                  <a:cubicBezTo>
                    <a:pt x="389" y="366"/>
                    <a:pt x="457" y="298"/>
                    <a:pt x="549" y="252"/>
                  </a:cubicBezTo>
                  <a:lnTo>
                    <a:pt x="572" y="229"/>
                  </a:lnTo>
                  <a:cubicBezTo>
                    <a:pt x="595" y="229"/>
                    <a:pt x="595" y="183"/>
                    <a:pt x="595" y="138"/>
                  </a:cubicBezTo>
                  <a:cubicBezTo>
                    <a:pt x="617" y="92"/>
                    <a:pt x="595" y="23"/>
                    <a:pt x="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91"/>
            <p:cNvSpPr/>
            <p:nvPr/>
          </p:nvSpPr>
          <p:spPr>
            <a:xfrm>
              <a:off x="4156975" y="4288375"/>
              <a:ext cx="8025" cy="8475"/>
            </a:xfrm>
            <a:custGeom>
              <a:avLst/>
              <a:gdLst/>
              <a:ahLst/>
              <a:cxnLst/>
              <a:rect l="l" t="t" r="r" b="b"/>
              <a:pathLst>
                <a:path w="321" h="339" extrusionOk="0">
                  <a:moveTo>
                    <a:pt x="69" y="0"/>
                  </a:moveTo>
                  <a:cubicBezTo>
                    <a:pt x="23" y="69"/>
                    <a:pt x="1" y="137"/>
                    <a:pt x="1" y="229"/>
                  </a:cubicBezTo>
                  <a:cubicBezTo>
                    <a:pt x="1" y="296"/>
                    <a:pt x="50" y="338"/>
                    <a:pt x="112" y="338"/>
                  </a:cubicBezTo>
                  <a:cubicBezTo>
                    <a:pt x="134" y="338"/>
                    <a:pt x="159" y="333"/>
                    <a:pt x="183" y="320"/>
                  </a:cubicBezTo>
                  <a:cubicBezTo>
                    <a:pt x="298" y="275"/>
                    <a:pt x="321" y="206"/>
                    <a:pt x="252" y="115"/>
                  </a:cubicBezTo>
                  <a:cubicBezTo>
                    <a:pt x="206" y="69"/>
                    <a:pt x="138" y="23"/>
                    <a:pt x="69" y="0"/>
                  </a:cubicBezTo>
                  <a:close/>
                </a:path>
              </a:pathLst>
            </a:custGeom>
            <a:solidFill>
              <a:srgbClr val="EE9D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91"/>
            <p:cNvSpPr/>
            <p:nvPr/>
          </p:nvSpPr>
          <p:spPr>
            <a:xfrm>
              <a:off x="3078825" y="4307800"/>
              <a:ext cx="6300" cy="8600"/>
            </a:xfrm>
            <a:custGeom>
              <a:avLst/>
              <a:gdLst/>
              <a:ahLst/>
              <a:cxnLst/>
              <a:rect l="l" t="t" r="r" b="b"/>
              <a:pathLst>
                <a:path w="252" h="344" extrusionOk="0">
                  <a:moveTo>
                    <a:pt x="69" y="1"/>
                  </a:moveTo>
                  <a:cubicBezTo>
                    <a:pt x="69" y="69"/>
                    <a:pt x="0" y="138"/>
                    <a:pt x="23" y="207"/>
                  </a:cubicBezTo>
                  <a:cubicBezTo>
                    <a:pt x="46" y="275"/>
                    <a:pt x="137" y="298"/>
                    <a:pt x="206" y="344"/>
                  </a:cubicBezTo>
                  <a:cubicBezTo>
                    <a:pt x="229" y="275"/>
                    <a:pt x="252" y="207"/>
                    <a:pt x="252" y="138"/>
                  </a:cubicBezTo>
                  <a:lnTo>
                    <a:pt x="69" y="1"/>
                  </a:lnTo>
                  <a:close/>
                </a:path>
              </a:pathLst>
            </a:custGeom>
            <a:solidFill>
              <a:srgbClr val="DE76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91"/>
            <p:cNvSpPr/>
            <p:nvPr/>
          </p:nvSpPr>
          <p:spPr>
            <a:xfrm>
              <a:off x="4077725" y="5157725"/>
              <a:ext cx="4950" cy="3600"/>
            </a:xfrm>
            <a:custGeom>
              <a:avLst/>
              <a:gdLst/>
              <a:ahLst/>
              <a:cxnLst/>
              <a:rect l="l" t="t" r="r" b="b"/>
              <a:pathLst>
                <a:path w="198" h="144" extrusionOk="0">
                  <a:moveTo>
                    <a:pt x="85" y="0"/>
                  </a:moveTo>
                  <a:cubicBezTo>
                    <a:pt x="24" y="0"/>
                    <a:pt x="0" y="41"/>
                    <a:pt x="38" y="98"/>
                  </a:cubicBezTo>
                  <a:cubicBezTo>
                    <a:pt x="38" y="144"/>
                    <a:pt x="84" y="144"/>
                    <a:pt x="129" y="144"/>
                  </a:cubicBezTo>
                  <a:lnTo>
                    <a:pt x="198" y="75"/>
                  </a:lnTo>
                  <a:cubicBezTo>
                    <a:pt x="175" y="52"/>
                    <a:pt x="152" y="6"/>
                    <a:pt x="129" y="6"/>
                  </a:cubicBezTo>
                  <a:cubicBezTo>
                    <a:pt x="113" y="2"/>
                    <a:pt x="98" y="0"/>
                    <a:pt x="85" y="0"/>
                  </a:cubicBezTo>
                  <a:close/>
                </a:path>
              </a:pathLst>
            </a:custGeom>
            <a:solidFill>
              <a:srgbClr val="F3D1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91"/>
            <p:cNvSpPr/>
            <p:nvPr/>
          </p:nvSpPr>
          <p:spPr>
            <a:xfrm>
              <a:off x="4318750" y="4799450"/>
              <a:ext cx="6325" cy="13150"/>
            </a:xfrm>
            <a:custGeom>
              <a:avLst/>
              <a:gdLst/>
              <a:ahLst/>
              <a:cxnLst/>
              <a:rect l="l" t="t" r="r" b="b"/>
              <a:pathLst>
                <a:path w="253" h="526" extrusionOk="0">
                  <a:moveTo>
                    <a:pt x="252" y="0"/>
                  </a:moveTo>
                  <a:cubicBezTo>
                    <a:pt x="1" y="91"/>
                    <a:pt x="69" y="343"/>
                    <a:pt x="47" y="526"/>
                  </a:cubicBezTo>
                  <a:cubicBezTo>
                    <a:pt x="115" y="526"/>
                    <a:pt x="184" y="526"/>
                    <a:pt x="252" y="503"/>
                  </a:cubicBezTo>
                  <a:lnTo>
                    <a:pt x="2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91"/>
            <p:cNvSpPr/>
            <p:nvPr/>
          </p:nvSpPr>
          <p:spPr>
            <a:xfrm>
              <a:off x="3736225" y="5306500"/>
              <a:ext cx="12025" cy="5225"/>
            </a:xfrm>
            <a:custGeom>
              <a:avLst/>
              <a:gdLst/>
              <a:ahLst/>
              <a:cxnLst/>
              <a:rect l="l" t="t" r="r" b="b"/>
              <a:pathLst>
                <a:path w="481" h="209" extrusionOk="0">
                  <a:moveTo>
                    <a:pt x="481" y="1"/>
                  </a:moveTo>
                  <a:lnTo>
                    <a:pt x="1" y="69"/>
                  </a:lnTo>
                  <a:cubicBezTo>
                    <a:pt x="83" y="162"/>
                    <a:pt x="161" y="208"/>
                    <a:pt x="234" y="208"/>
                  </a:cubicBezTo>
                  <a:cubicBezTo>
                    <a:pt x="323" y="208"/>
                    <a:pt x="405" y="139"/>
                    <a:pt x="481" y="1"/>
                  </a:cubicBezTo>
                  <a:close/>
                </a:path>
              </a:pathLst>
            </a:custGeom>
            <a:solidFill>
              <a:srgbClr val="B03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91"/>
            <p:cNvSpPr/>
            <p:nvPr/>
          </p:nvSpPr>
          <p:spPr>
            <a:xfrm>
              <a:off x="4205575" y="5131000"/>
              <a:ext cx="6300" cy="6325"/>
            </a:xfrm>
            <a:custGeom>
              <a:avLst/>
              <a:gdLst/>
              <a:ahLst/>
              <a:cxnLst/>
              <a:rect l="l" t="t" r="r" b="b"/>
              <a:pathLst>
                <a:path w="252" h="253" extrusionOk="0">
                  <a:moveTo>
                    <a:pt x="252" y="1"/>
                  </a:moveTo>
                  <a:lnTo>
                    <a:pt x="252" y="1"/>
                  </a:lnTo>
                  <a:cubicBezTo>
                    <a:pt x="115" y="24"/>
                    <a:pt x="23" y="115"/>
                    <a:pt x="0" y="252"/>
                  </a:cubicBezTo>
                  <a:lnTo>
                    <a:pt x="252" y="1"/>
                  </a:lnTo>
                  <a:close/>
                </a:path>
              </a:pathLst>
            </a:custGeom>
            <a:solidFill>
              <a:srgbClr val="CB5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91"/>
            <p:cNvSpPr/>
            <p:nvPr/>
          </p:nvSpPr>
          <p:spPr>
            <a:xfrm>
              <a:off x="4174125" y="5157300"/>
              <a:ext cx="6875" cy="5750"/>
            </a:xfrm>
            <a:custGeom>
              <a:avLst/>
              <a:gdLst/>
              <a:ahLst/>
              <a:cxnLst/>
              <a:rect l="l" t="t" r="r" b="b"/>
              <a:pathLst>
                <a:path w="275" h="230" extrusionOk="0">
                  <a:moveTo>
                    <a:pt x="275" y="1"/>
                  </a:moveTo>
                  <a:lnTo>
                    <a:pt x="275" y="1"/>
                  </a:lnTo>
                  <a:cubicBezTo>
                    <a:pt x="138" y="23"/>
                    <a:pt x="46" y="115"/>
                    <a:pt x="1" y="229"/>
                  </a:cubicBezTo>
                  <a:lnTo>
                    <a:pt x="275" y="1"/>
                  </a:lnTo>
                  <a:close/>
                </a:path>
              </a:pathLst>
            </a:custGeom>
            <a:solidFill>
              <a:srgbClr val="BB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91"/>
            <p:cNvSpPr/>
            <p:nvPr/>
          </p:nvSpPr>
          <p:spPr>
            <a:xfrm>
              <a:off x="4167275" y="5162450"/>
              <a:ext cx="6875" cy="6300"/>
            </a:xfrm>
            <a:custGeom>
              <a:avLst/>
              <a:gdLst/>
              <a:ahLst/>
              <a:cxnLst/>
              <a:rect l="l" t="t" r="r" b="b"/>
              <a:pathLst>
                <a:path w="275" h="252" extrusionOk="0">
                  <a:moveTo>
                    <a:pt x="275" y="0"/>
                  </a:moveTo>
                  <a:lnTo>
                    <a:pt x="0" y="252"/>
                  </a:lnTo>
                  <a:close/>
                </a:path>
              </a:pathLst>
            </a:custGeom>
            <a:solidFill>
              <a:srgbClr val="BB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91"/>
            <p:cNvSpPr/>
            <p:nvPr/>
          </p:nvSpPr>
          <p:spPr>
            <a:xfrm>
              <a:off x="3372075" y="5195525"/>
              <a:ext cx="6325" cy="4675"/>
            </a:xfrm>
            <a:custGeom>
              <a:avLst/>
              <a:gdLst/>
              <a:ahLst/>
              <a:cxnLst/>
              <a:rect l="l" t="t" r="r" b="b"/>
              <a:pathLst>
                <a:path w="253" h="187" extrusionOk="0">
                  <a:moveTo>
                    <a:pt x="36" y="0"/>
                  </a:moveTo>
                  <a:cubicBezTo>
                    <a:pt x="25" y="0"/>
                    <a:pt x="13" y="1"/>
                    <a:pt x="1" y="4"/>
                  </a:cubicBezTo>
                  <a:cubicBezTo>
                    <a:pt x="46" y="118"/>
                    <a:pt x="138" y="187"/>
                    <a:pt x="252" y="187"/>
                  </a:cubicBezTo>
                  <a:cubicBezTo>
                    <a:pt x="232" y="84"/>
                    <a:pt x="138" y="0"/>
                    <a:pt x="36" y="0"/>
                  </a:cubicBezTo>
                  <a:close/>
                </a:path>
              </a:pathLst>
            </a:custGeom>
            <a:solidFill>
              <a:srgbClr val="C95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91"/>
            <p:cNvSpPr/>
            <p:nvPr/>
          </p:nvSpPr>
          <p:spPr>
            <a:xfrm>
              <a:off x="4015200" y="5244425"/>
              <a:ext cx="9175" cy="6075"/>
            </a:xfrm>
            <a:custGeom>
              <a:avLst/>
              <a:gdLst/>
              <a:ahLst/>
              <a:cxnLst/>
              <a:rect l="l" t="t" r="r" b="b"/>
              <a:pathLst>
                <a:path w="367" h="243" extrusionOk="0">
                  <a:moveTo>
                    <a:pt x="270" y="0"/>
                  </a:moveTo>
                  <a:cubicBezTo>
                    <a:pt x="152" y="0"/>
                    <a:pt x="55" y="66"/>
                    <a:pt x="1" y="174"/>
                  </a:cubicBezTo>
                  <a:lnTo>
                    <a:pt x="344" y="243"/>
                  </a:lnTo>
                  <a:cubicBezTo>
                    <a:pt x="344" y="174"/>
                    <a:pt x="366" y="83"/>
                    <a:pt x="366" y="14"/>
                  </a:cubicBezTo>
                  <a:cubicBezTo>
                    <a:pt x="333" y="5"/>
                    <a:pt x="301" y="0"/>
                    <a:pt x="270" y="0"/>
                  </a:cubicBez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91"/>
            <p:cNvSpPr/>
            <p:nvPr/>
          </p:nvSpPr>
          <p:spPr>
            <a:xfrm>
              <a:off x="3931175" y="5258475"/>
              <a:ext cx="3450" cy="3475"/>
            </a:xfrm>
            <a:custGeom>
              <a:avLst/>
              <a:gdLst/>
              <a:ahLst/>
              <a:cxnLst/>
              <a:rect l="l" t="t" r="r" b="b"/>
              <a:pathLst>
                <a:path w="138" h="139" extrusionOk="0">
                  <a:moveTo>
                    <a:pt x="69" y="1"/>
                  </a:moveTo>
                  <a:cubicBezTo>
                    <a:pt x="46" y="1"/>
                    <a:pt x="23" y="24"/>
                    <a:pt x="0" y="47"/>
                  </a:cubicBezTo>
                  <a:lnTo>
                    <a:pt x="69" y="138"/>
                  </a:lnTo>
                  <a:lnTo>
                    <a:pt x="137" y="70"/>
                  </a:lnTo>
                  <a:cubicBezTo>
                    <a:pt x="115" y="47"/>
                    <a:pt x="92" y="1"/>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91"/>
            <p:cNvSpPr/>
            <p:nvPr/>
          </p:nvSpPr>
          <p:spPr>
            <a:xfrm>
              <a:off x="3635625" y="5288225"/>
              <a:ext cx="8025" cy="5150"/>
            </a:xfrm>
            <a:custGeom>
              <a:avLst/>
              <a:gdLst/>
              <a:ahLst/>
              <a:cxnLst/>
              <a:rect l="l" t="t" r="r" b="b"/>
              <a:pathLst>
                <a:path w="321" h="206" extrusionOk="0">
                  <a:moveTo>
                    <a:pt x="0" y="0"/>
                  </a:moveTo>
                  <a:cubicBezTo>
                    <a:pt x="46" y="114"/>
                    <a:pt x="183" y="206"/>
                    <a:pt x="320" y="206"/>
                  </a:cubicBezTo>
                  <a:lnTo>
                    <a:pt x="0" y="0"/>
                  </a:ln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91"/>
            <p:cNvSpPr/>
            <p:nvPr/>
          </p:nvSpPr>
          <p:spPr>
            <a:xfrm>
              <a:off x="3171425" y="4961225"/>
              <a:ext cx="6875" cy="6875"/>
            </a:xfrm>
            <a:custGeom>
              <a:avLst/>
              <a:gdLst/>
              <a:ahLst/>
              <a:cxnLst/>
              <a:rect l="l" t="t" r="r" b="b"/>
              <a:pathLst>
                <a:path w="275" h="275" extrusionOk="0">
                  <a:moveTo>
                    <a:pt x="23" y="0"/>
                  </a:moveTo>
                  <a:cubicBezTo>
                    <a:pt x="23" y="92"/>
                    <a:pt x="0" y="183"/>
                    <a:pt x="0" y="275"/>
                  </a:cubicBezTo>
                  <a:lnTo>
                    <a:pt x="275" y="275"/>
                  </a:lnTo>
                  <a:cubicBezTo>
                    <a:pt x="275" y="137"/>
                    <a:pt x="161" y="23"/>
                    <a:pt x="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91"/>
            <p:cNvSpPr/>
            <p:nvPr/>
          </p:nvSpPr>
          <p:spPr>
            <a:xfrm>
              <a:off x="3178275" y="4968075"/>
              <a:ext cx="5750" cy="6900"/>
            </a:xfrm>
            <a:custGeom>
              <a:avLst/>
              <a:gdLst/>
              <a:ahLst/>
              <a:cxnLst/>
              <a:rect l="l" t="t" r="r" b="b"/>
              <a:pathLst>
                <a:path w="230" h="276" extrusionOk="0">
                  <a:moveTo>
                    <a:pt x="1" y="1"/>
                  </a:moveTo>
                  <a:lnTo>
                    <a:pt x="230" y="275"/>
                  </a:lnTo>
                  <a:cubicBezTo>
                    <a:pt x="207" y="138"/>
                    <a:pt x="115" y="46"/>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91"/>
            <p:cNvSpPr/>
            <p:nvPr/>
          </p:nvSpPr>
          <p:spPr>
            <a:xfrm>
              <a:off x="3146850" y="4160075"/>
              <a:ext cx="12600" cy="6625"/>
            </a:xfrm>
            <a:custGeom>
              <a:avLst/>
              <a:gdLst/>
              <a:ahLst/>
              <a:cxnLst/>
              <a:rect l="l" t="t" r="r" b="b"/>
              <a:pathLst>
                <a:path w="504" h="265" extrusionOk="0">
                  <a:moveTo>
                    <a:pt x="412" y="0"/>
                  </a:moveTo>
                  <a:cubicBezTo>
                    <a:pt x="239" y="0"/>
                    <a:pt x="78" y="106"/>
                    <a:pt x="0" y="262"/>
                  </a:cubicBezTo>
                  <a:cubicBezTo>
                    <a:pt x="18" y="264"/>
                    <a:pt x="35" y="265"/>
                    <a:pt x="53" y="265"/>
                  </a:cubicBezTo>
                  <a:cubicBezTo>
                    <a:pt x="237" y="265"/>
                    <a:pt x="399" y="156"/>
                    <a:pt x="503" y="10"/>
                  </a:cubicBezTo>
                  <a:cubicBezTo>
                    <a:pt x="473" y="3"/>
                    <a:pt x="442" y="0"/>
                    <a:pt x="412" y="0"/>
                  </a:cubicBezTo>
                  <a:close/>
                </a:path>
              </a:pathLst>
            </a:custGeom>
            <a:solidFill>
              <a:srgbClr val="ED9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91"/>
            <p:cNvSpPr/>
            <p:nvPr/>
          </p:nvSpPr>
          <p:spPr>
            <a:xfrm>
              <a:off x="3503550" y="3903075"/>
              <a:ext cx="50350" cy="12025"/>
            </a:xfrm>
            <a:custGeom>
              <a:avLst/>
              <a:gdLst/>
              <a:ahLst/>
              <a:cxnLst/>
              <a:rect l="l" t="t" r="r" b="b"/>
              <a:pathLst>
                <a:path w="2014" h="481" extrusionOk="0">
                  <a:moveTo>
                    <a:pt x="801" y="0"/>
                  </a:moveTo>
                  <a:cubicBezTo>
                    <a:pt x="458" y="0"/>
                    <a:pt x="138" y="183"/>
                    <a:pt x="1" y="480"/>
                  </a:cubicBezTo>
                  <a:cubicBezTo>
                    <a:pt x="501" y="418"/>
                    <a:pt x="962" y="223"/>
                    <a:pt x="1455" y="223"/>
                  </a:cubicBezTo>
                  <a:cubicBezTo>
                    <a:pt x="1504" y="223"/>
                    <a:pt x="1552" y="225"/>
                    <a:pt x="1602" y="229"/>
                  </a:cubicBezTo>
                  <a:cubicBezTo>
                    <a:pt x="1762" y="229"/>
                    <a:pt x="1922" y="137"/>
                    <a:pt x="2013" y="0"/>
                  </a:cubicBezTo>
                  <a:close/>
                </a:path>
              </a:pathLst>
            </a:custGeom>
            <a:solidFill>
              <a:srgbClr val="E692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91"/>
            <p:cNvSpPr/>
            <p:nvPr/>
          </p:nvSpPr>
          <p:spPr>
            <a:xfrm>
              <a:off x="4180975" y="5168725"/>
              <a:ext cx="6325" cy="6325"/>
            </a:xfrm>
            <a:custGeom>
              <a:avLst/>
              <a:gdLst/>
              <a:ahLst/>
              <a:cxnLst/>
              <a:rect l="l" t="t" r="r" b="b"/>
              <a:pathLst>
                <a:path w="253" h="253" extrusionOk="0">
                  <a:moveTo>
                    <a:pt x="1" y="252"/>
                  </a:moveTo>
                  <a:lnTo>
                    <a:pt x="252" y="1"/>
                  </a:lnTo>
                  <a:close/>
                </a:path>
              </a:pathLst>
            </a:custGeom>
            <a:solidFill>
              <a:srgbClr val="BB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91"/>
            <p:cNvSpPr/>
            <p:nvPr/>
          </p:nvSpPr>
          <p:spPr>
            <a:xfrm>
              <a:off x="4343350" y="4971075"/>
              <a:ext cx="18875" cy="18900"/>
            </a:xfrm>
            <a:custGeom>
              <a:avLst/>
              <a:gdLst/>
              <a:ahLst/>
              <a:cxnLst/>
              <a:rect l="l" t="t" r="r" b="b"/>
              <a:pathLst>
                <a:path w="755" h="756" extrusionOk="0">
                  <a:moveTo>
                    <a:pt x="377" y="1"/>
                  </a:moveTo>
                  <a:cubicBezTo>
                    <a:pt x="240" y="1"/>
                    <a:pt x="103" y="52"/>
                    <a:pt x="0" y="155"/>
                  </a:cubicBezTo>
                  <a:cubicBezTo>
                    <a:pt x="23" y="269"/>
                    <a:pt x="46" y="384"/>
                    <a:pt x="92" y="498"/>
                  </a:cubicBezTo>
                  <a:cubicBezTo>
                    <a:pt x="183" y="670"/>
                    <a:pt x="286" y="755"/>
                    <a:pt x="389" y="755"/>
                  </a:cubicBezTo>
                  <a:cubicBezTo>
                    <a:pt x="492" y="755"/>
                    <a:pt x="595" y="670"/>
                    <a:pt x="686" y="498"/>
                  </a:cubicBezTo>
                  <a:cubicBezTo>
                    <a:pt x="732" y="384"/>
                    <a:pt x="755" y="269"/>
                    <a:pt x="755" y="155"/>
                  </a:cubicBezTo>
                  <a:cubicBezTo>
                    <a:pt x="652" y="52"/>
                    <a:pt x="515" y="1"/>
                    <a:pt x="377" y="1"/>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91"/>
            <p:cNvSpPr/>
            <p:nvPr/>
          </p:nvSpPr>
          <p:spPr>
            <a:xfrm>
              <a:off x="4382225" y="4649350"/>
              <a:ext cx="80625" cy="155050"/>
            </a:xfrm>
            <a:custGeom>
              <a:avLst/>
              <a:gdLst/>
              <a:ahLst/>
              <a:cxnLst/>
              <a:rect l="l" t="t" r="r" b="b"/>
              <a:pathLst>
                <a:path w="3225" h="6202" extrusionOk="0">
                  <a:moveTo>
                    <a:pt x="1940" y="3450"/>
                  </a:moveTo>
                  <a:cubicBezTo>
                    <a:pt x="1991" y="3527"/>
                    <a:pt x="2062" y="3603"/>
                    <a:pt x="2137" y="3671"/>
                  </a:cubicBezTo>
                  <a:lnTo>
                    <a:pt x="2137" y="3671"/>
                  </a:lnTo>
                  <a:cubicBezTo>
                    <a:pt x="2123" y="3668"/>
                    <a:pt x="2109" y="3666"/>
                    <a:pt x="2095" y="3666"/>
                  </a:cubicBezTo>
                  <a:cubicBezTo>
                    <a:pt x="2052" y="3666"/>
                    <a:pt x="2012" y="3683"/>
                    <a:pt x="1989" y="3717"/>
                  </a:cubicBezTo>
                  <a:cubicBezTo>
                    <a:pt x="1962" y="3773"/>
                    <a:pt x="1926" y="3803"/>
                    <a:pt x="1891" y="3803"/>
                  </a:cubicBezTo>
                  <a:cubicBezTo>
                    <a:pt x="1869" y="3803"/>
                    <a:pt x="1847" y="3790"/>
                    <a:pt x="1829" y="3763"/>
                  </a:cubicBezTo>
                  <a:cubicBezTo>
                    <a:pt x="1898" y="3740"/>
                    <a:pt x="1989" y="3763"/>
                    <a:pt x="2012" y="3672"/>
                  </a:cubicBezTo>
                  <a:cubicBezTo>
                    <a:pt x="2012" y="3593"/>
                    <a:pt x="1978" y="3514"/>
                    <a:pt x="1940" y="3450"/>
                  </a:cubicBezTo>
                  <a:close/>
                  <a:moveTo>
                    <a:pt x="2792" y="0"/>
                  </a:moveTo>
                  <a:cubicBezTo>
                    <a:pt x="2717" y="0"/>
                    <a:pt x="2644" y="19"/>
                    <a:pt x="2584" y="59"/>
                  </a:cubicBezTo>
                  <a:cubicBezTo>
                    <a:pt x="2378" y="196"/>
                    <a:pt x="2172" y="333"/>
                    <a:pt x="1967" y="470"/>
                  </a:cubicBezTo>
                  <a:lnTo>
                    <a:pt x="1738" y="722"/>
                  </a:lnTo>
                  <a:cubicBezTo>
                    <a:pt x="1646" y="973"/>
                    <a:pt x="1555" y="1225"/>
                    <a:pt x="1463" y="1476"/>
                  </a:cubicBezTo>
                  <a:cubicBezTo>
                    <a:pt x="1372" y="1568"/>
                    <a:pt x="1303" y="1659"/>
                    <a:pt x="1212" y="1728"/>
                  </a:cubicBezTo>
                  <a:cubicBezTo>
                    <a:pt x="1029" y="1957"/>
                    <a:pt x="892" y="2208"/>
                    <a:pt x="800" y="2460"/>
                  </a:cubicBezTo>
                  <a:cubicBezTo>
                    <a:pt x="503" y="3146"/>
                    <a:pt x="434" y="3900"/>
                    <a:pt x="0" y="4541"/>
                  </a:cubicBezTo>
                  <a:cubicBezTo>
                    <a:pt x="23" y="4655"/>
                    <a:pt x="69" y="4746"/>
                    <a:pt x="114" y="4861"/>
                  </a:cubicBezTo>
                  <a:cubicBezTo>
                    <a:pt x="229" y="5066"/>
                    <a:pt x="389" y="5227"/>
                    <a:pt x="549" y="5387"/>
                  </a:cubicBezTo>
                  <a:lnTo>
                    <a:pt x="709" y="5478"/>
                  </a:lnTo>
                  <a:cubicBezTo>
                    <a:pt x="869" y="5501"/>
                    <a:pt x="1006" y="5547"/>
                    <a:pt x="1166" y="5615"/>
                  </a:cubicBezTo>
                  <a:cubicBezTo>
                    <a:pt x="1281" y="5730"/>
                    <a:pt x="1395" y="5844"/>
                    <a:pt x="1486" y="5981"/>
                  </a:cubicBezTo>
                  <a:cubicBezTo>
                    <a:pt x="1581" y="6108"/>
                    <a:pt x="1676" y="6202"/>
                    <a:pt x="1802" y="6202"/>
                  </a:cubicBezTo>
                  <a:cubicBezTo>
                    <a:pt x="1858" y="6202"/>
                    <a:pt x="1919" y="6183"/>
                    <a:pt x="1989" y="6141"/>
                  </a:cubicBezTo>
                  <a:cubicBezTo>
                    <a:pt x="2218" y="6004"/>
                    <a:pt x="2081" y="5775"/>
                    <a:pt x="2012" y="5592"/>
                  </a:cubicBezTo>
                  <a:cubicBezTo>
                    <a:pt x="1967" y="5409"/>
                    <a:pt x="1875" y="5227"/>
                    <a:pt x="1784" y="5044"/>
                  </a:cubicBezTo>
                  <a:cubicBezTo>
                    <a:pt x="1509" y="4746"/>
                    <a:pt x="1715" y="4632"/>
                    <a:pt x="1944" y="4518"/>
                  </a:cubicBezTo>
                  <a:cubicBezTo>
                    <a:pt x="2396" y="4247"/>
                    <a:pt x="2401" y="4243"/>
                    <a:pt x="2224" y="3736"/>
                  </a:cubicBezTo>
                  <a:lnTo>
                    <a:pt x="2224" y="3736"/>
                  </a:lnTo>
                  <a:cubicBezTo>
                    <a:pt x="2453" y="3580"/>
                    <a:pt x="2790" y="3577"/>
                    <a:pt x="2835" y="3214"/>
                  </a:cubicBezTo>
                  <a:cubicBezTo>
                    <a:pt x="2881" y="2871"/>
                    <a:pt x="2973" y="2551"/>
                    <a:pt x="2721" y="2254"/>
                  </a:cubicBezTo>
                  <a:cubicBezTo>
                    <a:pt x="2584" y="2048"/>
                    <a:pt x="2470" y="1842"/>
                    <a:pt x="2355" y="1636"/>
                  </a:cubicBezTo>
                  <a:cubicBezTo>
                    <a:pt x="2401" y="1476"/>
                    <a:pt x="2515" y="1316"/>
                    <a:pt x="2675" y="1248"/>
                  </a:cubicBezTo>
                  <a:cubicBezTo>
                    <a:pt x="2927" y="1065"/>
                    <a:pt x="3087" y="836"/>
                    <a:pt x="3156" y="539"/>
                  </a:cubicBezTo>
                  <a:cubicBezTo>
                    <a:pt x="3224" y="379"/>
                    <a:pt x="3178" y="196"/>
                    <a:pt x="3064" y="82"/>
                  </a:cubicBezTo>
                  <a:cubicBezTo>
                    <a:pt x="2987" y="30"/>
                    <a:pt x="2888" y="0"/>
                    <a:pt x="2792" y="0"/>
                  </a:cubicBezTo>
                  <a:close/>
                </a:path>
              </a:pathLst>
            </a:custGeom>
            <a:solidFill>
              <a:srgbClr val="E68D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91"/>
            <p:cNvSpPr/>
            <p:nvPr/>
          </p:nvSpPr>
          <p:spPr>
            <a:xfrm>
              <a:off x="4377075" y="4317075"/>
              <a:ext cx="74325" cy="206275"/>
            </a:xfrm>
            <a:custGeom>
              <a:avLst/>
              <a:gdLst/>
              <a:ahLst/>
              <a:cxnLst/>
              <a:rect l="l" t="t" r="r" b="b"/>
              <a:pathLst>
                <a:path w="2973" h="8251" extrusionOk="0">
                  <a:moveTo>
                    <a:pt x="396" y="1"/>
                  </a:moveTo>
                  <a:cubicBezTo>
                    <a:pt x="324" y="1"/>
                    <a:pt x="251" y="14"/>
                    <a:pt x="183" y="41"/>
                  </a:cubicBezTo>
                  <a:cubicBezTo>
                    <a:pt x="0" y="201"/>
                    <a:pt x="115" y="339"/>
                    <a:pt x="160" y="476"/>
                  </a:cubicBezTo>
                  <a:cubicBezTo>
                    <a:pt x="252" y="704"/>
                    <a:pt x="366" y="933"/>
                    <a:pt x="480" y="1162"/>
                  </a:cubicBezTo>
                  <a:cubicBezTo>
                    <a:pt x="595" y="1368"/>
                    <a:pt x="480" y="1551"/>
                    <a:pt x="412" y="1733"/>
                  </a:cubicBezTo>
                  <a:cubicBezTo>
                    <a:pt x="412" y="1825"/>
                    <a:pt x="412" y="1894"/>
                    <a:pt x="435" y="1962"/>
                  </a:cubicBezTo>
                  <a:cubicBezTo>
                    <a:pt x="801" y="2694"/>
                    <a:pt x="1212" y="3403"/>
                    <a:pt x="1189" y="4249"/>
                  </a:cubicBezTo>
                  <a:cubicBezTo>
                    <a:pt x="1212" y="4500"/>
                    <a:pt x="1281" y="4752"/>
                    <a:pt x="1372" y="4958"/>
                  </a:cubicBezTo>
                  <a:cubicBezTo>
                    <a:pt x="1624" y="5621"/>
                    <a:pt x="1715" y="6330"/>
                    <a:pt x="1669" y="7016"/>
                  </a:cubicBezTo>
                  <a:cubicBezTo>
                    <a:pt x="1647" y="7427"/>
                    <a:pt x="1669" y="7839"/>
                    <a:pt x="1669" y="8250"/>
                  </a:cubicBezTo>
                  <a:lnTo>
                    <a:pt x="1784" y="8250"/>
                  </a:lnTo>
                  <a:cubicBezTo>
                    <a:pt x="1810" y="8243"/>
                    <a:pt x="1846" y="8241"/>
                    <a:pt x="1885" y="8241"/>
                  </a:cubicBezTo>
                  <a:cubicBezTo>
                    <a:pt x="1924" y="8241"/>
                    <a:pt x="1967" y="8243"/>
                    <a:pt x="2007" y="8243"/>
                  </a:cubicBezTo>
                  <a:cubicBezTo>
                    <a:pt x="2170" y="8243"/>
                    <a:pt x="2302" y="8212"/>
                    <a:pt x="2058" y="7907"/>
                  </a:cubicBezTo>
                  <a:cubicBezTo>
                    <a:pt x="1944" y="7793"/>
                    <a:pt x="1921" y="7610"/>
                    <a:pt x="1990" y="7450"/>
                  </a:cubicBezTo>
                  <a:cubicBezTo>
                    <a:pt x="2050" y="7365"/>
                    <a:pt x="2130" y="7338"/>
                    <a:pt x="2215" y="7338"/>
                  </a:cubicBezTo>
                  <a:cubicBezTo>
                    <a:pt x="2291" y="7338"/>
                    <a:pt x="2371" y="7360"/>
                    <a:pt x="2447" y="7381"/>
                  </a:cubicBezTo>
                  <a:cubicBezTo>
                    <a:pt x="2584" y="7427"/>
                    <a:pt x="2767" y="7473"/>
                    <a:pt x="2904" y="7496"/>
                  </a:cubicBezTo>
                  <a:cubicBezTo>
                    <a:pt x="2973" y="7107"/>
                    <a:pt x="2721" y="6787"/>
                    <a:pt x="2607" y="6467"/>
                  </a:cubicBezTo>
                  <a:cubicBezTo>
                    <a:pt x="2516" y="6147"/>
                    <a:pt x="2630" y="5735"/>
                    <a:pt x="2630" y="5369"/>
                  </a:cubicBezTo>
                  <a:cubicBezTo>
                    <a:pt x="2630" y="5209"/>
                    <a:pt x="2561" y="5049"/>
                    <a:pt x="2493" y="4912"/>
                  </a:cubicBezTo>
                  <a:cubicBezTo>
                    <a:pt x="2355" y="4638"/>
                    <a:pt x="2287" y="4295"/>
                    <a:pt x="2058" y="4157"/>
                  </a:cubicBezTo>
                  <a:cubicBezTo>
                    <a:pt x="1624" y="3883"/>
                    <a:pt x="2127" y="3586"/>
                    <a:pt x="1944" y="3311"/>
                  </a:cubicBezTo>
                  <a:cubicBezTo>
                    <a:pt x="1578" y="2671"/>
                    <a:pt x="1326" y="1939"/>
                    <a:pt x="1258" y="1208"/>
                  </a:cubicBezTo>
                  <a:cubicBezTo>
                    <a:pt x="1166" y="842"/>
                    <a:pt x="1029" y="522"/>
                    <a:pt x="846" y="201"/>
                  </a:cubicBezTo>
                  <a:cubicBezTo>
                    <a:pt x="734" y="73"/>
                    <a:pt x="565" y="1"/>
                    <a:pt x="3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91"/>
            <p:cNvSpPr/>
            <p:nvPr/>
          </p:nvSpPr>
          <p:spPr>
            <a:xfrm>
              <a:off x="4359350" y="4764325"/>
              <a:ext cx="45175" cy="94725"/>
            </a:xfrm>
            <a:custGeom>
              <a:avLst/>
              <a:gdLst/>
              <a:ahLst/>
              <a:cxnLst/>
              <a:rect l="l" t="t" r="r" b="b"/>
              <a:pathLst>
                <a:path w="1807" h="3789" extrusionOk="0">
                  <a:moveTo>
                    <a:pt x="868" y="1"/>
                  </a:moveTo>
                  <a:cubicBezTo>
                    <a:pt x="822" y="1"/>
                    <a:pt x="776" y="11"/>
                    <a:pt x="732" y="33"/>
                  </a:cubicBezTo>
                  <a:lnTo>
                    <a:pt x="618" y="124"/>
                  </a:lnTo>
                  <a:cubicBezTo>
                    <a:pt x="572" y="353"/>
                    <a:pt x="252" y="650"/>
                    <a:pt x="572" y="788"/>
                  </a:cubicBezTo>
                  <a:cubicBezTo>
                    <a:pt x="1052" y="971"/>
                    <a:pt x="984" y="1199"/>
                    <a:pt x="801" y="1542"/>
                  </a:cubicBezTo>
                  <a:cubicBezTo>
                    <a:pt x="663" y="1748"/>
                    <a:pt x="481" y="1931"/>
                    <a:pt x="366" y="2137"/>
                  </a:cubicBezTo>
                  <a:cubicBezTo>
                    <a:pt x="275" y="2343"/>
                    <a:pt x="503" y="2663"/>
                    <a:pt x="138" y="2800"/>
                  </a:cubicBezTo>
                  <a:cubicBezTo>
                    <a:pt x="23" y="2823"/>
                    <a:pt x="0" y="3006"/>
                    <a:pt x="92" y="3120"/>
                  </a:cubicBezTo>
                  <a:cubicBezTo>
                    <a:pt x="183" y="3211"/>
                    <a:pt x="275" y="3303"/>
                    <a:pt x="343" y="3394"/>
                  </a:cubicBezTo>
                  <a:cubicBezTo>
                    <a:pt x="448" y="3563"/>
                    <a:pt x="553" y="3789"/>
                    <a:pt x="747" y="3789"/>
                  </a:cubicBezTo>
                  <a:cubicBezTo>
                    <a:pt x="764" y="3789"/>
                    <a:pt x="782" y="3787"/>
                    <a:pt x="801" y="3783"/>
                  </a:cubicBezTo>
                  <a:cubicBezTo>
                    <a:pt x="1121" y="3715"/>
                    <a:pt x="869" y="3463"/>
                    <a:pt x="892" y="3280"/>
                  </a:cubicBezTo>
                  <a:cubicBezTo>
                    <a:pt x="915" y="2983"/>
                    <a:pt x="1029" y="2617"/>
                    <a:pt x="1281" y="2525"/>
                  </a:cubicBezTo>
                  <a:cubicBezTo>
                    <a:pt x="1807" y="2365"/>
                    <a:pt x="1670" y="2000"/>
                    <a:pt x="1624" y="1657"/>
                  </a:cubicBezTo>
                  <a:cubicBezTo>
                    <a:pt x="1601" y="1405"/>
                    <a:pt x="1624" y="1153"/>
                    <a:pt x="1624" y="902"/>
                  </a:cubicBezTo>
                  <a:lnTo>
                    <a:pt x="1624" y="879"/>
                  </a:lnTo>
                  <a:cubicBezTo>
                    <a:pt x="1418" y="650"/>
                    <a:pt x="1304" y="376"/>
                    <a:pt x="1121" y="124"/>
                  </a:cubicBezTo>
                  <a:cubicBezTo>
                    <a:pt x="1059" y="47"/>
                    <a:pt x="965" y="1"/>
                    <a:pt x="868" y="1"/>
                  </a:cubicBezTo>
                  <a:close/>
                </a:path>
              </a:pathLst>
            </a:custGeom>
            <a:solidFill>
              <a:srgbClr val="E68D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91"/>
            <p:cNvSpPr/>
            <p:nvPr/>
          </p:nvSpPr>
          <p:spPr>
            <a:xfrm>
              <a:off x="4335325" y="4792575"/>
              <a:ext cx="17750" cy="113225"/>
            </a:xfrm>
            <a:custGeom>
              <a:avLst/>
              <a:gdLst/>
              <a:ahLst/>
              <a:cxnLst/>
              <a:rect l="l" t="t" r="r" b="b"/>
              <a:pathLst>
                <a:path w="710" h="4529" extrusionOk="0">
                  <a:moveTo>
                    <a:pt x="573" y="1"/>
                  </a:moveTo>
                  <a:lnTo>
                    <a:pt x="573" y="1"/>
                  </a:lnTo>
                  <a:cubicBezTo>
                    <a:pt x="230" y="252"/>
                    <a:pt x="321" y="732"/>
                    <a:pt x="70" y="1007"/>
                  </a:cubicBezTo>
                  <a:cubicBezTo>
                    <a:pt x="1" y="2104"/>
                    <a:pt x="344" y="3156"/>
                    <a:pt x="390" y="4231"/>
                  </a:cubicBezTo>
                  <a:cubicBezTo>
                    <a:pt x="390" y="4345"/>
                    <a:pt x="504" y="4437"/>
                    <a:pt x="573" y="4528"/>
                  </a:cubicBezTo>
                  <a:cubicBezTo>
                    <a:pt x="618" y="4437"/>
                    <a:pt x="710" y="4300"/>
                    <a:pt x="710" y="4208"/>
                  </a:cubicBezTo>
                  <a:cubicBezTo>
                    <a:pt x="618" y="3522"/>
                    <a:pt x="687" y="2836"/>
                    <a:pt x="618" y="2173"/>
                  </a:cubicBezTo>
                  <a:cubicBezTo>
                    <a:pt x="550" y="1464"/>
                    <a:pt x="550" y="732"/>
                    <a:pt x="5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91"/>
            <p:cNvSpPr/>
            <p:nvPr/>
          </p:nvSpPr>
          <p:spPr>
            <a:xfrm>
              <a:off x="4342775" y="4911475"/>
              <a:ext cx="24600" cy="63500"/>
            </a:xfrm>
            <a:custGeom>
              <a:avLst/>
              <a:gdLst/>
              <a:ahLst/>
              <a:cxnLst/>
              <a:rect l="l" t="t" r="r" b="b"/>
              <a:pathLst>
                <a:path w="984" h="2540" extrusionOk="0">
                  <a:moveTo>
                    <a:pt x="275" y="1"/>
                  </a:moveTo>
                  <a:cubicBezTo>
                    <a:pt x="92" y="184"/>
                    <a:pt x="0" y="435"/>
                    <a:pt x="46" y="687"/>
                  </a:cubicBezTo>
                  <a:cubicBezTo>
                    <a:pt x="46" y="1304"/>
                    <a:pt x="23" y="1922"/>
                    <a:pt x="23" y="2539"/>
                  </a:cubicBezTo>
                  <a:lnTo>
                    <a:pt x="778" y="2539"/>
                  </a:lnTo>
                  <a:cubicBezTo>
                    <a:pt x="778" y="2288"/>
                    <a:pt x="686" y="2059"/>
                    <a:pt x="526" y="1876"/>
                  </a:cubicBezTo>
                  <a:cubicBezTo>
                    <a:pt x="343" y="1693"/>
                    <a:pt x="458" y="1510"/>
                    <a:pt x="526" y="1304"/>
                  </a:cubicBezTo>
                  <a:cubicBezTo>
                    <a:pt x="595" y="1098"/>
                    <a:pt x="983" y="1236"/>
                    <a:pt x="915" y="961"/>
                  </a:cubicBezTo>
                  <a:cubicBezTo>
                    <a:pt x="869" y="801"/>
                    <a:pt x="640" y="710"/>
                    <a:pt x="480" y="573"/>
                  </a:cubicBezTo>
                  <a:cubicBezTo>
                    <a:pt x="343" y="412"/>
                    <a:pt x="275" y="207"/>
                    <a:pt x="2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91"/>
            <p:cNvSpPr/>
            <p:nvPr/>
          </p:nvSpPr>
          <p:spPr>
            <a:xfrm>
              <a:off x="4355350" y="4717700"/>
              <a:ext cx="40025" cy="56600"/>
            </a:xfrm>
            <a:custGeom>
              <a:avLst/>
              <a:gdLst/>
              <a:ahLst/>
              <a:cxnLst/>
              <a:rect l="l" t="t" r="r" b="b"/>
              <a:pathLst>
                <a:path w="1601" h="2264" extrusionOk="0">
                  <a:moveTo>
                    <a:pt x="1532" y="0"/>
                  </a:moveTo>
                  <a:cubicBezTo>
                    <a:pt x="1258" y="23"/>
                    <a:pt x="1006" y="114"/>
                    <a:pt x="801" y="274"/>
                  </a:cubicBezTo>
                  <a:lnTo>
                    <a:pt x="778" y="274"/>
                  </a:lnTo>
                  <a:cubicBezTo>
                    <a:pt x="686" y="343"/>
                    <a:pt x="618" y="435"/>
                    <a:pt x="549" y="526"/>
                  </a:cubicBezTo>
                  <a:cubicBezTo>
                    <a:pt x="275" y="800"/>
                    <a:pt x="389" y="1281"/>
                    <a:pt x="23" y="1532"/>
                  </a:cubicBezTo>
                  <a:lnTo>
                    <a:pt x="23" y="1784"/>
                  </a:lnTo>
                  <a:cubicBezTo>
                    <a:pt x="23" y="1944"/>
                    <a:pt x="23" y="2104"/>
                    <a:pt x="0" y="2264"/>
                  </a:cubicBezTo>
                  <a:lnTo>
                    <a:pt x="778" y="2012"/>
                  </a:lnTo>
                  <a:cubicBezTo>
                    <a:pt x="1304" y="1509"/>
                    <a:pt x="1235" y="732"/>
                    <a:pt x="1601" y="160"/>
                  </a:cubicBezTo>
                  <a:cubicBezTo>
                    <a:pt x="1578" y="114"/>
                    <a:pt x="1555" y="46"/>
                    <a:pt x="1532" y="0"/>
                  </a:cubicBezTo>
                  <a:close/>
                </a:path>
              </a:pathLst>
            </a:custGeom>
            <a:solidFill>
              <a:srgbClr val="DB7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91"/>
            <p:cNvSpPr/>
            <p:nvPr/>
          </p:nvSpPr>
          <p:spPr>
            <a:xfrm>
              <a:off x="4430800" y="4605075"/>
              <a:ext cx="7450" cy="12600"/>
            </a:xfrm>
            <a:custGeom>
              <a:avLst/>
              <a:gdLst/>
              <a:ahLst/>
              <a:cxnLst/>
              <a:rect l="l" t="t" r="r" b="b"/>
              <a:pathLst>
                <a:path w="298" h="504" extrusionOk="0">
                  <a:moveTo>
                    <a:pt x="24" y="0"/>
                  </a:moveTo>
                  <a:cubicBezTo>
                    <a:pt x="1" y="206"/>
                    <a:pt x="92" y="389"/>
                    <a:pt x="275" y="503"/>
                  </a:cubicBezTo>
                  <a:cubicBezTo>
                    <a:pt x="298" y="298"/>
                    <a:pt x="206" y="92"/>
                    <a:pt x="24" y="0"/>
                  </a:cubicBezTo>
                  <a:close/>
                </a:path>
              </a:pathLst>
            </a:custGeom>
            <a:solidFill>
              <a:srgbClr val="BF50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91"/>
            <p:cNvSpPr/>
            <p:nvPr/>
          </p:nvSpPr>
          <p:spPr>
            <a:xfrm>
              <a:off x="3779675" y="5313175"/>
              <a:ext cx="18900" cy="5800"/>
            </a:xfrm>
            <a:custGeom>
              <a:avLst/>
              <a:gdLst/>
              <a:ahLst/>
              <a:cxnLst/>
              <a:rect l="l" t="t" r="r" b="b"/>
              <a:pathLst>
                <a:path w="756" h="232" extrusionOk="0">
                  <a:moveTo>
                    <a:pt x="478" y="1"/>
                  </a:moveTo>
                  <a:cubicBezTo>
                    <a:pt x="295" y="1"/>
                    <a:pt x="123" y="31"/>
                    <a:pt x="1" y="214"/>
                  </a:cubicBezTo>
                  <a:cubicBezTo>
                    <a:pt x="92" y="222"/>
                    <a:pt x="186" y="232"/>
                    <a:pt x="278" y="232"/>
                  </a:cubicBezTo>
                  <a:cubicBezTo>
                    <a:pt x="460" y="232"/>
                    <a:pt x="633" y="191"/>
                    <a:pt x="755" y="8"/>
                  </a:cubicBezTo>
                  <a:cubicBezTo>
                    <a:pt x="664" y="8"/>
                    <a:pt x="570" y="1"/>
                    <a:pt x="478"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91"/>
            <p:cNvSpPr/>
            <p:nvPr/>
          </p:nvSpPr>
          <p:spPr>
            <a:xfrm>
              <a:off x="3798550" y="5306800"/>
              <a:ext cx="13175" cy="6600"/>
            </a:xfrm>
            <a:custGeom>
              <a:avLst/>
              <a:gdLst/>
              <a:ahLst/>
              <a:cxnLst/>
              <a:rect l="l" t="t" r="r" b="b"/>
              <a:pathLst>
                <a:path w="527" h="264" extrusionOk="0">
                  <a:moveTo>
                    <a:pt x="422" y="0"/>
                  </a:moveTo>
                  <a:cubicBezTo>
                    <a:pt x="253" y="0"/>
                    <a:pt x="95" y="92"/>
                    <a:pt x="0" y="263"/>
                  </a:cubicBezTo>
                  <a:cubicBezTo>
                    <a:pt x="206" y="263"/>
                    <a:pt x="389" y="172"/>
                    <a:pt x="526" y="12"/>
                  </a:cubicBezTo>
                  <a:cubicBezTo>
                    <a:pt x="491" y="4"/>
                    <a:pt x="457" y="0"/>
                    <a:pt x="422"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91"/>
            <p:cNvSpPr/>
            <p:nvPr/>
          </p:nvSpPr>
          <p:spPr>
            <a:xfrm>
              <a:off x="3685350" y="5313375"/>
              <a:ext cx="11450" cy="18300"/>
            </a:xfrm>
            <a:custGeom>
              <a:avLst/>
              <a:gdLst/>
              <a:ahLst/>
              <a:cxnLst/>
              <a:rect l="l" t="t" r="r" b="b"/>
              <a:pathLst>
                <a:path w="458" h="732" extrusionOk="0">
                  <a:moveTo>
                    <a:pt x="1" y="0"/>
                  </a:moveTo>
                  <a:lnTo>
                    <a:pt x="1" y="732"/>
                  </a:lnTo>
                  <a:cubicBezTo>
                    <a:pt x="115" y="618"/>
                    <a:pt x="206" y="526"/>
                    <a:pt x="298" y="389"/>
                  </a:cubicBezTo>
                  <a:cubicBezTo>
                    <a:pt x="458" y="92"/>
                    <a:pt x="298" y="0"/>
                    <a:pt x="1"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91"/>
            <p:cNvSpPr/>
            <p:nvPr/>
          </p:nvSpPr>
          <p:spPr>
            <a:xfrm>
              <a:off x="3735650" y="5319650"/>
              <a:ext cx="12600" cy="4525"/>
            </a:xfrm>
            <a:custGeom>
              <a:avLst/>
              <a:gdLst/>
              <a:ahLst/>
              <a:cxnLst/>
              <a:rect l="l" t="t" r="r" b="b"/>
              <a:pathLst>
                <a:path w="504" h="181" extrusionOk="0">
                  <a:moveTo>
                    <a:pt x="1" y="1"/>
                  </a:moveTo>
                  <a:cubicBezTo>
                    <a:pt x="79" y="123"/>
                    <a:pt x="163" y="181"/>
                    <a:pt x="246" y="181"/>
                  </a:cubicBezTo>
                  <a:cubicBezTo>
                    <a:pt x="334" y="181"/>
                    <a:pt x="422" y="118"/>
                    <a:pt x="504" y="1"/>
                  </a:cubicBezTo>
                  <a:close/>
                </a:path>
              </a:pathLst>
            </a:custGeom>
            <a:solidFill>
              <a:srgbClr val="B03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91"/>
            <p:cNvSpPr/>
            <p:nvPr/>
          </p:nvSpPr>
          <p:spPr>
            <a:xfrm>
              <a:off x="3754525" y="5319650"/>
              <a:ext cx="6300" cy="2600"/>
            </a:xfrm>
            <a:custGeom>
              <a:avLst/>
              <a:gdLst/>
              <a:ahLst/>
              <a:cxnLst/>
              <a:rect l="l" t="t" r="r" b="b"/>
              <a:pathLst>
                <a:path w="252" h="104" extrusionOk="0">
                  <a:moveTo>
                    <a:pt x="0" y="1"/>
                  </a:moveTo>
                  <a:cubicBezTo>
                    <a:pt x="46" y="69"/>
                    <a:pt x="92" y="104"/>
                    <a:pt x="135" y="104"/>
                  </a:cubicBezTo>
                  <a:cubicBezTo>
                    <a:pt x="178" y="104"/>
                    <a:pt x="218" y="69"/>
                    <a:pt x="252" y="1"/>
                  </a:cubicBezTo>
                  <a:close/>
                </a:path>
              </a:pathLst>
            </a:custGeom>
            <a:solidFill>
              <a:srgbClr val="B03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91"/>
            <p:cNvSpPr/>
            <p:nvPr/>
          </p:nvSpPr>
          <p:spPr>
            <a:xfrm>
              <a:off x="3108550" y="4912050"/>
              <a:ext cx="57175" cy="56650"/>
            </a:xfrm>
            <a:custGeom>
              <a:avLst/>
              <a:gdLst/>
              <a:ahLst/>
              <a:cxnLst/>
              <a:rect l="l" t="t" r="r" b="b"/>
              <a:pathLst>
                <a:path w="2287" h="2266" extrusionOk="0">
                  <a:moveTo>
                    <a:pt x="297" y="1"/>
                  </a:moveTo>
                  <a:cubicBezTo>
                    <a:pt x="183" y="252"/>
                    <a:pt x="0" y="481"/>
                    <a:pt x="297" y="778"/>
                  </a:cubicBezTo>
                  <a:cubicBezTo>
                    <a:pt x="709" y="1167"/>
                    <a:pt x="1212" y="1487"/>
                    <a:pt x="1486" y="2013"/>
                  </a:cubicBezTo>
                  <a:cubicBezTo>
                    <a:pt x="1624" y="2248"/>
                    <a:pt x="1912" y="2265"/>
                    <a:pt x="2164" y="2265"/>
                  </a:cubicBezTo>
                  <a:cubicBezTo>
                    <a:pt x="2207" y="2265"/>
                    <a:pt x="2248" y="2265"/>
                    <a:pt x="2287" y="2265"/>
                  </a:cubicBezTo>
                  <a:cubicBezTo>
                    <a:pt x="1875" y="1716"/>
                    <a:pt x="1464" y="1167"/>
                    <a:pt x="1029" y="641"/>
                  </a:cubicBezTo>
                  <a:cubicBezTo>
                    <a:pt x="800" y="412"/>
                    <a:pt x="549" y="184"/>
                    <a:pt x="2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91"/>
            <p:cNvSpPr/>
            <p:nvPr/>
          </p:nvSpPr>
          <p:spPr>
            <a:xfrm>
              <a:off x="3170850" y="4980650"/>
              <a:ext cx="13175" cy="13175"/>
            </a:xfrm>
            <a:custGeom>
              <a:avLst/>
              <a:gdLst/>
              <a:ahLst/>
              <a:cxnLst/>
              <a:rect l="l" t="t" r="r" b="b"/>
              <a:pathLst>
                <a:path w="527" h="527" extrusionOk="0">
                  <a:moveTo>
                    <a:pt x="46" y="1"/>
                  </a:moveTo>
                  <a:lnTo>
                    <a:pt x="46" y="1"/>
                  </a:lnTo>
                  <a:cubicBezTo>
                    <a:pt x="1" y="298"/>
                    <a:pt x="229" y="527"/>
                    <a:pt x="527" y="527"/>
                  </a:cubicBezTo>
                  <a:cubicBezTo>
                    <a:pt x="435" y="275"/>
                    <a:pt x="275" y="92"/>
                    <a:pt x="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91"/>
            <p:cNvSpPr/>
            <p:nvPr/>
          </p:nvSpPr>
          <p:spPr>
            <a:xfrm>
              <a:off x="3165700" y="4968075"/>
              <a:ext cx="6325" cy="6325"/>
            </a:xfrm>
            <a:custGeom>
              <a:avLst/>
              <a:gdLst/>
              <a:ahLst/>
              <a:cxnLst/>
              <a:rect l="l" t="t" r="r" b="b"/>
              <a:pathLst>
                <a:path w="253" h="253" extrusionOk="0">
                  <a:moveTo>
                    <a:pt x="252" y="1"/>
                  </a:moveTo>
                  <a:lnTo>
                    <a:pt x="1" y="24"/>
                  </a:lnTo>
                  <a:lnTo>
                    <a:pt x="252" y="252"/>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91"/>
            <p:cNvSpPr/>
            <p:nvPr/>
          </p:nvSpPr>
          <p:spPr>
            <a:xfrm>
              <a:off x="3321775" y="5169300"/>
              <a:ext cx="6875" cy="5750"/>
            </a:xfrm>
            <a:custGeom>
              <a:avLst/>
              <a:gdLst/>
              <a:ahLst/>
              <a:cxnLst/>
              <a:rect l="l" t="t" r="r" b="b"/>
              <a:pathLst>
                <a:path w="275" h="230" extrusionOk="0">
                  <a:moveTo>
                    <a:pt x="0" y="1"/>
                  </a:moveTo>
                  <a:lnTo>
                    <a:pt x="275" y="229"/>
                  </a:lnTo>
                  <a:close/>
                </a:path>
              </a:pathLst>
            </a:custGeom>
            <a:solidFill>
              <a:srgbClr val="C95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91"/>
            <p:cNvSpPr/>
            <p:nvPr/>
          </p:nvSpPr>
          <p:spPr>
            <a:xfrm>
              <a:off x="3065675" y="4830300"/>
              <a:ext cx="5725" cy="6325"/>
            </a:xfrm>
            <a:custGeom>
              <a:avLst/>
              <a:gdLst/>
              <a:ahLst/>
              <a:cxnLst/>
              <a:rect l="l" t="t" r="r" b="b"/>
              <a:pathLst>
                <a:path w="229" h="253" extrusionOk="0">
                  <a:moveTo>
                    <a:pt x="229" y="252"/>
                  </a:moveTo>
                  <a:cubicBezTo>
                    <a:pt x="137" y="184"/>
                    <a:pt x="69" y="92"/>
                    <a:pt x="0" y="1"/>
                  </a:cubicBezTo>
                  <a:cubicBezTo>
                    <a:pt x="69" y="92"/>
                    <a:pt x="137" y="184"/>
                    <a:pt x="229" y="2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91"/>
            <p:cNvSpPr/>
            <p:nvPr/>
          </p:nvSpPr>
          <p:spPr>
            <a:xfrm>
              <a:off x="3616175" y="5288225"/>
              <a:ext cx="6900" cy="6300"/>
            </a:xfrm>
            <a:custGeom>
              <a:avLst/>
              <a:gdLst/>
              <a:ahLst/>
              <a:cxnLst/>
              <a:rect l="l" t="t" r="r" b="b"/>
              <a:pathLst>
                <a:path w="276" h="252" extrusionOk="0">
                  <a:moveTo>
                    <a:pt x="1" y="0"/>
                  </a:moveTo>
                  <a:lnTo>
                    <a:pt x="275" y="252"/>
                  </a:lnTo>
                  <a:cubicBezTo>
                    <a:pt x="229" y="114"/>
                    <a:pt x="138" y="23"/>
                    <a:pt x="1" y="0"/>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91"/>
            <p:cNvSpPr/>
            <p:nvPr/>
          </p:nvSpPr>
          <p:spPr>
            <a:xfrm>
              <a:off x="3623050" y="5294500"/>
              <a:ext cx="6300" cy="5750"/>
            </a:xfrm>
            <a:custGeom>
              <a:avLst/>
              <a:gdLst/>
              <a:ahLst/>
              <a:cxnLst/>
              <a:rect l="l" t="t" r="r" b="b"/>
              <a:pathLst>
                <a:path w="252" h="230" extrusionOk="0">
                  <a:moveTo>
                    <a:pt x="0" y="1"/>
                  </a:moveTo>
                  <a:lnTo>
                    <a:pt x="252" y="229"/>
                  </a:ln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91"/>
            <p:cNvSpPr/>
            <p:nvPr/>
          </p:nvSpPr>
          <p:spPr>
            <a:xfrm>
              <a:off x="3422375" y="5237825"/>
              <a:ext cx="12600" cy="6125"/>
            </a:xfrm>
            <a:custGeom>
              <a:avLst/>
              <a:gdLst/>
              <a:ahLst/>
              <a:cxnLst/>
              <a:rect l="l" t="t" r="r" b="b"/>
              <a:pathLst>
                <a:path w="504" h="245" extrusionOk="0">
                  <a:moveTo>
                    <a:pt x="64" y="0"/>
                  </a:moveTo>
                  <a:cubicBezTo>
                    <a:pt x="43" y="0"/>
                    <a:pt x="22" y="1"/>
                    <a:pt x="1" y="4"/>
                  </a:cubicBezTo>
                  <a:cubicBezTo>
                    <a:pt x="96" y="155"/>
                    <a:pt x="253" y="244"/>
                    <a:pt x="408" y="244"/>
                  </a:cubicBezTo>
                  <a:cubicBezTo>
                    <a:pt x="441" y="244"/>
                    <a:pt x="473" y="240"/>
                    <a:pt x="504" y="232"/>
                  </a:cubicBezTo>
                  <a:cubicBezTo>
                    <a:pt x="422" y="89"/>
                    <a:pt x="248" y="0"/>
                    <a:pt x="64" y="0"/>
                  </a:cubicBezTo>
                  <a:close/>
                </a:path>
              </a:pathLst>
            </a:custGeom>
            <a:solidFill>
              <a:srgbClr val="BB39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91"/>
            <p:cNvSpPr/>
            <p:nvPr/>
          </p:nvSpPr>
          <p:spPr>
            <a:xfrm>
              <a:off x="4316475" y="4210050"/>
              <a:ext cx="26900" cy="33950"/>
            </a:xfrm>
            <a:custGeom>
              <a:avLst/>
              <a:gdLst/>
              <a:ahLst/>
              <a:cxnLst/>
              <a:rect l="l" t="t" r="r" b="b"/>
              <a:pathLst>
                <a:path w="1076" h="1358" extrusionOk="0">
                  <a:moveTo>
                    <a:pt x="92" y="1"/>
                  </a:moveTo>
                  <a:lnTo>
                    <a:pt x="92" y="1"/>
                  </a:lnTo>
                  <a:cubicBezTo>
                    <a:pt x="0" y="549"/>
                    <a:pt x="343" y="892"/>
                    <a:pt x="641" y="1281"/>
                  </a:cubicBezTo>
                  <a:cubicBezTo>
                    <a:pt x="673" y="1338"/>
                    <a:pt x="718" y="1358"/>
                    <a:pt x="769" y="1358"/>
                  </a:cubicBezTo>
                  <a:cubicBezTo>
                    <a:pt x="860" y="1358"/>
                    <a:pt x="972" y="1296"/>
                    <a:pt x="1075" y="1281"/>
                  </a:cubicBezTo>
                  <a:lnTo>
                    <a:pt x="92" y="1"/>
                  </a:ln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91"/>
            <p:cNvSpPr/>
            <p:nvPr/>
          </p:nvSpPr>
          <p:spPr>
            <a:xfrm>
              <a:off x="4299325" y="4185475"/>
              <a:ext cx="19450" cy="24600"/>
            </a:xfrm>
            <a:custGeom>
              <a:avLst/>
              <a:gdLst/>
              <a:ahLst/>
              <a:cxnLst/>
              <a:rect l="l" t="t" r="r" b="b"/>
              <a:pathLst>
                <a:path w="778" h="984" extrusionOk="0">
                  <a:moveTo>
                    <a:pt x="23" y="0"/>
                  </a:moveTo>
                  <a:lnTo>
                    <a:pt x="23" y="0"/>
                  </a:lnTo>
                  <a:cubicBezTo>
                    <a:pt x="0" y="526"/>
                    <a:pt x="115" y="961"/>
                    <a:pt x="778" y="984"/>
                  </a:cubicBezTo>
                  <a:cubicBezTo>
                    <a:pt x="755" y="732"/>
                    <a:pt x="663" y="458"/>
                    <a:pt x="526" y="229"/>
                  </a:cubicBezTo>
                  <a:lnTo>
                    <a:pt x="23" y="0"/>
                  </a:ln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91"/>
            <p:cNvSpPr/>
            <p:nvPr/>
          </p:nvSpPr>
          <p:spPr>
            <a:xfrm>
              <a:off x="4237000" y="4109875"/>
              <a:ext cx="13125" cy="12800"/>
            </a:xfrm>
            <a:custGeom>
              <a:avLst/>
              <a:gdLst/>
              <a:ahLst/>
              <a:cxnLst/>
              <a:rect l="l" t="t" r="r" b="b"/>
              <a:pathLst>
                <a:path w="525" h="512" extrusionOk="0">
                  <a:moveTo>
                    <a:pt x="70" y="0"/>
                  </a:moveTo>
                  <a:cubicBezTo>
                    <a:pt x="48" y="0"/>
                    <a:pt x="25" y="2"/>
                    <a:pt x="1" y="6"/>
                  </a:cubicBezTo>
                  <a:lnTo>
                    <a:pt x="1" y="257"/>
                  </a:lnTo>
                  <a:cubicBezTo>
                    <a:pt x="105" y="404"/>
                    <a:pt x="267" y="512"/>
                    <a:pt x="452" y="512"/>
                  </a:cubicBezTo>
                  <a:cubicBezTo>
                    <a:pt x="469" y="512"/>
                    <a:pt x="486" y="511"/>
                    <a:pt x="504" y="509"/>
                  </a:cubicBezTo>
                  <a:cubicBezTo>
                    <a:pt x="525" y="235"/>
                    <a:pt x="333" y="0"/>
                    <a:pt x="70" y="0"/>
                  </a:cubicBezTo>
                  <a:close/>
                </a:path>
              </a:pathLst>
            </a:custGeom>
            <a:solidFill>
              <a:srgbClr val="CA4F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91"/>
            <p:cNvSpPr/>
            <p:nvPr/>
          </p:nvSpPr>
          <p:spPr>
            <a:xfrm>
              <a:off x="4249600" y="4122600"/>
              <a:ext cx="6300" cy="6300"/>
            </a:xfrm>
            <a:custGeom>
              <a:avLst/>
              <a:gdLst/>
              <a:ahLst/>
              <a:cxnLst/>
              <a:rect l="l" t="t" r="r" b="b"/>
              <a:pathLst>
                <a:path w="252" h="252" extrusionOk="0">
                  <a:moveTo>
                    <a:pt x="0" y="0"/>
                  </a:moveTo>
                  <a:cubicBezTo>
                    <a:pt x="69" y="91"/>
                    <a:pt x="160" y="183"/>
                    <a:pt x="251" y="251"/>
                  </a:cubicBezTo>
                  <a:cubicBezTo>
                    <a:pt x="160" y="160"/>
                    <a:pt x="69" y="91"/>
                    <a:pt x="0" y="0"/>
                  </a:cubicBezTo>
                  <a:close/>
                </a:path>
              </a:pathLst>
            </a:custGeom>
            <a:solidFill>
              <a:srgbClr val="CA4F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91"/>
            <p:cNvSpPr/>
            <p:nvPr/>
          </p:nvSpPr>
          <p:spPr>
            <a:xfrm>
              <a:off x="4294175" y="4179175"/>
              <a:ext cx="5750" cy="6325"/>
            </a:xfrm>
            <a:custGeom>
              <a:avLst/>
              <a:gdLst/>
              <a:ahLst/>
              <a:cxnLst/>
              <a:rect l="l" t="t" r="r" b="b"/>
              <a:pathLst>
                <a:path w="230" h="253" extrusionOk="0">
                  <a:moveTo>
                    <a:pt x="229" y="252"/>
                  </a:moveTo>
                  <a:lnTo>
                    <a:pt x="1" y="1"/>
                  </a:ln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91"/>
            <p:cNvSpPr/>
            <p:nvPr/>
          </p:nvSpPr>
          <p:spPr>
            <a:xfrm>
              <a:off x="3848850" y="3890800"/>
              <a:ext cx="12600" cy="6100"/>
            </a:xfrm>
            <a:custGeom>
              <a:avLst/>
              <a:gdLst/>
              <a:ahLst/>
              <a:cxnLst/>
              <a:rect l="l" t="t" r="r" b="b"/>
              <a:pathLst>
                <a:path w="504" h="244" extrusionOk="0">
                  <a:moveTo>
                    <a:pt x="84" y="1"/>
                  </a:moveTo>
                  <a:cubicBezTo>
                    <a:pt x="56" y="1"/>
                    <a:pt x="28" y="4"/>
                    <a:pt x="0" y="11"/>
                  </a:cubicBezTo>
                  <a:cubicBezTo>
                    <a:pt x="83" y="155"/>
                    <a:pt x="257" y="243"/>
                    <a:pt x="441" y="243"/>
                  </a:cubicBezTo>
                  <a:cubicBezTo>
                    <a:pt x="461" y="243"/>
                    <a:pt x="482" y="242"/>
                    <a:pt x="504" y="240"/>
                  </a:cubicBezTo>
                  <a:cubicBezTo>
                    <a:pt x="406" y="104"/>
                    <a:pt x="243" y="1"/>
                    <a:pt x="84" y="1"/>
                  </a:cubicBezTo>
                  <a:close/>
                </a:path>
              </a:pathLst>
            </a:custGeom>
            <a:solidFill>
              <a:srgbClr val="E28C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91"/>
            <p:cNvSpPr/>
            <p:nvPr/>
          </p:nvSpPr>
          <p:spPr>
            <a:xfrm>
              <a:off x="4011200" y="3934500"/>
              <a:ext cx="6325" cy="6325"/>
            </a:xfrm>
            <a:custGeom>
              <a:avLst/>
              <a:gdLst/>
              <a:ahLst/>
              <a:cxnLst/>
              <a:rect l="l" t="t" r="r" b="b"/>
              <a:pathLst>
                <a:path w="253" h="253" extrusionOk="0">
                  <a:moveTo>
                    <a:pt x="1" y="1"/>
                  </a:moveTo>
                  <a:lnTo>
                    <a:pt x="252" y="252"/>
                  </a:lnTo>
                  <a:close/>
                </a:path>
              </a:pathLst>
            </a:custGeom>
            <a:solidFill>
              <a:srgbClr val="ECA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91"/>
            <p:cNvSpPr/>
            <p:nvPr/>
          </p:nvSpPr>
          <p:spPr>
            <a:xfrm>
              <a:off x="4382225" y="4366675"/>
              <a:ext cx="5150" cy="5175"/>
            </a:xfrm>
            <a:custGeom>
              <a:avLst/>
              <a:gdLst/>
              <a:ahLst/>
              <a:cxnLst/>
              <a:rect l="l" t="t" r="r" b="b"/>
              <a:pathLst>
                <a:path w="206" h="207" extrusionOk="0">
                  <a:moveTo>
                    <a:pt x="0" y="207"/>
                  </a:moveTo>
                  <a:lnTo>
                    <a:pt x="2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91"/>
            <p:cNvSpPr/>
            <p:nvPr/>
          </p:nvSpPr>
          <p:spPr>
            <a:xfrm>
              <a:off x="3857425" y="5293450"/>
              <a:ext cx="49175" cy="18900"/>
            </a:xfrm>
            <a:custGeom>
              <a:avLst/>
              <a:gdLst/>
              <a:ahLst/>
              <a:cxnLst/>
              <a:rect l="l" t="t" r="r" b="b"/>
              <a:pathLst>
                <a:path w="1967" h="756" extrusionOk="0">
                  <a:moveTo>
                    <a:pt x="1205" y="0"/>
                  </a:moveTo>
                  <a:cubicBezTo>
                    <a:pt x="926" y="0"/>
                    <a:pt x="629" y="197"/>
                    <a:pt x="298" y="294"/>
                  </a:cubicBezTo>
                  <a:cubicBezTo>
                    <a:pt x="115" y="340"/>
                    <a:pt x="0" y="454"/>
                    <a:pt x="69" y="614"/>
                  </a:cubicBezTo>
                  <a:cubicBezTo>
                    <a:pt x="129" y="694"/>
                    <a:pt x="223" y="756"/>
                    <a:pt x="321" y="756"/>
                  </a:cubicBezTo>
                  <a:cubicBezTo>
                    <a:pt x="336" y="756"/>
                    <a:pt x="351" y="754"/>
                    <a:pt x="366" y="751"/>
                  </a:cubicBezTo>
                  <a:cubicBezTo>
                    <a:pt x="847" y="660"/>
                    <a:pt x="1327" y="546"/>
                    <a:pt x="1784" y="431"/>
                  </a:cubicBezTo>
                  <a:cubicBezTo>
                    <a:pt x="1853" y="408"/>
                    <a:pt x="1898" y="317"/>
                    <a:pt x="1921" y="248"/>
                  </a:cubicBezTo>
                  <a:cubicBezTo>
                    <a:pt x="1967" y="65"/>
                    <a:pt x="1830" y="65"/>
                    <a:pt x="1715" y="43"/>
                  </a:cubicBezTo>
                  <a:cubicBezTo>
                    <a:pt x="1578" y="20"/>
                    <a:pt x="1464" y="20"/>
                    <a:pt x="1350" y="20"/>
                  </a:cubicBezTo>
                  <a:cubicBezTo>
                    <a:pt x="1302" y="6"/>
                    <a:pt x="1254" y="0"/>
                    <a:pt x="1205" y="0"/>
                  </a:cubicBezTo>
                  <a:close/>
                </a:path>
              </a:pathLst>
            </a:custGeom>
            <a:solidFill>
              <a:srgbClr val="ECA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91"/>
            <p:cNvSpPr/>
            <p:nvPr/>
          </p:nvSpPr>
          <p:spPr>
            <a:xfrm>
              <a:off x="4399925" y="4693100"/>
              <a:ext cx="12600" cy="20625"/>
            </a:xfrm>
            <a:custGeom>
              <a:avLst/>
              <a:gdLst/>
              <a:ahLst/>
              <a:cxnLst/>
              <a:rect l="l" t="t" r="r" b="b"/>
              <a:pathLst>
                <a:path w="504" h="825" extrusionOk="0">
                  <a:moveTo>
                    <a:pt x="504" y="1"/>
                  </a:moveTo>
                  <a:lnTo>
                    <a:pt x="504" y="1"/>
                  </a:lnTo>
                  <a:cubicBezTo>
                    <a:pt x="184" y="92"/>
                    <a:pt x="1" y="412"/>
                    <a:pt x="1" y="733"/>
                  </a:cubicBezTo>
                  <a:lnTo>
                    <a:pt x="138" y="824"/>
                  </a:lnTo>
                  <a:lnTo>
                    <a:pt x="252" y="733"/>
                  </a:lnTo>
                  <a:cubicBezTo>
                    <a:pt x="344" y="481"/>
                    <a:pt x="412" y="229"/>
                    <a:pt x="504" y="1"/>
                  </a:cubicBezTo>
                  <a:close/>
                </a:path>
              </a:pathLst>
            </a:custGeom>
            <a:solidFill>
              <a:srgbClr val="DB7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91"/>
            <p:cNvSpPr/>
            <p:nvPr/>
          </p:nvSpPr>
          <p:spPr>
            <a:xfrm>
              <a:off x="4425650" y="4661100"/>
              <a:ext cx="5750" cy="6300"/>
            </a:xfrm>
            <a:custGeom>
              <a:avLst/>
              <a:gdLst/>
              <a:ahLst/>
              <a:cxnLst/>
              <a:rect l="l" t="t" r="r" b="b"/>
              <a:pathLst>
                <a:path w="230" h="252" extrusionOk="0">
                  <a:moveTo>
                    <a:pt x="230" y="0"/>
                  </a:moveTo>
                  <a:lnTo>
                    <a:pt x="1" y="252"/>
                  </a:ln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91"/>
            <p:cNvSpPr/>
            <p:nvPr/>
          </p:nvSpPr>
          <p:spPr>
            <a:xfrm>
              <a:off x="4412500" y="4686250"/>
              <a:ext cx="6325" cy="6300"/>
            </a:xfrm>
            <a:custGeom>
              <a:avLst/>
              <a:gdLst/>
              <a:ahLst/>
              <a:cxnLst/>
              <a:rect l="l" t="t" r="r" b="b"/>
              <a:pathLst>
                <a:path w="253" h="252" extrusionOk="0">
                  <a:moveTo>
                    <a:pt x="252" y="0"/>
                  </a:moveTo>
                  <a:lnTo>
                    <a:pt x="1" y="252"/>
                  </a:lnTo>
                  <a:close/>
                </a:path>
              </a:pathLst>
            </a:custGeom>
            <a:solidFill>
              <a:srgbClr val="DB7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91"/>
            <p:cNvSpPr/>
            <p:nvPr/>
          </p:nvSpPr>
          <p:spPr>
            <a:xfrm>
              <a:off x="4393650" y="4711400"/>
              <a:ext cx="7650" cy="6700"/>
            </a:xfrm>
            <a:custGeom>
              <a:avLst/>
              <a:gdLst/>
              <a:ahLst/>
              <a:cxnLst/>
              <a:rect l="l" t="t" r="r" b="b"/>
              <a:pathLst>
                <a:path w="306" h="268" extrusionOk="0">
                  <a:moveTo>
                    <a:pt x="252" y="1"/>
                  </a:moveTo>
                  <a:lnTo>
                    <a:pt x="0" y="252"/>
                  </a:lnTo>
                  <a:cubicBezTo>
                    <a:pt x="46" y="262"/>
                    <a:pt x="86" y="268"/>
                    <a:pt x="122" y="268"/>
                  </a:cubicBezTo>
                  <a:cubicBezTo>
                    <a:pt x="248" y="268"/>
                    <a:pt x="305" y="197"/>
                    <a:pt x="252" y="1"/>
                  </a:cubicBezTo>
                  <a:close/>
                </a:path>
              </a:pathLst>
            </a:custGeom>
            <a:solidFill>
              <a:srgbClr val="DB7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91"/>
            <p:cNvSpPr/>
            <p:nvPr/>
          </p:nvSpPr>
          <p:spPr>
            <a:xfrm>
              <a:off x="4369625" y="4724550"/>
              <a:ext cx="5750" cy="6325"/>
            </a:xfrm>
            <a:custGeom>
              <a:avLst/>
              <a:gdLst/>
              <a:ahLst/>
              <a:cxnLst/>
              <a:rect l="l" t="t" r="r" b="b"/>
              <a:pathLst>
                <a:path w="230" h="253" extrusionOk="0">
                  <a:moveTo>
                    <a:pt x="230" y="0"/>
                  </a:moveTo>
                  <a:lnTo>
                    <a:pt x="230" y="0"/>
                  </a:lnTo>
                  <a:cubicBezTo>
                    <a:pt x="92" y="23"/>
                    <a:pt x="1" y="138"/>
                    <a:pt x="1" y="252"/>
                  </a:cubicBezTo>
                  <a:lnTo>
                    <a:pt x="230" y="0"/>
                  </a:lnTo>
                  <a:close/>
                </a:path>
              </a:pathLst>
            </a:custGeom>
            <a:solidFill>
              <a:srgbClr val="BF50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91"/>
            <p:cNvSpPr/>
            <p:nvPr/>
          </p:nvSpPr>
          <p:spPr>
            <a:xfrm>
              <a:off x="4374775" y="4711975"/>
              <a:ext cx="32050" cy="56050"/>
            </a:xfrm>
            <a:custGeom>
              <a:avLst/>
              <a:gdLst/>
              <a:ahLst/>
              <a:cxnLst/>
              <a:rect l="l" t="t" r="r" b="b"/>
              <a:pathLst>
                <a:path w="1282" h="2242" extrusionOk="0">
                  <a:moveTo>
                    <a:pt x="1007" y="0"/>
                  </a:moveTo>
                  <a:lnTo>
                    <a:pt x="755" y="229"/>
                  </a:lnTo>
                  <a:cubicBezTo>
                    <a:pt x="389" y="732"/>
                    <a:pt x="1" y="1212"/>
                    <a:pt x="161" y="1898"/>
                  </a:cubicBezTo>
                  <a:cubicBezTo>
                    <a:pt x="184" y="2013"/>
                    <a:pt x="69" y="2127"/>
                    <a:pt x="1" y="2241"/>
                  </a:cubicBezTo>
                  <a:lnTo>
                    <a:pt x="504" y="2241"/>
                  </a:lnTo>
                  <a:cubicBezTo>
                    <a:pt x="527" y="2081"/>
                    <a:pt x="527" y="1921"/>
                    <a:pt x="550" y="1761"/>
                  </a:cubicBezTo>
                  <a:cubicBezTo>
                    <a:pt x="595" y="1487"/>
                    <a:pt x="1098" y="1578"/>
                    <a:pt x="1007" y="1327"/>
                  </a:cubicBezTo>
                  <a:cubicBezTo>
                    <a:pt x="915" y="1121"/>
                    <a:pt x="961" y="869"/>
                    <a:pt x="1121" y="686"/>
                  </a:cubicBezTo>
                  <a:cubicBezTo>
                    <a:pt x="1236" y="481"/>
                    <a:pt x="1281" y="229"/>
                    <a:pt x="1258" y="0"/>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91"/>
            <p:cNvSpPr/>
            <p:nvPr/>
          </p:nvSpPr>
          <p:spPr>
            <a:xfrm>
              <a:off x="4415375" y="4722675"/>
              <a:ext cx="16025" cy="13900"/>
            </a:xfrm>
            <a:custGeom>
              <a:avLst/>
              <a:gdLst/>
              <a:ahLst/>
              <a:cxnLst/>
              <a:rect l="l" t="t" r="r" b="b"/>
              <a:pathLst>
                <a:path w="641" h="556" extrusionOk="0">
                  <a:moveTo>
                    <a:pt x="187" y="1"/>
                  </a:moveTo>
                  <a:cubicBezTo>
                    <a:pt x="126" y="1"/>
                    <a:pt x="56" y="34"/>
                    <a:pt x="0" y="53"/>
                  </a:cubicBezTo>
                  <a:cubicBezTo>
                    <a:pt x="46" y="121"/>
                    <a:pt x="46" y="213"/>
                    <a:pt x="92" y="258"/>
                  </a:cubicBezTo>
                  <a:cubicBezTo>
                    <a:pt x="275" y="373"/>
                    <a:pt x="458" y="464"/>
                    <a:pt x="641" y="556"/>
                  </a:cubicBezTo>
                  <a:cubicBezTo>
                    <a:pt x="641" y="304"/>
                    <a:pt x="480" y="75"/>
                    <a:pt x="229" y="7"/>
                  </a:cubicBezTo>
                  <a:cubicBezTo>
                    <a:pt x="216" y="3"/>
                    <a:pt x="202" y="1"/>
                    <a:pt x="187" y="1"/>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91"/>
            <p:cNvSpPr/>
            <p:nvPr/>
          </p:nvSpPr>
          <p:spPr>
            <a:xfrm>
              <a:off x="4386775" y="4768000"/>
              <a:ext cx="13750" cy="18875"/>
            </a:xfrm>
            <a:custGeom>
              <a:avLst/>
              <a:gdLst/>
              <a:ahLst/>
              <a:cxnLst/>
              <a:rect l="l" t="t" r="r" b="b"/>
              <a:pathLst>
                <a:path w="550" h="755" extrusionOk="0">
                  <a:moveTo>
                    <a:pt x="24" y="0"/>
                  </a:moveTo>
                  <a:cubicBezTo>
                    <a:pt x="1" y="320"/>
                    <a:pt x="207" y="641"/>
                    <a:pt x="527" y="755"/>
                  </a:cubicBezTo>
                  <a:cubicBezTo>
                    <a:pt x="550" y="412"/>
                    <a:pt x="344" y="115"/>
                    <a:pt x="24" y="0"/>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91"/>
            <p:cNvSpPr/>
            <p:nvPr/>
          </p:nvSpPr>
          <p:spPr>
            <a:xfrm>
              <a:off x="4423375" y="4742850"/>
              <a:ext cx="8025" cy="5050"/>
            </a:xfrm>
            <a:custGeom>
              <a:avLst/>
              <a:gdLst/>
              <a:ahLst/>
              <a:cxnLst/>
              <a:rect l="l" t="t" r="r" b="b"/>
              <a:pathLst>
                <a:path w="321" h="202" extrusionOk="0">
                  <a:moveTo>
                    <a:pt x="321" y="0"/>
                  </a:moveTo>
                  <a:cubicBezTo>
                    <a:pt x="229" y="0"/>
                    <a:pt x="160" y="23"/>
                    <a:pt x="92" y="23"/>
                  </a:cubicBezTo>
                  <a:cubicBezTo>
                    <a:pt x="46" y="46"/>
                    <a:pt x="0" y="69"/>
                    <a:pt x="0" y="92"/>
                  </a:cubicBezTo>
                  <a:cubicBezTo>
                    <a:pt x="0" y="159"/>
                    <a:pt x="49" y="201"/>
                    <a:pt x="103" y="201"/>
                  </a:cubicBezTo>
                  <a:cubicBezTo>
                    <a:pt x="122" y="201"/>
                    <a:pt x="142" y="195"/>
                    <a:pt x="160" y="183"/>
                  </a:cubicBezTo>
                  <a:cubicBezTo>
                    <a:pt x="229" y="115"/>
                    <a:pt x="275" y="69"/>
                    <a:pt x="321" y="0"/>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91"/>
            <p:cNvSpPr/>
            <p:nvPr/>
          </p:nvSpPr>
          <p:spPr>
            <a:xfrm>
              <a:off x="4431375" y="4736550"/>
              <a:ext cx="6325" cy="6325"/>
            </a:xfrm>
            <a:custGeom>
              <a:avLst/>
              <a:gdLst/>
              <a:ahLst/>
              <a:cxnLst/>
              <a:rect l="l" t="t" r="r" b="b"/>
              <a:pathLst>
                <a:path w="253" h="253" extrusionOk="0">
                  <a:moveTo>
                    <a:pt x="1" y="1"/>
                  </a:moveTo>
                  <a:lnTo>
                    <a:pt x="1" y="252"/>
                  </a:lnTo>
                  <a:lnTo>
                    <a:pt x="252" y="252"/>
                  </a:lnTo>
                  <a:lnTo>
                    <a:pt x="1" y="1"/>
                  </a:ln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8" name="Google Shape;5978;p91"/>
          <p:cNvSpPr txBox="1">
            <a:spLocks noGrp="1"/>
          </p:cNvSpPr>
          <p:nvPr>
            <p:ph type="subTitle" idx="7"/>
          </p:nvPr>
        </p:nvSpPr>
        <p:spPr>
          <a:xfrm>
            <a:off x="3659275" y="1831845"/>
            <a:ext cx="1697700" cy="366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Features</a:t>
            </a:r>
            <a:endParaRPr dirty="0"/>
          </a:p>
        </p:txBody>
      </p:sp>
      <p:sp>
        <p:nvSpPr>
          <p:cNvPr id="5979" name="Google Shape;5979;p91"/>
          <p:cNvSpPr txBox="1">
            <a:spLocks noGrp="1"/>
          </p:cNvSpPr>
          <p:nvPr>
            <p:ph type="subTitle" idx="8"/>
          </p:nvPr>
        </p:nvSpPr>
        <p:spPr>
          <a:xfrm>
            <a:off x="3482849" y="2211595"/>
            <a:ext cx="2160811" cy="633000"/>
          </a:xfrm>
          <a:prstGeom prst="rect">
            <a:avLst/>
          </a:prstGeom>
        </p:spPr>
        <p:txBody>
          <a:bodyPr spcFirstLastPara="1" wrap="square" lIns="91425" tIns="91425" rIns="91425" bIns="91425" anchor="t" anchorCtr="0">
            <a:noAutofit/>
          </a:bodyPr>
          <a:lstStyle/>
          <a:p>
            <a:pPr marL="0" lvl="0" indent="0">
              <a:buClr>
                <a:schemeClr val="dk1"/>
              </a:buClr>
              <a:buSzPts val="1100"/>
            </a:pPr>
            <a:r>
              <a:rPr lang="en-IN" sz="1050" dirty="0">
                <a:solidFill>
                  <a:schemeClr val="bg1">
                    <a:lumMod val="85000"/>
                  </a:schemeClr>
                </a:solidFill>
              </a:rPr>
              <a:t>Uses various physicochemical properties of wine, excluding "quality", like acidity, sugar content, </a:t>
            </a:r>
            <a:r>
              <a:rPr lang="en-IN" sz="1050" dirty="0" err="1">
                <a:solidFill>
                  <a:schemeClr val="bg1">
                    <a:lumMod val="85000"/>
                  </a:schemeClr>
                </a:solidFill>
              </a:rPr>
              <a:t>sulfur</a:t>
            </a:r>
            <a:r>
              <a:rPr lang="en-IN" sz="1050" dirty="0">
                <a:solidFill>
                  <a:schemeClr val="bg1">
                    <a:lumMod val="85000"/>
                  </a:schemeClr>
                </a:solidFill>
              </a:rPr>
              <a:t> dioxide levels, etc.</a:t>
            </a:r>
          </a:p>
        </p:txBody>
      </p:sp>
      <p:grpSp>
        <p:nvGrpSpPr>
          <p:cNvPr id="5980" name="Google Shape;5980;p91"/>
          <p:cNvGrpSpPr/>
          <p:nvPr/>
        </p:nvGrpSpPr>
        <p:grpSpPr>
          <a:xfrm>
            <a:off x="6350485" y="1043654"/>
            <a:ext cx="731506" cy="717577"/>
            <a:chOff x="2986200" y="3849900"/>
            <a:chExt cx="1502375" cy="1505300"/>
          </a:xfrm>
        </p:grpSpPr>
        <p:sp>
          <p:nvSpPr>
            <p:cNvPr id="5981" name="Google Shape;5981;p91"/>
            <p:cNvSpPr/>
            <p:nvPr/>
          </p:nvSpPr>
          <p:spPr>
            <a:xfrm>
              <a:off x="3165700" y="3969225"/>
              <a:ext cx="170400" cy="149375"/>
            </a:xfrm>
            <a:custGeom>
              <a:avLst/>
              <a:gdLst/>
              <a:ahLst/>
              <a:cxnLst/>
              <a:rect l="l" t="t" r="r" b="b"/>
              <a:pathLst>
                <a:path w="6816" h="5975" extrusionOk="0">
                  <a:moveTo>
                    <a:pt x="6505" y="1"/>
                  </a:moveTo>
                  <a:cubicBezTo>
                    <a:pt x="6411" y="1"/>
                    <a:pt x="6319" y="45"/>
                    <a:pt x="6243" y="121"/>
                  </a:cubicBezTo>
                  <a:cubicBezTo>
                    <a:pt x="5832" y="441"/>
                    <a:pt x="5306" y="647"/>
                    <a:pt x="4940" y="1059"/>
                  </a:cubicBezTo>
                  <a:cubicBezTo>
                    <a:pt x="4620" y="1470"/>
                    <a:pt x="4208" y="1836"/>
                    <a:pt x="3728" y="2110"/>
                  </a:cubicBezTo>
                  <a:cubicBezTo>
                    <a:pt x="3362" y="2751"/>
                    <a:pt x="2813" y="3277"/>
                    <a:pt x="2150" y="3597"/>
                  </a:cubicBezTo>
                  <a:cubicBezTo>
                    <a:pt x="2013" y="3665"/>
                    <a:pt x="1807" y="3665"/>
                    <a:pt x="1716" y="3780"/>
                  </a:cubicBezTo>
                  <a:cubicBezTo>
                    <a:pt x="1167" y="4397"/>
                    <a:pt x="481" y="4923"/>
                    <a:pt x="1" y="5632"/>
                  </a:cubicBezTo>
                  <a:cubicBezTo>
                    <a:pt x="69" y="5723"/>
                    <a:pt x="161" y="5769"/>
                    <a:pt x="275" y="5815"/>
                  </a:cubicBezTo>
                  <a:cubicBezTo>
                    <a:pt x="322" y="5812"/>
                    <a:pt x="370" y="5810"/>
                    <a:pt x="417" y="5810"/>
                  </a:cubicBezTo>
                  <a:cubicBezTo>
                    <a:pt x="735" y="5810"/>
                    <a:pt x="1051" y="5875"/>
                    <a:pt x="1350" y="5975"/>
                  </a:cubicBezTo>
                  <a:cubicBezTo>
                    <a:pt x="1944" y="5861"/>
                    <a:pt x="2242" y="5403"/>
                    <a:pt x="2585" y="4992"/>
                  </a:cubicBezTo>
                  <a:cubicBezTo>
                    <a:pt x="3134" y="4374"/>
                    <a:pt x="3682" y="3780"/>
                    <a:pt x="4528" y="3528"/>
                  </a:cubicBezTo>
                  <a:cubicBezTo>
                    <a:pt x="4803" y="3460"/>
                    <a:pt x="5031" y="3277"/>
                    <a:pt x="5146" y="3002"/>
                  </a:cubicBezTo>
                  <a:cubicBezTo>
                    <a:pt x="5283" y="2431"/>
                    <a:pt x="6060" y="2316"/>
                    <a:pt x="6106" y="1676"/>
                  </a:cubicBezTo>
                  <a:cubicBezTo>
                    <a:pt x="5809" y="921"/>
                    <a:pt x="6746" y="761"/>
                    <a:pt x="6815" y="190"/>
                  </a:cubicBezTo>
                  <a:cubicBezTo>
                    <a:pt x="6769" y="75"/>
                    <a:pt x="6678" y="7"/>
                    <a:pt x="6564" y="7"/>
                  </a:cubicBezTo>
                  <a:cubicBezTo>
                    <a:pt x="6544" y="3"/>
                    <a:pt x="6524" y="1"/>
                    <a:pt x="6505" y="1"/>
                  </a:cubicBezTo>
                  <a:close/>
                </a:path>
              </a:pathLst>
            </a:custGeom>
            <a:solidFill>
              <a:srgbClr val="ED9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91"/>
            <p:cNvSpPr/>
            <p:nvPr/>
          </p:nvSpPr>
          <p:spPr>
            <a:xfrm>
              <a:off x="3081100" y="4113225"/>
              <a:ext cx="116075" cy="123725"/>
            </a:xfrm>
            <a:custGeom>
              <a:avLst/>
              <a:gdLst/>
              <a:ahLst/>
              <a:cxnLst/>
              <a:rect l="l" t="t" r="r" b="b"/>
              <a:pathLst>
                <a:path w="4643" h="4949" extrusionOk="0">
                  <a:moveTo>
                    <a:pt x="3880" y="0"/>
                  </a:moveTo>
                  <a:cubicBezTo>
                    <a:pt x="3844" y="0"/>
                    <a:pt x="3809" y="3"/>
                    <a:pt x="3774" y="9"/>
                  </a:cubicBezTo>
                  <a:cubicBezTo>
                    <a:pt x="3362" y="32"/>
                    <a:pt x="3270" y="558"/>
                    <a:pt x="2859" y="581"/>
                  </a:cubicBezTo>
                  <a:cubicBezTo>
                    <a:pt x="2516" y="878"/>
                    <a:pt x="2196" y="1175"/>
                    <a:pt x="1921" y="1495"/>
                  </a:cubicBezTo>
                  <a:cubicBezTo>
                    <a:pt x="1533" y="2021"/>
                    <a:pt x="1235" y="2593"/>
                    <a:pt x="892" y="3142"/>
                  </a:cubicBezTo>
                  <a:cubicBezTo>
                    <a:pt x="938" y="3142"/>
                    <a:pt x="938" y="3188"/>
                    <a:pt x="938" y="3233"/>
                  </a:cubicBezTo>
                  <a:cubicBezTo>
                    <a:pt x="938" y="3302"/>
                    <a:pt x="892" y="3348"/>
                    <a:pt x="801" y="3370"/>
                  </a:cubicBezTo>
                  <a:cubicBezTo>
                    <a:pt x="435" y="3599"/>
                    <a:pt x="298" y="3988"/>
                    <a:pt x="115" y="4354"/>
                  </a:cubicBezTo>
                  <a:cubicBezTo>
                    <a:pt x="46" y="4445"/>
                    <a:pt x="1" y="4560"/>
                    <a:pt x="1" y="4674"/>
                  </a:cubicBezTo>
                  <a:cubicBezTo>
                    <a:pt x="1" y="4811"/>
                    <a:pt x="92" y="4903"/>
                    <a:pt x="206" y="4948"/>
                  </a:cubicBezTo>
                  <a:cubicBezTo>
                    <a:pt x="824" y="4445"/>
                    <a:pt x="1624" y="4171"/>
                    <a:pt x="1853" y="3256"/>
                  </a:cubicBezTo>
                  <a:cubicBezTo>
                    <a:pt x="1866" y="3213"/>
                    <a:pt x="1880" y="3196"/>
                    <a:pt x="1897" y="3196"/>
                  </a:cubicBezTo>
                  <a:cubicBezTo>
                    <a:pt x="1960" y="3196"/>
                    <a:pt x="2052" y="3450"/>
                    <a:pt x="2191" y="3450"/>
                  </a:cubicBezTo>
                  <a:cubicBezTo>
                    <a:pt x="2207" y="3450"/>
                    <a:pt x="2224" y="3447"/>
                    <a:pt x="2241" y="3439"/>
                  </a:cubicBezTo>
                  <a:cubicBezTo>
                    <a:pt x="2836" y="3302"/>
                    <a:pt x="2905" y="2867"/>
                    <a:pt x="2813" y="2364"/>
                  </a:cubicBezTo>
                  <a:cubicBezTo>
                    <a:pt x="2669" y="2028"/>
                    <a:pt x="2760" y="1939"/>
                    <a:pt x="2938" y="1939"/>
                  </a:cubicBezTo>
                  <a:cubicBezTo>
                    <a:pt x="3014" y="1939"/>
                    <a:pt x="3106" y="1955"/>
                    <a:pt x="3202" y="1976"/>
                  </a:cubicBezTo>
                  <a:cubicBezTo>
                    <a:pt x="3316" y="1976"/>
                    <a:pt x="3431" y="1953"/>
                    <a:pt x="3522" y="1884"/>
                  </a:cubicBezTo>
                  <a:cubicBezTo>
                    <a:pt x="3911" y="1427"/>
                    <a:pt x="4642" y="1175"/>
                    <a:pt x="4482" y="352"/>
                  </a:cubicBezTo>
                  <a:cubicBezTo>
                    <a:pt x="4363" y="133"/>
                    <a:pt x="4121" y="0"/>
                    <a:pt x="3880" y="0"/>
                  </a:cubicBezTo>
                  <a:close/>
                </a:path>
              </a:pathLst>
            </a:custGeom>
            <a:solidFill>
              <a:srgbClr val="ED9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91"/>
            <p:cNvSpPr/>
            <p:nvPr/>
          </p:nvSpPr>
          <p:spPr>
            <a:xfrm>
              <a:off x="3541875" y="3849900"/>
              <a:ext cx="233825" cy="33175"/>
            </a:xfrm>
            <a:custGeom>
              <a:avLst/>
              <a:gdLst/>
              <a:ahLst/>
              <a:cxnLst/>
              <a:rect l="l" t="t" r="r" b="b"/>
              <a:pathLst>
                <a:path w="9353" h="1327" extrusionOk="0">
                  <a:moveTo>
                    <a:pt x="6837" y="1"/>
                  </a:moveTo>
                  <a:cubicBezTo>
                    <a:pt x="5968" y="1"/>
                    <a:pt x="5122" y="115"/>
                    <a:pt x="4253" y="161"/>
                  </a:cubicBezTo>
                  <a:cubicBezTo>
                    <a:pt x="3425" y="458"/>
                    <a:pt x="2557" y="597"/>
                    <a:pt x="1668" y="597"/>
                  </a:cubicBezTo>
                  <a:cubicBezTo>
                    <a:pt x="1600" y="597"/>
                    <a:pt x="1532" y="597"/>
                    <a:pt x="1464" y="595"/>
                  </a:cubicBezTo>
                  <a:cubicBezTo>
                    <a:pt x="960" y="618"/>
                    <a:pt x="480" y="732"/>
                    <a:pt x="23" y="938"/>
                  </a:cubicBezTo>
                  <a:cubicBezTo>
                    <a:pt x="0" y="1212"/>
                    <a:pt x="229" y="1281"/>
                    <a:pt x="435" y="1327"/>
                  </a:cubicBezTo>
                  <a:cubicBezTo>
                    <a:pt x="1464" y="1235"/>
                    <a:pt x="2538" y="1258"/>
                    <a:pt x="3567" y="1098"/>
                  </a:cubicBezTo>
                  <a:cubicBezTo>
                    <a:pt x="3887" y="1007"/>
                    <a:pt x="4230" y="1030"/>
                    <a:pt x="4528" y="961"/>
                  </a:cubicBezTo>
                  <a:cubicBezTo>
                    <a:pt x="6060" y="572"/>
                    <a:pt x="7638" y="961"/>
                    <a:pt x="9147" y="526"/>
                  </a:cubicBezTo>
                  <a:cubicBezTo>
                    <a:pt x="9284" y="458"/>
                    <a:pt x="9353" y="275"/>
                    <a:pt x="9261" y="161"/>
                  </a:cubicBezTo>
                  <a:cubicBezTo>
                    <a:pt x="8461" y="92"/>
                    <a:pt x="7683" y="1"/>
                    <a:pt x="6837" y="1"/>
                  </a:cubicBezTo>
                  <a:close/>
                </a:path>
              </a:pathLst>
            </a:custGeom>
            <a:solidFill>
              <a:srgbClr val="E182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91"/>
            <p:cNvSpPr/>
            <p:nvPr/>
          </p:nvSpPr>
          <p:spPr>
            <a:xfrm>
              <a:off x="3326350" y="3901200"/>
              <a:ext cx="141800" cy="74375"/>
            </a:xfrm>
            <a:custGeom>
              <a:avLst/>
              <a:gdLst/>
              <a:ahLst/>
              <a:cxnLst/>
              <a:rect l="l" t="t" r="r" b="b"/>
              <a:pathLst>
                <a:path w="5672" h="2975" extrusionOk="0">
                  <a:moveTo>
                    <a:pt x="5485" y="1"/>
                  </a:moveTo>
                  <a:cubicBezTo>
                    <a:pt x="5425" y="1"/>
                    <a:pt x="5363" y="18"/>
                    <a:pt x="5305" y="52"/>
                  </a:cubicBezTo>
                  <a:cubicBezTo>
                    <a:pt x="3590" y="510"/>
                    <a:pt x="1990" y="1287"/>
                    <a:pt x="595" y="2339"/>
                  </a:cubicBezTo>
                  <a:cubicBezTo>
                    <a:pt x="503" y="2430"/>
                    <a:pt x="412" y="2522"/>
                    <a:pt x="298" y="2568"/>
                  </a:cubicBezTo>
                  <a:cubicBezTo>
                    <a:pt x="229" y="2590"/>
                    <a:pt x="160" y="2613"/>
                    <a:pt x="92" y="2636"/>
                  </a:cubicBezTo>
                  <a:cubicBezTo>
                    <a:pt x="69" y="2636"/>
                    <a:pt x="69" y="2659"/>
                    <a:pt x="23" y="2705"/>
                  </a:cubicBezTo>
                  <a:cubicBezTo>
                    <a:pt x="0" y="2751"/>
                    <a:pt x="23" y="2796"/>
                    <a:pt x="92" y="2842"/>
                  </a:cubicBezTo>
                  <a:lnTo>
                    <a:pt x="343" y="2842"/>
                  </a:lnTo>
                  <a:cubicBezTo>
                    <a:pt x="462" y="2937"/>
                    <a:pt x="575" y="2974"/>
                    <a:pt x="682" y="2974"/>
                  </a:cubicBezTo>
                  <a:cubicBezTo>
                    <a:pt x="886" y="2974"/>
                    <a:pt x="1070" y="2840"/>
                    <a:pt x="1235" y="2705"/>
                  </a:cubicBezTo>
                  <a:cubicBezTo>
                    <a:pt x="2264" y="1950"/>
                    <a:pt x="3453" y="1379"/>
                    <a:pt x="4711" y="1036"/>
                  </a:cubicBezTo>
                  <a:cubicBezTo>
                    <a:pt x="5077" y="967"/>
                    <a:pt x="5420" y="738"/>
                    <a:pt x="5626" y="418"/>
                  </a:cubicBezTo>
                  <a:cubicBezTo>
                    <a:pt x="5671" y="304"/>
                    <a:pt x="5671" y="189"/>
                    <a:pt x="5648" y="52"/>
                  </a:cubicBezTo>
                  <a:cubicBezTo>
                    <a:pt x="5603" y="18"/>
                    <a:pt x="5545" y="1"/>
                    <a:pt x="5485" y="1"/>
                  </a:cubicBezTo>
                  <a:close/>
                </a:path>
              </a:pathLst>
            </a:custGeom>
            <a:solidFill>
              <a:srgbClr val="E79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91"/>
            <p:cNvSpPr/>
            <p:nvPr/>
          </p:nvSpPr>
          <p:spPr>
            <a:xfrm>
              <a:off x="3032100" y="4260825"/>
              <a:ext cx="45325" cy="88525"/>
            </a:xfrm>
            <a:custGeom>
              <a:avLst/>
              <a:gdLst/>
              <a:ahLst/>
              <a:cxnLst/>
              <a:rect l="l" t="t" r="r" b="b"/>
              <a:pathLst>
                <a:path w="1813" h="3541" extrusionOk="0">
                  <a:moveTo>
                    <a:pt x="1444" y="1"/>
                  </a:moveTo>
                  <a:cubicBezTo>
                    <a:pt x="1420" y="1"/>
                    <a:pt x="1394" y="2"/>
                    <a:pt x="1366" y="5"/>
                  </a:cubicBezTo>
                  <a:cubicBezTo>
                    <a:pt x="1343" y="73"/>
                    <a:pt x="1320" y="142"/>
                    <a:pt x="1320" y="188"/>
                  </a:cubicBezTo>
                  <a:cubicBezTo>
                    <a:pt x="1252" y="302"/>
                    <a:pt x="1160" y="416"/>
                    <a:pt x="1069" y="485"/>
                  </a:cubicBezTo>
                  <a:cubicBezTo>
                    <a:pt x="817" y="988"/>
                    <a:pt x="566" y="1491"/>
                    <a:pt x="314" y="1994"/>
                  </a:cubicBezTo>
                  <a:cubicBezTo>
                    <a:pt x="223" y="2383"/>
                    <a:pt x="131" y="2794"/>
                    <a:pt x="40" y="3206"/>
                  </a:cubicBezTo>
                  <a:cubicBezTo>
                    <a:pt x="1" y="3465"/>
                    <a:pt x="80" y="3541"/>
                    <a:pt x="189" y="3541"/>
                  </a:cubicBezTo>
                  <a:cubicBezTo>
                    <a:pt x="272" y="3541"/>
                    <a:pt x="372" y="3497"/>
                    <a:pt x="451" y="3458"/>
                  </a:cubicBezTo>
                  <a:cubicBezTo>
                    <a:pt x="771" y="3275"/>
                    <a:pt x="863" y="2909"/>
                    <a:pt x="1000" y="2566"/>
                  </a:cubicBezTo>
                  <a:cubicBezTo>
                    <a:pt x="1069" y="2406"/>
                    <a:pt x="1137" y="2268"/>
                    <a:pt x="1206" y="2108"/>
                  </a:cubicBezTo>
                  <a:cubicBezTo>
                    <a:pt x="1252" y="1994"/>
                    <a:pt x="1275" y="1903"/>
                    <a:pt x="1297" y="1788"/>
                  </a:cubicBezTo>
                  <a:cubicBezTo>
                    <a:pt x="1366" y="1468"/>
                    <a:pt x="1480" y="1171"/>
                    <a:pt x="1663" y="896"/>
                  </a:cubicBezTo>
                  <a:cubicBezTo>
                    <a:pt x="1709" y="805"/>
                    <a:pt x="1732" y="691"/>
                    <a:pt x="1755" y="576"/>
                  </a:cubicBezTo>
                  <a:cubicBezTo>
                    <a:pt x="1733" y="319"/>
                    <a:pt x="1813" y="1"/>
                    <a:pt x="1444" y="1"/>
                  </a:cubicBezTo>
                  <a:close/>
                </a:path>
              </a:pathLst>
            </a:custGeom>
            <a:solidFill>
              <a:srgbClr val="E48D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91"/>
            <p:cNvSpPr/>
            <p:nvPr/>
          </p:nvSpPr>
          <p:spPr>
            <a:xfrm>
              <a:off x="3496700" y="3873350"/>
              <a:ext cx="51475" cy="28600"/>
            </a:xfrm>
            <a:custGeom>
              <a:avLst/>
              <a:gdLst/>
              <a:ahLst/>
              <a:cxnLst/>
              <a:rect l="l" t="t" r="r" b="b"/>
              <a:pathLst>
                <a:path w="2059" h="1144" extrusionOk="0">
                  <a:moveTo>
                    <a:pt x="1807" y="0"/>
                  </a:moveTo>
                  <a:cubicBezTo>
                    <a:pt x="1213" y="206"/>
                    <a:pt x="549" y="297"/>
                    <a:pt x="1" y="640"/>
                  </a:cubicBezTo>
                  <a:cubicBezTo>
                    <a:pt x="23" y="823"/>
                    <a:pt x="138" y="983"/>
                    <a:pt x="298" y="1052"/>
                  </a:cubicBezTo>
                  <a:cubicBezTo>
                    <a:pt x="389" y="1098"/>
                    <a:pt x="504" y="1143"/>
                    <a:pt x="618" y="1143"/>
                  </a:cubicBezTo>
                  <a:cubicBezTo>
                    <a:pt x="1190" y="1006"/>
                    <a:pt x="1853" y="938"/>
                    <a:pt x="2059" y="206"/>
                  </a:cubicBezTo>
                  <a:lnTo>
                    <a:pt x="1807" y="0"/>
                  </a:lnTo>
                  <a:close/>
                </a:path>
              </a:pathLst>
            </a:custGeom>
            <a:solidFill>
              <a:srgbClr val="E692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91"/>
            <p:cNvSpPr/>
            <p:nvPr/>
          </p:nvSpPr>
          <p:spPr>
            <a:xfrm>
              <a:off x="3066250" y="4227775"/>
              <a:ext cx="27450" cy="51475"/>
            </a:xfrm>
            <a:custGeom>
              <a:avLst/>
              <a:gdLst/>
              <a:ahLst/>
              <a:cxnLst/>
              <a:rect l="l" t="t" r="r" b="b"/>
              <a:pathLst>
                <a:path w="1098" h="2059" extrusionOk="0">
                  <a:moveTo>
                    <a:pt x="606" y="0"/>
                  </a:moveTo>
                  <a:cubicBezTo>
                    <a:pt x="572" y="0"/>
                    <a:pt x="537" y="23"/>
                    <a:pt x="503" y="69"/>
                  </a:cubicBezTo>
                  <a:lnTo>
                    <a:pt x="0" y="1327"/>
                  </a:lnTo>
                  <a:cubicBezTo>
                    <a:pt x="274" y="1510"/>
                    <a:pt x="206" y="1784"/>
                    <a:pt x="206" y="2058"/>
                  </a:cubicBezTo>
                  <a:cubicBezTo>
                    <a:pt x="1098" y="1670"/>
                    <a:pt x="1098" y="1052"/>
                    <a:pt x="709" y="298"/>
                  </a:cubicBezTo>
                  <a:lnTo>
                    <a:pt x="709" y="69"/>
                  </a:lnTo>
                  <a:cubicBezTo>
                    <a:pt x="675" y="23"/>
                    <a:pt x="640" y="0"/>
                    <a:pt x="606" y="0"/>
                  </a:cubicBezTo>
                  <a:close/>
                </a:path>
              </a:pathLst>
            </a:custGeom>
            <a:solidFill>
              <a:srgbClr val="EC9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91"/>
            <p:cNvSpPr/>
            <p:nvPr/>
          </p:nvSpPr>
          <p:spPr>
            <a:xfrm>
              <a:off x="3219450" y="4021975"/>
              <a:ext cx="39475" cy="37175"/>
            </a:xfrm>
            <a:custGeom>
              <a:avLst/>
              <a:gdLst/>
              <a:ahLst/>
              <a:cxnLst/>
              <a:rect l="l" t="t" r="r" b="b"/>
              <a:pathLst>
                <a:path w="1579" h="1487" extrusionOk="0">
                  <a:moveTo>
                    <a:pt x="1578" y="0"/>
                  </a:moveTo>
                  <a:lnTo>
                    <a:pt x="1578" y="0"/>
                  </a:lnTo>
                  <a:cubicBezTo>
                    <a:pt x="938" y="343"/>
                    <a:pt x="526" y="984"/>
                    <a:pt x="0" y="1487"/>
                  </a:cubicBezTo>
                  <a:cubicBezTo>
                    <a:pt x="892" y="1372"/>
                    <a:pt x="1372" y="824"/>
                    <a:pt x="1578" y="0"/>
                  </a:cubicBezTo>
                  <a:close/>
                </a:path>
              </a:pathLst>
            </a:custGeom>
            <a:solidFill>
              <a:srgbClr val="E489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91"/>
            <p:cNvSpPr/>
            <p:nvPr/>
          </p:nvSpPr>
          <p:spPr>
            <a:xfrm>
              <a:off x="3258900" y="3995675"/>
              <a:ext cx="33175" cy="26325"/>
            </a:xfrm>
            <a:custGeom>
              <a:avLst/>
              <a:gdLst/>
              <a:ahLst/>
              <a:cxnLst/>
              <a:rect l="l" t="t" r="r" b="b"/>
              <a:pathLst>
                <a:path w="1327" h="1053" extrusionOk="0">
                  <a:moveTo>
                    <a:pt x="1212" y="1"/>
                  </a:moveTo>
                  <a:cubicBezTo>
                    <a:pt x="686" y="183"/>
                    <a:pt x="252" y="549"/>
                    <a:pt x="0" y="1052"/>
                  </a:cubicBezTo>
                  <a:cubicBezTo>
                    <a:pt x="640" y="1052"/>
                    <a:pt x="892" y="481"/>
                    <a:pt x="1326" y="183"/>
                  </a:cubicBezTo>
                  <a:lnTo>
                    <a:pt x="1212" y="1"/>
                  </a:lnTo>
                  <a:close/>
                </a:path>
              </a:pathLst>
            </a:custGeom>
            <a:solidFill>
              <a:srgbClr val="E58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91"/>
            <p:cNvSpPr/>
            <p:nvPr/>
          </p:nvSpPr>
          <p:spPr>
            <a:xfrm>
              <a:off x="3464125" y="3891625"/>
              <a:ext cx="40600" cy="18550"/>
            </a:xfrm>
            <a:custGeom>
              <a:avLst/>
              <a:gdLst/>
              <a:ahLst/>
              <a:cxnLst/>
              <a:rect l="l" t="t" r="r" b="b"/>
              <a:pathLst>
                <a:path w="1624" h="742" extrusionOk="0">
                  <a:moveTo>
                    <a:pt x="846" y="1"/>
                  </a:moveTo>
                  <a:lnTo>
                    <a:pt x="92" y="229"/>
                  </a:lnTo>
                  <a:cubicBezTo>
                    <a:pt x="92" y="229"/>
                    <a:pt x="46" y="252"/>
                    <a:pt x="23" y="275"/>
                  </a:cubicBezTo>
                  <a:cubicBezTo>
                    <a:pt x="0" y="344"/>
                    <a:pt x="23" y="412"/>
                    <a:pt x="69" y="435"/>
                  </a:cubicBezTo>
                  <a:cubicBezTo>
                    <a:pt x="284" y="635"/>
                    <a:pt x="561" y="742"/>
                    <a:pt x="845" y="742"/>
                  </a:cubicBezTo>
                  <a:cubicBezTo>
                    <a:pt x="983" y="742"/>
                    <a:pt x="1123" y="716"/>
                    <a:pt x="1258" y="664"/>
                  </a:cubicBezTo>
                  <a:cubicBezTo>
                    <a:pt x="1464" y="572"/>
                    <a:pt x="1624" y="481"/>
                    <a:pt x="1601" y="207"/>
                  </a:cubicBezTo>
                  <a:lnTo>
                    <a:pt x="1578" y="207"/>
                  </a:lnTo>
                  <a:cubicBezTo>
                    <a:pt x="1372" y="1"/>
                    <a:pt x="1075" y="184"/>
                    <a:pt x="846" y="1"/>
                  </a:cubicBezTo>
                  <a:close/>
                </a:path>
              </a:pathLst>
            </a:custGeom>
            <a:solidFill>
              <a:srgbClr val="E692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91"/>
            <p:cNvSpPr/>
            <p:nvPr/>
          </p:nvSpPr>
          <p:spPr>
            <a:xfrm>
              <a:off x="3152550" y="4110000"/>
              <a:ext cx="22325" cy="21775"/>
            </a:xfrm>
            <a:custGeom>
              <a:avLst/>
              <a:gdLst/>
              <a:ahLst/>
              <a:cxnLst/>
              <a:rect l="l" t="t" r="r" b="b"/>
              <a:pathLst>
                <a:path w="893" h="871" extrusionOk="0">
                  <a:moveTo>
                    <a:pt x="527" y="1"/>
                  </a:moveTo>
                  <a:cubicBezTo>
                    <a:pt x="275" y="184"/>
                    <a:pt x="92" y="435"/>
                    <a:pt x="1" y="733"/>
                  </a:cubicBezTo>
                  <a:cubicBezTo>
                    <a:pt x="55" y="814"/>
                    <a:pt x="117" y="871"/>
                    <a:pt x="192" y="871"/>
                  </a:cubicBezTo>
                  <a:cubicBezTo>
                    <a:pt x="244" y="871"/>
                    <a:pt x="301" y="844"/>
                    <a:pt x="367" y="778"/>
                  </a:cubicBezTo>
                  <a:cubicBezTo>
                    <a:pt x="504" y="595"/>
                    <a:pt x="641" y="412"/>
                    <a:pt x="778" y="230"/>
                  </a:cubicBezTo>
                  <a:cubicBezTo>
                    <a:pt x="801" y="230"/>
                    <a:pt x="824" y="207"/>
                    <a:pt x="870" y="161"/>
                  </a:cubicBezTo>
                  <a:cubicBezTo>
                    <a:pt x="893" y="115"/>
                    <a:pt x="870" y="69"/>
                    <a:pt x="778" y="1"/>
                  </a:cubicBezTo>
                  <a:close/>
                </a:path>
              </a:pathLst>
            </a:custGeom>
            <a:solidFill>
              <a:srgbClr val="E68F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91"/>
            <p:cNvSpPr/>
            <p:nvPr/>
          </p:nvSpPr>
          <p:spPr>
            <a:xfrm>
              <a:off x="3485850" y="3889350"/>
              <a:ext cx="17725" cy="7650"/>
            </a:xfrm>
            <a:custGeom>
              <a:avLst/>
              <a:gdLst/>
              <a:ahLst/>
              <a:cxnLst/>
              <a:rect l="l" t="t" r="r" b="b"/>
              <a:pathLst>
                <a:path w="709" h="306" extrusionOk="0">
                  <a:moveTo>
                    <a:pt x="435" y="0"/>
                  </a:moveTo>
                  <a:lnTo>
                    <a:pt x="0" y="92"/>
                  </a:lnTo>
                  <a:cubicBezTo>
                    <a:pt x="122" y="275"/>
                    <a:pt x="285" y="305"/>
                    <a:pt x="454" y="305"/>
                  </a:cubicBezTo>
                  <a:cubicBezTo>
                    <a:pt x="539" y="305"/>
                    <a:pt x="625" y="298"/>
                    <a:pt x="709" y="298"/>
                  </a:cubicBezTo>
                  <a:lnTo>
                    <a:pt x="435" y="0"/>
                  </a:lnTo>
                  <a:close/>
                </a:path>
              </a:pathLst>
            </a:custGeom>
            <a:solidFill>
              <a:srgbClr val="D972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91"/>
            <p:cNvSpPr/>
            <p:nvPr/>
          </p:nvSpPr>
          <p:spPr>
            <a:xfrm>
              <a:off x="3078825" y="4222050"/>
              <a:ext cx="5150" cy="6900"/>
            </a:xfrm>
            <a:custGeom>
              <a:avLst/>
              <a:gdLst/>
              <a:ahLst/>
              <a:cxnLst/>
              <a:rect l="l" t="t" r="r" b="b"/>
              <a:pathLst>
                <a:path w="206" h="276" extrusionOk="0">
                  <a:moveTo>
                    <a:pt x="206" y="1"/>
                  </a:moveTo>
                  <a:lnTo>
                    <a:pt x="0" y="275"/>
                  </a:lnTo>
                  <a:lnTo>
                    <a:pt x="206" y="275"/>
                  </a:lnTo>
                  <a:lnTo>
                    <a:pt x="206" y="1"/>
                  </a:lnTo>
                  <a:close/>
                </a:path>
              </a:pathLst>
            </a:custGeom>
            <a:solidFill>
              <a:srgbClr val="F0A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91"/>
            <p:cNvSpPr/>
            <p:nvPr/>
          </p:nvSpPr>
          <p:spPr>
            <a:xfrm>
              <a:off x="3058800" y="4265500"/>
              <a:ext cx="6325" cy="7450"/>
            </a:xfrm>
            <a:custGeom>
              <a:avLst/>
              <a:gdLst/>
              <a:ahLst/>
              <a:cxnLst/>
              <a:rect l="l" t="t" r="r" b="b"/>
              <a:pathLst>
                <a:path w="253" h="298" extrusionOk="0">
                  <a:moveTo>
                    <a:pt x="252" y="1"/>
                  </a:moveTo>
                  <a:cubicBezTo>
                    <a:pt x="161" y="92"/>
                    <a:pt x="69" y="206"/>
                    <a:pt x="1" y="298"/>
                  </a:cubicBezTo>
                  <a:cubicBezTo>
                    <a:pt x="69" y="206"/>
                    <a:pt x="161" y="92"/>
                    <a:pt x="252" y="1"/>
                  </a:cubicBezTo>
                  <a:close/>
                </a:path>
              </a:pathLst>
            </a:custGeom>
            <a:solidFill>
              <a:srgbClr val="EC9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91"/>
            <p:cNvSpPr/>
            <p:nvPr/>
          </p:nvSpPr>
          <p:spPr>
            <a:xfrm>
              <a:off x="3458975" y="3897350"/>
              <a:ext cx="7450" cy="5750"/>
            </a:xfrm>
            <a:custGeom>
              <a:avLst/>
              <a:gdLst/>
              <a:ahLst/>
              <a:cxnLst/>
              <a:rect l="l" t="t" r="r" b="b"/>
              <a:pathLst>
                <a:path w="298" h="230" extrusionOk="0">
                  <a:moveTo>
                    <a:pt x="298" y="0"/>
                  </a:moveTo>
                  <a:lnTo>
                    <a:pt x="0" y="206"/>
                  </a:lnTo>
                  <a:lnTo>
                    <a:pt x="298" y="229"/>
                  </a:lnTo>
                  <a:cubicBezTo>
                    <a:pt x="275" y="161"/>
                    <a:pt x="275" y="69"/>
                    <a:pt x="298" y="0"/>
                  </a:cubicBezTo>
                  <a:close/>
                </a:path>
              </a:pathLst>
            </a:custGeom>
            <a:solidFill>
              <a:srgbClr val="F0A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91"/>
            <p:cNvSpPr/>
            <p:nvPr/>
          </p:nvSpPr>
          <p:spPr>
            <a:xfrm>
              <a:off x="3333775" y="3959650"/>
              <a:ext cx="7450" cy="5750"/>
            </a:xfrm>
            <a:custGeom>
              <a:avLst/>
              <a:gdLst/>
              <a:ahLst/>
              <a:cxnLst/>
              <a:rect l="l" t="t" r="r" b="b"/>
              <a:pathLst>
                <a:path w="298" h="230" extrusionOk="0">
                  <a:moveTo>
                    <a:pt x="298" y="1"/>
                  </a:moveTo>
                  <a:lnTo>
                    <a:pt x="1" y="230"/>
                  </a:lnTo>
                  <a:close/>
                </a:path>
              </a:pathLst>
            </a:custGeom>
            <a:solidFill>
              <a:srgbClr val="F0A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91"/>
            <p:cNvSpPr/>
            <p:nvPr/>
          </p:nvSpPr>
          <p:spPr>
            <a:xfrm>
              <a:off x="3322350" y="3967100"/>
              <a:ext cx="6300" cy="5150"/>
            </a:xfrm>
            <a:custGeom>
              <a:avLst/>
              <a:gdLst/>
              <a:ahLst/>
              <a:cxnLst/>
              <a:rect l="l" t="t" r="r" b="b"/>
              <a:pathLst>
                <a:path w="252" h="206" extrusionOk="0">
                  <a:moveTo>
                    <a:pt x="252" y="0"/>
                  </a:moveTo>
                  <a:lnTo>
                    <a:pt x="0" y="206"/>
                  </a:lnTo>
                  <a:lnTo>
                    <a:pt x="252" y="206"/>
                  </a:lnTo>
                  <a:lnTo>
                    <a:pt x="252" y="0"/>
                  </a:lnTo>
                  <a:close/>
                </a:path>
              </a:pathLst>
            </a:custGeom>
            <a:solidFill>
              <a:srgbClr val="F0A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91"/>
            <p:cNvSpPr/>
            <p:nvPr/>
          </p:nvSpPr>
          <p:spPr>
            <a:xfrm>
              <a:off x="3101675" y="4191750"/>
              <a:ext cx="7475" cy="5750"/>
            </a:xfrm>
            <a:custGeom>
              <a:avLst/>
              <a:gdLst/>
              <a:ahLst/>
              <a:cxnLst/>
              <a:rect l="l" t="t" r="r" b="b"/>
              <a:pathLst>
                <a:path w="299" h="230" extrusionOk="0">
                  <a:moveTo>
                    <a:pt x="69" y="1"/>
                  </a:moveTo>
                  <a:lnTo>
                    <a:pt x="69" y="1"/>
                  </a:lnTo>
                  <a:cubicBezTo>
                    <a:pt x="24" y="69"/>
                    <a:pt x="1" y="161"/>
                    <a:pt x="1" y="229"/>
                  </a:cubicBezTo>
                  <a:cubicBezTo>
                    <a:pt x="115" y="184"/>
                    <a:pt x="298" y="161"/>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91"/>
            <p:cNvSpPr/>
            <p:nvPr/>
          </p:nvSpPr>
          <p:spPr>
            <a:xfrm>
              <a:off x="4215850" y="4934775"/>
              <a:ext cx="193825" cy="236275"/>
            </a:xfrm>
            <a:custGeom>
              <a:avLst/>
              <a:gdLst/>
              <a:ahLst/>
              <a:cxnLst/>
              <a:rect l="l" t="t" r="r" b="b"/>
              <a:pathLst>
                <a:path w="7753" h="9451" extrusionOk="0">
                  <a:moveTo>
                    <a:pt x="7395" y="0"/>
                  </a:moveTo>
                  <a:cubicBezTo>
                    <a:pt x="7131" y="0"/>
                    <a:pt x="6900" y="192"/>
                    <a:pt x="6838" y="441"/>
                  </a:cubicBezTo>
                  <a:cubicBezTo>
                    <a:pt x="6518" y="1310"/>
                    <a:pt x="5900" y="1950"/>
                    <a:pt x="5420" y="2682"/>
                  </a:cubicBezTo>
                  <a:cubicBezTo>
                    <a:pt x="5192" y="3185"/>
                    <a:pt x="5077" y="3779"/>
                    <a:pt x="4483" y="4054"/>
                  </a:cubicBezTo>
                  <a:cubicBezTo>
                    <a:pt x="4323" y="3596"/>
                    <a:pt x="4666" y="3276"/>
                    <a:pt x="4734" y="2888"/>
                  </a:cubicBezTo>
                  <a:cubicBezTo>
                    <a:pt x="4734" y="2773"/>
                    <a:pt x="4711" y="2659"/>
                    <a:pt x="4688" y="2545"/>
                  </a:cubicBezTo>
                  <a:cubicBezTo>
                    <a:pt x="4597" y="2385"/>
                    <a:pt x="4414" y="2270"/>
                    <a:pt x="4231" y="2270"/>
                  </a:cubicBezTo>
                  <a:cubicBezTo>
                    <a:pt x="3271" y="3551"/>
                    <a:pt x="2493" y="4968"/>
                    <a:pt x="1304" y="6089"/>
                  </a:cubicBezTo>
                  <a:cubicBezTo>
                    <a:pt x="824" y="6523"/>
                    <a:pt x="252" y="6912"/>
                    <a:pt x="24" y="7552"/>
                  </a:cubicBezTo>
                  <a:cubicBezTo>
                    <a:pt x="1" y="7690"/>
                    <a:pt x="24" y="7804"/>
                    <a:pt x="69" y="7895"/>
                  </a:cubicBezTo>
                  <a:cubicBezTo>
                    <a:pt x="161" y="7964"/>
                    <a:pt x="298" y="8010"/>
                    <a:pt x="412" y="8010"/>
                  </a:cubicBezTo>
                  <a:cubicBezTo>
                    <a:pt x="1030" y="7895"/>
                    <a:pt x="1327" y="7301"/>
                    <a:pt x="1830" y="6958"/>
                  </a:cubicBezTo>
                  <a:lnTo>
                    <a:pt x="1830" y="6958"/>
                  </a:lnTo>
                  <a:cubicBezTo>
                    <a:pt x="1556" y="7827"/>
                    <a:pt x="687" y="8216"/>
                    <a:pt x="458" y="9062"/>
                  </a:cubicBezTo>
                  <a:cubicBezTo>
                    <a:pt x="458" y="9176"/>
                    <a:pt x="481" y="9290"/>
                    <a:pt x="550" y="9382"/>
                  </a:cubicBezTo>
                  <a:cubicBezTo>
                    <a:pt x="595" y="9427"/>
                    <a:pt x="653" y="9450"/>
                    <a:pt x="710" y="9450"/>
                  </a:cubicBezTo>
                  <a:cubicBezTo>
                    <a:pt x="767" y="9450"/>
                    <a:pt x="824" y="9427"/>
                    <a:pt x="870" y="9382"/>
                  </a:cubicBezTo>
                  <a:cubicBezTo>
                    <a:pt x="1304" y="9153"/>
                    <a:pt x="1670" y="8810"/>
                    <a:pt x="1967" y="8421"/>
                  </a:cubicBezTo>
                  <a:cubicBezTo>
                    <a:pt x="2379" y="7850"/>
                    <a:pt x="2813" y="7301"/>
                    <a:pt x="3316" y="6798"/>
                  </a:cubicBezTo>
                  <a:cubicBezTo>
                    <a:pt x="4757" y="5380"/>
                    <a:pt x="6015" y="3779"/>
                    <a:pt x="7044" y="2042"/>
                  </a:cubicBezTo>
                  <a:cubicBezTo>
                    <a:pt x="7341" y="1538"/>
                    <a:pt x="7661" y="1058"/>
                    <a:pt x="7661" y="441"/>
                  </a:cubicBezTo>
                  <a:cubicBezTo>
                    <a:pt x="7753" y="235"/>
                    <a:pt x="7661" y="98"/>
                    <a:pt x="7478" y="6"/>
                  </a:cubicBezTo>
                  <a:cubicBezTo>
                    <a:pt x="7450" y="2"/>
                    <a:pt x="7422" y="0"/>
                    <a:pt x="7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91"/>
            <p:cNvSpPr/>
            <p:nvPr/>
          </p:nvSpPr>
          <p:spPr>
            <a:xfrm>
              <a:off x="2990200" y="4309700"/>
              <a:ext cx="87500" cy="286875"/>
            </a:xfrm>
            <a:custGeom>
              <a:avLst/>
              <a:gdLst/>
              <a:ahLst/>
              <a:cxnLst/>
              <a:rect l="l" t="t" r="r" b="b"/>
              <a:pathLst>
                <a:path w="3500" h="11475" extrusionOk="0">
                  <a:moveTo>
                    <a:pt x="2945" y="1"/>
                  </a:moveTo>
                  <a:cubicBezTo>
                    <a:pt x="2886" y="1"/>
                    <a:pt x="2820" y="13"/>
                    <a:pt x="2745" y="39"/>
                  </a:cubicBezTo>
                  <a:lnTo>
                    <a:pt x="2516" y="291"/>
                  </a:lnTo>
                  <a:cubicBezTo>
                    <a:pt x="2402" y="565"/>
                    <a:pt x="2310" y="885"/>
                    <a:pt x="2173" y="1160"/>
                  </a:cubicBezTo>
                  <a:cubicBezTo>
                    <a:pt x="2117" y="1286"/>
                    <a:pt x="2034" y="1387"/>
                    <a:pt x="1931" y="1387"/>
                  </a:cubicBezTo>
                  <a:cubicBezTo>
                    <a:pt x="1867" y="1387"/>
                    <a:pt x="1795" y="1348"/>
                    <a:pt x="1716" y="1251"/>
                  </a:cubicBezTo>
                  <a:cubicBezTo>
                    <a:pt x="1556" y="1388"/>
                    <a:pt x="1487" y="1594"/>
                    <a:pt x="1533" y="1800"/>
                  </a:cubicBezTo>
                  <a:cubicBezTo>
                    <a:pt x="1944" y="2280"/>
                    <a:pt x="1533" y="2692"/>
                    <a:pt x="1373" y="3103"/>
                  </a:cubicBezTo>
                  <a:cubicBezTo>
                    <a:pt x="1167" y="3469"/>
                    <a:pt x="1418" y="3995"/>
                    <a:pt x="961" y="4247"/>
                  </a:cubicBezTo>
                  <a:cubicBezTo>
                    <a:pt x="801" y="4384"/>
                    <a:pt x="732" y="4590"/>
                    <a:pt x="755" y="4795"/>
                  </a:cubicBezTo>
                  <a:cubicBezTo>
                    <a:pt x="1007" y="5161"/>
                    <a:pt x="687" y="5527"/>
                    <a:pt x="732" y="5893"/>
                  </a:cubicBezTo>
                  <a:cubicBezTo>
                    <a:pt x="732" y="5930"/>
                    <a:pt x="762" y="6055"/>
                    <a:pt x="702" y="6055"/>
                  </a:cubicBezTo>
                  <a:cubicBezTo>
                    <a:pt x="688" y="6055"/>
                    <a:pt x="668" y="6048"/>
                    <a:pt x="641" y="6030"/>
                  </a:cubicBezTo>
                  <a:cubicBezTo>
                    <a:pt x="572" y="6030"/>
                    <a:pt x="572" y="5824"/>
                    <a:pt x="458" y="5756"/>
                  </a:cubicBezTo>
                  <a:cubicBezTo>
                    <a:pt x="207" y="6076"/>
                    <a:pt x="275" y="6442"/>
                    <a:pt x="275" y="6830"/>
                  </a:cubicBezTo>
                  <a:cubicBezTo>
                    <a:pt x="412" y="7882"/>
                    <a:pt x="275" y="8957"/>
                    <a:pt x="275" y="10009"/>
                  </a:cubicBezTo>
                  <a:cubicBezTo>
                    <a:pt x="252" y="10581"/>
                    <a:pt x="1" y="11427"/>
                    <a:pt x="961" y="11472"/>
                  </a:cubicBezTo>
                  <a:cubicBezTo>
                    <a:pt x="986" y="11474"/>
                    <a:pt x="1010" y="11474"/>
                    <a:pt x="1034" y="11474"/>
                  </a:cubicBezTo>
                  <a:cubicBezTo>
                    <a:pt x="1913" y="11474"/>
                    <a:pt x="1761" y="10657"/>
                    <a:pt x="1761" y="10100"/>
                  </a:cubicBezTo>
                  <a:cubicBezTo>
                    <a:pt x="1761" y="9231"/>
                    <a:pt x="1830" y="8362"/>
                    <a:pt x="1830" y="7471"/>
                  </a:cubicBezTo>
                  <a:cubicBezTo>
                    <a:pt x="1830" y="7105"/>
                    <a:pt x="1693" y="6602"/>
                    <a:pt x="2196" y="6327"/>
                  </a:cubicBezTo>
                  <a:cubicBezTo>
                    <a:pt x="2516" y="6122"/>
                    <a:pt x="2516" y="5779"/>
                    <a:pt x="2470" y="5436"/>
                  </a:cubicBezTo>
                  <a:cubicBezTo>
                    <a:pt x="2265" y="4612"/>
                    <a:pt x="2425" y="3766"/>
                    <a:pt x="2928" y="3103"/>
                  </a:cubicBezTo>
                  <a:cubicBezTo>
                    <a:pt x="3156" y="2920"/>
                    <a:pt x="3271" y="2623"/>
                    <a:pt x="3179" y="2349"/>
                  </a:cubicBezTo>
                  <a:cubicBezTo>
                    <a:pt x="2836" y="1663"/>
                    <a:pt x="3499" y="1114"/>
                    <a:pt x="3408" y="451"/>
                  </a:cubicBezTo>
                  <a:cubicBezTo>
                    <a:pt x="3316" y="211"/>
                    <a:pt x="3194" y="1"/>
                    <a:pt x="2945" y="1"/>
                  </a:cubicBezTo>
                  <a:close/>
                </a:path>
              </a:pathLst>
            </a:custGeom>
            <a:solidFill>
              <a:srgbClr val="EEA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91"/>
            <p:cNvSpPr/>
            <p:nvPr/>
          </p:nvSpPr>
          <p:spPr>
            <a:xfrm>
              <a:off x="4390225" y="4490025"/>
              <a:ext cx="98350" cy="455775"/>
            </a:xfrm>
            <a:custGeom>
              <a:avLst/>
              <a:gdLst/>
              <a:ahLst/>
              <a:cxnLst/>
              <a:rect l="l" t="t" r="r" b="b"/>
              <a:pathLst>
                <a:path w="3934" h="18231" extrusionOk="0">
                  <a:moveTo>
                    <a:pt x="3280" y="1"/>
                  </a:moveTo>
                  <a:cubicBezTo>
                    <a:pt x="3054" y="1"/>
                    <a:pt x="3007" y="263"/>
                    <a:pt x="2973" y="486"/>
                  </a:cubicBezTo>
                  <a:cubicBezTo>
                    <a:pt x="2904" y="806"/>
                    <a:pt x="3019" y="1127"/>
                    <a:pt x="2996" y="1447"/>
                  </a:cubicBezTo>
                  <a:cubicBezTo>
                    <a:pt x="2996" y="1561"/>
                    <a:pt x="2996" y="1675"/>
                    <a:pt x="3019" y="1790"/>
                  </a:cubicBezTo>
                  <a:cubicBezTo>
                    <a:pt x="3064" y="2682"/>
                    <a:pt x="3179" y="3596"/>
                    <a:pt x="3087" y="4511"/>
                  </a:cubicBezTo>
                  <a:cubicBezTo>
                    <a:pt x="3019" y="5243"/>
                    <a:pt x="3293" y="5974"/>
                    <a:pt x="3110" y="6729"/>
                  </a:cubicBezTo>
                  <a:cubicBezTo>
                    <a:pt x="2973" y="9107"/>
                    <a:pt x="2287" y="11394"/>
                    <a:pt x="1624" y="13680"/>
                  </a:cubicBezTo>
                  <a:cubicBezTo>
                    <a:pt x="1555" y="14572"/>
                    <a:pt x="1121" y="15327"/>
                    <a:pt x="709" y="16104"/>
                  </a:cubicBezTo>
                  <a:cubicBezTo>
                    <a:pt x="618" y="16699"/>
                    <a:pt x="0" y="17202"/>
                    <a:pt x="389" y="17865"/>
                  </a:cubicBezTo>
                  <a:lnTo>
                    <a:pt x="686" y="18231"/>
                  </a:lnTo>
                  <a:cubicBezTo>
                    <a:pt x="1098" y="17751"/>
                    <a:pt x="1098" y="17019"/>
                    <a:pt x="1601" y="16584"/>
                  </a:cubicBezTo>
                  <a:cubicBezTo>
                    <a:pt x="1829" y="15921"/>
                    <a:pt x="1921" y="15190"/>
                    <a:pt x="2401" y="14618"/>
                  </a:cubicBezTo>
                  <a:cubicBezTo>
                    <a:pt x="2378" y="14435"/>
                    <a:pt x="2470" y="14229"/>
                    <a:pt x="2630" y="14115"/>
                  </a:cubicBezTo>
                  <a:lnTo>
                    <a:pt x="3110" y="12331"/>
                  </a:lnTo>
                  <a:cubicBezTo>
                    <a:pt x="3224" y="11714"/>
                    <a:pt x="3339" y="11096"/>
                    <a:pt x="3430" y="10479"/>
                  </a:cubicBezTo>
                  <a:cubicBezTo>
                    <a:pt x="3613" y="9267"/>
                    <a:pt x="3933" y="8055"/>
                    <a:pt x="3933" y="6798"/>
                  </a:cubicBezTo>
                  <a:cubicBezTo>
                    <a:pt x="3933" y="5814"/>
                    <a:pt x="3796" y="4808"/>
                    <a:pt x="3842" y="3802"/>
                  </a:cubicBezTo>
                  <a:cubicBezTo>
                    <a:pt x="3865" y="2567"/>
                    <a:pt x="3682" y="1332"/>
                    <a:pt x="3567" y="98"/>
                  </a:cubicBezTo>
                  <a:cubicBezTo>
                    <a:pt x="3448" y="29"/>
                    <a:pt x="3354" y="1"/>
                    <a:pt x="32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91"/>
            <p:cNvSpPr/>
            <p:nvPr/>
          </p:nvSpPr>
          <p:spPr>
            <a:xfrm>
              <a:off x="2986200" y="4453575"/>
              <a:ext cx="61775" cy="214975"/>
            </a:xfrm>
            <a:custGeom>
              <a:avLst/>
              <a:gdLst/>
              <a:ahLst/>
              <a:cxnLst/>
              <a:rect l="l" t="t" r="r" b="b"/>
              <a:pathLst>
                <a:path w="2471" h="8599" extrusionOk="0">
                  <a:moveTo>
                    <a:pt x="1967" y="1"/>
                  </a:moveTo>
                  <a:lnTo>
                    <a:pt x="1967" y="1"/>
                  </a:lnTo>
                  <a:cubicBezTo>
                    <a:pt x="1921" y="252"/>
                    <a:pt x="1990" y="550"/>
                    <a:pt x="1853" y="732"/>
                  </a:cubicBezTo>
                  <a:cubicBezTo>
                    <a:pt x="1533" y="1144"/>
                    <a:pt x="1647" y="1578"/>
                    <a:pt x="1647" y="2013"/>
                  </a:cubicBezTo>
                  <a:cubicBezTo>
                    <a:pt x="1647" y="3042"/>
                    <a:pt x="1578" y="4071"/>
                    <a:pt x="1556" y="5077"/>
                  </a:cubicBezTo>
                  <a:cubicBezTo>
                    <a:pt x="1556" y="5329"/>
                    <a:pt x="1533" y="5489"/>
                    <a:pt x="1258" y="5512"/>
                  </a:cubicBezTo>
                  <a:cubicBezTo>
                    <a:pt x="1217" y="5517"/>
                    <a:pt x="1179" y="5519"/>
                    <a:pt x="1142" y="5519"/>
                  </a:cubicBezTo>
                  <a:cubicBezTo>
                    <a:pt x="849" y="5519"/>
                    <a:pt x="684" y="5359"/>
                    <a:pt x="664" y="5054"/>
                  </a:cubicBezTo>
                  <a:cubicBezTo>
                    <a:pt x="618" y="4711"/>
                    <a:pt x="618" y="4391"/>
                    <a:pt x="664" y="4048"/>
                  </a:cubicBezTo>
                  <a:cubicBezTo>
                    <a:pt x="870" y="3225"/>
                    <a:pt x="641" y="2425"/>
                    <a:pt x="641" y="1601"/>
                  </a:cubicBezTo>
                  <a:cubicBezTo>
                    <a:pt x="664" y="1396"/>
                    <a:pt x="595" y="1190"/>
                    <a:pt x="435" y="1053"/>
                  </a:cubicBezTo>
                  <a:cubicBezTo>
                    <a:pt x="344" y="1921"/>
                    <a:pt x="69" y="2768"/>
                    <a:pt x="252" y="3636"/>
                  </a:cubicBezTo>
                  <a:cubicBezTo>
                    <a:pt x="1" y="5146"/>
                    <a:pt x="229" y="6655"/>
                    <a:pt x="161" y="8141"/>
                  </a:cubicBezTo>
                  <a:cubicBezTo>
                    <a:pt x="161" y="8278"/>
                    <a:pt x="298" y="8438"/>
                    <a:pt x="367" y="8599"/>
                  </a:cubicBezTo>
                  <a:cubicBezTo>
                    <a:pt x="847" y="8324"/>
                    <a:pt x="549" y="7592"/>
                    <a:pt x="1098" y="7364"/>
                  </a:cubicBezTo>
                  <a:cubicBezTo>
                    <a:pt x="1464" y="7044"/>
                    <a:pt x="1967" y="6929"/>
                    <a:pt x="2173" y="6449"/>
                  </a:cubicBezTo>
                  <a:cubicBezTo>
                    <a:pt x="2447" y="4848"/>
                    <a:pt x="2150" y="3225"/>
                    <a:pt x="2402" y="1624"/>
                  </a:cubicBezTo>
                  <a:cubicBezTo>
                    <a:pt x="2447" y="1258"/>
                    <a:pt x="2470" y="870"/>
                    <a:pt x="2173" y="572"/>
                  </a:cubicBezTo>
                  <a:cubicBezTo>
                    <a:pt x="2127" y="367"/>
                    <a:pt x="2242" y="138"/>
                    <a:pt x="1967" y="1"/>
                  </a:cubicBezTo>
                  <a:close/>
                </a:path>
              </a:pathLst>
            </a:custGeom>
            <a:solidFill>
              <a:srgbClr val="E38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91"/>
            <p:cNvSpPr/>
            <p:nvPr/>
          </p:nvSpPr>
          <p:spPr>
            <a:xfrm>
              <a:off x="2994775" y="4630225"/>
              <a:ext cx="58350" cy="103925"/>
            </a:xfrm>
            <a:custGeom>
              <a:avLst/>
              <a:gdLst/>
              <a:ahLst/>
              <a:cxnLst/>
              <a:rect l="l" t="t" r="r" b="b"/>
              <a:pathLst>
                <a:path w="2334" h="4157" extrusionOk="0">
                  <a:moveTo>
                    <a:pt x="549" y="0"/>
                  </a:moveTo>
                  <a:cubicBezTo>
                    <a:pt x="344" y="0"/>
                    <a:pt x="138" y="69"/>
                    <a:pt x="115" y="321"/>
                  </a:cubicBezTo>
                  <a:cubicBezTo>
                    <a:pt x="69" y="709"/>
                    <a:pt x="46" y="1121"/>
                    <a:pt x="1" y="1533"/>
                  </a:cubicBezTo>
                  <a:cubicBezTo>
                    <a:pt x="115" y="2379"/>
                    <a:pt x="184" y="3248"/>
                    <a:pt x="527" y="4071"/>
                  </a:cubicBezTo>
                  <a:cubicBezTo>
                    <a:pt x="749" y="4115"/>
                    <a:pt x="967" y="4156"/>
                    <a:pt x="1176" y="4156"/>
                  </a:cubicBezTo>
                  <a:cubicBezTo>
                    <a:pt x="1504" y="4156"/>
                    <a:pt x="1807" y="4055"/>
                    <a:pt x="2059" y="3705"/>
                  </a:cubicBezTo>
                  <a:cubicBezTo>
                    <a:pt x="2242" y="2699"/>
                    <a:pt x="2333" y="1693"/>
                    <a:pt x="1761" y="755"/>
                  </a:cubicBezTo>
                  <a:cubicBezTo>
                    <a:pt x="1418" y="412"/>
                    <a:pt x="892" y="366"/>
                    <a:pt x="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91"/>
            <p:cNvSpPr/>
            <p:nvPr/>
          </p:nvSpPr>
          <p:spPr>
            <a:xfrm>
              <a:off x="3915725" y="5226700"/>
              <a:ext cx="229850" cy="101450"/>
            </a:xfrm>
            <a:custGeom>
              <a:avLst/>
              <a:gdLst/>
              <a:ahLst/>
              <a:cxnLst/>
              <a:rect l="l" t="t" r="r" b="b"/>
              <a:pathLst>
                <a:path w="9194" h="4058" extrusionOk="0">
                  <a:moveTo>
                    <a:pt x="8696" y="0"/>
                  </a:moveTo>
                  <a:cubicBezTo>
                    <a:pt x="8415" y="0"/>
                    <a:pt x="8169" y="167"/>
                    <a:pt x="7913" y="312"/>
                  </a:cubicBezTo>
                  <a:cubicBezTo>
                    <a:pt x="7021" y="792"/>
                    <a:pt x="6175" y="1295"/>
                    <a:pt x="5260" y="1729"/>
                  </a:cubicBezTo>
                  <a:cubicBezTo>
                    <a:pt x="4254" y="2141"/>
                    <a:pt x="3248" y="2530"/>
                    <a:pt x="2196" y="2850"/>
                  </a:cubicBezTo>
                  <a:cubicBezTo>
                    <a:pt x="1830" y="2873"/>
                    <a:pt x="1441" y="2895"/>
                    <a:pt x="1076" y="2964"/>
                  </a:cubicBezTo>
                  <a:cubicBezTo>
                    <a:pt x="618" y="3078"/>
                    <a:pt x="230" y="3353"/>
                    <a:pt x="1" y="3764"/>
                  </a:cubicBezTo>
                  <a:cubicBezTo>
                    <a:pt x="57" y="3987"/>
                    <a:pt x="172" y="4058"/>
                    <a:pt x="315" y="4058"/>
                  </a:cubicBezTo>
                  <a:cubicBezTo>
                    <a:pt x="407" y="4058"/>
                    <a:pt x="511" y="4029"/>
                    <a:pt x="618" y="3993"/>
                  </a:cubicBezTo>
                  <a:cubicBezTo>
                    <a:pt x="1190" y="3924"/>
                    <a:pt x="1762" y="3879"/>
                    <a:pt x="2333" y="3742"/>
                  </a:cubicBezTo>
                  <a:cubicBezTo>
                    <a:pt x="4437" y="3238"/>
                    <a:pt x="6289" y="2164"/>
                    <a:pt x="8187" y="1180"/>
                  </a:cubicBezTo>
                  <a:cubicBezTo>
                    <a:pt x="8439" y="1020"/>
                    <a:pt x="8644" y="837"/>
                    <a:pt x="8850" y="632"/>
                  </a:cubicBezTo>
                  <a:cubicBezTo>
                    <a:pt x="8942" y="586"/>
                    <a:pt x="9010" y="517"/>
                    <a:pt x="9102" y="449"/>
                  </a:cubicBezTo>
                  <a:cubicBezTo>
                    <a:pt x="9193" y="357"/>
                    <a:pt x="9170" y="197"/>
                    <a:pt x="9079" y="106"/>
                  </a:cubicBezTo>
                  <a:cubicBezTo>
                    <a:pt x="8942" y="31"/>
                    <a:pt x="8816" y="0"/>
                    <a:pt x="8696" y="0"/>
                  </a:cubicBezTo>
                  <a:close/>
                </a:path>
              </a:pathLst>
            </a:custGeom>
            <a:solidFill>
              <a:srgbClr val="9820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91"/>
            <p:cNvSpPr/>
            <p:nvPr/>
          </p:nvSpPr>
          <p:spPr>
            <a:xfrm>
              <a:off x="3558450" y="5313950"/>
              <a:ext cx="261850" cy="41250"/>
            </a:xfrm>
            <a:custGeom>
              <a:avLst/>
              <a:gdLst/>
              <a:ahLst/>
              <a:cxnLst/>
              <a:rect l="l" t="t" r="r" b="b"/>
              <a:pathLst>
                <a:path w="10474" h="1650" extrusionOk="0">
                  <a:moveTo>
                    <a:pt x="389" y="0"/>
                  </a:moveTo>
                  <a:cubicBezTo>
                    <a:pt x="275" y="23"/>
                    <a:pt x="160" y="69"/>
                    <a:pt x="69" y="137"/>
                  </a:cubicBezTo>
                  <a:lnTo>
                    <a:pt x="0" y="297"/>
                  </a:lnTo>
                  <a:lnTo>
                    <a:pt x="69" y="457"/>
                  </a:lnTo>
                  <a:cubicBezTo>
                    <a:pt x="115" y="503"/>
                    <a:pt x="183" y="526"/>
                    <a:pt x="252" y="526"/>
                  </a:cubicBezTo>
                  <a:cubicBezTo>
                    <a:pt x="266" y="524"/>
                    <a:pt x="280" y="522"/>
                    <a:pt x="293" y="522"/>
                  </a:cubicBezTo>
                  <a:cubicBezTo>
                    <a:pt x="404" y="522"/>
                    <a:pt x="467" y="604"/>
                    <a:pt x="549" y="686"/>
                  </a:cubicBezTo>
                  <a:lnTo>
                    <a:pt x="1006" y="777"/>
                  </a:lnTo>
                  <a:cubicBezTo>
                    <a:pt x="1109" y="812"/>
                    <a:pt x="1218" y="829"/>
                    <a:pt x="1329" y="829"/>
                  </a:cubicBezTo>
                  <a:cubicBezTo>
                    <a:pt x="1441" y="829"/>
                    <a:pt x="1555" y="812"/>
                    <a:pt x="1669" y="777"/>
                  </a:cubicBezTo>
                  <a:lnTo>
                    <a:pt x="2035" y="777"/>
                  </a:lnTo>
                  <a:cubicBezTo>
                    <a:pt x="2127" y="800"/>
                    <a:pt x="2218" y="846"/>
                    <a:pt x="2310" y="892"/>
                  </a:cubicBezTo>
                  <a:cubicBezTo>
                    <a:pt x="2499" y="968"/>
                    <a:pt x="2704" y="1012"/>
                    <a:pt x="2912" y="1012"/>
                  </a:cubicBezTo>
                  <a:cubicBezTo>
                    <a:pt x="2955" y="1012"/>
                    <a:pt x="2998" y="1010"/>
                    <a:pt x="3041" y="1006"/>
                  </a:cubicBezTo>
                  <a:cubicBezTo>
                    <a:pt x="3202" y="1098"/>
                    <a:pt x="3407" y="1052"/>
                    <a:pt x="3567" y="1189"/>
                  </a:cubicBezTo>
                  <a:cubicBezTo>
                    <a:pt x="4081" y="1298"/>
                    <a:pt x="4594" y="1428"/>
                    <a:pt x="5122" y="1428"/>
                  </a:cubicBezTo>
                  <a:cubicBezTo>
                    <a:pt x="5370" y="1428"/>
                    <a:pt x="5621" y="1399"/>
                    <a:pt x="5877" y="1326"/>
                  </a:cubicBezTo>
                  <a:cubicBezTo>
                    <a:pt x="5934" y="1303"/>
                    <a:pt x="5997" y="1292"/>
                    <a:pt x="6060" y="1292"/>
                  </a:cubicBezTo>
                  <a:cubicBezTo>
                    <a:pt x="6123" y="1292"/>
                    <a:pt x="6186" y="1303"/>
                    <a:pt x="6243" y="1326"/>
                  </a:cubicBezTo>
                  <a:cubicBezTo>
                    <a:pt x="6928" y="1559"/>
                    <a:pt x="7626" y="1649"/>
                    <a:pt x="8326" y="1649"/>
                  </a:cubicBezTo>
                  <a:cubicBezTo>
                    <a:pt x="9003" y="1649"/>
                    <a:pt x="9684" y="1564"/>
                    <a:pt x="10359" y="1441"/>
                  </a:cubicBezTo>
                  <a:cubicBezTo>
                    <a:pt x="10473" y="1189"/>
                    <a:pt x="10336" y="1029"/>
                    <a:pt x="10153" y="869"/>
                  </a:cubicBezTo>
                  <a:cubicBezTo>
                    <a:pt x="10062" y="823"/>
                    <a:pt x="9947" y="777"/>
                    <a:pt x="9856" y="755"/>
                  </a:cubicBezTo>
                  <a:cubicBezTo>
                    <a:pt x="9696" y="755"/>
                    <a:pt x="9536" y="777"/>
                    <a:pt x="9376" y="823"/>
                  </a:cubicBezTo>
                  <a:cubicBezTo>
                    <a:pt x="9306" y="876"/>
                    <a:pt x="9239" y="898"/>
                    <a:pt x="9175" y="898"/>
                  </a:cubicBezTo>
                  <a:cubicBezTo>
                    <a:pt x="9070" y="898"/>
                    <a:pt x="8971" y="839"/>
                    <a:pt x="8872" y="755"/>
                  </a:cubicBezTo>
                  <a:cubicBezTo>
                    <a:pt x="8667" y="686"/>
                    <a:pt x="8461" y="663"/>
                    <a:pt x="8232" y="663"/>
                  </a:cubicBezTo>
                  <a:cubicBezTo>
                    <a:pt x="8127" y="659"/>
                    <a:pt x="8020" y="658"/>
                    <a:pt x="7913" y="658"/>
                  </a:cubicBezTo>
                  <a:cubicBezTo>
                    <a:pt x="7796" y="658"/>
                    <a:pt x="7679" y="659"/>
                    <a:pt x="7561" y="659"/>
                  </a:cubicBezTo>
                  <a:cubicBezTo>
                    <a:pt x="7204" y="659"/>
                    <a:pt x="6845" y="647"/>
                    <a:pt x="6494" y="549"/>
                  </a:cubicBezTo>
                  <a:lnTo>
                    <a:pt x="6311" y="503"/>
                  </a:lnTo>
                  <a:cubicBezTo>
                    <a:pt x="6197" y="503"/>
                    <a:pt x="6083" y="480"/>
                    <a:pt x="5968" y="480"/>
                  </a:cubicBezTo>
                  <a:cubicBezTo>
                    <a:pt x="5570" y="539"/>
                    <a:pt x="5162" y="636"/>
                    <a:pt x="4757" y="636"/>
                  </a:cubicBezTo>
                  <a:cubicBezTo>
                    <a:pt x="4534" y="636"/>
                    <a:pt x="4312" y="607"/>
                    <a:pt x="4093" y="526"/>
                  </a:cubicBezTo>
                  <a:cubicBezTo>
                    <a:pt x="3796" y="457"/>
                    <a:pt x="3522" y="412"/>
                    <a:pt x="3224" y="412"/>
                  </a:cubicBezTo>
                  <a:cubicBezTo>
                    <a:pt x="2996" y="389"/>
                    <a:pt x="2790" y="343"/>
                    <a:pt x="2561" y="274"/>
                  </a:cubicBezTo>
                  <a:cubicBezTo>
                    <a:pt x="2447" y="252"/>
                    <a:pt x="2355" y="229"/>
                    <a:pt x="2241" y="206"/>
                  </a:cubicBezTo>
                  <a:cubicBezTo>
                    <a:pt x="1784" y="206"/>
                    <a:pt x="1349" y="137"/>
                    <a:pt x="915" y="46"/>
                  </a:cubicBezTo>
                  <a:cubicBezTo>
                    <a:pt x="732" y="0"/>
                    <a:pt x="572" y="0"/>
                    <a:pt x="389" y="0"/>
                  </a:cubicBezTo>
                  <a:close/>
                </a:path>
              </a:pathLst>
            </a:custGeom>
            <a:solidFill>
              <a:srgbClr val="9525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91"/>
            <p:cNvSpPr/>
            <p:nvPr/>
          </p:nvSpPr>
          <p:spPr>
            <a:xfrm>
              <a:off x="3106250" y="4986150"/>
              <a:ext cx="132650" cy="154625"/>
            </a:xfrm>
            <a:custGeom>
              <a:avLst/>
              <a:gdLst/>
              <a:ahLst/>
              <a:cxnLst/>
              <a:rect l="l" t="t" r="r" b="b"/>
              <a:pathLst>
                <a:path w="5306" h="6185" extrusionOk="0">
                  <a:moveTo>
                    <a:pt x="702" y="1"/>
                  </a:moveTo>
                  <a:cubicBezTo>
                    <a:pt x="543" y="1"/>
                    <a:pt x="452" y="125"/>
                    <a:pt x="412" y="284"/>
                  </a:cubicBezTo>
                  <a:lnTo>
                    <a:pt x="412" y="558"/>
                  </a:lnTo>
                  <a:cubicBezTo>
                    <a:pt x="458" y="627"/>
                    <a:pt x="481" y="718"/>
                    <a:pt x="504" y="810"/>
                  </a:cubicBezTo>
                  <a:cubicBezTo>
                    <a:pt x="504" y="878"/>
                    <a:pt x="527" y="970"/>
                    <a:pt x="595" y="1038"/>
                  </a:cubicBezTo>
                  <a:cubicBezTo>
                    <a:pt x="664" y="1290"/>
                    <a:pt x="595" y="1564"/>
                    <a:pt x="389" y="1702"/>
                  </a:cubicBezTo>
                  <a:cubicBezTo>
                    <a:pt x="1" y="2045"/>
                    <a:pt x="69" y="2205"/>
                    <a:pt x="504" y="2388"/>
                  </a:cubicBezTo>
                  <a:cubicBezTo>
                    <a:pt x="641" y="2456"/>
                    <a:pt x="801" y="2525"/>
                    <a:pt x="984" y="2548"/>
                  </a:cubicBezTo>
                  <a:cubicBezTo>
                    <a:pt x="1001" y="2547"/>
                    <a:pt x="1018" y="2546"/>
                    <a:pt x="1035" y="2546"/>
                  </a:cubicBezTo>
                  <a:cubicBezTo>
                    <a:pt x="1481" y="2546"/>
                    <a:pt x="1703" y="2834"/>
                    <a:pt x="1967" y="3165"/>
                  </a:cubicBezTo>
                  <a:cubicBezTo>
                    <a:pt x="2790" y="4148"/>
                    <a:pt x="3659" y="5132"/>
                    <a:pt x="4505" y="6092"/>
                  </a:cubicBezTo>
                  <a:cubicBezTo>
                    <a:pt x="4557" y="6156"/>
                    <a:pt x="4623" y="6184"/>
                    <a:pt x="4691" y="6184"/>
                  </a:cubicBezTo>
                  <a:cubicBezTo>
                    <a:pt x="4744" y="6184"/>
                    <a:pt x="4799" y="6168"/>
                    <a:pt x="4848" y="6138"/>
                  </a:cubicBezTo>
                  <a:cubicBezTo>
                    <a:pt x="5306" y="5223"/>
                    <a:pt x="4391" y="4971"/>
                    <a:pt x="4071" y="4423"/>
                  </a:cubicBezTo>
                  <a:cubicBezTo>
                    <a:pt x="2973" y="2959"/>
                    <a:pt x="1624" y="1656"/>
                    <a:pt x="778" y="9"/>
                  </a:cubicBezTo>
                  <a:cubicBezTo>
                    <a:pt x="751" y="3"/>
                    <a:pt x="726" y="1"/>
                    <a:pt x="7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91"/>
            <p:cNvSpPr/>
            <p:nvPr/>
          </p:nvSpPr>
          <p:spPr>
            <a:xfrm>
              <a:off x="3007925" y="4723975"/>
              <a:ext cx="44625" cy="107375"/>
            </a:xfrm>
            <a:custGeom>
              <a:avLst/>
              <a:gdLst/>
              <a:ahLst/>
              <a:cxnLst/>
              <a:rect l="l" t="t" r="r" b="b"/>
              <a:pathLst>
                <a:path w="1785" h="4295" extrusionOk="0">
                  <a:moveTo>
                    <a:pt x="1327" y="1"/>
                  </a:moveTo>
                  <a:cubicBezTo>
                    <a:pt x="1131" y="66"/>
                    <a:pt x="958" y="178"/>
                    <a:pt x="758" y="178"/>
                  </a:cubicBezTo>
                  <a:cubicBezTo>
                    <a:pt x="679" y="178"/>
                    <a:pt x="595" y="161"/>
                    <a:pt x="504" y="115"/>
                  </a:cubicBezTo>
                  <a:cubicBezTo>
                    <a:pt x="441" y="84"/>
                    <a:pt x="384" y="70"/>
                    <a:pt x="332" y="70"/>
                  </a:cubicBezTo>
                  <a:cubicBezTo>
                    <a:pt x="191" y="70"/>
                    <a:pt x="84" y="171"/>
                    <a:pt x="1" y="321"/>
                  </a:cubicBezTo>
                  <a:cubicBezTo>
                    <a:pt x="1" y="1258"/>
                    <a:pt x="161" y="2196"/>
                    <a:pt x="504" y="3088"/>
                  </a:cubicBezTo>
                  <a:cubicBezTo>
                    <a:pt x="618" y="3476"/>
                    <a:pt x="709" y="3865"/>
                    <a:pt x="778" y="4277"/>
                  </a:cubicBezTo>
                  <a:cubicBezTo>
                    <a:pt x="819" y="4289"/>
                    <a:pt x="856" y="4295"/>
                    <a:pt x="890" y="4295"/>
                  </a:cubicBezTo>
                  <a:cubicBezTo>
                    <a:pt x="1047" y="4295"/>
                    <a:pt x="1137" y="4175"/>
                    <a:pt x="1213" y="4025"/>
                  </a:cubicBezTo>
                  <a:cubicBezTo>
                    <a:pt x="1304" y="3728"/>
                    <a:pt x="1327" y="3408"/>
                    <a:pt x="1235" y="3110"/>
                  </a:cubicBezTo>
                  <a:cubicBezTo>
                    <a:pt x="1098" y="2653"/>
                    <a:pt x="1030" y="2173"/>
                    <a:pt x="1030" y="1670"/>
                  </a:cubicBezTo>
                  <a:cubicBezTo>
                    <a:pt x="1030" y="1601"/>
                    <a:pt x="961" y="1510"/>
                    <a:pt x="1030" y="1441"/>
                  </a:cubicBezTo>
                  <a:cubicBezTo>
                    <a:pt x="1030" y="1601"/>
                    <a:pt x="1075" y="1761"/>
                    <a:pt x="1121" y="1899"/>
                  </a:cubicBezTo>
                  <a:cubicBezTo>
                    <a:pt x="1190" y="1990"/>
                    <a:pt x="1304" y="2059"/>
                    <a:pt x="1418" y="2059"/>
                  </a:cubicBezTo>
                  <a:cubicBezTo>
                    <a:pt x="1738" y="1921"/>
                    <a:pt x="1784" y="1647"/>
                    <a:pt x="1784" y="1350"/>
                  </a:cubicBezTo>
                  <a:cubicBezTo>
                    <a:pt x="1761" y="1235"/>
                    <a:pt x="1738" y="1121"/>
                    <a:pt x="1716" y="1030"/>
                  </a:cubicBezTo>
                  <a:cubicBezTo>
                    <a:pt x="1624" y="778"/>
                    <a:pt x="1556" y="504"/>
                    <a:pt x="1487" y="252"/>
                  </a:cubicBezTo>
                  <a:cubicBezTo>
                    <a:pt x="1464" y="161"/>
                    <a:pt x="1395" y="69"/>
                    <a:pt x="13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91"/>
            <p:cNvSpPr/>
            <p:nvPr/>
          </p:nvSpPr>
          <p:spPr>
            <a:xfrm>
              <a:off x="3048525" y="4878900"/>
              <a:ext cx="77775" cy="114350"/>
            </a:xfrm>
            <a:custGeom>
              <a:avLst/>
              <a:gdLst/>
              <a:ahLst/>
              <a:cxnLst/>
              <a:rect l="l" t="t" r="r" b="b"/>
              <a:pathLst>
                <a:path w="3111" h="4574" extrusionOk="0">
                  <a:moveTo>
                    <a:pt x="366" y="0"/>
                  </a:moveTo>
                  <a:cubicBezTo>
                    <a:pt x="160" y="46"/>
                    <a:pt x="0" y="115"/>
                    <a:pt x="137" y="366"/>
                  </a:cubicBezTo>
                  <a:cubicBezTo>
                    <a:pt x="618" y="1715"/>
                    <a:pt x="1326" y="2973"/>
                    <a:pt x="2195" y="4094"/>
                  </a:cubicBezTo>
                  <a:cubicBezTo>
                    <a:pt x="2264" y="4162"/>
                    <a:pt x="2333" y="4231"/>
                    <a:pt x="2401" y="4299"/>
                  </a:cubicBezTo>
                  <a:lnTo>
                    <a:pt x="2721" y="4574"/>
                  </a:lnTo>
                  <a:lnTo>
                    <a:pt x="2927" y="4345"/>
                  </a:lnTo>
                  <a:cubicBezTo>
                    <a:pt x="3110" y="3888"/>
                    <a:pt x="2721" y="3613"/>
                    <a:pt x="2584" y="3270"/>
                  </a:cubicBezTo>
                  <a:cubicBezTo>
                    <a:pt x="2378" y="2859"/>
                    <a:pt x="2104" y="2516"/>
                    <a:pt x="1875" y="2127"/>
                  </a:cubicBezTo>
                  <a:cubicBezTo>
                    <a:pt x="1509" y="1304"/>
                    <a:pt x="1304" y="389"/>
                    <a:pt x="3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91"/>
            <p:cNvSpPr/>
            <p:nvPr/>
          </p:nvSpPr>
          <p:spPr>
            <a:xfrm>
              <a:off x="3810550" y="5313475"/>
              <a:ext cx="120650" cy="38375"/>
            </a:xfrm>
            <a:custGeom>
              <a:avLst/>
              <a:gdLst/>
              <a:ahLst/>
              <a:cxnLst/>
              <a:rect l="l" t="t" r="r" b="b"/>
              <a:pathLst>
                <a:path w="4826" h="1535" extrusionOk="0">
                  <a:moveTo>
                    <a:pt x="3598" y="1"/>
                  </a:moveTo>
                  <a:cubicBezTo>
                    <a:pt x="3174" y="1"/>
                    <a:pt x="2774" y="258"/>
                    <a:pt x="2356" y="408"/>
                  </a:cubicBezTo>
                  <a:cubicBezTo>
                    <a:pt x="2071" y="597"/>
                    <a:pt x="1744" y="699"/>
                    <a:pt x="1410" y="699"/>
                  </a:cubicBezTo>
                  <a:cubicBezTo>
                    <a:pt x="1260" y="699"/>
                    <a:pt x="1109" y="679"/>
                    <a:pt x="961" y="636"/>
                  </a:cubicBezTo>
                  <a:cubicBezTo>
                    <a:pt x="869" y="614"/>
                    <a:pt x="755" y="614"/>
                    <a:pt x="641" y="614"/>
                  </a:cubicBezTo>
                  <a:cubicBezTo>
                    <a:pt x="503" y="636"/>
                    <a:pt x="343" y="705"/>
                    <a:pt x="229" y="774"/>
                  </a:cubicBezTo>
                  <a:cubicBezTo>
                    <a:pt x="138" y="842"/>
                    <a:pt x="69" y="911"/>
                    <a:pt x="0" y="1002"/>
                  </a:cubicBezTo>
                  <a:cubicBezTo>
                    <a:pt x="92" y="1162"/>
                    <a:pt x="183" y="1322"/>
                    <a:pt x="275" y="1482"/>
                  </a:cubicBezTo>
                  <a:cubicBezTo>
                    <a:pt x="503" y="1518"/>
                    <a:pt x="733" y="1535"/>
                    <a:pt x="965" y="1535"/>
                  </a:cubicBezTo>
                  <a:cubicBezTo>
                    <a:pt x="1640" y="1535"/>
                    <a:pt x="2320" y="1389"/>
                    <a:pt x="2950" y="1117"/>
                  </a:cubicBezTo>
                  <a:cubicBezTo>
                    <a:pt x="3362" y="957"/>
                    <a:pt x="3796" y="819"/>
                    <a:pt x="4254" y="774"/>
                  </a:cubicBezTo>
                  <a:cubicBezTo>
                    <a:pt x="4459" y="751"/>
                    <a:pt x="4665" y="682"/>
                    <a:pt x="4825" y="545"/>
                  </a:cubicBezTo>
                  <a:cubicBezTo>
                    <a:pt x="4619" y="476"/>
                    <a:pt x="4414" y="476"/>
                    <a:pt x="4299" y="271"/>
                  </a:cubicBezTo>
                  <a:cubicBezTo>
                    <a:pt x="4054" y="73"/>
                    <a:pt x="3823" y="1"/>
                    <a:pt x="3598"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91"/>
            <p:cNvSpPr/>
            <p:nvPr/>
          </p:nvSpPr>
          <p:spPr>
            <a:xfrm>
              <a:off x="3250875" y="5157800"/>
              <a:ext cx="89225" cy="66975"/>
            </a:xfrm>
            <a:custGeom>
              <a:avLst/>
              <a:gdLst/>
              <a:ahLst/>
              <a:cxnLst/>
              <a:rect l="l" t="t" r="r" b="b"/>
              <a:pathLst>
                <a:path w="3569" h="2679" extrusionOk="0">
                  <a:moveTo>
                    <a:pt x="419" y="0"/>
                  </a:moveTo>
                  <a:cubicBezTo>
                    <a:pt x="395" y="0"/>
                    <a:pt x="370" y="1"/>
                    <a:pt x="344" y="3"/>
                  </a:cubicBezTo>
                  <a:cubicBezTo>
                    <a:pt x="230" y="26"/>
                    <a:pt x="138" y="95"/>
                    <a:pt x="47" y="163"/>
                  </a:cubicBezTo>
                  <a:cubicBezTo>
                    <a:pt x="24" y="163"/>
                    <a:pt x="1" y="186"/>
                    <a:pt x="1" y="255"/>
                  </a:cubicBezTo>
                  <a:cubicBezTo>
                    <a:pt x="1" y="346"/>
                    <a:pt x="24" y="415"/>
                    <a:pt x="92" y="461"/>
                  </a:cubicBezTo>
                  <a:cubicBezTo>
                    <a:pt x="458" y="895"/>
                    <a:pt x="733" y="1421"/>
                    <a:pt x="1259" y="1696"/>
                  </a:cubicBezTo>
                  <a:cubicBezTo>
                    <a:pt x="1876" y="2039"/>
                    <a:pt x="2493" y="2359"/>
                    <a:pt x="3111" y="2679"/>
                  </a:cubicBezTo>
                  <a:cubicBezTo>
                    <a:pt x="3294" y="2656"/>
                    <a:pt x="3431" y="2542"/>
                    <a:pt x="3500" y="2382"/>
                  </a:cubicBezTo>
                  <a:cubicBezTo>
                    <a:pt x="3568" y="1398"/>
                    <a:pt x="2653" y="1558"/>
                    <a:pt x="2173" y="1192"/>
                  </a:cubicBezTo>
                  <a:cubicBezTo>
                    <a:pt x="2059" y="1147"/>
                    <a:pt x="1967" y="1101"/>
                    <a:pt x="1876" y="1032"/>
                  </a:cubicBezTo>
                  <a:cubicBezTo>
                    <a:pt x="1693" y="941"/>
                    <a:pt x="1533" y="827"/>
                    <a:pt x="1373" y="689"/>
                  </a:cubicBezTo>
                  <a:cubicBezTo>
                    <a:pt x="1090" y="407"/>
                    <a:pt x="890"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91"/>
            <p:cNvSpPr/>
            <p:nvPr/>
          </p:nvSpPr>
          <p:spPr>
            <a:xfrm>
              <a:off x="4142675" y="5164600"/>
              <a:ext cx="95500" cy="73325"/>
            </a:xfrm>
            <a:custGeom>
              <a:avLst/>
              <a:gdLst/>
              <a:ahLst/>
              <a:cxnLst/>
              <a:rect l="l" t="t" r="r" b="b"/>
              <a:pathLst>
                <a:path w="3820" h="2933" extrusionOk="0">
                  <a:moveTo>
                    <a:pt x="3210" y="0"/>
                  </a:moveTo>
                  <a:cubicBezTo>
                    <a:pt x="3185" y="0"/>
                    <a:pt x="3160" y="2"/>
                    <a:pt x="3134" y="6"/>
                  </a:cubicBezTo>
                  <a:cubicBezTo>
                    <a:pt x="3042" y="29"/>
                    <a:pt x="2928" y="52"/>
                    <a:pt x="2859" y="97"/>
                  </a:cubicBezTo>
                  <a:cubicBezTo>
                    <a:pt x="2676" y="189"/>
                    <a:pt x="2493" y="303"/>
                    <a:pt x="2333" y="417"/>
                  </a:cubicBezTo>
                  <a:lnTo>
                    <a:pt x="2105" y="577"/>
                  </a:lnTo>
                  <a:cubicBezTo>
                    <a:pt x="1967" y="646"/>
                    <a:pt x="1830" y="738"/>
                    <a:pt x="1716" y="806"/>
                  </a:cubicBezTo>
                  <a:cubicBezTo>
                    <a:pt x="1624" y="852"/>
                    <a:pt x="1533" y="920"/>
                    <a:pt x="1464" y="989"/>
                  </a:cubicBezTo>
                  <a:cubicBezTo>
                    <a:pt x="961" y="1538"/>
                    <a:pt x="1" y="1675"/>
                    <a:pt x="24" y="2635"/>
                  </a:cubicBezTo>
                  <a:lnTo>
                    <a:pt x="24" y="2933"/>
                  </a:lnTo>
                  <a:cubicBezTo>
                    <a:pt x="1419" y="2178"/>
                    <a:pt x="2676" y="1263"/>
                    <a:pt x="3820" y="166"/>
                  </a:cubicBezTo>
                  <a:lnTo>
                    <a:pt x="3545" y="166"/>
                  </a:lnTo>
                  <a:cubicBezTo>
                    <a:pt x="3449" y="51"/>
                    <a:pt x="3338" y="0"/>
                    <a:pt x="32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91"/>
            <p:cNvSpPr/>
            <p:nvPr/>
          </p:nvSpPr>
          <p:spPr>
            <a:xfrm>
              <a:off x="3433825" y="5269725"/>
              <a:ext cx="128650" cy="52825"/>
            </a:xfrm>
            <a:custGeom>
              <a:avLst/>
              <a:gdLst/>
              <a:ahLst/>
              <a:cxnLst/>
              <a:rect l="l" t="t" r="r" b="b"/>
              <a:pathLst>
                <a:path w="5146" h="2113" extrusionOk="0">
                  <a:moveTo>
                    <a:pt x="804" y="0"/>
                  </a:moveTo>
                  <a:cubicBezTo>
                    <a:pt x="656" y="0"/>
                    <a:pt x="503" y="29"/>
                    <a:pt x="343" y="100"/>
                  </a:cubicBezTo>
                  <a:cubicBezTo>
                    <a:pt x="160" y="168"/>
                    <a:pt x="46" y="328"/>
                    <a:pt x="0" y="511"/>
                  </a:cubicBezTo>
                  <a:cubicBezTo>
                    <a:pt x="46" y="580"/>
                    <a:pt x="92" y="649"/>
                    <a:pt x="160" y="694"/>
                  </a:cubicBezTo>
                  <a:cubicBezTo>
                    <a:pt x="1327" y="1106"/>
                    <a:pt x="2470" y="1540"/>
                    <a:pt x="3636" y="1952"/>
                  </a:cubicBezTo>
                  <a:cubicBezTo>
                    <a:pt x="3842" y="1998"/>
                    <a:pt x="4048" y="2021"/>
                    <a:pt x="4253" y="2021"/>
                  </a:cubicBezTo>
                  <a:cubicBezTo>
                    <a:pt x="4369" y="2083"/>
                    <a:pt x="4494" y="2113"/>
                    <a:pt x="4620" y="2113"/>
                  </a:cubicBezTo>
                  <a:cubicBezTo>
                    <a:pt x="4768" y="2113"/>
                    <a:pt x="4918" y="2072"/>
                    <a:pt x="5054" y="1998"/>
                  </a:cubicBezTo>
                  <a:cubicBezTo>
                    <a:pt x="5145" y="1906"/>
                    <a:pt x="5145" y="1769"/>
                    <a:pt x="5077" y="1678"/>
                  </a:cubicBezTo>
                  <a:cubicBezTo>
                    <a:pt x="4894" y="1540"/>
                    <a:pt x="4665" y="1449"/>
                    <a:pt x="4436" y="1449"/>
                  </a:cubicBezTo>
                  <a:cubicBezTo>
                    <a:pt x="4231" y="1426"/>
                    <a:pt x="4002" y="1380"/>
                    <a:pt x="3819" y="1312"/>
                  </a:cubicBezTo>
                  <a:cubicBezTo>
                    <a:pt x="3545" y="1243"/>
                    <a:pt x="3316" y="1129"/>
                    <a:pt x="3087" y="992"/>
                  </a:cubicBezTo>
                  <a:cubicBezTo>
                    <a:pt x="2699" y="740"/>
                    <a:pt x="2310" y="534"/>
                    <a:pt x="1875" y="374"/>
                  </a:cubicBezTo>
                  <a:cubicBezTo>
                    <a:pt x="1530" y="193"/>
                    <a:pt x="1184" y="0"/>
                    <a:pt x="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91"/>
            <p:cNvSpPr/>
            <p:nvPr/>
          </p:nvSpPr>
          <p:spPr>
            <a:xfrm>
              <a:off x="3328625" y="5216550"/>
              <a:ext cx="98500" cy="55450"/>
            </a:xfrm>
            <a:custGeom>
              <a:avLst/>
              <a:gdLst/>
              <a:ahLst/>
              <a:cxnLst/>
              <a:rect l="l" t="t" r="r" b="b"/>
              <a:pathLst>
                <a:path w="3940" h="2218" extrusionOk="0">
                  <a:moveTo>
                    <a:pt x="532" y="0"/>
                  </a:moveTo>
                  <a:cubicBezTo>
                    <a:pt x="447" y="0"/>
                    <a:pt x="361" y="26"/>
                    <a:pt x="275" y="77"/>
                  </a:cubicBezTo>
                  <a:lnTo>
                    <a:pt x="1" y="329"/>
                  </a:lnTo>
                  <a:cubicBezTo>
                    <a:pt x="161" y="557"/>
                    <a:pt x="390" y="740"/>
                    <a:pt x="664" y="832"/>
                  </a:cubicBezTo>
                  <a:cubicBezTo>
                    <a:pt x="1601" y="1289"/>
                    <a:pt x="2516" y="1724"/>
                    <a:pt x="3431" y="2158"/>
                  </a:cubicBezTo>
                  <a:cubicBezTo>
                    <a:pt x="3484" y="2199"/>
                    <a:pt x="3544" y="2218"/>
                    <a:pt x="3604" y="2218"/>
                  </a:cubicBezTo>
                  <a:cubicBezTo>
                    <a:pt x="3776" y="2218"/>
                    <a:pt x="3939" y="2065"/>
                    <a:pt x="3888" y="1861"/>
                  </a:cubicBezTo>
                  <a:lnTo>
                    <a:pt x="3865" y="1701"/>
                  </a:lnTo>
                  <a:cubicBezTo>
                    <a:pt x="3774" y="1541"/>
                    <a:pt x="3659" y="1426"/>
                    <a:pt x="3499" y="1358"/>
                  </a:cubicBezTo>
                  <a:cubicBezTo>
                    <a:pt x="2585" y="809"/>
                    <a:pt x="1624" y="352"/>
                    <a:pt x="618" y="9"/>
                  </a:cubicBezTo>
                  <a:cubicBezTo>
                    <a:pt x="590" y="3"/>
                    <a:pt x="561" y="0"/>
                    <a:pt x="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91"/>
            <p:cNvSpPr/>
            <p:nvPr/>
          </p:nvSpPr>
          <p:spPr>
            <a:xfrm>
              <a:off x="3027925" y="4822300"/>
              <a:ext cx="45200" cy="65775"/>
            </a:xfrm>
            <a:custGeom>
              <a:avLst/>
              <a:gdLst/>
              <a:ahLst/>
              <a:cxnLst/>
              <a:rect l="l" t="t" r="r" b="b"/>
              <a:pathLst>
                <a:path w="1808" h="2631" extrusionOk="0">
                  <a:moveTo>
                    <a:pt x="413" y="1"/>
                  </a:moveTo>
                  <a:lnTo>
                    <a:pt x="275" y="46"/>
                  </a:lnTo>
                  <a:lnTo>
                    <a:pt x="1" y="321"/>
                  </a:lnTo>
                  <a:cubicBezTo>
                    <a:pt x="70" y="595"/>
                    <a:pt x="161" y="847"/>
                    <a:pt x="230" y="1121"/>
                  </a:cubicBezTo>
                  <a:cubicBezTo>
                    <a:pt x="367" y="1670"/>
                    <a:pt x="595" y="2196"/>
                    <a:pt x="961" y="2630"/>
                  </a:cubicBezTo>
                  <a:lnTo>
                    <a:pt x="1259" y="2333"/>
                  </a:lnTo>
                  <a:cubicBezTo>
                    <a:pt x="1556" y="2310"/>
                    <a:pt x="1785" y="2219"/>
                    <a:pt x="1807" y="1876"/>
                  </a:cubicBezTo>
                  <a:cubicBezTo>
                    <a:pt x="1716" y="1739"/>
                    <a:pt x="1602" y="1647"/>
                    <a:pt x="1442" y="1578"/>
                  </a:cubicBezTo>
                  <a:cubicBezTo>
                    <a:pt x="1259" y="1464"/>
                    <a:pt x="1099" y="1304"/>
                    <a:pt x="984" y="1121"/>
                  </a:cubicBezTo>
                  <a:cubicBezTo>
                    <a:pt x="893" y="1007"/>
                    <a:pt x="824" y="892"/>
                    <a:pt x="778" y="755"/>
                  </a:cubicBezTo>
                  <a:cubicBezTo>
                    <a:pt x="756" y="641"/>
                    <a:pt x="733" y="549"/>
                    <a:pt x="710" y="458"/>
                  </a:cubicBezTo>
                  <a:cubicBezTo>
                    <a:pt x="687" y="321"/>
                    <a:pt x="641" y="184"/>
                    <a:pt x="550" y="69"/>
                  </a:cubicBezTo>
                  <a:lnTo>
                    <a:pt x="413" y="1"/>
                  </a:lnTo>
                  <a:close/>
                </a:path>
              </a:pathLst>
            </a:custGeom>
            <a:solidFill>
              <a:srgbClr val="AA45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91"/>
            <p:cNvSpPr/>
            <p:nvPr/>
          </p:nvSpPr>
          <p:spPr>
            <a:xfrm>
              <a:off x="3001075" y="4429575"/>
              <a:ext cx="17750" cy="38325"/>
            </a:xfrm>
            <a:custGeom>
              <a:avLst/>
              <a:gdLst/>
              <a:ahLst/>
              <a:cxnLst/>
              <a:rect l="l" t="t" r="r" b="b"/>
              <a:pathLst>
                <a:path w="710" h="1533" extrusionOk="0">
                  <a:moveTo>
                    <a:pt x="343" y="0"/>
                  </a:moveTo>
                  <a:cubicBezTo>
                    <a:pt x="229" y="320"/>
                    <a:pt x="137" y="641"/>
                    <a:pt x="46" y="938"/>
                  </a:cubicBezTo>
                  <a:cubicBezTo>
                    <a:pt x="46" y="984"/>
                    <a:pt x="46" y="1029"/>
                    <a:pt x="46" y="1075"/>
                  </a:cubicBezTo>
                  <a:cubicBezTo>
                    <a:pt x="92" y="1235"/>
                    <a:pt x="0" y="1532"/>
                    <a:pt x="275" y="1532"/>
                  </a:cubicBezTo>
                  <a:cubicBezTo>
                    <a:pt x="458" y="1532"/>
                    <a:pt x="526" y="1304"/>
                    <a:pt x="526" y="1144"/>
                  </a:cubicBezTo>
                  <a:cubicBezTo>
                    <a:pt x="549" y="778"/>
                    <a:pt x="709" y="343"/>
                    <a:pt x="343" y="0"/>
                  </a:cubicBezTo>
                  <a:close/>
                </a:path>
              </a:pathLst>
            </a:custGeom>
            <a:solidFill>
              <a:srgbClr val="E69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91"/>
            <p:cNvSpPr/>
            <p:nvPr/>
          </p:nvSpPr>
          <p:spPr>
            <a:xfrm>
              <a:off x="3013650" y="4383825"/>
              <a:ext cx="15450" cy="34550"/>
            </a:xfrm>
            <a:custGeom>
              <a:avLst/>
              <a:gdLst/>
              <a:ahLst/>
              <a:cxnLst/>
              <a:rect l="l" t="t" r="r" b="b"/>
              <a:pathLst>
                <a:path w="618" h="1382" extrusionOk="0">
                  <a:moveTo>
                    <a:pt x="435" y="1"/>
                  </a:moveTo>
                  <a:cubicBezTo>
                    <a:pt x="383" y="1"/>
                    <a:pt x="332" y="24"/>
                    <a:pt x="298" y="70"/>
                  </a:cubicBezTo>
                  <a:cubicBezTo>
                    <a:pt x="115" y="435"/>
                    <a:pt x="0" y="870"/>
                    <a:pt x="23" y="1304"/>
                  </a:cubicBezTo>
                  <a:cubicBezTo>
                    <a:pt x="71" y="1353"/>
                    <a:pt x="126" y="1382"/>
                    <a:pt x="177" y="1382"/>
                  </a:cubicBezTo>
                  <a:cubicBezTo>
                    <a:pt x="223" y="1382"/>
                    <a:pt x="265" y="1358"/>
                    <a:pt x="298" y="1304"/>
                  </a:cubicBezTo>
                  <a:cubicBezTo>
                    <a:pt x="526" y="939"/>
                    <a:pt x="618" y="504"/>
                    <a:pt x="572" y="70"/>
                  </a:cubicBezTo>
                  <a:cubicBezTo>
                    <a:pt x="538" y="24"/>
                    <a:pt x="486" y="1"/>
                    <a:pt x="435" y="1"/>
                  </a:cubicBezTo>
                  <a:close/>
                </a:path>
              </a:pathLst>
            </a:custGeom>
            <a:solidFill>
              <a:srgbClr val="DF83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91"/>
            <p:cNvSpPr/>
            <p:nvPr/>
          </p:nvSpPr>
          <p:spPr>
            <a:xfrm>
              <a:off x="3021650" y="4354675"/>
              <a:ext cx="20600" cy="30900"/>
            </a:xfrm>
            <a:custGeom>
              <a:avLst/>
              <a:gdLst/>
              <a:ahLst/>
              <a:cxnLst/>
              <a:rect l="l" t="t" r="r" b="b"/>
              <a:pathLst>
                <a:path w="824" h="1236" extrusionOk="0">
                  <a:moveTo>
                    <a:pt x="275" y="1"/>
                  </a:moveTo>
                  <a:cubicBezTo>
                    <a:pt x="252" y="229"/>
                    <a:pt x="229" y="458"/>
                    <a:pt x="229" y="710"/>
                  </a:cubicBezTo>
                  <a:cubicBezTo>
                    <a:pt x="160" y="801"/>
                    <a:pt x="115" y="893"/>
                    <a:pt x="46" y="984"/>
                  </a:cubicBezTo>
                  <a:lnTo>
                    <a:pt x="0" y="1236"/>
                  </a:lnTo>
                  <a:lnTo>
                    <a:pt x="252" y="1236"/>
                  </a:lnTo>
                  <a:cubicBezTo>
                    <a:pt x="824" y="527"/>
                    <a:pt x="824" y="481"/>
                    <a:pt x="275" y="1"/>
                  </a:cubicBezTo>
                  <a:close/>
                </a:path>
              </a:pathLst>
            </a:custGeom>
            <a:solidFill>
              <a:srgbClr val="E28A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91"/>
            <p:cNvSpPr/>
            <p:nvPr/>
          </p:nvSpPr>
          <p:spPr>
            <a:xfrm>
              <a:off x="3218875" y="5137300"/>
              <a:ext cx="24025" cy="20600"/>
            </a:xfrm>
            <a:custGeom>
              <a:avLst/>
              <a:gdLst/>
              <a:ahLst/>
              <a:cxnLst/>
              <a:rect l="l" t="t" r="r" b="b"/>
              <a:pathLst>
                <a:path w="961" h="824" extrusionOk="0">
                  <a:moveTo>
                    <a:pt x="389" y="0"/>
                  </a:moveTo>
                  <a:lnTo>
                    <a:pt x="0" y="46"/>
                  </a:lnTo>
                  <a:cubicBezTo>
                    <a:pt x="160" y="389"/>
                    <a:pt x="458" y="686"/>
                    <a:pt x="801" y="823"/>
                  </a:cubicBezTo>
                  <a:cubicBezTo>
                    <a:pt x="892" y="823"/>
                    <a:pt x="961" y="755"/>
                    <a:pt x="961" y="663"/>
                  </a:cubicBezTo>
                  <a:cubicBezTo>
                    <a:pt x="961" y="526"/>
                    <a:pt x="892" y="389"/>
                    <a:pt x="824" y="297"/>
                  </a:cubicBezTo>
                  <a:cubicBezTo>
                    <a:pt x="778" y="252"/>
                    <a:pt x="755" y="229"/>
                    <a:pt x="732" y="183"/>
                  </a:cubicBezTo>
                  <a:cubicBezTo>
                    <a:pt x="664" y="137"/>
                    <a:pt x="595" y="69"/>
                    <a:pt x="503" y="46"/>
                  </a:cubicBezTo>
                  <a:lnTo>
                    <a:pt x="3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91"/>
            <p:cNvSpPr/>
            <p:nvPr/>
          </p:nvSpPr>
          <p:spPr>
            <a:xfrm>
              <a:off x="3420675" y="5265225"/>
              <a:ext cx="20600" cy="17300"/>
            </a:xfrm>
            <a:custGeom>
              <a:avLst/>
              <a:gdLst/>
              <a:ahLst/>
              <a:cxnLst/>
              <a:rect l="l" t="t" r="r" b="b"/>
              <a:pathLst>
                <a:path w="824" h="692" extrusionOk="0">
                  <a:moveTo>
                    <a:pt x="344" y="1"/>
                  </a:moveTo>
                  <a:cubicBezTo>
                    <a:pt x="240" y="1"/>
                    <a:pt x="129" y="66"/>
                    <a:pt x="69" y="165"/>
                  </a:cubicBezTo>
                  <a:cubicBezTo>
                    <a:pt x="46" y="165"/>
                    <a:pt x="46" y="188"/>
                    <a:pt x="23" y="234"/>
                  </a:cubicBezTo>
                  <a:cubicBezTo>
                    <a:pt x="0" y="280"/>
                    <a:pt x="23" y="325"/>
                    <a:pt x="69" y="394"/>
                  </a:cubicBezTo>
                  <a:lnTo>
                    <a:pt x="526" y="691"/>
                  </a:lnTo>
                  <a:lnTo>
                    <a:pt x="824" y="417"/>
                  </a:lnTo>
                  <a:cubicBezTo>
                    <a:pt x="824" y="371"/>
                    <a:pt x="824" y="325"/>
                    <a:pt x="801" y="280"/>
                  </a:cubicBezTo>
                  <a:cubicBezTo>
                    <a:pt x="755" y="211"/>
                    <a:pt x="709" y="143"/>
                    <a:pt x="641" y="97"/>
                  </a:cubicBezTo>
                  <a:cubicBezTo>
                    <a:pt x="549" y="51"/>
                    <a:pt x="481" y="28"/>
                    <a:pt x="389" y="5"/>
                  </a:cubicBezTo>
                  <a:cubicBezTo>
                    <a:pt x="374" y="2"/>
                    <a:pt x="359" y="1"/>
                    <a:pt x="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91"/>
            <p:cNvSpPr/>
            <p:nvPr/>
          </p:nvSpPr>
          <p:spPr>
            <a:xfrm>
              <a:off x="3540150" y="5319075"/>
              <a:ext cx="20025" cy="6425"/>
            </a:xfrm>
            <a:custGeom>
              <a:avLst/>
              <a:gdLst/>
              <a:ahLst/>
              <a:cxnLst/>
              <a:rect l="l" t="t" r="r" b="b"/>
              <a:pathLst>
                <a:path w="801" h="257" extrusionOk="0">
                  <a:moveTo>
                    <a:pt x="801" y="1"/>
                  </a:moveTo>
                  <a:lnTo>
                    <a:pt x="0" y="47"/>
                  </a:lnTo>
                  <a:cubicBezTo>
                    <a:pt x="201" y="187"/>
                    <a:pt x="453" y="257"/>
                    <a:pt x="697" y="257"/>
                  </a:cubicBezTo>
                  <a:cubicBezTo>
                    <a:pt x="732" y="257"/>
                    <a:pt x="766" y="255"/>
                    <a:pt x="801" y="252"/>
                  </a:cubicBezTo>
                  <a:lnTo>
                    <a:pt x="801" y="1"/>
                  </a:ln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91"/>
            <p:cNvSpPr/>
            <p:nvPr/>
          </p:nvSpPr>
          <p:spPr>
            <a:xfrm>
              <a:off x="3583600" y="5333375"/>
              <a:ext cx="16025" cy="3450"/>
            </a:xfrm>
            <a:custGeom>
              <a:avLst/>
              <a:gdLst/>
              <a:ahLst/>
              <a:cxnLst/>
              <a:rect l="l" t="t" r="r" b="b"/>
              <a:pathLst>
                <a:path w="641" h="138" extrusionOk="0">
                  <a:moveTo>
                    <a:pt x="0" y="0"/>
                  </a:moveTo>
                  <a:cubicBezTo>
                    <a:pt x="80" y="92"/>
                    <a:pt x="200" y="138"/>
                    <a:pt x="320" y="138"/>
                  </a:cubicBezTo>
                  <a:cubicBezTo>
                    <a:pt x="441" y="138"/>
                    <a:pt x="561" y="92"/>
                    <a:pt x="641"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91"/>
            <p:cNvSpPr/>
            <p:nvPr/>
          </p:nvSpPr>
          <p:spPr>
            <a:xfrm>
              <a:off x="3634475" y="5338450"/>
              <a:ext cx="13175" cy="5575"/>
            </a:xfrm>
            <a:custGeom>
              <a:avLst/>
              <a:gdLst/>
              <a:ahLst/>
              <a:cxnLst/>
              <a:rect l="l" t="t" r="r" b="b"/>
              <a:pathLst>
                <a:path w="527" h="223" extrusionOk="0">
                  <a:moveTo>
                    <a:pt x="147" y="0"/>
                  </a:moveTo>
                  <a:cubicBezTo>
                    <a:pt x="97" y="0"/>
                    <a:pt x="47" y="9"/>
                    <a:pt x="0" y="26"/>
                  </a:cubicBezTo>
                  <a:cubicBezTo>
                    <a:pt x="91" y="154"/>
                    <a:pt x="240" y="223"/>
                    <a:pt x="401" y="223"/>
                  </a:cubicBezTo>
                  <a:cubicBezTo>
                    <a:pt x="442" y="223"/>
                    <a:pt x="484" y="218"/>
                    <a:pt x="526" y="209"/>
                  </a:cubicBezTo>
                  <a:cubicBezTo>
                    <a:pt x="441" y="73"/>
                    <a:pt x="293" y="0"/>
                    <a:pt x="147"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91"/>
            <p:cNvSpPr/>
            <p:nvPr/>
          </p:nvSpPr>
          <p:spPr>
            <a:xfrm>
              <a:off x="3238875" y="5156025"/>
              <a:ext cx="9175" cy="7600"/>
            </a:xfrm>
            <a:custGeom>
              <a:avLst/>
              <a:gdLst/>
              <a:ahLst/>
              <a:cxnLst/>
              <a:rect l="l" t="t" r="r" b="b"/>
              <a:pathLst>
                <a:path w="367" h="304" extrusionOk="0">
                  <a:moveTo>
                    <a:pt x="126" y="0"/>
                  </a:moveTo>
                  <a:cubicBezTo>
                    <a:pt x="107" y="0"/>
                    <a:pt x="88" y="2"/>
                    <a:pt x="69" y="6"/>
                  </a:cubicBezTo>
                  <a:lnTo>
                    <a:pt x="1" y="74"/>
                  </a:lnTo>
                  <a:cubicBezTo>
                    <a:pt x="46" y="212"/>
                    <a:pt x="161" y="280"/>
                    <a:pt x="298" y="303"/>
                  </a:cubicBezTo>
                  <a:cubicBezTo>
                    <a:pt x="321" y="257"/>
                    <a:pt x="344" y="212"/>
                    <a:pt x="367" y="143"/>
                  </a:cubicBezTo>
                  <a:cubicBezTo>
                    <a:pt x="309" y="48"/>
                    <a:pt x="221" y="0"/>
                    <a:pt x="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91"/>
            <p:cNvSpPr/>
            <p:nvPr/>
          </p:nvSpPr>
          <p:spPr>
            <a:xfrm>
              <a:off x="3246325" y="5161150"/>
              <a:ext cx="6875" cy="8175"/>
            </a:xfrm>
            <a:custGeom>
              <a:avLst/>
              <a:gdLst/>
              <a:ahLst/>
              <a:cxnLst/>
              <a:rect l="l" t="t" r="r" b="b"/>
              <a:pathLst>
                <a:path w="275" h="327" extrusionOk="0">
                  <a:moveTo>
                    <a:pt x="160" y="1"/>
                  </a:moveTo>
                  <a:cubicBezTo>
                    <a:pt x="120" y="1"/>
                    <a:pt x="80" y="18"/>
                    <a:pt x="46" y="52"/>
                  </a:cubicBezTo>
                  <a:lnTo>
                    <a:pt x="0" y="98"/>
                  </a:lnTo>
                  <a:cubicBezTo>
                    <a:pt x="46" y="212"/>
                    <a:pt x="137" y="304"/>
                    <a:pt x="274" y="327"/>
                  </a:cubicBezTo>
                  <a:lnTo>
                    <a:pt x="274" y="52"/>
                  </a:lnTo>
                  <a:cubicBezTo>
                    <a:pt x="240" y="18"/>
                    <a:pt x="200" y="1"/>
                    <a:pt x="1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91"/>
            <p:cNvSpPr/>
            <p:nvPr/>
          </p:nvSpPr>
          <p:spPr>
            <a:xfrm>
              <a:off x="3022800" y="4372400"/>
              <a:ext cx="4600" cy="6900"/>
            </a:xfrm>
            <a:custGeom>
              <a:avLst/>
              <a:gdLst/>
              <a:ahLst/>
              <a:cxnLst/>
              <a:rect l="l" t="t" r="r" b="b"/>
              <a:pathLst>
                <a:path w="184" h="276" extrusionOk="0">
                  <a:moveTo>
                    <a:pt x="183" y="1"/>
                  </a:moveTo>
                  <a:cubicBezTo>
                    <a:pt x="114" y="92"/>
                    <a:pt x="69" y="184"/>
                    <a:pt x="0" y="275"/>
                  </a:cubicBezTo>
                  <a:cubicBezTo>
                    <a:pt x="69" y="184"/>
                    <a:pt x="114" y="92"/>
                    <a:pt x="183" y="1"/>
                  </a:cubicBezTo>
                  <a:close/>
                </a:path>
              </a:pathLst>
            </a:custGeom>
            <a:solidFill>
              <a:srgbClr val="EEA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91"/>
            <p:cNvSpPr/>
            <p:nvPr/>
          </p:nvSpPr>
          <p:spPr>
            <a:xfrm>
              <a:off x="4136975" y="5237900"/>
              <a:ext cx="6300" cy="4600"/>
            </a:xfrm>
            <a:custGeom>
              <a:avLst/>
              <a:gdLst/>
              <a:ahLst/>
              <a:cxnLst/>
              <a:rect l="l" t="t" r="r" b="b"/>
              <a:pathLst>
                <a:path w="252" h="184" extrusionOk="0">
                  <a:moveTo>
                    <a:pt x="252" y="1"/>
                  </a:moveTo>
                  <a:lnTo>
                    <a:pt x="0" y="184"/>
                  </a:lnTo>
                  <a:cubicBezTo>
                    <a:pt x="115" y="184"/>
                    <a:pt x="206" y="115"/>
                    <a:pt x="2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91"/>
            <p:cNvSpPr/>
            <p:nvPr/>
          </p:nvSpPr>
          <p:spPr>
            <a:xfrm>
              <a:off x="3414375" y="5269350"/>
              <a:ext cx="8025" cy="5750"/>
            </a:xfrm>
            <a:custGeom>
              <a:avLst/>
              <a:gdLst/>
              <a:ahLst/>
              <a:cxnLst/>
              <a:rect l="l" t="t" r="r" b="b"/>
              <a:pathLst>
                <a:path w="321" h="230" extrusionOk="0">
                  <a:moveTo>
                    <a:pt x="321" y="0"/>
                  </a:moveTo>
                  <a:lnTo>
                    <a:pt x="1" y="23"/>
                  </a:lnTo>
                  <a:cubicBezTo>
                    <a:pt x="47" y="160"/>
                    <a:pt x="184" y="229"/>
                    <a:pt x="321" y="229"/>
                  </a:cubicBezTo>
                  <a:lnTo>
                    <a:pt x="3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91"/>
            <p:cNvSpPr/>
            <p:nvPr/>
          </p:nvSpPr>
          <p:spPr>
            <a:xfrm>
              <a:off x="3564725" y="5326975"/>
              <a:ext cx="7450" cy="4250"/>
            </a:xfrm>
            <a:custGeom>
              <a:avLst/>
              <a:gdLst/>
              <a:ahLst/>
              <a:cxnLst/>
              <a:rect l="l" t="t" r="r" b="b"/>
              <a:pathLst>
                <a:path w="298" h="170" extrusionOk="0">
                  <a:moveTo>
                    <a:pt x="46" y="1"/>
                  </a:moveTo>
                  <a:cubicBezTo>
                    <a:pt x="31" y="1"/>
                    <a:pt x="15" y="2"/>
                    <a:pt x="1" y="5"/>
                  </a:cubicBezTo>
                  <a:cubicBezTo>
                    <a:pt x="41" y="105"/>
                    <a:pt x="150" y="169"/>
                    <a:pt x="253" y="169"/>
                  </a:cubicBezTo>
                  <a:cubicBezTo>
                    <a:pt x="268" y="169"/>
                    <a:pt x="283" y="168"/>
                    <a:pt x="298" y="165"/>
                  </a:cubicBezTo>
                  <a:cubicBezTo>
                    <a:pt x="258" y="65"/>
                    <a:pt x="149" y="1"/>
                    <a:pt x="46"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91"/>
            <p:cNvSpPr/>
            <p:nvPr/>
          </p:nvSpPr>
          <p:spPr>
            <a:xfrm>
              <a:off x="3609325" y="5332375"/>
              <a:ext cx="6875" cy="3300"/>
            </a:xfrm>
            <a:custGeom>
              <a:avLst/>
              <a:gdLst/>
              <a:ahLst/>
              <a:cxnLst/>
              <a:rect l="l" t="t" r="r" b="b"/>
              <a:pathLst>
                <a:path w="275" h="132" extrusionOk="0">
                  <a:moveTo>
                    <a:pt x="78" y="0"/>
                  </a:moveTo>
                  <a:cubicBezTo>
                    <a:pt x="51" y="0"/>
                    <a:pt x="24" y="6"/>
                    <a:pt x="0" y="18"/>
                  </a:cubicBezTo>
                  <a:lnTo>
                    <a:pt x="275" y="132"/>
                  </a:lnTo>
                  <a:cubicBezTo>
                    <a:pt x="241" y="47"/>
                    <a:pt x="157" y="0"/>
                    <a:pt x="78"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91"/>
            <p:cNvSpPr/>
            <p:nvPr/>
          </p:nvSpPr>
          <p:spPr>
            <a:xfrm>
              <a:off x="3103400" y="4981225"/>
              <a:ext cx="5175" cy="5175"/>
            </a:xfrm>
            <a:custGeom>
              <a:avLst/>
              <a:gdLst/>
              <a:ahLst/>
              <a:cxnLst/>
              <a:rect l="l" t="t" r="r" b="b"/>
              <a:pathLst>
                <a:path w="207" h="207" extrusionOk="0">
                  <a:moveTo>
                    <a:pt x="0" y="1"/>
                  </a:moveTo>
                  <a:cubicBezTo>
                    <a:pt x="0" y="138"/>
                    <a:pt x="69" y="206"/>
                    <a:pt x="206" y="206"/>
                  </a:cubicBez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91"/>
            <p:cNvSpPr/>
            <p:nvPr/>
          </p:nvSpPr>
          <p:spPr>
            <a:xfrm>
              <a:off x="3116550" y="5000100"/>
              <a:ext cx="5175" cy="8600"/>
            </a:xfrm>
            <a:custGeom>
              <a:avLst/>
              <a:gdLst/>
              <a:ahLst/>
              <a:cxnLst/>
              <a:rect l="l" t="t" r="r" b="b"/>
              <a:pathLst>
                <a:path w="207" h="344" extrusionOk="0">
                  <a:moveTo>
                    <a:pt x="0" y="0"/>
                  </a:moveTo>
                  <a:lnTo>
                    <a:pt x="23" y="252"/>
                  </a:lnTo>
                  <a:lnTo>
                    <a:pt x="115" y="343"/>
                  </a:lnTo>
                  <a:lnTo>
                    <a:pt x="206" y="252"/>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91"/>
            <p:cNvSpPr/>
            <p:nvPr/>
          </p:nvSpPr>
          <p:spPr>
            <a:xfrm>
              <a:off x="3116550" y="5005800"/>
              <a:ext cx="5175" cy="6325"/>
            </a:xfrm>
            <a:custGeom>
              <a:avLst/>
              <a:gdLst/>
              <a:ahLst/>
              <a:cxnLst/>
              <a:rect l="l" t="t" r="r" b="b"/>
              <a:pathLst>
                <a:path w="207" h="253" extrusionOk="0">
                  <a:moveTo>
                    <a:pt x="23" y="1"/>
                  </a:moveTo>
                  <a:cubicBezTo>
                    <a:pt x="0" y="115"/>
                    <a:pt x="69" y="230"/>
                    <a:pt x="160" y="252"/>
                  </a:cubicBezTo>
                  <a:cubicBezTo>
                    <a:pt x="183" y="184"/>
                    <a:pt x="206" y="92"/>
                    <a:pt x="2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91"/>
            <p:cNvSpPr/>
            <p:nvPr/>
          </p:nvSpPr>
          <p:spPr>
            <a:xfrm>
              <a:off x="4350550" y="4197275"/>
              <a:ext cx="128875" cy="333000"/>
            </a:xfrm>
            <a:custGeom>
              <a:avLst/>
              <a:gdLst/>
              <a:ahLst/>
              <a:cxnLst/>
              <a:rect l="l" t="t" r="r" b="b"/>
              <a:pathLst>
                <a:path w="5155" h="13320" extrusionOk="0">
                  <a:moveTo>
                    <a:pt x="358" y="0"/>
                  </a:moveTo>
                  <a:cubicBezTo>
                    <a:pt x="1" y="0"/>
                    <a:pt x="72" y="329"/>
                    <a:pt x="9" y="580"/>
                  </a:cubicBezTo>
                  <a:cubicBezTo>
                    <a:pt x="32" y="694"/>
                    <a:pt x="55" y="809"/>
                    <a:pt x="78" y="923"/>
                  </a:cubicBezTo>
                  <a:cubicBezTo>
                    <a:pt x="124" y="1037"/>
                    <a:pt x="147" y="1152"/>
                    <a:pt x="169" y="1243"/>
                  </a:cubicBezTo>
                  <a:cubicBezTo>
                    <a:pt x="215" y="1495"/>
                    <a:pt x="284" y="1701"/>
                    <a:pt x="421" y="1906"/>
                  </a:cubicBezTo>
                  <a:cubicBezTo>
                    <a:pt x="947" y="2432"/>
                    <a:pt x="1358" y="3073"/>
                    <a:pt x="1610" y="3781"/>
                  </a:cubicBezTo>
                  <a:cubicBezTo>
                    <a:pt x="2776" y="6800"/>
                    <a:pt x="3874" y="9818"/>
                    <a:pt x="4285" y="13042"/>
                  </a:cubicBezTo>
                  <a:cubicBezTo>
                    <a:pt x="4369" y="13210"/>
                    <a:pt x="4472" y="13320"/>
                    <a:pt x="4664" y="13320"/>
                  </a:cubicBezTo>
                  <a:cubicBezTo>
                    <a:pt x="4682" y="13320"/>
                    <a:pt x="4700" y="13319"/>
                    <a:pt x="4720" y="13317"/>
                  </a:cubicBezTo>
                  <a:cubicBezTo>
                    <a:pt x="4926" y="13042"/>
                    <a:pt x="4949" y="12699"/>
                    <a:pt x="4811" y="12402"/>
                  </a:cubicBezTo>
                  <a:cubicBezTo>
                    <a:pt x="4651" y="12105"/>
                    <a:pt x="4788" y="11853"/>
                    <a:pt x="5154" y="11808"/>
                  </a:cubicBezTo>
                  <a:cubicBezTo>
                    <a:pt x="4834" y="10390"/>
                    <a:pt x="4491" y="8995"/>
                    <a:pt x="4057" y="7600"/>
                  </a:cubicBezTo>
                  <a:cubicBezTo>
                    <a:pt x="3942" y="7074"/>
                    <a:pt x="3759" y="6571"/>
                    <a:pt x="3485" y="6114"/>
                  </a:cubicBezTo>
                  <a:cubicBezTo>
                    <a:pt x="3211" y="5657"/>
                    <a:pt x="3028" y="5153"/>
                    <a:pt x="2913" y="4650"/>
                  </a:cubicBezTo>
                  <a:cubicBezTo>
                    <a:pt x="2479" y="3027"/>
                    <a:pt x="1862" y="1495"/>
                    <a:pt x="695" y="260"/>
                  </a:cubicBezTo>
                  <a:cubicBezTo>
                    <a:pt x="627" y="169"/>
                    <a:pt x="558" y="100"/>
                    <a:pt x="467" y="8"/>
                  </a:cubicBezTo>
                  <a:cubicBezTo>
                    <a:pt x="427" y="3"/>
                    <a:pt x="391" y="0"/>
                    <a:pt x="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91"/>
            <p:cNvSpPr/>
            <p:nvPr/>
          </p:nvSpPr>
          <p:spPr>
            <a:xfrm>
              <a:off x="4147250" y="4003675"/>
              <a:ext cx="214975" cy="214400"/>
            </a:xfrm>
            <a:custGeom>
              <a:avLst/>
              <a:gdLst/>
              <a:ahLst/>
              <a:cxnLst/>
              <a:rect l="l" t="t" r="r" b="b"/>
              <a:pathLst>
                <a:path w="8599" h="8576" extrusionOk="0">
                  <a:moveTo>
                    <a:pt x="870" y="1"/>
                  </a:moveTo>
                  <a:lnTo>
                    <a:pt x="870" y="1"/>
                  </a:lnTo>
                  <a:cubicBezTo>
                    <a:pt x="1" y="389"/>
                    <a:pt x="710" y="732"/>
                    <a:pt x="893" y="1098"/>
                  </a:cubicBezTo>
                  <a:cubicBezTo>
                    <a:pt x="2150" y="1830"/>
                    <a:pt x="3111" y="2905"/>
                    <a:pt x="4163" y="3911"/>
                  </a:cubicBezTo>
                  <a:cubicBezTo>
                    <a:pt x="4780" y="4780"/>
                    <a:pt x="5878" y="5214"/>
                    <a:pt x="6335" y="6243"/>
                  </a:cubicBezTo>
                  <a:cubicBezTo>
                    <a:pt x="6403" y="6312"/>
                    <a:pt x="6472" y="6403"/>
                    <a:pt x="6564" y="6472"/>
                  </a:cubicBezTo>
                  <a:cubicBezTo>
                    <a:pt x="6632" y="6563"/>
                    <a:pt x="6701" y="6632"/>
                    <a:pt x="6769" y="6701"/>
                  </a:cubicBezTo>
                  <a:cubicBezTo>
                    <a:pt x="6907" y="6838"/>
                    <a:pt x="7021" y="6975"/>
                    <a:pt x="7112" y="7135"/>
                  </a:cubicBezTo>
                  <a:cubicBezTo>
                    <a:pt x="7158" y="7227"/>
                    <a:pt x="7204" y="7318"/>
                    <a:pt x="7272" y="7387"/>
                  </a:cubicBezTo>
                  <a:cubicBezTo>
                    <a:pt x="7341" y="7501"/>
                    <a:pt x="7410" y="7638"/>
                    <a:pt x="7478" y="7752"/>
                  </a:cubicBezTo>
                  <a:cubicBezTo>
                    <a:pt x="7524" y="7821"/>
                    <a:pt x="7593" y="7913"/>
                    <a:pt x="7638" y="7981"/>
                  </a:cubicBezTo>
                  <a:cubicBezTo>
                    <a:pt x="7775" y="8118"/>
                    <a:pt x="7867" y="8301"/>
                    <a:pt x="7981" y="8461"/>
                  </a:cubicBezTo>
                  <a:cubicBezTo>
                    <a:pt x="8027" y="8530"/>
                    <a:pt x="8118" y="8576"/>
                    <a:pt x="8233" y="8576"/>
                  </a:cubicBezTo>
                  <a:lnTo>
                    <a:pt x="8347" y="8507"/>
                  </a:lnTo>
                  <a:cubicBezTo>
                    <a:pt x="8370" y="8233"/>
                    <a:pt x="8324" y="7935"/>
                    <a:pt x="8599" y="7752"/>
                  </a:cubicBezTo>
                  <a:cubicBezTo>
                    <a:pt x="8004" y="6769"/>
                    <a:pt x="7295" y="5855"/>
                    <a:pt x="6541" y="4986"/>
                  </a:cubicBezTo>
                  <a:cubicBezTo>
                    <a:pt x="5786" y="4094"/>
                    <a:pt x="4940" y="3293"/>
                    <a:pt x="4025" y="2607"/>
                  </a:cubicBezTo>
                  <a:cubicBezTo>
                    <a:pt x="3751" y="2402"/>
                    <a:pt x="3522" y="2173"/>
                    <a:pt x="3294" y="1921"/>
                  </a:cubicBezTo>
                  <a:cubicBezTo>
                    <a:pt x="2539" y="1213"/>
                    <a:pt x="1807" y="481"/>
                    <a:pt x="870" y="1"/>
                  </a:cubicBezTo>
                  <a:close/>
                </a:path>
              </a:pathLst>
            </a:custGeom>
            <a:solidFill>
              <a:srgbClr val="B83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91"/>
            <p:cNvSpPr/>
            <p:nvPr/>
          </p:nvSpPr>
          <p:spPr>
            <a:xfrm>
              <a:off x="4096375" y="3965950"/>
              <a:ext cx="78350" cy="66325"/>
            </a:xfrm>
            <a:custGeom>
              <a:avLst/>
              <a:gdLst/>
              <a:ahLst/>
              <a:cxnLst/>
              <a:rect l="l" t="t" r="r" b="b"/>
              <a:pathLst>
                <a:path w="3134" h="2653" extrusionOk="0">
                  <a:moveTo>
                    <a:pt x="618" y="0"/>
                  </a:moveTo>
                  <a:cubicBezTo>
                    <a:pt x="1" y="343"/>
                    <a:pt x="252" y="1075"/>
                    <a:pt x="1" y="1555"/>
                  </a:cubicBezTo>
                  <a:cubicBezTo>
                    <a:pt x="115" y="2081"/>
                    <a:pt x="527" y="2264"/>
                    <a:pt x="1007" y="2379"/>
                  </a:cubicBezTo>
                  <a:cubicBezTo>
                    <a:pt x="1327" y="2379"/>
                    <a:pt x="1670" y="2424"/>
                    <a:pt x="1990" y="2516"/>
                  </a:cubicBezTo>
                  <a:cubicBezTo>
                    <a:pt x="2218" y="2544"/>
                    <a:pt x="2455" y="2653"/>
                    <a:pt x="2696" y="2653"/>
                  </a:cubicBezTo>
                  <a:cubicBezTo>
                    <a:pt x="2841" y="2653"/>
                    <a:pt x="2987" y="2613"/>
                    <a:pt x="3133" y="2493"/>
                  </a:cubicBezTo>
                  <a:cubicBezTo>
                    <a:pt x="3019" y="2333"/>
                    <a:pt x="2882" y="2173"/>
                    <a:pt x="2768" y="1990"/>
                  </a:cubicBezTo>
                  <a:cubicBezTo>
                    <a:pt x="2630" y="1830"/>
                    <a:pt x="2676" y="1578"/>
                    <a:pt x="2882" y="1487"/>
                  </a:cubicBezTo>
                  <a:cubicBezTo>
                    <a:pt x="2219" y="869"/>
                    <a:pt x="1464" y="366"/>
                    <a:pt x="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91"/>
            <p:cNvSpPr/>
            <p:nvPr/>
          </p:nvSpPr>
          <p:spPr>
            <a:xfrm>
              <a:off x="4040925" y="3939650"/>
              <a:ext cx="70350" cy="63475"/>
            </a:xfrm>
            <a:custGeom>
              <a:avLst/>
              <a:gdLst/>
              <a:ahLst/>
              <a:cxnLst/>
              <a:rect l="l" t="t" r="r" b="b"/>
              <a:pathLst>
                <a:path w="2814" h="2539" extrusionOk="0">
                  <a:moveTo>
                    <a:pt x="1098" y="1"/>
                  </a:moveTo>
                  <a:cubicBezTo>
                    <a:pt x="481" y="206"/>
                    <a:pt x="801" y="481"/>
                    <a:pt x="1075" y="732"/>
                  </a:cubicBezTo>
                  <a:cubicBezTo>
                    <a:pt x="1056" y="735"/>
                    <a:pt x="1037" y="736"/>
                    <a:pt x="1017" y="736"/>
                  </a:cubicBezTo>
                  <a:cubicBezTo>
                    <a:pt x="831" y="736"/>
                    <a:pt x="614" y="642"/>
                    <a:pt x="423" y="642"/>
                  </a:cubicBezTo>
                  <a:cubicBezTo>
                    <a:pt x="242" y="642"/>
                    <a:pt x="85" y="726"/>
                    <a:pt x="1" y="1052"/>
                  </a:cubicBezTo>
                  <a:cubicBezTo>
                    <a:pt x="618" y="1830"/>
                    <a:pt x="1281" y="2470"/>
                    <a:pt x="2333" y="2539"/>
                  </a:cubicBezTo>
                  <a:cubicBezTo>
                    <a:pt x="2630" y="2242"/>
                    <a:pt x="2767" y="1807"/>
                    <a:pt x="2722" y="1373"/>
                  </a:cubicBezTo>
                  <a:cubicBezTo>
                    <a:pt x="2676" y="1258"/>
                    <a:pt x="2722" y="1121"/>
                    <a:pt x="2813" y="1052"/>
                  </a:cubicBezTo>
                  <a:cubicBezTo>
                    <a:pt x="2333" y="595"/>
                    <a:pt x="1738" y="229"/>
                    <a:pt x="1098" y="1"/>
                  </a:cubicBezTo>
                  <a:close/>
                </a:path>
              </a:pathLst>
            </a:custGeom>
            <a:solidFill>
              <a:srgbClr val="DD78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91"/>
            <p:cNvSpPr/>
            <p:nvPr/>
          </p:nvSpPr>
          <p:spPr>
            <a:xfrm>
              <a:off x="3891150" y="3869025"/>
              <a:ext cx="132650" cy="57325"/>
            </a:xfrm>
            <a:custGeom>
              <a:avLst/>
              <a:gdLst/>
              <a:ahLst/>
              <a:cxnLst/>
              <a:rect l="l" t="t" r="r" b="b"/>
              <a:pathLst>
                <a:path w="5306" h="2293" extrusionOk="0">
                  <a:moveTo>
                    <a:pt x="294" y="0"/>
                  </a:moveTo>
                  <a:cubicBezTo>
                    <a:pt x="211" y="0"/>
                    <a:pt x="127" y="19"/>
                    <a:pt x="46" y="59"/>
                  </a:cubicBezTo>
                  <a:cubicBezTo>
                    <a:pt x="1" y="150"/>
                    <a:pt x="1" y="287"/>
                    <a:pt x="46" y="402"/>
                  </a:cubicBezTo>
                  <a:cubicBezTo>
                    <a:pt x="366" y="790"/>
                    <a:pt x="824" y="859"/>
                    <a:pt x="1235" y="1042"/>
                  </a:cubicBezTo>
                  <a:cubicBezTo>
                    <a:pt x="2333" y="1522"/>
                    <a:pt x="3522" y="1728"/>
                    <a:pt x="4597" y="2277"/>
                  </a:cubicBezTo>
                  <a:cubicBezTo>
                    <a:pt x="4707" y="2277"/>
                    <a:pt x="4822" y="2293"/>
                    <a:pt x="4927" y="2293"/>
                  </a:cubicBezTo>
                  <a:cubicBezTo>
                    <a:pt x="5127" y="2293"/>
                    <a:pt x="5291" y="2234"/>
                    <a:pt x="5306" y="1888"/>
                  </a:cubicBezTo>
                  <a:cubicBezTo>
                    <a:pt x="3796" y="1111"/>
                    <a:pt x="2219" y="493"/>
                    <a:pt x="595" y="82"/>
                  </a:cubicBezTo>
                  <a:cubicBezTo>
                    <a:pt x="505" y="30"/>
                    <a:pt x="401" y="0"/>
                    <a:pt x="294" y="0"/>
                  </a:cubicBezTo>
                  <a:close/>
                </a:path>
              </a:pathLst>
            </a:custGeom>
            <a:solidFill>
              <a:srgbClr val="E59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91"/>
            <p:cNvSpPr/>
            <p:nvPr/>
          </p:nvSpPr>
          <p:spPr>
            <a:xfrm>
              <a:off x="3773400" y="3853275"/>
              <a:ext cx="121775" cy="35725"/>
            </a:xfrm>
            <a:custGeom>
              <a:avLst/>
              <a:gdLst/>
              <a:ahLst/>
              <a:cxnLst/>
              <a:rect l="l" t="t" r="r" b="b"/>
              <a:pathLst>
                <a:path w="4871" h="1429" extrusionOk="0">
                  <a:moveTo>
                    <a:pt x="866" y="1"/>
                  </a:moveTo>
                  <a:cubicBezTo>
                    <a:pt x="577" y="1"/>
                    <a:pt x="289" y="9"/>
                    <a:pt x="0" y="26"/>
                  </a:cubicBezTo>
                  <a:lnTo>
                    <a:pt x="0" y="231"/>
                  </a:lnTo>
                  <a:cubicBezTo>
                    <a:pt x="0" y="346"/>
                    <a:pt x="23" y="437"/>
                    <a:pt x="46" y="529"/>
                  </a:cubicBezTo>
                  <a:lnTo>
                    <a:pt x="114" y="666"/>
                  </a:lnTo>
                  <a:cubicBezTo>
                    <a:pt x="160" y="757"/>
                    <a:pt x="206" y="872"/>
                    <a:pt x="252" y="963"/>
                  </a:cubicBezTo>
                  <a:cubicBezTo>
                    <a:pt x="274" y="1055"/>
                    <a:pt x="343" y="1146"/>
                    <a:pt x="389" y="1238"/>
                  </a:cubicBezTo>
                  <a:cubicBezTo>
                    <a:pt x="480" y="1329"/>
                    <a:pt x="572" y="1375"/>
                    <a:pt x="686" y="1420"/>
                  </a:cubicBezTo>
                  <a:cubicBezTo>
                    <a:pt x="724" y="1426"/>
                    <a:pt x="763" y="1429"/>
                    <a:pt x="803" y="1429"/>
                  </a:cubicBezTo>
                  <a:cubicBezTo>
                    <a:pt x="931" y="1429"/>
                    <a:pt x="1067" y="1399"/>
                    <a:pt x="1189" y="1329"/>
                  </a:cubicBezTo>
                  <a:cubicBezTo>
                    <a:pt x="1514" y="895"/>
                    <a:pt x="1920" y="807"/>
                    <a:pt x="2344" y="807"/>
                  </a:cubicBezTo>
                  <a:cubicBezTo>
                    <a:pt x="2635" y="807"/>
                    <a:pt x="2935" y="849"/>
                    <a:pt x="3224" y="849"/>
                  </a:cubicBezTo>
                  <a:cubicBezTo>
                    <a:pt x="3534" y="862"/>
                    <a:pt x="3844" y="979"/>
                    <a:pt x="4145" y="979"/>
                  </a:cubicBezTo>
                  <a:cubicBezTo>
                    <a:pt x="4354" y="979"/>
                    <a:pt x="4559" y="922"/>
                    <a:pt x="4756" y="734"/>
                  </a:cubicBezTo>
                  <a:cubicBezTo>
                    <a:pt x="4779" y="734"/>
                    <a:pt x="4825" y="712"/>
                    <a:pt x="4848" y="666"/>
                  </a:cubicBezTo>
                  <a:cubicBezTo>
                    <a:pt x="4871" y="620"/>
                    <a:pt x="4848" y="574"/>
                    <a:pt x="4756" y="529"/>
                  </a:cubicBezTo>
                  <a:cubicBezTo>
                    <a:pt x="3482" y="173"/>
                    <a:pt x="2177" y="1"/>
                    <a:pt x="866" y="1"/>
                  </a:cubicBezTo>
                  <a:close/>
                </a:path>
              </a:pathLst>
            </a:custGeom>
            <a:solidFill>
              <a:srgbClr val="E28A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91"/>
            <p:cNvSpPr/>
            <p:nvPr/>
          </p:nvSpPr>
          <p:spPr>
            <a:xfrm>
              <a:off x="3992325" y="3916225"/>
              <a:ext cx="78325" cy="52325"/>
            </a:xfrm>
            <a:custGeom>
              <a:avLst/>
              <a:gdLst/>
              <a:ahLst/>
              <a:cxnLst/>
              <a:rect l="l" t="t" r="r" b="b"/>
              <a:pathLst>
                <a:path w="3133" h="2093" extrusionOk="0">
                  <a:moveTo>
                    <a:pt x="1236" y="0"/>
                  </a:moveTo>
                  <a:cubicBezTo>
                    <a:pt x="1125" y="206"/>
                    <a:pt x="948" y="225"/>
                    <a:pt x="765" y="225"/>
                  </a:cubicBezTo>
                  <a:cubicBezTo>
                    <a:pt x="724" y="225"/>
                    <a:pt x="683" y="224"/>
                    <a:pt x="641" y="224"/>
                  </a:cubicBezTo>
                  <a:cubicBezTo>
                    <a:pt x="603" y="224"/>
                    <a:pt x="564" y="225"/>
                    <a:pt x="527" y="229"/>
                  </a:cubicBezTo>
                  <a:lnTo>
                    <a:pt x="367" y="320"/>
                  </a:lnTo>
                  <a:cubicBezTo>
                    <a:pt x="1" y="892"/>
                    <a:pt x="435" y="846"/>
                    <a:pt x="801" y="892"/>
                  </a:cubicBezTo>
                  <a:cubicBezTo>
                    <a:pt x="834" y="898"/>
                    <a:pt x="870" y="901"/>
                    <a:pt x="908" y="901"/>
                  </a:cubicBezTo>
                  <a:cubicBezTo>
                    <a:pt x="1041" y="901"/>
                    <a:pt x="1198" y="868"/>
                    <a:pt x="1334" y="868"/>
                  </a:cubicBezTo>
                  <a:cubicBezTo>
                    <a:pt x="1557" y="868"/>
                    <a:pt x="1724" y="956"/>
                    <a:pt x="1647" y="1418"/>
                  </a:cubicBezTo>
                  <a:cubicBezTo>
                    <a:pt x="1533" y="1532"/>
                    <a:pt x="1464" y="1692"/>
                    <a:pt x="1464" y="1875"/>
                  </a:cubicBezTo>
                  <a:cubicBezTo>
                    <a:pt x="1554" y="2016"/>
                    <a:pt x="1651" y="2092"/>
                    <a:pt x="1758" y="2092"/>
                  </a:cubicBezTo>
                  <a:cubicBezTo>
                    <a:pt x="1843" y="2092"/>
                    <a:pt x="1935" y="2045"/>
                    <a:pt x="2036" y="1944"/>
                  </a:cubicBezTo>
                  <a:cubicBezTo>
                    <a:pt x="2113" y="1845"/>
                    <a:pt x="2194" y="1815"/>
                    <a:pt x="2281" y="1815"/>
                  </a:cubicBezTo>
                  <a:cubicBezTo>
                    <a:pt x="2376" y="1815"/>
                    <a:pt x="2477" y="1851"/>
                    <a:pt x="2585" y="1875"/>
                  </a:cubicBezTo>
                  <a:cubicBezTo>
                    <a:pt x="2752" y="1917"/>
                    <a:pt x="2871" y="1942"/>
                    <a:pt x="2951" y="1942"/>
                  </a:cubicBezTo>
                  <a:cubicBezTo>
                    <a:pt x="3133" y="1942"/>
                    <a:pt x="3115" y="1813"/>
                    <a:pt x="3019" y="1464"/>
                  </a:cubicBezTo>
                  <a:cubicBezTo>
                    <a:pt x="2951" y="1281"/>
                    <a:pt x="2836" y="1098"/>
                    <a:pt x="3042" y="938"/>
                  </a:cubicBezTo>
                  <a:cubicBezTo>
                    <a:pt x="2493" y="549"/>
                    <a:pt x="1876" y="252"/>
                    <a:pt x="1236" y="0"/>
                  </a:cubicBezTo>
                  <a:close/>
                </a:path>
              </a:pathLst>
            </a:custGeom>
            <a:solidFill>
              <a:srgbClr val="ECA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91"/>
            <p:cNvSpPr/>
            <p:nvPr/>
          </p:nvSpPr>
          <p:spPr>
            <a:xfrm>
              <a:off x="3892300" y="3866125"/>
              <a:ext cx="13750" cy="5525"/>
            </a:xfrm>
            <a:custGeom>
              <a:avLst/>
              <a:gdLst/>
              <a:ahLst/>
              <a:cxnLst/>
              <a:rect l="l" t="t" r="r" b="b"/>
              <a:pathLst>
                <a:path w="550" h="221" extrusionOk="0">
                  <a:moveTo>
                    <a:pt x="126" y="1"/>
                  </a:moveTo>
                  <a:cubicBezTo>
                    <a:pt x="84" y="1"/>
                    <a:pt x="42" y="5"/>
                    <a:pt x="0" y="15"/>
                  </a:cubicBezTo>
                  <a:lnTo>
                    <a:pt x="0" y="220"/>
                  </a:lnTo>
                  <a:lnTo>
                    <a:pt x="549" y="198"/>
                  </a:lnTo>
                  <a:cubicBezTo>
                    <a:pt x="440" y="70"/>
                    <a:pt x="287" y="1"/>
                    <a:pt x="126" y="1"/>
                  </a:cubicBezTo>
                  <a:close/>
                </a:path>
              </a:pathLst>
            </a:custGeom>
            <a:solidFill>
              <a:srgbClr val="EDA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91"/>
            <p:cNvSpPr/>
            <p:nvPr/>
          </p:nvSpPr>
          <p:spPr>
            <a:xfrm>
              <a:off x="4362200" y="4197475"/>
              <a:ext cx="5750" cy="6300"/>
            </a:xfrm>
            <a:custGeom>
              <a:avLst/>
              <a:gdLst/>
              <a:ahLst/>
              <a:cxnLst/>
              <a:rect l="l" t="t" r="r" b="b"/>
              <a:pathLst>
                <a:path w="230" h="252" extrusionOk="0">
                  <a:moveTo>
                    <a:pt x="1" y="0"/>
                  </a:moveTo>
                  <a:lnTo>
                    <a:pt x="229" y="252"/>
                  </a:lnTo>
                  <a:cubicBezTo>
                    <a:pt x="229" y="138"/>
                    <a:pt x="138" y="23"/>
                    <a:pt x="1" y="0"/>
                  </a:cubicBezTo>
                  <a:close/>
                </a:path>
              </a:pathLst>
            </a:custGeom>
            <a:solidFill>
              <a:srgbClr val="B83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91"/>
            <p:cNvSpPr/>
            <p:nvPr/>
          </p:nvSpPr>
          <p:spPr>
            <a:xfrm>
              <a:off x="3302900" y="3903075"/>
              <a:ext cx="199550" cy="108625"/>
            </a:xfrm>
            <a:custGeom>
              <a:avLst/>
              <a:gdLst/>
              <a:ahLst/>
              <a:cxnLst/>
              <a:rect l="l" t="t" r="r" b="b"/>
              <a:pathLst>
                <a:path w="7982" h="4345" extrusionOk="0">
                  <a:moveTo>
                    <a:pt x="6541" y="0"/>
                  </a:moveTo>
                  <a:cubicBezTo>
                    <a:pt x="6289" y="526"/>
                    <a:pt x="5809" y="618"/>
                    <a:pt x="5306" y="755"/>
                  </a:cubicBezTo>
                  <a:cubicBezTo>
                    <a:pt x="4117" y="1029"/>
                    <a:pt x="2973" y="1601"/>
                    <a:pt x="2013" y="2378"/>
                  </a:cubicBezTo>
                  <a:cubicBezTo>
                    <a:pt x="1830" y="2607"/>
                    <a:pt x="1556" y="2721"/>
                    <a:pt x="1281" y="2767"/>
                  </a:cubicBezTo>
                  <a:cubicBezTo>
                    <a:pt x="915" y="3087"/>
                    <a:pt x="550" y="3384"/>
                    <a:pt x="207" y="3727"/>
                  </a:cubicBezTo>
                  <a:cubicBezTo>
                    <a:pt x="1" y="3933"/>
                    <a:pt x="92" y="4093"/>
                    <a:pt x="527" y="4253"/>
                  </a:cubicBezTo>
                  <a:cubicBezTo>
                    <a:pt x="572" y="4314"/>
                    <a:pt x="649" y="4345"/>
                    <a:pt x="722" y="4345"/>
                  </a:cubicBezTo>
                  <a:cubicBezTo>
                    <a:pt x="758" y="4345"/>
                    <a:pt x="794" y="4337"/>
                    <a:pt x="824" y="4322"/>
                  </a:cubicBezTo>
                  <a:cubicBezTo>
                    <a:pt x="984" y="4253"/>
                    <a:pt x="1121" y="4162"/>
                    <a:pt x="1258" y="4070"/>
                  </a:cubicBezTo>
                  <a:cubicBezTo>
                    <a:pt x="2265" y="3407"/>
                    <a:pt x="3431" y="3041"/>
                    <a:pt x="4437" y="2401"/>
                  </a:cubicBezTo>
                  <a:cubicBezTo>
                    <a:pt x="5535" y="1669"/>
                    <a:pt x="6952" y="1464"/>
                    <a:pt x="7958" y="526"/>
                  </a:cubicBezTo>
                  <a:cubicBezTo>
                    <a:pt x="7981" y="320"/>
                    <a:pt x="7913" y="137"/>
                    <a:pt x="7775" y="0"/>
                  </a:cubicBezTo>
                  <a:close/>
                </a:path>
              </a:pathLst>
            </a:custGeom>
            <a:solidFill>
              <a:srgbClr val="F0A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91"/>
            <p:cNvSpPr/>
            <p:nvPr/>
          </p:nvSpPr>
          <p:spPr>
            <a:xfrm>
              <a:off x="3164175" y="4048800"/>
              <a:ext cx="114750" cy="117550"/>
            </a:xfrm>
            <a:custGeom>
              <a:avLst/>
              <a:gdLst/>
              <a:ahLst/>
              <a:cxnLst/>
              <a:rect l="l" t="t" r="r" b="b"/>
              <a:pathLst>
                <a:path w="4590" h="4702" extrusionOk="0">
                  <a:moveTo>
                    <a:pt x="4280" y="1"/>
                  </a:moveTo>
                  <a:cubicBezTo>
                    <a:pt x="4217" y="1"/>
                    <a:pt x="4152" y="28"/>
                    <a:pt x="4086" y="94"/>
                  </a:cubicBezTo>
                  <a:cubicBezTo>
                    <a:pt x="3515" y="665"/>
                    <a:pt x="2737" y="1031"/>
                    <a:pt x="2303" y="1763"/>
                  </a:cubicBezTo>
                  <a:cubicBezTo>
                    <a:pt x="2074" y="2174"/>
                    <a:pt x="1731" y="2495"/>
                    <a:pt x="1319" y="2700"/>
                  </a:cubicBezTo>
                  <a:cubicBezTo>
                    <a:pt x="1182" y="2700"/>
                    <a:pt x="1091" y="2815"/>
                    <a:pt x="1068" y="2952"/>
                  </a:cubicBezTo>
                  <a:cubicBezTo>
                    <a:pt x="1068" y="3203"/>
                    <a:pt x="954" y="3432"/>
                    <a:pt x="725" y="3569"/>
                  </a:cubicBezTo>
                  <a:cubicBezTo>
                    <a:pt x="405" y="3775"/>
                    <a:pt x="176" y="4072"/>
                    <a:pt x="39" y="4438"/>
                  </a:cubicBezTo>
                  <a:cubicBezTo>
                    <a:pt x="1" y="4609"/>
                    <a:pt x="42" y="4701"/>
                    <a:pt x="188" y="4701"/>
                  </a:cubicBezTo>
                  <a:cubicBezTo>
                    <a:pt x="218" y="4701"/>
                    <a:pt x="252" y="4698"/>
                    <a:pt x="290" y="4690"/>
                  </a:cubicBezTo>
                  <a:cubicBezTo>
                    <a:pt x="1571" y="3203"/>
                    <a:pt x="2760" y="1649"/>
                    <a:pt x="4384" y="505"/>
                  </a:cubicBezTo>
                  <a:cubicBezTo>
                    <a:pt x="4452" y="414"/>
                    <a:pt x="4521" y="322"/>
                    <a:pt x="4589" y="208"/>
                  </a:cubicBezTo>
                  <a:cubicBezTo>
                    <a:pt x="4501" y="90"/>
                    <a:pt x="4394" y="1"/>
                    <a:pt x="4280" y="1"/>
                  </a:cubicBezTo>
                  <a:close/>
                </a:path>
              </a:pathLst>
            </a:custGeom>
            <a:solidFill>
              <a:srgbClr val="E385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91"/>
            <p:cNvSpPr/>
            <p:nvPr/>
          </p:nvSpPr>
          <p:spPr>
            <a:xfrm>
              <a:off x="3286900" y="4009975"/>
              <a:ext cx="37750" cy="32025"/>
            </a:xfrm>
            <a:custGeom>
              <a:avLst/>
              <a:gdLst/>
              <a:ahLst/>
              <a:cxnLst/>
              <a:rect l="l" t="t" r="r" b="b"/>
              <a:pathLst>
                <a:path w="1510" h="1281" extrusionOk="0">
                  <a:moveTo>
                    <a:pt x="1167" y="0"/>
                  </a:moveTo>
                  <a:cubicBezTo>
                    <a:pt x="984" y="458"/>
                    <a:pt x="435" y="503"/>
                    <a:pt x="161" y="869"/>
                  </a:cubicBezTo>
                  <a:cubicBezTo>
                    <a:pt x="46" y="1029"/>
                    <a:pt x="1" y="1144"/>
                    <a:pt x="183" y="1281"/>
                  </a:cubicBezTo>
                  <a:cubicBezTo>
                    <a:pt x="687" y="1075"/>
                    <a:pt x="1121" y="732"/>
                    <a:pt x="1441" y="297"/>
                  </a:cubicBezTo>
                  <a:cubicBezTo>
                    <a:pt x="1464" y="297"/>
                    <a:pt x="1487" y="275"/>
                    <a:pt x="1487" y="183"/>
                  </a:cubicBezTo>
                  <a:cubicBezTo>
                    <a:pt x="1510" y="115"/>
                    <a:pt x="1464" y="46"/>
                    <a:pt x="1418" y="0"/>
                  </a:cubicBezTo>
                  <a:close/>
                </a:path>
              </a:pathLst>
            </a:custGeom>
            <a:solidFill>
              <a:srgbClr val="DF7E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91"/>
            <p:cNvSpPr/>
            <p:nvPr/>
          </p:nvSpPr>
          <p:spPr>
            <a:xfrm>
              <a:off x="3172000" y="4105950"/>
              <a:ext cx="25175" cy="16650"/>
            </a:xfrm>
            <a:custGeom>
              <a:avLst/>
              <a:gdLst/>
              <a:ahLst/>
              <a:cxnLst/>
              <a:rect l="l" t="t" r="r" b="b"/>
              <a:pathLst>
                <a:path w="1007" h="666" extrusionOk="0">
                  <a:moveTo>
                    <a:pt x="708" y="1"/>
                  </a:moveTo>
                  <a:cubicBezTo>
                    <a:pt x="649" y="1"/>
                    <a:pt x="571" y="20"/>
                    <a:pt x="458" y="49"/>
                  </a:cubicBezTo>
                  <a:lnTo>
                    <a:pt x="0" y="163"/>
                  </a:lnTo>
                  <a:lnTo>
                    <a:pt x="0" y="414"/>
                  </a:lnTo>
                  <a:lnTo>
                    <a:pt x="755" y="666"/>
                  </a:lnTo>
                  <a:lnTo>
                    <a:pt x="1006" y="414"/>
                  </a:lnTo>
                  <a:cubicBezTo>
                    <a:pt x="880" y="98"/>
                    <a:pt x="841" y="1"/>
                    <a:pt x="708" y="1"/>
                  </a:cubicBezTo>
                  <a:close/>
                </a:path>
              </a:pathLst>
            </a:custGeom>
            <a:solidFill>
              <a:srgbClr val="F0B0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91"/>
            <p:cNvSpPr/>
            <p:nvPr/>
          </p:nvSpPr>
          <p:spPr>
            <a:xfrm>
              <a:off x="3070250" y="4174750"/>
              <a:ext cx="67475" cy="114775"/>
            </a:xfrm>
            <a:custGeom>
              <a:avLst/>
              <a:gdLst/>
              <a:ahLst/>
              <a:cxnLst/>
              <a:rect l="l" t="t" r="r" b="b"/>
              <a:pathLst>
                <a:path w="2699" h="4591" extrusionOk="0">
                  <a:moveTo>
                    <a:pt x="2343" y="0"/>
                  </a:moveTo>
                  <a:cubicBezTo>
                    <a:pt x="2215" y="0"/>
                    <a:pt x="2110" y="129"/>
                    <a:pt x="2058" y="338"/>
                  </a:cubicBezTo>
                  <a:cubicBezTo>
                    <a:pt x="2012" y="544"/>
                    <a:pt x="1898" y="727"/>
                    <a:pt x="1967" y="932"/>
                  </a:cubicBezTo>
                  <a:cubicBezTo>
                    <a:pt x="1989" y="1047"/>
                    <a:pt x="2035" y="1252"/>
                    <a:pt x="1898" y="1252"/>
                  </a:cubicBezTo>
                  <a:cubicBezTo>
                    <a:pt x="1166" y="1321"/>
                    <a:pt x="1029" y="2053"/>
                    <a:pt x="549" y="2419"/>
                  </a:cubicBezTo>
                  <a:cubicBezTo>
                    <a:pt x="572" y="3059"/>
                    <a:pt x="480" y="3676"/>
                    <a:pt x="46" y="4179"/>
                  </a:cubicBezTo>
                  <a:cubicBezTo>
                    <a:pt x="0" y="4568"/>
                    <a:pt x="274" y="4568"/>
                    <a:pt x="549" y="4591"/>
                  </a:cubicBezTo>
                  <a:cubicBezTo>
                    <a:pt x="1486" y="3516"/>
                    <a:pt x="2378" y="2419"/>
                    <a:pt x="2561" y="909"/>
                  </a:cubicBezTo>
                  <a:cubicBezTo>
                    <a:pt x="2584" y="749"/>
                    <a:pt x="2607" y="589"/>
                    <a:pt x="2653" y="429"/>
                  </a:cubicBezTo>
                  <a:cubicBezTo>
                    <a:pt x="2698" y="269"/>
                    <a:pt x="2630" y="86"/>
                    <a:pt x="2470" y="41"/>
                  </a:cubicBezTo>
                  <a:cubicBezTo>
                    <a:pt x="2426" y="13"/>
                    <a:pt x="2383" y="0"/>
                    <a:pt x="2343" y="0"/>
                  </a:cubicBezTo>
                  <a:close/>
                </a:path>
              </a:pathLst>
            </a:custGeom>
            <a:solidFill>
              <a:srgbClr val="F0A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91"/>
            <p:cNvSpPr/>
            <p:nvPr/>
          </p:nvSpPr>
          <p:spPr>
            <a:xfrm>
              <a:off x="3079950" y="4160325"/>
              <a:ext cx="91500" cy="137775"/>
            </a:xfrm>
            <a:custGeom>
              <a:avLst/>
              <a:gdLst/>
              <a:ahLst/>
              <a:cxnLst/>
              <a:rect l="l" t="t" r="r" b="b"/>
              <a:pathLst>
                <a:path w="3660" h="5511" extrusionOk="0">
                  <a:moveTo>
                    <a:pt x="3019" y="0"/>
                  </a:moveTo>
                  <a:cubicBezTo>
                    <a:pt x="2928" y="23"/>
                    <a:pt x="2836" y="69"/>
                    <a:pt x="2745" y="137"/>
                  </a:cubicBezTo>
                  <a:lnTo>
                    <a:pt x="2676" y="252"/>
                  </a:lnTo>
                  <a:cubicBezTo>
                    <a:pt x="2653" y="732"/>
                    <a:pt x="2745" y="1235"/>
                    <a:pt x="2173" y="1509"/>
                  </a:cubicBezTo>
                  <a:cubicBezTo>
                    <a:pt x="1624" y="2744"/>
                    <a:pt x="961" y="3910"/>
                    <a:pt x="161" y="5008"/>
                  </a:cubicBezTo>
                  <a:cubicBezTo>
                    <a:pt x="24" y="5305"/>
                    <a:pt x="1" y="5511"/>
                    <a:pt x="412" y="5511"/>
                  </a:cubicBezTo>
                  <a:cubicBezTo>
                    <a:pt x="1190" y="4208"/>
                    <a:pt x="1990" y="2904"/>
                    <a:pt x="2768" y="1601"/>
                  </a:cubicBezTo>
                  <a:cubicBezTo>
                    <a:pt x="3042" y="1143"/>
                    <a:pt x="3362" y="686"/>
                    <a:pt x="3659" y="252"/>
                  </a:cubicBezTo>
                  <a:lnTo>
                    <a:pt x="3408" y="0"/>
                  </a:lnTo>
                  <a:close/>
                </a:path>
              </a:pathLst>
            </a:custGeom>
            <a:solidFill>
              <a:srgbClr val="E793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91"/>
            <p:cNvSpPr/>
            <p:nvPr/>
          </p:nvSpPr>
          <p:spPr>
            <a:xfrm>
              <a:off x="3135400" y="4151300"/>
              <a:ext cx="24050" cy="15325"/>
            </a:xfrm>
            <a:custGeom>
              <a:avLst/>
              <a:gdLst/>
              <a:ahLst/>
              <a:cxnLst/>
              <a:rect l="l" t="t" r="r" b="b"/>
              <a:pathLst>
                <a:path w="962" h="613" extrusionOk="0">
                  <a:moveTo>
                    <a:pt x="510" y="1"/>
                  </a:moveTo>
                  <a:cubicBezTo>
                    <a:pt x="325" y="1"/>
                    <a:pt x="148" y="103"/>
                    <a:pt x="69" y="293"/>
                  </a:cubicBezTo>
                  <a:cubicBezTo>
                    <a:pt x="1" y="544"/>
                    <a:pt x="275" y="567"/>
                    <a:pt x="458" y="613"/>
                  </a:cubicBezTo>
                  <a:cubicBezTo>
                    <a:pt x="595" y="453"/>
                    <a:pt x="824" y="498"/>
                    <a:pt x="961" y="361"/>
                  </a:cubicBezTo>
                  <a:cubicBezTo>
                    <a:pt x="893" y="247"/>
                    <a:pt x="847" y="132"/>
                    <a:pt x="755" y="64"/>
                  </a:cubicBezTo>
                  <a:cubicBezTo>
                    <a:pt x="678" y="21"/>
                    <a:pt x="593" y="1"/>
                    <a:pt x="510" y="1"/>
                  </a:cubicBezTo>
                  <a:close/>
                </a:path>
              </a:pathLst>
            </a:custGeom>
            <a:solidFill>
              <a:srgbClr val="F0A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91"/>
            <p:cNvSpPr/>
            <p:nvPr/>
          </p:nvSpPr>
          <p:spPr>
            <a:xfrm>
              <a:off x="3626475" y="3858525"/>
              <a:ext cx="153225" cy="29125"/>
            </a:xfrm>
            <a:custGeom>
              <a:avLst/>
              <a:gdLst/>
              <a:ahLst/>
              <a:cxnLst/>
              <a:rect l="l" t="t" r="r" b="b"/>
              <a:pathLst>
                <a:path w="6129" h="1165" extrusionOk="0">
                  <a:moveTo>
                    <a:pt x="3980" y="0"/>
                  </a:moveTo>
                  <a:cubicBezTo>
                    <a:pt x="2788" y="0"/>
                    <a:pt x="1609" y="299"/>
                    <a:pt x="412" y="319"/>
                  </a:cubicBezTo>
                  <a:cubicBezTo>
                    <a:pt x="320" y="342"/>
                    <a:pt x="206" y="456"/>
                    <a:pt x="115" y="524"/>
                  </a:cubicBezTo>
                  <a:cubicBezTo>
                    <a:pt x="0" y="845"/>
                    <a:pt x="160" y="1028"/>
                    <a:pt x="412" y="1165"/>
                  </a:cubicBezTo>
                  <a:cubicBezTo>
                    <a:pt x="1063" y="1073"/>
                    <a:pt x="1713" y="1042"/>
                    <a:pt x="2365" y="1042"/>
                  </a:cubicBezTo>
                  <a:cubicBezTo>
                    <a:pt x="3500" y="1042"/>
                    <a:pt x="4638" y="1136"/>
                    <a:pt x="5786" y="1165"/>
                  </a:cubicBezTo>
                  <a:cubicBezTo>
                    <a:pt x="6083" y="936"/>
                    <a:pt x="5717" y="456"/>
                    <a:pt x="6129" y="273"/>
                  </a:cubicBezTo>
                  <a:lnTo>
                    <a:pt x="5877" y="21"/>
                  </a:lnTo>
                  <a:cubicBezTo>
                    <a:pt x="5572" y="21"/>
                    <a:pt x="5267" y="42"/>
                    <a:pt x="4962" y="42"/>
                  </a:cubicBezTo>
                  <a:cubicBezTo>
                    <a:pt x="4810" y="42"/>
                    <a:pt x="4657" y="37"/>
                    <a:pt x="4505" y="21"/>
                  </a:cubicBezTo>
                  <a:cubicBezTo>
                    <a:pt x="4330" y="7"/>
                    <a:pt x="4155" y="0"/>
                    <a:pt x="3980" y="0"/>
                  </a:cubicBezTo>
                  <a:close/>
                </a:path>
              </a:pathLst>
            </a:custGeom>
            <a:solidFill>
              <a:srgbClr val="EB9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91"/>
            <p:cNvSpPr/>
            <p:nvPr/>
          </p:nvSpPr>
          <p:spPr>
            <a:xfrm>
              <a:off x="3497850" y="3871575"/>
              <a:ext cx="137800" cy="46375"/>
            </a:xfrm>
            <a:custGeom>
              <a:avLst/>
              <a:gdLst/>
              <a:ahLst/>
              <a:cxnLst/>
              <a:rect l="l" t="t" r="r" b="b"/>
              <a:pathLst>
                <a:path w="5512" h="1855" extrusionOk="0">
                  <a:moveTo>
                    <a:pt x="3864" y="0"/>
                  </a:moveTo>
                  <a:cubicBezTo>
                    <a:pt x="3238" y="0"/>
                    <a:pt x="2618" y="40"/>
                    <a:pt x="2013" y="277"/>
                  </a:cubicBezTo>
                  <a:cubicBezTo>
                    <a:pt x="1441" y="551"/>
                    <a:pt x="961" y="1031"/>
                    <a:pt x="252" y="1031"/>
                  </a:cubicBezTo>
                  <a:lnTo>
                    <a:pt x="0" y="1260"/>
                  </a:lnTo>
                  <a:lnTo>
                    <a:pt x="0" y="1763"/>
                  </a:lnTo>
                  <a:cubicBezTo>
                    <a:pt x="61" y="1824"/>
                    <a:pt x="143" y="1855"/>
                    <a:pt x="224" y="1855"/>
                  </a:cubicBezTo>
                  <a:cubicBezTo>
                    <a:pt x="265" y="1855"/>
                    <a:pt x="305" y="1847"/>
                    <a:pt x="343" y="1832"/>
                  </a:cubicBezTo>
                  <a:cubicBezTo>
                    <a:pt x="984" y="1512"/>
                    <a:pt x="1670" y="1557"/>
                    <a:pt x="2333" y="1512"/>
                  </a:cubicBezTo>
                  <a:cubicBezTo>
                    <a:pt x="3179" y="1352"/>
                    <a:pt x="4002" y="917"/>
                    <a:pt x="4894" y="871"/>
                  </a:cubicBezTo>
                  <a:cubicBezTo>
                    <a:pt x="4925" y="877"/>
                    <a:pt x="4956" y="879"/>
                    <a:pt x="4987" y="879"/>
                  </a:cubicBezTo>
                  <a:cubicBezTo>
                    <a:pt x="5224" y="879"/>
                    <a:pt x="5430" y="728"/>
                    <a:pt x="5511" y="506"/>
                  </a:cubicBezTo>
                  <a:lnTo>
                    <a:pt x="5260" y="2"/>
                  </a:lnTo>
                  <a:cubicBezTo>
                    <a:pt x="5116" y="8"/>
                    <a:pt x="4973" y="11"/>
                    <a:pt x="4829" y="11"/>
                  </a:cubicBezTo>
                  <a:cubicBezTo>
                    <a:pt x="4507" y="11"/>
                    <a:pt x="4185" y="0"/>
                    <a:pt x="3864" y="0"/>
                  </a:cubicBezTo>
                  <a:close/>
                </a:path>
              </a:pathLst>
            </a:custGeom>
            <a:solidFill>
              <a:srgbClr val="EEA7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91"/>
            <p:cNvSpPr/>
            <p:nvPr/>
          </p:nvSpPr>
          <p:spPr>
            <a:xfrm>
              <a:off x="3057100" y="4278650"/>
              <a:ext cx="33750" cy="51475"/>
            </a:xfrm>
            <a:custGeom>
              <a:avLst/>
              <a:gdLst/>
              <a:ahLst/>
              <a:cxnLst/>
              <a:rect l="l" t="t" r="r" b="b"/>
              <a:pathLst>
                <a:path w="1350" h="2059" extrusionOk="0">
                  <a:moveTo>
                    <a:pt x="572" y="1"/>
                  </a:moveTo>
                  <a:cubicBezTo>
                    <a:pt x="0" y="252"/>
                    <a:pt x="69" y="778"/>
                    <a:pt x="69" y="1258"/>
                  </a:cubicBezTo>
                  <a:cubicBezTo>
                    <a:pt x="297" y="1350"/>
                    <a:pt x="480" y="1533"/>
                    <a:pt x="572" y="1761"/>
                  </a:cubicBezTo>
                  <a:cubicBezTo>
                    <a:pt x="663" y="1876"/>
                    <a:pt x="686" y="2036"/>
                    <a:pt x="846" y="2059"/>
                  </a:cubicBezTo>
                  <a:cubicBezTo>
                    <a:pt x="1006" y="1921"/>
                    <a:pt x="1098" y="1716"/>
                    <a:pt x="1075" y="1510"/>
                  </a:cubicBezTo>
                  <a:cubicBezTo>
                    <a:pt x="1029" y="1441"/>
                    <a:pt x="846" y="1304"/>
                    <a:pt x="1121" y="1304"/>
                  </a:cubicBezTo>
                  <a:cubicBezTo>
                    <a:pt x="1258" y="1167"/>
                    <a:pt x="1349" y="984"/>
                    <a:pt x="1326" y="778"/>
                  </a:cubicBezTo>
                  <a:cubicBezTo>
                    <a:pt x="1143" y="664"/>
                    <a:pt x="1052" y="481"/>
                    <a:pt x="1075" y="275"/>
                  </a:cubicBezTo>
                  <a:lnTo>
                    <a:pt x="1075" y="275"/>
                  </a:lnTo>
                  <a:cubicBezTo>
                    <a:pt x="1057" y="277"/>
                    <a:pt x="1040" y="278"/>
                    <a:pt x="1023" y="278"/>
                  </a:cubicBezTo>
                  <a:cubicBezTo>
                    <a:pt x="838" y="278"/>
                    <a:pt x="676" y="168"/>
                    <a:pt x="572" y="1"/>
                  </a:cubicBezTo>
                  <a:close/>
                </a:path>
              </a:pathLst>
            </a:custGeom>
            <a:solidFill>
              <a:srgbClr val="EC9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91"/>
            <p:cNvSpPr/>
            <p:nvPr/>
          </p:nvSpPr>
          <p:spPr>
            <a:xfrm>
              <a:off x="3052525" y="4310675"/>
              <a:ext cx="6300" cy="6300"/>
            </a:xfrm>
            <a:custGeom>
              <a:avLst/>
              <a:gdLst/>
              <a:ahLst/>
              <a:cxnLst/>
              <a:rect l="l" t="t" r="r" b="b"/>
              <a:pathLst>
                <a:path w="252" h="252" extrusionOk="0">
                  <a:moveTo>
                    <a:pt x="252" y="0"/>
                  </a:moveTo>
                  <a:lnTo>
                    <a:pt x="0" y="252"/>
                  </a:lnTo>
                  <a:close/>
                </a:path>
              </a:pathLst>
            </a:custGeom>
            <a:solidFill>
              <a:srgbClr val="EC9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91"/>
            <p:cNvSpPr/>
            <p:nvPr/>
          </p:nvSpPr>
          <p:spPr>
            <a:xfrm>
              <a:off x="4160975" y="5094775"/>
              <a:ext cx="115500" cy="100025"/>
            </a:xfrm>
            <a:custGeom>
              <a:avLst/>
              <a:gdLst/>
              <a:ahLst/>
              <a:cxnLst/>
              <a:rect l="l" t="t" r="r" b="b"/>
              <a:pathLst>
                <a:path w="4620" h="4001" extrusionOk="0">
                  <a:moveTo>
                    <a:pt x="4391" y="0"/>
                  </a:moveTo>
                  <a:cubicBezTo>
                    <a:pt x="4370" y="0"/>
                    <a:pt x="4347" y="3"/>
                    <a:pt x="4322" y="9"/>
                  </a:cubicBezTo>
                  <a:cubicBezTo>
                    <a:pt x="4139" y="55"/>
                    <a:pt x="3957" y="169"/>
                    <a:pt x="3819" y="329"/>
                  </a:cubicBezTo>
                  <a:cubicBezTo>
                    <a:pt x="3408" y="695"/>
                    <a:pt x="3065" y="1175"/>
                    <a:pt x="2539" y="1473"/>
                  </a:cubicBezTo>
                  <a:cubicBezTo>
                    <a:pt x="2150" y="1770"/>
                    <a:pt x="1761" y="2067"/>
                    <a:pt x="1350" y="2319"/>
                  </a:cubicBezTo>
                  <a:cubicBezTo>
                    <a:pt x="1144" y="2433"/>
                    <a:pt x="984" y="2570"/>
                    <a:pt x="847" y="2753"/>
                  </a:cubicBezTo>
                  <a:cubicBezTo>
                    <a:pt x="732" y="2890"/>
                    <a:pt x="595" y="2982"/>
                    <a:pt x="435" y="3073"/>
                  </a:cubicBezTo>
                  <a:cubicBezTo>
                    <a:pt x="115" y="3302"/>
                    <a:pt x="1" y="3622"/>
                    <a:pt x="275" y="3896"/>
                  </a:cubicBezTo>
                  <a:cubicBezTo>
                    <a:pt x="356" y="3971"/>
                    <a:pt x="432" y="4000"/>
                    <a:pt x="505" y="4000"/>
                  </a:cubicBezTo>
                  <a:cubicBezTo>
                    <a:pt x="699" y="4000"/>
                    <a:pt x="870" y="3797"/>
                    <a:pt x="1052" y="3713"/>
                  </a:cubicBezTo>
                  <a:cubicBezTo>
                    <a:pt x="1167" y="3553"/>
                    <a:pt x="1418" y="3599"/>
                    <a:pt x="1533" y="3462"/>
                  </a:cubicBezTo>
                  <a:cubicBezTo>
                    <a:pt x="1624" y="3073"/>
                    <a:pt x="2059" y="3142"/>
                    <a:pt x="2287" y="2959"/>
                  </a:cubicBezTo>
                  <a:cubicBezTo>
                    <a:pt x="2424" y="2799"/>
                    <a:pt x="2653" y="2890"/>
                    <a:pt x="2767" y="2707"/>
                  </a:cubicBezTo>
                  <a:cubicBezTo>
                    <a:pt x="2973" y="2433"/>
                    <a:pt x="3179" y="2204"/>
                    <a:pt x="3431" y="1976"/>
                  </a:cubicBezTo>
                  <a:cubicBezTo>
                    <a:pt x="3979" y="1518"/>
                    <a:pt x="4185" y="832"/>
                    <a:pt x="4597" y="261"/>
                  </a:cubicBezTo>
                  <a:cubicBezTo>
                    <a:pt x="4620" y="192"/>
                    <a:pt x="4597" y="101"/>
                    <a:pt x="4551" y="55"/>
                  </a:cubicBezTo>
                  <a:cubicBezTo>
                    <a:pt x="4501" y="21"/>
                    <a:pt x="4451" y="0"/>
                    <a:pt x="4391" y="0"/>
                  </a:cubicBezTo>
                  <a:close/>
                </a:path>
              </a:pathLst>
            </a:custGeom>
            <a:solidFill>
              <a:srgbClr val="CB5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91"/>
            <p:cNvSpPr/>
            <p:nvPr/>
          </p:nvSpPr>
          <p:spPr>
            <a:xfrm>
              <a:off x="4322750" y="4886325"/>
              <a:ext cx="92075" cy="145075"/>
            </a:xfrm>
            <a:custGeom>
              <a:avLst/>
              <a:gdLst/>
              <a:ahLst/>
              <a:cxnLst/>
              <a:rect l="l" t="t" r="r" b="b"/>
              <a:pathLst>
                <a:path w="3683" h="5803" extrusionOk="0">
                  <a:moveTo>
                    <a:pt x="3591" y="1"/>
                  </a:moveTo>
                  <a:cubicBezTo>
                    <a:pt x="2150" y="641"/>
                    <a:pt x="2219" y="2242"/>
                    <a:pt x="1441" y="3316"/>
                  </a:cubicBezTo>
                  <a:cubicBezTo>
                    <a:pt x="1383" y="3521"/>
                    <a:pt x="1287" y="3632"/>
                    <a:pt x="1148" y="3632"/>
                  </a:cubicBezTo>
                  <a:cubicBezTo>
                    <a:pt x="1070" y="3632"/>
                    <a:pt x="977" y="3597"/>
                    <a:pt x="870" y="3522"/>
                  </a:cubicBezTo>
                  <a:cubicBezTo>
                    <a:pt x="824" y="3499"/>
                    <a:pt x="773" y="3488"/>
                    <a:pt x="718" y="3488"/>
                  </a:cubicBezTo>
                  <a:cubicBezTo>
                    <a:pt x="664" y="3488"/>
                    <a:pt x="607" y="3499"/>
                    <a:pt x="550" y="3522"/>
                  </a:cubicBezTo>
                  <a:cubicBezTo>
                    <a:pt x="390" y="3682"/>
                    <a:pt x="298" y="3865"/>
                    <a:pt x="252" y="4094"/>
                  </a:cubicBezTo>
                  <a:cubicBezTo>
                    <a:pt x="207" y="4254"/>
                    <a:pt x="230" y="4414"/>
                    <a:pt x="344" y="4551"/>
                  </a:cubicBezTo>
                  <a:lnTo>
                    <a:pt x="344" y="4803"/>
                  </a:lnTo>
                  <a:cubicBezTo>
                    <a:pt x="207" y="5146"/>
                    <a:pt x="1" y="5603"/>
                    <a:pt x="412" y="5763"/>
                  </a:cubicBezTo>
                  <a:cubicBezTo>
                    <a:pt x="470" y="5790"/>
                    <a:pt x="521" y="5802"/>
                    <a:pt x="567" y="5802"/>
                  </a:cubicBezTo>
                  <a:cubicBezTo>
                    <a:pt x="830" y="5802"/>
                    <a:pt x="920" y="5406"/>
                    <a:pt x="1076" y="5191"/>
                  </a:cubicBezTo>
                  <a:cubicBezTo>
                    <a:pt x="1167" y="5077"/>
                    <a:pt x="1236" y="4917"/>
                    <a:pt x="1327" y="4780"/>
                  </a:cubicBezTo>
                  <a:cubicBezTo>
                    <a:pt x="2059" y="4025"/>
                    <a:pt x="2631" y="3111"/>
                    <a:pt x="2996" y="2104"/>
                  </a:cubicBezTo>
                  <a:cubicBezTo>
                    <a:pt x="3019" y="2082"/>
                    <a:pt x="3065" y="2059"/>
                    <a:pt x="3088" y="2013"/>
                  </a:cubicBezTo>
                  <a:cubicBezTo>
                    <a:pt x="3156" y="1761"/>
                    <a:pt x="3271" y="1487"/>
                    <a:pt x="3385" y="1236"/>
                  </a:cubicBezTo>
                  <a:cubicBezTo>
                    <a:pt x="3522" y="938"/>
                    <a:pt x="3591" y="618"/>
                    <a:pt x="3614" y="298"/>
                  </a:cubicBezTo>
                  <a:cubicBezTo>
                    <a:pt x="3637" y="298"/>
                    <a:pt x="3660" y="275"/>
                    <a:pt x="3660" y="207"/>
                  </a:cubicBezTo>
                  <a:cubicBezTo>
                    <a:pt x="3682" y="115"/>
                    <a:pt x="3660" y="46"/>
                    <a:pt x="35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91"/>
            <p:cNvSpPr/>
            <p:nvPr/>
          </p:nvSpPr>
          <p:spPr>
            <a:xfrm>
              <a:off x="4314175" y="5005800"/>
              <a:ext cx="41775" cy="46400"/>
            </a:xfrm>
            <a:custGeom>
              <a:avLst/>
              <a:gdLst/>
              <a:ahLst/>
              <a:cxnLst/>
              <a:rect l="l" t="t" r="r" b="b"/>
              <a:pathLst>
                <a:path w="1671" h="1856" extrusionOk="0">
                  <a:moveTo>
                    <a:pt x="664" y="1"/>
                  </a:moveTo>
                  <a:cubicBezTo>
                    <a:pt x="184" y="458"/>
                    <a:pt x="1" y="1144"/>
                    <a:pt x="161" y="1784"/>
                  </a:cubicBezTo>
                  <a:cubicBezTo>
                    <a:pt x="172" y="1833"/>
                    <a:pt x="204" y="1855"/>
                    <a:pt x="251" y="1855"/>
                  </a:cubicBezTo>
                  <a:cubicBezTo>
                    <a:pt x="493" y="1855"/>
                    <a:pt x="1143" y="1262"/>
                    <a:pt x="1487" y="573"/>
                  </a:cubicBezTo>
                  <a:cubicBezTo>
                    <a:pt x="1556" y="390"/>
                    <a:pt x="1624" y="207"/>
                    <a:pt x="1670" y="1"/>
                  </a:cubicBezTo>
                  <a:lnTo>
                    <a:pt x="1670" y="1"/>
                  </a:lnTo>
                  <a:cubicBezTo>
                    <a:pt x="1533" y="92"/>
                    <a:pt x="1396" y="207"/>
                    <a:pt x="1281" y="321"/>
                  </a:cubicBezTo>
                  <a:cubicBezTo>
                    <a:pt x="1190" y="435"/>
                    <a:pt x="1121" y="595"/>
                    <a:pt x="1007" y="733"/>
                  </a:cubicBezTo>
                  <a:cubicBezTo>
                    <a:pt x="970" y="770"/>
                    <a:pt x="917" y="807"/>
                    <a:pt x="849" y="807"/>
                  </a:cubicBezTo>
                  <a:cubicBezTo>
                    <a:pt x="834" y="807"/>
                    <a:pt x="818" y="805"/>
                    <a:pt x="801" y="801"/>
                  </a:cubicBezTo>
                  <a:cubicBezTo>
                    <a:pt x="755" y="801"/>
                    <a:pt x="687" y="687"/>
                    <a:pt x="687" y="618"/>
                  </a:cubicBezTo>
                  <a:cubicBezTo>
                    <a:pt x="664" y="412"/>
                    <a:pt x="664" y="207"/>
                    <a:pt x="664" y="1"/>
                  </a:cubicBezTo>
                  <a:close/>
                </a:path>
              </a:pathLst>
            </a:custGeom>
            <a:solidFill>
              <a:srgbClr val="CB4F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91"/>
            <p:cNvSpPr/>
            <p:nvPr/>
          </p:nvSpPr>
          <p:spPr>
            <a:xfrm>
              <a:off x="4181550" y="5129200"/>
              <a:ext cx="42900" cy="30125"/>
            </a:xfrm>
            <a:custGeom>
              <a:avLst/>
              <a:gdLst/>
              <a:ahLst/>
              <a:cxnLst/>
              <a:rect l="l" t="t" r="r" b="b"/>
              <a:pathLst>
                <a:path w="1716" h="1205" extrusionOk="0">
                  <a:moveTo>
                    <a:pt x="1339" y="1"/>
                  </a:moveTo>
                  <a:cubicBezTo>
                    <a:pt x="1291" y="1"/>
                    <a:pt x="1245" y="18"/>
                    <a:pt x="1213" y="50"/>
                  </a:cubicBezTo>
                  <a:cubicBezTo>
                    <a:pt x="1144" y="164"/>
                    <a:pt x="1053" y="256"/>
                    <a:pt x="961" y="324"/>
                  </a:cubicBezTo>
                  <a:lnTo>
                    <a:pt x="1" y="1102"/>
                  </a:lnTo>
                  <a:cubicBezTo>
                    <a:pt x="58" y="1170"/>
                    <a:pt x="144" y="1205"/>
                    <a:pt x="232" y="1205"/>
                  </a:cubicBezTo>
                  <a:cubicBezTo>
                    <a:pt x="321" y="1205"/>
                    <a:pt x="412" y="1170"/>
                    <a:pt x="481" y="1102"/>
                  </a:cubicBezTo>
                  <a:cubicBezTo>
                    <a:pt x="1167" y="1102"/>
                    <a:pt x="1510" y="690"/>
                    <a:pt x="1716" y="96"/>
                  </a:cubicBezTo>
                  <a:lnTo>
                    <a:pt x="1487" y="73"/>
                  </a:lnTo>
                  <a:cubicBezTo>
                    <a:pt x="1450" y="24"/>
                    <a:pt x="1394" y="1"/>
                    <a:pt x="1339" y="1"/>
                  </a:cubicBezTo>
                  <a:close/>
                </a:path>
              </a:pathLst>
            </a:custGeom>
            <a:solidFill>
              <a:srgbClr val="BB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91"/>
            <p:cNvSpPr/>
            <p:nvPr/>
          </p:nvSpPr>
          <p:spPr>
            <a:xfrm>
              <a:off x="4322750" y="4985650"/>
              <a:ext cx="8025" cy="13900"/>
            </a:xfrm>
            <a:custGeom>
              <a:avLst/>
              <a:gdLst/>
              <a:ahLst/>
              <a:cxnLst/>
              <a:rect l="l" t="t" r="r" b="b"/>
              <a:pathLst>
                <a:path w="321" h="556" extrusionOk="0">
                  <a:moveTo>
                    <a:pt x="207" y="1"/>
                  </a:moveTo>
                  <a:cubicBezTo>
                    <a:pt x="161" y="1"/>
                    <a:pt x="115" y="18"/>
                    <a:pt x="92" y="52"/>
                  </a:cubicBezTo>
                  <a:cubicBezTo>
                    <a:pt x="24" y="98"/>
                    <a:pt x="1" y="189"/>
                    <a:pt x="47" y="258"/>
                  </a:cubicBezTo>
                  <a:lnTo>
                    <a:pt x="321" y="555"/>
                  </a:lnTo>
                  <a:lnTo>
                    <a:pt x="321" y="52"/>
                  </a:lnTo>
                  <a:cubicBezTo>
                    <a:pt x="298" y="18"/>
                    <a:pt x="252" y="1"/>
                    <a:pt x="207" y="1"/>
                  </a:cubicBezTo>
                  <a:close/>
                </a:path>
              </a:pathLst>
            </a:custGeom>
            <a:solidFill>
              <a:srgbClr val="991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91"/>
            <p:cNvSpPr/>
            <p:nvPr/>
          </p:nvSpPr>
          <p:spPr>
            <a:xfrm>
              <a:off x="4218150" y="5162375"/>
              <a:ext cx="12600" cy="6375"/>
            </a:xfrm>
            <a:custGeom>
              <a:avLst/>
              <a:gdLst/>
              <a:ahLst/>
              <a:cxnLst/>
              <a:rect l="l" t="t" r="r" b="b"/>
              <a:pathLst>
                <a:path w="504" h="255" extrusionOk="0">
                  <a:moveTo>
                    <a:pt x="451" y="0"/>
                  </a:moveTo>
                  <a:cubicBezTo>
                    <a:pt x="267" y="0"/>
                    <a:pt x="105" y="109"/>
                    <a:pt x="0" y="255"/>
                  </a:cubicBezTo>
                  <a:lnTo>
                    <a:pt x="503" y="255"/>
                  </a:lnTo>
                  <a:lnTo>
                    <a:pt x="503" y="3"/>
                  </a:lnTo>
                  <a:cubicBezTo>
                    <a:pt x="486" y="1"/>
                    <a:pt x="468" y="0"/>
                    <a:pt x="451" y="0"/>
                  </a:cubicBez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91"/>
            <p:cNvSpPr/>
            <p:nvPr/>
          </p:nvSpPr>
          <p:spPr>
            <a:xfrm>
              <a:off x="4211275" y="5125300"/>
              <a:ext cx="7475" cy="6300"/>
            </a:xfrm>
            <a:custGeom>
              <a:avLst/>
              <a:gdLst/>
              <a:ahLst/>
              <a:cxnLst/>
              <a:rect l="l" t="t" r="r" b="b"/>
              <a:pathLst>
                <a:path w="299" h="252" extrusionOk="0">
                  <a:moveTo>
                    <a:pt x="298" y="0"/>
                  </a:moveTo>
                  <a:cubicBezTo>
                    <a:pt x="161" y="0"/>
                    <a:pt x="47" y="91"/>
                    <a:pt x="1" y="229"/>
                  </a:cubicBezTo>
                  <a:lnTo>
                    <a:pt x="275" y="252"/>
                  </a:lnTo>
                  <a:cubicBezTo>
                    <a:pt x="275" y="160"/>
                    <a:pt x="298" y="91"/>
                    <a:pt x="298" y="0"/>
                  </a:cubicBezTo>
                  <a:close/>
                </a:path>
              </a:pathLst>
            </a:custGeom>
            <a:solidFill>
              <a:srgbClr val="CB5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91"/>
            <p:cNvSpPr/>
            <p:nvPr/>
          </p:nvSpPr>
          <p:spPr>
            <a:xfrm>
              <a:off x="3040525" y="4384400"/>
              <a:ext cx="18875" cy="57200"/>
            </a:xfrm>
            <a:custGeom>
              <a:avLst/>
              <a:gdLst/>
              <a:ahLst/>
              <a:cxnLst/>
              <a:rect l="l" t="t" r="r" b="b"/>
              <a:pathLst>
                <a:path w="755" h="2288" extrusionOk="0">
                  <a:moveTo>
                    <a:pt x="549" y="1"/>
                  </a:moveTo>
                  <a:cubicBezTo>
                    <a:pt x="206" y="618"/>
                    <a:pt x="23" y="1304"/>
                    <a:pt x="23" y="2013"/>
                  </a:cubicBezTo>
                  <a:cubicBezTo>
                    <a:pt x="0" y="2082"/>
                    <a:pt x="137" y="2196"/>
                    <a:pt x="229" y="2288"/>
                  </a:cubicBezTo>
                  <a:cubicBezTo>
                    <a:pt x="503" y="1579"/>
                    <a:pt x="686" y="824"/>
                    <a:pt x="755" y="69"/>
                  </a:cubicBezTo>
                  <a:cubicBezTo>
                    <a:pt x="686" y="47"/>
                    <a:pt x="549" y="1"/>
                    <a:pt x="549" y="1"/>
                  </a:cubicBezTo>
                  <a:close/>
                </a:path>
              </a:pathLst>
            </a:custGeom>
            <a:solidFill>
              <a:srgbClr val="E391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91"/>
            <p:cNvSpPr/>
            <p:nvPr/>
          </p:nvSpPr>
          <p:spPr>
            <a:xfrm>
              <a:off x="3052525" y="4323250"/>
              <a:ext cx="25750" cy="44025"/>
            </a:xfrm>
            <a:custGeom>
              <a:avLst/>
              <a:gdLst/>
              <a:ahLst/>
              <a:cxnLst/>
              <a:rect l="l" t="t" r="r" b="b"/>
              <a:pathLst>
                <a:path w="1030" h="1761" extrusionOk="0">
                  <a:moveTo>
                    <a:pt x="755" y="0"/>
                  </a:moveTo>
                  <a:cubicBezTo>
                    <a:pt x="526" y="366"/>
                    <a:pt x="480" y="846"/>
                    <a:pt x="206" y="1235"/>
                  </a:cubicBezTo>
                  <a:cubicBezTo>
                    <a:pt x="0" y="1509"/>
                    <a:pt x="297" y="1647"/>
                    <a:pt x="503" y="1761"/>
                  </a:cubicBezTo>
                  <a:cubicBezTo>
                    <a:pt x="755" y="1304"/>
                    <a:pt x="938" y="800"/>
                    <a:pt x="1029" y="275"/>
                  </a:cubicBezTo>
                  <a:lnTo>
                    <a:pt x="755" y="0"/>
                  </a:lnTo>
                  <a:close/>
                </a:path>
              </a:pathLst>
            </a:custGeom>
            <a:solidFill>
              <a:srgbClr val="E389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91"/>
            <p:cNvSpPr/>
            <p:nvPr/>
          </p:nvSpPr>
          <p:spPr>
            <a:xfrm>
              <a:off x="4337625" y="4498000"/>
              <a:ext cx="138925" cy="476400"/>
            </a:xfrm>
            <a:custGeom>
              <a:avLst/>
              <a:gdLst/>
              <a:ahLst/>
              <a:cxnLst/>
              <a:rect l="l" t="t" r="r" b="b"/>
              <a:pathLst>
                <a:path w="5557" h="19056" extrusionOk="0">
                  <a:moveTo>
                    <a:pt x="3818" y="0"/>
                  </a:moveTo>
                  <a:cubicBezTo>
                    <a:pt x="3554" y="0"/>
                    <a:pt x="3528" y="202"/>
                    <a:pt x="3453" y="785"/>
                  </a:cubicBezTo>
                  <a:cubicBezTo>
                    <a:pt x="3430" y="945"/>
                    <a:pt x="3225" y="945"/>
                    <a:pt x="3133" y="1082"/>
                  </a:cubicBezTo>
                  <a:cubicBezTo>
                    <a:pt x="2904" y="2157"/>
                    <a:pt x="3156" y="3186"/>
                    <a:pt x="3476" y="4215"/>
                  </a:cubicBezTo>
                  <a:cubicBezTo>
                    <a:pt x="3613" y="4398"/>
                    <a:pt x="3705" y="4626"/>
                    <a:pt x="3751" y="4855"/>
                  </a:cubicBezTo>
                  <a:lnTo>
                    <a:pt x="3751" y="5198"/>
                  </a:lnTo>
                  <a:cubicBezTo>
                    <a:pt x="3842" y="5632"/>
                    <a:pt x="3522" y="6067"/>
                    <a:pt x="3705" y="6524"/>
                  </a:cubicBezTo>
                  <a:cubicBezTo>
                    <a:pt x="3765" y="6591"/>
                    <a:pt x="3839" y="6607"/>
                    <a:pt x="3919" y="6607"/>
                  </a:cubicBezTo>
                  <a:cubicBezTo>
                    <a:pt x="3992" y="6607"/>
                    <a:pt x="4071" y="6594"/>
                    <a:pt x="4148" y="6594"/>
                  </a:cubicBezTo>
                  <a:cubicBezTo>
                    <a:pt x="4277" y="6594"/>
                    <a:pt x="4404" y="6630"/>
                    <a:pt x="4505" y="6822"/>
                  </a:cubicBezTo>
                  <a:cubicBezTo>
                    <a:pt x="3933" y="7256"/>
                    <a:pt x="3796" y="7805"/>
                    <a:pt x="4208" y="8491"/>
                  </a:cubicBezTo>
                  <a:cubicBezTo>
                    <a:pt x="4437" y="8902"/>
                    <a:pt x="4299" y="9291"/>
                    <a:pt x="3979" y="9611"/>
                  </a:cubicBezTo>
                  <a:cubicBezTo>
                    <a:pt x="3911" y="9703"/>
                    <a:pt x="3865" y="9794"/>
                    <a:pt x="3842" y="9909"/>
                  </a:cubicBezTo>
                  <a:cubicBezTo>
                    <a:pt x="3751" y="10297"/>
                    <a:pt x="3156" y="10526"/>
                    <a:pt x="3270" y="10800"/>
                  </a:cubicBezTo>
                  <a:cubicBezTo>
                    <a:pt x="3509" y="11397"/>
                    <a:pt x="3324" y="11495"/>
                    <a:pt x="3064" y="11495"/>
                  </a:cubicBezTo>
                  <a:cubicBezTo>
                    <a:pt x="2935" y="11495"/>
                    <a:pt x="2789" y="11472"/>
                    <a:pt x="2665" y="11472"/>
                  </a:cubicBezTo>
                  <a:cubicBezTo>
                    <a:pt x="2559" y="11472"/>
                    <a:pt x="2470" y="11489"/>
                    <a:pt x="2424" y="11555"/>
                  </a:cubicBezTo>
                  <a:cubicBezTo>
                    <a:pt x="2173" y="12332"/>
                    <a:pt x="2058" y="13156"/>
                    <a:pt x="1395" y="13773"/>
                  </a:cubicBezTo>
                  <a:cubicBezTo>
                    <a:pt x="1395" y="12721"/>
                    <a:pt x="2722" y="11715"/>
                    <a:pt x="1395" y="10732"/>
                  </a:cubicBezTo>
                  <a:cubicBezTo>
                    <a:pt x="1300" y="10695"/>
                    <a:pt x="1201" y="10677"/>
                    <a:pt x="1102" y="10677"/>
                  </a:cubicBezTo>
                  <a:cubicBezTo>
                    <a:pt x="891" y="10677"/>
                    <a:pt x="682" y="10759"/>
                    <a:pt x="526" y="10915"/>
                  </a:cubicBezTo>
                  <a:cubicBezTo>
                    <a:pt x="252" y="11143"/>
                    <a:pt x="252" y="11463"/>
                    <a:pt x="183" y="11761"/>
                  </a:cubicBezTo>
                  <a:cubicBezTo>
                    <a:pt x="0" y="13247"/>
                    <a:pt x="366" y="14711"/>
                    <a:pt x="229" y="16197"/>
                  </a:cubicBezTo>
                  <a:cubicBezTo>
                    <a:pt x="229" y="16311"/>
                    <a:pt x="229" y="16426"/>
                    <a:pt x="229" y="16540"/>
                  </a:cubicBezTo>
                  <a:cubicBezTo>
                    <a:pt x="252" y="17089"/>
                    <a:pt x="938" y="17500"/>
                    <a:pt x="435" y="18163"/>
                  </a:cubicBezTo>
                  <a:cubicBezTo>
                    <a:pt x="275" y="18392"/>
                    <a:pt x="595" y="18758"/>
                    <a:pt x="824" y="18987"/>
                  </a:cubicBezTo>
                  <a:cubicBezTo>
                    <a:pt x="892" y="19009"/>
                    <a:pt x="938" y="19032"/>
                    <a:pt x="984" y="19055"/>
                  </a:cubicBezTo>
                  <a:cubicBezTo>
                    <a:pt x="1350" y="18689"/>
                    <a:pt x="1304" y="18049"/>
                    <a:pt x="1830" y="17752"/>
                  </a:cubicBezTo>
                  <a:cubicBezTo>
                    <a:pt x="1967" y="17683"/>
                    <a:pt x="1967" y="17386"/>
                    <a:pt x="1990" y="17180"/>
                  </a:cubicBezTo>
                  <a:cubicBezTo>
                    <a:pt x="2013" y="16929"/>
                    <a:pt x="1990" y="16608"/>
                    <a:pt x="2241" y="16517"/>
                  </a:cubicBezTo>
                  <a:cubicBezTo>
                    <a:pt x="2653" y="16311"/>
                    <a:pt x="2676" y="15808"/>
                    <a:pt x="2996" y="15557"/>
                  </a:cubicBezTo>
                  <a:cubicBezTo>
                    <a:pt x="3293" y="14871"/>
                    <a:pt x="3613" y="14230"/>
                    <a:pt x="4002" y="13590"/>
                  </a:cubicBezTo>
                  <a:cubicBezTo>
                    <a:pt x="4391" y="12721"/>
                    <a:pt x="4642" y="11829"/>
                    <a:pt x="4734" y="10892"/>
                  </a:cubicBezTo>
                  <a:cubicBezTo>
                    <a:pt x="4734" y="10640"/>
                    <a:pt x="4780" y="10412"/>
                    <a:pt x="4848" y="10160"/>
                  </a:cubicBezTo>
                  <a:cubicBezTo>
                    <a:pt x="5328" y="8948"/>
                    <a:pt x="5557" y="7622"/>
                    <a:pt x="5511" y="6318"/>
                  </a:cubicBezTo>
                  <a:cubicBezTo>
                    <a:pt x="5237" y="4375"/>
                    <a:pt x="5168" y="2385"/>
                    <a:pt x="4665" y="465"/>
                  </a:cubicBezTo>
                  <a:cubicBezTo>
                    <a:pt x="4642" y="350"/>
                    <a:pt x="4574" y="236"/>
                    <a:pt x="4482" y="144"/>
                  </a:cubicBezTo>
                  <a:cubicBezTo>
                    <a:pt x="4165" y="57"/>
                    <a:pt x="3958" y="0"/>
                    <a:pt x="3818" y="0"/>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91"/>
            <p:cNvSpPr/>
            <p:nvPr/>
          </p:nvSpPr>
          <p:spPr>
            <a:xfrm>
              <a:off x="4443950" y="4504350"/>
              <a:ext cx="37175" cy="151050"/>
            </a:xfrm>
            <a:custGeom>
              <a:avLst/>
              <a:gdLst/>
              <a:ahLst/>
              <a:cxnLst/>
              <a:rect l="l" t="t" r="r" b="b"/>
              <a:pathLst>
                <a:path w="1487" h="6042" extrusionOk="0">
                  <a:moveTo>
                    <a:pt x="316" y="0"/>
                  </a:moveTo>
                  <a:cubicBezTo>
                    <a:pt x="290" y="0"/>
                    <a:pt x="261" y="2"/>
                    <a:pt x="229" y="5"/>
                  </a:cubicBezTo>
                  <a:cubicBezTo>
                    <a:pt x="229" y="371"/>
                    <a:pt x="1" y="714"/>
                    <a:pt x="344" y="1057"/>
                  </a:cubicBezTo>
                  <a:cubicBezTo>
                    <a:pt x="549" y="1262"/>
                    <a:pt x="504" y="1583"/>
                    <a:pt x="481" y="1880"/>
                  </a:cubicBezTo>
                  <a:cubicBezTo>
                    <a:pt x="458" y="2497"/>
                    <a:pt x="549" y="3115"/>
                    <a:pt x="732" y="3686"/>
                  </a:cubicBezTo>
                  <a:cubicBezTo>
                    <a:pt x="915" y="4281"/>
                    <a:pt x="1030" y="4898"/>
                    <a:pt x="1007" y="5516"/>
                  </a:cubicBezTo>
                  <a:cubicBezTo>
                    <a:pt x="984" y="5721"/>
                    <a:pt x="1098" y="5904"/>
                    <a:pt x="1258" y="6042"/>
                  </a:cubicBezTo>
                  <a:cubicBezTo>
                    <a:pt x="1350" y="5813"/>
                    <a:pt x="1487" y="5584"/>
                    <a:pt x="1373" y="5356"/>
                  </a:cubicBezTo>
                  <a:cubicBezTo>
                    <a:pt x="1144" y="4853"/>
                    <a:pt x="1258" y="4327"/>
                    <a:pt x="1213" y="3824"/>
                  </a:cubicBezTo>
                  <a:cubicBezTo>
                    <a:pt x="732" y="2932"/>
                    <a:pt x="1281" y="1948"/>
                    <a:pt x="984" y="1034"/>
                  </a:cubicBezTo>
                  <a:lnTo>
                    <a:pt x="732" y="759"/>
                  </a:lnTo>
                  <a:cubicBezTo>
                    <a:pt x="427" y="629"/>
                    <a:pt x="849" y="0"/>
                    <a:pt x="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91"/>
            <p:cNvSpPr/>
            <p:nvPr/>
          </p:nvSpPr>
          <p:spPr>
            <a:xfrm>
              <a:off x="4410225" y="4836600"/>
              <a:ext cx="27475" cy="57200"/>
            </a:xfrm>
            <a:custGeom>
              <a:avLst/>
              <a:gdLst/>
              <a:ahLst/>
              <a:cxnLst/>
              <a:rect l="l" t="t" r="r" b="b"/>
              <a:pathLst>
                <a:path w="1099" h="2288" extrusionOk="0">
                  <a:moveTo>
                    <a:pt x="1098" y="0"/>
                  </a:moveTo>
                  <a:lnTo>
                    <a:pt x="1098" y="0"/>
                  </a:lnTo>
                  <a:cubicBezTo>
                    <a:pt x="961" y="160"/>
                    <a:pt x="824" y="298"/>
                    <a:pt x="664" y="435"/>
                  </a:cubicBezTo>
                  <a:cubicBezTo>
                    <a:pt x="229" y="663"/>
                    <a:pt x="0" y="1167"/>
                    <a:pt x="92" y="1647"/>
                  </a:cubicBezTo>
                  <a:lnTo>
                    <a:pt x="92" y="2013"/>
                  </a:lnTo>
                  <a:cubicBezTo>
                    <a:pt x="92" y="2104"/>
                    <a:pt x="115" y="2196"/>
                    <a:pt x="115" y="2287"/>
                  </a:cubicBezTo>
                  <a:cubicBezTo>
                    <a:pt x="664" y="1624"/>
                    <a:pt x="1075" y="892"/>
                    <a:pt x="1098" y="0"/>
                  </a:cubicBezTo>
                  <a:close/>
                </a:path>
              </a:pathLst>
            </a:custGeom>
            <a:solidFill>
              <a:srgbClr val="CC52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91"/>
            <p:cNvSpPr/>
            <p:nvPr/>
          </p:nvSpPr>
          <p:spPr>
            <a:xfrm>
              <a:off x="4459400" y="4530175"/>
              <a:ext cx="18300" cy="69775"/>
            </a:xfrm>
            <a:custGeom>
              <a:avLst/>
              <a:gdLst/>
              <a:ahLst/>
              <a:cxnLst/>
              <a:rect l="l" t="t" r="r" b="b"/>
              <a:pathLst>
                <a:path w="732" h="2791" extrusionOk="0">
                  <a:moveTo>
                    <a:pt x="366" y="1"/>
                  </a:moveTo>
                  <a:lnTo>
                    <a:pt x="366" y="1"/>
                  </a:lnTo>
                  <a:cubicBezTo>
                    <a:pt x="389" y="229"/>
                    <a:pt x="366" y="481"/>
                    <a:pt x="320" y="710"/>
                  </a:cubicBezTo>
                  <a:cubicBezTo>
                    <a:pt x="0" y="1487"/>
                    <a:pt x="206" y="2150"/>
                    <a:pt x="617" y="2791"/>
                  </a:cubicBezTo>
                  <a:cubicBezTo>
                    <a:pt x="732" y="2036"/>
                    <a:pt x="526" y="1258"/>
                    <a:pt x="617" y="504"/>
                  </a:cubicBezTo>
                  <a:cubicBezTo>
                    <a:pt x="663" y="298"/>
                    <a:pt x="549" y="92"/>
                    <a:pt x="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91"/>
            <p:cNvSpPr/>
            <p:nvPr/>
          </p:nvSpPr>
          <p:spPr>
            <a:xfrm>
              <a:off x="3008500" y="4621225"/>
              <a:ext cx="25175" cy="27900"/>
            </a:xfrm>
            <a:custGeom>
              <a:avLst/>
              <a:gdLst/>
              <a:ahLst/>
              <a:cxnLst/>
              <a:rect l="l" t="t" r="r" b="b"/>
              <a:pathLst>
                <a:path w="1007" h="1116" extrusionOk="0">
                  <a:moveTo>
                    <a:pt x="678" y="0"/>
                  </a:moveTo>
                  <a:cubicBezTo>
                    <a:pt x="610" y="0"/>
                    <a:pt x="543" y="28"/>
                    <a:pt x="481" y="109"/>
                  </a:cubicBezTo>
                  <a:cubicBezTo>
                    <a:pt x="366" y="269"/>
                    <a:pt x="183" y="360"/>
                    <a:pt x="0" y="360"/>
                  </a:cubicBezTo>
                  <a:cubicBezTo>
                    <a:pt x="46" y="1001"/>
                    <a:pt x="481" y="1115"/>
                    <a:pt x="1007" y="1115"/>
                  </a:cubicBezTo>
                  <a:lnTo>
                    <a:pt x="1007" y="109"/>
                  </a:lnTo>
                  <a:cubicBezTo>
                    <a:pt x="895" y="67"/>
                    <a:pt x="784" y="0"/>
                    <a:pt x="678" y="0"/>
                  </a:cubicBezTo>
                  <a:close/>
                </a:path>
              </a:pathLst>
            </a:custGeom>
            <a:solidFill>
              <a:srgbClr val="C651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91"/>
            <p:cNvSpPr/>
            <p:nvPr/>
          </p:nvSpPr>
          <p:spPr>
            <a:xfrm>
              <a:off x="4022075" y="5156725"/>
              <a:ext cx="171525" cy="121775"/>
            </a:xfrm>
            <a:custGeom>
              <a:avLst/>
              <a:gdLst/>
              <a:ahLst/>
              <a:cxnLst/>
              <a:rect l="l" t="t" r="r" b="b"/>
              <a:pathLst>
                <a:path w="6861" h="4871" extrusionOk="0">
                  <a:moveTo>
                    <a:pt x="6380" y="1"/>
                  </a:moveTo>
                  <a:lnTo>
                    <a:pt x="6357" y="24"/>
                  </a:lnTo>
                  <a:cubicBezTo>
                    <a:pt x="6265" y="92"/>
                    <a:pt x="6174" y="161"/>
                    <a:pt x="6083" y="252"/>
                  </a:cubicBezTo>
                  <a:cubicBezTo>
                    <a:pt x="6014" y="344"/>
                    <a:pt x="5922" y="412"/>
                    <a:pt x="5808" y="481"/>
                  </a:cubicBezTo>
                  <a:cubicBezTo>
                    <a:pt x="5534" y="595"/>
                    <a:pt x="5282" y="755"/>
                    <a:pt x="5099" y="1007"/>
                  </a:cubicBezTo>
                  <a:cubicBezTo>
                    <a:pt x="5008" y="1578"/>
                    <a:pt x="4573" y="1693"/>
                    <a:pt x="4093" y="1739"/>
                  </a:cubicBezTo>
                  <a:cubicBezTo>
                    <a:pt x="3316" y="1853"/>
                    <a:pt x="2607" y="2196"/>
                    <a:pt x="2035" y="2722"/>
                  </a:cubicBezTo>
                  <a:cubicBezTo>
                    <a:pt x="1806" y="3248"/>
                    <a:pt x="1326" y="3385"/>
                    <a:pt x="846" y="3522"/>
                  </a:cubicBezTo>
                  <a:cubicBezTo>
                    <a:pt x="503" y="3614"/>
                    <a:pt x="91" y="3682"/>
                    <a:pt x="0" y="4140"/>
                  </a:cubicBezTo>
                  <a:cubicBezTo>
                    <a:pt x="83" y="4618"/>
                    <a:pt x="284" y="4871"/>
                    <a:pt x="622" y="4871"/>
                  </a:cubicBezTo>
                  <a:cubicBezTo>
                    <a:pt x="753" y="4871"/>
                    <a:pt x="903" y="4833"/>
                    <a:pt x="1075" y="4757"/>
                  </a:cubicBezTo>
                  <a:cubicBezTo>
                    <a:pt x="1372" y="4688"/>
                    <a:pt x="1646" y="4597"/>
                    <a:pt x="1898" y="4460"/>
                  </a:cubicBezTo>
                  <a:cubicBezTo>
                    <a:pt x="2584" y="3842"/>
                    <a:pt x="3590" y="3774"/>
                    <a:pt x="4253" y="3088"/>
                  </a:cubicBezTo>
                  <a:cubicBezTo>
                    <a:pt x="4368" y="2973"/>
                    <a:pt x="4642" y="3019"/>
                    <a:pt x="4848" y="2973"/>
                  </a:cubicBezTo>
                  <a:cubicBezTo>
                    <a:pt x="5099" y="2539"/>
                    <a:pt x="5488" y="2196"/>
                    <a:pt x="5922" y="1967"/>
                  </a:cubicBezTo>
                  <a:cubicBezTo>
                    <a:pt x="6220" y="1807"/>
                    <a:pt x="6448" y="1556"/>
                    <a:pt x="6608" y="1258"/>
                  </a:cubicBezTo>
                  <a:lnTo>
                    <a:pt x="6608" y="1258"/>
                  </a:lnTo>
                  <a:cubicBezTo>
                    <a:pt x="6448" y="1281"/>
                    <a:pt x="6288" y="1304"/>
                    <a:pt x="6128" y="1327"/>
                  </a:cubicBezTo>
                  <a:cubicBezTo>
                    <a:pt x="6060" y="1327"/>
                    <a:pt x="5922" y="1304"/>
                    <a:pt x="5922" y="1258"/>
                  </a:cubicBezTo>
                  <a:cubicBezTo>
                    <a:pt x="5900" y="1167"/>
                    <a:pt x="5877" y="984"/>
                    <a:pt x="5922" y="938"/>
                  </a:cubicBezTo>
                  <a:cubicBezTo>
                    <a:pt x="6060" y="847"/>
                    <a:pt x="6197" y="778"/>
                    <a:pt x="6334" y="732"/>
                  </a:cubicBezTo>
                  <a:cubicBezTo>
                    <a:pt x="6426" y="664"/>
                    <a:pt x="6494" y="572"/>
                    <a:pt x="6586" y="504"/>
                  </a:cubicBezTo>
                  <a:lnTo>
                    <a:pt x="6860" y="1"/>
                  </a:ln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91"/>
            <p:cNvSpPr/>
            <p:nvPr/>
          </p:nvSpPr>
          <p:spPr>
            <a:xfrm>
              <a:off x="3772825" y="5281075"/>
              <a:ext cx="197250" cy="57475"/>
            </a:xfrm>
            <a:custGeom>
              <a:avLst/>
              <a:gdLst/>
              <a:ahLst/>
              <a:cxnLst/>
              <a:rect l="l" t="t" r="r" b="b"/>
              <a:pathLst>
                <a:path w="7890" h="2299" extrusionOk="0">
                  <a:moveTo>
                    <a:pt x="7241" y="0"/>
                  </a:moveTo>
                  <a:cubicBezTo>
                    <a:pt x="7066" y="0"/>
                    <a:pt x="6871" y="42"/>
                    <a:pt x="6700" y="80"/>
                  </a:cubicBezTo>
                  <a:cubicBezTo>
                    <a:pt x="5520" y="860"/>
                    <a:pt x="4242" y="1349"/>
                    <a:pt x="2868" y="1349"/>
                  </a:cubicBezTo>
                  <a:cubicBezTo>
                    <a:pt x="2751" y="1349"/>
                    <a:pt x="2634" y="1345"/>
                    <a:pt x="2516" y="1338"/>
                  </a:cubicBezTo>
                  <a:cubicBezTo>
                    <a:pt x="2698" y="1086"/>
                    <a:pt x="3476" y="926"/>
                    <a:pt x="2721" y="400"/>
                  </a:cubicBezTo>
                  <a:lnTo>
                    <a:pt x="2721" y="400"/>
                  </a:lnTo>
                  <a:cubicBezTo>
                    <a:pt x="2424" y="492"/>
                    <a:pt x="2173" y="698"/>
                    <a:pt x="1852" y="766"/>
                  </a:cubicBezTo>
                  <a:cubicBezTo>
                    <a:pt x="1761" y="812"/>
                    <a:pt x="1669" y="858"/>
                    <a:pt x="1578" y="903"/>
                  </a:cubicBezTo>
                  <a:cubicBezTo>
                    <a:pt x="1418" y="995"/>
                    <a:pt x="1212" y="1041"/>
                    <a:pt x="1052" y="1109"/>
                  </a:cubicBezTo>
                  <a:lnTo>
                    <a:pt x="778" y="1201"/>
                  </a:lnTo>
                  <a:cubicBezTo>
                    <a:pt x="572" y="1269"/>
                    <a:pt x="389" y="1338"/>
                    <a:pt x="206" y="1429"/>
                  </a:cubicBezTo>
                  <a:cubicBezTo>
                    <a:pt x="115" y="1498"/>
                    <a:pt x="46" y="1589"/>
                    <a:pt x="0" y="1681"/>
                  </a:cubicBezTo>
                  <a:cubicBezTo>
                    <a:pt x="51" y="2098"/>
                    <a:pt x="242" y="2185"/>
                    <a:pt x="469" y="2185"/>
                  </a:cubicBezTo>
                  <a:cubicBezTo>
                    <a:pt x="630" y="2185"/>
                    <a:pt x="810" y="2141"/>
                    <a:pt x="970" y="2141"/>
                  </a:cubicBezTo>
                  <a:cubicBezTo>
                    <a:pt x="1090" y="2141"/>
                    <a:pt x="1199" y="2165"/>
                    <a:pt x="1281" y="2253"/>
                  </a:cubicBezTo>
                  <a:cubicBezTo>
                    <a:pt x="1349" y="2275"/>
                    <a:pt x="1441" y="2298"/>
                    <a:pt x="1509" y="2298"/>
                  </a:cubicBezTo>
                  <a:cubicBezTo>
                    <a:pt x="1578" y="2275"/>
                    <a:pt x="1669" y="2253"/>
                    <a:pt x="1738" y="2253"/>
                  </a:cubicBezTo>
                  <a:cubicBezTo>
                    <a:pt x="1830" y="2184"/>
                    <a:pt x="1944" y="2115"/>
                    <a:pt x="2012" y="2047"/>
                  </a:cubicBezTo>
                  <a:lnTo>
                    <a:pt x="2264" y="2047"/>
                  </a:lnTo>
                  <a:cubicBezTo>
                    <a:pt x="2516" y="2127"/>
                    <a:pt x="2773" y="2167"/>
                    <a:pt x="3027" y="2167"/>
                  </a:cubicBezTo>
                  <a:cubicBezTo>
                    <a:pt x="3282" y="2167"/>
                    <a:pt x="3533" y="2127"/>
                    <a:pt x="3773" y="2047"/>
                  </a:cubicBezTo>
                  <a:cubicBezTo>
                    <a:pt x="4346" y="1781"/>
                    <a:pt x="4937" y="1533"/>
                    <a:pt x="5563" y="1533"/>
                  </a:cubicBezTo>
                  <a:cubicBezTo>
                    <a:pt x="5637" y="1533"/>
                    <a:pt x="5711" y="1536"/>
                    <a:pt x="5785" y="1544"/>
                  </a:cubicBezTo>
                  <a:cubicBezTo>
                    <a:pt x="6220" y="1544"/>
                    <a:pt x="6449" y="1224"/>
                    <a:pt x="6792" y="1041"/>
                  </a:cubicBezTo>
                  <a:cubicBezTo>
                    <a:pt x="7089" y="766"/>
                    <a:pt x="7889" y="1063"/>
                    <a:pt x="7752" y="377"/>
                  </a:cubicBezTo>
                  <a:cubicBezTo>
                    <a:pt x="7698" y="83"/>
                    <a:pt x="7489" y="0"/>
                    <a:pt x="72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91"/>
            <p:cNvSpPr/>
            <p:nvPr/>
          </p:nvSpPr>
          <p:spPr>
            <a:xfrm>
              <a:off x="3928300" y="5255050"/>
              <a:ext cx="120650" cy="51475"/>
            </a:xfrm>
            <a:custGeom>
              <a:avLst/>
              <a:gdLst/>
              <a:ahLst/>
              <a:cxnLst/>
              <a:rect l="l" t="t" r="r" b="b"/>
              <a:pathLst>
                <a:path w="4826" h="2059" extrusionOk="0">
                  <a:moveTo>
                    <a:pt x="3682" y="1"/>
                  </a:moveTo>
                  <a:cubicBezTo>
                    <a:pt x="3256" y="149"/>
                    <a:pt x="2860" y="387"/>
                    <a:pt x="2409" y="387"/>
                  </a:cubicBezTo>
                  <a:cubicBezTo>
                    <a:pt x="2303" y="387"/>
                    <a:pt x="2195" y="374"/>
                    <a:pt x="2082" y="344"/>
                  </a:cubicBezTo>
                  <a:cubicBezTo>
                    <a:pt x="1396" y="412"/>
                    <a:pt x="710" y="572"/>
                    <a:pt x="70" y="847"/>
                  </a:cubicBezTo>
                  <a:cubicBezTo>
                    <a:pt x="1" y="1053"/>
                    <a:pt x="138" y="1144"/>
                    <a:pt x="321" y="1213"/>
                  </a:cubicBezTo>
                  <a:cubicBezTo>
                    <a:pt x="359" y="1216"/>
                    <a:pt x="396" y="1217"/>
                    <a:pt x="434" y="1217"/>
                  </a:cubicBezTo>
                  <a:cubicBezTo>
                    <a:pt x="777" y="1217"/>
                    <a:pt x="1122" y="1100"/>
                    <a:pt x="1485" y="1100"/>
                  </a:cubicBezTo>
                  <a:cubicBezTo>
                    <a:pt x="1664" y="1100"/>
                    <a:pt x="1847" y="1128"/>
                    <a:pt x="2036" y="1213"/>
                  </a:cubicBezTo>
                  <a:cubicBezTo>
                    <a:pt x="2036" y="1487"/>
                    <a:pt x="1647" y="1716"/>
                    <a:pt x="1830" y="2059"/>
                  </a:cubicBezTo>
                  <a:cubicBezTo>
                    <a:pt x="2585" y="1784"/>
                    <a:pt x="3339" y="1487"/>
                    <a:pt x="4071" y="1190"/>
                  </a:cubicBezTo>
                  <a:cubicBezTo>
                    <a:pt x="4346" y="1075"/>
                    <a:pt x="4666" y="1098"/>
                    <a:pt x="4826" y="824"/>
                  </a:cubicBezTo>
                  <a:lnTo>
                    <a:pt x="4826" y="824"/>
                  </a:lnTo>
                  <a:cubicBezTo>
                    <a:pt x="4760" y="837"/>
                    <a:pt x="4699" y="842"/>
                    <a:pt x="4643" y="842"/>
                  </a:cubicBezTo>
                  <a:cubicBezTo>
                    <a:pt x="4186" y="842"/>
                    <a:pt x="4005" y="456"/>
                    <a:pt x="3842" y="69"/>
                  </a:cubicBezTo>
                  <a:lnTo>
                    <a:pt x="3682" y="1"/>
                  </a:lnTo>
                  <a:close/>
                </a:path>
              </a:pathLst>
            </a:custGeom>
            <a:solidFill>
              <a:srgbClr val="B032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91"/>
            <p:cNvSpPr/>
            <p:nvPr/>
          </p:nvSpPr>
          <p:spPr>
            <a:xfrm>
              <a:off x="3934025" y="5275075"/>
              <a:ext cx="62900" cy="31450"/>
            </a:xfrm>
            <a:custGeom>
              <a:avLst/>
              <a:gdLst/>
              <a:ahLst/>
              <a:cxnLst/>
              <a:rect l="l" t="t" r="r" b="b"/>
              <a:pathLst>
                <a:path w="2516" h="1258" extrusionOk="0">
                  <a:moveTo>
                    <a:pt x="1628" y="1"/>
                  </a:moveTo>
                  <a:cubicBezTo>
                    <a:pt x="1103" y="1"/>
                    <a:pt x="606" y="274"/>
                    <a:pt x="92" y="274"/>
                  </a:cubicBezTo>
                  <a:lnTo>
                    <a:pt x="1" y="389"/>
                  </a:lnTo>
                  <a:lnTo>
                    <a:pt x="92" y="503"/>
                  </a:lnTo>
                  <a:lnTo>
                    <a:pt x="344" y="503"/>
                  </a:lnTo>
                  <a:cubicBezTo>
                    <a:pt x="371" y="508"/>
                    <a:pt x="400" y="510"/>
                    <a:pt x="431" y="510"/>
                  </a:cubicBezTo>
                  <a:cubicBezTo>
                    <a:pt x="559" y="510"/>
                    <a:pt x="712" y="476"/>
                    <a:pt x="840" y="476"/>
                  </a:cubicBezTo>
                  <a:cubicBezTo>
                    <a:pt x="966" y="476"/>
                    <a:pt x="1068" y="509"/>
                    <a:pt x="1098" y="640"/>
                  </a:cubicBezTo>
                  <a:cubicBezTo>
                    <a:pt x="1212" y="1006"/>
                    <a:pt x="709" y="938"/>
                    <a:pt x="504" y="1075"/>
                  </a:cubicBezTo>
                  <a:cubicBezTo>
                    <a:pt x="458" y="1143"/>
                    <a:pt x="389" y="1189"/>
                    <a:pt x="344" y="1258"/>
                  </a:cubicBezTo>
                  <a:lnTo>
                    <a:pt x="1601" y="1258"/>
                  </a:lnTo>
                  <a:cubicBezTo>
                    <a:pt x="1761" y="869"/>
                    <a:pt x="2127" y="663"/>
                    <a:pt x="2424" y="389"/>
                  </a:cubicBezTo>
                  <a:cubicBezTo>
                    <a:pt x="2516" y="297"/>
                    <a:pt x="2470" y="137"/>
                    <a:pt x="2356" y="92"/>
                  </a:cubicBezTo>
                  <a:cubicBezTo>
                    <a:pt x="2196" y="46"/>
                    <a:pt x="2036" y="23"/>
                    <a:pt x="1876" y="23"/>
                  </a:cubicBezTo>
                  <a:cubicBezTo>
                    <a:pt x="1792" y="7"/>
                    <a:pt x="1710" y="1"/>
                    <a:pt x="1628" y="1"/>
                  </a:cubicBezTo>
                  <a:close/>
                </a:path>
              </a:pathLst>
            </a:custGeom>
            <a:solidFill>
              <a:srgbClr val="C34C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91"/>
            <p:cNvSpPr/>
            <p:nvPr/>
          </p:nvSpPr>
          <p:spPr>
            <a:xfrm>
              <a:off x="3660775" y="5298150"/>
              <a:ext cx="157100" cy="40125"/>
            </a:xfrm>
            <a:custGeom>
              <a:avLst/>
              <a:gdLst/>
              <a:ahLst/>
              <a:cxnLst/>
              <a:rect l="l" t="t" r="r" b="b"/>
              <a:pathLst>
                <a:path w="6284" h="1605" extrusionOk="0">
                  <a:moveTo>
                    <a:pt x="6089" y="0"/>
                  </a:moveTo>
                  <a:cubicBezTo>
                    <a:pt x="6044" y="0"/>
                    <a:pt x="5989" y="12"/>
                    <a:pt x="5923" y="37"/>
                  </a:cubicBezTo>
                  <a:lnTo>
                    <a:pt x="5283" y="106"/>
                  </a:lnTo>
                  <a:cubicBezTo>
                    <a:pt x="5092" y="198"/>
                    <a:pt x="4894" y="220"/>
                    <a:pt x="4693" y="220"/>
                  </a:cubicBezTo>
                  <a:cubicBezTo>
                    <a:pt x="4492" y="220"/>
                    <a:pt x="4289" y="198"/>
                    <a:pt x="4088" y="198"/>
                  </a:cubicBezTo>
                  <a:cubicBezTo>
                    <a:pt x="3888" y="198"/>
                    <a:pt x="3689" y="220"/>
                    <a:pt x="3499" y="312"/>
                  </a:cubicBezTo>
                  <a:cubicBezTo>
                    <a:pt x="3432" y="405"/>
                    <a:pt x="3334" y="452"/>
                    <a:pt x="3233" y="452"/>
                  </a:cubicBezTo>
                  <a:cubicBezTo>
                    <a:pt x="3160" y="452"/>
                    <a:pt x="3085" y="428"/>
                    <a:pt x="3019" y="380"/>
                  </a:cubicBezTo>
                  <a:cubicBezTo>
                    <a:pt x="2984" y="329"/>
                    <a:pt x="2924" y="303"/>
                    <a:pt x="2868" y="303"/>
                  </a:cubicBezTo>
                  <a:cubicBezTo>
                    <a:pt x="2849" y="303"/>
                    <a:pt x="2830" y="306"/>
                    <a:pt x="2813" y="312"/>
                  </a:cubicBezTo>
                  <a:cubicBezTo>
                    <a:pt x="2451" y="240"/>
                    <a:pt x="2090" y="180"/>
                    <a:pt x="1728" y="180"/>
                  </a:cubicBezTo>
                  <a:cubicBezTo>
                    <a:pt x="1404" y="180"/>
                    <a:pt x="1079" y="228"/>
                    <a:pt x="755" y="358"/>
                  </a:cubicBezTo>
                  <a:cubicBezTo>
                    <a:pt x="686" y="586"/>
                    <a:pt x="1098" y="815"/>
                    <a:pt x="709" y="998"/>
                  </a:cubicBezTo>
                  <a:cubicBezTo>
                    <a:pt x="458" y="1089"/>
                    <a:pt x="183" y="1089"/>
                    <a:pt x="0" y="1341"/>
                  </a:cubicBezTo>
                  <a:cubicBezTo>
                    <a:pt x="138" y="1501"/>
                    <a:pt x="343" y="1570"/>
                    <a:pt x="549" y="1592"/>
                  </a:cubicBezTo>
                  <a:cubicBezTo>
                    <a:pt x="611" y="1601"/>
                    <a:pt x="672" y="1604"/>
                    <a:pt x="733" y="1604"/>
                  </a:cubicBezTo>
                  <a:cubicBezTo>
                    <a:pt x="1183" y="1604"/>
                    <a:pt x="1589" y="1401"/>
                    <a:pt x="2013" y="1341"/>
                  </a:cubicBezTo>
                  <a:cubicBezTo>
                    <a:pt x="2120" y="1191"/>
                    <a:pt x="2166" y="1041"/>
                    <a:pt x="2359" y="1041"/>
                  </a:cubicBezTo>
                  <a:cubicBezTo>
                    <a:pt x="2373" y="1041"/>
                    <a:pt x="2387" y="1042"/>
                    <a:pt x="2401" y="1044"/>
                  </a:cubicBezTo>
                  <a:cubicBezTo>
                    <a:pt x="2607" y="1089"/>
                    <a:pt x="2790" y="1112"/>
                    <a:pt x="2996" y="1112"/>
                  </a:cubicBezTo>
                  <a:lnTo>
                    <a:pt x="3819" y="1112"/>
                  </a:lnTo>
                  <a:cubicBezTo>
                    <a:pt x="3933" y="1112"/>
                    <a:pt x="4025" y="1112"/>
                    <a:pt x="4139" y="1089"/>
                  </a:cubicBezTo>
                  <a:cubicBezTo>
                    <a:pt x="4368" y="1066"/>
                    <a:pt x="4574" y="975"/>
                    <a:pt x="4757" y="815"/>
                  </a:cubicBezTo>
                  <a:cubicBezTo>
                    <a:pt x="4962" y="632"/>
                    <a:pt x="5305" y="815"/>
                    <a:pt x="5511" y="609"/>
                  </a:cubicBezTo>
                  <a:cubicBezTo>
                    <a:pt x="5648" y="426"/>
                    <a:pt x="5877" y="472"/>
                    <a:pt x="6037" y="358"/>
                  </a:cubicBezTo>
                  <a:lnTo>
                    <a:pt x="6266" y="358"/>
                  </a:lnTo>
                  <a:cubicBezTo>
                    <a:pt x="6284" y="144"/>
                    <a:pt x="6246" y="0"/>
                    <a:pt x="60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91"/>
            <p:cNvSpPr/>
            <p:nvPr/>
          </p:nvSpPr>
          <p:spPr>
            <a:xfrm>
              <a:off x="3633325" y="5295075"/>
              <a:ext cx="97775" cy="37175"/>
            </a:xfrm>
            <a:custGeom>
              <a:avLst/>
              <a:gdLst/>
              <a:ahLst/>
              <a:cxnLst/>
              <a:rect l="l" t="t" r="r" b="b"/>
              <a:pathLst>
                <a:path w="3911" h="1487" extrusionOk="0">
                  <a:moveTo>
                    <a:pt x="824" y="0"/>
                  </a:moveTo>
                  <a:cubicBezTo>
                    <a:pt x="664" y="138"/>
                    <a:pt x="389" y="46"/>
                    <a:pt x="252" y="229"/>
                  </a:cubicBezTo>
                  <a:cubicBezTo>
                    <a:pt x="184" y="549"/>
                    <a:pt x="92" y="869"/>
                    <a:pt x="1" y="1144"/>
                  </a:cubicBezTo>
                  <a:lnTo>
                    <a:pt x="1" y="1327"/>
                  </a:lnTo>
                  <a:lnTo>
                    <a:pt x="92" y="1441"/>
                  </a:lnTo>
                  <a:lnTo>
                    <a:pt x="1075" y="1487"/>
                  </a:lnTo>
                  <a:lnTo>
                    <a:pt x="2082" y="1464"/>
                  </a:lnTo>
                  <a:cubicBezTo>
                    <a:pt x="2265" y="1258"/>
                    <a:pt x="2265" y="938"/>
                    <a:pt x="2082" y="732"/>
                  </a:cubicBezTo>
                  <a:cubicBezTo>
                    <a:pt x="2013" y="572"/>
                    <a:pt x="2082" y="481"/>
                    <a:pt x="2219" y="481"/>
                  </a:cubicBezTo>
                  <a:cubicBezTo>
                    <a:pt x="2768" y="435"/>
                    <a:pt x="3339" y="435"/>
                    <a:pt x="3911" y="435"/>
                  </a:cubicBezTo>
                  <a:cubicBezTo>
                    <a:pt x="3705" y="252"/>
                    <a:pt x="3454" y="298"/>
                    <a:pt x="3225" y="275"/>
                  </a:cubicBezTo>
                  <a:cubicBezTo>
                    <a:pt x="2425" y="206"/>
                    <a:pt x="1601" y="229"/>
                    <a:pt x="824" y="0"/>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91"/>
            <p:cNvSpPr/>
            <p:nvPr/>
          </p:nvSpPr>
          <p:spPr>
            <a:xfrm>
              <a:off x="3712800" y="5319075"/>
              <a:ext cx="92050" cy="21175"/>
            </a:xfrm>
            <a:custGeom>
              <a:avLst/>
              <a:gdLst/>
              <a:ahLst/>
              <a:cxnLst/>
              <a:rect l="l" t="t" r="r" b="b"/>
              <a:pathLst>
                <a:path w="3682" h="847" extrusionOk="0">
                  <a:moveTo>
                    <a:pt x="2653" y="1"/>
                  </a:moveTo>
                  <a:lnTo>
                    <a:pt x="1921" y="24"/>
                  </a:lnTo>
                  <a:cubicBezTo>
                    <a:pt x="1887" y="69"/>
                    <a:pt x="1841" y="92"/>
                    <a:pt x="1795" y="92"/>
                  </a:cubicBezTo>
                  <a:cubicBezTo>
                    <a:pt x="1749" y="92"/>
                    <a:pt x="1704" y="69"/>
                    <a:pt x="1669" y="24"/>
                  </a:cubicBezTo>
                  <a:lnTo>
                    <a:pt x="1418" y="24"/>
                  </a:lnTo>
                  <a:cubicBezTo>
                    <a:pt x="1347" y="107"/>
                    <a:pt x="1251" y="147"/>
                    <a:pt x="1156" y="147"/>
                  </a:cubicBezTo>
                  <a:cubicBezTo>
                    <a:pt x="1068" y="147"/>
                    <a:pt x="981" y="113"/>
                    <a:pt x="915" y="47"/>
                  </a:cubicBezTo>
                  <a:lnTo>
                    <a:pt x="160" y="24"/>
                  </a:lnTo>
                  <a:cubicBezTo>
                    <a:pt x="0" y="161"/>
                    <a:pt x="0" y="390"/>
                    <a:pt x="160" y="527"/>
                  </a:cubicBezTo>
                  <a:cubicBezTo>
                    <a:pt x="371" y="639"/>
                    <a:pt x="591" y="668"/>
                    <a:pt x="814" y="668"/>
                  </a:cubicBezTo>
                  <a:cubicBezTo>
                    <a:pt x="1046" y="668"/>
                    <a:pt x="1282" y="637"/>
                    <a:pt x="1511" y="637"/>
                  </a:cubicBezTo>
                  <a:cubicBezTo>
                    <a:pt x="1732" y="637"/>
                    <a:pt x="1947" y="666"/>
                    <a:pt x="2150" y="778"/>
                  </a:cubicBezTo>
                  <a:lnTo>
                    <a:pt x="2904" y="778"/>
                  </a:lnTo>
                  <a:cubicBezTo>
                    <a:pt x="2939" y="824"/>
                    <a:pt x="2990" y="847"/>
                    <a:pt x="3041" y="847"/>
                  </a:cubicBezTo>
                  <a:cubicBezTo>
                    <a:pt x="3093" y="847"/>
                    <a:pt x="3144" y="824"/>
                    <a:pt x="3179" y="778"/>
                  </a:cubicBezTo>
                  <a:lnTo>
                    <a:pt x="3682" y="755"/>
                  </a:lnTo>
                  <a:cubicBezTo>
                    <a:pt x="3505" y="520"/>
                    <a:pt x="3262" y="503"/>
                    <a:pt x="3023" y="503"/>
                  </a:cubicBezTo>
                  <a:cubicBezTo>
                    <a:pt x="2983" y="503"/>
                    <a:pt x="2943" y="504"/>
                    <a:pt x="2904" y="504"/>
                  </a:cubicBezTo>
                  <a:cubicBezTo>
                    <a:pt x="2470" y="504"/>
                    <a:pt x="2607" y="252"/>
                    <a:pt x="2653" y="1"/>
                  </a:cubicBezTo>
                  <a:close/>
                </a:path>
              </a:pathLst>
            </a:custGeom>
            <a:solidFill>
              <a:srgbClr val="BE4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91"/>
            <p:cNvSpPr/>
            <p:nvPr/>
          </p:nvSpPr>
          <p:spPr>
            <a:xfrm>
              <a:off x="3716800" y="5331575"/>
              <a:ext cx="50325" cy="6475"/>
            </a:xfrm>
            <a:custGeom>
              <a:avLst/>
              <a:gdLst/>
              <a:ahLst/>
              <a:cxnLst/>
              <a:rect l="l" t="t" r="r" b="b"/>
              <a:pathLst>
                <a:path w="2013" h="259" extrusionOk="0">
                  <a:moveTo>
                    <a:pt x="1426" y="0"/>
                  </a:moveTo>
                  <a:cubicBezTo>
                    <a:pt x="1400" y="0"/>
                    <a:pt x="1375" y="2"/>
                    <a:pt x="1349" y="4"/>
                  </a:cubicBezTo>
                  <a:lnTo>
                    <a:pt x="0" y="4"/>
                  </a:lnTo>
                  <a:cubicBezTo>
                    <a:pt x="124" y="168"/>
                    <a:pt x="302" y="259"/>
                    <a:pt x="487" y="259"/>
                  </a:cubicBezTo>
                  <a:cubicBezTo>
                    <a:pt x="507" y="259"/>
                    <a:pt x="528" y="258"/>
                    <a:pt x="549" y="255"/>
                  </a:cubicBezTo>
                  <a:lnTo>
                    <a:pt x="2013" y="255"/>
                  </a:lnTo>
                  <a:cubicBezTo>
                    <a:pt x="1869" y="91"/>
                    <a:pt x="1651" y="0"/>
                    <a:pt x="1426"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91"/>
            <p:cNvSpPr/>
            <p:nvPr/>
          </p:nvSpPr>
          <p:spPr>
            <a:xfrm>
              <a:off x="3578450" y="5312075"/>
              <a:ext cx="40625" cy="13325"/>
            </a:xfrm>
            <a:custGeom>
              <a:avLst/>
              <a:gdLst/>
              <a:ahLst/>
              <a:cxnLst/>
              <a:rect l="l" t="t" r="r" b="b"/>
              <a:pathLst>
                <a:path w="1625" h="533" extrusionOk="0">
                  <a:moveTo>
                    <a:pt x="840" y="1"/>
                  </a:moveTo>
                  <a:cubicBezTo>
                    <a:pt x="796" y="1"/>
                    <a:pt x="753" y="3"/>
                    <a:pt x="709" y="6"/>
                  </a:cubicBezTo>
                  <a:cubicBezTo>
                    <a:pt x="688" y="4"/>
                    <a:pt x="667" y="4"/>
                    <a:pt x="645" y="4"/>
                  </a:cubicBezTo>
                  <a:cubicBezTo>
                    <a:pt x="412" y="4"/>
                    <a:pt x="168" y="115"/>
                    <a:pt x="1" y="304"/>
                  </a:cubicBezTo>
                  <a:cubicBezTo>
                    <a:pt x="138" y="464"/>
                    <a:pt x="344" y="532"/>
                    <a:pt x="549" y="532"/>
                  </a:cubicBezTo>
                  <a:lnTo>
                    <a:pt x="1533" y="532"/>
                  </a:lnTo>
                  <a:cubicBezTo>
                    <a:pt x="1624" y="418"/>
                    <a:pt x="1601" y="258"/>
                    <a:pt x="1487" y="189"/>
                  </a:cubicBezTo>
                  <a:cubicBezTo>
                    <a:pt x="1294" y="55"/>
                    <a:pt x="1070" y="1"/>
                    <a:pt x="840"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91"/>
            <p:cNvSpPr/>
            <p:nvPr/>
          </p:nvSpPr>
          <p:spPr>
            <a:xfrm>
              <a:off x="3565300" y="5306500"/>
              <a:ext cx="32600" cy="13175"/>
            </a:xfrm>
            <a:custGeom>
              <a:avLst/>
              <a:gdLst/>
              <a:ahLst/>
              <a:cxnLst/>
              <a:rect l="l" t="t" r="r" b="b"/>
              <a:pathLst>
                <a:path w="1304" h="527" extrusionOk="0">
                  <a:moveTo>
                    <a:pt x="782" y="1"/>
                  </a:moveTo>
                  <a:cubicBezTo>
                    <a:pt x="593" y="1"/>
                    <a:pt x="377" y="76"/>
                    <a:pt x="161" y="138"/>
                  </a:cubicBezTo>
                  <a:cubicBezTo>
                    <a:pt x="46" y="229"/>
                    <a:pt x="1" y="367"/>
                    <a:pt x="46" y="504"/>
                  </a:cubicBezTo>
                  <a:lnTo>
                    <a:pt x="527" y="527"/>
                  </a:lnTo>
                  <a:lnTo>
                    <a:pt x="1304" y="504"/>
                  </a:lnTo>
                  <a:cubicBezTo>
                    <a:pt x="1203" y="114"/>
                    <a:pt x="1013" y="1"/>
                    <a:pt x="782" y="1"/>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91"/>
            <p:cNvSpPr/>
            <p:nvPr/>
          </p:nvSpPr>
          <p:spPr>
            <a:xfrm>
              <a:off x="3707650" y="5316425"/>
              <a:ext cx="9175" cy="15250"/>
            </a:xfrm>
            <a:custGeom>
              <a:avLst/>
              <a:gdLst/>
              <a:ahLst/>
              <a:cxnLst/>
              <a:rect l="l" t="t" r="r" b="b"/>
              <a:pathLst>
                <a:path w="367" h="610" extrusionOk="0">
                  <a:moveTo>
                    <a:pt x="209" y="1"/>
                  </a:moveTo>
                  <a:cubicBezTo>
                    <a:pt x="125" y="1"/>
                    <a:pt x="52" y="81"/>
                    <a:pt x="23" y="153"/>
                  </a:cubicBezTo>
                  <a:cubicBezTo>
                    <a:pt x="0" y="290"/>
                    <a:pt x="92" y="473"/>
                    <a:pt x="138" y="610"/>
                  </a:cubicBezTo>
                  <a:lnTo>
                    <a:pt x="366" y="610"/>
                  </a:lnTo>
                  <a:lnTo>
                    <a:pt x="366" y="107"/>
                  </a:lnTo>
                  <a:cubicBezTo>
                    <a:pt x="315" y="30"/>
                    <a:pt x="260" y="1"/>
                    <a:pt x="209"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91"/>
            <p:cNvSpPr/>
            <p:nvPr/>
          </p:nvSpPr>
          <p:spPr>
            <a:xfrm>
              <a:off x="3616750" y="5315200"/>
              <a:ext cx="18900" cy="12775"/>
            </a:xfrm>
            <a:custGeom>
              <a:avLst/>
              <a:gdLst/>
              <a:ahLst/>
              <a:cxnLst/>
              <a:rect l="l" t="t" r="r" b="b"/>
              <a:pathLst>
                <a:path w="756" h="511" extrusionOk="0">
                  <a:moveTo>
                    <a:pt x="448" y="0"/>
                  </a:moveTo>
                  <a:cubicBezTo>
                    <a:pt x="318" y="0"/>
                    <a:pt x="162" y="82"/>
                    <a:pt x="1" y="179"/>
                  </a:cubicBezTo>
                  <a:lnTo>
                    <a:pt x="1" y="407"/>
                  </a:lnTo>
                  <a:cubicBezTo>
                    <a:pt x="62" y="407"/>
                    <a:pt x="112" y="418"/>
                    <a:pt x="167" y="418"/>
                  </a:cubicBezTo>
                  <a:cubicBezTo>
                    <a:pt x="194" y="418"/>
                    <a:pt x="222" y="415"/>
                    <a:pt x="252" y="407"/>
                  </a:cubicBezTo>
                  <a:cubicBezTo>
                    <a:pt x="321" y="476"/>
                    <a:pt x="412" y="510"/>
                    <a:pt x="504" y="510"/>
                  </a:cubicBezTo>
                  <a:cubicBezTo>
                    <a:pt x="595" y="510"/>
                    <a:pt x="687" y="476"/>
                    <a:pt x="755" y="407"/>
                  </a:cubicBezTo>
                  <a:cubicBezTo>
                    <a:pt x="707" y="104"/>
                    <a:pt x="594" y="0"/>
                    <a:pt x="448" y="0"/>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91"/>
            <p:cNvSpPr/>
            <p:nvPr/>
          </p:nvSpPr>
          <p:spPr>
            <a:xfrm>
              <a:off x="3623050" y="5325950"/>
              <a:ext cx="12600" cy="5450"/>
            </a:xfrm>
            <a:custGeom>
              <a:avLst/>
              <a:gdLst/>
              <a:ahLst/>
              <a:cxnLst/>
              <a:rect l="l" t="t" r="r" b="b"/>
              <a:pathLst>
                <a:path w="504" h="218" extrusionOk="0">
                  <a:moveTo>
                    <a:pt x="0" y="0"/>
                  </a:moveTo>
                  <a:cubicBezTo>
                    <a:pt x="76" y="132"/>
                    <a:pt x="229" y="218"/>
                    <a:pt x="396" y="218"/>
                  </a:cubicBezTo>
                  <a:cubicBezTo>
                    <a:pt x="431" y="218"/>
                    <a:pt x="467" y="214"/>
                    <a:pt x="503" y="206"/>
                  </a:cubicBezTo>
                  <a:lnTo>
                    <a:pt x="503" y="0"/>
                  </a:ln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91"/>
            <p:cNvSpPr/>
            <p:nvPr/>
          </p:nvSpPr>
          <p:spPr>
            <a:xfrm>
              <a:off x="3560150" y="5311075"/>
              <a:ext cx="6325" cy="8025"/>
            </a:xfrm>
            <a:custGeom>
              <a:avLst/>
              <a:gdLst/>
              <a:ahLst/>
              <a:cxnLst/>
              <a:rect l="l" t="t" r="r" b="b"/>
              <a:pathLst>
                <a:path w="253" h="321" extrusionOk="0">
                  <a:moveTo>
                    <a:pt x="138" y="1"/>
                  </a:moveTo>
                  <a:lnTo>
                    <a:pt x="1" y="92"/>
                  </a:lnTo>
                  <a:cubicBezTo>
                    <a:pt x="1" y="161"/>
                    <a:pt x="1" y="252"/>
                    <a:pt x="1" y="321"/>
                  </a:cubicBezTo>
                  <a:lnTo>
                    <a:pt x="252" y="321"/>
                  </a:lnTo>
                  <a:lnTo>
                    <a:pt x="252" y="69"/>
                  </a:lnTo>
                  <a:lnTo>
                    <a:pt x="138" y="1"/>
                  </a:ln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91"/>
            <p:cNvSpPr/>
            <p:nvPr/>
          </p:nvSpPr>
          <p:spPr>
            <a:xfrm>
              <a:off x="3785400" y="5338525"/>
              <a:ext cx="7450" cy="3025"/>
            </a:xfrm>
            <a:custGeom>
              <a:avLst/>
              <a:gdLst/>
              <a:ahLst/>
              <a:cxnLst/>
              <a:rect l="l" t="t" r="r" b="b"/>
              <a:pathLst>
                <a:path w="298" h="121" extrusionOk="0">
                  <a:moveTo>
                    <a:pt x="0" y="0"/>
                  </a:moveTo>
                  <a:cubicBezTo>
                    <a:pt x="46" y="80"/>
                    <a:pt x="92" y="120"/>
                    <a:pt x="140" y="120"/>
                  </a:cubicBezTo>
                  <a:cubicBezTo>
                    <a:pt x="189" y="120"/>
                    <a:pt x="240" y="80"/>
                    <a:pt x="298"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91"/>
            <p:cNvSpPr/>
            <p:nvPr/>
          </p:nvSpPr>
          <p:spPr>
            <a:xfrm>
              <a:off x="3081850" y="4905300"/>
              <a:ext cx="219950" cy="262475"/>
            </a:xfrm>
            <a:custGeom>
              <a:avLst/>
              <a:gdLst/>
              <a:ahLst/>
              <a:cxnLst/>
              <a:rect l="l" t="t" r="r" b="b"/>
              <a:pathLst>
                <a:path w="8798" h="10499" extrusionOk="0">
                  <a:moveTo>
                    <a:pt x="785" y="0"/>
                  </a:moveTo>
                  <a:cubicBezTo>
                    <a:pt x="1" y="0"/>
                    <a:pt x="480" y="765"/>
                    <a:pt x="519" y="1277"/>
                  </a:cubicBezTo>
                  <a:cubicBezTo>
                    <a:pt x="794" y="1574"/>
                    <a:pt x="977" y="1917"/>
                    <a:pt x="1091" y="2283"/>
                  </a:cubicBezTo>
                  <a:cubicBezTo>
                    <a:pt x="1068" y="2717"/>
                    <a:pt x="1457" y="2923"/>
                    <a:pt x="1594" y="3289"/>
                  </a:cubicBezTo>
                  <a:cubicBezTo>
                    <a:pt x="1937" y="3632"/>
                    <a:pt x="1960" y="4089"/>
                    <a:pt x="2143" y="4524"/>
                  </a:cubicBezTo>
                  <a:cubicBezTo>
                    <a:pt x="2211" y="4798"/>
                    <a:pt x="2349" y="5073"/>
                    <a:pt x="2577" y="5256"/>
                  </a:cubicBezTo>
                  <a:cubicBezTo>
                    <a:pt x="3240" y="5804"/>
                    <a:pt x="3812" y="6468"/>
                    <a:pt x="4224" y="7222"/>
                  </a:cubicBezTo>
                  <a:cubicBezTo>
                    <a:pt x="4384" y="7474"/>
                    <a:pt x="4590" y="7680"/>
                    <a:pt x="4864" y="7817"/>
                  </a:cubicBezTo>
                  <a:cubicBezTo>
                    <a:pt x="5276" y="7977"/>
                    <a:pt x="5619" y="8297"/>
                    <a:pt x="5870" y="8686"/>
                  </a:cubicBezTo>
                  <a:cubicBezTo>
                    <a:pt x="6282" y="9417"/>
                    <a:pt x="6991" y="9852"/>
                    <a:pt x="7699" y="10286"/>
                  </a:cubicBezTo>
                  <a:cubicBezTo>
                    <a:pt x="7881" y="10392"/>
                    <a:pt x="8032" y="10498"/>
                    <a:pt x="8207" y="10498"/>
                  </a:cubicBezTo>
                  <a:cubicBezTo>
                    <a:pt x="8296" y="10498"/>
                    <a:pt x="8391" y="10470"/>
                    <a:pt x="8500" y="10401"/>
                  </a:cubicBezTo>
                  <a:cubicBezTo>
                    <a:pt x="8797" y="10195"/>
                    <a:pt x="8683" y="9875"/>
                    <a:pt x="8568" y="9623"/>
                  </a:cubicBezTo>
                  <a:cubicBezTo>
                    <a:pt x="8431" y="9189"/>
                    <a:pt x="8225" y="8777"/>
                    <a:pt x="8111" y="8343"/>
                  </a:cubicBezTo>
                  <a:cubicBezTo>
                    <a:pt x="7791" y="7451"/>
                    <a:pt x="7036" y="6902"/>
                    <a:pt x="6510" y="6193"/>
                  </a:cubicBezTo>
                  <a:cubicBezTo>
                    <a:pt x="5802" y="5301"/>
                    <a:pt x="5024" y="4478"/>
                    <a:pt x="4315" y="3586"/>
                  </a:cubicBezTo>
                  <a:cubicBezTo>
                    <a:pt x="4132" y="3403"/>
                    <a:pt x="3972" y="3198"/>
                    <a:pt x="3835" y="2969"/>
                  </a:cubicBezTo>
                  <a:cubicBezTo>
                    <a:pt x="3789" y="2855"/>
                    <a:pt x="3744" y="2763"/>
                    <a:pt x="3698" y="2672"/>
                  </a:cubicBezTo>
                  <a:cubicBezTo>
                    <a:pt x="3629" y="2580"/>
                    <a:pt x="3538" y="2512"/>
                    <a:pt x="3469" y="2443"/>
                  </a:cubicBezTo>
                  <a:cubicBezTo>
                    <a:pt x="3378" y="2374"/>
                    <a:pt x="3263" y="2329"/>
                    <a:pt x="3172" y="2283"/>
                  </a:cubicBezTo>
                  <a:cubicBezTo>
                    <a:pt x="2463" y="1757"/>
                    <a:pt x="1754" y="1254"/>
                    <a:pt x="1480" y="362"/>
                  </a:cubicBezTo>
                  <a:cubicBezTo>
                    <a:pt x="1434" y="248"/>
                    <a:pt x="1365" y="156"/>
                    <a:pt x="1274" y="65"/>
                  </a:cubicBezTo>
                  <a:cubicBezTo>
                    <a:pt x="1073" y="20"/>
                    <a:pt x="912" y="0"/>
                    <a:pt x="7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91"/>
            <p:cNvSpPr/>
            <p:nvPr/>
          </p:nvSpPr>
          <p:spPr>
            <a:xfrm>
              <a:off x="3202875" y="5100025"/>
              <a:ext cx="145975" cy="100450"/>
            </a:xfrm>
            <a:custGeom>
              <a:avLst/>
              <a:gdLst/>
              <a:ahLst/>
              <a:cxnLst/>
              <a:rect l="l" t="t" r="r" b="b"/>
              <a:pathLst>
                <a:path w="5839" h="4018" extrusionOk="0">
                  <a:moveTo>
                    <a:pt x="157" y="0"/>
                  </a:moveTo>
                  <a:cubicBezTo>
                    <a:pt x="106" y="0"/>
                    <a:pt x="54" y="2"/>
                    <a:pt x="0" y="5"/>
                  </a:cubicBezTo>
                  <a:cubicBezTo>
                    <a:pt x="229" y="256"/>
                    <a:pt x="412" y="508"/>
                    <a:pt x="640" y="759"/>
                  </a:cubicBezTo>
                  <a:cubicBezTo>
                    <a:pt x="869" y="965"/>
                    <a:pt x="1006" y="1217"/>
                    <a:pt x="1029" y="1514"/>
                  </a:cubicBezTo>
                  <a:cubicBezTo>
                    <a:pt x="1098" y="1606"/>
                    <a:pt x="1189" y="1674"/>
                    <a:pt x="1281" y="1766"/>
                  </a:cubicBezTo>
                  <a:cubicBezTo>
                    <a:pt x="1624" y="1994"/>
                    <a:pt x="1898" y="2314"/>
                    <a:pt x="2310" y="2497"/>
                  </a:cubicBezTo>
                  <a:cubicBezTo>
                    <a:pt x="2493" y="2520"/>
                    <a:pt x="2676" y="2635"/>
                    <a:pt x="2767" y="2795"/>
                  </a:cubicBezTo>
                  <a:cubicBezTo>
                    <a:pt x="2881" y="3000"/>
                    <a:pt x="3064" y="3160"/>
                    <a:pt x="3270" y="3275"/>
                  </a:cubicBezTo>
                  <a:cubicBezTo>
                    <a:pt x="3407" y="3412"/>
                    <a:pt x="3636" y="3366"/>
                    <a:pt x="3773" y="3526"/>
                  </a:cubicBezTo>
                  <a:cubicBezTo>
                    <a:pt x="4070" y="3778"/>
                    <a:pt x="4459" y="3755"/>
                    <a:pt x="4779" y="3869"/>
                  </a:cubicBezTo>
                  <a:cubicBezTo>
                    <a:pt x="5059" y="3971"/>
                    <a:pt x="5267" y="4017"/>
                    <a:pt x="5416" y="4017"/>
                  </a:cubicBezTo>
                  <a:cubicBezTo>
                    <a:pt x="5838" y="4017"/>
                    <a:pt x="5776" y="3638"/>
                    <a:pt x="5488" y="3046"/>
                  </a:cubicBezTo>
                  <a:cubicBezTo>
                    <a:pt x="5397" y="2978"/>
                    <a:pt x="5282" y="2909"/>
                    <a:pt x="5191" y="2863"/>
                  </a:cubicBezTo>
                  <a:cubicBezTo>
                    <a:pt x="5054" y="2772"/>
                    <a:pt x="4916" y="2657"/>
                    <a:pt x="4802" y="2543"/>
                  </a:cubicBezTo>
                  <a:cubicBezTo>
                    <a:pt x="4436" y="2200"/>
                    <a:pt x="4139" y="1811"/>
                    <a:pt x="3910" y="1354"/>
                  </a:cubicBezTo>
                  <a:cubicBezTo>
                    <a:pt x="3713" y="1025"/>
                    <a:pt x="3621" y="528"/>
                    <a:pt x="3089" y="528"/>
                  </a:cubicBezTo>
                  <a:cubicBezTo>
                    <a:pt x="3067" y="528"/>
                    <a:pt x="3043" y="529"/>
                    <a:pt x="3019" y="531"/>
                  </a:cubicBezTo>
                  <a:cubicBezTo>
                    <a:pt x="2950" y="1102"/>
                    <a:pt x="3316" y="1537"/>
                    <a:pt x="3522" y="2040"/>
                  </a:cubicBezTo>
                  <a:cubicBezTo>
                    <a:pt x="3590" y="2177"/>
                    <a:pt x="3682" y="2360"/>
                    <a:pt x="3499" y="2452"/>
                  </a:cubicBezTo>
                  <a:cubicBezTo>
                    <a:pt x="3447" y="2472"/>
                    <a:pt x="3391" y="2483"/>
                    <a:pt x="3335" y="2483"/>
                  </a:cubicBezTo>
                  <a:cubicBezTo>
                    <a:pt x="3266" y="2483"/>
                    <a:pt x="3196" y="2467"/>
                    <a:pt x="3133" y="2429"/>
                  </a:cubicBezTo>
                  <a:cubicBezTo>
                    <a:pt x="2401" y="1788"/>
                    <a:pt x="1464" y="1354"/>
                    <a:pt x="961" y="439"/>
                  </a:cubicBezTo>
                  <a:cubicBezTo>
                    <a:pt x="782" y="81"/>
                    <a:pt x="499" y="0"/>
                    <a:pt x="1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91"/>
            <p:cNvSpPr/>
            <p:nvPr/>
          </p:nvSpPr>
          <p:spPr>
            <a:xfrm>
              <a:off x="3034800" y="4753700"/>
              <a:ext cx="62900" cy="116275"/>
            </a:xfrm>
            <a:custGeom>
              <a:avLst/>
              <a:gdLst/>
              <a:ahLst/>
              <a:cxnLst/>
              <a:rect l="l" t="t" r="r" b="b"/>
              <a:pathLst>
                <a:path w="2516" h="4651" extrusionOk="0">
                  <a:moveTo>
                    <a:pt x="503" y="1"/>
                  </a:moveTo>
                  <a:lnTo>
                    <a:pt x="503" y="1"/>
                  </a:lnTo>
                  <a:cubicBezTo>
                    <a:pt x="435" y="275"/>
                    <a:pt x="526" y="618"/>
                    <a:pt x="206" y="824"/>
                  </a:cubicBezTo>
                  <a:cubicBezTo>
                    <a:pt x="0" y="1647"/>
                    <a:pt x="526" y="2219"/>
                    <a:pt x="892" y="2836"/>
                  </a:cubicBezTo>
                  <a:cubicBezTo>
                    <a:pt x="938" y="2928"/>
                    <a:pt x="1006" y="3019"/>
                    <a:pt x="1075" y="3088"/>
                  </a:cubicBezTo>
                  <a:cubicBezTo>
                    <a:pt x="1121" y="3179"/>
                    <a:pt x="1189" y="3271"/>
                    <a:pt x="1258" y="3339"/>
                  </a:cubicBezTo>
                  <a:cubicBezTo>
                    <a:pt x="1304" y="3431"/>
                    <a:pt x="1349" y="3522"/>
                    <a:pt x="1418" y="3591"/>
                  </a:cubicBezTo>
                  <a:cubicBezTo>
                    <a:pt x="1487" y="3842"/>
                    <a:pt x="1601" y="4094"/>
                    <a:pt x="1738" y="4300"/>
                  </a:cubicBezTo>
                  <a:cubicBezTo>
                    <a:pt x="1910" y="4371"/>
                    <a:pt x="2092" y="4650"/>
                    <a:pt x="2254" y="4650"/>
                  </a:cubicBezTo>
                  <a:cubicBezTo>
                    <a:pt x="2350" y="4650"/>
                    <a:pt x="2439" y="4552"/>
                    <a:pt x="2516" y="4254"/>
                  </a:cubicBezTo>
                  <a:cubicBezTo>
                    <a:pt x="2241" y="3659"/>
                    <a:pt x="2058" y="2996"/>
                    <a:pt x="1647" y="2516"/>
                  </a:cubicBezTo>
                  <a:cubicBezTo>
                    <a:pt x="1167" y="1967"/>
                    <a:pt x="984" y="1327"/>
                    <a:pt x="778" y="664"/>
                  </a:cubicBezTo>
                  <a:cubicBezTo>
                    <a:pt x="755" y="412"/>
                    <a:pt x="641" y="184"/>
                    <a:pt x="5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91"/>
            <p:cNvSpPr/>
            <p:nvPr/>
          </p:nvSpPr>
          <p:spPr>
            <a:xfrm>
              <a:off x="3023375" y="4774275"/>
              <a:ext cx="42325" cy="57550"/>
            </a:xfrm>
            <a:custGeom>
              <a:avLst/>
              <a:gdLst/>
              <a:ahLst/>
              <a:cxnLst/>
              <a:rect l="l" t="t" r="r" b="b"/>
              <a:pathLst>
                <a:path w="1693" h="2302" extrusionOk="0">
                  <a:moveTo>
                    <a:pt x="663" y="1"/>
                  </a:moveTo>
                  <a:lnTo>
                    <a:pt x="663" y="24"/>
                  </a:lnTo>
                  <a:cubicBezTo>
                    <a:pt x="0" y="207"/>
                    <a:pt x="320" y="641"/>
                    <a:pt x="434" y="1007"/>
                  </a:cubicBezTo>
                  <a:cubicBezTo>
                    <a:pt x="434" y="1350"/>
                    <a:pt x="457" y="1670"/>
                    <a:pt x="457" y="1990"/>
                  </a:cubicBezTo>
                  <a:lnTo>
                    <a:pt x="686" y="1990"/>
                  </a:lnTo>
                  <a:cubicBezTo>
                    <a:pt x="958" y="2045"/>
                    <a:pt x="1173" y="2301"/>
                    <a:pt x="1456" y="2301"/>
                  </a:cubicBezTo>
                  <a:cubicBezTo>
                    <a:pt x="1530" y="2301"/>
                    <a:pt x="1608" y="2284"/>
                    <a:pt x="1692" y="2242"/>
                  </a:cubicBezTo>
                  <a:cubicBezTo>
                    <a:pt x="1349" y="1487"/>
                    <a:pt x="1006" y="755"/>
                    <a:pt x="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91"/>
            <p:cNvSpPr/>
            <p:nvPr/>
          </p:nvSpPr>
          <p:spPr>
            <a:xfrm>
              <a:off x="3025075" y="4742275"/>
              <a:ext cx="17175" cy="57200"/>
            </a:xfrm>
            <a:custGeom>
              <a:avLst/>
              <a:gdLst/>
              <a:ahLst/>
              <a:cxnLst/>
              <a:rect l="l" t="t" r="r" b="b"/>
              <a:pathLst>
                <a:path w="687" h="2288" extrusionOk="0">
                  <a:moveTo>
                    <a:pt x="161" y="0"/>
                  </a:moveTo>
                  <a:cubicBezTo>
                    <a:pt x="92" y="0"/>
                    <a:pt x="1" y="92"/>
                    <a:pt x="1" y="138"/>
                  </a:cubicBezTo>
                  <a:cubicBezTo>
                    <a:pt x="46" y="709"/>
                    <a:pt x="92" y="1281"/>
                    <a:pt x="115" y="1853"/>
                  </a:cubicBezTo>
                  <a:cubicBezTo>
                    <a:pt x="138" y="2035"/>
                    <a:pt x="229" y="2173"/>
                    <a:pt x="366" y="2287"/>
                  </a:cubicBezTo>
                  <a:cubicBezTo>
                    <a:pt x="389" y="1944"/>
                    <a:pt x="229" y="1555"/>
                    <a:pt x="595" y="1281"/>
                  </a:cubicBezTo>
                  <a:cubicBezTo>
                    <a:pt x="687" y="846"/>
                    <a:pt x="435" y="481"/>
                    <a:pt x="344" y="92"/>
                  </a:cubicBezTo>
                  <a:cubicBezTo>
                    <a:pt x="298" y="23"/>
                    <a:pt x="229" y="0"/>
                    <a:pt x="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91"/>
            <p:cNvSpPr/>
            <p:nvPr/>
          </p:nvSpPr>
          <p:spPr>
            <a:xfrm>
              <a:off x="3038800" y="4728550"/>
              <a:ext cx="8025" cy="20600"/>
            </a:xfrm>
            <a:custGeom>
              <a:avLst/>
              <a:gdLst/>
              <a:ahLst/>
              <a:cxnLst/>
              <a:rect l="l" t="t" r="r" b="b"/>
              <a:pathLst>
                <a:path w="321" h="824" extrusionOk="0">
                  <a:moveTo>
                    <a:pt x="92" y="1"/>
                  </a:moveTo>
                  <a:lnTo>
                    <a:pt x="92" y="1"/>
                  </a:lnTo>
                  <a:cubicBezTo>
                    <a:pt x="69" y="298"/>
                    <a:pt x="0" y="595"/>
                    <a:pt x="298" y="824"/>
                  </a:cubicBezTo>
                  <a:cubicBezTo>
                    <a:pt x="321" y="549"/>
                    <a:pt x="252" y="252"/>
                    <a:pt x="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91"/>
            <p:cNvSpPr/>
            <p:nvPr/>
          </p:nvSpPr>
          <p:spPr>
            <a:xfrm>
              <a:off x="3059375" y="4865025"/>
              <a:ext cx="66350" cy="74500"/>
            </a:xfrm>
            <a:custGeom>
              <a:avLst/>
              <a:gdLst/>
              <a:ahLst/>
              <a:cxnLst/>
              <a:rect l="l" t="t" r="r" b="b"/>
              <a:pathLst>
                <a:path w="2654" h="2980" extrusionOk="0">
                  <a:moveTo>
                    <a:pt x="799" y="1"/>
                  </a:moveTo>
                  <a:cubicBezTo>
                    <a:pt x="687" y="1"/>
                    <a:pt x="579" y="45"/>
                    <a:pt x="504" y="121"/>
                  </a:cubicBezTo>
                  <a:lnTo>
                    <a:pt x="1" y="624"/>
                  </a:lnTo>
                  <a:cubicBezTo>
                    <a:pt x="527" y="1333"/>
                    <a:pt x="938" y="2088"/>
                    <a:pt x="1235" y="2911"/>
                  </a:cubicBezTo>
                  <a:cubicBezTo>
                    <a:pt x="1270" y="2956"/>
                    <a:pt x="1321" y="2979"/>
                    <a:pt x="1373" y="2979"/>
                  </a:cubicBezTo>
                  <a:cubicBezTo>
                    <a:pt x="1424" y="2979"/>
                    <a:pt x="1476" y="2956"/>
                    <a:pt x="1510" y="2911"/>
                  </a:cubicBezTo>
                  <a:cubicBezTo>
                    <a:pt x="1578" y="2659"/>
                    <a:pt x="1876" y="2408"/>
                    <a:pt x="1510" y="2156"/>
                  </a:cubicBezTo>
                  <a:cubicBezTo>
                    <a:pt x="1350" y="2042"/>
                    <a:pt x="1464" y="1950"/>
                    <a:pt x="1578" y="1882"/>
                  </a:cubicBezTo>
                  <a:cubicBezTo>
                    <a:pt x="1673" y="1797"/>
                    <a:pt x="1767" y="1766"/>
                    <a:pt x="1861" y="1766"/>
                  </a:cubicBezTo>
                  <a:cubicBezTo>
                    <a:pt x="1996" y="1766"/>
                    <a:pt x="2130" y="1828"/>
                    <a:pt x="2264" y="1882"/>
                  </a:cubicBezTo>
                  <a:cubicBezTo>
                    <a:pt x="2653" y="578"/>
                    <a:pt x="1624" y="395"/>
                    <a:pt x="870" y="7"/>
                  </a:cubicBezTo>
                  <a:cubicBezTo>
                    <a:pt x="846" y="3"/>
                    <a:pt x="822" y="1"/>
                    <a:pt x="7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91"/>
            <p:cNvSpPr/>
            <p:nvPr/>
          </p:nvSpPr>
          <p:spPr>
            <a:xfrm>
              <a:off x="3090250" y="4937200"/>
              <a:ext cx="19450" cy="25750"/>
            </a:xfrm>
            <a:custGeom>
              <a:avLst/>
              <a:gdLst/>
              <a:ahLst/>
              <a:cxnLst/>
              <a:rect l="l" t="t" r="r" b="b"/>
              <a:pathLst>
                <a:path w="778" h="1030" extrusionOk="0">
                  <a:moveTo>
                    <a:pt x="0" y="1"/>
                  </a:moveTo>
                  <a:lnTo>
                    <a:pt x="755" y="1030"/>
                  </a:lnTo>
                  <a:cubicBezTo>
                    <a:pt x="778" y="573"/>
                    <a:pt x="709" y="207"/>
                    <a:pt x="252" y="1"/>
                  </a:cubicBezTo>
                  <a:close/>
                </a:path>
              </a:pathLst>
            </a:custGeom>
            <a:solidFill>
              <a:srgbClr val="CB51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91"/>
            <p:cNvSpPr/>
            <p:nvPr/>
          </p:nvSpPr>
          <p:spPr>
            <a:xfrm>
              <a:off x="3829975" y="5332225"/>
              <a:ext cx="37200" cy="6900"/>
            </a:xfrm>
            <a:custGeom>
              <a:avLst/>
              <a:gdLst/>
              <a:ahLst/>
              <a:cxnLst/>
              <a:rect l="l" t="t" r="r" b="b"/>
              <a:pathLst>
                <a:path w="1488" h="276" extrusionOk="0">
                  <a:moveTo>
                    <a:pt x="1" y="1"/>
                  </a:moveTo>
                  <a:cubicBezTo>
                    <a:pt x="218" y="184"/>
                    <a:pt x="481" y="275"/>
                    <a:pt x="744" y="275"/>
                  </a:cubicBezTo>
                  <a:cubicBezTo>
                    <a:pt x="1007" y="275"/>
                    <a:pt x="1270" y="184"/>
                    <a:pt x="1487" y="1"/>
                  </a:cubicBezTo>
                  <a:close/>
                </a:path>
              </a:pathLst>
            </a:custGeom>
            <a:solidFill>
              <a:srgbClr val="BE4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91"/>
            <p:cNvSpPr/>
            <p:nvPr/>
          </p:nvSpPr>
          <p:spPr>
            <a:xfrm>
              <a:off x="3816275" y="5332225"/>
              <a:ext cx="7450" cy="5175"/>
            </a:xfrm>
            <a:custGeom>
              <a:avLst/>
              <a:gdLst/>
              <a:ahLst/>
              <a:cxnLst/>
              <a:rect l="l" t="t" r="r" b="b"/>
              <a:pathLst>
                <a:path w="298" h="207" extrusionOk="0">
                  <a:moveTo>
                    <a:pt x="0" y="207"/>
                  </a:moveTo>
                  <a:lnTo>
                    <a:pt x="297" y="1"/>
                  </a:lnTo>
                  <a:close/>
                </a:path>
              </a:pathLst>
            </a:custGeom>
            <a:solidFill>
              <a:srgbClr val="BE4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91"/>
            <p:cNvSpPr/>
            <p:nvPr/>
          </p:nvSpPr>
          <p:spPr>
            <a:xfrm>
              <a:off x="3297200" y="5169300"/>
              <a:ext cx="83475" cy="53775"/>
            </a:xfrm>
            <a:custGeom>
              <a:avLst/>
              <a:gdLst/>
              <a:ahLst/>
              <a:cxnLst/>
              <a:rect l="l" t="t" r="r" b="b"/>
              <a:pathLst>
                <a:path w="3339" h="2151" extrusionOk="0">
                  <a:moveTo>
                    <a:pt x="1738" y="1"/>
                  </a:moveTo>
                  <a:cubicBezTo>
                    <a:pt x="1647" y="69"/>
                    <a:pt x="1486" y="92"/>
                    <a:pt x="1486" y="252"/>
                  </a:cubicBezTo>
                  <a:cubicBezTo>
                    <a:pt x="1578" y="481"/>
                    <a:pt x="1829" y="710"/>
                    <a:pt x="1692" y="938"/>
                  </a:cubicBezTo>
                  <a:cubicBezTo>
                    <a:pt x="1640" y="1044"/>
                    <a:pt x="1577" y="1080"/>
                    <a:pt x="1509" y="1080"/>
                  </a:cubicBezTo>
                  <a:cubicBezTo>
                    <a:pt x="1371" y="1080"/>
                    <a:pt x="1213" y="931"/>
                    <a:pt x="1075" y="915"/>
                  </a:cubicBezTo>
                  <a:lnTo>
                    <a:pt x="0" y="755"/>
                  </a:lnTo>
                  <a:lnTo>
                    <a:pt x="0" y="755"/>
                  </a:lnTo>
                  <a:cubicBezTo>
                    <a:pt x="160" y="1075"/>
                    <a:pt x="503" y="1258"/>
                    <a:pt x="869" y="1258"/>
                  </a:cubicBezTo>
                  <a:cubicBezTo>
                    <a:pt x="1281" y="1281"/>
                    <a:pt x="1464" y="1579"/>
                    <a:pt x="1532" y="1967"/>
                  </a:cubicBezTo>
                  <a:lnTo>
                    <a:pt x="1761" y="1990"/>
                  </a:lnTo>
                  <a:cubicBezTo>
                    <a:pt x="1955" y="2100"/>
                    <a:pt x="2176" y="2151"/>
                    <a:pt x="2401" y="2151"/>
                  </a:cubicBezTo>
                  <a:cubicBezTo>
                    <a:pt x="2600" y="2151"/>
                    <a:pt x="2803" y="2111"/>
                    <a:pt x="2996" y="2036"/>
                  </a:cubicBezTo>
                  <a:cubicBezTo>
                    <a:pt x="3339" y="1601"/>
                    <a:pt x="2904" y="1304"/>
                    <a:pt x="2813" y="961"/>
                  </a:cubicBezTo>
                  <a:cubicBezTo>
                    <a:pt x="2515" y="572"/>
                    <a:pt x="2241" y="161"/>
                    <a:pt x="1738" y="1"/>
                  </a:cubicBezTo>
                  <a:close/>
                </a:path>
              </a:pathLst>
            </a:custGeom>
            <a:solidFill>
              <a:srgbClr val="C95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91"/>
            <p:cNvSpPr/>
            <p:nvPr/>
          </p:nvSpPr>
          <p:spPr>
            <a:xfrm>
              <a:off x="3234875" y="5143575"/>
              <a:ext cx="25175" cy="18900"/>
            </a:xfrm>
            <a:custGeom>
              <a:avLst/>
              <a:gdLst/>
              <a:ahLst/>
              <a:cxnLst/>
              <a:rect l="l" t="t" r="r" b="b"/>
              <a:pathLst>
                <a:path w="1007" h="756" extrusionOk="0">
                  <a:moveTo>
                    <a:pt x="1" y="1"/>
                  </a:moveTo>
                  <a:lnTo>
                    <a:pt x="229" y="504"/>
                  </a:lnTo>
                  <a:lnTo>
                    <a:pt x="504" y="755"/>
                  </a:lnTo>
                  <a:lnTo>
                    <a:pt x="732" y="755"/>
                  </a:lnTo>
                  <a:lnTo>
                    <a:pt x="1007" y="732"/>
                  </a:lnTo>
                  <a:cubicBezTo>
                    <a:pt x="755" y="389"/>
                    <a:pt x="504"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91"/>
            <p:cNvSpPr/>
            <p:nvPr/>
          </p:nvSpPr>
          <p:spPr>
            <a:xfrm>
              <a:off x="3284625" y="5181250"/>
              <a:ext cx="12600" cy="6950"/>
            </a:xfrm>
            <a:custGeom>
              <a:avLst/>
              <a:gdLst/>
              <a:ahLst/>
              <a:cxnLst/>
              <a:rect l="l" t="t" r="r" b="b"/>
              <a:pathLst>
                <a:path w="504" h="278" extrusionOk="0">
                  <a:moveTo>
                    <a:pt x="52" y="0"/>
                  </a:moveTo>
                  <a:cubicBezTo>
                    <a:pt x="35" y="0"/>
                    <a:pt x="18" y="1"/>
                    <a:pt x="0" y="3"/>
                  </a:cubicBezTo>
                  <a:cubicBezTo>
                    <a:pt x="92" y="186"/>
                    <a:pt x="297" y="277"/>
                    <a:pt x="503" y="277"/>
                  </a:cubicBezTo>
                  <a:cubicBezTo>
                    <a:pt x="399" y="110"/>
                    <a:pt x="237" y="0"/>
                    <a:pt x="52" y="0"/>
                  </a:cubicBezTo>
                  <a:close/>
                </a:path>
              </a:pathLst>
            </a:custGeom>
            <a:solidFill>
              <a:srgbClr val="C95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91"/>
            <p:cNvSpPr/>
            <p:nvPr/>
          </p:nvSpPr>
          <p:spPr>
            <a:xfrm>
              <a:off x="4197575" y="5168725"/>
              <a:ext cx="20600" cy="12600"/>
            </a:xfrm>
            <a:custGeom>
              <a:avLst/>
              <a:gdLst/>
              <a:ahLst/>
              <a:cxnLst/>
              <a:rect l="l" t="t" r="r" b="b"/>
              <a:pathLst>
                <a:path w="824" h="504" extrusionOk="0">
                  <a:moveTo>
                    <a:pt x="366" y="1"/>
                  </a:moveTo>
                  <a:cubicBezTo>
                    <a:pt x="0" y="24"/>
                    <a:pt x="0" y="47"/>
                    <a:pt x="69" y="504"/>
                  </a:cubicBezTo>
                  <a:cubicBezTo>
                    <a:pt x="343" y="367"/>
                    <a:pt x="640" y="298"/>
                    <a:pt x="823" y="1"/>
                  </a:cubicBez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91"/>
            <p:cNvSpPr/>
            <p:nvPr/>
          </p:nvSpPr>
          <p:spPr>
            <a:xfrm>
              <a:off x="4187275" y="5181250"/>
              <a:ext cx="12025" cy="6450"/>
            </a:xfrm>
            <a:custGeom>
              <a:avLst/>
              <a:gdLst/>
              <a:ahLst/>
              <a:cxnLst/>
              <a:rect l="l" t="t" r="r" b="b"/>
              <a:pathLst>
                <a:path w="481" h="258" extrusionOk="0">
                  <a:moveTo>
                    <a:pt x="428" y="0"/>
                  </a:moveTo>
                  <a:cubicBezTo>
                    <a:pt x="244" y="0"/>
                    <a:pt x="84" y="108"/>
                    <a:pt x="0" y="254"/>
                  </a:cubicBezTo>
                  <a:cubicBezTo>
                    <a:pt x="19" y="257"/>
                    <a:pt x="38" y="258"/>
                    <a:pt x="56" y="258"/>
                  </a:cubicBezTo>
                  <a:cubicBezTo>
                    <a:pt x="224" y="258"/>
                    <a:pt x="398" y="167"/>
                    <a:pt x="481" y="3"/>
                  </a:cubicBezTo>
                  <a:cubicBezTo>
                    <a:pt x="463" y="1"/>
                    <a:pt x="446" y="0"/>
                    <a:pt x="428" y="0"/>
                  </a:cubicBez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91"/>
            <p:cNvSpPr/>
            <p:nvPr/>
          </p:nvSpPr>
          <p:spPr>
            <a:xfrm>
              <a:off x="3467550" y="5257100"/>
              <a:ext cx="180100" cy="68300"/>
            </a:xfrm>
            <a:custGeom>
              <a:avLst/>
              <a:gdLst/>
              <a:ahLst/>
              <a:cxnLst/>
              <a:rect l="l" t="t" r="r" b="b"/>
              <a:pathLst>
                <a:path w="7204" h="2732" extrusionOk="0">
                  <a:moveTo>
                    <a:pt x="1105" y="1"/>
                  </a:moveTo>
                  <a:cubicBezTo>
                    <a:pt x="981" y="1"/>
                    <a:pt x="857" y="11"/>
                    <a:pt x="732" y="33"/>
                  </a:cubicBezTo>
                  <a:cubicBezTo>
                    <a:pt x="0" y="285"/>
                    <a:pt x="46" y="719"/>
                    <a:pt x="458" y="1222"/>
                  </a:cubicBezTo>
                  <a:cubicBezTo>
                    <a:pt x="938" y="1291"/>
                    <a:pt x="1304" y="1565"/>
                    <a:pt x="1693" y="1748"/>
                  </a:cubicBezTo>
                  <a:cubicBezTo>
                    <a:pt x="2058" y="1977"/>
                    <a:pt x="2493" y="1817"/>
                    <a:pt x="2836" y="2022"/>
                  </a:cubicBezTo>
                  <a:cubicBezTo>
                    <a:pt x="3225" y="2114"/>
                    <a:pt x="3636" y="2000"/>
                    <a:pt x="3956" y="2251"/>
                  </a:cubicBezTo>
                  <a:cubicBezTo>
                    <a:pt x="4005" y="2256"/>
                    <a:pt x="4055" y="2258"/>
                    <a:pt x="4105" y="2258"/>
                  </a:cubicBezTo>
                  <a:cubicBezTo>
                    <a:pt x="4261" y="2258"/>
                    <a:pt x="4421" y="2239"/>
                    <a:pt x="4575" y="2239"/>
                  </a:cubicBezTo>
                  <a:cubicBezTo>
                    <a:pt x="4809" y="2239"/>
                    <a:pt x="5031" y="2283"/>
                    <a:pt x="5214" y="2503"/>
                  </a:cubicBezTo>
                  <a:lnTo>
                    <a:pt x="5969" y="2503"/>
                  </a:lnTo>
                  <a:cubicBezTo>
                    <a:pt x="6055" y="2503"/>
                    <a:pt x="6144" y="2496"/>
                    <a:pt x="6231" y="2496"/>
                  </a:cubicBezTo>
                  <a:cubicBezTo>
                    <a:pt x="6419" y="2496"/>
                    <a:pt x="6598" y="2528"/>
                    <a:pt x="6723" y="2731"/>
                  </a:cubicBezTo>
                  <a:cubicBezTo>
                    <a:pt x="7066" y="2457"/>
                    <a:pt x="7203" y="2160"/>
                    <a:pt x="6975" y="1771"/>
                  </a:cubicBezTo>
                  <a:cubicBezTo>
                    <a:pt x="6883" y="1657"/>
                    <a:pt x="6769" y="1542"/>
                    <a:pt x="6609" y="1497"/>
                  </a:cubicBezTo>
                  <a:cubicBezTo>
                    <a:pt x="6472" y="1405"/>
                    <a:pt x="6357" y="1314"/>
                    <a:pt x="6220" y="1245"/>
                  </a:cubicBezTo>
                  <a:lnTo>
                    <a:pt x="6083" y="1176"/>
                  </a:lnTo>
                  <a:lnTo>
                    <a:pt x="5786" y="993"/>
                  </a:lnTo>
                  <a:cubicBezTo>
                    <a:pt x="5075" y="821"/>
                    <a:pt x="4384" y="486"/>
                    <a:pt x="3638" y="486"/>
                  </a:cubicBezTo>
                  <a:cubicBezTo>
                    <a:pt x="3592" y="486"/>
                    <a:pt x="3545" y="488"/>
                    <a:pt x="3499" y="490"/>
                  </a:cubicBezTo>
                  <a:cubicBezTo>
                    <a:pt x="2927" y="468"/>
                    <a:pt x="2424" y="239"/>
                    <a:pt x="1875" y="125"/>
                  </a:cubicBezTo>
                  <a:cubicBezTo>
                    <a:pt x="1627" y="47"/>
                    <a:pt x="1368" y="1"/>
                    <a:pt x="11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91"/>
            <p:cNvSpPr/>
            <p:nvPr/>
          </p:nvSpPr>
          <p:spPr>
            <a:xfrm>
              <a:off x="3401225" y="5234625"/>
              <a:ext cx="89775" cy="53050"/>
            </a:xfrm>
            <a:custGeom>
              <a:avLst/>
              <a:gdLst/>
              <a:ahLst/>
              <a:cxnLst/>
              <a:rect l="l" t="t" r="r" b="b"/>
              <a:pathLst>
                <a:path w="3591" h="2122" extrusionOk="0">
                  <a:moveTo>
                    <a:pt x="687" y="0"/>
                  </a:moveTo>
                  <a:cubicBezTo>
                    <a:pt x="635" y="0"/>
                    <a:pt x="584" y="6"/>
                    <a:pt x="527" y="17"/>
                  </a:cubicBezTo>
                  <a:cubicBezTo>
                    <a:pt x="1" y="360"/>
                    <a:pt x="275" y="635"/>
                    <a:pt x="618" y="886"/>
                  </a:cubicBezTo>
                  <a:lnTo>
                    <a:pt x="870" y="1138"/>
                  </a:lnTo>
                  <a:cubicBezTo>
                    <a:pt x="1007" y="1298"/>
                    <a:pt x="1236" y="1229"/>
                    <a:pt x="1373" y="1389"/>
                  </a:cubicBezTo>
                  <a:cubicBezTo>
                    <a:pt x="1441" y="1481"/>
                    <a:pt x="1533" y="1549"/>
                    <a:pt x="1602" y="1641"/>
                  </a:cubicBezTo>
                  <a:cubicBezTo>
                    <a:pt x="1703" y="1618"/>
                    <a:pt x="1799" y="1608"/>
                    <a:pt x="1892" y="1608"/>
                  </a:cubicBezTo>
                  <a:cubicBezTo>
                    <a:pt x="2362" y="1608"/>
                    <a:pt x="2728" y="1873"/>
                    <a:pt x="3111" y="2121"/>
                  </a:cubicBezTo>
                  <a:cubicBezTo>
                    <a:pt x="3111" y="1755"/>
                    <a:pt x="2745" y="1321"/>
                    <a:pt x="3362" y="1115"/>
                  </a:cubicBezTo>
                  <a:cubicBezTo>
                    <a:pt x="3591" y="863"/>
                    <a:pt x="2996" y="841"/>
                    <a:pt x="3202" y="589"/>
                  </a:cubicBezTo>
                  <a:cubicBezTo>
                    <a:pt x="2905" y="315"/>
                    <a:pt x="2493" y="292"/>
                    <a:pt x="2105" y="177"/>
                  </a:cubicBezTo>
                  <a:cubicBezTo>
                    <a:pt x="2036" y="219"/>
                    <a:pt x="1967" y="233"/>
                    <a:pt x="1899" y="233"/>
                  </a:cubicBezTo>
                  <a:cubicBezTo>
                    <a:pt x="1739" y="233"/>
                    <a:pt x="1579" y="155"/>
                    <a:pt x="1419" y="155"/>
                  </a:cubicBezTo>
                  <a:cubicBezTo>
                    <a:pt x="1236" y="109"/>
                    <a:pt x="1030" y="86"/>
                    <a:pt x="847" y="17"/>
                  </a:cubicBezTo>
                  <a:cubicBezTo>
                    <a:pt x="790" y="6"/>
                    <a:pt x="738" y="0"/>
                    <a:pt x="687" y="0"/>
                  </a:cubicBezTo>
                  <a:close/>
                </a:path>
              </a:pathLst>
            </a:custGeom>
            <a:solidFill>
              <a:srgbClr val="C3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91"/>
            <p:cNvSpPr/>
            <p:nvPr/>
          </p:nvSpPr>
          <p:spPr>
            <a:xfrm>
              <a:off x="3509850" y="5300425"/>
              <a:ext cx="32050" cy="9425"/>
            </a:xfrm>
            <a:custGeom>
              <a:avLst/>
              <a:gdLst/>
              <a:ahLst/>
              <a:cxnLst/>
              <a:rect l="l" t="t" r="r" b="b"/>
              <a:pathLst>
                <a:path w="1282" h="377" extrusionOk="0">
                  <a:moveTo>
                    <a:pt x="643" y="1"/>
                  </a:moveTo>
                  <a:cubicBezTo>
                    <a:pt x="480" y="1"/>
                    <a:pt x="312" y="22"/>
                    <a:pt x="148" y="22"/>
                  </a:cubicBezTo>
                  <a:cubicBezTo>
                    <a:pt x="98" y="22"/>
                    <a:pt x="49" y="20"/>
                    <a:pt x="1" y="15"/>
                  </a:cubicBezTo>
                  <a:lnTo>
                    <a:pt x="1" y="15"/>
                  </a:lnTo>
                  <a:cubicBezTo>
                    <a:pt x="183" y="289"/>
                    <a:pt x="481" y="244"/>
                    <a:pt x="755" y="267"/>
                  </a:cubicBezTo>
                  <a:cubicBezTo>
                    <a:pt x="839" y="334"/>
                    <a:pt x="947" y="376"/>
                    <a:pt x="1053" y="376"/>
                  </a:cubicBezTo>
                  <a:cubicBezTo>
                    <a:pt x="1092" y="376"/>
                    <a:pt x="1130" y="370"/>
                    <a:pt x="1167" y="358"/>
                  </a:cubicBezTo>
                  <a:cubicBezTo>
                    <a:pt x="1212" y="312"/>
                    <a:pt x="1235" y="289"/>
                    <a:pt x="1281" y="244"/>
                  </a:cubicBezTo>
                  <a:cubicBezTo>
                    <a:pt x="1092" y="43"/>
                    <a:pt x="872" y="1"/>
                    <a:pt x="643" y="1"/>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91"/>
            <p:cNvSpPr/>
            <p:nvPr/>
          </p:nvSpPr>
          <p:spPr>
            <a:xfrm>
              <a:off x="3539000" y="5303950"/>
              <a:ext cx="27475" cy="9450"/>
            </a:xfrm>
            <a:custGeom>
              <a:avLst/>
              <a:gdLst/>
              <a:ahLst/>
              <a:cxnLst/>
              <a:rect l="l" t="t" r="r" b="b"/>
              <a:pathLst>
                <a:path w="1099" h="378" extrusionOk="0">
                  <a:moveTo>
                    <a:pt x="482" y="0"/>
                  </a:moveTo>
                  <a:cubicBezTo>
                    <a:pt x="357" y="0"/>
                    <a:pt x="231" y="33"/>
                    <a:pt x="115" y="103"/>
                  </a:cubicBezTo>
                  <a:lnTo>
                    <a:pt x="92" y="126"/>
                  </a:lnTo>
                  <a:cubicBezTo>
                    <a:pt x="69" y="126"/>
                    <a:pt x="46" y="148"/>
                    <a:pt x="24" y="194"/>
                  </a:cubicBezTo>
                  <a:cubicBezTo>
                    <a:pt x="1" y="240"/>
                    <a:pt x="24" y="309"/>
                    <a:pt x="115" y="331"/>
                  </a:cubicBezTo>
                  <a:lnTo>
                    <a:pt x="847" y="377"/>
                  </a:lnTo>
                  <a:lnTo>
                    <a:pt x="1098" y="354"/>
                  </a:lnTo>
                  <a:cubicBezTo>
                    <a:pt x="962" y="127"/>
                    <a:pt x="725" y="0"/>
                    <a:pt x="482" y="0"/>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91"/>
            <p:cNvSpPr/>
            <p:nvPr/>
          </p:nvSpPr>
          <p:spPr>
            <a:xfrm>
              <a:off x="3528725" y="5307075"/>
              <a:ext cx="13175" cy="5825"/>
            </a:xfrm>
            <a:custGeom>
              <a:avLst/>
              <a:gdLst/>
              <a:ahLst/>
              <a:cxnLst/>
              <a:rect l="l" t="t" r="r" b="b"/>
              <a:pathLst>
                <a:path w="527" h="233" extrusionOk="0">
                  <a:moveTo>
                    <a:pt x="0" y="1"/>
                  </a:moveTo>
                  <a:cubicBezTo>
                    <a:pt x="103" y="144"/>
                    <a:pt x="279" y="233"/>
                    <a:pt x="463" y="233"/>
                  </a:cubicBezTo>
                  <a:cubicBezTo>
                    <a:pt x="484" y="233"/>
                    <a:pt x="505" y="232"/>
                    <a:pt x="526" y="229"/>
                  </a:cubicBezTo>
                  <a:lnTo>
                    <a:pt x="503" y="1"/>
                  </a:ln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91"/>
            <p:cNvSpPr/>
            <p:nvPr/>
          </p:nvSpPr>
          <p:spPr>
            <a:xfrm>
              <a:off x="3341200" y="5212750"/>
              <a:ext cx="100650" cy="44050"/>
            </a:xfrm>
            <a:custGeom>
              <a:avLst/>
              <a:gdLst/>
              <a:ahLst/>
              <a:cxnLst/>
              <a:rect l="l" t="t" r="r" b="b"/>
              <a:pathLst>
                <a:path w="4026" h="1762" extrusionOk="0">
                  <a:moveTo>
                    <a:pt x="1236" y="1"/>
                  </a:moveTo>
                  <a:cubicBezTo>
                    <a:pt x="1058" y="214"/>
                    <a:pt x="844" y="255"/>
                    <a:pt x="621" y="255"/>
                  </a:cubicBezTo>
                  <a:cubicBezTo>
                    <a:pt x="479" y="255"/>
                    <a:pt x="334" y="238"/>
                    <a:pt x="192" y="238"/>
                  </a:cubicBezTo>
                  <a:cubicBezTo>
                    <a:pt x="127" y="238"/>
                    <a:pt x="63" y="242"/>
                    <a:pt x="1" y="252"/>
                  </a:cubicBezTo>
                  <a:cubicBezTo>
                    <a:pt x="961" y="824"/>
                    <a:pt x="1967" y="1327"/>
                    <a:pt x="2996" y="1761"/>
                  </a:cubicBezTo>
                  <a:cubicBezTo>
                    <a:pt x="2745" y="1167"/>
                    <a:pt x="2745" y="1167"/>
                    <a:pt x="3248" y="1007"/>
                  </a:cubicBezTo>
                  <a:cubicBezTo>
                    <a:pt x="3522" y="984"/>
                    <a:pt x="3842" y="1030"/>
                    <a:pt x="4025" y="755"/>
                  </a:cubicBezTo>
                  <a:cubicBezTo>
                    <a:pt x="3660" y="412"/>
                    <a:pt x="3156" y="481"/>
                    <a:pt x="2768" y="206"/>
                  </a:cubicBezTo>
                  <a:cubicBezTo>
                    <a:pt x="2653" y="254"/>
                    <a:pt x="2543" y="273"/>
                    <a:pt x="2435" y="273"/>
                  </a:cubicBezTo>
                  <a:cubicBezTo>
                    <a:pt x="2025" y="273"/>
                    <a:pt x="1652" y="1"/>
                    <a:pt x="1236" y="1"/>
                  </a:cubicBezTo>
                  <a:close/>
                </a:path>
              </a:pathLst>
            </a:custGeom>
            <a:solidFill>
              <a:srgbClr val="BB39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91"/>
            <p:cNvSpPr/>
            <p:nvPr/>
          </p:nvSpPr>
          <p:spPr>
            <a:xfrm>
              <a:off x="3422375" y="5262975"/>
              <a:ext cx="12600" cy="6400"/>
            </a:xfrm>
            <a:custGeom>
              <a:avLst/>
              <a:gdLst/>
              <a:ahLst/>
              <a:cxnLst/>
              <a:rect l="l" t="t" r="r" b="b"/>
              <a:pathLst>
                <a:path w="504" h="256" extrusionOk="0">
                  <a:moveTo>
                    <a:pt x="63" y="0"/>
                  </a:moveTo>
                  <a:cubicBezTo>
                    <a:pt x="42" y="0"/>
                    <a:pt x="22" y="2"/>
                    <a:pt x="1" y="4"/>
                  </a:cubicBezTo>
                  <a:lnTo>
                    <a:pt x="1" y="255"/>
                  </a:lnTo>
                  <a:lnTo>
                    <a:pt x="504" y="255"/>
                  </a:lnTo>
                  <a:cubicBezTo>
                    <a:pt x="401" y="91"/>
                    <a:pt x="243" y="0"/>
                    <a:pt x="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91"/>
            <p:cNvSpPr/>
            <p:nvPr/>
          </p:nvSpPr>
          <p:spPr>
            <a:xfrm>
              <a:off x="3039950" y="4819750"/>
              <a:ext cx="38325" cy="48325"/>
            </a:xfrm>
            <a:custGeom>
              <a:avLst/>
              <a:gdLst/>
              <a:ahLst/>
              <a:cxnLst/>
              <a:rect l="l" t="t" r="r" b="b"/>
              <a:pathLst>
                <a:path w="1533" h="1933" extrusionOk="0">
                  <a:moveTo>
                    <a:pt x="309" y="0"/>
                  </a:moveTo>
                  <a:cubicBezTo>
                    <a:pt x="192" y="0"/>
                    <a:pt x="78" y="61"/>
                    <a:pt x="23" y="171"/>
                  </a:cubicBezTo>
                  <a:cubicBezTo>
                    <a:pt x="160" y="308"/>
                    <a:pt x="160" y="537"/>
                    <a:pt x="23" y="674"/>
                  </a:cubicBezTo>
                  <a:cubicBezTo>
                    <a:pt x="0" y="766"/>
                    <a:pt x="0" y="834"/>
                    <a:pt x="23" y="926"/>
                  </a:cubicBezTo>
                  <a:cubicBezTo>
                    <a:pt x="114" y="994"/>
                    <a:pt x="183" y="1109"/>
                    <a:pt x="252" y="1177"/>
                  </a:cubicBezTo>
                  <a:cubicBezTo>
                    <a:pt x="412" y="1429"/>
                    <a:pt x="480" y="1772"/>
                    <a:pt x="755" y="1932"/>
                  </a:cubicBezTo>
                  <a:cubicBezTo>
                    <a:pt x="1532" y="1749"/>
                    <a:pt x="1418" y="1223"/>
                    <a:pt x="1258" y="674"/>
                  </a:cubicBezTo>
                  <a:cubicBezTo>
                    <a:pt x="1166" y="606"/>
                    <a:pt x="1098" y="514"/>
                    <a:pt x="1029" y="423"/>
                  </a:cubicBezTo>
                  <a:lnTo>
                    <a:pt x="526" y="80"/>
                  </a:lnTo>
                  <a:cubicBezTo>
                    <a:pt x="463" y="26"/>
                    <a:pt x="386" y="0"/>
                    <a:pt x="3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91"/>
            <p:cNvSpPr/>
            <p:nvPr/>
          </p:nvSpPr>
          <p:spPr>
            <a:xfrm>
              <a:off x="3058800" y="4837175"/>
              <a:ext cx="22325" cy="30900"/>
            </a:xfrm>
            <a:custGeom>
              <a:avLst/>
              <a:gdLst/>
              <a:ahLst/>
              <a:cxnLst/>
              <a:rect l="l" t="t" r="r" b="b"/>
              <a:pathLst>
                <a:path w="893" h="1236" extrusionOk="0">
                  <a:moveTo>
                    <a:pt x="504" y="0"/>
                  </a:moveTo>
                  <a:cubicBezTo>
                    <a:pt x="458" y="115"/>
                    <a:pt x="367" y="252"/>
                    <a:pt x="389" y="343"/>
                  </a:cubicBezTo>
                  <a:cubicBezTo>
                    <a:pt x="595" y="801"/>
                    <a:pt x="207" y="983"/>
                    <a:pt x="1" y="1235"/>
                  </a:cubicBezTo>
                  <a:lnTo>
                    <a:pt x="755" y="1235"/>
                  </a:lnTo>
                  <a:cubicBezTo>
                    <a:pt x="893" y="1098"/>
                    <a:pt x="893" y="869"/>
                    <a:pt x="755" y="732"/>
                  </a:cubicBezTo>
                  <a:cubicBezTo>
                    <a:pt x="710" y="480"/>
                    <a:pt x="778" y="160"/>
                    <a:pt x="5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91"/>
            <p:cNvSpPr/>
            <p:nvPr/>
          </p:nvSpPr>
          <p:spPr>
            <a:xfrm>
              <a:off x="3040525" y="4824025"/>
              <a:ext cx="6300" cy="12600"/>
            </a:xfrm>
            <a:custGeom>
              <a:avLst/>
              <a:gdLst/>
              <a:ahLst/>
              <a:cxnLst/>
              <a:rect l="l" t="t" r="r" b="b"/>
              <a:pathLst>
                <a:path w="252" h="504" extrusionOk="0">
                  <a:moveTo>
                    <a:pt x="0" y="0"/>
                  </a:moveTo>
                  <a:cubicBezTo>
                    <a:pt x="0" y="183"/>
                    <a:pt x="0" y="343"/>
                    <a:pt x="0" y="503"/>
                  </a:cubicBezTo>
                  <a:cubicBezTo>
                    <a:pt x="229" y="343"/>
                    <a:pt x="252" y="183"/>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91"/>
            <p:cNvSpPr/>
            <p:nvPr/>
          </p:nvSpPr>
          <p:spPr>
            <a:xfrm>
              <a:off x="3040525" y="4842875"/>
              <a:ext cx="5725" cy="6325"/>
            </a:xfrm>
            <a:custGeom>
              <a:avLst/>
              <a:gdLst/>
              <a:ahLst/>
              <a:cxnLst/>
              <a:rect l="l" t="t" r="r" b="b"/>
              <a:pathLst>
                <a:path w="229" h="253" extrusionOk="0">
                  <a:moveTo>
                    <a:pt x="0" y="1"/>
                  </a:moveTo>
                  <a:lnTo>
                    <a:pt x="229" y="252"/>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91"/>
            <p:cNvSpPr/>
            <p:nvPr/>
          </p:nvSpPr>
          <p:spPr>
            <a:xfrm>
              <a:off x="3228600" y="5137300"/>
              <a:ext cx="6300" cy="6300"/>
            </a:xfrm>
            <a:custGeom>
              <a:avLst/>
              <a:gdLst/>
              <a:ahLst/>
              <a:cxnLst/>
              <a:rect l="l" t="t" r="r" b="b"/>
              <a:pathLst>
                <a:path w="252" h="252" extrusionOk="0">
                  <a:moveTo>
                    <a:pt x="0" y="0"/>
                  </a:moveTo>
                  <a:lnTo>
                    <a:pt x="252" y="25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91"/>
            <p:cNvSpPr/>
            <p:nvPr/>
          </p:nvSpPr>
          <p:spPr>
            <a:xfrm>
              <a:off x="3434950" y="5269350"/>
              <a:ext cx="6325" cy="5750"/>
            </a:xfrm>
            <a:custGeom>
              <a:avLst/>
              <a:gdLst/>
              <a:ahLst/>
              <a:cxnLst/>
              <a:rect l="l" t="t" r="r" b="b"/>
              <a:pathLst>
                <a:path w="253" h="230" extrusionOk="0">
                  <a:moveTo>
                    <a:pt x="1" y="0"/>
                  </a:moveTo>
                  <a:cubicBezTo>
                    <a:pt x="92" y="92"/>
                    <a:pt x="161" y="160"/>
                    <a:pt x="253" y="229"/>
                  </a:cubicBezTo>
                  <a:cubicBezTo>
                    <a:pt x="161" y="160"/>
                    <a:pt x="92" y="69"/>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91"/>
            <p:cNvSpPr/>
            <p:nvPr/>
          </p:nvSpPr>
          <p:spPr>
            <a:xfrm>
              <a:off x="4309050" y="4182450"/>
              <a:ext cx="153800" cy="340900"/>
            </a:xfrm>
            <a:custGeom>
              <a:avLst/>
              <a:gdLst/>
              <a:ahLst/>
              <a:cxnLst/>
              <a:rect l="l" t="t" r="r" b="b"/>
              <a:pathLst>
                <a:path w="6152" h="13636" extrusionOk="0">
                  <a:moveTo>
                    <a:pt x="655" y="1"/>
                  </a:moveTo>
                  <a:cubicBezTo>
                    <a:pt x="635" y="1"/>
                    <a:pt x="615" y="3"/>
                    <a:pt x="595" y="7"/>
                  </a:cubicBezTo>
                  <a:cubicBezTo>
                    <a:pt x="389" y="53"/>
                    <a:pt x="206" y="167"/>
                    <a:pt x="69" y="327"/>
                  </a:cubicBezTo>
                  <a:cubicBezTo>
                    <a:pt x="0" y="601"/>
                    <a:pt x="46" y="876"/>
                    <a:pt x="183" y="1105"/>
                  </a:cubicBezTo>
                  <a:cubicBezTo>
                    <a:pt x="229" y="1219"/>
                    <a:pt x="274" y="1310"/>
                    <a:pt x="343" y="1402"/>
                  </a:cubicBezTo>
                  <a:cubicBezTo>
                    <a:pt x="572" y="1836"/>
                    <a:pt x="983" y="2179"/>
                    <a:pt x="1143" y="2682"/>
                  </a:cubicBezTo>
                  <a:cubicBezTo>
                    <a:pt x="1692" y="4146"/>
                    <a:pt x="2195" y="5632"/>
                    <a:pt x="2790" y="7073"/>
                  </a:cubicBezTo>
                  <a:cubicBezTo>
                    <a:pt x="2858" y="7164"/>
                    <a:pt x="2973" y="7210"/>
                    <a:pt x="3110" y="7210"/>
                  </a:cubicBezTo>
                  <a:cubicBezTo>
                    <a:pt x="3727" y="6890"/>
                    <a:pt x="3316" y="6387"/>
                    <a:pt x="3384" y="5929"/>
                  </a:cubicBezTo>
                  <a:lnTo>
                    <a:pt x="3384" y="5929"/>
                  </a:lnTo>
                  <a:cubicBezTo>
                    <a:pt x="3773" y="7896"/>
                    <a:pt x="4894" y="9657"/>
                    <a:pt x="5054" y="11692"/>
                  </a:cubicBezTo>
                  <a:cubicBezTo>
                    <a:pt x="5099" y="12149"/>
                    <a:pt x="5305" y="12561"/>
                    <a:pt x="5648" y="12881"/>
                  </a:cubicBezTo>
                  <a:cubicBezTo>
                    <a:pt x="5968" y="13041"/>
                    <a:pt x="5831" y="13498"/>
                    <a:pt x="6151" y="13635"/>
                  </a:cubicBezTo>
                  <a:cubicBezTo>
                    <a:pt x="6083" y="12881"/>
                    <a:pt x="6151" y="12080"/>
                    <a:pt x="5762" y="11372"/>
                  </a:cubicBezTo>
                  <a:cubicBezTo>
                    <a:pt x="5671" y="11212"/>
                    <a:pt x="5671" y="11052"/>
                    <a:pt x="5762" y="10891"/>
                  </a:cubicBezTo>
                  <a:cubicBezTo>
                    <a:pt x="5831" y="10754"/>
                    <a:pt x="5831" y="10571"/>
                    <a:pt x="5762" y="10411"/>
                  </a:cubicBezTo>
                  <a:cubicBezTo>
                    <a:pt x="5237" y="9725"/>
                    <a:pt x="5259" y="8879"/>
                    <a:pt x="5008" y="8102"/>
                  </a:cubicBezTo>
                  <a:cubicBezTo>
                    <a:pt x="4848" y="7622"/>
                    <a:pt x="4528" y="7256"/>
                    <a:pt x="4413" y="6775"/>
                  </a:cubicBezTo>
                  <a:cubicBezTo>
                    <a:pt x="4299" y="6204"/>
                    <a:pt x="4093" y="5655"/>
                    <a:pt x="3842" y="5152"/>
                  </a:cubicBezTo>
                  <a:cubicBezTo>
                    <a:pt x="3544" y="4672"/>
                    <a:pt x="3704" y="3986"/>
                    <a:pt x="3201" y="3597"/>
                  </a:cubicBezTo>
                  <a:cubicBezTo>
                    <a:pt x="3201" y="2888"/>
                    <a:pt x="2698" y="2614"/>
                    <a:pt x="2150" y="2362"/>
                  </a:cubicBezTo>
                  <a:cubicBezTo>
                    <a:pt x="1921" y="2065"/>
                    <a:pt x="1967" y="1608"/>
                    <a:pt x="1646" y="1356"/>
                  </a:cubicBezTo>
                  <a:cubicBezTo>
                    <a:pt x="1189" y="1310"/>
                    <a:pt x="1532" y="716"/>
                    <a:pt x="1143" y="601"/>
                  </a:cubicBezTo>
                  <a:cubicBezTo>
                    <a:pt x="983" y="487"/>
                    <a:pt x="1029" y="236"/>
                    <a:pt x="892" y="98"/>
                  </a:cubicBezTo>
                  <a:cubicBezTo>
                    <a:pt x="835" y="42"/>
                    <a:pt x="748" y="1"/>
                    <a:pt x="6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91"/>
            <p:cNvSpPr/>
            <p:nvPr/>
          </p:nvSpPr>
          <p:spPr>
            <a:xfrm>
              <a:off x="4350200" y="4216350"/>
              <a:ext cx="12600" cy="25175"/>
            </a:xfrm>
            <a:custGeom>
              <a:avLst/>
              <a:gdLst/>
              <a:ahLst/>
              <a:cxnLst/>
              <a:rect l="l" t="t" r="r" b="b"/>
              <a:pathLst>
                <a:path w="504" h="1007" extrusionOk="0">
                  <a:moveTo>
                    <a:pt x="0" y="0"/>
                  </a:moveTo>
                  <a:cubicBezTo>
                    <a:pt x="0" y="389"/>
                    <a:pt x="183" y="755"/>
                    <a:pt x="504" y="1006"/>
                  </a:cubicBezTo>
                  <a:cubicBezTo>
                    <a:pt x="504" y="778"/>
                    <a:pt x="481" y="503"/>
                    <a:pt x="481" y="252"/>
                  </a:cubicBezTo>
                  <a:cubicBezTo>
                    <a:pt x="412" y="160"/>
                    <a:pt x="298" y="92"/>
                    <a:pt x="229" y="0"/>
                  </a:cubicBez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91"/>
            <p:cNvSpPr/>
            <p:nvPr/>
          </p:nvSpPr>
          <p:spPr>
            <a:xfrm>
              <a:off x="4355925" y="4216350"/>
              <a:ext cx="6300" cy="6875"/>
            </a:xfrm>
            <a:custGeom>
              <a:avLst/>
              <a:gdLst/>
              <a:ahLst/>
              <a:cxnLst/>
              <a:rect l="l" t="t" r="r" b="b"/>
              <a:pathLst>
                <a:path w="252" h="275" extrusionOk="0">
                  <a:moveTo>
                    <a:pt x="252" y="274"/>
                  </a:moveTo>
                  <a:lnTo>
                    <a:pt x="0" y="0"/>
                  </a:lnTo>
                  <a:close/>
                </a:path>
              </a:pathLst>
            </a:custGeom>
            <a:solidFill>
              <a:srgbClr val="B83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91"/>
            <p:cNvSpPr/>
            <p:nvPr/>
          </p:nvSpPr>
          <p:spPr>
            <a:xfrm>
              <a:off x="4233575" y="4092850"/>
              <a:ext cx="94925" cy="100000"/>
            </a:xfrm>
            <a:custGeom>
              <a:avLst/>
              <a:gdLst/>
              <a:ahLst/>
              <a:cxnLst/>
              <a:rect l="l" t="t" r="r" b="b"/>
              <a:pathLst>
                <a:path w="3797" h="4000" extrusionOk="0">
                  <a:moveTo>
                    <a:pt x="462" y="0"/>
                  </a:moveTo>
                  <a:cubicBezTo>
                    <a:pt x="291" y="0"/>
                    <a:pt x="139" y="100"/>
                    <a:pt x="24" y="344"/>
                  </a:cubicBezTo>
                  <a:cubicBezTo>
                    <a:pt x="1" y="458"/>
                    <a:pt x="24" y="573"/>
                    <a:pt x="46" y="687"/>
                  </a:cubicBezTo>
                  <a:cubicBezTo>
                    <a:pt x="161" y="870"/>
                    <a:pt x="321" y="1007"/>
                    <a:pt x="435" y="1190"/>
                  </a:cubicBezTo>
                  <a:cubicBezTo>
                    <a:pt x="504" y="1281"/>
                    <a:pt x="549" y="1350"/>
                    <a:pt x="618" y="1464"/>
                  </a:cubicBezTo>
                  <a:cubicBezTo>
                    <a:pt x="664" y="1556"/>
                    <a:pt x="710" y="1647"/>
                    <a:pt x="778" y="1739"/>
                  </a:cubicBezTo>
                  <a:cubicBezTo>
                    <a:pt x="1281" y="2310"/>
                    <a:pt x="1487" y="3065"/>
                    <a:pt x="2150" y="3499"/>
                  </a:cubicBezTo>
                  <a:cubicBezTo>
                    <a:pt x="2242" y="3591"/>
                    <a:pt x="2333" y="3660"/>
                    <a:pt x="2402" y="3728"/>
                  </a:cubicBezTo>
                  <a:cubicBezTo>
                    <a:pt x="2493" y="3797"/>
                    <a:pt x="2585" y="3865"/>
                    <a:pt x="2676" y="3911"/>
                  </a:cubicBezTo>
                  <a:cubicBezTo>
                    <a:pt x="2749" y="3971"/>
                    <a:pt x="2834" y="4000"/>
                    <a:pt x="2921" y="4000"/>
                  </a:cubicBezTo>
                  <a:cubicBezTo>
                    <a:pt x="3000" y="4000"/>
                    <a:pt x="3081" y="3977"/>
                    <a:pt x="3156" y="3934"/>
                  </a:cubicBezTo>
                  <a:cubicBezTo>
                    <a:pt x="3175" y="3936"/>
                    <a:pt x="3193" y="3937"/>
                    <a:pt x="3212" y="3937"/>
                  </a:cubicBezTo>
                  <a:cubicBezTo>
                    <a:pt x="3380" y="3937"/>
                    <a:pt x="3557" y="3847"/>
                    <a:pt x="3659" y="3682"/>
                  </a:cubicBezTo>
                  <a:cubicBezTo>
                    <a:pt x="3797" y="3362"/>
                    <a:pt x="3522" y="3179"/>
                    <a:pt x="3408" y="2928"/>
                  </a:cubicBezTo>
                  <a:cubicBezTo>
                    <a:pt x="3316" y="2859"/>
                    <a:pt x="3225" y="2768"/>
                    <a:pt x="3156" y="2676"/>
                  </a:cubicBezTo>
                  <a:cubicBezTo>
                    <a:pt x="2768" y="1945"/>
                    <a:pt x="2379" y="1236"/>
                    <a:pt x="1578" y="870"/>
                  </a:cubicBezTo>
                  <a:cubicBezTo>
                    <a:pt x="1304" y="733"/>
                    <a:pt x="1121" y="412"/>
                    <a:pt x="892" y="161"/>
                  </a:cubicBezTo>
                  <a:cubicBezTo>
                    <a:pt x="742" y="61"/>
                    <a:pt x="596" y="0"/>
                    <a:pt x="4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91"/>
            <p:cNvSpPr/>
            <p:nvPr/>
          </p:nvSpPr>
          <p:spPr>
            <a:xfrm>
              <a:off x="4143250" y="4021725"/>
              <a:ext cx="112650" cy="88300"/>
            </a:xfrm>
            <a:custGeom>
              <a:avLst/>
              <a:gdLst/>
              <a:ahLst/>
              <a:cxnLst/>
              <a:rect l="l" t="t" r="r" b="b"/>
              <a:pathLst>
                <a:path w="4506" h="3532" extrusionOk="0">
                  <a:moveTo>
                    <a:pt x="134" y="0"/>
                  </a:moveTo>
                  <a:cubicBezTo>
                    <a:pt x="90" y="0"/>
                    <a:pt x="46" y="3"/>
                    <a:pt x="1" y="10"/>
                  </a:cubicBezTo>
                  <a:cubicBezTo>
                    <a:pt x="435" y="925"/>
                    <a:pt x="1258" y="1451"/>
                    <a:pt x="1967" y="2114"/>
                  </a:cubicBezTo>
                  <a:cubicBezTo>
                    <a:pt x="2516" y="2640"/>
                    <a:pt x="2882" y="3418"/>
                    <a:pt x="3751" y="3532"/>
                  </a:cubicBezTo>
                  <a:cubicBezTo>
                    <a:pt x="3911" y="3052"/>
                    <a:pt x="3911" y="3052"/>
                    <a:pt x="4505" y="3029"/>
                  </a:cubicBezTo>
                  <a:cubicBezTo>
                    <a:pt x="4368" y="2594"/>
                    <a:pt x="3819" y="2571"/>
                    <a:pt x="3614" y="2206"/>
                  </a:cubicBezTo>
                  <a:cubicBezTo>
                    <a:pt x="3088" y="1222"/>
                    <a:pt x="2150" y="765"/>
                    <a:pt x="1258" y="262"/>
                  </a:cubicBezTo>
                  <a:cubicBezTo>
                    <a:pt x="869" y="241"/>
                    <a:pt x="516" y="0"/>
                    <a:pt x="134" y="0"/>
                  </a:cubicBezTo>
                  <a:close/>
                </a:path>
              </a:pathLst>
            </a:custGeom>
            <a:solidFill>
              <a:srgbClr val="CA4F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91"/>
            <p:cNvSpPr/>
            <p:nvPr/>
          </p:nvSpPr>
          <p:spPr>
            <a:xfrm>
              <a:off x="4333050" y="4197475"/>
              <a:ext cx="17175" cy="18900"/>
            </a:xfrm>
            <a:custGeom>
              <a:avLst/>
              <a:gdLst/>
              <a:ahLst/>
              <a:cxnLst/>
              <a:rect l="l" t="t" r="r" b="b"/>
              <a:pathLst>
                <a:path w="687" h="756" extrusionOk="0">
                  <a:moveTo>
                    <a:pt x="183" y="0"/>
                  </a:moveTo>
                  <a:cubicBezTo>
                    <a:pt x="206" y="161"/>
                    <a:pt x="343" y="298"/>
                    <a:pt x="229" y="458"/>
                  </a:cubicBezTo>
                  <a:cubicBezTo>
                    <a:pt x="0" y="755"/>
                    <a:pt x="252" y="755"/>
                    <a:pt x="435" y="755"/>
                  </a:cubicBezTo>
                  <a:lnTo>
                    <a:pt x="686" y="755"/>
                  </a:lnTo>
                  <a:cubicBezTo>
                    <a:pt x="641" y="161"/>
                    <a:pt x="641" y="161"/>
                    <a:pt x="183" y="0"/>
                  </a:cubicBez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91"/>
            <p:cNvSpPr/>
            <p:nvPr/>
          </p:nvSpPr>
          <p:spPr>
            <a:xfrm>
              <a:off x="4318750" y="4166600"/>
              <a:ext cx="12600" cy="18325"/>
            </a:xfrm>
            <a:custGeom>
              <a:avLst/>
              <a:gdLst/>
              <a:ahLst/>
              <a:cxnLst/>
              <a:rect l="l" t="t" r="r" b="b"/>
              <a:pathLst>
                <a:path w="504" h="733" extrusionOk="0">
                  <a:moveTo>
                    <a:pt x="1" y="1"/>
                  </a:moveTo>
                  <a:lnTo>
                    <a:pt x="1" y="1"/>
                  </a:lnTo>
                  <a:cubicBezTo>
                    <a:pt x="24" y="252"/>
                    <a:pt x="92" y="504"/>
                    <a:pt x="252" y="732"/>
                  </a:cubicBezTo>
                  <a:lnTo>
                    <a:pt x="504" y="732"/>
                  </a:lnTo>
                  <a:cubicBezTo>
                    <a:pt x="504" y="412"/>
                    <a:pt x="298" y="92"/>
                    <a:pt x="1" y="1"/>
                  </a:cubicBez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91"/>
            <p:cNvSpPr/>
            <p:nvPr/>
          </p:nvSpPr>
          <p:spPr>
            <a:xfrm>
              <a:off x="4330200" y="4184900"/>
              <a:ext cx="7450" cy="12600"/>
            </a:xfrm>
            <a:custGeom>
              <a:avLst/>
              <a:gdLst/>
              <a:ahLst/>
              <a:cxnLst/>
              <a:rect l="l" t="t" r="r" b="b"/>
              <a:pathLst>
                <a:path w="298" h="504" extrusionOk="0">
                  <a:moveTo>
                    <a:pt x="46" y="0"/>
                  </a:moveTo>
                  <a:lnTo>
                    <a:pt x="46" y="0"/>
                  </a:lnTo>
                  <a:cubicBezTo>
                    <a:pt x="0" y="206"/>
                    <a:pt x="114" y="412"/>
                    <a:pt x="297" y="503"/>
                  </a:cubicBezTo>
                  <a:cubicBezTo>
                    <a:pt x="297" y="298"/>
                    <a:pt x="206" y="115"/>
                    <a:pt x="46" y="0"/>
                  </a:cubicBez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91"/>
            <p:cNvSpPr/>
            <p:nvPr/>
          </p:nvSpPr>
          <p:spPr>
            <a:xfrm>
              <a:off x="4312475" y="4160325"/>
              <a:ext cx="6300" cy="6300"/>
            </a:xfrm>
            <a:custGeom>
              <a:avLst/>
              <a:gdLst/>
              <a:ahLst/>
              <a:cxnLst/>
              <a:rect l="l" t="t" r="r" b="b"/>
              <a:pathLst>
                <a:path w="252" h="252" extrusionOk="0">
                  <a:moveTo>
                    <a:pt x="252" y="252"/>
                  </a:moveTo>
                  <a:lnTo>
                    <a:pt x="0" y="0"/>
                  </a:ln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91"/>
            <p:cNvSpPr/>
            <p:nvPr/>
          </p:nvSpPr>
          <p:spPr>
            <a:xfrm>
              <a:off x="4123825" y="4017525"/>
              <a:ext cx="116075" cy="106800"/>
            </a:xfrm>
            <a:custGeom>
              <a:avLst/>
              <a:gdLst/>
              <a:ahLst/>
              <a:cxnLst/>
              <a:rect l="l" t="t" r="r" b="b"/>
              <a:pathLst>
                <a:path w="4643" h="4272" extrusionOk="0">
                  <a:moveTo>
                    <a:pt x="295" y="0"/>
                  </a:moveTo>
                  <a:cubicBezTo>
                    <a:pt x="196" y="0"/>
                    <a:pt x="98" y="55"/>
                    <a:pt x="0" y="224"/>
                  </a:cubicBezTo>
                  <a:cubicBezTo>
                    <a:pt x="160" y="407"/>
                    <a:pt x="320" y="590"/>
                    <a:pt x="503" y="750"/>
                  </a:cubicBezTo>
                  <a:cubicBezTo>
                    <a:pt x="1715" y="1665"/>
                    <a:pt x="2813" y="2717"/>
                    <a:pt x="3796" y="3860"/>
                  </a:cubicBezTo>
                  <a:cubicBezTo>
                    <a:pt x="3933" y="4020"/>
                    <a:pt x="4093" y="4157"/>
                    <a:pt x="4253" y="4272"/>
                  </a:cubicBezTo>
                  <a:cubicBezTo>
                    <a:pt x="4414" y="4226"/>
                    <a:pt x="4551" y="4134"/>
                    <a:pt x="4619" y="3974"/>
                  </a:cubicBezTo>
                  <a:cubicBezTo>
                    <a:pt x="4642" y="3883"/>
                    <a:pt x="4619" y="3768"/>
                    <a:pt x="4528" y="3700"/>
                  </a:cubicBezTo>
                  <a:cubicBezTo>
                    <a:pt x="4253" y="3334"/>
                    <a:pt x="3910" y="3037"/>
                    <a:pt x="3545" y="2785"/>
                  </a:cubicBezTo>
                  <a:cubicBezTo>
                    <a:pt x="3270" y="2602"/>
                    <a:pt x="3019" y="2374"/>
                    <a:pt x="2836" y="2099"/>
                  </a:cubicBezTo>
                  <a:cubicBezTo>
                    <a:pt x="2241" y="1367"/>
                    <a:pt x="1532" y="727"/>
                    <a:pt x="778" y="178"/>
                  </a:cubicBezTo>
                  <a:cubicBezTo>
                    <a:pt x="610" y="136"/>
                    <a:pt x="451" y="0"/>
                    <a:pt x="295" y="0"/>
                  </a:cubicBezTo>
                  <a:close/>
                </a:path>
              </a:pathLst>
            </a:custGeom>
            <a:solidFill>
              <a:srgbClr val="B63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91"/>
            <p:cNvSpPr/>
            <p:nvPr/>
          </p:nvSpPr>
          <p:spPr>
            <a:xfrm>
              <a:off x="3798550" y="3865400"/>
              <a:ext cx="206950" cy="60700"/>
            </a:xfrm>
            <a:custGeom>
              <a:avLst/>
              <a:gdLst/>
              <a:ahLst/>
              <a:cxnLst/>
              <a:rect l="l" t="t" r="r" b="b"/>
              <a:pathLst>
                <a:path w="8278" h="2428" extrusionOk="0">
                  <a:moveTo>
                    <a:pt x="1671" y="1"/>
                  </a:moveTo>
                  <a:cubicBezTo>
                    <a:pt x="1314" y="1"/>
                    <a:pt x="955" y="23"/>
                    <a:pt x="599" y="23"/>
                  </a:cubicBezTo>
                  <a:cubicBezTo>
                    <a:pt x="537" y="23"/>
                    <a:pt x="474" y="22"/>
                    <a:pt x="412" y="21"/>
                  </a:cubicBezTo>
                  <a:cubicBezTo>
                    <a:pt x="69" y="21"/>
                    <a:pt x="46" y="272"/>
                    <a:pt x="92" y="547"/>
                  </a:cubicBezTo>
                  <a:cubicBezTo>
                    <a:pt x="115" y="615"/>
                    <a:pt x="46" y="684"/>
                    <a:pt x="0" y="753"/>
                  </a:cubicBezTo>
                  <a:cubicBezTo>
                    <a:pt x="249" y="1096"/>
                    <a:pt x="578" y="1133"/>
                    <a:pt x="917" y="1133"/>
                  </a:cubicBezTo>
                  <a:cubicBezTo>
                    <a:pt x="1008" y="1133"/>
                    <a:pt x="1100" y="1130"/>
                    <a:pt x="1191" y="1130"/>
                  </a:cubicBezTo>
                  <a:cubicBezTo>
                    <a:pt x="1414" y="1130"/>
                    <a:pt x="1634" y="1146"/>
                    <a:pt x="1830" y="1256"/>
                  </a:cubicBezTo>
                  <a:cubicBezTo>
                    <a:pt x="2058" y="1256"/>
                    <a:pt x="2287" y="1278"/>
                    <a:pt x="2516" y="1347"/>
                  </a:cubicBezTo>
                  <a:cubicBezTo>
                    <a:pt x="2549" y="1354"/>
                    <a:pt x="2582" y="1357"/>
                    <a:pt x="2616" y="1357"/>
                  </a:cubicBezTo>
                  <a:cubicBezTo>
                    <a:pt x="2697" y="1357"/>
                    <a:pt x="2778" y="1340"/>
                    <a:pt x="2859" y="1324"/>
                  </a:cubicBezTo>
                  <a:cubicBezTo>
                    <a:pt x="3384" y="1416"/>
                    <a:pt x="3888" y="1644"/>
                    <a:pt x="4413" y="1759"/>
                  </a:cubicBezTo>
                  <a:cubicBezTo>
                    <a:pt x="5379" y="1983"/>
                    <a:pt x="6305" y="2428"/>
                    <a:pt x="7290" y="2428"/>
                  </a:cubicBezTo>
                  <a:cubicBezTo>
                    <a:pt x="7612" y="2428"/>
                    <a:pt x="7940" y="2380"/>
                    <a:pt x="8278" y="2262"/>
                  </a:cubicBezTo>
                  <a:cubicBezTo>
                    <a:pt x="8095" y="1782"/>
                    <a:pt x="7638" y="1759"/>
                    <a:pt x="7272" y="1644"/>
                  </a:cubicBezTo>
                  <a:cubicBezTo>
                    <a:pt x="6334" y="1324"/>
                    <a:pt x="5397" y="1027"/>
                    <a:pt x="4459" y="707"/>
                  </a:cubicBezTo>
                  <a:cubicBezTo>
                    <a:pt x="4185" y="638"/>
                    <a:pt x="3933" y="478"/>
                    <a:pt x="3750" y="249"/>
                  </a:cubicBezTo>
                  <a:cubicBezTo>
                    <a:pt x="3683" y="256"/>
                    <a:pt x="3616" y="258"/>
                    <a:pt x="3549" y="258"/>
                  </a:cubicBezTo>
                  <a:cubicBezTo>
                    <a:pt x="3366" y="258"/>
                    <a:pt x="3186" y="237"/>
                    <a:pt x="3019" y="204"/>
                  </a:cubicBezTo>
                  <a:cubicBezTo>
                    <a:pt x="2579" y="37"/>
                    <a:pt x="2126" y="1"/>
                    <a:pt x="1671" y="1"/>
                  </a:cubicBezTo>
                  <a:close/>
                </a:path>
              </a:pathLst>
            </a:custGeom>
            <a:solidFill>
              <a:srgbClr val="EDA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91"/>
            <p:cNvSpPr/>
            <p:nvPr/>
          </p:nvSpPr>
          <p:spPr>
            <a:xfrm>
              <a:off x="3620175" y="3875750"/>
              <a:ext cx="249275" cy="26775"/>
            </a:xfrm>
            <a:custGeom>
              <a:avLst/>
              <a:gdLst/>
              <a:ahLst/>
              <a:cxnLst/>
              <a:rect l="l" t="t" r="r" b="b"/>
              <a:pathLst>
                <a:path w="9971" h="1071" extrusionOk="0">
                  <a:moveTo>
                    <a:pt x="3231" y="0"/>
                  </a:moveTo>
                  <a:cubicBezTo>
                    <a:pt x="3046" y="0"/>
                    <a:pt x="2861" y="23"/>
                    <a:pt x="2676" y="64"/>
                  </a:cubicBezTo>
                  <a:cubicBezTo>
                    <a:pt x="1990" y="178"/>
                    <a:pt x="1304" y="224"/>
                    <a:pt x="618" y="316"/>
                  </a:cubicBezTo>
                  <a:lnTo>
                    <a:pt x="115" y="590"/>
                  </a:lnTo>
                  <a:cubicBezTo>
                    <a:pt x="92" y="590"/>
                    <a:pt x="47" y="613"/>
                    <a:pt x="24" y="659"/>
                  </a:cubicBezTo>
                  <a:cubicBezTo>
                    <a:pt x="1" y="704"/>
                    <a:pt x="24" y="773"/>
                    <a:pt x="115" y="819"/>
                  </a:cubicBezTo>
                  <a:cubicBezTo>
                    <a:pt x="949" y="780"/>
                    <a:pt x="1783" y="593"/>
                    <a:pt x="2631" y="593"/>
                  </a:cubicBezTo>
                  <a:cubicBezTo>
                    <a:pt x="2783" y="593"/>
                    <a:pt x="2935" y="599"/>
                    <a:pt x="3088" y="613"/>
                  </a:cubicBezTo>
                  <a:cubicBezTo>
                    <a:pt x="3614" y="659"/>
                    <a:pt x="4163" y="659"/>
                    <a:pt x="4688" y="704"/>
                  </a:cubicBezTo>
                  <a:cubicBezTo>
                    <a:pt x="5855" y="773"/>
                    <a:pt x="6998" y="842"/>
                    <a:pt x="8141" y="979"/>
                  </a:cubicBezTo>
                  <a:cubicBezTo>
                    <a:pt x="8522" y="1040"/>
                    <a:pt x="8914" y="1070"/>
                    <a:pt x="9302" y="1070"/>
                  </a:cubicBezTo>
                  <a:cubicBezTo>
                    <a:pt x="9496" y="1070"/>
                    <a:pt x="9689" y="1063"/>
                    <a:pt x="9879" y="1047"/>
                  </a:cubicBezTo>
                  <a:cubicBezTo>
                    <a:pt x="9902" y="1047"/>
                    <a:pt x="9925" y="1025"/>
                    <a:pt x="9948" y="979"/>
                  </a:cubicBezTo>
                  <a:cubicBezTo>
                    <a:pt x="9971" y="933"/>
                    <a:pt x="9948" y="887"/>
                    <a:pt x="9879" y="842"/>
                  </a:cubicBezTo>
                  <a:lnTo>
                    <a:pt x="9651" y="842"/>
                  </a:lnTo>
                  <a:cubicBezTo>
                    <a:pt x="9513" y="704"/>
                    <a:pt x="9285" y="750"/>
                    <a:pt x="9147" y="590"/>
                  </a:cubicBezTo>
                  <a:cubicBezTo>
                    <a:pt x="8699" y="573"/>
                    <a:pt x="8263" y="364"/>
                    <a:pt x="7813" y="364"/>
                  </a:cubicBezTo>
                  <a:cubicBezTo>
                    <a:pt x="7643" y="364"/>
                    <a:pt x="7471" y="394"/>
                    <a:pt x="7295" y="476"/>
                  </a:cubicBezTo>
                  <a:cubicBezTo>
                    <a:pt x="7272" y="476"/>
                    <a:pt x="7204" y="361"/>
                    <a:pt x="7135" y="316"/>
                  </a:cubicBezTo>
                  <a:lnTo>
                    <a:pt x="6609" y="316"/>
                  </a:lnTo>
                  <a:cubicBezTo>
                    <a:pt x="6564" y="247"/>
                    <a:pt x="6472" y="201"/>
                    <a:pt x="6381" y="178"/>
                  </a:cubicBezTo>
                  <a:cubicBezTo>
                    <a:pt x="6266" y="201"/>
                    <a:pt x="6175" y="247"/>
                    <a:pt x="6129" y="316"/>
                  </a:cubicBezTo>
                  <a:cubicBezTo>
                    <a:pt x="5959" y="331"/>
                    <a:pt x="5789" y="338"/>
                    <a:pt x="5620" y="338"/>
                  </a:cubicBezTo>
                  <a:cubicBezTo>
                    <a:pt x="5037" y="338"/>
                    <a:pt x="4460" y="252"/>
                    <a:pt x="3911" y="110"/>
                  </a:cubicBezTo>
                  <a:cubicBezTo>
                    <a:pt x="3684" y="34"/>
                    <a:pt x="3458" y="0"/>
                    <a:pt x="3231" y="0"/>
                  </a:cubicBezTo>
                  <a:close/>
                </a:path>
              </a:pathLst>
            </a:custGeom>
            <a:solidFill>
              <a:srgbClr val="E18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91"/>
            <p:cNvSpPr/>
            <p:nvPr/>
          </p:nvSpPr>
          <p:spPr>
            <a:xfrm>
              <a:off x="3757950" y="3865325"/>
              <a:ext cx="28050" cy="18900"/>
            </a:xfrm>
            <a:custGeom>
              <a:avLst/>
              <a:gdLst/>
              <a:ahLst/>
              <a:cxnLst/>
              <a:rect l="l" t="t" r="r" b="b"/>
              <a:pathLst>
                <a:path w="1122" h="756" extrusionOk="0">
                  <a:moveTo>
                    <a:pt x="870" y="1"/>
                  </a:moveTo>
                  <a:cubicBezTo>
                    <a:pt x="618" y="24"/>
                    <a:pt x="367" y="24"/>
                    <a:pt x="138" y="70"/>
                  </a:cubicBezTo>
                  <a:cubicBezTo>
                    <a:pt x="69" y="92"/>
                    <a:pt x="24" y="161"/>
                    <a:pt x="1" y="252"/>
                  </a:cubicBezTo>
                  <a:cubicBezTo>
                    <a:pt x="1" y="321"/>
                    <a:pt x="46" y="390"/>
                    <a:pt x="115" y="435"/>
                  </a:cubicBezTo>
                  <a:cubicBezTo>
                    <a:pt x="275" y="527"/>
                    <a:pt x="504" y="550"/>
                    <a:pt x="618" y="756"/>
                  </a:cubicBezTo>
                  <a:lnTo>
                    <a:pt x="870" y="756"/>
                  </a:lnTo>
                  <a:cubicBezTo>
                    <a:pt x="961" y="687"/>
                    <a:pt x="1053" y="595"/>
                    <a:pt x="1121" y="504"/>
                  </a:cubicBezTo>
                  <a:cubicBezTo>
                    <a:pt x="1121" y="413"/>
                    <a:pt x="1121" y="344"/>
                    <a:pt x="1121" y="252"/>
                  </a:cubicBezTo>
                  <a:cubicBezTo>
                    <a:pt x="1030" y="184"/>
                    <a:pt x="938" y="92"/>
                    <a:pt x="870" y="1"/>
                  </a:cubicBezTo>
                  <a:close/>
                </a:path>
              </a:pathLst>
            </a:custGeom>
            <a:solidFill>
              <a:srgbClr val="F1A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91"/>
            <p:cNvSpPr/>
            <p:nvPr/>
          </p:nvSpPr>
          <p:spPr>
            <a:xfrm>
              <a:off x="3779675" y="3865325"/>
              <a:ext cx="6325" cy="6325"/>
            </a:xfrm>
            <a:custGeom>
              <a:avLst/>
              <a:gdLst/>
              <a:ahLst/>
              <a:cxnLst/>
              <a:rect l="l" t="t" r="r" b="b"/>
              <a:pathLst>
                <a:path w="253" h="253" extrusionOk="0">
                  <a:moveTo>
                    <a:pt x="252" y="252"/>
                  </a:moveTo>
                  <a:lnTo>
                    <a:pt x="1" y="1"/>
                  </a:lnTo>
                  <a:close/>
                </a:path>
              </a:pathLst>
            </a:custGeom>
            <a:solidFill>
              <a:srgbClr val="EDA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91"/>
            <p:cNvSpPr/>
            <p:nvPr/>
          </p:nvSpPr>
          <p:spPr>
            <a:xfrm>
              <a:off x="3779675" y="3877900"/>
              <a:ext cx="6325" cy="6325"/>
            </a:xfrm>
            <a:custGeom>
              <a:avLst/>
              <a:gdLst/>
              <a:ahLst/>
              <a:cxnLst/>
              <a:rect l="l" t="t" r="r" b="b"/>
              <a:pathLst>
                <a:path w="253" h="253" extrusionOk="0">
                  <a:moveTo>
                    <a:pt x="252" y="1"/>
                  </a:moveTo>
                  <a:lnTo>
                    <a:pt x="1" y="253"/>
                  </a:lnTo>
                  <a:lnTo>
                    <a:pt x="252" y="253"/>
                  </a:lnTo>
                  <a:cubicBezTo>
                    <a:pt x="252" y="161"/>
                    <a:pt x="252" y="92"/>
                    <a:pt x="252" y="1"/>
                  </a:cubicBezTo>
                  <a:close/>
                </a:path>
              </a:pathLst>
            </a:custGeom>
            <a:solidFill>
              <a:srgbClr val="EDA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91"/>
            <p:cNvSpPr/>
            <p:nvPr/>
          </p:nvSpPr>
          <p:spPr>
            <a:xfrm>
              <a:off x="3867150" y="3894225"/>
              <a:ext cx="169225" cy="66600"/>
            </a:xfrm>
            <a:custGeom>
              <a:avLst/>
              <a:gdLst/>
              <a:ahLst/>
              <a:cxnLst/>
              <a:rect l="l" t="t" r="r" b="b"/>
              <a:pathLst>
                <a:path w="6769" h="2664" extrusionOk="0">
                  <a:moveTo>
                    <a:pt x="399" y="0"/>
                  </a:moveTo>
                  <a:cubicBezTo>
                    <a:pt x="267" y="0"/>
                    <a:pt x="133" y="29"/>
                    <a:pt x="0" y="103"/>
                  </a:cubicBezTo>
                  <a:lnTo>
                    <a:pt x="0" y="308"/>
                  </a:lnTo>
                  <a:cubicBezTo>
                    <a:pt x="686" y="606"/>
                    <a:pt x="1395" y="880"/>
                    <a:pt x="2104" y="1086"/>
                  </a:cubicBezTo>
                  <a:cubicBezTo>
                    <a:pt x="3476" y="1360"/>
                    <a:pt x="4825" y="1680"/>
                    <a:pt x="6037" y="2504"/>
                  </a:cubicBezTo>
                  <a:cubicBezTo>
                    <a:pt x="6197" y="2572"/>
                    <a:pt x="6334" y="2618"/>
                    <a:pt x="6517" y="2664"/>
                  </a:cubicBezTo>
                  <a:lnTo>
                    <a:pt x="6769" y="2366"/>
                  </a:lnTo>
                  <a:cubicBezTo>
                    <a:pt x="6631" y="2138"/>
                    <a:pt x="6449" y="1932"/>
                    <a:pt x="6197" y="1795"/>
                  </a:cubicBezTo>
                  <a:cubicBezTo>
                    <a:pt x="6128" y="1726"/>
                    <a:pt x="6014" y="1680"/>
                    <a:pt x="5923" y="1635"/>
                  </a:cubicBezTo>
                  <a:lnTo>
                    <a:pt x="5763" y="1612"/>
                  </a:lnTo>
                  <a:cubicBezTo>
                    <a:pt x="5374" y="1520"/>
                    <a:pt x="5374" y="1520"/>
                    <a:pt x="5511" y="1109"/>
                  </a:cubicBezTo>
                  <a:cubicBezTo>
                    <a:pt x="4048" y="994"/>
                    <a:pt x="2584" y="697"/>
                    <a:pt x="1189" y="217"/>
                  </a:cubicBezTo>
                  <a:cubicBezTo>
                    <a:pt x="942" y="124"/>
                    <a:pt x="674" y="0"/>
                    <a:pt x="399" y="0"/>
                  </a:cubicBezTo>
                  <a:close/>
                </a:path>
              </a:pathLst>
            </a:custGeom>
            <a:solidFill>
              <a:srgbClr val="E28C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91"/>
            <p:cNvSpPr/>
            <p:nvPr/>
          </p:nvSpPr>
          <p:spPr>
            <a:xfrm>
              <a:off x="4011200" y="3928800"/>
              <a:ext cx="39475" cy="24600"/>
            </a:xfrm>
            <a:custGeom>
              <a:avLst/>
              <a:gdLst/>
              <a:ahLst/>
              <a:cxnLst/>
              <a:rect l="l" t="t" r="r" b="b"/>
              <a:pathLst>
                <a:path w="1579" h="984" extrusionOk="0">
                  <a:moveTo>
                    <a:pt x="389" y="0"/>
                  </a:moveTo>
                  <a:cubicBezTo>
                    <a:pt x="233" y="0"/>
                    <a:pt x="89" y="87"/>
                    <a:pt x="1" y="229"/>
                  </a:cubicBezTo>
                  <a:cubicBezTo>
                    <a:pt x="115" y="297"/>
                    <a:pt x="161" y="412"/>
                    <a:pt x="252" y="480"/>
                  </a:cubicBezTo>
                  <a:cubicBezTo>
                    <a:pt x="389" y="778"/>
                    <a:pt x="687" y="983"/>
                    <a:pt x="1007" y="983"/>
                  </a:cubicBezTo>
                  <a:cubicBezTo>
                    <a:pt x="1098" y="983"/>
                    <a:pt x="1167" y="983"/>
                    <a:pt x="1258" y="961"/>
                  </a:cubicBezTo>
                  <a:cubicBezTo>
                    <a:pt x="1373" y="938"/>
                    <a:pt x="1464" y="892"/>
                    <a:pt x="1578" y="846"/>
                  </a:cubicBezTo>
                  <a:cubicBezTo>
                    <a:pt x="1555" y="755"/>
                    <a:pt x="1510" y="640"/>
                    <a:pt x="1441" y="549"/>
                  </a:cubicBezTo>
                  <a:cubicBezTo>
                    <a:pt x="1190" y="297"/>
                    <a:pt x="869" y="114"/>
                    <a:pt x="526" y="23"/>
                  </a:cubicBezTo>
                  <a:cubicBezTo>
                    <a:pt x="480" y="8"/>
                    <a:pt x="434" y="0"/>
                    <a:pt x="389" y="0"/>
                  </a:cubicBezTo>
                  <a:close/>
                </a:path>
              </a:pathLst>
            </a:custGeom>
            <a:solidFill>
              <a:srgbClr val="F0BE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91"/>
            <p:cNvSpPr/>
            <p:nvPr/>
          </p:nvSpPr>
          <p:spPr>
            <a:xfrm>
              <a:off x="4230150" y="4116300"/>
              <a:ext cx="152075" cy="245925"/>
            </a:xfrm>
            <a:custGeom>
              <a:avLst/>
              <a:gdLst/>
              <a:ahLst/>
              <a:cxnLst/>
              <a:rect l="l" t="t" r="r" b="b"/>
              <a:pathLst>
                <a:path w="6083" h="9837" extrusionOk="0">
                  <a:moveTo>
                    <a:pt x="275" y="0"/>
                  </a:moveTo>
                  <a:lnTo>
                    <a:pt x="0" y="298"/>
                  </a:lnTo>
                  <a:cubicBezTo>
                    <a:pt x="732" y="1258"/>
                    <a:pt x="1487" y="2196"/>
                    <a:pt x="2219" y="3156"/>
                  </a:cubicBezTo>
                  <a:cubicBezTo>
                    <a:pt x="3293" y="4619"/>
                    <a:pt x="4208" y="6197"/>
                    <a:pt x="4917" y="7867"/>
                  </a:cubicBezTo>
                  <a:cubicBezTo>
                    <a:pt x="5191" y="8507"/>
                    <a:pt x="5351" y="9216"/>
                    <a:pt x="5786" y="9787"/>
                  </a:cubicBezTo>
                  <a:cubicBezTo>
                    <a:pt x="5828" y="9819"/>
                    <a:pt x="5876" y="9836"/>
                    <a:pt x="5921" y="9836"/>
                  </a:cubicBezTo>
                  <a:cubicBezTo>
                    <a:pt x="5973" y="9836"/>
                    <a:pt x="6023" y="9813"/>
                    <a:pt x="6060" y="9764"/>
                  </a:cubicBezTo>
                  <a:cubicBezTo>
                    <a:pt x="6083" y="9604"/>
                    <a:pt x="6060" y="9444"/>
                    <a:pt x="6014" y="9284"/>
                  </a:cubicBezTo>
                  <a:cubicBezTo>
                    <a:pt x="5763" y="8667"/>
                    <a:pt x="5466" y="8072"/>
                    <a:pt x="5534" y="7386"/>
                  </a:cubicBezTo>
                  <a:cubicBezTo>
                    <a:pt x="5534" y="7318"/>
                    <a:pt x="5511" y="7226"/>
                    <a:pt x="5466" y="7158"/>
                  </a:cubicBezTo>
                  <a:cubicBezTo>
                    <a:pt x="4894" y="6563"/>
                    <a:pt x="4871" y="5740"/>
                    <a:pt x="4528" y="5031"/>
                  </a:cubicBezTo>
                  <a:cubicBezTo>
                    <a:pt x="4048" y="4757"/>
                    <a:pt x="3682" y="4299"/>
                    <a:pt x="3545" y="3751"/>
                  </a:cubicBezTo>
                  <a:cubicBezTo>
                    <a:pt x="3225" y="3476"/>
                    <a:pt x="2973" y="3133"/>
                    <a:pt x="2790" y="2767"/>
                  </a:cubicBezTo>
                  <a:cubicBezTo>
                    <a:pt x="2699" y="2676"/>
                    <a:pt x="2630" y="2584"/>
                    <a:pt x="2562" y="2493"/>
                  </a:cubicBezTo>
                  <a:cubicBezTo>
                    <a:pt x="2447" y="2127"/>
                    <a:pt x="1921" y="2081"/>
                    <a:pt x="1830" y="1715"/>
                  </a:cubicBezTo>
                  <a:cubicBezTo>
                    <a:pt x="1715" y="1212"/>
                    <a:pt x="1258" y="938"/>
                    <a:pt x="1029" y="503"/>
                  </a:cubicBezTo>
                  <a:cubicBezTo>
                    <a:pt x="938" y="412"/>
                    <a:pt x="869" y="343"/>
                    <a:pt x="778" y="252"/>
                  </a:cubicBezTo>
                  <a:cubicBezTo>
                    <a:pt x="664" y="92"/>
                    <a:pt x="481" y="0"/>
                    <a:pt x="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91"/>
            <p:cNvSpPr/>
            <p:nvPr/>
          </p:nvSpPr>
          <p:spPr>
            <a:xfrm>
              <a:off x="4381650" y="4365675"/>
              <a:ext cx="56050" cy="260725"/>
            </a:xfrm>
            <a:custGeom>
              <a:avLst/>
              <a:gdLst/>
              <a:ahLst/>
              <a:cxnLst/>
              <a:rect l="l" t="t" r="r" b="b"/>
              <a:pathLst>
                <a:path w="2242" h="10429" extrusionOk="0">
                  <a:moveTo>
                    <a:pt x="348" y="0"/>
                  </a:moveTo>
                  <a:cubicBezTo>
                    <a:pt x="250" y="0"/>
                    <a:pt x="159" y="43"/>
                    <a:pt x="92" y="110"/>
                  </a:cubicBezTo>
                  <a:lnTo>
                    <a:pt x="0" y="293"/>
                  </a:lnTo>
                  <a:cubicBezTo>
                    <a:pt x="275" y="1390"/>
                    <a:pt x="549" y="2465"/>
                    <a:pt x="869" y="3540"/>
                  </a:cubicBezTo>
                  <a:cubicBezTo>
                    <a:pt x="1029" y="4066"/>
                    <a:pt x="1052" y="4614"/>
                    <a:pt x="892" y="5140"/>
                  </a:cubicBezTo>
                  <a:cubicBezTo>
                    <a:pt x="572" y="6101"/>
                    <a:pt x="709" y="7015"/>
                    <a:pt x="961" y="7953"/>
                  </a:cubicBezTo>
                  <a:cubicBezTo>
                    <a:pt x="1189" y="8776"/>
                    <a:pt x="1486" y="9553"/>
                    <a:pt x="1807" y="10308"/>
                  </a:cubicBezTo>
                  <a:cubicBezTo>
                    <a:pt x="1852" y="10388"/>
                    <a:pt x="1932" y="10428"/>
                    <a:pt x="2015" y="10428"/>
                  </a:cubicBezTo>
                  <a:cubicBezTo>
                    <a:pt x="2098" y="10428"/>
                    <a:pt x="2184" y="10388"/>
                    <a:pt x="2241" y="10308"/>
                  </a:cubicBezTo>
                  <a:cubicBezTo>
                    <a:pt x="2241" y="10239"/>
                    <a:pt x="2241" y="10148"/>
                    <a:pt x="2241" y="10079"/>
                  </a:cubicBezTo>
                  <a:cubicBezTo>
                    <a:pt x="2081" y="9942"/>
                    <a:pt x="2150" y="9714"/>
                    <a:pt x="1990" y="9576"/>
                  </a:cubicBezTo>
                  <a:cubicBezTo>
                    <a:pt x="1509" y="8524"/>
                    <a:pt x="1692" y="7404"/>
                    <a:pt x="1486" y="6306"/>
                  </a:cubicBezTo>
                  <a:cubicBezTo>
                    <a:pt x="2150" y="4134"/>
                    <a:pt x="1486" y="2122"/>
                    <a:pt x="640" y="155"/>
                  </a:cubicBezTo>
                  <a:lnTo>
                    <a:pt x="457" y="18"/>
                  </a:lnTo>
                  <a:cubicBezTo>
                    <a:pt x="421" y="6"/>
                    <a:pt x="384" y="0"/>
                    <a:pt x="3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91"/>
            <p:cNvSpPr/>
            <p:nvPr/>
          </p:nvSpPr>
          <p:spPr>
            <a:xfrm>
              <a:off x="3409525" y="3890200"/>
              <a:ext cx="214100" cy="76800"/>
            </a:xfrm>
            <a:custGeom>
              <a:avLst/>
              <a:gdLst/>
              <a:ahLst/>
              <a:cxnLst/>
              <a:rect l="l" t="t" r="r" b="b"/>
              <a:pathLst>
                <a:path w="8564" h="3072" extrusionOk="0">
                  <a:moveTo>
                    <a:pt x="8288" y="1"/>
                  </a:moveTo>
                  <a:cubicBezTo>
                    <a:pt x="7838" y="1"/>
                    <a:pt x="7404" y="93"/>
                    <a:pt x="6986" y="264"/>
                  </a:cubicBezTo>
                  <a:cubicBezTo>
                    <a:pt x="6597" y="424"/>
                    <a:pt x="6209" y="538"/>
                    <a:pt x="5797" y="538"/>
                  </a:cubicBezTo>
                  <a:cubicBezTo>
                    <a:pt x="5157" y="835"/>
                    <a:pt x="4357" y="447"/>
                    <a:pt x="3785" y="1018"/>
                  </a:cubicBezTo>
                  <a:lnTo>
                    <a:pt x="3533" y="1018"/>
                  </a:lnTo>
                  <a:cubicBezTo>
                    <a:pt x="3396" y="1155"/>
                    <a:pt x="3213" y="1270"/>
                    <a:pt x="3030" y="1361"/>
                  </a:cubicBezTo>
                  <a:cubicBezTo>
                    <a:pt x="1978" y="1704"/>
                    <a:pt x="1041" y="2322"/>
                    <a:pt x="35" y="2779"/>
                  </a:cubicBezTo>
                  <a:cubicBezTo>
                    <a:pt x="0" y="2951"/>
                    <a:pt x="18" y="3072"/>
                    <a:pt x="146" y="3072"/>
                  </a:cubicBezTo>
                  <a:cubicBezTo>
                    <a:pt x="188" y="3072"/>
                    <a:pt x="241" y="3059"/>
                    <a:pt x="309" y="3030"/>
                  </a:cubicBezTo>
                  <a:cubicBezTo>
                    <a:pt x="1247" y="2619"/>
                    <a:pt x="2161" y="2184"/>
                    <a:pt x="3099" y="1773"/>
                  </a:cubicBezTo>
                  <a:cubicBezTo>
                    <a:pt x="3465" y="1590"/>
                    <a:pt x="3853" y="1430"/>
                    <a:pt x="4265" y="1361"/>
                  </a:cubicBezTo>
                  <a:cubicBezTo>
                    <a:pt x="5729" y="1133"/>
                    <a:pt x="7123" y="607"/>
                    <a:pt x="8564" y="241"/>
                  </a:cubicBezTo>
                  <a:lnTo>
                    <a:pt x="8564" y="12"/>
                  </a:lnTo>
                  <a:cubicBezTo>
                    <a:pt x="8471" y="4"/>
                    <a:pt x="8379" y="1"/>
                    <a:pt x="8288" y="1"/>
                  </a:cubicBezTo>
                  <a:close/>
                </a:path>
              </a:pathLst>
            </a:custGeom>
            <a:solidFill>
              <a:srgbClr val="E080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91"/>
            <p:cNvSpPr/>
            <p:nvPr/>
          </p:nvSpPr>
          <p:spPr>
            <a:xfrm>
              <a:off x="3815700" y="5281675"/>
              <a:ext cx="120650" cy="43325"/>
            </a:xfrm>
            <a:custGeom>
              <a:avLst/>
              <a:gdLst/>
              <a:ahLst/>
              <a:cxnLst/>
              <a:rect l="l" t="t" r="r" b="b"/>
              <a:pathLst>
                <a:path w="4826" h="1733" extrusionOk="0">
                  <a:moveTo>
                    <a:pt x="3951" y="0"/>
                  </a:moveTo>
                  <a:cubicBezTo>
                    <a:pt x="3620" y="0"/>
                    <a:pt x="3282" y="69"/>
                    <a:pt x="2951" y="69"/>
                  </a:cubicBezTo>
                  <a:cubicBezTo>
                    <a:pt x="2827" y="69"/>
                    <a:pt x="2705" y="60"/>
                    <a:pt x="2584" y="33"/>
                  </a:cubicBezTo>
                  <a:cubicBezTo>
                    <a:pt x="2081" y="102"/>
                    <a:pt x="1578" y="171"/>
                    <a:pt x="1075" y="262"/>
                  </a:cubicBezTo>
                  <a:cubicBezTo>
                    <a:pt x="869" y="308"/>
                    <a:pt x="709" y="399"/>
                    <a:pt x="526" y="468"/>
                  </a:cubicBezTo>
                  <a:cubicBezTo>
                    <a:pt x="555" y="539"/>
                    <a:pt x="592" y="575"/>
                    <a:pt x="644" y="575"/>
                  </a:cubicBezTo>
                  <a:cubicBezTo>
                    <a:pt x="675" y="575"/>
                    <a:pt x="712" y="562"/>
                    <a:pt x="755" y="536"/>
                  </a:cubicBezTo>
                  <a:cubicBezTo>
                    <a:pt x="869" y="559"/>
                    <a:pt x="983" y="514"/>
                    <a:pt x="1098" y="628"/>
                  </a:cubicBezTo>
                  <a:cubicBezTo>
                    <a:pt x="1189" y="719"/>
                    <a:pt x="1075" y="834"/>
                    <a:pt x="1006" y="925"/>
                  </a:cubicBezTo>
                  <a:cubicBezTo>
                    <a:pt x="801" y="1222"/>
                    <a:pt x="435" y="1222"/>
                    <a:pt x="137" y="1382"/>
                  </a:cubicBezTo>
                  <a:cubicBezTo>
                    <a:pt x="69" y="1405"/>
                    <a:pt x="0" y="1497"/>
                    <a:pt x="0" y="1565"/>
                  </a:cubicBezTo>
                  <a:cubicBezTo>
                    <a:pt x="0" y="1692"/>
                    <a:pt x="86" y="1733"/>
                    <a:pt x="179" y="1733"/>
                  </a:cubicBezTo>
                  <a:cubicBezTo>
                    <a:pt x="203" y="1733"/>
                    <a:pt x="228" y="1730"/>
                    <a:pt x="252" y="1725"/>
                  </a:cubicBezTo>
                  <a:cubicBezTo>
                    <a:pt x="618" y="1657"/>
                    <a:pt x="961" y="1565"/>
                    <a:pt x="1304" y="1474"/>
                  </a:cubicBezTo>
                  <a:cubicBezTo>
                    <a:pt x="1441" y="1663"/>
                    <a:pt x="1582" y="1726"/>
                    <a:pt x="1724" y="1726"/>
                  </a:cubicBezTo>
                  <a:cubicBezTo>
                    <a:pt x="1959" y="1726"/>
                    <a:pt x="2196" y="1554"/>
                    <a:pt x="2424" y="1497"/>
                  </a:cubicBezTo>
                  <a:cubicBezTo>
                    <a:pt x="3133" y="1337"/>
                    <a:pt x="3842" y="1085"/>
                    <a:pt x="4505" y="742"/>
                  </a:cubicBezTo>
                  <a:cubicBezTo>
                    <a:pt x="4688" y="651"/>
                    <a:pt x="4802" y="468"/>
                    <a:pt x="4825" y="262"/>
                  </a:cubicBezTo>
                  <a:lnTo>
                    <a:pt x="4802" y="262"/>
                  </a:lnTo>
                  <a:cubicBezTo>
                    <a:pt x="4532" y="55"/>
                    <a:pt x="4245" y="0"/>
                    <a:pt x="3951" y="0"/>
                  </a:cubicBezTo>
                  <a:close/>
                </a:path>
              </a:pathLst>
            </a:custGeom>
            <a:solidFill>
              <a:srgbClr val="E290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91"/>
            <p:cNvSpPr/>
            <p:nvPr/>
          </p:nvSpPr>
          <p:spPr>
            <a:xfrm>
              <a:off x="4322750" y="4816475"/>
              <a:ext cx="29200" cy="158500"/>
            </a:xfrm>
            <a:custGeom>
              <a:avLst/>
              <a:gdLst/>
              <a:ahLst/>
              <a:cxnLst/>
              <a:rect l="l" t="t" r="r" b="b"/>
              <a:pathLst>
                <a:path w="1168" h="6340" extrusionOk="0">
                  <a:moveTo>
                    <a:pt x="442" y="1"/>
                  </a:moveTo>
                  <a:cubicBezTo>
                    <a:pt x="424" y="1"/>
                    <a:pt x="407" y="2"/>
                    <a:pt x="390" y="5"/>
                  </a:cubicBezTo>
                  <a:cubicBezTo>
                    <a:pt x="1" y="279"/>
                    <a:pt x="390" y="760"/>
                    <a:pt x="115" y="1057"/>
                  </a:cubicBezTo>
                  <a:cubicBezTo>
                    <a:pt x="69" y="1354"/>
                    <a:pt x="69" y="1629"/>
                    <a:pt x="115" y="1926"/>
                  </a:cubicBezTo>
                  <a:cubicBezTo>
                    <a:pt x="481" y="3115"/>
                    <a:pt x="298" y="4350"/>
                    <a:pt x="344" y="5584"/>
                  </a:cubicBezTo>
                  <a:cubicBezTo>
                    <a:pt x="550" y="5790"/>
                    <a:pt x="298" y="6156"/>
                    <a:pt x="595" y="6339"/>
                  </a:cubicBezTo>
                  <a:lnTo>
                    <a:pt x="824" y="6316"/>
                  </a:lnTo>
                  <a:lnTo>
                    <a:pt x="961" y="6179"/>
                  </a:lnTo>
                  <a:cubicBezTo>
                    <a:pt x="1167" y="5402"/>
                    <a:pt x="938" y="4601"/>
                    <a:pt x="1076" y="3801"/>
                  </a:cubicBezTo>
                  <a:cubicBezTo>
                    <a:pt x="1076" y="3732"/>
                    <a:pt x="1076" y="3664"/>
                    <a:pt x="1076" y="3572"/>
                  </a:cubicBezTo>
                  <a:cubicBezTo>
                    <a:pt x="916" y="2452"/>
                    <a:pt x="938" y="1308"/>
                    <a:pt x="710" y="188"/>
                  </a:cubicBezTo>
                  <a:cubicBezTo>
                    <a:pt x="670" y="68"/>
                    <a:pt x="560" y="1"/>
                    <a:pt x="442" y="1"/>
                  </a:cubicBezTo>
                  <a:close/>
                </a:path>
              </a:pathLst>
            </a:custGeom>
            <a:solidFill>
              <a:srgbClr val="B23D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91"/>
            <p:cNvSpPr/>
            <p:nvPr/>
          </p:nvSpPr>
          <p:spPr>
            <a:xfrm>
              <a:off x="3078250" y="4855450"/>
              <a:ext cx="96050" cy="114950"/>
            </a:xfrm>
            <a:custGeom>
              <a:avLst/>
              <a:gdLst/>
              <a:ahLst/>
              <a:cxnLst/>
              <a:rect l="l" t="t" r="r" b="b"/>
              <a:pathLst>
                <a:path w="3842" h="4598" extrusionOk="0">
                  <a:moveTo>
                    <a:pt x="0" y="1"/>
                  </a:moveTo>
                  <a:lnTo>
                    <a:pt x="0" y="504"/>
                  </a:lnTo>
                  <a:cubicBezTo>
                    <a:pt x="458" y="687"/>
                    <a:pt x="869" y="984"/>
                    <a:pt x="1212" y="1350"/>
                  </a:cubicBezTo>
                  <a:cubicBezTo>
                    <a:pt x="1418" y="1602"/>
                    <a:pt x="1532" y="1922"/>
                    <a:pt x="1509" y="2265"/>
                  </a:cubicBezTo>
                  <a:cubicBezTo>
                    <a:pt x="1967" y="3157"/>
                    <a:pt x="2653" y="3934"/>
                    <a:pt x="3499" y="4529"/>
                  </a:cubicBezTo>
                  <a:cubicBezTo>
                    <a:pt x="3567" y="4574"/>
                    <a:pt x="3659" y="4597"/>
                    <a:pt x="3750" y="4597"/>
                  </a:cubicBezTo>
                  <a:lnTo>
                    <a:pt x="3842" y="4483"/>
                  </a:lnTo>
                  <a:cubicBezTo>
                    <a:pt x="3842" y="4391"/>
                    <a:pt x="3819" y="4323"/>
                    <a:pt x="3773" y="4231"/>
                  </a:cubicBezTo>
                  <a:cubicBezTo>
                    <a:pt x="3179" y="3339"/>
                    <a:pt x="2607" y="2448"/>
                    <a:pt x="2012" y="1579"/>
                  </a:cubicBezTo>
                  <a:cubicBezTo>
                    <a:pt x="1692" y="1030"/>
                    <a:pt x="1281" y="573"/>
                    <a:pt x="801" y="184"/>
                  </a:cubicBezTo>
                  <a:cubicBezTo>
                    <a:pt x="749" y="269"/>
                    <a:pt x="686" y="354"/>
                    <a:pt x="600" y="354"/>
                  </a:cubicBezTo>
                  <a:cubicBezTo>
                    <a:pt x="570" y="354"/>
                    <a:pt x="538" y="344"/>
                    <a:pt x="503" y="321"/>
                  </a:cubicBezTo>
                  <a:cubicBezTo>
                    <a:pt x="320" y="230"/>
                    <a:pt x="160" y="115"/>
                    <a:pt x="0" y="1"/>
                  </a:cubicBezTo>
                  <a:close/>
                </a:path>
              </a:pathLst>
            </a:custGeom>
            <a:solidFill>
              <a:srgbClr val="B43F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91"/>
            <p:cNvSpPr/>
            <p:nvPr/>
          </p:nvSpPr>
          <p:spPr>
            <a:xfrm>
              <a:off x="3239225" y="5055050"/>
              <a:ext cx="101425" cy="120575"/>
            </a:xfrm>
            <a:custGeom>
              <a:avLst/>
              <a:gdLst/>
              <a:ahLst/>
              <a:cxnLst/>
              <a:rect l="l" t="t" r="r" b="b"/>
              <a:pathLst>
                <a:path w="4057" h="4823" extrusionOk="0">
                  <a:moveTo>
                    <a:pt x="201" y="1"/>
                  </a:moveTo>
                  <a:cubicBezTo>
                    <a:pt x="49" y="1"/>
                    <a:pt x="0" y="111"/>
                    <a:pt x="55" y="295"/>
                  </a:cubicBezTo>
                  <a:cubicBezTo>
                    <a:pt x="238" y="569"/>
                    <a:pt x="444" y="798"/>
                    <a:pt x="673" y="1026"/>
                  </a:cubicBezTo>
                  <a:cubicBezTo>
                    <a:pt x="1061" y="1392"/>
                    <a:pt x="1359" y="1827"/>
                    <a:pt x="1565" y="2307"/>
                  </a:cubicBezTo>
                  <a:cubicBezTo>
                    <a:pt x="1930" y="2673"/>
                    <a:pt x="2228" y="3107"/>
                    <a:pt x="2456" y="3587"/>
                  </a:cubicBezTo>
                  <a:cubicBezTo>
                    <a:pt x="2616" y="3999"/>
                    <a:pt x="2914" y="4342"/>
                    <a:pt x="3302" y="4571"/>
                  </a:cubicBezTo>
                  <a:cubicBezTo>
                    <a:pt x="3394" y="4639"/>
                    <a:pt x="3485" y="4731"/>
                    <a:pt x="3577" y="4799"/>
                  </a:cubicBezTo>
                  <a:cubicBezTo>
                    <a:pt x="3645" y="4799"/>
                    <a:pt x="3737" y="4822"/>
                    <a:pt x="3805" y="4822"/>
                  </a:cubicBezTo>
                  <a:lnTo>
                    <a:pt x="4057" y="4571"/>
                  </a:lnTo>
                  <a:cubicBezTo>
                    <a:pt x="3577" y="4273"/>
                    <a:pt x="3165" y="3839"/>
                    <a:pt x="2891" y="3336"/>
                  </a:cubicBezTo>
                  <a:cubicBezTo>
                    <a:pt x="2182" y="2124"/>
                    <a:pt x="1336" y="1004"/>
                    <a:pt x="330" y="20"/>
                  </a:cubicBezTo>
                  <a:cubicBezTo>
                    <a:pt x="281" y="7"/>
                    <a:pt x="238" y="1"/>
                    <a:pt x="201" y="1"/>
                  </a:cubicBezTo>
                  <a:close/>
                </a:path>
              </a:pathLst>
            </a:custGeom>
            <a:solidFill>
              <a:srgbClr val="B742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91"/>
            <p:cNvSpPr/>
            <p:nvPr/>
          </p:nvSpPr>
          <p:spPr>
            <a:xfrm>
              <a:off x="3169700" y="4967375"/>
              <a:ext cx="77775" cy="95625"/>
            </a:xfrm>
            <a:custGeom>
              <a:avLst/>
              <a:gdLst/>
              <a:ahLst/>
              <a:cxnLst/>
              <a:rect l="l" t="t" r="r" b="b"/>
              <a:pathLst>
                <a:path w="3111" h="3825" extrusionOk="0">
                  <a:moveTo>
                    <a:pt x="215" y="0"/>
                  </a:moveTo>
                  <a:cubicBezTo>
                    <a:pt x="167" y="0"/>
                    <a:pt x="115" y="17"/>
                    <a:pt x="69" y="52"/>
                  </a:cubicBezTo>
                  <a:cubicBezTo>
                    <a:pt x="69" y="52"/>
                    <a:pt x="47" y="74"/>
                    <a:pt x="24" y="120"/>
                  </a:cubicBezTo>
                  <a:cubicBezTo>
                    <a:pt x="1" y="189"/>
                    <a:pt x="24" y="257"/>
                    <a:pt x="69" y="303"/>
                  </a:cubicBezTo>
                  <a:cubicBezTo>
                    <a:pt x="92" y="395"/>
                    <a:pt x="92" y="463"/>
                    <a:pt x="92" y="555"/>
                  </a:cubicBezTo>
                  <a:cubicBezTo>
                    <a:pt x="207" y="760"/>
                    <a:pt x="367" y="920"/>
                    <a:pt x="573" y="1058"/>
                  </a:cubicBezTo>
                  <a:cubicBezTo>
                    <a:pt x="595" y="1172"/>
                    <a:pt x="595" y="1332"/>
                    <a:pt x="664" y="1401"/>
                  </a:cubicBezTo>
                  <a:cubicBezTo>
                    <a:pt x="1373" y="2224"/>
                    <a:pt x="2105" y="3024"/>
                    <a:pt x="2813" y="3825"/>
                  </a:cubicBezTo>
                  <a:lnTo>
                    <a:pt x="3111" y="3550"/>
                  </a:lnTo>
                  <a:lnTo>
                    <a:pt x="595" y="303"/>
                  </a:lnTo>
                  <a:cubicBezTo>
                    <a:pt x="504" y="234"/>
                    <a:pt x="412" y="143"/>
                    <a:pt x="344" y="52"/>
                  </a:cubicBezTo>
                  <a:cubicBezTo>
                    <a:pt x="310" y="17"/>
                    <a:pt x="264" y="0"/>
                    <a:pt x="215" y="0"/>
                  </a:cubicBezTo>
                  <a:close/>
                </a:path>
              </a:pathLst>
            </a:custGeom>
            <a:solidFill>
              <a:srgbClr val="C151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91"/>
            <p:cNvSpPr/>
            <p:nvPr/>
          </p:nvSpPr>
          <p:spPr>
            <a:xfrm>
              <a:off x="4367925" y="4623375"/>
              <a:ext cx="72050" cy="102425"/>
            </a:xfrm>
            <a:custGeom>
              <a:avLst/>
              <a:gdLst/>
              <a:ahLst/>
              <a:cxnLst/>
              <a:rect l="l" t="t" r="r" b="b"/>
              <a:pathLst>
                <a:path w="2882" h="4097" extrusionOk="0">
                  <a:moveTo>
                    <a:pt x="2356" y="0"/>
                  </a:moveTo>
                  <a:cubicBezTo>
                    <a:pt x="2401" y="640"/>
                    <a:pt x="2218" y="1258"/>
                    <a:pt x="1830" y="1761"/>
                  </a:cubicBezTo>
                  <a:cubicBezTo>
                    <a:pt x="1349" y="2538"/>
                    <a:pt x="732" y="3201"/>
                    <a:pt x="0" y="3773"/>
                  </a:cubicBezTo>
                  <a:cubicBezTo>
                    <a:pt x="46" y="3933"/>
                    <a:pt x="160" y="4047"/>
                    <a:pt x="320" y="4093"/>
                  </a:cubicBezTo>
                  <a:cubicBezTo>
                    <a:pt x="349" y="4096"/>
                    <a:pt x="377" y="4097"/>
                    <a:pt x="405" y="4097"/>
                  </a:cubicBezTo>
                  <a:cubicBezTo>
                    <a:pt x="647" y="4097"/>
                    <a:pt x="870" y="4010"/>
                    <a:pt x="1075" y="3887"/>
                  </a:cubicBezTo>
                  <a:cubicBezTo>
                    <a:pt x="1189" y="3796"/>
                    <a:pt x="1304" y="3682"/>
                    <a:pt x="1395" y="3567"/>
                  </a:cubicBezTo>
                  <a:cubicBezTo>
                    <a:pt x="1555" y="3339"/>
                    <a:pt x="1692" y="3156"/>
                    <a:pt x="1853" y="2973"/>
                  </a:cubicBezTo>
                  <a:lnTo>
                    <a:pt x="1967" y="2858"/>
                  </a:lnTo>
                  <a:cubicBezTo>
                    <a:pt x="2013" y="2767"/>
                    <a:pt x="2081" y="2698"/>
                    <a:pt x="2127" y="2607"/>
                  </a:cubicBezTo>
                  <a:cubicBezTo>
                    <a:pt x="2264" y="2401"/>
                    <a:pt x="2356" y="2172"/>
                    <a:pt x="2447" y="1944"/>
                  </a:cubicBezTo>
                  <a:cubicBezTo>
                    <a:pt x="2493" y="1852"/>
                    <a:pt x="2516" y="1761"/>
                    <a:pt x="2539" y="1669"/>
                  </a:cubicBezTo>
                  <a:lnTo>
                    <a:pt x="2539" y="1509"/>
                  </a:lnTo>
                  <a:cubicBezTo>
                    <a:pt x="2653" y="1006"/>
                    <a:pt x="2882" y="526"/>
                    <a:pt x="2767" y="0"/>
                  </a:cubicBezTo>
                  <a:close/>
                </a:path>
              </a:pathLst>
            </a:custGeom>
            <a:solidFill>
              <a:srgbClr val="BF50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91"/>
            <p:cNvSpPr/>
            <p:nvPr/>
          </p:nvSpPr>
          <p:spPr>
            <a:xfrm>
              <a:off x="3327725" y="3959650"/>
              <a:ext cx="89550" cy="51450"/>
            </a:xfrm>
            <a:custGeom>
              <a:avLst/>
              <a:gdLst/>
              <a:ahLst/>
              <a:cxnLst/>
              <a:rect l="l" t="t" r="r" b="b"/>
              <a:pathLst>
                <a:path w="3582" h="2058" extrusionOk="0">
                  <a:moveTo>
                    <a:pt x="3284" y="1"/>
                  </a:moveTo>
                  <a:cubicBezTo>
                    <a:pt x="2964" y="184"/>
                    <a:pt x="2644" y="344"/>
                    <a:pt x="2346" y="527"/>
                  </a:cubicBezTo>
                  <a:cubicBezTo>
                    <a:pt x="2072" y="778"/>
                    <a:pt x="1729" y="916"/>
                    <a:pt x="1363" y="961"/>
                  </a:cubicBezTo>
                  <a:cubicBezTo>
                    <a:pt x="769" y="1007"/>
                    <a:pt x="403" y="1350"/>
                    <a:pt x="37" y="1739"/>
                  </a:cubicBezTo>
                  <a:cubicBezTo>
                    <a:pt x="1" y="1955"/>
                    <a:pt x="36" y="2058"/>
                    <a:pt x="187" y="2058"/>
                  </a:cubicBezTo>
                  <a:cubicBezTo>
                    <a:pt x="227" y="2058"/>
                    <a:pt x="276" y="2051"/>
                    <a:pt x="334" y="2036"/>
                  </a:cubicBezTo>
                  <a:cubicBezTo>
                    <a:pt x="1409" y="1442"/>
                    <a:pt x="2552" y="961"/>
                    <a:pt x="3581" y="252"/>
                  </a:cubicBezTo>
                  <a:lnTo>
                    <a:pt x="3284" y="1"/>
                  </a:lnTo>
                  <a:close/>
                </a:path>
              </a:pathLst>
            </a:custGeom>
            <a:solidFill>
              <a:srgbClr val="E48C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91"/>
            <p:cNvSpPr/>
            <p:nvPr/>
          </p:nvSpPr>
          <p:spPr>
            <a:xfrm>
              <a:off x="3551575" y="5265925"/>
              <a:ext cx="102350" cy="34975"/>
            </a:xfrm>
            <a:custGeom>
              <a:avLst/>
              <a:gdLst/>
              <a:ahLst/>
              <a:cxnLst/>
              <a:rect l="l" t="t" r="r" b="b"/>
              <a:pathLst>
                <a:path w="4094" h="1399" extrusionOk="0">
                  <a:moveTo>
                    <a:pt x="594" y="0"/>
                  </a:moveTo>
                  <a:cubicBezTo>
                    <a:pt x="458" y="0"/>
                    <a:pt x="321" y="8"/>
                    <a:pt x="184" y="23"/>
                  </a:cubicBezTo>
                  <a:cubicBezTo>
                    <a:pt x="47" y="92"/>
                    <a:pt x="1" y="252"/>
                    <a:pt x="115" y="366"/>
                  </a:cubicBezTo>
                  <a:cubicBezTo>
                    <a:pt x="961" y="412"/>
                    <a:pt x="1784" y="595"/>
                    <a:pt x="2585" y="892"/>
                  </a:cubicBezTo>
                  <a:cubicBezTo>
                    <a:pt x="2699" y="961"/>
                    <a:pt x="2791" y="1052"/>
                    <a:pt x="2859" y="1144"/>
                  </a:cubicBezTo>
                  <a:cubicBezTo>
                    <a:pt x="2951" y="1212"/>
                    <a:pt x="3019" y="1281"/>
                    <a:pt x="3111" y="1372"/>
                  </a:cubicBezTo>
                  <a:lnTo>
                    <a:pt x="3591" y="1395"/>
                  </a:lnTo>
                  <a:cubicBezTo>
                    <a:pt x="3612" y="1397"/>
                    <a:pt x="3633" y="1399"/>
                    <a:pt x="3653" y="1399"/>
                  </a:cubicBezTo>
                  <a:cubicBezTo>
                    <a:pt x="3833" y="1399"/>
                    <a:pt x="3991" y="1310"/>
                    <a:pt x="4094" y="1166"/>
                  </a:cubicBezTo>
                  <a:lnTo>
                    <a:pt x="3682" y="1098"/>
                  </a:lnTo>
                  <a:cubicBezTo>
                    <a:pt x="3568" y="1075"/>
                    <a:pt x="3431" y="983"/>
                    <a:pt x="3362" y="892"/>
                  </a:cubicBezTo>
                  <a:cubicBezTo>
                    <a:pt x="2791" y="412"/>
                    <a:pt x="2082" y="297"/>
                    <a:pt x="1396" y="92"/>
                  </a:cubicBezTo>
                  <a:cubicBezTo>
                    <a:pt x="1136" y="31"/>
                    <a:pt x="867" y="0"/>
                    <a:pt x="5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91"/>
            <p:cNvSpPr/>
            <p:nvPr/>
          </p:nvSpPr>
          <p:spPr>
            <a:xfrm>
              <a:off x="4321050" y="4757375"/>
              <a:ext cx="38900" cy="60375"/>
            </a:xfrm>
            <a:custGeom>
              <a:avLst/>
              <a:gdLst/>
              <a:ahLst/>
              <a:cxnLst/>
              <a:rect l="l" t="t" r="r" b="b"/>
              <a:pathLst>
                <a:path w="1556" h="2415" extrusionOk="0">
                  <a:moveTo>
                    <a:pt x="1062" y="0"/>
                  </a:moveTo>
                  <a:cubicBezTo>
                    <a:pt x="904" y="0"/>
                    <a:pt x="746" y="58"/>
                    <a:pt x="618" y="174"/>
                  </a:cubicBezTo>
                  <a:cubicBezTo>
                    <a:pt x="229" y="471"/>
                    <a:pt x="641" y="814"/>
                    <a:pt x="595" y="1134"/>
                  </a:cubicBezTo>
                  <a:cubicBezTo>
                    <a:pt x="572" y="1409"/>
                    <a:pt x="343" y="1546"/>
                    <a:pt x="160" y="1706"/>
                  </a:cubicBezTo>
                  <a:cubicBezTo>
                    <a:pt x="46" y="1820"/>
                    <a:pt x="0" y="1980"/>
                    <a:pt x="46" y="2140"/>
                  </a:cubicBezTo>
                  <a:cubicBezTo>
                    <a:pt x="115" y="2300"/>
                    <a:pt x="252" y="2392"/>
                    <a:pt x="412" y="2415"/>
                  </a:cubicBezTo>
                  <a:lnTo>
                    <a:pt x="641" y="2415"/>
                  </a:lnTo>
                  <a:cubicBezTo>
                    <a:pt x="1166" y="2278"/>
                    <a:pt x="892" y="1706"/>
                    <a:pt x="1144" y="1431"/>
                  </a:cubicBezTo>
                  <a:cubicBezTo>
                    <a:pt x="1166" y="1157"/>
                    <a:pt x="1121" y="860"/>
                    <a:pt x="1372" y="677"/>
                  </a:cubicBezTo>
                  <a:cubicBezTo>
                    <a:pt x="1555" y="540"/>
                    <a:pt x="1555" y="265"/>
                    <a:pt x="1418" y="105"/>
                  </a:cubicBezTo>
                  <a:cubicBezTo>
                    <a:pt x="1308" y="35"/>
                    <a:pt x="1185" y="0"/>
                    <a:pt x="1062" y="0"/>
                  </a:cubicBezTo>
                  <a:close/>
                </a:path>
              </a:pathLst>
            </a:custGeom>
            <a:solidFill>
              <a:srgbClr val="B13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91"/>
            <p:cNvSpPr/>
            <p:nvPr/>
          </p:nvSpPr>
          <p:spPr>
            <a:xfrm>
              <a:off x="3361800" y="5193325"/>
              <a:ext cx="48600" cy="34950"/>
            </a:xfrm>
            <a:custGeom>
              <a:avLst/>
              <a:gdLst/>
              <a:ahLst/>
              <a:cxnLst/>
              <a:rect l="l" t="t" r="r" b="b"/>
              <a:pathLst>
                <a:path w="1944" h="1398" extrusionOk="0">
                  <a:moveTo>
                    <a:pt x="229" y="0"/>
                  </a:moveTo>
                  <a:cubicBezTo>
                    <a:pt x="114" y="69"/>
                    <a:pt x="0" y="114"/>
                    <a:pt x="92" y="275"/>
                  </a:cubicBezTo>
                  <a:cubicBezTo>
                    <a:pt x="183" y="457"/>
                    <a:pt x="320" y="618"/>
                    <a:pt x="412" y="778"/>
                  </a:cubicBezTo>
                  <a:cubicBezTo>
                    <a:pt x="549" y="938"/>
                    <a:pt x="663" y="1098"/>
                    <a:pt x="800" y="1235"/>
                  </a:cubicBezTo>
                  <a:cubicBezTo>
                    <a:pt x="884" y="1297"/>
                    <a:pt x="1005" y="1398"/>
                    <a:pt x="1078" y="1398"/>
                  </a:cubicBezTo>
                  <a:cubicBezTo>
                    <a:pt x="1085" y="1398"/>
                    <a:pt x="1092" y="1397"/>
                    <a:pt x="1098" y="1395"/>
                  </a:cubicBezTo>
                  <a:cubicBezTo>
                    <a:pt x="1395" y="1281"/>
                    <a:pt x="1761" y="1349"/>
                    <a:pt x="1944" y="983"/>
                  </a:cubicBezTo>
                  <a:cubicBezTo>
                    <a:pt x="1578" y="640"/>
                    <a:pt x="1052" y="572"/>
                    <a:pt x="663" y="275"/>
                  </a:cubicBezTo>
                  <a:cubicBezTo>
                    <a:pt x="595" y="183"/>
                    <a:pt x="503" y="137"/>
                    <a:pt x="412" y="92"/>
                  </a:cubicBezTo>
                  <a:cubicBezTo>
                    <a:pt x="366" y="23"/>
                    <a:pt x="297" y="0"/>
                    <a:pt x="2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91"/>
            <p:cNvSpPr/>
            <p:nvPr/>
          </p:nvSpPr>
          <p:spPr>
            <a:xfrm>
              <a:off x="4020925" y="5224750"/>
              <a:ext cx="59475" cy="32050"/>
            </a:xfrm>
            <a:custGeom>
              <a:avLst/>
              <a:gdLst/>
              <a:ahLst/>
              <a:cxnLst/>
              <a:rect l="l" t="t" r="r" b="b"/>
              <a:pathLst>
                <a:path w="2379" h="1282" extrusionOk="0">
                  <a:moveTo>
                    <a:pt x="2081" y="1"/>
                  </a:moveTo>
                  <a:lnTo>
                    <a:pt x="137" y="801"/>
                  </a:lnTo>
                  <a:cubicBezTo>
                    <a:pt x="69" y="870"/>
                    <a:pt x="23" y="961"/>
                    <a:pt x="0" y="1053"/>
                  </a:cubicBezTo>
                  <a:cubicBezTo>
                    <a:pt x="0" y="1144"/>
                    <a:pt x="46" y="1236"/>
                    <a:pt x="137" y="1281"/>
                  </a:cubicBezTo>
                  <a:cubicBezTo>
                    <a:pt x="366" y="1121"/>
                    <a:pt x="663" y="1030"/>
                    <a:pt x="938" y="1030"/>
                  </a:cubicBezTo>
                  <a:cubicBezTo>
                    <a:pt x="969" y="1032"/>
                    <a:pt x="999" y="1034"/>
                    <a:pt x="1029" y="1034"/>
                  </a:cubicBezTo>
                  <a:cubicBezTo>
                    <a:pt x="1549" y="1034"/>
                    <a:pt x="1895" y="671"/>
                    <a:pt x="2241" y="390"/>
                  </a:cubicBezTo>
                  <a:cubicBezTo>
                    <a:pt x="2378" y="275"/>
                    <a:pt x="2241" y="92"/>
                    <a:pt x="20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91"/>
            <p:cNvSpPr/>
            <p:nvPr/>
          </p:nvSpPr>
          <p:spPr>
            <a:xfrm>
              <a:off x="4337050" y="4717700"/>
              <a:ext cx="38325" cy="41175"/>
            </a:xfrm>
            <a:custGeom>
              <a:avLst/>
              <a:gdLst/>
              <a:ahLst/>
              <a:cxnLst/>
              <a:rect l="l" t="t" r="r" b="b"/>
              <a:pathLst>
                <a:path w="1533" h="1647" extrusionOk="0">
                  <a:moveTo>
                    <a:pt x="1235" y="0"/>
                  </a:moveTo>
                  <a:cubicBezTo>
                    <a:pt x="961" y="92"/>
                    <a:pt x="732" y="297"/>
                    <a:pt x="641" y="572"/>
                  </a:cubicBezTo>
                  <a:cubicBezTo>
                    <a:pt x="526" y="755"/>
                    <a:pt x="412" y="915"/>
                    <a:pt x="298" y="1075"/>
                  </a:cubicBezTo>
                  <a:cubicBezTo>
                    <a:pt x="1" y="1532"/>
                    <a:pt x="275" y="1601"/>
                    <a:pt x="641" y="1646"/>
                  </a:cubicBezTo>
                  <a:cubicBezTo>
                    <a:pt x="1212" y="1646"/>
                    <a:pt x="1258" y="1166"/>
                    <a:pt x="1441" y="800"/>
                  </a:cubicBezTo>
                  <a:cubicBezTo>
                    <a:pt x="1464" y="686"/>
                    <a:pt x="1510" y="572"/>
                    <a:pt x="1533" y="457"/>
                  </a:cubicBezTo>
                  <a:lnTo>
                    <a:pt x="1533" y="274"/>
                  </a:lnTo>
                  <a:lnTo>
                    <a:pt x="12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91"/>
            <p:cNvSpPr/>
            <p:nvPr/>
          </p:nvSpPr>
          <p:spPr>
            <a:xfrm>
              <a:off x="3880300" y="5274825"/>
              <a:ext cx="56050" cy="13525"/>
            </a:xfrm>
            <a:custGeom>
              <a:avLst/>
              <a:gdLst/>
              <a:ahLst/>
              <a:cxnLst/>
              <a:rect l="l" t="t" r="r" b="b"/>
              <a:pathLst>
                <a:path w="2242" h="541" extrusionOk="0">
                  <a:moveTo>
                    <a:pt x="1698" y="0"/>
                  </a:moveTo>
                  <a:cubicBezTo>
                    <a:pt x="1127" y="0"/>
                    <a:pt x="547" y="112"/>
                    <a:pt x="0" y="307"/>
                  </a:cubicBezTo>
                  <a:cubicBezTo>
                    <a:pt x="161" y="468"/>
                    <a:pt x="356" y="540"/>
                    <a:pt x="571" y="540"/>
                  </a:cubicBezTo>
                  <a:cubicBezTo>
                    <a:pt x="602" y="540"/>
                    <a:pt x="632" y="539"/>
                    <a:pt x="663" y="536"/>
                  </a:cubicBezTo>
                  <a:lnTo>
                    <a:pt x="2241" y="536"/>
                  </a:lnTo>
                  <a:cubicBezTo>
                    <a:pt x="2241" y="445"/>
                    <a:pt x="2241" y="353"/>
                    <a:pt x="2241" y="284"/>
                  </a:cubicBezTo>
                  <a:lnTo>
                    <a:pt x="1990" y="10"/>
                  </a:lnTo>
                  <a:cubicBezTo>
                    <a:pt x="1893" y="3"/>
                    <a:pt x="1796" y="0"/>
                    <a:pt x="16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91"/>
            <p:cNvSpPr/>
            <p:nvPr/>
          </p:nvSpPr>
          <p:spPr>
            <a:xfrm>
              <a:off x="4181550" y="4864600"/>
              <a:ext cx="29200" cy="25300"/>
            </a:xfrm>
            <a:custGeom>
              <a:avLst/>
              <a:gdLst/>
              <a:ahLst/>
              <a:cxnLst/>
              <a:rect l="l" t="t" r="r" b="b"/>
              <a:pathLst>
                <a:path w="1168" h="1012" extrusionOk="0">
                  <a:moveTo>
                    <a:pt x="595" y="1"/>
                  </a:moveTo>
                  <a:cubicBezTo>
                    <a:pt x="321" y="1"/>
                    <a:pt x="1" y="321"/>
                    <a:pt x="47" y="572"/>
                  </a:cubicBezTo>
                  <a:cubicBezTo>
                    <a:pt x="92" y="824"/>
                    <a:pt x="298" y="1007"/>
                    <a:pt x="550" y="1007"/>
                  </a:cubicBezTo>
                  <a:cubicBezTo>
                    <a:pt x="572" y="1010"/>
                    <a:pt x="594" y="1012"/>
                    <a:pt x="616" y="1012"/>
                  </a:cubicBezTo>
                  <a:cubicBezTo>
                    <a:pt x="893" y="1012"/>
                    <a:pt x="1167" y="761"/>
                    <a:pt x="1167" y="550"/>
                  </a:cubicBezTo>
                  <a:cubicBezTo>
                    <a:pt x="1098" y="275"/>
                    <a:pt x="870" y="47"/>
                    <a:pt x="5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91"/>
            <p:cNvSpPr/>
            <p:nvPr/>
          </p:nvSpPr>
          <p:spPr>
            <a:xfrm>
              <a:off x="3980325" y="5247950"/>
              <a:ext cx="43475" cy="21425"/>
            </a:xfrm>
            <a:custGeom>
              <a:avLst/>
              <a:gdLst/>
              <a:ahLst/>
              <a:cxnLst/>
              <a:rect l="l" t="t" r="r" b="b"/>
              <a:pathLst>
                <a:path w="1739" h="857" extrusionOk="0">
                  <a:moveTo>
                    <a:pt x="1515" y="0"/>
                  </a:moveTo>
                  <a:cubicBezTo>
                    <a:pt x="1474" y="0"/>
                    <a:pt x="1434" y="10"/>
                    <a:pt x="1396" y="33"/>
                  </a:cubicBezTo>
                  <a:lnTo>
                    <a:pt x="1" y="605"/>
                  </a:lnTo>
                  <a:cubicBezTo>
                    <a:pt x="92" y="719"/>
                    <a:pt x="252" y="811"/>
                    <a:pt x="412" y="834"/>
                  </a:cubicBezTo>
                  <a:cubicBezTo>
                    <a:pt x="487" y="849"/>
                    <a:pt x="559" y="856"/>
                    <a:pt x="628" y="856"/>
                  </a:cubicBezTo>
                  <a:cubicBezTo>
                    <a:pt x="1067" y="856"/>
                    <a:pt x="1403" y="571"/>
                    <a:pt x="1739" y="353"/>
                  </a:cubicBezTo>
                  <a:lnTo>
                    <a:pt x="1739" y="102"/>
                  </a:lnTo>
                  <a:cubicBezTo>
                    <a:pt x="1678" y="41"/>
                    <a:pt x="1596" y="0"/>
                    <a:pt x="15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91"/>
            <p:cNvSpPr/>
            <p:nvPr/>
          </p:nvSpPr>
          <p:spPr>
            <a:xfrm>
              <a:off x="4124400" y="5181300"/>
              <a:ext cx="31450" cy="22900"/>
            </a:xfrm>
            <a:custGeom>
              <a:avLst/>
              <a:gdLst/>
              <a:ahLst/>
              <a:cxnLst/>
              <a:rect l="l" t="t" r="r" b="b"/>
              <a:pathLst>
                <a:path w="1258" h="916" extrusionOk="0">
                  <a:moveTo>
                    <a:pt x="1006" y="1"/>
                  </a:moveTo>
                  <a:lnTo>
                    <a:pt x="0" y="756"/>
                  </a:lnTo>
                  <a:cubicBezTo>
                    <a:pt x="92" y="824"/>
                    <a:pt x="206" y="916"/>
                    <a:pt x="297" y="916"/>
                  </a:cubicBezTo>
                  <a:cubicBezTo>
                    <a:pt x="526" y="870"/>
                    <a:pt x="778" y="801"/>
                    <a:pt x="1006" y="710"/>
                  </a:cubicBezTo>
                  <a:cubicBezTo>
                    <a:pt x="1258" y="595"/>
                    <a:pt x="1235" y="435"/>
                    <a:pt x="1006" y="1"/>
                  </a:cubicBezTo>
                  <a:close/>
                </a:path>
              </a:pathLst>
            </a:custGeom>
            <a:solidFill>
              <a:srgbClr val="B841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91"/>
            <p:cNvSpPr/>
            <p:nvPr/>
          </p:nvSpPr>
          <p:spPr>
            <a:xfrm>
              <a:off x="3475550" y="5248775"/>
              <a:ext cx="47750" cy="15425"/>
            </a:xfrm>
            <a:custGeom>
              <a:avLst/>
              <a:gdLst/>
              <a:ahLst/>
              <a:cxnLst/>
              <a:rect l="l" t="t" r="r" b="b"/>
              <a:pathLst>
                <a:path w="1910" h="617" extrusionOk="0">
                  <a:moveTo>
                    <a:pt x="229" y="0"/>
                  </a:moveTo>
                  <a:cubicBezTo>
                    <a:pt x="69" y="92"/>
                    <a:pt x="1" y="183"/>
                    <a:pt x="161" y="320"/>
                  </a:cubicBezTo>
                  <a:cubicBezTo>
                    <a:pt x="229" y="389"/>
                    <a:pt x="298" y="480"/>
                    <a:pt x="389" y="549"/>
                  </a:cubicBezTo>
                  <a:lnTo>
                    <a:pt x="1624" y="572"/>
                  </a:lnTo>
                  <a:cubicBezTo>
                    <a:pt x="1691" y="603"/>
                    <a:pt x="1744" y="617"/>
                    <a:pt x="1784" y="617"/>
                  </a:cubicBezTo>
                  <a:cubicBezTo>
                    <a:pt x="1894" y="617"/>
                    <a:pt x="1909" y="511"/>
                    <a:pt x="1876" y="343"/>
                  </a:cubicBezTo>
                  <a:cubicBezTo>
                    <a:pt x="1350" y="137"/>
                    <a:pt x="801" y="23"/>
                    <a:pt x="229" y="0"/>
                  </a:cubicBezTo>
                  <a:close/>
                </a:path>
              </a:pathLst>
            </a:custGeom>
            <a:solidFill>
              <a:srgbClr val="B641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91"/>
            <p:cNvSpPr/>
            <p:nvPr/>
          </p:nvSpPr>
          <p:spPr>
            <a:xfrm>
              <a:off x="3516150" y="5257025"/>
              <a:ext cx="37750" cy="18075"/>
            </a:xfrm>
            <a:custGeom>
              <a:avLst/>
              <a:gdLst/>
              <a:ahLst/>
              <a:cxnLst/>
              <a:rect l="l" t="t" r="r" b="b"/>
              <a:pathLst>
                <a:path w="1510" h="723" extrusionOk="0">
                  <a:moveTo>
                    <a:pt x="390" y="1"/>
                  </a:moveTo>
                  <a:cubicBezTo>
                    <a:pt x="344" y="1"/>
                    <a:pt x="298" y="4"/>
                    <a:pt x="252" y="13"/>
                  </a:cubicBezTo>
                  <a:lnTo>
                    <a:pt x="0" y="242"/>
                  </a:lnTo>
                  <a:cubicBezTo>
                    <a:pt x="457" y="585"/>
                    <a:pt x="1029" y="585"/>
                    <a:pt x="1509" y="722"/>
                  </a:cubicBezTo>
                  <a:lnTo>
                    <a:pt x="1509" y="493"/>
                  </a:lnTo>
                  <a:cubicBezTo>
                    <a:pt x="1509" y="333"/>
                    <a:pt x="1349" y="333"/>
                    <a:pt x="1258" y="242"/>
                  </a:cubicBezTo>
                  <a:cubicBezTo>
                    <a:pt x="979" y="182"/>
                    <a:pt x="699" y="1"/>
                    <a:pt x="390" y="1"/>
                  </a:cubicBezTo>
                  <a:close/>
                </a:path>
              </a:pathLst>
            </a:custGeom>
            <a:solidFill>
              <a:srgbClr val="C14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91"/>
            <p:cNvSpPr/>
            <p:nvPr/>
          </p:nvSpPr>
          <p:spPr>
            <a:xfrm>
              <a:off x="3747675" y="5301350"/>
              <a:ext cx="44600" cy="5275"/>
            </a:xfrm>
            <a:custGeom>
              <a:avLst/>
              <a:gdLst/>
              <a:ahLst/>
              <a:cxnLst/>
              <a:rect l="l" t="t" r="r" b="b"/>
              <a:pathLst>
                <a:path w="1784" h="211" extrusionOk="0">
                  <a:moveTo>
                    <a:pt x="435" y="1"/>
                  </a:moveTo>
                  <a:cubicBezTo>
                    <a:pt x="274" y="1"/>
                    <a:pt x="114" y="92"/>
                    <a:pt x="0" y="207"/>
                  </a:cubicBezTo>
                  <a:lnTo>
                    <a:pt x="1235" y="207"/>
                  </a:lnTo>
                  <a:cubicBezTo>
                    <a:pt x="1256" y="209"/>
                    <a:pt x="1277" y="210"/>
                    <a:pt x="1298" y="210"/>
                  </a:cubicBezTo>
                  <a:cubicBezTo>
                    <a:pt x="1482" y="210"/>
                    <a:pt x="1661" y="124"/>
                    <a:pt x="1784" y="1"/>
                  </a:cubicBezTo>
                  <a:close/>
                </a:path>
              </a:pathLst>
            </a:custGeom>
            <a:solidFill>
              <a:srgbClr val="B03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91"/>
            <p:cNvSpPr/>
            <p:nvPr/>
          </p:nvSpPr>
          <p:spPr>
            <a:xfrm>
              <a:off x="4319900" y="4809500"/>
              <a:ext cx="14325" cy="33400"/>
            </a:xfrm>
            <a:custGeom>
              <a:avLst/>
              <a:gdLst/>
              <a:ahLst/>
              <a:cxnLst/>
              <a:rect l="l" t="t" r="r" b="b"/>
              <a:pathLst>
                <a:path w="573" h="1336" extrusionOk="0">
                  <a:moveTo>
                    <a:pt x="107" y="1"/>
                  </a:moveTo>
                  <a:cubicBezTo>
                    <a:pt x="72" y="1"/>
                    <a:pt x="36" y="41"/>
                    <a:pt x="1" y="124"/>
                  </a:cubicBezTo>
                  <a:cubicBezTo>
                    <a:pt x="1" y="536"/>
                    <a:pt x="69" y="947"/>
                    <a:pt x="206" y="1336"/>
                  </a:cubicBezTo>
                  <a:cubicBezTo>
                    <a:pt x="572" y="1061"/>
                    <a:pt x="412" y="673"/>
                    <a:pt x="458" y="330"/>
                  </a:cubicBezTo>
                  <a:cubicBezTo>
                    <a:pt x="366" y="261"/>
                    <a:pt x="298" y="170"/>
                    <a:pt x="206" y="101"/>
                  </a:cubicBezTo>
                  <a:cubicBezTo>
                    <a:pt x="173" y="35"/>
                    <a:pt x="140" y="1"/>
                    <a:pt x="1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91"/>
            <p:cNvSpPr/>
            <p:nvPr/>
          </p:nvSpPr>
          <p:spPr>
            <a:xfrm>
              <a:off x="3422375" y="5231625"/>
              <a:ext cx="30900" cy="12600"/>
            </a:xfrm>
            <a:custGeom>
              <a:avLst/>
              <a:gdLst/>
              <a:ahLst/>
              <a:cxnLst/>
              <a:rect l="l" t="t" r="r" b="b"/>
              <a:pathLst>
                <a:path w="1236" h="504" extrusionOk="0">
                  <a:moveTo>
                    <a:pt x="778" y="0"/>
                  </a:moveTo>
                  <a:cubicBezTo>
                    <a:pt x="736" y="4"/>
                    <a:pt x="692" y="5"/>
                    <a:pt x="647" y="5"/>
                  </a:cubicBezTo>
                  <a:cubicBezTo>
                    <a:pt x="612" y="5"/>
                    <a:pt x="577" y="4"/>
                    <a:pt x="542" y="4"/>
                  </a:cubicBezTo>
                  <a:cubicBezTo>
                    <a:pt x="336" y="4"/>
                    <a:pt x="133" y="21"/>
                    <a:pt x="1" y="252"/>
                  </a:cubicBezTo>
                  <a:cubicBezTo>
                    <a:pt x="138" y="389"/>
                    <a:pt x="367" y="343"/>
                    <a:pt x="504" y="480"/>
                  </a:cubicBezTo>
                  <a:cubicBezTo>
                    <a:pt x="606" y="489"/>
                    <a:pt x="708" y="504"/>
                    <a:pt x="805" y="504"/>
                  </a:cubicBezTo>
                  <a:cubicBezTo>
                    <a:pt x="970" y="504"/>
                    <a:pt x="1121" y="461"/>
                    <a:pt x="1236" y="275"/>
                  </a:cubicBezTo>
                  <a:cubicBezTo>
                    <a:pt x="1099" y="160"/>
                    <a:pt x="984" y="0"/>
                    <a:pt x="7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91"/>
            <p:cNvSpPr/>
            <p:nvPr/>
          </p:nvSpPr>
          <p:spPr>
            <a:xfrm>
              <a:off x="4325050" y="4956075"/>
              <a:ext cx="13750" cy="30900"/>
            </a:xfrm>
            <a:custGeom>
              <a:avLst/>
              <a:gdLst/>
              <a:ahLst/>
              <a:cxnLst/>
              <a:rect l="l" t="t" r="r" b="b"/>
              <a:pathLst>
                <a:path w="550" h="1236" extrusionOk="0">
                  <a:moveTo>
                    <a:pt x="252" y="0"/>
                  </a:moveTo>
                  <a:cubicBezTo>
                    <a:pt x="206" y="69"/>
                    <a:pt x="183" y="138"/>
                    <a:pt x="206" y="229"/>
                  </a:cubicBezTo>
                  <a:cubicBezTo>
                    <a:pt x="46" y="458"/>
                    <a:pt x="183" y="778"/>
                    <a:pt x="23" y="1007"/>
                  </a:cubicBezTo>
                  <a:cubicBezTo>
                    <a:pt x="0" y="1075"/>
                    <a:pt x="0" y="1167"/>
                    <a:pt x="23" y="1235"/>
                  </a:cubicBezTo>
                  <a:lnTo>
                    <a:pt x="229" y="1235"/>
                  </a:lnTo>
                  <a:cubicBezTo>
                    <a:pt x="389" y="1144"/>
                    <a:pt x="503" y="961"/>
                    <a:pt x="503" y="755"/>
                  </a:cubicBezTo>
                  <a:cubicBezTo>
                    <a:pt x="458" y="481"/>
                    <a:pt x="549" y="183"/>
                    <a:pt x="252" y="0"/>
                  </a:cubicBezTo>
                  <a:close/>
                </a:path>
              </a:pathLst>
            </a:custGeom>
            <a:solidFill>
              <a:srgbClr val="971E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91"/>
            <p:cNvSpPr/>
            <p:nvPr/>
          </p:nvSpPr>
          <p:spPr>
            <a:xfrm>
              <a:off x="3547575" y="5262375"/>
              <a:ext cx="38900" cy="7000"/>
            </a:xfrm>
            <a:custGeom>
              <a:avLst/>
              <a:gdLst/>
              <a:ahLst/>
              <a:cxnLst/>
              <a:rect l="l" t="t" r="r" b="b"/>
              <a:pathLst>
                <a:path w="1556" h="280" extrusionOk="0">
                  <a:moveTo>
                    <a:pt x="707" y="1"/>
                  </a:moveTo>
                  <a:cubicBezTo>
                    <a:pt x="473" y="1"/>
                    <a:pt x="234" y="28"/>
                    <a:pt x="1" y="28"/>
                  </a:cubicBezTo>
                  <a:lnTo>
                    <a:pt x="275" y="279"/>
                  </a:lnTo>
                  <a:lnTo>
                    <a:pt x="1556" y="234"/>
                  </a:lnTo>
                  <a:cubicBezTo>
                    <a:pt x="1289" y="43"/>
                    <a:pt x="1001" y="1"/>
                    <a:pt x="7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91"/>
            <p:cNvSpPr/>
            <p:nvPr/>
          </p:nvSpPr>
          <p:spPr>
            <a:xfrm>
              <a:off x="3808250" y="5293350"/>
              <a:ext cx="26325" cy="13750"/>
            </a:xfrm>
            <a:custGeom>
              <a:avLst/>
              <a:gdLst/>
              <a:ahLst/>
              <a:cxnLst/>
              <a:rect l="l" t="t" r="r" b="b"/>
              <a:pathLst>
                <a:path w="1053" h="550" extrusionOk="0">
                  <a:moveTo>
                    <a:pt x="847" y="1"/>
                  </a:moveTo>
                  <a:cubicBezTo>
                    <a:pt x="550" y="69"/>
                    <a:pt x="230" y="1"/>
                    <a:pt x="1" y="252"/>
                  </a:cubicBezTo>
                  <a:lnTo>
                    <a:pt x="367" y="550"/>
                  </a:lnTo>
                  <a:cubicBezTo>
                    <a:pt x="618" y="412"/>
                    <a:pt x="916" y="367"/>
                    <a:pt x="1053" y="69"/>
                  </a:cubicBezTo>
                  <a:cubicBezTo>
                    <a:pt x="984" y="69"/>
                    <a:pt x="893" y="47"/>
                    <a:pt x="847"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91"/>
            <p:cNvSpPr/>
            <p:nvPr/>
          </p:nvSpPr>
          <p:spPr>
            <a:xfrm>
              <a:off x="4337050" y="4743975"/>
              <a:ext cx="20600" cy="18325"/>
            </a:xfrm>
            <a:custGeom>
              <a:avLst/>
              <a:gdLst/>
              <a:ahLst/>
              <a:cxnLst/>
              <a:rect l="l" t="t" r="r" b="b"/>
              <a:pathLst>
                <a:path w="824" h="733" extrusionOk="0">
                  <a:moveTo>
                    <a:pt x="298" y="1"/>
                  </a:moveTo>
                  <a:cubicBezTo>
                    <a:pt x="1" y="138"/>
                    <a:pt x="46" y="435"/>
                    <a:pt x="1" y="687"/>
                  </a:cubicBezTo>
                  <a:lnTo>
                    <a:pt x="755" y="733"/>
                  </a:lnTo>
                  <a:cubicBezTo>
                    <a:pt x="778" y="733"/>
                    <a:pt x="801" y="710"/>
                    <a:pt x="824" y="641"/>
                  </a:cubicBezTo>
                  <a:cubicBezTo>
                    <a:pt x="824" y="573"/>
                    <a:pt x="801" y="504"/>
                    <a:pt x="755" y="458"/>
                  </a:cubicBezTo>
                  <a:cubicBezTo>
                    <a:pt x="481" y="435"/>
                    <a:pt x="275" y="344"/>
                    <a:pt x="298" y="1"/>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91"/>
            <p:cNvSpPr/>
            <p:nvPr/>
          </p:nvSpPr>
          <p:spPr>
            <a:xfrm>
              <a:off x="4359350" y="4624500"/>
              <a:ext cx="8600" cy="8025"/>
            </a:xfrm>
            <a:custGeom>
              <a:avLst/>
              <a:gdLst/>
              <a:ahLst/>
              <a:cxnLst/>
              <a:rect l="l" t="t" r="r" b="b"/>
              <a:pathLst>
                <a:path w="344" h="321" extrusionOk="0">
                  <a:moveTo>
                    <a:pt x="138" y="1"/>
                  </a:moveTo>
                  <a:cubicBezTo>
                    <a:pt x="46" y="47"/>
                    <a:pt x="0" y="115"/>
                    <a:pt x="69" y="207"/>
                  </a:cubicBezTo>
                  <a:cubicBezTo>
                    <a:pt x="138" y="252"/>
                    <a:pt x="206" y="275"/>
                    <a:pt x="275" y="321"/>
                  </a:cubicBezTo>
                  <a:cubicBezTo>
                    <a:pt x="298" y="229"/>
                    <a:pt x="343" y="138"/>
                    <a:pt x="343" y="92"/>
                  </a:cubicBezTo>
                  <a:cubicBezTo>
                    <a:pt x="343" y="47"/>
                    <a:pt x="206" y="47"/>
                    <a:pt x="1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91"/>
            <p:cNvSpPr/>
            <p:nvPr/>
          </p:nvSpPr>
          <p:spPr>
            <a:xfrm>
              <a:off x="4325050" y="4785725"/>
              <a:ext cx="12025" cy="14300"/>
            </a:xfrm>
            <a:custGeom>
              <a:avLst/>
              <a:gdLst/>
              <a:ahLst/>
              <a:cxnLst/>
              <a:rect l="l" t="t" r="r" b="b"/>
              <a:pathLst>
                <a:path w="481" h="572" extrusionOk="0">
                  <a:moveTo>
                    <a:pt x="458" y="0"/>
                  </a:moveTo>
                  <a:lnTo>
                    <a:pt x="458" y="0"/>
                  </a:lnTo>
                  <a:cubicBezTo>
                    <a:pt x="252" y="137"/>
                    <a:pt x="92" y="343"/>
                    <a:pt x="0" y="572"/>
                  </a:cubicBezTo>
                  <a:cubicBezTo>
                    <a:pt x="389" y="572"/>
                    <a:pt x="481" y="320"/>
                    <a:pt x="4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91"/>
            <p:cNvSpPr/>
            <p:nvPr/>
          </p:nvSpPr>
          <p:spPr>
            <a:xfrm>
              <a:off x="3322350" y="4003675"/>
              <a:ext cx="13175" cy="14325"/>
            </a:xfrm>
            <a:custGeom>
              <a:avLst/>
              <a:gdLst/>
              <a:ahLst/>
              <a:cxnLst/>
              <a:rect l="l" t="t" r="r" b="b"/>
              <a:pathLst>
                <a:path w="527" h="573" extrusionOk="0">
                  <a:moveTo>
                    <a:pt x="252" y="1"/>
                  </a:moveTo>
                  <a:lnTo>
                    <a:pt x="0" y="252"/>
                  </a:lnTo>
                  <a:cubicBezTo>
                    <a:pt x="23" y="367"/>
                    <a:pt x="46" y="458"/>
                    <a:pt x="46" y="572"/>
                  </a:cubicBezTo>
                  <a:lnTo>
                    <a:pt x="526" y="275"/>
                  </a:lnTo>
                  <a:lnTo>
                    <a:pt x="252" y="1"/>
                  </a:lnTo>
                  <a:close/>
                </a:path>
              </a:pathLst>
            </a:custGeom>
            <a:solidFill>
              <a:srgbClr val="ED9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91"/>
            <p:cNvSpPr/>
            <p:nvPr/>
          </p:nvSpPr>
          <p:spPr>
            <a:xfrm>
              <a:off x="4323900" y="4961800"/>
              <a:ext cx="9750" cy="19450"/>
            </a:xfrm>
            <a:custGeom>
              <a:avLst/>
              <a:gdLst/>
              <a:ahLst/>
              <a:cxnLst/>
              <a:rect l="l" t="t" r="r" b="b"/>
              <a:pathLst>
                <a:path w="390" h="778" extrusionOk="0">
                  <a:moveTo>
                    <a:pt x="252" y="0"/>
                  </a:moveTo>
                  <a:lnTo>
                    <a:pt x="252" y="0"/>
                  </a:lnTo>
                  <a:cubicBezTo>
                    <a:pt x="69" y="206"/>
                    <a:pt x="1" y="503"/>
                    <a:pt x="69" y="778"/>
                  </a:cubicBezTo>
                  <a:cubicBezTo>
                    <a:pt x="298" y="595"/>
                    <a:pt x="389" y="252"/>
                    <a:pt x="2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91"/>
            <p:cNvSpPr/>
            <p:nvPr/>
          </p:nvSpPr>
          <p:spPr>
            <a:xfrm>
              <a:off x="4373650" y="4360400"/>
              <a:ext cx="15450" cy="12600"/>
            </a:xfrm>
            <a:custGeom>
              <a:avLst/>
              <a:gdLst/>
              <a:ahLst/>
              <a:cxnLst/>
              <a:rect l="l" t="t" r="r" b="b"/>
              <a:pathLst>
                <a:path w="618" h="504" extrusionOk="0">
                  <a:moveTo>
                    <a:pt x="320" y="0"/>
                  </a:moveTo>
                  <a:lnTo>
                    <a:pt x="23" y="23"/>
                  </a:lnTo>
                  <a:cubicBezTo>
                    <a:pt x="0" y="206"/>
                    <a:pt x="114" y="412"/>
                    <a:pt x="297" y="504"/>
                  </a:cubicBezTo>
                  <a:lnTo>
                    <a:pt x="343" y="435"/>
                  </a:lnTo>
                  <a:cubicBezTo>
                    <a:pt x="389" y="366"/>
                    <a:pt x="457" y="298"/>
                    <a:pt x="549" y="252"/>
                  </a:cubicBezTo>
                  <a:lnTo>
                    <a:pt x="572" y="229"/>
                  </a:lnTo>
                  <a:cubicBezTo>
                    <a:pt x="595" y="229"/>
                    <a:pt x="595" y="183"/>
                    <a:pt x="595" y="138"/>
                  </a:cubicBezTo>
                  <a:cubicBezTo>
                    <a:pt x="617" y="92"/>
                    <a:pt x="595" y="23"/>
                    <a:pt x="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91"/>
            <p:cNvSpPr/>
            <p:nvPr/>
          </p:nvSpPr>
          <p:spPr>
            <a:xfrm>
              <a:off x="4156975" y="4288375"/>
              <a:ext cx="8025" cy="8475"/>
            </a:xfrm>
            <a:custGeom>
              <a:avLst/>
              <a:gdLst/>
              <a:ahLst/>
              <a:cxnLst/>
              <a:rect l="l" t="t" r="r" b="b"/>
              <a:pathLst>
                <a:path w="321" h="339" extrusionOk="0">
                  <a:moveTo>
                    <a:pt x="69" y="0"/>
                  </a:moveTo>
                  <a:cubicBezTo>
                    <a:pt x="23" y="69"/>
                    <a:pt x="1" y="137"/>
                    <a:pt x="1" y="229"/>
                  </a:cubicBezTo>
                  <a:cubicBezTo>
                    <a:pt x="1" y="296"/>
                    <a:pt x="50" y="338"/>
                    <a:pt x="112" y="338"/>
                  </a:cubicBezTo>
                  <a:cubicBezTo>
                    <a:pt x="134" y="338"/>
                    <a:pt x="159" y="333"/>
                    <a:pt x="183" y="320"/>
                  </a:cubicBezTo>
                  <a:cubicBezTo>
                    <a:pt x="298" y="275"/>
                    <a:pt x="321" y="206"/>
                    <a:pt x="252" y="115"/>
                  </a:cubicBezTo>
                  <a:cubicBezTo>
                    <a:pt x="206" y="69"/>
                    <a:pt x="138" y="23"/>
                    <a:pt x="69" y="0"/>
                  </a:cubicBezTo>
                  <a:close/>
                </a:path>
              </a:pathLst>
            </a:custGeom>
            <a:solidFill>
              <a:srgbClr val="EE9D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91"/>
            <p:cNvSpPr/>
            <p:nvPr/>
          </p:nvSpPr>
          <p:spPr>
            <a:xfrm>
              <a:off x="3078825" y="4307800"/>
              <a:ext cx="6300" cy="8600"/>
            </a:xfrm>
            <a:custGeom>
              <a:avLst/>
              <a:gdLst/>
              <a:ahLst/>
              <a:cxnLst/>
              <a:rect l="l" t="t" r="r" b="b"/>
              <a:pathLst>
                <a:path w="252" h="344" extrusionOk="0">
                  <a:moveTo>
                    <a:pt x="69" y="1"/>
                  </a:moveTo>
                  <a:cubicBezTo>
                    <a:pt x="69" y="69"/>
                    <a:pt x="0" y="138"/>
                    <a:pt x="23" y="207"/>
                  </a:cubicBezTo>
                  <a:cubicBezTo>
                    <a:pt x="46" y="275"/>
                    <a:pt x="137" y="298"/>
                    <a:pt x="206" y="344"/>
                  </a:cubicBezTo>
                  <a:cubicBezTo>
                    <a:pt x="229" y="275"/>
                    <a:pt x="252" y="207"/>
                    <a:pt x="252" y="138"/>
                  </a:cubicBezTo>
                  <a:lnTo>
                    <a:pt x="69" y="1"/>
                  </a:lnTo>
                  <a:close/>
                </a:path>
              </a:pathLst>
            </a:custGeom>
            <a:solidFill>
              <a:srgbClr val="DE76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91"/>
            <p:cNvSpPr/>
            <p:nvPr/>
          </p:nvSpPr>
          <p:spPr>
            <a:xfrm>
              <a:off x="4077725" y="5157725"/>
              <a:ext cx="4950" cy="3600"/>
            </a:xfrm>
            <a:custGeom>
              <a:avLst/>
              <a:gdLst/>
              <a:ahLst/>
              <a:cxnLst/>
              <a:rect l="l" t="t" r="r" b="b"/>
              <a:pathLst>
                <a:path w="198" h="144" extrusionOk="0">
                  <a:moveTo>
                    <a:pt x="85" y="0"/>
                  </a:moveTo>
                  <a:cubicBezTo>
                    <a:pt x="24" y="0"/>
                    <a:pt x="0" y="41"/>
                    <a:pt x="38" y="98"/>
                  </a:cubicBezTo>
                  <a:cubicBezTo>
                    <a:pt x="38" y="144"/>
                    <a:pt x="84" y="144"/>
                    <a:pt x="129" y="144"/>
                  </a:cubicBezTo>
                  <a:lnTo>
                    <a:pt x="198" y="75"/>
                  </a:lnTo>
                  <a:cubicBezTo>
                    <a:pt x="175" y="52"/>
                    <a:pt x="152" y="6"/>
                    <a:pt x="129" y="6"/>
                  </a:cubicBezTo>
                  <a:cubicBezTo>
                    <a:pt x="113" y="2"/>
                    <a:pt x="98" y="0"/>
                    <a:pt x="85" y="0"/>
                  </a:cubicBezTo>
                  <a:close/>
                </a:path>
              </a:pathLst>
            </a:custGeom>
            <a:solidFill>
              <a:srgbClr val="F3D1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91"/>
            <p:cNvSpPr/>
            <p:nvPr/>
          </p:nvSpPr>
          <p:spPr>
            <a:xfrm>
              <a:off x="4318750" y="4799450"/>
              <a:ext cx="6325" cy="13150"/>
            </a:xfrm>
            <a:custGeom>
              <a:avLst/>
              <a:gdLst/>
              <a:ahLst/>
              <a:cxnLst/>
              <a:rect l="l" t="t" r="r" b="b"/>
              <a:pathLst>
                <a:path w="253" h="526" extrusionOk="0">
                  <a:moveTo>
                    <a:pt x="252" y="0"/>
                  </a:moveTo>
                  <a:cubicBezTo>
                    <a:pt x="1" y="91"/>
                    <a:pt x="69" y="343"/>
                    <a:pt x="47" y="526"/>
                  </a:cubicBezTo>
                  <a:cubicBezTo>
                    <a:pt x="115" y="526"/>
                    <a:pt x="184" y="526"/>
                    <a:pt x="252" y="503"/>
                  </a:cubicBezTo>
                  <a:lnTo>
                    <a:pt x="2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91"/>
            <p:cNvSpPr/>
            <p:nvPr/>
          </p:nvSpPr>
          <p:spPr>
            <a:xfrm>
              <a:off x="3736225" y="5306500"/>
              <a:ext cx="12025" cy="5225"/>
            </a:xfrm>
            <a:custGeom>
              <a:avLst/>
              <a:gdLst/>
              <a:ahLst/>
              <a:cxnLst/>
              <a:rect l="l" t="t" r="r" b="b"/>
              <a:pathLst>
                <a:path w="481" h="209" extrusionOk="0">
                  <a:moveTo>
                    <a:pt x="481" y="1"/>
                  </a:moveTo>
                  <a:lnTo>
                    <a:pt x="1" y="69"/>
                  </a:lnTo>
                  <a:cubicBezTo>
                    <a:pt x="83" y="162"/>
                    <a:pt x="161" y="208"/>
                    <a:pt x="234" y="208"/>
                  </a:cubicBezTo>
                  <a:cubicBezTo>
                    <a:pt x="323" y="208"/>
                    <a:pt x="405" y="139"/>
                    <a:pt x="481" y="1"/>
                  </a:cubicBezTo>
                  <a:close/>
                </a:path>
              </a:pathLst>
            </a:custGeom>
            <a:solidFill>
              <a:srgbClr val="B03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91"/>
            <p:cNvSpPr/>
            <p:nvPr/>
          </p:nvSpPr>
          <p:spPr>
            <a:xfrm>
              <a:off x="4205575" y="5131000"/>
              <a:ext cx="6300" cy="6325"/>
            </a:xfrm>
            <a:custGeom>
              <a:avLst/>
              <a:gdLst/>
              <a:ahLst/>
              <a:cxnLst/>
              <a:rect l="l" t="t" r="r" b="b"/>
              <a:pathLst>
                <a:path w="252" h="253" extrusionOk="0">
                  <a:moveTo>
                    <a:pt x="252" y="1"/>
                  </a:moveTo>
                  <a:lnTo>
                    <a:pt x="252" y="1"/>
                  </a:lnTo>
                  <a:cubicBezTo>
                    <a:pt x="115" y="24"/>
                    <a:pt x="23" y="115"/>
                    <a:pt x="0" y="252"/>
                  </a:cubicBezTo>
                  <a:lnTo>
                    <a:pt x="252" y="1"/>
                  </a:lnTo>
                  <a:close/>
                </a:path>
              </a:pathLst>
            </a:custGeom>
            <a:solidFill>
              <a:srgbClr val="CB5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91"/>
            <p:cNvSpPr/>
            <p:nvPr/>
          </p:nvSpPr>
          <p:spPr>
            <a:xfrm>
              <a:off x="4174125" y="5157300"/>
              <a:ext cx="6875" cy="5750"/>
            </a:xfrm>
            <a:custGeom>
              <a:avLst/>
              <a:gdLst/>
              <a:ahLst/>
              <a:cxnLst/>
              <a:rect l="l" t="t" r="r" b="b"/>
              <a:pathLst>
                <a:path w="275" h="230" extrusionOk="0">
                  <a:moveTo>
                    <a:pt x="275" y="1"/>
                  </a:moveTo>
                  <a:lnTo>
                    <a:pt x="275" y="1"/>
                  </a:lnTo>
                  <a:cubicBezTo>
                    <a:pt x="138" y="23"/>
                    <a:pt x="46" y="115"/>
                    <a:pt x="1" y="229"/>
                  </a:cubicBezTo>
                  <a:lnTo>
                    <a:pt x="275" y="1"/>
                  </a:lnTo>
                  <a:close/>
                </a:path>
              </a:pathLst>
            </a:custGeom>
            <a:solidFill>
              <a:srgbClr val="BB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91"/>
            <p:cNvSpPr/>
            <p:nvPr/>
          </p:nvSpPr>
          <p:spPr>
            <a:xfrm>
              <a:off x="4167275" y="5162450"/>
              <a:ext cx="6875" cy="6300"/>
            </a:xfrm>
            <a:custGeom>
              <a:avLst/>
              <a:gdLst/>
              <a:ahLst/>
              <a:cxnLst/>
              <a:rect l="l" t="t" r="r" b="b"/>
              <a:pathLst>
                <a:path w="275" h="252" extrusionOk="0">
                  <a:moveTo>
                    <a:pt x="275" y="0"/>
                  </a:moveTo>
                  <a:lnTo>
                    <a:pt x="0" y="252"/>
                  </a:lnTo>
                  <a:close/>
                </a:path>
              </a:pathLst>
            </a:custGeom>
            <a:solidFill>
              <a:srgbClr val="BB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91"/>
            <p:cNvSpPr/>
            <p:nvPr/>
          </p:nvSpPr>
          <p:spPr>
            <a:xfrm>
              <a:off x="3372075" y="5195525"/>
              <a:ext cx="6325" cy="4675"/>
            </a:xfrm>
            <a:custGeom>
              <a:avLst/>
              <a:gdLst/>
              <a:ahLst/>
              <a:cxnLst/>
              <a:rect l="l" t="t" r="r" b="b"/>
              <a:pathLst>
                <a:path w="253" h="187" extrusionOk="0">
                  <a:moveTo>
                    <a:pt x="36" y="0"/>
                  </a:moveTo>
                  <a:cubicBezTo>
                    <a:pt x="25" y="0"/>
                    <a:pt x="13" y="1"/>
                    <a:pt x="1" y="4"/>
                  </a:cubicBezTo>
                  <a:cubicBezTo>
                    <a:pt x="46" y="118"/>
                    <a:pt x="138" y="187"/>
                    <a:pt x="252" y="187"/>
                  </a:cubicBezTo>
                  <a:cubicBezTo>
                    <a:pt x="232" y="84"/>
                    <a:pt x="138" y="0"/>
                    <a:pt x="36" y="0"/>
                  </a:cubicBezTo>
                  <a:close/>
                </a:path>
              </a:pathLst>
            </a:custGeom>
            <a:solidFill>
              <a:srgbClr val="C95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91"/>
            <p:cNvSpPr/>
            <p:nvPr/>
          </p:nvSpPr>
          <p:spPr>
            <a:xfrm>
              <a:off x="4015200" y="5244425"/>
              <a:ext cx="9175" cy="6075"/>
            </a:xfrm>
            <a:custGeom>
              <a:avLst/>
              <a:gdLst/>
              <a:ahLst/>
              <a:cxnLst/>
              <a:rect l="l" t="t" r="r" b="b"/>
              <a:pathLst>
                <a:path w="367" h="243" extrusionOk="0">
                  <a:moveTo>
                    <a:pt x="270" y="0"/>
                  </a:moveTo>
                  <a:cubicBezTo>
                    <a:pt x="152" y="0"/>
                    <a:pt x="55" y="66"/>
                    <a:pt x="1" y="174"/>
                  </a:cubicBezTo>
                  <a:lnTo>
                    <a:pt x="344" y="243"/>
                  </a:lnTo>
                  <a:cubicBezTo>
                    <a:pt x="344" y="174"/>
                    <a:pt x="366" y="83"/>
                    <a:pt x="366" y="14"/>
                  </a:cubicBezTo>
                  <a:cubicBezTo>
                    <a:pt x="333" y="5"/>
                    <a:pt x="301" y="0"/>
                    <a:pt x="270" y="0"/>
                  </a:cubicBez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91"/>
            <p:cNvSpPr/>
            <p:nvPr/>
          </p:nvSpPr>
          <p:spPr>
            <a:xfrm>
              <a:off x="3931175" y="5258475"/>
              <a:ext cx="3450" cy="3475"/>
            </a:xfrm>
            <a:custGeom>
              <a:avLst/>
              <a:gdLst/>
              <a:ahLst/>
              <a:cxnLst/>
              <a:rect l="l" t="t" r="r" b="b"/>
              <a:pathLst>
                <a:path w="138" h="139" extrusionOk="0">
                  <a:moveTo>
                    <a:pt x="69" y="1"/>
                  </a:moveTo>
                  <a:cubicBezTo>
                    <a:pt x="46" y="1"/>
                    <a:pt x="23" y="24"/>
                    <a:pt x="0" y="47"/>
                  </a:cubicBezTo>
                  <a:lnTo>
                    <a:pt x="69" y="138"/>
                  </a:lnTo>
                  <a:lnTo>
                    <a:pt x="137" y="70"/>
                  </a:lnTo>
                  <a:cubicBezTo>
                    <a:pt x="115" y="47"/>
                    <a:pt x="92" y="1"/>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91"/>
            <p:cNvSpPr/>
            <p:nvPr/>
          </p:nvSpPr>
          <p:spPr>
            <a:xfrm>
              <a:off x="3635625" y="5288225"/>
              <a:ext cx="8025" cy="5150"/>
            </a:xfrm>
            <a:custGeom>
              <a:avLst/>
              <a:gdLst/>
              <a:ahLst/>
              <a:cxnLst/>
              <a:rect l="l" t="t" r="r" b="b"/>
              <a:pathLst>
                <a:path w="321" h="206" extrusionOk="0">
                  <a:moveTo>
                    <a:pt x="0" y="0"/>
                  </a:moveTo>
                  <a:cubicBezTo>
                    <a:pt x="46" y="114"/>
                    <a:pt x="183" y="206"/>
                    <a:pt x="320" y="206"/>
                  </a:cubicBezTo>
                  <a:lnTo>
                    <a:pt x="0" y="0"/>
                  </a:ln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91"/>
            <p:cNvSpPr/>
            <p:nvPr/>
          </p:nvSpPr>
          <p:spPr>
            <a:xfrm>
              <a:off x="3171425" y="4961225"/>
              <a:ext cx="6875" cy="6875"/>
            </a:xfrm>
            <a:custGeom>
              <a:avLst/>
              <a:gdLst/>
              <a:ahLst/>
              <a:cxnLst/>
              <a:rect l="l" t="t" r="r" b="b"/>
              <a:pathLst>
                <a:path w="275" h="275" extrusionOk="0">
                  <a:moveTo>
                    <a:pt x="23" y="0"/>
                  </a:moveTo>
                  <a:cubicBezTo>
                    <a:pt x="23" y="92"/>
                    <a:pt x="0" y="183"/>
                    <a:pt x="0" y="275"/>
                  </a:cubicBezTo>
                  <a:lnTo>
                    <a:pt x="275" y="275"/>
                  </a:lnTo>
                  <a:cubicBezTo>
                    <a:pt x="275" y="137"/>
                    <a:pt x="161" y="23"/>
                    <a:pt x="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91"/>
            <p:cNvSpPr/>
            <p:nvPr/>
          </p:nvSpPr>
          <p:spPr>
            <a:xfrm>
              <a:off x="3178275" y="4968075"/>
              <a:ext cx="5750" cy="6900"/>
            </a:xfrm>
            <a:custGeom>
              <a:avLst/>
              <a:gdLst/>
              <a:ahLst/>
              <a:cxnLst/>
              <a:rect l="l" t="t" r="r" b="b"/>
              <a:pathLst>
                <a:path w="230" h="276" extrusionOk="0">
                  <a:moveTo>
                    <a:pt x="1" y="1"/>
                  </a:moveTo>
                  <a:lnTo>
                    <a:pt x="230" y="275"/>
                  </a:lnTo>
                  <a:cubicBezTo>
                    <a:pt x="207" y="138"/>
                    <a:pt x="115" y="46"/>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91"/>
            <p:cNvSpPr/>
            <p:nvPr/>
          </p:nvSpPr>
          <p:spPr>
            <a:xfrm>
              <a:off x="3146850" y="4160075"/>
              <a:ext cx="12600" cy="6625"/>
            </a:xfrm>
            <a:custGeom>
              <a:avLst/>
              <a:gdLst/>
              <a:ahLst/>
              <a:cxnLst/>
              <a:rect l="l" t="t" r="r" b="b"/>
              <a:pathLst>
                <a:path w="504" h="265" extrusionOk="0">
                  <a:moveTo>
                    <a:pt x="412" y="0"/>
                  </a:moveTo>
                  <a:cubicBezTo>
                    <a:pt x="239" y="0"/>
                    <a:pt x="78" y="106"/>
                    <a:pt x="0" y="262"/>
                  </a:cubicBezTo>
                  <a:cubicBezTo>
                    <a:pt x="18" y="264"/>
                    <a:pt x="35" y="265"/>
                    <a:pt x="53" y="265"/>
                  </a:cubicBezTo>
                  <a:cubicBezTo>
                    <a:pt x="237" y="265"/>
                    <a:pt x="399" y="156"/>
                    <a:pt x="503" y="10"/>
                  </a:cubicBezTo>
                  <a:cubicBezTo>
                    <a:pt x="473" y="3"/>
                    <a:pt x="442" y="0"/>
                    <a:pt x="412" y="0"/>
                  </a:cubicBezTo>
                  <a:close/>
                </a:path>
              </a:pathLst>
            </a:custGeom>
            <a:solidFill>
              <a:srgbClr val="ED9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91"/>
            <p:cNvSpPr/>
            <p:nvPr/>
          </p:nvSpPr>
          <p:spPr>
            <a:xfrm>
              <a:off x="3503550" y="3903075"/>
              <a:ext cx="50350" cy="12025"/>
            </a:xfrm>
            <a:custGeom>
              <a:avLst/>
              <a:gdLst/>
              <a:ahLst/>
              <a:cxnLst/>
              <a:rect l="l" t="t" r="r" b="b"/>
              <a:pathLst>
                <a:path w="2014" h="481" extrusionOk="0">
                  <a:moveTo>
                    <a:pt x="801" y="0"/>
                  </a:moveTo>
                  <a:cubicBezTo>
                    <a:pt x="458" y="0"/>
                    <a:pt x="138" y="183"/>
                    <a:pt x="1" y="480"/>
                  </a:cubicBezTo>
                  <a:cubicBezTo>
                    <a:pt x="501" y="418"/>
                    <a:pt x="962" y="223"/>
                    <a:pt x="1455" y="223"/>
                  </a:cubicBezTo>
                  <a:cubicBezTo>
                    <a:pt x="1504" y="223"/>
                    <a:pt x="1552" y="225"/>
                    <a:pt x="1602" y="229"/>
                  </a:cubicBezTo>
                  <a:cubicBezTo>
                    <a:pt x="1762" y="229"/>
                    <a:pt x="1922" y="137"/>
                    <a:pt x="2013" y="0"/>
                  </a:cubicBezTo>
                  <a:close/>
                </a:path>
              </a:pathLst>
            </a:custGeom>
            <a:solidFill>
              <a:srgbClr val="E692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91"/>
            <p:cNvSpPr/>
            <p:nvPr/>
          </p:nvSpPr>
          <p:spPr>
            <a:xfrm>
              <a:off x="4180975" y="5168725"/>
              <a:ext cx="6325" cy="6325"/>
            </a:xfrm>
            <a:custGeom>
              <a:avLst/>
              <a:gdLst/>
              <a:ahLst/>
              <a:cxnLst/>
              <a:rect l="l" t="t" r="r" b="b"/>
              <a:pathLst>
                <a:path w="253" h="253" extrusionOk="0">
                  <a:moveTo>
                    <a:pt x="1" y="252"/>
                  </a:moveTo>
                  <a:lnTo>
                    <a:pt x="252" y="1"/>
                  </a:lnTo>
                  <a:close/>
                </a:path>
              </a:pathLst>
            </a:custGeom>
            <a:solidFill>
              <a:srgbClr val="BB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91"/>
            <p:cNvSpPr/>
            <p:nvPr/>
          </p:nvSpPr>
          <p:spPr>
            <a:xfrm>
              <a:off x="4343350" y="4971075"/>
              <a:ext cx="18875" cy="18900"/>
            </a:xfrm>
            <a:custGeom>
              <a:avLst/>
              <a:gdLst/>
              <a:ahLst/>
              <a:cxnLst/>
              <a:rect l="l" t="t" r="r" b="b"/>
              <a:pathLst>
                <a:path w="755" h="756" extrusionOk="0">
                  <a:moveTo>
                    <a:pt x="377" y="1"/>
                  </a:moveTo>
                  <a:cubicBezTo>
                    <a:pt x="240" y="1"/>
                    <a:pt x="103" y="52"/>
                    <a:pt x="0" y="155"/>
                  </a:cubicBezTo>
                  <a:cubicBezTo>
                    <a:pt x="23" y="269"/>
                    <a:pt x="46" y="384"/>
                    <a:pt x="92" y="498"/>
                  </a:cubicBezTo>
                  <a:cubicBezTo>
                    <a:pt x="183" y="670"/>
                    <a:pt x="286" y="755"/>
                    <a:pt x="389" y="755"/>
                  </a:cubicBezTo>
                  <a:cubicBezTo>
                    <a:pt x="492" y="755"/>
                    <a:pt x="595" y="670"/>
                    <a:pt x="686" y="498"/>
                  </a:cubicBezTo>
                  <a:cubicBezTo>
                    <a:pt x="732" y="384"/>
                    <a:pt x="755" y="269"/>
                    <a:pt x="755" y="155"/>
                  </a:cubicBezTo>
                  <a:cubicBezTo>
                    <a:pt x="652" y="52"/>
                    <a:pt x="515" y="1"/>
                    <a:pt x="377" y="1"/>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91"/>
            <p:cNvSpPr/>
            <p:nvPr/>
          </p:nvSpPr>
          <p:spPr>
            <a:xfrm>
              <a:off x="4382225" y="4649350"/>
              <a:ext cx="80625" cy="155050"/>
            </a:xfrm>
            <a:custGeom>
              <a:avLst/>
              <a:gdLst/>
              <a:ahLst/>
              <a:cxnLst/>
              <a:rect l="l" t="t" r="r" b="b"/>
              <a:pathLst>
                <a:path w="3225" h="6202" extrusionOk="0">
                  <a:moveTo>
                    <a:pt x="1940" y="3450"/>
                  </a:moveTo>
                  <a:cubicBezTo>
                    <a:pt x="1991" y="3527"/>
                    <a:pt x="2062" y="3603"/>
                    <a:pt x="2137" y="3671"/>
                  </a:cubicBezTo>
                  <a:lnTo>
                    <a:pt x="2137" y="3671"/>
                  </a:lnTo>
                  <a:cubicBezTo>
                    <a:pt x="2123" y="3668"/>
                    <a:pt x="2109" y="3666"/>
                    <a:pt x="2095" y="3666"/>
                  </a:cubicBezTo>
                  <a:cubicBezTo>
                    <a:pt x="2052" y="3666"/>
                    <a:pt x="2012" y="3683"/>
                    <a:pt x="1989" y="3717"/>
                  </a:cubicBezTo>
                  <a:cubicBezTo>
                    <a:pt x="1962" y="3773"/>
                    <a:pt x="1926" y="3803"/>
                    <a:pt x="1891" y="3803"/>
                  </a:cubicBezTo>
                  <a:cubicBezTo>
                    <a:pt x="1869" y="3803"/>
                    <a:pt x="1847" y="3790"/>
                    <a:pt x="1829" y="3763"/>
                  </a:cubicBezTo>
                  <a:cubicBezTo>
                    <a:pt x="1898" y="3740"/>
                    <a:pt x="1989" y="3763"/>
                    <a:pt x="2012" y="3672"/>
                  </a:cubicBezTo>
                  <a:cubicBezTo>
                    <a:pt x="2012" y="3593"/>
                    <a:pt x="1978" y="3514"/>
                    <a:pt x="1940" y="3450"/>
                  </a:cubicBezTo>
                  <a:close/>
                  <a:moveTo>
                    <a:pt x="2792" y="0"/>
                  </a:moveTo>
                  <a:cubicBezTo>
                    <a:pt x="2717" y="0"/>
                    <a:pt x="2644" y="19"/>
                    <a:pt x="2584" y="59"/>
                  </a:cubicBezTo>
                  <a:cubicBezTo>
                    <a:pt x="2378" y="196"/>
                    <a:pt x="2172" y="333"/>
                    <a:pt x="1967" y="470"/>
                  </a:cubicBezTo>
                  <a:lnTo>
                    <a:pt x="1738" y="722"/>
                  </a:lnTo>
                  <a:cubicBezTo>
                    <a:pt x="1646" y="973"/>
                    <a:pt x="1555" y="1225"/>
                    <a:pt x="1463" y="1476"/>
                  </a:cubicBezTo>
                  <a:cubicBezTo>
                    <a:pt x="1372" y="1568"/>
                    <a:pt x="1303" y="1659"/>
                    <a:pt x="1212" y="1728"/>
                  </a:cubicBezTo>
                  <a:cubicBezTo>
                    <a:pt x="1029" y="1957"/>
                    <a:pt x="892" y="2208"/>
                    <a:pt x="800" y="2460"/>
                  </a:cubicBezTo>
                  <a:cubicBezTo>
                    <a:pt x="503" y="3146"/>
                    <a:pt x="434" y="3900"/>
                    <a:pt x="0" y="4541"/>
                  </a:cubicBezTo>
                  <a:cubicBezTo>
                    <a:pt x="23" y="4655"/>
                    <a:pt x="69" y="4746"/>
                    <a:pt x="114" y="4861"/>
                  </a:cubicBezTo>
                  <a:cubicBezTo>
                    <a:pt x="229" y="5066"/>
                    <a:pt x="389" y="5227"/>
                    <a:pt x="549" y="5387"/>
                  </a:cubicBezTo>
                  <a:lnTo>
                    <a:pt x="709" y="5478"/>
                  </a:lnTo>
                  <a:cubicBezTo>
                    <a:pt x="869" y="5501"/>
                    <a:pt x="1006" y="5547"/>
                    <a:pt x="1166" y="5615"/>
                  </a:cubicBezTo>
                  <a:cubicBezTo>
                    <a:pt x="1281" y="5730"/>
                    <a:pt x="1395" y="5844"/>
                    <a:pt x="1486" y="5981"/>
                  </a:cubicBezTo>
                  <a:cubicBezTo>
                    <a:pt x="1581" y="6108"/>
                    <a:pt x="1676" y="6202"/>
                    <a:pt x="1802" y="6202"/>
                  </a:cubicBezTo>
                  <a:cubicBezTo>
                    <a:pt x="1858" y="6202"/>
                    <a:pt x="1919" y="6183"/>
                    <a:pt x="1989" y="6141"/>
                  </a:cubicBezTo>
                  <a:cubicBezTo>
                    <a:pt x="2218" y="6004"/>
                    <a:pt x="2081" y="5775"/>
                    <a:pt x="2012" y="5592"/>
                  </a:cubicBezTo>
                  <a:cubicBezTo>
                    <a:pt x="1967" y="5409"/>
                    <a:pt x="1875" y="5227"/>
                    <a:pt x="1784" y="5044"/>
                  </a:cubicBezTo>
                  <a:cubicBezTo>
                    <a:pt x="1509" y="4746"/>
                    <a:pt x="1715" y="4632"/>
                    <a:pt x="1944" y="4518"/>
                  </a:cubicBezTo>
                  <a:cubicBezTo>
                    <a:pt x="2396" y="4247"/>
                    <a:pt x="2401" y="4243"/>
                    <a:pt x="2224" y="3736"/>
                  </a:cubicBezTo>
                  <a:lnTo>
                    <a:pt x="2224" y="3736"/>
                  </a:lnTo>
                  <a:cubicBezTo>
                    <a:pt x="2453" y="3580"/>
                    <a:pt x="2790" y="3577"/>
                    <a:pt x="2835" y="3214"/>
                  </a:cubicBezTo>
                  <a:cubicBezTo>
                    <a:pt x="2881" y="2871"/>
                    <a:pt x="2973" y="2551"/>
                    <a:pt x="2721" y="2254"/>
                  </a:cubicBezTo>
                  <a:cubicBezTo>
                    <a:pt x="2584" y="2048"/>
                    <a:pt x="2470" y="1842"/>
                    <a:pt x="2355" y="1636"/>
                  </a:cubicBezTo>
                  <a:cubicBezTo>
                    <a:pt x="2401" y="1476"/>
                    <a:pt x="2515" y="1316"/>
                    <a:pt x="2675" y="1248"/>
                  </a:cubicBezTo>
                  <a:cubicBezTo>
                    <a:pt x="2927" y="1065"/>
                    <a:pt x="3087" y="836"/>
                    <a:pt x="3156" y="539"/>
                  </a:cubicBezTo>
                  <a:cubicBezTo>
                    <a:pt x="3224" y="379"/>
                    <a:pt x="3178" y="196"/>
                    <a:pt x="3064" y="82"/>
                  </a:cubicBezTo>
                  <a:cubicBezTo>
                    <a:pt x="2987" y="30"/>
                    <a:pt x="2888" y="0"/>
                    <a:pt x="2792" y="0"/>
                  </a:cubicBezTo>
                  <a:close/>
                </a:path>
              </a:pathLst>
            </a:custGeom>
            <a:solidFill>
              <a:srgbClr val="E68D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91"/>
            <p:cNvSpPr/>
            <p:nvPr/>
          </p:nvSpPr>
          <p:spPr>
            <a:xfrm>
              <a:off x="4377075" y="4317075"/>
              <a:ext cx="74325" cy="206275"/>
            </a:xfrm>
            <a:custGeom>
              <a:avLst/>
              <a:gdLst/>
              <a:ahLst/>
              <a:cxnLst/>
              <a:rect l="l" t="t" r="r" b="b"/>
              <a:pathLst>
                <a:path w="2973" h="8251" extrusionOk="0">
                  <a:moveTo>
                    <a:pt x="396" y="1"/>
                  </a:moveTo>
                  <a:cubicBezTo>
                    <a:pt x="324" y="1"/>
                    <a:pt x="251" y="14"/>
                    <a:pt x="183" y="41"/>
                  </a:cubicBezTo>
                  <a:cubicBezTo>
                    <a:pt x="0" y="201"/>
                    <a:pt x="115" y="339"/>
                    <a:pt x="160" y="476"/>
                  </a:cubicBezTo>
                  <a:cubicBezTo>
                    <a:pt x="252" y="704"/>
                    <a:pt x="366" y="933"/>
                    <a:pt x="480" y="1162"/>
                  </a:cubicBezTo>
                  <a:cubicBezTo>
                    <a:pt x="595" y="1368"/>
                    <a:pt x="480" y="1551"/>
                    <a:pt x="412" y="1733"/>
                  </a:cubicBezTo>
                  <a:cubicBezTo>
                    <a:pt x="412" y="1825"/>
                    <a:pt x="412" y="1894"/>
                    <a:pt x="435" y="1962"/>
                  </a:cubicBezTo>
                  <a:cubicBezTo>
                    <a:pt x="801" y="2694"/>
                    <a:pt x="1212" y="3403"/>
                    <a:pt x="1189" y="4249"/>
                  </a:cubicBezTo>
                  <a:cubicBezTo>
                    <a:pt x="1212" y="4500"/>
                    <a:pt x="1281" y="4752"/>
                    <a:pt x="1372" y="4958"/>
                  </a:cubicBezTo>
                  <a:cubicBezTo>
                    <a:pt x="1624" y="5621"/>
                    <a:pt x="1715" y="6330"/>
                    <a:pt x="1669" y="7016"/>
                  </a:cubicBezTo>
                  <a:cubicBezTo>
                    <a:pt x="1647" y="7427"/>
                    <a:pt x="1669" y="7839"/>
                    <a:pt x="1669" y="8250"/>
                  </a:cubicBezTo>
                  <a:lnTo>
                    <a:pt x="1784" y="8250"/>
                  </a:lnTo>
                  <a:cubicBezTo>
                    <a:pt x="1810" y="8243"/>
                    <a:pt x="1846" y="8241"/>
                    <a:pt x="1885" y="8241"/>
                  </a:cubicBezTo>
                  <a:cubicBezTo>
                    <a:pt x="1924" y="8241"/>
                    <a:pt x="1967" y="8243"/>
                    <a:pt x="2007" y="8243"/>
                  </a:cubicBezTo>
                  <a:cubicBezTo>
                    <a:pt x="2170" y="8243"/>
                    <a:pt x="2302" y="8212"/>
                    <a:pt x="2058" y="7907"/>
                  </a:cubicBezTo>
                  <a:cubicBezTo>
                    <a:pt x="1944" y="7793"/>
                    <a:pt x="1921" y="7610"/>
                    <a:pt x="1990" y="7450"/>
                  </a:cubicBezTo>
                  <a:cubicBezTo>
                    <a:pt x="2050" y="7365"/>
                    <a:pt x="2130" y="7338"/>
                    <a:pt x="2215" y="7338"/>
                  </a:cubicBezTo>
                  <a:cubicBezTo>
                    <a:pt x="2291" y="7338"/>
                    <a:pt x="2371" y="7360"/>
                    <a:pt x="2447" y="7381"/>
                  </a:cubicBezTo>
                  <a:cubicBezTo>
                    <a:pt x="2584" y="7427"/>
                    <a:pt x="2767" y="7473"/>
                    <a:pt x="2904" y="7496"/>
                  </a:cubicBezTo>
                  <a:cubicBezTo>
                    <a:pt x="2973" y="7107"/>
                    <a:pt x="2721" y="6787"/>
                    <a:pt x="2607" y="6467"/>
                  </a:cubicBezTo>
                  <a:cubicBezTo>
                    <a:pt x="2516" y="6147"/>
                    <a:pt x="2630" y="5735"/>
                    <a:pt x="2630" y="5369"/>
                  </a:cubicBezTo>
                  <a:cubicBezTo>
                    <a:pt x="2630" y="5209"/>
                    <a:pt x="2561" y="5049"/>
                    <a:pt x="2493" y="4912"/>
                  </a:cubicBezTo>
                  <a:cubicBezTo>
                    <a:pt x="2355" y="4638"/>
                    <a:pt x="2287" y="4295"/>
                    <a:pt x="2058" y="4157"/>
                  </a:cubicBezTo>
                  <a:cubicBezTo>
                    <a:pt x="1624" y="3883"/>
                    <a:pt x="2127" y="3586"/>
                    <a:pt x="1944" y="3311"/>
                  </a:cubicBezTo>
                  <a:cubicBezTo>
                    <a:pt x="1578" y="2671"/>
                    <a:pt x="1326" y="1939"/>
                    <a:pt x="1258" y="1208"/>
                  </a:cubicBezTo>
                  <a:cubicBezTo>
                    <a:pt x="1166" y="842"/>
                    <a:pt x="1029" y="522"/>
                    <a:pt x="846" y="201"/>
                  </a:cubicBezTo>
                  <a:cubicBezTo>
                    <a:pt x="734" y="73"/>
                    <a:pt x="565" y="1"/>
                    <a:pt x="3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91"/>
            <p:cNvSpPr/>
            <p:nvPr/>
          </p:nvSpPr>
          <p:spPr>
            <a:xfrm>
              <a:off x="4359350" y="4764325"/>
              <a:ext cx="45175" cy="94725"/>
            </a:xfrm>
            <a:custGeom>
              <a:avLst/>
              <a:gdLst/>
              <a:ahLst/>
              <a:cxnLst/>
              <a:rect l="l" t="t" r="r" b="b"/>
              <a:pathLst>
                <a:path w="1807" h="3789" extrusionOk="0">
                  <a:moveTo>
                    <a:pt x="868" y="1"/>
                  </a:moveTo>
                  <a:cubicBezTo>
                    <a:pt x="822" y="1"/>
                    <a:pt x="776" y="11"/>
                    <a:pt x="732" y="33"/>
                  </a:cubicBezTo>
                  <a:lnTo>
                    <a:pt x="618" y="124"/>
                  </a:lnTo>
                  <a:cubicBezTo>
                    <a:pt x="572" y="353"/>
                    <a:pt x="252" y="650"/>
                    <a:pt x="572" y="788"/>
                  </a:cubicBezTo>
                  <a:cubicBezTo>
                    <a:pt x="1052" y="971"/>
                    <a:pt x="984" y="1199"/>
                    <a:pt x="801" y="1542"/>
                  </a:cubicBezTo>
                  <a:cubicBezTo>
                    <a:pt x="663" y="1748"/>
                    <a:pt x="481" y="1931"/>
                    <a:pt x="366" y="2137"/>
                  </a:cubicBezTo>
                  <a:cubicBezTo>
                    <a:pt x="275" y="2343"/>
                    <a:pt x="503" y="2663"/>
                    <a:pt x="138" y="2800"/>
                  </a:cubicBezTo>
                  <a:cubicBezTo>
                    <a:pt x="23" y="2823"/>
                    <a:pt x="0" y="3006"/>
                    <a:pt x="92" y="3120"/>
                  </a:cubicBezTo>
                  <a:cubicBezTo>
                    <a:pt x="183" y="3211"/>
                    <a:pt x="275" y="3303"/>
                    <a:pt x="343" y="3394"/>
                  </a:cubicBezTo>
                  <a:cubicBezTo>
                    <a:pt x="448" y="3563"/>
                    <a:pt x="553" y="3789"/>
                    <a:pt x="747" y="3789"/>
                  </a:cubicBezTo>
                  <a:cubicBezTo>
                    <a:pt x="764" y="3789"/>
                    <a:pt x="782" y="3787"/>
                    <a:pt x="801" y="3783"/>
                  </a:cubicBezTo>
                  <a:cubicBezTo>
                    <a:pt x="1121" y="3715"/>
                    <a:pt x="869" y="3463"/>
                    <a:pt x="892" y="3280"/>
                  </a:cubicBezTo>
                  <a:cubicBezTo>
                    <a:pt x="915" y="2983"/>
                    <a:pt x="1029" y="2617"/>
                    <a:pt x="1281" y="2525"/>
                  </a:cubicBezTo>
                  <a:cubicBezTo>
                    <a:pt x="1807" y="2365"/>
                    <a:pt x="1670" y="2000"/>
                    <a:pt x="1624" y="1657"/>
                  </a:cubicBezTo>
                  <a:cubicBezTo>
                    <a:pt x="1601" y="1405"/>
                    <a:pt x="1624" y="1153"/>
                    <a:pt x="1624" y="902"/>
                  </a:cubicBezTo>
                  <a:lnTo>
                    <a:pt x="1624" y="879"/>
                  </a:lnTo>
                  <a:cubicBezTo>
                    <a:pt x="1418" y="650"/>
                    <a:pt x="1304" y="376"/>
                    <a:pt x="1121" y="124"/>
                  </a:cubicBezTo>
                  <a:cubicBezTo>
                    <a:pt x="1059" y="47"/>
                    <a:pt x="965" y="1"/>
                    <a:pt x="868" y="1"/>
                  </a:cubicBezTo>
                  <a:close/>
                </a:path>
              </a:pathLst>
            </a:custGeom>
            <a:solidFill>
              <a:srgbClr val="E68D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91"/>
            <p:cNvSpPr/>
            <p:nvPr/>
          </p:nvSpPr>
          <p:spPr>
            <a:xfrm>
              <a:off x="4335325" y="4792575"/>
              <a:ext cx="17750" cy="113225"/>
            </a:xfrm>
            <a:custGeom>
              <a:avLst/>
              <a:gdLst/>
              <a:ahLst/>
              <a:cxnLst/>
              <a:rect l="l" t="t" r="r" b="b"/>
              <a:pathLst>
                <a:path w="710" h="4529" extrusionOk="0">
                  <a:moveTo>
                    <a:pt x="573" y="1"/>
                  </a:moveTo>
                  <a:lnTo>
                    <a:pt x="573" y="1"/>
                  </a:lnTo>
                  <a:cubicBezTo>
                    <a:pt x="230" y="252"/>
                    <a:pt x="321" y="732"/>
                    <a:pt x="70" y="1007"/>
                  </a:cubicBezTo>
                  <a:cubicBezTo>
                    <a:pt x="1" y="2104"/>
                    <a:pt x="344" y="3156"/>
                    <a:pt x="390" y="4231"/>
                  </a:cubicBezTo>
                  <a:cubicBezTo>
                    <a:pt x="390" y="4345"/>
                    <a:pt x="504" y="4437"/>
                    <a:pt x="573" y="4528"/>
                  </a:cubicBezTo>
                  <a:cubicBezTo>
                    <a:pt x="618" y="4437"/>
                    <a:pt x="710" y="4300"/>
                    <a:pt x="710" y="4208"/>
                  </a:cubicBezTo>
                  <a:cubicBezTo>
                    <a:pt x="618" y="3522"/>
                    <a:pt x="687" y="2836"/>
                    <a:pt x="618" y="2173"/>
                  </a:cubicBezTo>
                  <a:cubicBezTo>
                    <a:pt x="550" y="1464"/>
                    <a:pt x="550" y="732"/>
                    <a:pt x="5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91"/>
            <p:cNvSpPr/>
            <p:nvPr/>
          </p:nvSpPr>
          <p:spPr>
            <a:xfrm>
              <a:off x="4342775" y="4911475"/>
              <a:ext cx="24600" cy="63500"/>
            </a:xfrm>
            <a:custGeom>
              <a:avLst/>
              <a:gdLst/>
              <a:ahLst/>
              <a:cxnLst/>
              <a:rect l="l" t="t" r="r" b="b"/>
              <a:pathLst>
                <a:path w="984" h="2540" extrusionOk="0">
                  <a:moveTo>
                    <a:pt x="275" y="1"/>
                  </a:moveTo>
                  <a:cubicBezTo>
                    <a:pt x="92" y="184"/>
                    <a:pt x="0" y="435"/>
                    <a:pt x="46" y="687"/>
                  </a:cubicBezTo>
                  <a:cubicBezTo>
                    <a:pt x="46" y="1304"/>
                    <a:pt x="23" y="1922"/>
                    <a:pt x="23" y="2539"/>
                  </a:cubicBezTo>
                  <a:lnTo>
                    <a:pt x="778" y="2539"/>
                  </a:lnTo>
                  <a:cubicBezTo>
                    <a:pt x="778" y="2288"/>
                    <a:pt x="686" y="2059"/>
                    <a:pt x="526" y="1876"/>
                  </a:cubicBezTo>
                  <a:cubicBezTo>
                    <a:pt x="343" y="1693"/>
                    <a:pt x="458" y="1510"/>
                    <a:pt x="526" y="1304"/>
                  </a:cubicBezTo>
                  <a:cubicBezTo>
                    <a:pt x="595" y="1098"/>
                    <a:pt x="983" y="1236"/>
                    <a:pt x="915" y="961"/>
                  </a:cubicBezTo>
                  <a:cubicBezTo>
                    <a:pt x="869" y="801"/>
                    <a:pt x="640" y="710"/>
                    <a:pt x="480" y="573"/>
                  </a:cubicBezTo>
                  <a:cubicBezTo>
                    <a:pt x="343" y="412"/>
                    <a:pt x="275" y="207"/>
                    <a:pt x="2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91"/>
            <p:cNvSpPr/>
            <p:nvPr/>
          </p:nvSpPr>
          <p:spPr>
            <a:xfrm>
              <a:off x="4355350" y="4717700"/>
              <a:ext cx="40025" cy="56600"/>
            </a:xfrm>
            <a:custGeom>
              <a:avLst/>
              <a:gdLst/>
              <a:ahLst/>
              <a:cxnLst/>
              <a:rect l="l" t="t" r="r" b="b"/>
              <a:pathLst>
                <a:path w="1601" h="2264" extrusionOk="0">
                  <a:moveTo>
                    <a:pt x="1532" y="0"/>
                  </a:moveTo>
                  <a:cubicBezTo>
                    <a:pt x="1258" y="23"/>
                    <a:pt x="1006" y="114"/>
                    <a:pt x="801" y="274"/>
                  </a:cubicBezTo>
                  <a:lnTo>
                    <a:pt x="778" y="274"/>
                  </a:lnTo>
                  <a:cubicBezTo>
                    <a:pt x="686" y="343"/>
                    <a:pt x="618" y="435"/>
                    <a:pt x="549" y="526"/>
                  </a:cubicBezTo>
                  <a:cubicBezTo>
                    <a:pt x="275" y="800"/>
                    <a:pt x="389" y="1281"/>
                    <a:pt x="23" y="1532"/>
                  </a:cubicBezTo>
                  <a:lnTo>
                    <a:pt x="23" y="1784"/>
                  </a:lnTo>
                  <a:cubicBezTo>
                    <a:pt x="23" y="1944"/>
                    <a:pt x="23" y="2104"/>
                    <a:pt x="0" y="2264"/>
                  </a:cubicBezTo>
                  <a:lnTo>
                    <a:pt x="778" y="2012"/>
                  </a:lnTo>
                  <a:cubicBezTo>
                    <a:pt x="1304" y="1509"/>
                    <a:pt x="1235" y="732"/>
                    <a:pt x="1601" y="160"/>
                  </a:cubicBezTo>
                  <a:cubicBezTo>
                    <a:pt x="1578" y="114"/>
                    <a:pt x="1555" y="46"/>
                    <a:pt x="1532" y="0"/>
                  </a:cubicBezTo>
                  <a:close/>
                </a:path>
              </a:pathLst>
            </a:custGeom>
            <a:solidFill>
              <a:srgbClr val="DB7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91"/>
            <p:cNvSpPr/>
            <p:nvPr/>
          </p:nvSpPr>
          <p:spPr>
            <a:xfrm>
              <a:off x="4430800" y="4605075"/>
              <a:ext cx="7450" cy="12600"/>
            </a:xfrm>
            <a:custGeom>
              <a:avLst/>
              <a:gdLst/>
              <a:ahLst/>
              <a:cxnLst/>
              <a:rect l="l" t="t" r="r" b="b"/>
              <a:pathLst>
                <a:path w="298" h="504" extrusionOk="0">
                  <a:moveTo>
                    <a:pt x="24" y="0"/>
                  </a:moveTo>
                  <a:cubicBezTo>
                    <a:pt x="1" y="206"/>
                    <a:pt x="92" y="389"/>
                    <a:pt x="275" y="503"/>
                  </a:cubicBezTo>
                  <a:cubicBezTo>
                    <a:pt x="298" y="298"/>
                    <a:pt x="206" y="92"/>
                    <a:pt x="24" y="0"/>
                  </a:cubicBezTo>
                  <a:close/>
                </a:path>
              </a:pathLst>
            </a:custGeom>
            <a:solidFill>
              <a:srgbClr val="BF50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91"/>
            <p:cNvSpPr/>
            <p:nvPr/>
          </p:nvSpPr>
          <p:spPr>
            <a:xfrm>
              <a:off x="3779675" y="5313175"/>
              <a:ext cx="18900" cy="5800"/>
            </a:xfrm>
            <a:custGeom>
              <a:avLst/>
              <a:gdLst/>
              <a:ahLst/>
              <a:cxnLst/>
              <a:rect l="l" t="t" r="r" b="b"/>
              <a:pathLst>
                <a:path w="756" h="232" extrusionOk="0">
                  <a:moveTo>
                    <a:pt x="478" y="1"/>
                  </a:moveTo>
                  <a:cubicBezTo>
                    <a:pt x="295" y="1"/>
                    <a:pt x="123" y="31"/>
                    <a:pt x="1" y="214"/>
                  </a:cubicBezTo>
                  <a:cubicBezTo>
                    <a:pt x="92" y="222"/>
                    <a:pt x="186" y="232"/>
                    <a:pt x="278" y="232"/>
                  </a:cubicBezTo>
                  <a:cubicBezTo>
                    <a:pt x="460" y="232"/>
                    <a:pt x="633" y="191"/>
                    <a:pt x="755" y="8"/>
                  </a:cubicBezTo>
                  <a:cubicBezTo>
                    <a:pt x="664" y="8"/>
                    <a:pt x="570" y="1"/>
                    <a:pt x="478"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91"/>
            <p:cNvSpPr/>
            <p:nvPr/>
          </p:nvSpPr>
          <p:spPr>
            <a:xfrm>
              <a:off x="3798550" y="5306800"/>
              <a:ext cx="13175" cy="6600"/>
            </a:xfrm>
            <a:custGeom>
              <a:avLst/>
              <a:gdLst/>
              <a:ahLst/>
              <a:cxnLst/>
              <a:rect l="l" t="t" r="r" b="b"/>
              <a:pathLst>
                <a:path w="527" h="264" extrusionOk="0">
                  <a:moveTo>
                    <a:pt x="422" y="0"/>
                  </a:moveTo>
                  <a:cubicBezTo>
                    <a:pt x="253" y="0"/>
                    <a:pt x="95" y="92"/>
                    <a:pt x="0" y="263"/>
                  </a:cubicBezTo>
                  <a:cubicBezTo>
                    <a:pt x="206" y="263"/>
                    <a:pt x="389" y="172"/>
                    <a:pt x="526" y="12"/>
                  </a:cubicBezTo>
                  <a:cubicBezTo>
                    <a:pt x="491" y="4"/>
                    <a:pt x="457" y="0"/>
                    <a:pt x="422"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91"/>
            <p:cNvSpPr/>
            <p:nvPr/>
          </p:nvSpPr>
          <p:spPr>
            <a:xfrm>
              <a:off x="3685350" y="5313375"/>
              <a:ext cx="11450" cy="18300"/>
            </a:xfrm>
            <a:custGeom>
              <a:avLst/>
              <a:gdLst/>
              <a:ahLst/>
              <a:cxnLst/>
              <a:rect l="l" t="t" r="r" b="b"/>
              <a:pathLst>
                <a:path w="458" h="732" extrusionOk="0">
                  <a:moveTo>
                    <a:pt x="1" y="0"/>
                  </a:moveTo>
                  <a:lnTo>
                    <a:pt x="1" y="732"/>
                  </a:lnTo>
                  <a:cubicBezTo>
                    <a:pt x="115" y="618"/>
                    <a:pt x="206" y="526"/>
                    <a:pt x="298" y="389"/>
                  </a:cubicBezTo>
                  <a:cubicBezTo>
                    <a:pt x="458" y="92"/>
                    <a:pt x="298" y="0"/>
                    <a:pt x="1"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91"/>
            <p:cNvSpPr/>
            <p:nvPr/>
          </p:nvSpPr>
          <p:spPr>
            <a:xfrm>
              <a:off x="3735650" y="5319650"/>
              <a:ext cx="12600" cy="4525"/>
            </a:xfrm>
            <a:custGeom>
              <a:avLst/>
              <a:gdLst/>
              <a:ahLst/>
              <a:cxnLst/>
              <a:rect l="l" t="t" r="r" b="b"/>
              <a:pathLst>
                <a:path w="504" h="181" extrusionOk="0">
                  <a:moveTo>
                    <a:pt x="1" y="1"/>
                  </a:moveTo>
                  <a:cubicBezTo>
                    <a:pt x="79" y="123"/>
                    <a:pt x="163" y="181"/>
                    <a:pt x="246" y="181"/>
                  </a:cubicBezTo>
                  <a:cubicBezTo>
                    <a:pt x="334" y="181"/>
                    <a:pt x="422" y="118"/>
                    <a:pt x="504" y="1"/>
                  </a:cubicBezTo>
                  <a:close/>
                </a:path>
              </a:pathLst>
            </a:custGeom>
            <a:solidFill>
              <a:srgbClr val="B03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91"/>
            <p:cNvSpPr/>
            <p:nvPr/>
          </p:nvSpPr>
          <p:spPr>
            <a:xfrm>
              <a:off x="3754525" y="5319650"/>
              <a:ext cx="6300" cy="2600"/>
            </a:xfrm>
            <a:custGeom>
              <a:avLst/>
              <a:gdLst/>
              <a:ahLst/>
              <a:cxnLst/>
              <a:rect l="l" t="t" r="r" b="b"/>
              <a:pathLst>
                <a:path w="252" h="104" extrusionOk="0">
                  <a:moveTo>
                    <a:pt x="0" y="1"/>
                  </a:moveTo>
                  <a:cubicBezTo>
                    <a:pt x="46" y="69"/>
                    <a:pt x="92" y="104"/>
                    <a:pt x="135" y="104"/>
                  </a:cubicBezTo>
                  <a:cubicBezTo>
                    <a:pt x="178" y="104"/>
                    <a:pt x="218" y="69"/>
                    <a:pt x="252" y="1"/>
                  </a:cubicBezTo>
                  <a:close/>
                </a:path>
              </a:pathLst>
            </a:custGeom>
            <a:solidFill>
              <a:srgbClr val="B03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91"/>
            <p:cNvSpPr/>
            <p:nvPr/>
          </p:nvSpPr>
          <p:spPr>
            <a:xfrm>
              <a:off x="3108550" y="4912050"/>
              <a:ext cx="57175" cy="56650"/>
            </a:xfrm>
            <a:custGeom>
              <a:avLst/>
              <a:gdLst/>
              <a:ahLst/>
              <a:cxnLst/>
              <a:rect l="l" t="t" r="r" b="b"/>
              <a:pathLst>
                <a:path w="2287" h="2266" extrusionOk="0">
                  <a:moveTo>
                    <a:pt x="297" y="1"/>
                  </a:moveTo>
                  <a:cubicBezTo>
                    <a:pt x="183" y="252"/>
                    <a:pt x="0" y="481"/>
                    <a:pt x="297" y="778"/>
                  </a:cubicBezTo>
                  <a:cubicBezTo>
                    <a:pt x="709" y="1167"/>
                    <a:pt x="1212" y="1487"/>
                    <a:pt x="1486" y="2013"/>
                  </a:cubicBezTo>
                  <a:cubicBezTo>
                    <a:pt x="1624" y="2248"/>
                    <a:pt x="1912" y="2265"/>
                    <a:pt x="2164" y="2265"/>
                  </a:cubicBezTo>
                  <a:cubicBezTo>
                    <a:pt x="2207" y="2265"/>
                    <a:pt x="2248" y="2265"/>
                    <a:pt x="2287" y="2265"/>
                  </a:cubicBezTo>
                  <a:cubicBezTo>
                    <a:pt x="1875" y="1716"/>
                    <a:pt x="1464" y="1167"/>
                    <a:pt x="1029" y="641"/>
                  </a:cubicBezTo>
                  <a:cubicBezTo>
                    <a:pt x="800" y="412"/>
                    <a:pt x="549" y="184"/>
                    <a:pt x="2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91"/>
            <p:cNvSpPr/>
            <p:nvPr/>
          </p:nvSpPr>
          <p:spPr>
            <a:xfrm>
              <a:off x="3170850" y="4980650"/>
              <a:ext cx="13175" cy="13175"/>
            </a:xfrm>
            <a:custGeom>
              <a:avLst/>
              <a:gdLst/>
              <a:ahLst/>
              <a:cxnLst/>
              <a:rect l="l" t="t" r="r" b="b"/>
              <a:pathLst>
                <a:path w="527" h="527" extrusionOk="0">
                  <a:moveTo>
                    <a:pt x="46" y="1"/>
                  </a:moveTo>
                  <a:lnTo>
                    <a:pt x="46" y="1"/>
                  </a:lnTo>
                  <a:cubicBezTo>
                    <a:pt x="1" y="298"/>
                    <a:pt x="229" y="527"/>
                    <a:pt x="527" y="527"/>
                  </a:cubicBezTo>
                  <a:cubicBezTo>
                    <a:pt x="435" y="275"/>
                    <a:pt x="275" y="92"/>
                    <a:pt x="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91"/>
            <p:cNvSpPr/>
            <p:nvPr/>
          </p:nvSpPr>
          <p:spPr>
            <a:xfrm>
              <a:off x="3165700" y="4968075"/>
              <a:ext cx="6325" cy="6325"/>
            </a:xfrm>
            <a:custGeom>
              <a:avLst/>
              <a:gdLst/>
              <a:ahLst/>
              <a:cxnLst/>
              <a:rect l="l" t="t" r="r" b="b"/>
              <a:pathLst>
                <a:path w="253" h="253" extrusionOk="0">
                  <a:moveTo>
                    <a:pt x="252" y="1"/>
                  </a:moveTo>
                  <a:lnTo>
                    <a:pt x="1" y="24"/>
                  </a:lnTo>
                  <a:lnTo>
                    <a:pt x="252" y="252"/>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91"/>
            <p:cNvSpPr/>
            <p:nvPr/>
          </p:nvSpPr>
          <p:spPr>
            <a:xfrm>
              <a:off x="3321775" y="5169300"/>
              <a:ext cx="6875" cy="5750"/>
            </a:xfrm>
            <a:custGeom>
              <a:avLst/>
              <a:gdLst/>
              <a:ahLst/>
              <a:cxnLst/>
              <a:rect l="l" t="t" r="r" b="b"/>
              <a:pathLst>
                <a:path w="275" h="230" extrusionOk="0">
                  <a:moveTo>
                    <a:pt x="0" y="1"/>
                  </a:moveTo>
                  <a:lnTo>
                    <a:pt x="275" y="229"/>
                  </a:lnTo>
                  <a:close/>
                </a:path>
              </a:pathLst>
            </a:custGeom>
            <a:solidFill>
              <a:srgbClr val="C95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91"/>
            <p:cNvSpPr/>
            <p:nvPr/>
          </p:nvSpPr>
          <p:spPr>
            <a:xfrm>
              <a:off x="3065675" y="4830300"/>
              <a:ext cx="5725" cy="6325"/>
            </a:xfrm>
            <a:custGeom>
              <a:avLst/>
              <a:gdLst/>
              <a:ahLst/>
              <a:cxnLst/>
              <a:rect l="l" t="t" r="r" b="b"/>
              <a:pathLst>
                <a:path w="229" h="253" extrusionOk="0">
                  <a:moveTo>
                    <a:pt x="229" y="252"/>
                  </a:moveTo>
                  <a:cubicBezTo>
                    <a:pt x="137" y="184"/>
                    <a:pt x="69" y="92"/>
                    <a:pt x="0" y="1"/>
                  </a:cubicBezTo>
                  <a:cubicBezTo>
                    <a:pt x="69" y="92"/>
                    <a:pt x="137" y="184"/>
                    <a:pt x="229" y="2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91"/>
            <p:cNvSpPr/>
            <p:nvPr/>
          </p:nvSpPr>
          <p:spPr>
            <a:xfrm>
              <a:off x="3616175" y="5288225"/>
              <a:ext cx="6900" cy="6300"/>
            </a:xfrm>
            <a:custGeom>
              <a:avLst/>
              <a:gdLst/>
              <a:ahLst/>
              <a:cxnLst/>
              <a:rect l="l" t="t" r="r" b="b"/>
              <a:pathLst>
                <a:path w="276" h="252" extrusionOk="0">
                  <a:moveTo>
                    <a:pt x="1" y="0"/>
                  </a:moveTo>
                  <a:lnTo>
                    <a:pt x="275" y="252"/>
                  </a:lnTo>
                  <a:cubicBezTo>
                    <a:pt x="229" y="114"/>
                    <a:pt x="138" y="23"/>
                    <a:pt x="1" y="0"/>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91"/>
            <p:cNvSpPr/>
            <p:nvPr/>
          </p:nvSpPr>
          <p:spPr>
            <a:xfrm>
              <a:off x="3623050" y="5294500"/>
              <a:ext cx="6300" cy="5750"/>
            </a:xfrm>
            <a:custGeom>
              <a:avLst/>
              <a:gdLst/>
              <a:ahLst/>
              <a:cxnLst/>
              <a:rect l="l" t="t" r="r" b="b"/>
              <a:pathLst>
                <a:path w="252" h="230" extrusionOk="0">
                  <a:moveTo>
                    <a:pt x="0" y="1"/>
                  </a:moveTo>
                  <a:lnTo>
                    <a:pt x="252" y="229"/>
                  </a:ln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91"/>
            <p:cNvSpPr/>
            <p:nvPr/>
          </p:nvSpPr>
          <p:spPr>
            <a:xfrm>
              <a:off x="3422375" y="5237825"/>
              <a:ext cx="12600" cy="6125"/>
            </a:xfrm>
            <a:custGeom>
              <a:avLst/>
              <a:gdLst/>
              <a:ahLst/>
              <a:cxnLst/>
              <a:rect l="l" t="t" r="r" b="b"/>
              <a:pathLst>
                <a:path w="504" h="245" extrusionOk="0">
                  <a:moveTo>
                    <a:pt x="64" y="0"/>
                  </a:moveTo>
                  <a:cubicBezTo>
                    <a:pt x="43" y="0"/>
                    <a:pt x="22" y="1"/>
                    <a:pt x="1" y="4"/>
                  </a:cubicBezTo>
                  <a:cubicBezTo>
                    <a:pt x="96" y="155"/>
                    <a:pt x="253" y="244"/>
                    <a:pt x="408" y="244"/>
                  </a:cubicBezTo>
                  <a:cubicBezTo>
                    <a:pt x="441" y="244"/>
                    <a:pt x="473" y="240"/>
                    <a:pt x="504" y="232"/>
                  </a:cubicBezTo>
                  <a:cubicBezTo>
                    <a:pt x="422" y="89"/>
                    <a:pt x="248" y="0"/>
                    <a:pt x="64" y="0"/>
                  </a:cubicBezTo>
                  <a:close/>
                </a:path>
              </a:pathLst>
            </a:custGeom>
            <a:solidFill>
              <a:srgbClr val="BB39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91"/>
            <p:cNvSpPr/>
            <p:nvPr/>
          </p:nvSpPr>
          <p:spPr>
            <a:xfrm>
              <a:off x="4316475" y="4210050"/>
              <a:ext cx="26900" cy="33950"/>
            </a:xfrm>
            <a:custGeom>
              <a:avLst/>
              <a:gdLst/>
              <a:ahLst/>
              <a:cxnLst/>
              <a:rect l="l" t="t" r="r" b="b"/>
              <a:pathLst>
                <a:path w="1076" h="1358" extrusionOk="0">
                  <a:moveTo>
                    <a:pt x="92" y="1"/>
                  </a:moveTo>
                  <a:lnTo>
                    <a:pt x="92" y="1"/>
                  </a:lnTo>
                  <a:cubicBezTo>
                    <a:pt x="0" y="549"/>
                    <a:pt x="343" y="892"/>
                    <a:pt x="641" y="1281"/>
                  </a:cubicBezTo>
                  <a:cubicBezTo>
                    <a:pt x="673" y="1338"/>
                    <a:pt x="718" y="1358"/>
                    <a:pt x="769" y="1358"/>
                  </a:cubicBezTo>
                  <a:cubicBezTo>
                    <a:pt x="860" y="1358"/>
                    <a:pt x="972" y="1296"/>
                    <a:pt x="1075" y="1281"/>
                  </a:cubicBezTo>
                  <a:lnTo>
                    <a:pt x="92" y="1"/>
                  </a:ln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91"/>
            <p:cNvSpPr/>
            <p:nvPr/>
          </p:nvSpPr>
          <p:spPr>
            <a:xfrm>
              <a:off x="4299325" y="4185475"/>
              <a:ext cx="19450" cy="24600"/>
            </a:xfrm>
            <a:custGeom>
              <a:avLst/>
              <a:gdLst/>
              <a:ahLst/>
              <a:cxnLst/>
              <a:rect l="l" t="t" r="r" b="b"/>
              <a:pathLst>
                <a:path w="778" h="984" extrusionOk="0">
                  <a:moveTo>
                    <a:pt x="23" y="0"/>
                  </a:moveTo>
                  <a:lnTo>
                    <a:pt x="23" y="0"/>
                  </a:lnTo>
                  <a:cubicBezTo>
                    <a:pt x="0" y="526"/>
                    <a:pt x="115" y="961"/>
                    <a:pt x="778" y="984"/>
                  </a:cubicBezTo>
                  <a:cubicBezTo>
                    <a:pt x="755" y="732"/>
                    <a:pt x="663" y="458"/>
                    <a:pt x="526" y="229"/>
                  </a:cubicBezTo>
                  <a:lnTo>
                    <a:pt x="23" y="0"/>
                  </a:ln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91"/>
            <p:cNvSpPr/>
            <p:nvPr/>
          </p:nvSpPr>
          <p:spPr>
            <a:xfrm>
              <a:off x="4237000" y="4109875"/>
              <a:ext cx="13125" cy="12800"/>
            </a:xfrm>
            <a:custGeom>
              <a:avLst/>
              <a:gdLst/>
              <a:ahLst/>
              <a:cxnLst/>
              <a:rect l="l" t="t" r="r" b="b"/>
              <a:pathLst>
                <a:path w="525" h="512" extrusionOk="0">
                  <a:moveTo>
                    <a:pt x="70" y="0"/>
                  </a:moveTo>
                  <a:cubicBezTo>
                    <a:pt x="48" y="0"/>
                    <a:pt x="25" y="2"/>
                    <a:pt x="1" y="6"/>
                  </a:cubicBezTo>
                  <a:lnTo>
                    <a:pt x="1" y="257"/>
                  </a:lnTo>
                  <a:cubicBezTo>
                    <a:pt x="105" y="404"/>
                    <a:pt x="267" y="512"/>
                    <a:pt x="452" y="512"/>
                  </a:cubicBezTo>
                  <a:cubicBezTo>
                    <a:pt x="469" y="512"/>
                    <a:pt x="486" y="511"/>
                    <a:pt x="504" y="509"/>
                  </a:cubicBezTo>
                  <a:cubicBezTo>
                    <a:pt x="525" y="235"/>
                    <a:pt x="333" y="0"/>
                    <a:pt x="70" y="0"/>
                  </a:cubicBezTo>
                  <a:close/>
                </a:path>
              </a:pathLst>
            </a:custGeom>
            <a:solidFill>
              <a:srgbClr val="CA4F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91"/>
            <p:cNvSpPr/>
            <p:nvPr/>
          </p:nvSpPr>
          <p:spPr>
            <a:xfrm>
              <a:off x="4249600" y="4122600"/>
              <a:ext cx="6300" cy="6300"/>
            </a:xfrm>
            <a:custGeom>
              <a:avLst/>
              <a:gdLst/>
              <a:ahLst/>
              <a:cxnLst/>
              <a:rect l="l" t="t" r="r" b="b"/>
              <a:pathLst>
                <a:path w="252" h="252" extrusionOk="0">
                  <a:moveTo>
                    <a:pt x="0" y="0"/>
                  </a:moveTo>
                  <a:cubicBezTo>
                    <a:pt x="69" y="91"/>
                    <a:pt x="160" y="183"/>
                    <a:pt x="251" y="251"/>
                  </a:cubicBezTo>
                  <a:cubicBezTo>
                    <a:pt x="160" y="160"/>
                    <a:pt x="69" y="91"/>
                    <a:pt x="0" y="0"/>
                  </a:cubicBezTo>
                  <a:close/>
                </a:path>
              </a:pathLst>
            </a:custGeom>
            <a:solidFill>
              <a:srgbClr val="CA4F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91"/>
            <p:cNvSpPr/>
            <p:nvPr/>
          </p:nvSpPr>
          <p:spPr>
            <a:xfrm>
              <a:off x="4294175" y="4179175"/>
              <a:ext cx="5750" cy="6325"/>
            </a:xfrm>
            <a:custGeom>
              <a:avLst/>
              <a:gdLst/>
              <a:ahLst/>
              <a:cxnLst/>
              <a:rect l="l" t="t" r="r" b="b"/>
              <a:pathLst>
                <a:path w="230" h="253" extrusionOk="0">
                  <a:moveTo>
                    <a:pt x="229" y="252"/>
                  </a:moveTo>
                  <a:lnTo>
                    <a:pt x="1" y="1"/>
                  </a:ln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91"/>
            <p:cNvSpPr/>
            <p:nvPr/>
          </p:nvSpPr>
          <p:spPr>
            <a:xfrm>
              <a:off x="3848850" y="3890800"/>
              <a:ext cx="12600" cy="6100"/>
            </a:xfrm>
            <a:custGeom>
              <a:avLst/>
              <a:gdLst/>
              <a:ahLst/>
              <a:cxnLst/>
              <a:rect l="l" t="t" r="r" b="b"/>
              <a:pathLst>
                <a:path w="504" h="244" extrusionOk="0">
                  <a:moveTo>
                    <a:pt x="84" y="1"/>
                  </a:moveTo>
                  <a:cubicBezTo>
                    <a:pt x="56" y="1"/>
                    <a:pt x="28" y="4"/>
                    <a:pt x="0" y="11"/>
                  </a:cubicBezTo>
                  <a:cubicBezTo>
                    <a:pt x="83" y="155"/>
                    <a:pt x="257" y="243"/>
                    <a:pt x="441" y="243"/>
                  </a:cubicBezTo>
                  <a:cubicBezTo>
                    <a:pt x="461" y="243"/>
                    <a:pt x="482" y="242"/>
                    <a:pt x="504" y="240"/>
                  </a:cubicBezTo>
                  <a:cubicBezTo>
                    <a:pt x="406" y="104"/>
                    <a:pt x="243" y="1"/>
                    <a:pt x="84" y="1"/>
                  </a:cubicBezTo>
                  <a:close/>
                </a:path>
              </a:pathLst>
            </a:custGeom>
            <a:solidFill>
              <a:srgbClr val="E28C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91"/>
            <p:cNvSpPr/>
            <p:nvPr/>
          </p:nvSpPr>
          <p:spPr>
            <a:xfrm>
              <a:off x="4011200" y="3934500"/>
              <a:ext cx="6325" cy="6325"/>
            </a:xfrm>
            <a:custGeom>
              <a:avLst/>
              <a:gdLst/>
              <a:ahLst/>
              <a:cxnLst/>
              <a:rect l="l" t="t" r="r" b="b"/>
              <a:pathLst>
                <a:path w="253" h="253" extrusionOk="0">
                  <a:moveTo>
                    <a:pt x="1" y="1"/>
                  </a:moveTo>
                  <a:lnTo>
                    <a:pt x="252" y="252"/>
                  </a:lnTo>
                  <a:close/>
                </a:path>
              </a:pathLst>
            </a:custGeom>
            <a:solidFill>
              <a:srgbClr val="ECA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91"/>
            <p:cNvSpPr/>
            <p:nvPr/>
          </p:nvSpPr>
          <p:spPr>
            <a:xfrm>
              <a:off x="4382225" y="4366675"/>
              <a:ext cx="5150" cy="5175"/>
            </a:xfrm>
            <a:custGeom>
              <a:avLst/>
              <a:gdLst/>
              <a:ahLst/>
              <a:cxnLst/>
              <a:rect l="l" t="t" r="r" b="b"/>
              <a:pathLst>
                <a:path w="206" h="207" extrusionOk="0">
                  <a:moveTo>
                    <a:pt x="0" y="207"/>
                  </a:moveTo>
                  <a:lnTo>
                    <a:pt x="2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91"/>
            <p:cNvSpPr/>
            <p:nvPr/>
          </p:nvSpPr>
          <p:spPr>
            <a:xfrm>
              <a:off x="3857425" y="5293450"/>
              <a:ext cx="49175" cy="18900"/>
            </a:xfrm>
            <a:custGeom>
              <a:avLst/>
              <a:gdLst/>
              <a:ahLst/>
              <a:cxnLst/>
              <a:rect l="l" t="t" r="r" b="b"/>
              <a:pathLst>
                <a:path w="1967" h="756" extrusionOk="0">
                  <a:moveTo>
                    <a:pt x="1205" y="0"/>
                  </a:moveTo>
                  <a:cubicBezTo>
                    <a:pt x="926" y="0"/>
                    <a:pt x="629" y="197"/>
                    <a:pt x="298" y="294"/>
                  </a:cubicBezTo>
                  <a:cubicBezTo>
                    <a:pt x="115" y="340"/>
                    <a:pt x="0" y="454"/>
                    <a:pt x="69" y="614"/>
                  </a:cubicBezTo>
                  <a:cubicBezTo>
                    <a:pt x="129" y="694"/>
                    <a:pt x="223" y="756"/>
                    <a:pt x="321" y="756"/>
                  </a:cubicBezTo>
                  <a:cubicBezTo>
                    <a:pt x="336" y="756"/>
                    <a:pt x="351" y="754"/>
                    <a:pt x="366" y="751"/>
                  </a:cubicBezTo>
                  <a:cubicBezTo>
                    <a:pt x="847" y="660"/>
                    <a:pt x="1327" y="546"/>
                    <a:pt x="1784" y="431"/>
                  </a:cubicBezTo>
                  <a:cubicBezTo>
                    <a:pt x="1853" y="408"/>
                    <a:pt x="1898" y="317"/>
                    <a:pt x="1921" y="248"/>
                  </a:cubicBezTo>
                  <a:cubicBezTo>
                    <a:pt x="1967" y="65"/>
                    <a:pt x="1830" y="65"/>
                    <a:pt x="1715" y="43"/>
                  </a:cubicBezTo>
                  <a:cubicBezTo>
                    <a:pt x="1578" y="20"/>
                    <a:pt x="1464" y="20"/>
                    <a:pt x="1350" y="20"/>
                  </a:cubicBezTo>
                  <a:cubicBezTo>
                    <a:pt x="1302" y="6"/>
                    <a:pt x="1254" y="0"/>
                    <a:pt x="1205" y="0"/>
                  </a:cubicBezTo>
                  <a:close/>
                </a:path>
              </a:pathLst>
            </a:custGeom>
            <a:solidFill>
              <a:srgbClr val="ECA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91"/>
            <p:cNvSpPr/>
            <p:nvPr/>
          </p:nvSpPr>
          <p:spPr>
            <a:xfrm>
              <a:off x="4399925" y="4693100"/>
              <a:ext cx="12600" cy="20625"/>
            </a:xfrm>
            <a:custGeom>
              <a:avLst/>
              <a:gdLst/>
              <a:ahLst/>
              <a:cxnLst/>
              <a:rect l="l" t="t" r="r" b="b"/>
              <a:pathLst>
                <a:path w="504" h="825" extrusionOk="0">
                  <a:moveTo>
                    <a:pt x="504" y="1"/>
                  </a:moveTo>
                  <a:lnTo>
                    <a:pt x="504" y="1"/>
                  </a:lnTo>
                  <a:cubicBezTo>
                    <a:pt x="184" y="92"/>
                    <a:pt x="1" y="412"/>
                    <a:pt x="1" y="733"/>
                  </a:cubicBezTo>
                  <a:lnTo>
                    <a:pt x="138" y="824"/>
                  </a:lnTo>
                  <a:lnTo>
                    <a:pt x="252" y="733"/>
                  </a:lnTo>
                  <a:cubicBezTo>
                    <a:pt x="344" y="481"/>
                    <a:pt x="412" y="229"/>
                    <a:pt x="504" y="1"/>
                  </a:cubicBezTo>
                  <a:close/>
                </a:path>
              </a:pathLst>
            </a:custGeom>
            <a:solidFill>
              <a:srgbClr val="DB7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91"/>
            <p:cNvSpPr/>
            <p:nvPr/>
          </p:nvSpPr>
          <p:spPr>
            <a:xfrm>
              <a:off x="4425650" y="4661100"/>
              <a:ext cx="5750" cy="6300"/>
            </a:xfrm>
            <a:custGeom>
              <a:avLst/>
              <a:gdLst/>
              <a:ahLst/>
              <a:cxnLst/>
              <a:rect l="l" t="t" r="r" b="b"/>
              <a:pathLst>
                <a:path w="230" h="252" extrusionOk="0">
                  <a:moveTo>
                    <a:pt x="230" y="0"/>
                  </a:moveTo>
                  <a:lnTo>
                    <a:pt x="1" y="252"/>
                  </a:ln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91"/>
            <p:cNvSpPr/>
            <p:nvPr/>
          </p:nvSpPr>
          <p:spPr>
            <a:xfrm>
              <a:off x="4412500" y="4686250"/>
              <a:ext cx="6325" cy="6300"/>
            </a:xfrm>
            <a:custGeom>
              <a:avLst/>
              <a:gdLst/>
              <a:ahLst/>
              <a:cxnLst/>
              <a:rect l="l" t="t" r="r" b="b"/>
              <a:pathLst>
                <a:path w="253" h="252" extrusionOk="0">
                  <a:moveTo>
                    <a:pt x="252" y="0"/>
                  </a:moveTo>
                  <a:lnTo>
                    <a:pt x="1" y="252"/>
                  </a:lnTo>
                  <a:close/>
                </a:path>
              </a:pathLst>
            </a:custGeom>
            <a:solidFill>
              <a:srgbClr val="DB7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91"/>
            <p:cNvSpPr/>
            <p:nvPr/>
          </p:nvSpPr>
          <p:spPr>
            <a:xfrm>
              <a:off x="4393650" y="4711400"/>
              <a:ext cx="7650" cy="6700"/>
            </a:xfrm>
            <a:custGeom>
              <a:avLst/>
              <a:gdLst/>
              <a:ahLst/>
              <a:cxnLst/>
              <a:rect l="l" t="t" r="r" b="b"/>
              <a:pathLst>
                <a:path w="306" h="268" extrusionOk="0">
                  <a:moveTo>
                    <a:pt x="252" y="1"/>
                  </a:moveTo>
                  <a:lnTo>
                    <a:pt x="0" y="252"/>
                  </a:lnTo>
                  <a:cubicBezTo>
                    <a:pt x="46" y="262"/>
                    <a:pt x="86" y="268"/>
                    <a:pt x="122" y="268"/>
                  </a:cubicBezTo>
                  <a:cubicBezTo>
                    <a:pt x="248" y="268"/>
                    <a:pt x="305" y="197"/>
                    <a:pt x="252" y="1"/>
                  </a:cubicBezTo>
                  <a:close/>
                </a:path>
              </a:pathLst>
            </a:custGeom>
            <a:solidFill>
              <a:srgbClr val="DB7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91"/>
            <p:cNvSpPr/>
            <p:nvPr/>
          </p:nvSpPr>
          <p:spPr>
            <a:xfrm>
              <a:off x="4369625" y="4724550"/>
              <a:ext cx="5750" cy="6325"/>
            </a:xfrm>
            <a:custGeom>
              <a:avLst/>
              <a:gdLst/>
              <a:ahLst/>
              <a:cxnLst/>
              <a:rect l="l" t="t" r="r" b="b"/>
              <a:pathLst>
                <a:path w="230" h="253" extrusionOk="0">
                  <a:moveTo>
                    <a:pt x="230" y="0"/>
                  </a:moveTo>
                  <a:lnTo>
                    <a:pt x="230" y="0"/>
                  </a:lnTo>
                  <a:cubicBezTo>
                    <a:pt x="92" y="23"/>
                    <a:pt x="1" y="138"/>
                    <a:pt x="1" y="252"/>
                  </a:cubicBezTo>
                  <a:lnTo>
                    <a:pt x="230" y="0"/>
                  </a:lnTo>
                  <a:close/>
                </a:path>
              </a:pathLst>
            </a:custGeom>
            <a:solidFill>
              <a:srgbClr val="BF50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91"/>
            <p:cNvSpPr/>
            <p:nvPr/>
          </p:nvSpPr>
          <p:spPr>
            <a:xfrm>
              <a:off x="4374775" y="4711975"/>
              <a:ext cx="32050" cy="56050"/>
            </a:xfrm>
            <a:custGeom>
              <a:avLst/>
              <a:gdLst/>
              <a:ahLst/>
              <a:cxnLst/>
              <a:rect l="l" t="t" r="r" b="b"/>
              <a:pathLst>
                <a:path w="1282" h="2242" extrusionOk="0">
                  <a:moveTo>
                    <a:pt x="1007" y="0"/>
                  </a:moveTo>
                  <a:lnTo>
                    <a:pt x="755" y="229"/>
                  </a:lnTo>
                  <a:cubicBezTo>
                    <a:pt x="389" y="732"/>
                    <a:pt x="1" y="1212"/>
                    <a:pt x="161" y="1898"/>
                  </a:cubicBezTo>
                  <a:cubicBezTo>
                    <a:pt x="184" y="2013"/>
                    <a:pt x="69" y="2127"/>
                    <a:pt x="1" y="2241"/>
                  </a:cubicBezTo>
                  <a:lnTo>
                    <a:pt x="504" y="2241"/>
                  </a:lnTo>
                  <a:cubicBezTo>
                    <a:pt x="527" y="2081"/>
                    <a:pt x="527" y="1921"/>
                    <a:pt x="550" y="1761"/>
                  </a:cubicBezTo>
                  <a:cubicBezTo>
                    <a:pt x="595" y="1487"/>
                    <a:pt x="1098" y="1578"/>
                    <a:pt x="1007" y="1327"/>
                  </a:cubicBezTo>
                  <a:cubicBezTo>
                    <a:pt x="915" y="1121"/>
                    <a:pt x="961" y="869"/>
                    <a:pt x="1121" y="686"/>
                  </a:cubicBezTo>
                  <a:cubicBezTo>
                    <a:pt x="1236" y="481"/>
                    <a:pt x="1281" y="229"/>
                    <a:pt x="1258" y="0"/>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91"/>
            <p:cNvSpPr/>
            <p:nvPr/>
          </p:nvSpPr>
          <p:spPr>
            <a:xfrm>
              <a:off x="4415375" y="4722675"/>
              <a:ext cx="16025" cy="13900"/>
            </a:xfrm>
            <a:custGeom>
              <a:avLst/>
              <a:gdLst/>
              <a:ahLst/>
              <a:cxnLst/>
              <a:rect l="l" t="t" r="r" b="b"/>
              <a:pathLst>
                <a:path w="641" h="556" extrusionOk="0">
                  <a:moveTo>
                    <a:pt x="187" y="1"/>
                  </a:moveTo>
                  <a:cubicBezTo>
                    <a:pt x="126" y="1"/>
                    <a:pt x="56" y="34"/>
                    <a:pt x="0" y="53"/>
                  </a:cubicBezTo>
                  <a:cubicBezTo>
                    <a:pt x="46" y="121"/>
                    <a:pt x="46" y="213"/>
                    <a:pt x="92" y="258"/>
                  </a:cubicBezTo>
                  <a:cubicBezTo>
                    <a:pt x="275" y="373"/>
                    <a:pt x="458" y="464"/>
                    <a:pt x="641" y="556"/>
                  </a:cubicBezTo>
                  <a:cubicBezTo>
                    <a:pt x="641" y="304"/>
                    <a:pt x="480" y="75"/>
                    <a:pt x="229" y="7"/>
                  </a:cubicBezTo>
                  <a:cubicBezTo>
                    <a:pt x="216" y="3"/>
                    <a:pt x="202" y="1"/>
                    <a:pt x="187" y="1"/>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91"/>
            <p:cNvSpPr/>
            <p:nvPr/>
          </p:nvSpPr>
          <p:spPr>
            <a:xfrm>
              <a:off x="4386775" y="4768000"/>
              <a:ext cx="13750" cy="18875"/>
            </a:xfrm>
            <a:custGeom>
              <a:avLst/>
              <a:gdLst/>
              <a:ahLst/>
              <a:cxnLst/>
              <a:rect l="l" t="t" r="r" b="b"/>
              <a:pathLst>
                <a:path w="550" h="755" extrusionOk="0">
                  <a:moveTo>
                    <a:pt x="24" y="0"/>
                  </a:moveTo>
                  <a:cubicBezTo>
                    <a:pt x="1" y="320"/>
                    <a:pt x="207" y="641"/>
                    <a:pt x="527" y="755"/>
                  </a:cubicBezTo>
                  <a:cubicBezTo>
                    <a:pt x="550" y="412"/>
                    <a:pt x="344" y="115"/>
                    <a:pt x="24" y="0"/>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91"/>
            <p:cNvSpPr/>
            <p:nvPr/>
          </p:nvSpPr>
          <p:spPr>
            <a:xfrm>
              <a:off x="4423375" y="4742850"/>
              <a:ext cx="8025" cy="5050"/>
            </a:xfrm>
            <a:custGeom>
              <a:avLst/>
              <a:gdLst/>
              <a:ahLst/>
              <a:cxnLst/>
              <a:rect l="l" t="t" r="r" b="b"/>
              <a:pathLst>
                <a:path w="321" h="202" extrusionOk="0">
                  <a:moveTo>
                    <a:pt x="321" y="0"/>
                  </a:moveTo>
                  <a:cubicBezTo>
                    <a:pt x="229" y="0"/>
                    <a:pt x="160" y="23"/>
                    <a:pt x="92" y="23"/>
                  </a:cubicBezTo>
                  <a:cubicBezTo>
                    <a:pt x="46" y="46"/>
                    <a:pt x="0" y="69"/>
                    <a:pt x="0" y="92"/>
                  </a:cubicBezTo>
                  <a:cubicBezTo>
                    <a:pt x="0" y="159"/>
                    <a:pt x="49" y="201"/>
                    <a:pt x="103" y="201"/>
                  </a:cubicBezTo>
                  <a:cubicBezTo>
                    <a:pt x="122" y="201"/>
                    <a:pt x="142" y="195"/>
                    <a:pt x="160" y="183"/>
                  </a:cubicBezTo>
                  <a:cubicBezTo>
                    <a:pt x="229" y="115"/>
                    <a:pt x="275" y="69"/>
                    <a:pt x="321" y="0"/>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91"/>
            <p:cNvSpPr/>
            <p:nvPr/>
          </p:nvSpPr>
          <p:spPr>
            <a:xfrm>
              <a:off x="4431375" y="4736550"/>
              <a:ext cx="6325" cy="6325"/>
            </a:xfrm>
            <a:custGeom>
              <a:avLst/>
              <a:gdLst/>
              <a:ahLst/>
              <a:cxnLst/>
              <a:rect l="l" t="t" r="r" b="b"/>
              <a:pathLst>
                <a:path w="253" h="253" extrusionOk="0">
                  <a:moveTo>
                    <a:pt x="1" y="1"/>
                  </a:moveTo>
                  <a:lnTo>
                    <a:pt x="1" y="252"/>
                  </a:lnTo>
                  <a:lnTo>
                    <a:pt x="252" y="252"/>
                  </a:lnTo>
                  <a:lnTo>
                    <a:pt x="1" y="1"/>
                  </a:ln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7" name="Google Shape;6217;p91"/>
          <p:cNvSpPr/>
          <p:nvPr/>
        </p:nvSpPr>
        <p:spPr>
          <a:xfrm>
            <a:off x="5291948" y="3153552"/>
            <a:ext cx="351713" cy="427448"/>
          </a:xfrm>
          <a:custGeom>
            <a:avLst/>
            <a:gdLst/>
            <a:ahLst/>
            <a:cxnLst/>
            <a:rect l="l" t="t" r="r" b="b"/>
            <a:pathLst>
              <a:path w="171777" h="208766" extrusionOk="0">
                <a:moveTo>
                  <a:pt x="58064" y="6100"/>
                </a:moveTo>
                <a:lnTo>
                  <a:pt x="60934" y="35490"/>
                </a:lnTo>
                <a:cubicBezTo>
                  <a:pt x="59245" y="36044"/>
                  <a:pt x="57185" y="36501"/>
                  <a:pt x="54959" y="36501"/>
                </a:cubicBezTo>
                <a:cubicBezTo>
                  <a:pt x="52329" y="36501"/>
                  <a:pt x="49468" y="35863"/>
                  <a:pt x="46712" y="33990"/>
                </a:cubicBezTo>
                <a:cubicBezTo>
                  <a:pt x="42744" y="31290"/>
                  <a:pt x="38763" y="30399"/>
                  <a:pt x="35228" y="30399"/>
                </a:cubicBezTo>
                <a:cubicBezTo>
                  <a:pt x="33125" y="30399"/>
                  <a:pt x="31180" y="30714"/>
                  <a:pt x="29489" y="31152"/>
                </a:cubicBezTo>
                <a:lnTo>
                  <a:pt x="31935" y="6100"/>
                </a:lnTo>
                <a:close/>
                <a:moveTo>
                  <a:pt x="139711" y="6100"/>
                </a:moveTo>
                <a:lnTo>
                  <a:pt x="142582" y="35490"/>
                </a:lnTo>
                <a:cubicBezTo>
                  <a:pt x="140907" y="36044"/>
                  <a:pt x="138848" y="36501"/>
                  <a:pt x="136620" y="36501"/>
                </a:cubicBezTo>
                <a:cubicBezTo>
                  <a:pt x="133986" y="36501"/>
                  <a:pt x="131116" y="35863"/>
                  <a:pt x="128359" y="33990"/>
                </a:cubicBezTo>
                <a:cubicBezTo>
                  <a:pt x="124412" y="31290"/>
                  <a:pt x="120426" y="30399"/>
                  <a:pt x="116884" y="30399"/>
                </a:cubicBezTo>
                <a:cubicBezTo>
                  <a:pt x="114777" y="30399"/>
                  <a:pt x="112827" y="30714"/>
                  <a:pt x="111136" y="31152"/>
                </a:cubicBezTo>
                <a:lnTo>
                  <a:pt x="113615" y="6100"/>
                </a:lnTo>
                <a:close/>
                <a:moveTo>
                  <a:pt x="35205" y="36542"/>
                </a:moveTo>
                <a:cubicBezTo>
                  <a:pt x="37725" y="36542"/>
                  <a:pt x="40531" y="37170"/>
                  <a:pt x="43287" y="39046"/>
                </a:cubicBezTo>
                <a:cubicBezTo>
                  <a:pt x="47214" y="41729"/>
                  <a:pt x="51280" y="42604"/>
                  <a:pt x="54920" y="42604"/>
                </a:cubicBezTo>
                <a:cubicBezTo>
                  <a:pt x="57386" y="42604"/>
                  <a:pt x="59656" y="42202"/>
                  <a:pt x="61554" y="41688"/>
                </a:cubicBezTo>
                <a:lnTo>
                  <a:pt x="62272" y="49126"/>
                </a:lnTo>
                <a:cubicBezTo>
                  <a:pt x="63283" y="59303"/>
                  <a:pt x="55258" y="68176"/>
                  <a:pt x="44983" y="68176"/>
                </a:cubicBezTo>
                <a:cubicBezTo>
                  <a:pt x="34773" y="68176"/>
                  <a:pt x="26716" y="59336"/>
                  <a:pt x="27727" y="49126"/>
                </a:cubicBezTo>
                <a:lnTo>
                  <a:pt x="28836" y="37806"/>
                </a:lnTo>
                <a:cubicBezTo>
                  <a:pt x="30451" y="37170"/>
                  <a:pt x="32685" y="36542"/>
                  <a:pt x="35205" y="36542"/>
                </a:cubicBezTo>
                <a:close/>
                <a:moveTo>
                  <a:pt x="76017" y="36542"/>
                </a:moveTo>
                <a:cubicBezTo>
                  <a:pt x="78533" y="36542"/>
                  <a:pt x="81338" y="37170"/>
                  <a:pt x="84094" y="39046"/>
                </a:cubicBezTo>
                <a:cubicBezTo>
                  <a:pt x="88041" y="41729"/>
                  <a:pt x="92115" y="42604"/>
                  <a:pt x="95751" y="42604"/>
                </a:cubicBezTo>
                <a:cubicBezTo>
                  <a:pt x="98215" y="42604"/>
                  <a:pt x="100477" y="42202"/>
                  <a:pt x="102361" y="41688"/>
                </a:cubicBezTo>
                <a:lnTo>
                  <a:pt x="103112" y="49126"/>
                </a:lnTo>
                <a:cubicBezTo>
                  <a:pt x="104090" y="59303"/>
                  <a:pt x="96098" y="68176"/>
                  <a:pt x="85823" y="68176"/>
                </a:cubicBezTo>
                <a:cubicBezTo>
                  <a:pt x="75613" y="68176"/>
                  <a:pt x="67556" y="59336"/>
                  <a:pt x="68567" y="49126"/>
                </a:cubicBezTo>
                <a:lnTo>
                  <a:pt x="69676" y="37806"/>
                </a:lnTo>
                <a:cubicBezTo>
                  <a:pt x="71275" y="37170"/>
                  <a:pt x="73501" y="36542"/>
                  <a:pt x="76017" y="36542"/>
                </a:cubicBezTo>
                <a:close/>
                <a:moveTo>
                  <a:pt x="116853" y="36542"/>
                </a:moveTo>
                <a:cubicBezTo>
                  <a:pt x="119373" y="36542"/>
                  <a:pt x="122178" y="37170"/>
                  <a:pt x="124934" y="39046"/>
                </a:cubicBezTo>
                <a:cubicBezTo>
                  <a:pt x="128881" y="41729"/>
                  <a:pt x="132955" y="42604"/>
                  <a:pt x="136591" y="42604"/>
                </a:cubicBezTo>
                <a:cubicBezTo>
                  <a:pt x="139055" y="42604"/>
                  <a:pt x="141317" y="42202"/>
                  <a:pt x="143202" y="41688"/>
                </a:cubicBezTo>
                <a:lnTo>
                  <a:pt x="143919" y="49126"/>
                </a:lnTo>
                <a:cubicBezTo>
                  <a:pt x="144930" y="59303"/>
                  <a:pt x="136906" y="68176"/>
                  <a:pt x="126663" y="68176"/>
                </a:cubicBezTo>
                <a:cubicBezTo>
                  <a:pt x="116421" y="68176"/>
                  <a:pt x="108396" y="59336"/>
                  <a:pt x="109375" y="49126"/>
                </a:cubicBezTo>
                <a:lnTo>
                  <a:pt x="110484" y="37806"/>
                </a:lnTo>
                <a:cubicBezTo>
                  <a:pt x="112098" y="37170"/>
                  <a:pt x="114333" y="36542"/>
                  <a:pt x="116853" y="36542"/>
                </a:cubicBezTo>
                <a:close/>
                <a:moveTo>
                  <a:pt x="65403" y="62369"/>
                </a:moveTo>
                <a:cubicBezTo>
                  <a:pt x="69122" y="68926"/>
                  <a:pt x="75581" y="73134"/>
                  <a:pt x="82757" y="74080"/>
                </a:cubicBezTo>
                <a:lnTo>
                  <a:pt x="82757" y="96392"/>
                </a:lnTo>
                <a:cubicBezTo>
                  <a:pt x="80343" y="96424"/>
                  <a:pt x="77897" y="96718"/>
                  <a:pt x="75548" y="97305"/>
                </a:cubicBezTo>
                <a:lnTo>
                  <a:pt x="69057" y="98871"/>
                </a:lnTo>
                <a:cubicBezTo>
                  <a:pt x="67426" y="99262"/>
                  <a:pt x="66414" y="100926"/>
                  <a:pt x="66806" y="102557"/>
                </a:cubicBezTo>
                <a:cubicBezTo>
                  <a:pt x="67002" y="103274"/>
                  <a:pt x="67393" y="103862"/>
                  <a:pt x="67915" y="104286"/>
                </a:cubicBezTo>
                <a:lnTo>
                  <a:pt x="62891" y="104286"/>
                </a:lnTo>
                <a:cubicBezTo>
                  <a:pt x="63446" y="103862"/>
                  <a:pt x="63837" y="103274"/>
                  <a:pt x="64000" y="102557"/>
                </a:cubicBezTo>
                <a:cubicBezTo>
                  <a:pt x="64425" y="100926"/>
                  <a:pt x="63413" y="99262"/>
                  <a:pt x="61750" y="98871"/>
                </a:cubicBezTo>
                <a:lnTo>
                  <a:pt x="55291" y="97305"/>
                </a:lnTo>
                <a:cubicBezTo>
                  <a:pt x="52910" y="96718"/>
                  <a:pt x="50496" y="96424"/>
                  <a:pt x="48049" y="96392"/>
                </a:cubicBezTo>
                <a:lnTo>
                  <a:pt x="48049" y="74080"/>
                </a:lnTo>
                <a:cubicBezTo>
                  <a:pt x="55226" y="73134"/>
                  <a:pt x="61717" y="68926"/>
                  <a:pt x="65403" y="62369"/>
                </a:cubicBezTo>
                <a:close/>
                <a:moveTo>
                  <a:pt x="106243" y="62369"/>
                </a:moveTo>
                <a:cubicBezTo>
                  <a:pt x="109929" y="68926"/>
                  <a:pt x="116421" y="73134"/>
                  <a:pt x="123597" y="74080"/>
                </a:cubicBezTo>
                <a:lnTo>
                  <a:pt x="123597" y="96392"/>
                </a:lnTo>
                <a:cubicBezTo>
                  <a:pt x="121151" y="96424"/>
                  <a:pt x="118737" y="96718"/>
                  <a:pt x="116355" y="97305"/>
                </a:cubicBezTo>
                <a:lnTo>
                  <a:pt x="109897" y="98871"/>
                </a:lnTo>
                <a:cubicBezTo>
                  <a:pt x="108266" y="99262"/>
                  <a:pt x="107254" y="100926"/>
                  <a:pt x="107646" y="102557"/>
                </a:cubicBezTo>
                <a:cubicBezTo>
                  <a:pt x="107809" y="103274"/>
                  <a:pt x="108233" y="103862"/>
                  <a:pt x="108755" y="104286"/>
                </a:cubicBezTo>
                <a:lnTo>
                  <a:pt x="103731" y="104286"/>
                </a:lnTo>
                <a:cubicBezTo>
                  <a:pt x="104253" y="103862"/>
                  <a:pt x="104677" y="103274"/>
                  <a:pt x="104841" y="102557"/>
                </a:cubicBezTo>
                <a:cubicBezTo>
                  <a:pt x="105232" y="100926"/>
                  <a:pt x="104221" y="99262"/>
                  <a:pt x="102590" y="98871"/>
                </a:cubicBezTo>
                <a:lnTo>
                  <a:pt x="96131" y="97305"/>
                </a:lnTo>
                <a:cubicBezTo>
                  <a:pt x="93750" y="96718"/>
                  <a:pt x="91336" y="96424"/>
                  <a:pt x="88889" y="96392"/>
                </a:cubicBezTo>
                <a:lnTo>
                  <a:pt x="88889" y="74080"/>
                </a:lnTo>
                <a:cubicBezTo>
                  <a:pt x="96033" y="73134"/>
                  <a:pt x="102525" y="68926"/>
                  <a:pt x="106243" y="62369"/>
                </a:cubicBezTo>
                <a:close/>
                <a:moveTo>
                  <a:pt x="88563" y="102524"/>
                </a:moveTo>
                <a:cubicBezTo>
                  <a:pt x="90618" y="102524"/>
                  <a:pt x="92673" y="102753"/>
                  <a:pt x="94663" y="103242"/>
                </a:cubicBezTo>
                <a:lnTo>
                  <a:pt x="98904" y="104286"/>
                </a:lnTo>
                <a:lnTo>
                  <a:pt x="92119" y="104286"/>
                </a:lnTo>
                <a:cubicBezTo>
                  <a:pt x="89574" y="104286"/>
                  <a:pt x="87454" y="106178"/>
                  <a:pt x="87193" y="108722"/>
                </a:cubicBezTo>
                <a:lnTo>
                  <a:pt x="85823" y="122781"/>
                </a:lnTo>
                <a:lnTo>
                  <a:pt x="84453" y="108722"/>
                </a:lnTo>
                <a:cubicBezTo>
                  <a:pt x="84192" y="106178"/>
                  <a:pt x="82105" y="104286"/>
                  <a:pt x="79560" y="104286"/>
                </a:cubicBezTo>
                <a:lnTo>
                  <a:pt x="72775" y="104286"/>
                </a:lnTo>
                <a:lnTo>
                  <a:pt x="76983" y="103242"/>
                </a:lnTo>
                <a:cubicBezTo>
                  <a:pt x="78973" y="102753"/>
                  <a:pt x="81028" y="102524"/>
                  <a:pt x="83083" y="102524"/>
                </a:cubicBezTo>
                <a:close/>
                <a:moveTo>
                  <a:pt x="129403" y="102524"/>
                </a:moveTo>
                <a:cubicBezTo>
                  <a:pt x="131458" y="102524"/>
                  <a:pt x="133513" y="102753"/>
                  <a:pt x="135503" y="103242"/>
                </a:cubicBezTo>
                <a:lnTo>
                  <a:pt x="139711" y="104286"/>
                </a:lnTo>
                <a:lnTo>
                  <a:pt x="132926" y="104286"/>
                </a:lnTo>
                <a:cubicBezTo>
                  <a:pt x="130382" y="104286"/>
                  <a:pt x="128294" y="106178"/>
                  <a:pt x="128033" y="108722"/>
                </a:cubicBezTo>
                <a:lnTo>
                  <a:pt x="126663" y="122781"/>
                </a:lnTo>
                <a:lnTo>
                  <a:pt x="125261" y="108722"/>
                </a:lnTo>
                <a:cubicBezTo>
                  <a:pt x="125032" y="106178"/>
                  <a:pt x="122912" y="104286"/>
                  <a:pt x="120368" y="104286"/>
                </a:cubicBezTo>
                <a:lnTo>
                  <a:pt x="113583" y="104286"/>
                </a:lnTo>
                <a:lnTo>
                  <a:pt x="117791" y="103242"/>
                </a:lnTo>
                <a:cubicBezTo>
                  <a:pt x="119813" y="102753"/>
                  <a:pt x="121868" y="102524"/>
                  <a:pt x="123923" y="102524"/>
                </a:cubicBezTo>
                <a:close/>
                <a:moveTo>
                  <a:pt x="47756" y="102524"/>
                </a:moveTo>
                <a:cubicBezTo>
                  <a:pt x="49811" y="102524"/>
                  <a:pt x="51833" y="102753"/>
                  <a:pt x="53856" y="103242"/>
                </a:cubicBezTo>
                <a:lnTo>
                  <a:pt x="58064" y="104286"/>
                </a:lnTo>
                <a:lnTo>
                  <a:pt x="51279" y="104286"/>
                </a:lnTo>
                <a:cubicBezTo>
                  <a:pt x="48734" y="104286"/>
                  <a:pt x="46614" y="106178"/>
                  <a:pt x="46386" y="108722"/>
                </a:cubicBezTo>
                <a:lnTo>
                  <a:pt x="44983" y="122814"/>
                </a:lnTo>
                <a:lnTo>
                  <a:pt x="43613" y="108722"/>
                </a:lnTo>
                <a:cubicBezTo>
                  <a:pt x="43352" y="106178"/>
                  <a:pt x="41264" y="104286"/>
                  <a:pt x="38720" y="104286"/>
                </a:cubicBezTo>
                <a:lnTo>
                  <a:pt x="31935" y="104286"/>
                </a:lnTo>
                <a:lnTo>
                  <a:pt x="36143" y="103242"/>
                </a:lnTo>
                <a:cubicBezTo>
                  <a:pt x="38133" y="102753"/>
                  <a:pt x="40188" y="102524"/>
                  <a:pt x="42243" y="102524"/>
                </a:cubicBezTo>
                <a:close/>
                <a:moveTo>
                  <a:pt x="37644" y="110386"/>
                </a:moveTo>
                <a:lnTo>
                  <a:pt x="40514" y="139776"/>
                </a:lnTo>
                <a:cubicBezTo>
                  <a:pt x="38838" y="140325"/>
                  <a:pt x="36798" y="140772"/>
                  <a:pt x="34593" y="140772"/>
                </a:cubicBezTo>
                <a:cubicBezTo>
                  <a:pt x="31949" y="140772"/>
                  <a:pt x="29067" y="140129"/>
                  <a:pt x="26292" y="138243"/>
                </a:cubicBezTo>
                <a:cubicBezTo>
                  <a:pt x="22366" y="135558"/>
                  <a:pt x="18401" y="134674"/>
                  <a:pt x="14874" y="134674"/>
                </a:cubicBezTo>
                <a:cubicBezTo>
                  <a:pt x="12745" y="134674"/>
                  <a:pt x="10775" y="134996"/>
                  <a:pt x="9069" y="135438"/>
                </a:cubicBezTo>
                <a:lnTo>
                  <a:pt x="11548" y="110386"/>
                </a:lnTo>
                <a:close/>
                <a:moveTo>
                  <a:pt x="78451" y="110386"/>
                </a:moveTo>
                <a:lnTo>
                  <a:pt x="81354" y="139776"/>
                </a:lnTo>
                <a:cubicBezTo>
                  <a:pt x="79678" y="140325"/>
                  <a:pt x="77638" y="140772"/>
                  <a:pt x="75433" y="140772"/>
                </a:cubicBezTo>
                <a:cubicBezTo>
                  <a:pt x="72789" y="140772"/>
                  <a:pt x="69907" y="140129"/>
                  <a:pt x="67132" y="138243"/>
                </a:cubicBezTo>
                <a:cubicBezTo>
                  <a:pt x="63185" y="135558"/>
                  <a:pt x="59226" y="134674"/>
                  <a:pt x="55705" y="134674"/>
                </a:cubicBezTo>
                <a:cubicBezTo>
                  <a:pt x="53580" y="134674"/>
                  <a:pt x="51615" y="134996"/>
                  <a:pt x="49909" y="135438"/>
                </a:cubicBezTo>
                <a:lnTo>
                  <a:pt x="52355" y="110386"/>
                </a:lnTo>
                <a:close/>
                <a:moveTo>
                  <a:pt x="119291" y="110386"/>
                </a:moveTo>
                <a:lnTo>
                  <a:pt x="122162" y="139776"/>
                </a:lnTo>
                <a:cubicBezTo>
                  <a:pt x="120501" y="140325"/>
                  <a:pt x="118462" y="140772"/>
                  <a:pt x="116257" y="140772"/>
                </a:cubicBezTo>
                <a:cubicBezTo>
                  <a:pt x="113613" y="140772"/>
                  <a:pt x="110729" y="140129"/>
                  <a:pt x="107972" y="138243"/>
                </a:cubicBezTo>
                <a:cubicBezTo>
                  <a:pt x="104025" y="135558"/>
                  <a:pt x="100066" y="134674"/>
                  <a:pt x="96537" y="134674"/>
                </a:cubicBezTo>
                <a:cubicBezTo>
                  <a:pt x="94408" y="134674"/>
                  <a:pt x="92435" y="134996"/>
                  <a:pt x="90716" y="135438"/>
                </a:cubicBezTo>
                <a:lnTo>
                  <a:pt x="93195" y="110386"/>
                </a:lnTo>
                <a:close/>
                <a:moveTo>
                  <a:pt x="14810" y="140808"/>
                </a:moveTo>
                <a:cubicBezTo>
                  <a:pt x="17323" y="140808"/>
                  <a:pt x="20119" y="141430"/>
                  <a:pt x="22867" y="143299"/>
                </a:cubicBezTo>
                <a:cubicBezTo>
                  <a:pt x="26814" y="145982"/>
                  <a:pt x="30888" y="146857"/>
                  <a:pt x="34523" y="146857"/>
                </a:cubicBezTo>
                <a:cubicBezTo>
                  <a:pt x="36987" y="146857"/>
                  <a:pt x="39250" y="146455"/>
                  <a:pt x="41134" y="145941"/>
                </a:cubicBezTo>
                <a:lnTo>
                  <a:pt x="41852" y="153379"/>
                </a:lnTo>
                <a:cubicBezTo>
                  <a:pt x="42863" y="163589"/>
                  <a:pt x="34838" y="172429"/>
                  <a:pt x="24596" y="172429"/>
                </a:cubicBezTo>
                <a:cubicBezTo>
                  <a:pt x="14353" y="172429"/>
                  <a:pt x="6296" y="163621"/>
                  <a:pt x="7307" y="153379"/>
                </a:cubicBezTo>
                <a:lnTo>
                  <a:pt x="8416" y="142060"/>
                </a:lnTo>
                <a:cubicBezTo>
                  <a:pt x="10036" y="141438"/>
                  <a:pt x="12280" y="140808"/>
                  <a:pt x="14810" y="140808"/>
                </a:cubicBezTo>
                <a:close/>
                <a:moveTo>
                  <a:pt x="96462" y="140808"/>
                </a:moveTo>
                <a:cubicBezTo>
                  <a:pt x="98971" y="140808"/>
                  <a:pt x="101767" y="141430"/>
                  <a:pt x="104514" y="143299"/>
                </a:cubicBezTo>
                <a:cubicBezTo>
                  <a:pt x="108461" y="145982"/>
                  <a:pt x="112535" y="146857"/>
                  <a:pt x="116171" y="146857"/>
                </a:cubicBezTo>
                <a:cubicBezTo>
                  <a:pt x="118635" y="146857"/>
                  <a:pt x="120897" y="146455"/>
                  <a:pt x="122781" y="145941"/>
                </a:cubicBezTo>
                <a:lnTo>
                  <a:pt x="123499" y="153379"/>
                </a:lnTo>
                <a:cubicBezTo>
                  <a:pt x="124510" y="163556"/>
                  <a:pt x="116518" y="172429"/>
                  <a:pt x="106243" y="172429"/>
                </a:cubicBezTo>
                <a:cubicBezTo>
                  <a:pt x="96033" y="172429"/>
                  <a:pt x="87976" y="163621"/>
                  <a:pt x="88955" y="153379"/>
                </a:cubicBezTo>
                <a:lnTo>
                  <a:pt x="90096" y="142060"/>
                </a:lnTo>
                <a:cubicBezTo>
                  <a:pt x="91700" y="141438"/>
                  <a:pt x="93936" y="140808"/>
                  <a:pt x="96462" y="140808"/>
                </a:cubicBezTo>
                <a:close/>
                <a:moveTo>
                  <a:pt x="137298" y="140808"/>
                </a:moveTo>
                <a:cubicBezTo>
                  <a:pt x="139811" y="140808"/>
                  <a:pt x="142607" y="141430"/>
                  <a:pt x="145354" y="143299"/>
                </a:cubicBezTo>
                <a:cubicBezTo>
                  <a:pt x="149301" y="145982"/>
                  <a:pt x="153375" y="146857"/>
                  <a:pt x="157011" y="146857"/>
                </a:cubicBezTo>
                <a:cubicBezTo>
                  <a:pt x="159475" y="146857"/>
                  <a:pt x="161737" y="146455"/>
                  <a:pt x="163622" y="145941"/>
                </a:cubicBezTo>
                <a:lnTo>
                  <a:pt x="164339" y="153379"/>
                </a:lnTo>
                <a:cubicBezTo>
                  <a:pt x="165350" y="163556"/>
                  <a:pt x="157326" y="172429"/>
                  <a:pt x="147083" y="172429"/>
                </a:cubicBezTo>
                <a:cubicBezTo>
                  <a:pt x="136841" y="172429"/>
                  <a:pt x="128784" y="163621"/>
                  <a:pt x="129795" y="153379"/>
                </a:cubicBezTo>
                <a:lnTo>
                  <a:pt x="130904" y="142060"/>
                </a:lnTo>
                <a:cubicBezTo>
                  <a:pt x="132524" y="141438"/>
                  <a:pt x="134768" y="140808"/>
                  <a:pt x="137298" y="140808"/>
                </a:cubicBezTo>
                <a:close/>
                <a:moveTo>
                  <a:pt x="55626" y="140808"/>
                </a:moveTo>
                <a:cubicBezTo>
                  <a:pt x="58139" y="140808"/>
                  <a:pt x="60943" y="141430"/>
                  <a:pt x="63707" y="143299"/>
                </a:cubicBezTo>
                <a:cubicBezTo>
                  <a:pt x="67634" y="145982"/>
                  <a:pt x="71701" y="146857"/>
                  <a:pt x="75333" y="146857"/>
                </a:cubicBezTo>
                <a:cubicBezTo>
                  <a:pt x="77795" y="146857"/>
                  <a:pt x="80057" y="146455"/>
                  <a:pt x="81941" y="145941"/>
                </a:cubicBezTo>
                <a:lnTo>
                  <a:pt x="82692" y="153379"/>
                </a:lnTo>
                <a:cubicBezTo>
                  <a:pt x="83148" y="158272"/>
                  <a:pt x="81517" y="163132"/>
                  <a:pt x="78255" y="166753"/>
                </a:cubicBezTo>
                <a:cubicBezTo>
                  <a:pt x="74651" y="170734"/>
                  <a:pt x="70099" y="172486"/>
                  <a:pt x="65630" y="172486"/>
                </a:cubicBezTo>
                <a:cubicBezTo>
                  <a:pt x="56147" y="172486"/>
                  <a:pt x="47039" y="164597"/>
                  <a:pt x="48147" y="153379"/>
                </a:cubicBezTo>
                <a:lnTo>
                  <a:pt x="49256" y="142060"/>
                </a:lnTo>
                <a:cubicBezTo>
                  <a:pt x="50860" y="141438"/>
                  <a:pt x="53096" y="140808"/>
                  <a:pt x="55626" y="140808"/>
                </a:cubicBezTo>
                <a:close/>
                <a:moveTo>
                  <a:pt x="30859" y="0"/>
                </a:moveTo>
                <a:cubicBezTo>
                  <a:pt x="28314" y="0"/>
                  <a:pt x="26227" y="1892"/>
                  <a:pt x="25966" y="4436"/>
                </a:cubicBezTo>
                <a:cubicBezTo>
                  <a:pt x="25509" y="9101"/>
                  <a:pt x="22149" y="43221"/>
                  <a:pt x="21627" y="48538"/>
                </a:cubicBezTo>
                <a:cubicBezTo>
                  <a:pt x="20420" y="61064"/>
                  <a:pt x="29326" y="72416"/>
                  <a:pt x="41949" y="74080"/>
                </a:cubicBezTo>
                <a:lnTo>
                  <a:pt x="41949" y="96392"/>
                </a:lnTo>
                <a:cubicBezTo>
                  <a:pt x="39503" y="96424"/>
                  <a:pt x="37056" y="96718"/>
                  <a:pt x="34708" y="97305"/>
                </a:cubicBezTo>
                <a:lnTo>
                  <a:pt x="28249" y="98871"/>
                </a:lnTo>
                <a:cubicBezTo>
                  <a:pt x="26586" y="99262"/>
                  <a:pt x="25574" y="100926"/>
                  <a:pt x="25998" y="102557"/>
                </a:cubicBezTo>
                <a:cubicBezTo>
                  <a:pt x="26161" y="103274"/>
                  <a:pt x="26553" y="103862"/>
                  <a:pt x="27107" y="104286"/>
                </a:cubicBezTo>
                <a:lnTo>
                  <a:pt x="10439" y="104286"/>
                </a:lnTo>
                <a:cubicBezTo>
                  <a:pt x="7894" y="104286"/>
                  <a:pt x="5807" y="106178"/>
                  <a:pt x="5546" y="108722"/>
                </a:cubicBezTo>
                <a:lnTo>
                  <a:pt x="1240" y="152791"/>
                </a:lnTo>
                <a:cubicBezTo>
                  <a:pt x="0" y="165285"/>
                  <a:pt x="8873" y="176669"/>
                  <a:pt x="21529" y="178333"/>
                </a:cubicBezTo>
                <a:lnTo>
                  <a:pt x="21529" y="200253"/>
                </a:lnTo>
                <a:cubicBezTo>
                  <a:pt x="19083" y="200286"/>
                  <a:pt x="16669" y="200580"/>
                  <a:pt x="14288" y="201167"/>
                </a:cubicBezTo>
                <a:lnTo>
                  <a:pt x="7829" y="202732"/>
                </a:lnTo>
                <a:cubicBezTo>
                  <a:pt x="6165" y="203124"/>
                  <a:pt x="5187" y="204788"/>
                  <a:pt x="5578" y="206419"/>
                </a:cubicBezTo>
                <a:cubicBezTo>
                  <a:pt x="5909" y="207826"/>
                  <a:pt x="7151" y="208766"/>
                  <a:pt x="8512" y="208766"/>
                </a:cubicBezTo>
                <a:cubicBezTo>
                  <a:pt x="8761" y="208766"/>
                  <a:pt x="9013" y="208735"/>
                  <a:pt x="9264" y="208669"/>
                </a:cubicBezTo>
                <a:lnTo>
                  <a:pt x="15723" y="207104"/>
                </a:lnTo>
                <a:cubicBezTo>
                  <a:pt x="17746" y="206614"/>
                  <a:pt x="19801" y="206386"/>
                  <a:pt x="21856" y="206386"/>
                </a:cubicBezTo>
                <a:lnTo>
                  <a:pt x="27336" y="206386"/>
                </a:lnTo>
                <a:cubicBezTo>
                  <a:pt x="29391" y="206386"/>
                  <a:pt x="31446" y="206614"/>
                  <a:pt x="33436" y="207104"/>
                </a:cubicBezTo>
                <a:lnTo>
                  <a:pt x="39894" y="208669"/>
                </a:lnTo>
                <a:cubicBezTo>
                  <a:pt x="40151" y="208735"/>
                  <a:pt x="40407" y="208766"/>
                  <a:pt x="40657" y="208766"/>
                </a:cubicBezTo>
                <a:cubicBezTo>
                  <a:pt x="42032" y="208766"/>
                  <a:pt x="43249" y="207826"/>
                  <a:pt x="43580" y="206419"/>
                </a:cubicBezTo>
                <a:cubicBezTo>
                  <a:pt x="44005" y="204788"/>
                  <a:pt x="42993" y="203124"/>
                  <a:pt x="41362" y="202732"/>
                </a:cubicBezTo>
                <a:lnTo>
                  <a:pt x="34871" y="201167"/>
                </a:lnTo>
                <a:cubicBezTo>
                  <a:pt x="32522" y="200580"/>
                  <a:pt x="30076" y="200286"/>
                  <a:pt x="27629" y="200253"/>
                </a:cubicBezTo>
                <a:lnTo>
                  <a:pt x="27629" y="178333"/>
                </a:lnTo>
                <a:cubicBezTo>
                  <a:pt x="34806" y="177387"/>
                  <a:pt x="41297" y="173179"/>
                  <a:pt x="44983" y="166655"/>
                </a:cubicBezTo>
                <a:cubicBezTo>
                  <a:pt x="48702" y="173179"/>
                  <a:pt x="55193" y="177387"/>
                  <a:pt x="62370" y="178333"/>
                </a:cubicBezTo>
                <a:lnTo>
                  <a:pt x="62370" y="200253"/>
                </a:lnTo>
                <a:cubicBezTo>
                  <a:pt x="59923" y="200286"/>
                  <a:pt x="57477" y="200580"/>
                  <a:pt x="55128" y="201167"/>
                </a:cubicBezTo>
                <a:lnTo>
                  <a:pt x="48637" y="202732"/>
                </a:lnTo>
                <a:cubicBezTo>
                  <a:pt x="47006" y="203124"/>
                  <a:pt x="45994" y="204788"/>
                  <a:pt x="46386" y="206419"/>
                </a:cubicBezTo>
                <a:cubicBezTo>
                  <a:pt x="46744" y="207826"/>
                  <a:pt x="47966" y="208766"/>
                  <a:pt x="49341" y="208766"/>
                </a:cubicBezTo>
                <a:cubicBezTo>
                  <a:pt x="49592" y="208766"/>
                  <a:pt x="49848" y="208735"/>
                  <a:pt x="50104" y="208669"/>
                </a:cubicBezTo>
                <a:lnTo>
                  <a:pt x="56563" y="207104"/>
                </a:lnTo>
                <a:cubicBezTo>
                  <a:pt x="58553" y="206614"/>
                  <a:pt x="60608" y="206386"/>
                  <a:pt x="62663" y="206386"/>
                </a:cubicBezTo>
                <a:lnTo>
                  <a:pt x="68143" y="206386"/>
                </a:lnTo>
                <a:cubicBezTo>
                  <a:pt x="70198" y="206386"/>
                  <a:pt x="72253" y="206614"/>
                  <a:pt x="74276" y="207104"/>
                </a:cubicBezTo>
                <a:lnTo>
                  <a:pt x="80734" y="208669"/>
                </a:lnTo>
                <a:cubicBezTo>
                  <a:pt x="80986" y="208735"/>
                  <a:pt x="81238" y="208766"/>
                  <a:pt x="81487" y="208766"/>
                </a:cubicBezTo>
                <a:cubicBezTo>
                  <a:pt x="82848" y="208766"/>
                  <a:pt x="84089" y="207826"/>
                  <a:pt x="84421" y="206419"/>
                </a:cubicBezTo>
                <a:cubicBezTo>
                  <a:pt x="84812" y="204788"/>
                  <a:pt x="83833" y="203124"/>
                  <a:pt x="82170" y="202732"/>
                </a:cubicBezTo>
                <a:lnTo>
                  <a:pt x="75711" y="201167"/>
                </a:lnTo>
                <a:cubicBezTo>
                  <a:pt x="73330" y="200580"/>
                  <a:pt x="70916" y="200286"/>
                  <a:pt x="68469" y="200253"/>
                </a:cubicBezTo>
                <a:lnTo>
                  <a:pt x="68469" y="178333"/>
                </a:lnTo>
                <a:cubicBezTo>
                  <a:pt x="75646" y="177387"/>
                  <a:pt x="82137" y="173179"/>
                  <a:pt x="85823" y="166655"/>
                </a:cubicBezTo>
                <a:cubicBezTo>
                  <a:pt x="89509" y="173179"/>
                  <a:pt x="96001" y="177387"/>
                  <a:pt x="103177" y="178333"/>
                </a:cubicBezTo>
                <a:lnTo>
                  <a:pt x="103177" y="200253"/>
                </a:lnTo>
                <a:cubicBezTo>
                  <a:pt x="100730" y="200286"/>
                  <a:pt x="98317" y="200580"/>
                  <a:pt x="95935" y="201167"/>
                </a:cubicBezTo>
                <a:lnTo>
                  <a:pt x="89477" y="202732"/>
                </a:lnTo>
                <a:cubicBezTo>
                  <a:pt x="87846" y="203124"/>
                  <a:pt x="86834" y="204788"/>
                  <a:pt x="87226" y="206419"/>
                </a:cubicBezTo>
                <a:cubicBezTo>
                  <a:pt x="87557" y="207826"/>
                  <a:pt x="88798" y="208766"/>
                  <a:pt x="90160" y="208766"/>
                </a:cubicBezTo>
                <a:cubicBezTo>
                  <a:pt x="90408" y="208766"/>
                  <a:pt x="90660" y="208735"/>
                  <a:pt x="90912" y="208669"/>
                </a:cubicBezTo>
                <a:lnTo>
                  <a:pt x="97403" y="207104"/>
                </a:lnTo>
                <a:cubicBezTo>
                  <a:pt x="99393" y="206614"/>
                  <a:pt x="101448" y="206386"/>
                  <a:pt x="103503" y="206386"/>
                </a:cubicBezTo>
                <a:lnTo>
                  <a:pt x="108983" y="206386"/>
                </a:lnTo>
                <a:cubicBezTo>
                  <a:pt x="111038" y="206386"/>
                  <a:pt x="113093" y="206614"/>
                  <a:pt x="115083" y="207104"/>
                </a:cubicBezTo>
                <a:lnTo>
                  <a:pt x="121575" y="208669"/>
                </a:lnTo>
                <a:cubicBezTo>
                  <a:pt x="121826" y="208735"/>
                  <a:pt x="122078" y="208766"/>
                  <a:pt x="122327" y="208766"/>
                </a:cubicBezTo>
                <a:cubicBezTo>
                  <a:pt x="123688" y="208766"/>
                  <a:pt x="124930" y="207826"/>
                  <a:pt x="125261" y="206419"/>
                </a:cubicBezTo>
                <a:cubicBezTo>
                  <a:pt x="125652" y="204788"/>
                  <a:pt x="124641" y="203124"/>
                  <a:pt x="123010" y="202732"/>
                </a:cubicBezTo>
                <a:lnTo>
                  <a:pt x="116518" y="201167"/>
                </a:lnTo>
                <a:cubicBezTo>
                  <a:pt x="114170" y="200580"/>
                  <a:pt x="111723" y="200286"/>
                  <a:pt x="109309" y="200253"/>
                </a:cubicBezTo>
                <a:lnTo>
                  <a:pt x="109309" y="178333"/>
                </a:lnTo>
                <a:cubicBezTo>
                  <a:pt x="116453" y="177387"/>
                  <a:pt x="122945" y="173211"/>
                  <a:pt x="126663" y="166655"/>
                </a:cubicBezTo>
                <a:cubicBezTo>
                  <a:pt x="130349" y="173179"/>
                  <a:pt x="136841" y="177387"/>
                  <a:pt x="144017" y="178333"/>
                </a:cubicBezTo>
                <a:lnTo>
                  <a:pt x="144017" y="200253"/>
                </a:lnTo>
                <a:cubicBezTo>
                  <a:pt x="141571" y="200286"/>
                  <a:pt x="139157" y="200580"/>
                  <a:pt x="136775" y="201167"/>
                </a:cubicBezTo>
                <a:lnTo>
                  <a:pt x="130317" y="202732"/>
                </a:lnTo>
                <a:cubicBezTo>
                  <a:pt x="128653" y="203124"/>
                  <a:pt x="127642" y="204788"/>
                  <a:pt x="128066" y="206419"/>
                </a:cubicBezTo>
                <a:cubicBezTo>
                  <a:pt x="128397" y="207826"/>
                  <a:pt x="129638" y="208766"/>
                  <a:pt x="131000" y="208766"/>
                </a:cubicBezTo>
                <a:cubicBezTo>
                  <a:pt x="131248" y="208766"/>
                  <a:pt x="131500" y="208735"/>
                  <a:pt x="131752" y="208669"/>
                </a:cubicBezTo>
                <a:lnTo>
                  <a:pt x="138211" y="207104"/>
                </a:lnTo>
                <a:cubicBezTo>
                  <a:pt x="140233" y="206614"/>
                  <a:pt x="142288" y="206386"/>
                  <a:pt x="144343" y="206386"/>
                </a:cubicBezTo>
                <a:lnTo>
                  <a:pt x="149823" y="206386"/>
                </a:lnTo>
                <a:cubicBezTo>
                  <a:pt x="151878" y="206386"/>
                  <a:pt x="153933" y="206614"/>
                  <a:pt x="155923" y="207104"/>
                </a:cubicBezTo>
                <a:lnTo>
                  <a:pt x="162382" y="208669"/>
                </a:lnTo>
                <a:cubicBezTo>
                  <a:pt x="162634" y="208735"/>
                  <a:pt x="162886" y="208766"/>
                  <a:pt x="163134" y="208766"/>
                </a:cubicBezTo>
                <a:cubicBezTo>
                  <a:pt x="164496" y="208766"/>
                  <a:pt x="165737" y="207826"/>
                  <a:pt x="166068" y="206419"/>
                </a:cubicBezTo>
                <a:cubicBezTo>
                  <a:pt x="166492" y="204788"/>
                  <a:pt x="165481" y="203124"/>
                  <a:pt x="163850" y="202732"/>
                </a:cubicBezTo>
                <a:lnTo>
                  <a:pt x="157359" y="201167"/>
                </a:lnTo>
                <a:cubicBezTo>
                  <a:pt x="155010" y="200580"/>
                  <a:pt x="152563" y="200286"/>
                  <a:pt x="150117" y="200253"/>
                </a:cubicBezTo>
                <a:lnTo>
                  <a:pt x="150117" y="178333"/>
                </a:lnTo>
                <a:cubicBezTo>
                  <a:pt x="161893" y="176800"/>
                  <a:pt x="171777" y="166557"/>
                  <a:pt x="170341" y="151780"/>
                </a:cubicBezTo>
                <a:lnTo>
                  <a:pt x="168286" y="130838"/>
                </a:lnTo>
                <a:cubicBezTo>
                  <a:pt x="168133" y="129273"/>
                  <a:pt x="166796" y="128084"/>
                  <a:pt x="165226" y="128084"/>
                </a:cubicBezTo>
                <a:cubicBezTo>
                  <a:pt x="165127" y="128084"/>
                  <a:pt x="165027" y="128089"/>
                  <a:pt x="164926" y="128098"/>
                </a:cubicBezTo>
                <a:cubicBezTo>
                  <a:pt x="163263" y="128261"/>
                  <a:pt x="162023" y="129762"/>
                  <a:pt x="162186" y="131425"/>
                </a:cubicBezTo>
                <a:lnTo>
                  <a:pt x="163002" y="139776"/>
                </a:lnTo>
                <a:cubicBezTo>
                  <a:pt x="161326" y="140325"/>
                  <a:pt x="159286" y="140772"/>
                  <a:pt x="157081" y="140772"/>
                </a:cubicBezTo>
                <a:cubicBezTo>
                  <a:pt x="154436" y="140772"/>
                  <a:pt x="151555" y="140129"/>
                  <a:pt x="148780" y="138243"/>
                </a:cubicBezTo>
                <a:cubicBezTo>
                  <a:pt x="144838" y="135568"/>
                  <a:pt x="140859" y="134683"/>
                  <a:pt x="137321" y="134683"/>
                </a:cubicBezTo>
                <a:cubicBezTo>
                  <a:pt x="135208" y="134683"/>
                  <a:pt x="133252" y="134999"/>
                  <a:pt x="131556" y="135438"/>
                </a:cubicBezTo>
                <a:lnTo>
                  <a:pt x="134035" y="110386"/>
                </a:lnTo>
                <a:lnTo>
                  <a:pt x="160131" y="110386"/>
                </a:lnTo>
                <a:lnTo>
                  <a:pt x="160784" y="117171"/>
                </a:lnTo>
                <a:cubicBezTo>
                  <a:pt x="160937" y="118735"/>
                  <a:pt x="162274" y="119925"/>
                  <a:pt x="163844" y="119925"/>
                </a:cubicBezTo>
                <a:cubicBezTo>
                  <a:pt x="163943" y="119925"/>
                  <a:pt x="164043" y="119920"/>
                  <a:pt x="164143" y="119911"/>
                </a:cubicBezTo>
                <a:cubicBezTo>
                  <a:pt x="165807" y="119748"/>
                  <a:pt x="167047" y="118247"/>
                  <a:pt x="166884" y="116583"/>
                </a:cubicBezTo>
                <a:lnTo>
                  <a:pt x="166101" y="108722"/>
                </a:lnTo>
                <a:cubicBezTo>
                  <a:pt x="165840" y="106178"/>
                  <a:pt x="163752" y="104286"/>
                  <a:pt x="161208" y="104286"/>
                </a:cubicBezTo>
                <a:lnTo>
                  <a:pt x="144572" y="104286"/>
                </a:lnTo>
                <a:cubicBezTo>
                  <a:pt x="145093" y="103862"/>
                  <a:pt x="145485" y="103274"/>
                  <a:pt x="145681" y="102557"/>
                </a:cubicBezTo>
                <a:cubicBezTo>
                  <a:pt x="146072" y="100926"/>
                  <a:pt x="145061" y="99262"/>
                  <a:pt x="143430" y="98871"/>
                </a:cubicBezTo>
                <a:lnTo>
                  <a:pt x="136939" y="97305"/>
                </a:lnTo>
                <a:cubicBezTo>
                  <a:pt x="134590" y="96718"/>
                  <a:pt x="132143" y="96424"/>
                  <a:pt x="129697" y="96392"/>
                </a:cubicBezTo>
                <a:lnTo>
                  <a:pt x="129697" y="74080"/>
                </a:lnTo>
                <a:cubicBezTo>
                  <a:pt x="142419" y="72416"/>
                  <a:pt x="151226" y="60999"/>
                  <a:pt x="150019" y="48538"/>
                </a:cubicBezTo>
                <a:cubicBezTo>
                  <a:pt x="149530" y="43776"/>
                  <a:pt x="146170" y="9231"/>
                  <a:pt x="145681" y="4436"/>
                </a:cubicBezTo>
                <a:cubicBezTo>
                  <a:pt x="145452" y="1892"/>
                  <a:pt x="143332" y="0"/>
                  <a:pt x="140788" y="0"/>
                </a:cubicBezTo>
                <a:lnTo>
                  <a:pt x="112506" y="0"/>
                </a:lnTo>
                <a:cubicBezTo>
                  <a:pt x="109962" y="0"/>
                  <a:pt x="107874" y="1892"/>
                  <a:pt x="107613" y="4436"/>
                </a:cubicBezTo>
                <a:lnTo>
                  <a:pt x="106243" y="18528"/>
                </a:lnTo>
                <a:lnTo>
                  <a:pt x="104873" y="4436"/>
                </a:lnTo>
                <a:cubicBezTo>
                  <a:pt x="104612" y="1892"/>
                  <a:pt x="102492" y="0"/>
                  <a:pt x="99948" y="0"/>
                </a:cubicBezTo>
                <a:lnTo>
                  <a:pt x="92967" y="0"/>
                </a:lnTo>
                <a:cubicBezTo>
                  <a:pt x="91271" y="0"/>
                  <a:pt x="89901" y="1370"/>
                  <a:pt x="89901" y="3066"/>
                </a:cubicBezTo>
                <a:cubicBezTo>
                  <a:pt x="89901" y="4763"/>
                  <a:pt x="91271" y="6100"/>
                  <a:pt x="92967" y="6100"/>
                </a:cubicBezTo>
                <a:lnTo>
                  <a:pt x="98871" y="6100"/>
                </a:lnTo>
                <a:lnTo>
                  <a:pt x="101774" y="35490"/>
                </a:lnTo>
                <a:cubicBezTo>
                  <a:pt x="100085" y="36044"/>
                  <a:pt x="98025" y="36501"/>
                  <a:pt x="95799" y="36501"/>
                </a:cubicBezTo>
                <a:cubicBezTo>
                  <a:pt x="93169" y="36501"/>
                  <a:pt x="90308" y="35863"/>
                  <a:pt x="87552" y="33990"/>
                </a:cubicBezTo>
                <a:cubicBezTo>
                  <a:pt x="83584" y="31290"/>
                  <a:pt x="79603" y="30399"/>
                  <a:pt x="76068" y="30399"/>
                </a:cubicBezTo>
                <a:cubicBezTo>
                  <a:pt x="73965" y="30399"/>
                  <a:pt x="72020" y="30714"/>
                  <a:pt x="70329" y="31152"/>
                </a:cubicBezTo>
                <a:lnTo>
                  <a:pt x="72775" y="6100"/>
                </a:lnTo>
                <a:lnTo>
                  <a:pt x="78679" y="6100"/>
                </a:lnTo>
                <a:cubicBezTo>
                  <a:pt x="80376" y="6100"/>
                  <a:pt x="81746" y="4763"/>
                  <a:pt x="81746" y="3066"/>
                </a:cubicBezTo>
                <a:cubicBezTo>
                  <a:pt x="81746" y="1370"/>
                  <a:pt x="80376" y="0"/>
                  <a:pt x="78679" y="0"/>
                </a:cubicBezTo>
                <a:lnTo>
                  <a:pt x="71699" y="0"/>
                </a:lnTo>
                <a:cubicBezTo>
                  <a:pt x="69154" y="0"/>
                  <a:pt x="67034" y="1892"/>
                  <a:pt x="66806" y="4436"/>
                </a:cubicBezTo>
                <a:lnTo>
                  <a:pt x="65403" y="18528"/>
                </a:lnTo>
                <a:lnTo>
                  <a:pt x="64033" y="4436"/>
                </a:lnTo>
                <a:cubicBezTo>
                  <a:pt x="63772" y="1892"/>
                  <a:pt x="61684" y="0"/>
                  <a:pt x="59140" y="0"/>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8" name="Google Shape;6218;p91"/>
          <p:cNvGrpSpPr/>
          <p:nvPr/>
        </p:nvGrpSpPr>
        <p:grpSpPr>
          <a:xfrm>
            <a:off x="6514578" y="1213452"/>
            <a:ext cx="430993" cy="392721"/>
            <a:chOff x="1147400" y="450150"/>
            <a:chExt cx="5262425" cy="4795125"/>
          </a:xfrm>
          <a:solidFill>
            <a:schemeClr val="bg1">
              <a:lumMod val="85000"/>
            </a:schemeClr>
          </a:solidFill>
        </p:grpSpPr>
        <p:sp>
          <p:nvSpPr>
            <p:cNvPr id="6219" name="Google Shape;6219;p91"/>
            <p:cNvSpPr/>
            <p:nvPr/>
          </p:nvSpPr>
          <p:spPr>
            <a:xfrm>
              <a:off x="3018950" y="2058600"/>
              <a:ext cx="3390875" cy="2597900"/>
            </a:xfrm>
            <a:custGeom>
              <a:avLst/>
              <a:gdLst/>
              <a:ahLst/>
              <a:cxnLst/>
              <a:rect l="l" t="t" r="r" b="b"/>
              <a:pathLst>
                <a:path w="135635" h="103916" extrusionOk="0">
                  <a:moveTo>
                    <a:pt x="72897" y="6119"/>
                  </a:moveTo>
                  <a:cubicBezTo>
                    <a:pt x="73205" y="6119"/>
                    <a:pt x="73514" y="6151"/>
                    <a:pt x="73819" y="6219"/>
                  </a:cubicBezTo>
                  <a:cubicBezTo>
                    <a:pt x="79234" y="7328"/>
                    <a:pt x="96360" y="11569"/>
                    <a:pt x="112702" y="22757"/>
                  </a:cubicBezTo>
                  <a:lnTo>
                    <a:pt x="32490" y="22757"/>
                  </a:lnTo>
                  <a:lnTo>
                    <a:pt x="71210" y="6447"/>
                  </a:lnTo>
                  <a:cubicBezTo>
                    <a:pt x="71743" y="6234"/>
                    <a:pt x="72317" y="6119"/>
                    <a:pt x="72897" y="6119"/>
                  </a:cubicBezTo>
                  <a:close/>
                  <a:moveTo>
                    <a:pt x="71373" y="28857"/>
                  </a:moveTo>
                  <a:cubicBezTo>
                    <a:pt x="71960" y="34370"/>
                    <a:pt x="67589" y="39165"/>
                    <a:pt x="62109" y="39165"/>
                  </a:cubicBezTo>
                  <a:cubicBezTo>
                    <a:pt x="56596" y="39165"/>
                    <a:pt x="52258" y="34370"/>
                    <a:pt x="52812" y="28857"/>
                  </a:cubicBezTo>
                  <a:close/>
                  <a:moveTo>
                    <a:pt x="25415" y="43318"/>
                  </a:moveTo>
                  <a:cubicBezTo>
                    <a:pt x="32659" y="43318"/>
                    <a:pt x="39079" y="49201"/>
                    <a:pt x="39079" y="57008"/>
                  </a:cubicBezTo>
                  <a:cubicBezTo>
                    <a:pt x="39079" y="64837"/>
                    <a:pt x="32646" y="70701"/>
                    <a:pt x="25416" y="70701"/>
                  </a:cubicBezTo>
                  <a:cubicBezTo>
                    <a:pt x="23759" y="70701"/>
                    <a:pt x="22061" y="70393"/>
                    <a:pt x="20388" y="69730"/>
                  </a:cubicBezTo>
                  <a:lnTo>
                    <a:pt x="20388" y="44286"/>
                  </a:lnTo>
                  <a:cubicBezTo>
                    <a:pt x="22062" y="43625"/>
                    <a:pt x="23760" y="43318"/>
                    <a:pt x="25415" y="43318"/>
                  </a:cubicBezTo>
                  <a:close/>
                  <a:moveTo>
                    <a:pt x="71047" y="71622"/>
                  </a:moveTo>
                  <a:cubicBezTo>
                    <a:pt x="76984" y="71622"/>
                    <a:pt x="81420" y="77167"/>
                    <a:pt x="80050" y="83006"/>
                  </a:cubicBezTo>
                  <a:lnTo>
                    <a:pt x="62011" y="83006"/>
                  </a:lnTo>
                  <a:cubicBezTo>
                    <a:pt x="60641" y="77167"/>
                    <a:pt x="65110" y="71622"/>
                    <a:pt x="71047" y="71622"/>
                  </a:cubicBezTo>
                  <a:close/>
                  <a:moveTo>
                    <a:pt x="129502" y="89106"/>
                  </a:moveTo>
                  <a:cubicBezTo>
                    <a:pt x="129371" y="93934"/>
                    <a:pt x="125424" y="97816"/>
                    <a:pt x="120596" y="97816"/>
                  </a:cubicBezTo>
                  <a:lnTo>
                    <a:pt x="15071" y="97816"/>
                  </a:lnTo>
                  <a:cubicBezTo>
                    <a:pt x="10211" y="97816"/>
                    <a:pt x="6264" y="93934"/>
                    <a:pt x="6133" y="89106"/>
                  </a:cubicBezTo>
                  <a:close/>
                  <a:moveTo>
                    <a:pt x="72922" y="1"/>
                  </a:moveTo>
                  <a:cubicBezTo>
                    <a:pt x="71530" y="1"/>
                    <a:pt x="70144" y="276"/>
                    <a:pt x="68829" y="837"/>
                  </a:cubicBezTo>
                  <a:lnTo>
                    <a:pt x="16148" y="22986"/>
                  </a:lnTo>
                  <a:cubicBezTo>
                    <a:pt x="14973" y="23475"/>
                    <a:pt x="14256" y="24584"/>
                    <a:pt x="14256" y="25791"/>
                  </a:cubicBezTo>
                  <a:lnTo>
                    <a:pt x="14256" y="83006"/>
                  </a:lnTo>
                  <a:lnTo>
                    <a:pt x="5872" y="83006"/>
                  </a:lnTo>
                  <a:cubicBezTo>
                    <a:pt x="2643" y="83006"/>
                    <a:pt x="1" y="85616"/>
                    <a:pt x="1" y="88878"/>
                  </a:cubicBezTo>
                  <a:cubicBezTo>
                    <a:pt x="1" y="97163"/>
                    <a:pt x="6753" y="103915"/>
                    <a:pt x="15071" y="103915"/>
                  </a:cubicBezTo>
                  <a:lnTo>
                    <a:pt x="120564" y="103915"/>
                  </a:lnTo>
                  <a:cubicBezTo>
                    <a:pt x="128882" y="103915"/>
                    <a:pt x="135634" y="97163"/>
                    <a:pt x="135634" y="88878"/>
                  </a:cubicBezTo>
                  <a:cubicBezTo>
                    <a:pt x="135634" y="85616"/>
                    <a:pt x="132992" y="83006"/>
                    <a:pt x="129763" y="83006"/>
                  </a:cubicBezTo>
                  <a:lnTo>
                    <a:pt x="124870" y="83006"/>
                  </a:lnTo>
                  <a:lnTo>
                    <a:pt x="124870" y="64152"/>
                  </a:lnTo>
                  <a:cubicBezTo>
                    <a:pt x="124870" y="62456"/>
                    <a:pt x="123500" y="61086"/>
                    <a:pt x="121836" y="61086"/>
                  </a:cubicBezTo>
                  <a:cubicBezTo>
                    <a:pt x="120140" y="61086"/>
                    <a:pt x="118770" y="62456"/>
                    <a:pt x="118770" y="64152"/>
                  </a:cubicBezTo>
                  <a:lnTo>
                    <a:pt x="118770" y="83006"/>
                  </a:lnTo>
                  <a:lnTo>
                    <a:pt x="86248" y="83006"/>
                  </a:lnTo>
                  <a:cubicBezTo>
                    <a:pt x="87552" y="73644"/>
                    <a:pt x="80246" y="65489"/>
                    <a:pt x="71047" y="65489"/>
                  </a:cubicBezTo>
                  <a:cubicBezTo>
                    <a:pt x="61783" y="65489"/>
                    <a:pt x="54509" y="73677"/>
                    <a:pt x="55813" y="83006"/>
                  </a:cubicBezTo>
                  <a:lnTo>
                    <a:pt x="20388" y="83006"/>
                  </a:lnTo>
                  <a:lnTo>
                    <a:pt x="20388" y="76156"/>
                  </a:lnTo>
                  <a:cubicBezTo>
                    <a:pt x="22097" y="76606"/>
                    <a:pt x="23797" y="76819"/>
                    <a:pt x="25461" y="76819"/>
                  </a:cubicBezTo>
                  <a:cubicBezTo>
                    <a:pt x="36091" y="76819"/>
                    <a:pt x="45212" y="68121"/>
                    <a:pt x="45212" y="57008"/>
                  </a:cubicBezTo>
                  <a:cubicBezTo>
                    <a:pt x="45212" y="45899"/>
                    <a:pt x="36073" y="37228"/>
                    <a:pt x="25463" y="37228"/>
                  </a:cubicBezTo>
                  <a:cubicBezTo>
                    <a:pt x="23798" y="37228"/>
                    <a:pt x="22096" y="37441"/>
                    <a:pt x="20388" y="37893"/>
                  </a:cubicBezTo>
                  <a:lnTo>
                    <a:pt x="20388" y="28857"/>
                  </a:lnTo>
                  <a:lnTo>
                    <a:pt x="46680" y="28857"/>
                  </a:lnTo>
                  <a:cubicBezTo>
                    <a:pt x="46125" y="37795"/>
                    <a:pt x="53236" y="45265"/>
                    <a:pt x="62109" y="45265"/>
                  </a:cubicBezTo>
                  <a:cubicBezTo>
                    <a:pt x="70949" y="45265"/>
                    <a:pt x="78060" y="37795"/>
                    <a:pt x="77506" y="28857"/>
                  </a:cubicBezTo>
                  <a:lnTo>
                    <a:pt x="118770" y="28857"/>
                  </a:lnTo>
                  <a:lnTo>
                    <a:pt x="118770" y="49864"/>
                  </a:lnTo>
                  <a:cubicBezTo>
                    <a:pt x="118770" y="51561"/>
                    <a:pt x="120140" y="52931"/>
                    <a:pt x="121836" y="52931"/>
                  </a:cubicBezTo>
                  <a:cubicBezTo>
                    <a:pt x="123500" y="52931"/>
                    <a:pt x="124870" y="51561"/>
                    <a:pt x="124870" y="49864"/>
                  </a:cubicBezTo>
                  <a:lnTo>
                    <a:pt x="124870" y="25791"/>
                  </a:lnTo>
                  <a:cubicBezTo>
                    <a:pt x="124870" y="24877"/>
                    <a:pt x="124446" y="23997"/>
                    <a:pt x="123761" y="23442"/>
                  </a:cubicBezTo>
                  <a:cubicBezTo>
                    <a:pt x="105004" y="7752"/>
                    <a:pt x="83475" y="1978"/>
                    <a:pt x="75059" y="217"/>
                  </a:cubicBezTo>
                  <a:cubicBezTo>
                    <a:pt x="74351" y="73"/>
                    <a:pt x="73636" y="1"/>
                    <a:pt x="729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91"/>
            <p:cNvSpPr/>
            <p:nvPr/>
          </p:nvSpPr>
          <p:spPr>
            <a:xfrm>
              <a:off x="5052000" y="3093175"/>
              <a:ext cx="517850" cy="517850"/>
            </a:xfrm>
            <a:custGeom>
              <a:avLst/>
              <a:gdLst/>
              <a:ahLst/>
              <a:cxnLst/>
              <a:rect l="l" t="t" r="r" b="b"/>
              <a:pathLst>
                <a:path w="20714" h="20714" extrusionOk="0">
                  <a:moveTo>
                    <a:pt x="10373" y="6133"/>
                  </a:moveTo>
                  <a:cubicBezTo>
                    <a:pt x="12689" y="6133"/>
                    <a:pt x="14614" y="8025"/>
                    <a:pt x="14614" y="10373"/>
                  </a:cubicBezTo>
                  <a:cubicBezTo>
                    <a:pt x="14614" y="12722"/>
                    <a:pt x="12689" y="14614"/>
                    <a:pt x="10373" y="14614"/>
                  </a:cubicBezTo>
                  <a:cubicBezTo>
                    <a:pt x="8025" y="14614"/>
                    <a:pt x="6100" y="12722"/>
                    <a:pt x="6100" y="10373"/>
                  </a:cubicBezTo>
                  <a:cubicBezTo>
                    <a:pt x="6100" y="8025"/>
                    <a:pt x="8025" y="6133"/>
                    <a:pt x="10373" y="6133"/>
                  </a:cubicBezTo>
                  <a:close/>
                  <a:moveTo>
                    <a:pt x="10373" y="0"/>
                  </a:moveTo>
                  <a:cubicBezTo>
                    <a:pt x="4632" y="0"/>
                    <a:pt x="0" y="4665"/>
                    <a:pt x="0" y="10373"/>
                  </a:cubicBezTo>
                  <a:cubicBezTo>
                    <a:pt x="0" y="16082"/>
                    <a:pt x="4632" y="20714"/>
                    <a:pt x="10373" y="20714"/>
                  </a:cubicBezTo>
                  <a:cubicBezTo>
                    <a:pt x="16082" y="20714"/>
                    <a:pt x="20714" y="16082"/>
                    <a:pt x="20714" y="10373"/>
                  </a:cubicBezTo>
                  <a:cubicBezTo>
                    <a:pt x="20714" y="4665"/>
                    <a:pt x="16082" y="0"/>
                    <a:pt x="103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91"/>
            <p:cNvSpPr/>
            <p:nvPr/>
          </p:nvSpPr>
          <p:spPr>
            <a:xfrm>
              <a:off x="1790825" y="2419575"/>
              <a:ext cx="501550" cy="500725"/>
            </a:xfrm>
            <a:custGeom>
              <a:avLst/>
              <a:gdLst/>
              <a:ahLst/>
              <a:cxnLst/>
              <a:rect l="l" t="t" r="r" b="b"/>
              <a:pathLst>
                <a:path w="20062" h="20029" extrusionOk="0">
                  <a:moveTo>
                    <a:pt x="10015" y="6100"/>
                  </a:moveTo>
                  <a:cubicBezTo>
                    <a:pt x="12167" y="6100"/>
                    <a:pt x="13929" y="7862"/>
                    <a:pt x="13929" y="10014"/>
                  </a:cubicBezTo>
                  <a:cubicBezTo>
                    <a:pt x="13929" y="12167"/>
                    <a:pt x="12167" y="13929"/>
                    <a:pt x="10015" y="13929"/>
                  </a:cubicBezTo>
                  <a:cubicBezTo>
                    <a:pt x="7862" y="13929"/>
                    <a:pt x="6133" y="12167"/>
                    <a:pt x="6133" y="10014"/>
                  </a:cubicBezTo>
                  <a:cubicBezTo>
                    <a:pt x="6133" y="7862"/>
                    <a:pt x="7862" y="6100"/>
                    <a:pt x="10015" y="6100"/>
                  </a:cubicBezTo>
                  <a:close/>
                  <a:moveTo>
                    <a:pt x="10015" y="0"/>
                  </a:moveTo>
                  <a:cubicBezTo>
                    <a:pt x="4502" y="0"/>
                    <a:pt x="0" y="4469"/>
                    <a:pt x="0" y="10014"/>
                  </a:cubicBezTo>
                  <a:cubicBezTo>
                    <a:pt x="0" y="15527"/>
                    <a:pt x="4502" y="20029"/>
                    <a:pt x="10015" y="20029"/>
                  </a:cubicBezTo>
                  <a:cubicBezTo>
                    <a:pt x="15560" y="20029"/>
                    <a:pt x="20061" y="15527"/>
                    <a:pt x="20061" y="10014"/>
                  </a:cubicBezTo>
                  <a:cubicBezTo>
                    <a:pt x="20061" y="4469"/>
                    <a:pt x="15560" y="0"/>
                    <a:pt x="100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91"/>
            <p:cNvSpPr/>
            <p:nvPr/>
          </p:nvSpPr>
          <p:spPr>
            <a:xfrm>
              <a:off x="2316825" y="3040975"/>
              <a:ext cx="199000" cy="153325"/>
            </a:xfrm>
            <a:custGeom>
              <a:avLst/>
              <a:gdLst/>
              <a:ahLst/>
              <a:cxnLst/>
              <a:rect l="l" t="t" r="r" b="b"/>
              <a:pathLst>
                <a:path w="7960" h="6133" extrusionOk="0">
                  <a:moveTo>
                    <a:pt x="3066" y="0"/>
                  </a:moveTo>
                  <a:cubicBezTo>
                    <a:pt x="1370" y="0"/>
                    <a:pt x="0" y="1371"/>
                    <a:pt x="0" y="3067"/>
                  </a:cubicBezTo>
                  <a:cubicBezTo>
                    <a:pt x="0" y="4763"/>
                    <a:pt x="1370" y="6133"/>
                    <a:pt x="3066" y="6133"/>
                  </a:cubicBezTo>
                  <a:lnTo>
                    <a:pt x="4926" y="6133"/>
                  </a:lnTo>
                  <a:cubicBezTo>
                    <a:pt x="6589" y="6133"/>
                    <a:pt x="7959" y="4763"/>
                    <a:pt x="7959" y="3067"/>
                  </a:cubicBezTo>
                  <a:cubicBezTo>
                    <a:pt x="7959" y="1371"/>
                    <a:pt x="6589" y="0"/>
                    <a:pt x="49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91"/>
            <p:cNvSpPr/>
            <p:nvPr/>
          </p:nvSpPr>
          <p:spPr>
            <a:xfrm>
              <a:off x="1147400" y="450150"/>
              <a:ext cx="2060775" cy="4795125"/>
            </a:xfrm>
            <a:custGeom>
              <a:avLst/>
              <a:gdLst/>
              <a:ahLst/>
              <a:cxnLst/>
              <a:rect l="l" t="t" r="r" b="b"/>
              <a:pathLst>
                <a:path w="82431" h="191805" extrusionOk="0">
                  <a:moveTo>
                    <a:pt x="24024" y="58889"/>
                  </a:moveTo>
                  <a:cubicBezTo>
                    <a:pt x="28544" y="58889"/>
                    <a:pt x="33831" y="60170"/>
                    <a:pt x="39503" y="64033"/>
                  </a:cubicBezTo>
                  <a:cubicBezTo>
                    <a:pt x="46381" y="68755"/>
                    <a:pt x="53101" y="70328"/>
                    <a:pt x="59002" y="70328"/>
                  </a:cubicBezTo>
                  <a:cubicBezTo>
                    <a:pt x="64436" y="70328"/>
                    <a:pt x="69176" y="68994"/>
                    <a:pt x="72710" y="67556"/>
                  </a:cubicBezTo>
                  <a:lnTo>
                    <a:pt x="74439" y="85040"/>
                  </a:lnTo>
                  <a:cubicBezTo>
                    <a:pt x="76200" y="103079"/>
                    <a:pt x="63185" y="119454"/>
                    <a:pt x="44885" y="121477"/>
                  </a:cubicBezTo>
                  <a:cubicBezTo>
                    <a:pt x="43630" y="121613"/>
                    <a:pt x="42388" y="121679"/>
                    <a:pt x="41163" y="121679"/>
                  </a:cubicBezTo>
                  <a:cubicBezTo>
                    <a:pt x="21551" y="121679"/>
                    <a:pt x="6089" y="104689"/>
                    <a:pt x="7992" y="85040"/>
                  </a:cubicBezTo>
                  <a:lnTo>
                    <a:pt x="10145" y="63152"/>
                  </a:lnTo>
                  <a:cubicBezTo>
                    <a:pt x="12145" y="61799"/>
                    <a:pt x="17211" y="58889"/>
                    <a:pt x="24024" y="58889"/>
                  </a:cubicBezTo>
                  <a:close/>
                  <a:moveTo>
                    <a:pt x="43906" y="127707"/>
                  </a:moveTo>
                  <a:lnTo>
                    <a:pt x="43906" y="170472"/>
                  </a:lnTo>
                  <a:lnTo>
                    <a:pt x="38818" y="170472"/>
                  </a:lnTo>
                  <a:lnTo>
                    <a:pt x="38818" y="127707"/>
                  </a:lnTo>
                  <a:cubicBezTo>
                    <a:pt x="39621" y="127768"/>
                    <a:pt x="40425" y="127793"/>
                    <a:pt x="41219" y="127793"/>
                  </a:cubicBezTo>
                  <a:cubicBezTo>
                    <a:pt x="42133" y="127793"/>
                    <a:pt x="43034" y="127759"/>
                    <a:pt x="43906" y="127707"/>
                  </a:cubicBezTo>
                  <a:close/>
                  <a:moveTo>
                    <a:pt x="46581" y="176604"/>
                  </a:moveTo>
                  <a:cubicBezTo>
                    <a:pt x="50920" y="176669"/>
                    <a:pt x="54443" y="177485"/>
                    <a:pt x="59140" y="178627"/>
                  </a:cubicBezTo>
                  <a:cubicBezTo>
                    <a:pt x="73362" y="182704"/>
                    <a:pt x="71568" y="182182"/>
                    <a:pt x="71960" y="182280"/>
                  </a:cubicBezTo>
                  <a:cubicBezTo>
                    <a:pt x="73199" y="182606"/>
                    <a:pt x="73264" y="183585"/>
                    <a:pt x="73199" y="184139"/>
                  </a:cubicBezTo>
                  <a:cubicBezTo>
                    <a:pt x="73134" y="184596"/>
                    <a:pt x="72840" y="185672"/>
                    <a:pt x="71470" y="185672"/>
                  </a:cubicBezTo>
                  <a:lnTo>
                    <a:pt x="11384" y="185672"/>
                  </a:lnTo>
                  <a:cubicBezTo>
                    <a:pt x="10178" y="185672"/>
                    <a:pt x="9721" y="184726"/>
                    <a:pt x="9623" y="184433"/>
                  </a:cubicBezTo>
                  <a:cubicBezTo>
                    <a:pt x="9493" y="184074"/>
                    <a:pt x="9297" y="183161"/>
                    <a:pt x="10145" y="182443"/>
                  </a:cubicBezTo>
                  <a:cubicBezTo>
                    <a:pt x="10341" y="182313"/>
                    <a:pt x="23030" y="178692"/>
                    <a:pt x="23291" y="178627"/>
                  </a:cubicBezTo>
                  <a:cubicBezTo>
                    <a:pt x="27401" y="177648"/>
                    <a:pt x="31641" y="176604"/>
                    <a:pt x="35784" y="176604"/>
                  </a:cubicBezTo>
                  <a:close/>
                  <a:moveTo>
                    <a:pt x="15984" y="0"/>
                  </a:moveTo>
                  <a:cubicBezTo>
                    <a:pt x="12689" y="0"/>
                    <a:pt x="9949" y="2479"/>
                    <a:pt x="9656" y="5774"/>
                  </a:cubicBezTo>
                  <a:lnTo>
                    <a:pt x="1925" y="84453"/>
                  </a:lnTo>
                  <a:cubicBezTo>
                    <a:pt x="0" y="104123"/>
                    <a:pt x="12983" y="122488"/>
                    <a:pt x="32718" y="126859"/>
                  </a:cubicBezTo>
                  <a:lnTo>
                    <a:pt x="32718" y="170635"/>
                  </a:lnTo>
                  <a:cubicBezTo>
                    <a:pt x="28869" y="170993"/>
                    <a:pt x="25150" y="171874"/>
                    <a:pt x="21790" y="172690"/>
                  </a:cubicBezTo>
                  <a:cubicBezTo>
                    <a:pt x="21725" y="172722"/>
                    <a:pt x="21692" y="172722"/>
                    <a:pt x="21660" y="172722"/>
                  </a:cubicBezTo>
                  <a:cubicBezTo>
                    <a:pt x="7242" y="176865"/>
                    <a:pt x="7731" y="176539"/>
                    <a:pt x="6296" y="177713"/>
                  </a:cubicBezTo>
                  <a:cubicBezTo>
                    <a:pt x="3686" y="179833"/>
                    <a:pt x="2740" y="183259"/>
                    <a:pt x="3849" y="186455"/>
                  </a:cubicBezTo>
                  <a:cubicBezTo>
                    <a:pt x="5024" y="189717"/>
                    <a:pt x="7959" y="191805"/>
                    <a:pt x="11384" y="191805"/>
                  </a:cubicBezTo>
                  <a:lnTo>
                    <a:pt x="71470" y="191805"/>
                  </a:lnTo>
                  <a:cubicBezTo>
                    <a:pt x="75548" y="191805"/>
                    <a:pt x="78745" y="188967"/>
                    <a:pt x="79266" y="184922"/>
                  </a:cubicBezTo>
                  <a:cubicBezTo>
                    <a:pt x="79788" y="180812"/>
                    <a:pt x="77309" y="177289"/>
                    <a:pt x="73362" y="176343"/>
                  </a:cubicBezTo>
                  <a:cubicBezTo>
                    <a:pt x="64229" y="173734"/>
                    <a:pt x="56661" y="171320"/>
                    <a:pt x="50006" y="170667"/>
                  </a:cubicBezTo>
                  <a:lnTo>
                    <a:pt x="50006" y="126794"/>
                  </a:lnTo>
                  <a:cubicBezTo>
                    <a:pt x="69611" y="122292"/>
                    <a:pt x="82431" y="104025"/>
                    <a:pt x="80506" y="84453"/>
                  </a:cubicBezTo>
                  <a:cubicBezTo>
                    <a:pt x="80245" y="81517"/>
                    <a:pt x="73069" y="8710"/>
                    <a:pt x="72808" y="5774"/>
                  </a:cubicBezTo>
                  <a:cubicBezTo>
                    <a:pt x="72481" y="2479"/>
                    <a:pt x="69741" y="0"/>
                    <a:pt x="66447" y="0"/>
                  </a:cubicBezTo>
                  <a:lnTo>
                    <a:pt x="48343" y="0"/>
                  </a:lnTo>
                  <a:cubicBezTo>
                    <a:pt x="46679" y="0"/>
                    <a:pt x="45309" y="1370"/>
                    <a:pt x="45309" y="3066"/>
                  </a:cubicBezTo>
                  <a:cubicBezTo>
                    <a:pt x="45309" y="4763"/>
                    <a:pt x="46679" y="6133"/>
                    <a:pt x="48343" y="6133"/>
                  </a:cubicBezTo>
                  <a:lnTo>
                    <a:pt x="66447" y="6133"/>
                  </a:lnTo>
                  <a:cubicBezTo>
                    <a:pt x="66577" y="6133"/>
                    <a:pt x="66708" y="6231"/>
                    <a:pt x="66708" y="6361"/>
                  </a:cubicBezTo>
                  <a:lnTo>
                    <a:pt x="72090" y="61162"/>
                  </a:lnTo>
                  <a:cubicBezTo>
                    <a:pt x="69069" y="62587"/>
                    <a:pt x="64468" y="64183"/>
                    <a:pt x="59046" y="64183"/>
                  </a:cubicBezTo>
                  <a:cubicBezTo>
                    <a:pt x="54164" y="64183"/>
                    <a:pt x="48617" y="62889"/>
                    <a:pt x="42961" y="59010"/>
                  </a:cubicBezTo>
                  <a:cubicBezTo>
                    <a:pt x="36726" y="54752"/>
                    <a:pt x="30249" y="52743"/>
                    <a:pt x="23960" y="52743"/>
                  </a:cubicBezTo>
                  <a:cubicBezTo>
                    <a:pt x="19455" y="52743"/>
                    <a:pt x="15047" y="53774"/>
                    <a:pt x="10895" y="55748"/>
                  </a:cubicBezTo>
                  <a:lnTo>
                    <a:pt x="15723" y="6361"/>
                  </a:lnTo>
                  <a:cubicBezTo>
                    <a:pt x="15756" y="6231"/>
                    <a:pt x="15853" y="6133"/>
                    <a:pt x="15984" y="6133"/>
                  </a:cubicBezTo>
                  <a:lnTo>
                    <a:pt x="34088" y="6133"/>
                  </a:lnTo>
                  <a:cubicBezTo>
                    <a:pt x="35784" y="6133"/>
                    <a:pt x="37154" y="4763"/>
                    <a:pt x="37154" y="3066"/>
                  </a:cubicBezTo>
                  <a:cubicBezTo>
                    <a:pt x="37154" y="1370"/>
                    <a:pt x="35784" y="0"/>
                    <a:pt x="340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4" name="Google Shape;6224;p91"/>
          <p:cNvGrpSpPr/>
          <p:nvPr/>
        </p:nvGrpSpPr>
        <p:grpSpPr>
          <a:xfrm>
            <a:off x="2654522" y="3203738"/>
            <a:ext cx="277979" cy="427452"/>
            <a:chOff x="2103150" y="238125"/>
            <a:chExt cx="3394125" cy="5219200"/>
          </a:xfrm>
          <a:solidFill>
            <a:schemeClr val="bg1">
              <a:lumMod val="85000"/>
            </a:schemeClr>
          </a:solidFill>
        </p:grpSpPr>
        <p:sp>
          <p:nvSpPr>
            <p:cNvPr id="6225" name="Google Shape;6225;p91"/>
            <p:cNvSpPr/>
            <p:nvPr/>
          </p:nvSpPr>
          <p:spPr>
            <a:xfrm>
              <a:off x="3458500" y="2694400"/>
              <a:ext cx="680975" cy="680950"/>
            </a:xfrm>
            <a:custGeom>
              <a:avLst/>
              <a:gdLst/>
              <a:ahLst/>
              <a:cxnLst/>
              <a:rect l="l" t="t" r="r" b="b"/>
              <a:pathLst>
                <a:path w="27239" h="27238" extrusionOk="0">
                  <a:moveTo>
                    <a:pt x="13636" y="6133"/>
                  </a:moveTo>
                  <a:cubicBezTo>
                    <a:pt x="17746" y="6133"/>
                    <a:pt x="21106" y="9492"/>
                    <a:pt x="21106" y="13603"/>
                  </a:cubicBezTo>
                  <a:cubicBezTo>
                    <a:pt x="21106" y="17745"/>
                    <a:pt x="17746" y="21105"/>
                    <a:pt x="13636" y="21105"/>
                  </a:cubicBezTo>
                  <a:cubicBezTo>
                    <a:pt x="9493" y="21105"/>
                    <a:pt x="6133" y="17745"/>
                    <a:pt x="6133" y="13603"/>
                  </a:cubicBezTo>
                  <a:cubicBezTo>
                    <a:pt x="6133" y="9492"/>
                    <a:pt x="9493" y="6133"/>
                    <a:pt x="13636" y="6133"/>
                  </a:cubicBezTo>
                  <a:close/>
                  <a:moveTo>
                    <a:pt x="13636" y="0"/>
                  </a:moveTo>
                  <a:cubicBezTo>
                    <a:pt x="6133" y="0"/>
                    <a:pt x="1" y="6100"/>
                    <a:pt x="1" y="13603"/>
                  </a:cubicBezTo>
                  <a:cubicBezTo>
                    <a:pt x="1" y="21138"/>
                    <a:pt x="6133" y="27238"/>
                    <a:pt x="13636" y="27238"/>
                  </a:cubicBezTo>
                  <a:cubicBezTo>
                    <a:pt x="21139" y="27238"/>
                    <a:pt x="27238" y="21138"/>
                    <a:pt x="27238" y="13603"/>
                  </a:cubicBezTo>
                  <a:cubicBezTo>
                    <a:pt x="27238" y="6100"/>
                    <a:pt x="21139" y="0"/>
                    <a:pt x="136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91"/>
            <p:cNvSpPr/>
            <p:nvPr/>
          </p:nvSpPr>
          <p:spPr>
            <a:xfrm>
              <a:off x="2663400" y="4229975"/>
              <a:ext cx="680975" cy="680150"/>
            </a:xfrm>
            <a:custGeom>
              <a:avLst/>
              <a:gdLst/>
              <a:ahLst/>
              <a:cxnLst/>
              <a:rect l="l" t="t" r="r" b="b"/>
              <a:pathLst>
                <a:path w="27239" h="27206" extrusionOk="0">
                  <a:moveTo>
                    <a:pt x="13603" y="6100"/>
                  </a:moveTo>
                  <a:cubicBezTo>
                    <a:pt x="17746" y="6100"/>
                    <a:pt x="21106" y="9460"/>
                    <a:pt x="21106" y="13603"/>
                  </a:cubicBezTo>
                  <a:cubicBezTo>
                    <a:pt x="21106" y="17745"/>
                    <a:pt x="17746" y="21105"/>
                    <a:pt x="13603" y="21105"/>
                  </a:cubicBezTo>
                  <a:cubicBezTo>
                    <a:pt x="9493" y="21105"/>
                    <a:pt x="6133" y="17745"/>
                    <a:pt x="6133" y="13603"/>
                  </a:cubicBezTo>
                  <a:cubicBezTo>
                    <a:pt x="6133" y="9460"/>
                    <a:pt x="9493" y="6100"/>
                    <a:pt x="13603" y="6100"/>
                  </a:cubicBezTo>
                  <a:close/>
                  <a:moveTo>
                    <a:pt x="13603" y="0"/>
                  </a:moveTo>
                  <a:cubicBezTo>
                    <a:pt x="6100" y="0"/>
                    <a:pt x="0" y="6100"/>
                    <a:pt x="0" y="13603"/>
                  </a:cubicBezTo>
                  <a:cubicBezTo>
                    <a:pt x="0" y="21105"/>
                    <a:pt x="6100" y="27205"/>
                    <a:pt x="13603" y="27205"/>
                  </a:cubicBezTo>
                  <a:cubicBezTo>
                    <a:pt x="21106" y="27205"/>
                    <a:pt x="27238" y="21105"/>
                    <a:pt x="27238" y="13603"/>
                  </a:cubicBezTo>
                  <a:cubicBezTo>
                    <a:pt x="27238" y="6100"/>
                    <a:pt x="21106" y="0"/>
                    <a:pt x="136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91"/>
            <p:cNvSpPr/>
            <p:nvPr/>
          </p:nvSpPr>
          <p:spPr>
            <a:xfrm>
              <a:off x="3458500" y="4229975"/>
              <a:ext cx="680975" cy="680150"/>
            </a:xfrm>
            <a:custGeom>
              <a:avLst/>
              <a:gdLst/>
              <a:ahLst/>
              <a:cxnLst/>
              <a:rect l="l" t="t" r="r" b="b"/>
              <a:pathLst>
                <a:path w="27239" h="27206" extrusionOk="0">
                  <a:moveTo>
                    <a:pt x="13636" y="6100"/>
                  </a:moveTo>
                  <a:cubicBezTo>
                    <a:pt x="17746" y="6100"/>
                    <a:pt x="21106" y="9460"/>
                    <a:pt x="21106" y="13603"/>
                  </a:cubicBezTo>
                  <a:cubicBezTo>
                    <a:pt x="21106" y="17745"/>
                    <a:pt x="17746" y="21105"/>
                    <a:pt x="13636" y="21105"/>
                  </a:cubicBezTo>
                  <a:cubicBezTo>
                    <a:pt x="9493" y="21105"/>
                    <a:pt x="6133" y="17745"/>
                    <a:pt x="6133" y="13603"/>
                  </a:cubicBezTo>
                  <a:cubicBezTo>
                    <a:pt x="6133" y="9460"/>
                    <a:pt x="9493" y="6100"/>
                    <a:pt x="13636" y="6100"/>
                  </a:cubicBezTo>
                  <a:close/>
                  <a:moveTo>
                    <a:pt x="13636" y="0"/>
                  </a:moveTo>
                  <a:cubicBezTo>
                    <a:pt x="6133" y="0"/>
                    <a:pt x="1" y="6100"/>
                    <a:pt x="1" y="13603"/>
                  </a:cubicBezTo>
                  <a:cubicBezTo>
                    <a:pt x="1" y="21105"/>
                    <a:pt x="6101" y="27205"/>
                    <a:pt x="13636" y="27205"/>
                  </a:cubicBezTo>
                  <a:cubicBezTo>
                    <a:pt x="21139" y="27205"/>
                    <a:pt x="27238" y="21105"/>
                    <a:pt x="27238" y="13603"/>
                  </a:cubicBezTo>
                  <a:cubicBezTo>
                    <a:pt x="27238" y="6100"/>
                    <a:pt x="21139" y="0"/>
                    <a:pt x="136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91"/>
            <p:cNvSpPr/>
            <p:nvPr/>
          </p:nvSpPr>
          <p:spPr>
            <a:xfrm>
              <a:off x="4254425" y="4229975"/>
              <a:ext cx="680150" cy="680150"/>
            </a:xfrm>
            <a:custGeom>
              <a:avLst/>
              <a:gdLst/>
              <a:ahLst/>
              <a:cxnLst/>
              <a:rect l="l" t="t" r="r" b="b"/>
              <a:pathLst>
                <a:path w="27206" h="27206" extrusionOk="0">
                  <a:moveTo>
                    <a:pt x="13603" y="6100"/>
                  </a:moveTo>
                  <a:cubicBezTo>
                    <a:pt x="17746" y="6100"/>
                    <a:pt x="21106" y="9460"/>
                    <a:pt x="21106" y="13603"/>
                  </a:cubicBezTo>
                  <a:cubicBezTo>
                    <a:pt x="21106" y="17745"/>
                    <a:pt x="17746" y="21105"/>
                    <a:pt x="13603" y="21105"/>
                  </a:cubicBezTo>
                  <a:cubicBezTo>
                    <a:pt x="9461" y="21105"/>
                    <a:pt x="6101" y="17745"/>
                    <a:pt x="6101" y="13603"/>
                  </a:cubicBezTo>
                  <a:cubicBezTo>
                    <a:pt x="6101" y="9460"/>
                    <a:pt x="9461" y="6100"/>
                    <a:pt x="13603" y="6100"/>
                  </a:cubicBezTo>
                  <a:close/>
                  <a:moveTo>
                    <a:pt x="13603" y="0"/>
                  </a:moveTo>
                  <a:cubicBezTo>
                    <a:pt x="6101" y="0"/>
                    <a:pt x="1" y="6100"/>
                    <a:pt x="1" y="13603"/>
                  </a:cubicBezTo>
                  <a:cubicBezTo>
                    <a:pt x="1" y="21105"/>
                    <a:pt x="6101" y="27205"/>
                    <a:pt x="13603" y="27205"/>
                  </a:cubicBezTo>
                  <a:cubicBezTo>
                    <a:pt x="21106" y="27205"/>
                    <a:pt x="27206" y="21105"/>
                    <a:pt x="27206" y="13603"/>
                  </a:cubicBezTo>
                  <a:cubicBezTo>
                    <a:pt x="27206" y="6100"/>
                    <a:pt x="21106" y="0"/>
                    <a:pt x="136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91"/>
            <p:cNvSpPr/>
            <p:nvPr/>
          </p:nvSpPr>
          <p:spPr>
            <a:xfrm>
              <a:off x="3062175" y="3461775"/>
              <a:ext cx="680975" cy="680950"/>
            </a:xfrm>
            <a:custGeom>
              <a:avLst/>
              <a:gdLst/>
              <a:ahLst/>
              <a:cxnLst/>
              <a:rect l="l" t="t" r="r" b="b"/>
              <a:pathLst>
                <a:path w="27239" h="27238" extrusionOk="0">
                  <a:moveTo>
                    <a:pt x="13603" y="6133"/>
                  </a:moveTo>
                  <a:cubicBezTo>
                    <a:pt x="17746" y="6133"/>
                    <a:pt x="21106" y="9493"/>
                    <a:pt x="21106" y="13635"/>
                  </a:cubicBezTo>
                  <a:cubicBezTo>
                    <a:pt x="21106" y="17746"/>
                    <a:pt x="17746" y="21105"/>
                    <a:pt x="13603" y="21105"/>
                  </a:cubicBezTo>
                  <a:cubicBezTo>
                    <a:pt x="9493" y="21105"/>
                    <a:pt x="6133" y="17746"/>
                    <a:pt x="6133" y="13635"/>
                  </a:cubicBezTo>
                  <a:cubicBezTo>
                    <a:pt x="6133" y="9493"/>
                    <a:pt x="9493" y="6133"/>
                    <a:pt x="13603" y="6133"/>
                  </a:cubicBezTo>
                  <a:close/>
                  <a:moveTo>
                    <a:pt x="13603" y="0"/>
                  </a:moveTo>
                  <a:cubicBezTo>
                    <a:pt x="6101" y="0"/>
                    <a:pt x="1" y="6133"/>
                    <a:pt x="1" y="13635"/>
                  </a:cubicBezTo>
                  <a:cubicBezTo>
                    <a:pt x="1" y="21138"/>
                    <a:pt x="6101" y="27238"/>
                    <a:pt x="13603" y="27238"/>
                  </a:cubicBezTo>
                  <a:cubicBezTo>
                    <a:pt x="21106" y="27238"/>
                    <a:pt x="27238" y="21138"/>
                    <a:pt x="27238" y="13635"/>
                  </a:cubicBezTo>
                  <a:cubicBezTo>
                    <a:pt x="27238" y="6133"/>
                    <a:pt x="21106" y="0"/>
                    <a:pt x="136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91"/>
            <p:cNvSpPr/>
            <p:nvPr/>
          </p:nvSpPr>
          <p:spPr>
            <a:xfrm>
              <a:off x="3857275" y="3461775"/>
              <a:ext cx="680975" cy="680950"/>
            </a:xfrm>
            <a:custGeom>
              <a:avLst/>
              <a:gdLst/>
              <a:ahLst/>
              <a:cxnLst/>
              <a:rect l="l" t="t" r="r" b="b"/>
              <a:pathLst>
                <a:path w="27239" h="27238" extrusionOk="0">
                  <a:moveTo>
                    <a:pt x="13636" y="6133"/>
                  </a:moveTo>
                  <a:cubicBezTo>
                    <a:pt x="17746" y="6133"/>
                    <a:pt x="21106" y="9493"/>
                    <a:pt x="21106" y="13635"/>
                  </a:cubicBezTo>
                  <a:cubicBezTo>
                    <a:pt x="21106" y="17746"/>
                    <a:pt x="17746" y="21105"/>
                    <a:pt x="13636" y="21105"/>
                  </a:cubicBezTo>
                  <a:cubicBezTo>
                    <a:pt x="9493" y="21105"/>
                    <a:pt x="6133" y="17746"/>
                    <a:pt x="6133" y="13635"/>
                  </a:cubicBezTo>
                  <a:cubicBezTo>
                    <a:pt x="6133" y="9493"/>
                    <a:pt x="9493" y="6133"/>
                    <a:pt x="13636" y="6133"/>
                  </a:cubicBezTo>
                  <a:close/>
                  <a:moveTo>
                    <a:pt x="13636" y="0"/>
                  </a:moveTo>
                  <a:cubicBezTo>
                    <a:pt x="6133" y="0"/>
                    <a:pt x="1" y="6133"/>
                    <a:pt x="1" y="13635"/>
                  </a:cubicBezTo>
                  <a:cubicBezTo>
                    <a:pt x="1" y="21138"/>
                    <a:pt x="6133" y="27238"/>
                    <a:pt x="13636" y="27238"/>
                  </a:cubicBezTo>
                  <a:cubicBezTo>
                    <a:pt x="21139" y="27238"/>
                    <a:pt x="27239" y="21138"/>
                    <a:pt x="27239" y="13635"/>
                  </a:cubicBezTo>
                  <a:cubicBezTo>
                    <a:pt x="27239" y="6133"/>
                    <a:pt x="21139" y="0"/>
                    <a:pt x="136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91"/>
            <p:cNvSpPr/>
            <p:nvPr/>
          </p:nvSpPr>
          <p:spPr>
            <a:xfrm>
              <a:off x="2103150" y="238125"/>
              <a:ext cx="3394125" cy="5219200"/>
            </a:xfrm>
            <a:custGeom>
              <a:avLst/>
              <a:gdLst/>
              <a:ahLst/>
              <a:cxnLst/>
              <a:rect l="l" t="t" r="r" b="b"/>
              <a:pathLst>
                <a:path w="135765" h="208768" extrusionOk="0">
                  <a:moveTo>
                    <a:pt x="67883" y="6133"/>
                  </a:moveTo>
                  <a:cubicBezTo>
                    <a:pt x="82757" y="6133"/>
                    <a:pt x="95968" y="15299"/>
                    <a:pt x="101253" y="28869"/>
                  </a:cubicBezTo>
                  <a:lnTo>
                    <a:pt x="34480" y="28869"/>
                  </a:lnTo>
                  <a:cubicBezTo>
                    <a:pt x="39797" y="15299"/>
                    <a:pt x="53008" y="6133"/>
                    <a:pt x="67883" y="6133"/>
                  </a:cubicBezTo>
                  <a:close/>
                  <a:moveTo>
                    <a:pt x="36013" y="104384"/>
                  </a:moveTo>
                  <a:cubicBezTo>
                    <a:pt x="40156" y="104384"/>
                    <a:pt x="43516" y="107743"/>
                    <a:pt x="43516" y="111854"/>
                  </a:cubicBezTo>
                  <a:cubicBezTo>
                    <a:pt x="43516" y="115996"/>
                    <a:pt x="40156" y="119356"/>
                    <a:pt x="36013" y="119356"/>
                  </a:cubicBezTo>
                  <a:cubicBezTo>
                    <a:pt x="31903" y="119356"/>
                    <a:pt x="28543" y="115996"/>
                    <a:pt x="28543" y="111854"/>
                  </a:cubicBezTo>
                  <a:cubicBezTo>
                    <a:pt x="28543" y="107743"/>
                    <a:pt x="31903" y="104384"/>
                    <a:pt x="36013" y="104384"/>
                  </a:cubicBezTo>
                  <a:close/>
                  <a:moveTo>
                    <a:pt x="99654" y="104384"/>
                  </a:moveTo>
                  <a:cubicBezTo>
                    <a:pt x="103797" y="104384"/>
                    <a:pt x="107157" y="107743"/>
                    <a:pt x="107157" y="111854"/>
                  </a:cubicBezTo>
                  <a:cubicBezTo>
                    <a:pt x="107157" y="115996"/>
                    <a:pt x="103797" y="119356"/>
                    <a:pt x="99654" y="119356"/>
                  </a:cubicBezTo>
                  <a:cubicBezTo>
                    <a:pt x="95512" y="119356"/>
                    <a:pt x="92152" y="115996"/>
                    <a:pt x="92152" y="111854"/>
                  </a:cubicBezTo>
                  <a:cubicBezTo>
                    <a:pt x="92152" y="107743"/>
                    <a:pt x="95512" y="104384"/>
                    <a:pt x="99654" y="104384"/>
                  </a:cubicBezTo>
                  <a:close/>
                  <a:moveTo>
                    <a:pt x="20195" y="135068"/>
                  </a:moveTo>
                  <a:cubicBezTo>
                    <a:pt x="24258" y="135068"/>
                    <a:pt x="27662" y="138383"/>
                    <a:pt x="27662" y="142581"/>
                  </a:cubicBezTo>
                  <a:cubicBezTo>
                    <a:pt x="27662" y="146692"/>
                    <a:pt x="24302" y="150051"/>
                    <a:pt x="20160" y="150051"/>
                  </a:cubicBezTo>
                  <a:cubicBezTo>
                    <a:pt x="18888" y="150051"/>
                    <a:pt x="17648" y="149725"/>
                    <a:pt x="16539" y="149138"/>
                  </a:cubicBezTo>
                  <a:cubicBezTo>
                    <a:pt x="18366" y="138373"/>
                    <a:pt x="17942" y="140820"/>
                    <a:pt x="18920" y="135177"/>
                  </a:cubicBezTo>
                  <a:cubicBezTo>
                    <a:pt x="19350" y="135104"/>
                    <a:pt x="19776" y="135068"/>
                    <a:pt x="20195" y="135068"/>
                  </a:cubicBezTo>
                  <a:close/>
                  <a:moveTo>
                    <a:pt x="115570" y="135068"/>
                  </a:moveTo>
                  <a:cubicBezTo>
                    <a:pt x="115989" y="135068"/>
                    <a:pt x="116415" y="135104"/>
                    <a:pt x="116845" y="135177"/>
                  </a:cubicBezTo>
                  <a:lnTo>
                    <a:pt x="119226" y="149138"/>
                  </a:lnTo>
                  <a:cubicBezTo>
                    <a:pt x="118117" y="149725"/>
                    <a:pt x="116878" y="150051"/>
                    <a:pt x="115605" y="150051"/>
                  </a:cubicBezTo>
                  <a:cubicBezTo>
                    <a:pt x="111463" y="150051"/>
                    <a:pt x="108103" y="146692"/>
                    <a:pt x="108103" y="142581"/>
                  </a:cubicBezTo>
                  <a:cubicBezTo>
                    <a:pt x="108103" y="138383"/>
                    <a:pt x="111507" y="135068"/>
                    <a:pt x="115570" y="135068"/>
                  </a:cubicBezTo>
                  <a:close/>
                  <a:moveTo>
                    <a:pt x="67883" y="0"/>
                  </a:moveTo>
                  <a:cubicBezTo>
                    <a:pt x="49681" y="0"/>
                    <a:pt x="33599" y="11776"/>
                    <a:pt x="28021" y="28869"/>
                  </a:cubicBezTo>
                  <a:lnTo>
                    <a:pt x="14875" y="28869"/>
                  </a:lnTo>
                  <a:cubicBezTo>
                    <a:pt x="6655" y="28869"/>
                    <a:pt x="1" y="35556"/>
                    <a:pt x="1" y="43776"/>
                  </a:cubicBezTo>
                  <a:lnTo>
                    <a:pt x="1" y="73134"/>
                  </a:lnTo>
                  <a:cubicBezTo>
                    <a:pt x="1" y="81321"/>
                    <a:pt x="6655" y="88008"/>
                    <a:pt x="14875" y="88008"/>
                  </a:cubicBezTo>
                  <a:lnTo>
                    <a:pt x="20747" y="88008"/>
                  </a:lnTo>
                  <a:lnTo>
                    <a:pt x="9623" y="153216"/>
                  </a:lnTo>
                  <a:cubicBezTo>
                    <a:pt x="4306" y="182149"/>
                    <a:pt x="26521" y="208767"/>
                    <a:pt x="55878" y="208767"/>
                  </a:cubicBezTo>
                  <a:lnTo>
                    <a:pt x="60739" y="208767"/>
                  </a:lnTo>
                  <a:cubicBezTo>
                    <a:pt x="62435" y="208767"/>
                    <a:pt x="63805" y="207397"/>
                    <a:pt x="63805" y="205701"/>
                  </a:cubicBezTo>
                  <a:cubicBezTo>
                    <a:pt x="63805" y="204005"/>
                    <a:pt x="62435" y="202667"/>
                    <a:pt x="60739" y="202667"/>
                  </a:cubicBezTo>
                  <a:lnTo>
                    <a:pt x="55878" y="202667"/>
                  </a:lnTo>
                  <a:cubicBezTo>
                    <a:pt x="30663" y="202667"/>
                    <a:pt x="11548" y="180094"/>
                    <a:pt x="15462" y="155336"/>
                  </a:cubicBezTo>
                  <a:lnTo>
                    <a:pt x="15462" y="155336"/>
                  </a:lnTo>
                  <a:cubicBezTo>
                    <a:pt x="16963" y="155890"/>
                    <a:pt x="18561" y="156184"/>
                    <a:pt x="20160" y="156184"/>
                  </a:cubicBezTo>
                  <a:cubicBezTo>
                    <a:pt x="27662" y="156184"/>
                    <a:pt x="33762" y="150084"/>
                    <a:pt x="33762" y="142581"/>
                  </a:cubicBezTo>
                  <a:cubicBezTo>
                    <a:pt x="33762" y="135079"/>
                    <a:pt x="27662" y="128946"/>
                    <a:pt x="20160" y="128946"/>
                  </a:cubicBezTo>
                  <a:lnTo>
                    <a:pt x="19964" y="128946"/>
                  </a:lnTo>
                  <a:lnTo>
                    <a:pt x="22541" y="113811"/>
                  </a:lnTo>
                  <a:cubicBezTo>
                    <a:pt x="23487" y="120400"/>
                    <a:pt x="29163" y="125489"/>
                    <a:pt x="36013" y="125489"/>
                  </a:cubicBezTo>
                  <a:cubicBezTo>
                    <a:pt x="43516" y="125489"/>
                    <a:pt x="49648" y="119389"/>
                    <a:pt x="49648" y="111854"/>
                  </a:cubicBezTo>
                  <a:cubicBezTo>
                    <a:pt x="49648" y="104351"/>
                    <a:pt x="43516" y="98251"/>
                    <a:pt x="36013" y="98251"/>
                  </a:cubicBezTo>
                  <a:cubicBezTo>
                    <a:pt x="30794" y="98251"/>
                    <a:pt x="26227" y="101252"/>
                    <a:pt x="23944" y="105591"/>
                  </a:cubicBezTo>
                  <a:lnTo>
                    <a:pt x="26945" y="88008"/>
                  </a:lnTo>
                  <a:lnTo>
                    <a:pt x="108820" y="88008"/>
                  </a:lnTo>
                  <a:lnTo>
                    <a:pt x="111854" y="105851"/>
                  </a:lnTo>
                  <a:cubicBezTo>
                    <a:pt x="109636" y="101350"/>
                    <a:pt x="105004" y="98251"/>
                    <a:pt x="99654" y="98251"/>
                  </a:cubicBezTo>
                  <a:cubicBezTo>
                    <a:pt x="92152" y="98251"/>
                    <a:pt x="86052" y="104351"/>
                    <a:pt x="86052" y="111854"/>
                  </a:cubicBezTo>
                  <a:cubicBezTo>
                    <a:pt x="86052" y="119389"/>
                    <a:pt x="92152" y="125489"/>
                    <a:pt x="99654" y="125489"/>
                  </a:cubicBezTo>
                  <a:cubicBezTo>
                    <a:pt x="106602" y="125489"/>
                    <a:pt x="112343" y="120237"/>
                    <a:pt x="113159" y="113517"/>
                  </a:cubicBezTo>
                  <a:lnTo>
                    <a:pt x="115801" y="128946"/>
                  </a:lnTo>
                  <a:lnTo>
                    <a:pt x="115605" y="128946"/>
                  </a:lnTo>
                  <a:cubicBezTo>
                    <a:pt x="108103" y="128946"/>
                    <a:pt x="102003" y="135079"/>
                    <a:pt x="102003" y="142581"/>
                  </a:cubicBezTo>
                  <a:cubicBezTo>
                    <a:pt x="102003" y="150084"/>
                    <a:pt x="108103" y="156184"/>
                    <a:pt x="115605" y="156184"/>
                  </a:cubicBezTo>
                  <a:cubicBezTo>
                    <a:pt x="117204" y="156184"/>
                    <a:pt x="118802" y="155890"/>
                    <a:pt x="120303" y="155336"/>
                  </a:cubicBezTo>
                  <a:lnTo>
                    <a:pt x="120303" y="155336"/>
                  </a:lnTo>
                  <a:cubicBezTo>
                    <a:pt x="124217" y="180160"/>
                    <a:pt x="105069" y="202667"/>
                    <a:pt x="79887" y="202667"/>
                  </a:cubicBezTo>
                  <a:lnTo>
                    <a:pt x="75026" y="202667"/>
                  </a:lnTo>
                  <a:cubicBezTo>
                    <a:pt x="73330" y="202667"/>
                    <a:pt x="71960" y="204005"/>
                    <a:pt x="71960" y="205701"/>
                  </a:cubicBezTo>
                  <a:cubicBezTo>
                    <a:pt x="71960" y="207397"/>
                    <a:pt x="73330" y="208767"/>
                    <a:pt x="75026" y="208767"/>
                  </a:cubicBezTo>
                  <a:lnTo>
                    <a:pt x="79887" y="208767"/>
                  </a:lnTo>
                  <a:cubicBezTo>
                    <a:pt x="109277" y="208767"/>
                    <a:pt x="131459" y="182117"/>
                    <a:pt x="126142" y="153216"/>
                  </a:cubicBezTo>
                  <a:lnTo>
                    <a:pt x="125587" y="149986"/>
                  </a:lnTo>
                  <a:cubicBezTo>
                    <a:pt x="125587" y="149986"/>
                    <a:pt x="115018" y="88041"/>
                    <a:pt x="115018" y="88008"/>
                  </a:cubicBezTo>
                  <a:lnTo>
                    <a:pt x="120890" y="88008"/>
                  </a:lnTo>
                  <a:cubicBezTo>
                    <a:pt x="129110" y="88008"/>
                    <a:pt x="135765" y="81321"/>
                    <a:pt x="135765" y="73134"/>
                  </a:cubicBezTo>
                  <a:lnTo>
                    <a:pt x="135765" y="64718"/>
                  </a:lnTo>
                  <a:cubicBezTo>
                    <a:pt x="135765" y="63022"/>
                    <a:pt x="134394" y="61652"/>
                    <a:pt x="132698" y="61652"/>
                  </a:cubicBezTo>
                  <a:cubicBezTo>
                    <a:pt x="131035" y="61652"/>
                    <a:pt x="129665" y="63022"/>
                    <a:pt x="129665" y="64718"/>
                  </a:cubicBezTo>
                  <a:lnTo>
                    <a:pt x="129665" y="73134"/>
                  </a:lnTo>
                  <a:cubicBezTo>
                    <a:pt x="129665" y="77961"/>
                    <a:pt x="125718" y="81876"/>
                    <a:pt x="120890" y="81876"/>
                  </a:cubicBezTo>
                  <a:lnTo>
                    <a:pt x="14875" y="81876"/>
                  </a:lnTo>
                  <a:cubicBezTo>
                    <a:pt x="10048" y="81876"/>
                    <a:pt x="6101" y="77961"/>
                    <a:pt x="6101" y="73134"/>
                  </a:cubicBezTo>
                  <a:lnTo>
                    <a:pt x="6101" y="43776"/>
                  </a:lnTo>
                  <a:cubicBezTo>
                    <a:pt x="6101" y="38915"/>
                    <a:pt x="10048" y="35001"/>
                    <a:pt x="14875" y="35001"/>
                  </a:cubicBezTo>
                  <a:lnTo>
                    <a:pt x="120890" y="35001"/>
                  </a:lnTo>
                  <a:cubicBezTo>
                    <a:pt x="125718" y="35001"/>
                    <a:pt x="129665" y="38915"/>
                    <a:pt x="129665" y="43776"/>
                  </a:cubicBezTo>
                  <a:lnTo>
                    <a:pt x="129665" y="50430"/>
                  </a:lnTo>
                  <a:cubicBezTo>
                    <a:pt x="129665" y="52127"/>
                    <a:pt x="131035" y="53497"/>
                    <a:pt x="132698" y="53497"/>
                  </a:cubicBezTo>
                  <a:cubicBezTo>
                    <a:pt x="134394" y="53497"/>
                    <a:pt x="135765" y="52127"/>
                    <a:pt x="135765" y="50430"/>
                  </a:cubicBezTo>
                  <a:lnTo>
                    <a:pt x="135765" y="43776"/>
                  </a:lnTo>
                  <a:cubicBezTo>
                    <a:pt x="135765" y="35556"/>
                    <a:pt x="129110" y="28869"/>
                    <a:pt x="120890" y="28869"/>
                  </a:cubicBezTo>
                  <a:lnTo>
                    <a:pt x="107744" y="28869"/>
                  </a:lnTo>
                  <a:cubicBezTo>
                    <a:pt x="102166" y="11776"/>
                    <a:pt x="86084" y="0"/>
                    <a:pt x="678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2" name="Google Shape;6232;p91"/>
          <p:cNvGrpSpPr/>
          <p:nvPr/>
        </p:nvGrpSpPr>
        <p:grpSpPr>
          <a:xfrm>
            <a:off x="3975422" y="1181340"/>
            <a:ext cx="406214" cy="427452"/>
            <a:chOff x="1320275" y="238125"/>
            <a:chExt cx="4959875" cy="5219200"/>
          </a:xfrm>
          <a:solidFill>
            <a:schemeClr val="bg1">
              <a:lumMod val="85000"/>
            </a:schemeClr>
          </a:solidFill>
        </p:grpSpPr>
        <p:sp>
          <p:nvSpPr>
            <p:cNvPr id="6233" name="Google Shape;6233;p91"/>
            <p:cNvSpPr/>
            <p:nvPr/>
          </p:nvSpPr>
          <p:spPr>
            <a:xfrm>
              <a:off x="1650550" y="3306000"/>
              <a:ext cx="752725" cy="1153975"/>
            </a:xfrm>
            <a:custGeom>
              <a:avLst/>
              <a:gdLst/>
              <a:ahLst/>
              <a:cxnLst/>
              <a:rect l="l" t="t" r="r" b="b"/>
              <a:pathLst>
                <a:path w="30109" h="46159" extrusionOk="0">
                  <a:moveTo>
                    <a:pt x="24009" y="6133"/>
                  </a:moveTo>
                  <a:lnTo>
                    <a:pt x="24009" y="40026"/>
                  </a:lnTo>
                  <a:lnTo>
                    <a:pt x="6133" y="40026"/>
                  </a:lnTo>
                  <a:lnTo>
                    <a:pt x="6133" y="6133"/>
                  </a:lnTo>
                  <a:close/>
                  <a:moveTo>
                    <a:pt x="5220" y="1"/>
                  </a:moveTo>
                  <a:cubicBezTo>
                    <a:pt x="2349" y="1"/>
                    <a:pt x="1" y="2350"/>
                    <a:pt x="1" y="5220"/>
                  </a:cubicBezTo>
                  <a:lnTo>
                    <a:pt x="1" y="40939"/>
                  </a:lnTo>
                  <a:cubicBezTo>
                    <a:pt x="1" y="43809"/>
                    <a:pt x="2349" y="46158"/>
                    <a:pt x="5220" y="46158"/>
                  </a:cubicBezTo>
                  <a:lnTo>
                    <a:pt x="24890" y="46158"/>
                  </a:lnTo>
                  <a:cubicBezTo>
                    <a:pt x="27760" y="46158"/>
                    <a:pt x="30109" y="43809"/>
                    <a:pt x="30109" y="40939"/>
                  </a:cubicBezTo>
                  <a:lnTo>
                    <a:pt x="30109" y="5220"/>
                  </a:lnTo>
                  <a:cubicBezTo>
                    <a:pt x="30109" y="2350"/>
                    <a:pt x="27760" y="1"/>
                    <a:pt x="248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91"/>
            <p:cNvSpPr/>
            <p:nvPr/>
          </p:nvSpPr>
          <p:spPr>
            <a:xfrm>
              <a:off x="4567575" y="1436075"/>
              <a:ext cx="1038150" cy="1038150"/>
            </a:xfrm>
            <a:custGeom>
              <a:avLst/>
              <a:gdLst/>
              <a:ahLst/>
              <a:cxnLst/>
              <a:rect l="l" t="t" r="r" b="b"/>
              <a:pathLst>
                <a:path w="41526" h="41526" extrusionOk="0">
                  <a:moveTo>
                    <a:pt x="10504" y="26618"/>
                  </a:moveTo>
                  <a:cubicBezTo>
                    <a:pt x="12918" y="26618"/>
                    <a:pt x="14908" y="28608"/>
                    <a:pt x="14908" y="31022"/>
                  </a:cubicBezTo>
                  <a:cubicBezTo>
                    <a:pt x="14908" y="33436"/>
                    <a:pt x="12918" y="35393"/>
                    <a:pt x="10504" y="35393"/>
                  </a:cubicBezTo>
                  <a:cubicBezTo>
                    <a:pt x="8091" y="35393"/>
                    <a:pt x="6133" y="33436"/>
                    <a:pt x="6133" y="31022"/>
                  </a:cubicBezTo>
                  <a:cubicBezTo>
                    <a:pt x="6133" y="28608"/>
                    <a:pt x="8091" y="26618"/>
                    <a:pt x="10504" y="26618"/>
                  </a:cubicBezTo>
                  <a:close/>
                  <a:moveTo>
                    <a:pt x="10504" y="1"/>
                  </a:moveTo>
                  <a:cubicBezTo>
                    <a:pt x="8808" y="1"/>
                    <a:pt x="7438" y="1371"/>
                    <a:pt x="7438" y="3067"/>
                  </a:cubicBezTo>
                  <a:lnTo>
                    <a:pt x="7438" y="20975"/>
                  </a:lnTo>
                  <a:cubicBezTo>
                    <a:pt x="3165" y="22280"/>
                    <a:pt x="1" y="26292"/>
                    <a:pt x="1" y="31022"/>
                  </a:cubicBezTo>
                  <a:cubicBezTo>
                    <a:pt x="1" y="36796"/>
                    <a:pt x="4731" y="41526"/>
                    <a:pt x="10504" y="41526"/>
                  </a:cubicBezTo>
                  <a:cubicBezTo>
                    <a:pt x="15234" y="41526"/>
                    <a:pt x="19247" y="38362"/>
                    <a:pt x="20551" y="34088"/>
                  </a:cubicBezTo>
                  <a:lnTo>
                    <a:pt x="38460" y="34088"/>
                  </a:lnTo>
                  <a:cubicBezTo>
                    <a:pt x="40156" y="34088"/>
                    <a:pt x="41526" y="32718"/>
                    <a:pt x="41526" y="31022"/>
                  </a:cubicBezTo>
                  <a:cubicBezTo>
                    <a:pt x="41526" y="29326"/>
                    <a:pt x="40156" y="27956"/>
                    <a:pt x="38460" y="27956"/>
                  </a:cubicBezTo>
                  <a:lnTo>
                    <a:pt x="20551" y="27956"/>
                  </a:lnTo>
                  <a:cubicBezTo>
                    <a:pt x="19540" y="24629"/>
                    <a:pt x="16898" y="21986"/>
                    <a:pt x="13571" y="20975"/>
                  </a:cubicBezTo>
                  <a:lnTo>
                    <a:pt x="13571" y="3067"/>
                  </a:lnTo>
                  <a:cubicBezTo>
                    <a:pt x="13571" y="1371"/>
                    <a:pt x="12201" y="1"/>
                    <a:pt x="105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91"/>
            <p:cNvSpPr/>
            <p:nvPr/>
          </p:nvSpPr>
          <p:spPr>
            <a:xfrm>
              <a:off x="3398975" y="1067475"/>
              <a:ext cx="2575375" cy="2288300"/>
            </a:xfrm>
            <a:custGeom>
              <a:avLst/>
              <a:gdLst/>
              <a:ahLst/>
              <a:cxnLst/>
              <a:rect l="l" t="t" r="r" b="b"/>
              <a:pathLst>
                <a:path w="103015" h="91532" extrusionOk="0">
                  <a:moveTo>
                    <a:pt x="60315" y="6231"/>
                  </a:moveTo>
                  <a:cubicBezTo>
                    <a:pt x="65306" y="6622"/>
                    <a:pt x="70068" y="7927"/>
                    <a:pt x="74374" y="9982"/>
                  </a:cubicBezTo>
                  <a:lnTo>
                    <a:pt x="73689" y="11156"/>
                  </a:lnTo>
                  <a:cubicBezTo>
                    <a:pt x="72841" y="12624"/>
                    <a:pt x="73363" y="14484"/>
                    <a:pt x="74831" y="15332"/>
                  </a:cubicBezTo>
                  <a:cubicBezTo>
                    <a:pt x="75307" y="15613"/>
                    <a:pt x="75833" y="15747"/>
                    <a:pt x="76355" y="15747"/>
                  </a:cubicBezTo>
                  <a:cubicBezTo>
                    <a:pt x="77407" y="15747"/>
                    <a:pt x="78439" y="15203"/>
                    <a:pt x="79006" y="14223"/>
                  </a:cubicBezTo>
                  <a:lnTo>
                    <a:pt x="79658" y="13048"/>
                  </a:lnTo>
                  <a:cubicBezTo>
                    <a:pt x="83703" y="15821"/>
                    <a:pt x="87193" y="19311"/>
                    <a:pt x="89966" y="23356"/>
                  </a:cubicBezTo>
                  <a:lnTo>
                    <a:pt x="88792" y="24009"/>
                  </a:lnTo>
                  <a:cubicBezTo>
                    <a:pt x="87324" y="24857"/>
                    <a:pt x="86835" y="26749"/>
                    <a:pt x="87683" y="28184"/>
                  </a:cubicBezTo>
                  <a:cubicBezTo>
                    <a:pt x="88254" y="29173"/>
                    <a:pt x="89286" y="29733"/>
                    <a:pt x="90346" y="29733"/>
                  </a:cubicBezTo>
                  <a:cubicBezTo>
                    <a:pt x="90860" y="29733"/>
                    <a:pt x="91380" y="29602"/>
                    <a:pt x="91858" y="29326"/>
                  </a:cubicBezTo>
                  <a:lnTo>
                    <a:pt x="93032" y="28641"/>
                  </a:lnTo>
                  <a:cubicBezTo>
                    <a:pt x="95087" y="32946"/>
                    <a:pt x="96425" y="37709"/>
                    <a:pt x="96784" y="42700"/>
                  </a:cubicBezTo>
                  <a:lnTo>
                    <a:pt x="95446" y="42700"/>
                  </a:lnTo>
                  <a:cubicBezTo>
                    <a:pt x="93750" y="42700"/>
                    <a:pt x="92380" y="44070"/>
                    <a:pt x="92380" y="45766"/>
                  </a:cubicBezTo>
                  <a:cubicBezTo>
                    <a:pt x="92380" y="47462"/>
                    <a:pt x="93750" y="48832"/>
                    <a:pt x="95446" y="48832"/>
                  </a:cubicBezTo>
                  <a:lnTo>
                    <a:pt x="96784" y="48832"/>
                  </a:lnTo>
                  <a:cubicBezTo>
                    <a:pt x="96392" y="53823"/>
                    <a:pt x="95087" y="58553"/>
                    <a:pt x="93032" y="62892"/>
                  </a:cubicBezTo>
                  <a:lnTo>
                    <a:pt x="91858" y="62206"/>
                  </a:lnTo>
                  <a:cubicBezTo>
                    <a:pt x="91371" y="61925"/>
                    <a:pt x="90841" y="61791"/>
                    <a:pt x="90319" y="61791"/>
                  </a:cubicBezTo>
                  <a:cubicBezTo>
                    <a:pt x="89268" y="61791"/>
                    <a:pt x="88249" y="62335"/>
                    <a:pt x="87683" y="63316"/>
                  </a:cubicBezTo>
                  <a:cubicBezTo>
                    <a:pt x="86835" y="64783"/>
                    <a:pt x="87324" y="66643"/>
                    <a:pt x="88792" y="67491"/>
                  </a:cubicBezTo>
                  <a:lnTo>
                    <a:pt x="89966" y="68176"/>
                  </a:lnTo>
                  <a:cubicBezTo>
                    <a:pt x="87193" y="72188"/>
                    <a:pt x="83703" y="75678"/>
                    <a:pt x="79658" y="78451"/>
                  </a:cubicBezTo>
                  <a:lnTo>
                    <a:pt x="79006" y="77309"/>
                  </a:lnTo>
                  <a:cubicBezTo>
                    <a:pt x="78434" y="76320"/>
                    <a:pt x="77388" y="75775"/>
                    <a:pt x="76327" y="75775"/>
                  </a:cubicBezTo>
                  <a:cubicBezTo>
                    <a:pt x="75814" y="75775"/>
                    <a:pt x="75298" y="75902"/>
                    <a:pt x="74831" y="76168"/>
                  </a:cubicBezTo>
                  <a:cubicBezTo>
                    <a:pt x="73363" y="77016"/>
                    <a:pt x="72841" y="78908"/>
                    <a:pt x="73689" y="80343"/>
                  </a:cubicBezTo>
                  <a:lnTo>
                    <a:pt x="74374" y="81517"/>
                  </a:lnTo>
                  <a:cubicBezTo>
                    <a:pt x="70068" y="83605"/>
                    <a:pt x="65306" y="84910"/>
                    <a:pt x="60315" y="85301"/>
                  </a:cubicBezTo>
                  <a:lnTo>
                    <a:pt x="60315" y="83931"/>
                  </a:lnTo>
                  <a:cubicBezTo>
                    <a:pt x="60315" y="82268"/>
                    <a:pt x="58945" y="80898"/>
                    <a:pt x="57248" y="80898"/>
                  </a:cubicBezTo>
                  <a:cubicBezTo>
                    <a:pt x="55552" y="80898"/>
                    <a:pt x="54182" y="82268"/>
                    <a:pt x="54182" y="83931"/>
                  </a:cubicBezTo>
                  <a:lnTo>
                    <a:pt x="54182" y="85301"/>
                  </a:lnTo>
                  <a:cubicBezTo>
                    <a:pt x="49191" y="84910"/>
                    <a:pt x="44461" y="83605"/>
                    <a:pt x="40123" y="81517"/>
                  </a:cubicBezTo>
                  <a:lnTo>
                    <a:pt x="40808" y="80343"/>
                  </a:lnTo>
                  <a:cubicBezTo>
                    <a:pt x="41656" y="78908"/>
                    <a:pt x="41167" y="77016"/>
                    <a:pt x="39699" y="76168"/>
                  </a:cubicBezTo>
                  <a:cubicBezTo>
                    <a:pt x="39220" y="75891"/>
                    <a:pt x="38700" y="75760"/>
                    <a:pt x="38187" y="75760"/>
                  </a:cubicBezTo>
                  <a:cubicBezTo>
                    <a:pt x="37126" y="75760"/>
                    <a:pt x="36095" y="76320"/>
                    <a:pt x="35524" y="77309"/>
                  </a:cubicBezTo>
                  <a:lnTo>
                    <a:pt x="34839" y="78451"/>
                  </a:lnTo>
                  <a:cubicBezTo>
                    <a:pt x="30826" y="75678"/>
                    <a:pt x="27336" y="72188"/>
                    <a:pt x="24563" y="68176"/>
                  </a:cubicBezTo>
                  <a:lnTo>
                    <a:pt x="25705" y="67491"/>
                  </a:lnTo>
                  <a:cubicBezTo>
                    <a:pt x="27173" y="66643"/>
                    <a:pt x="27695" y="64783"/>
                    <a:pt x="26847" y="63316"/>
                  </a:cubicBezTo>
                  <a:cubicBezTo>
                    <a:pt x="26280" y="62335"/>
                    <a:pt x="25247" y="61791"/>
                    <a:pt x="24196" y="61791"/>
                  </a:cubicBezTo>
                  <a:cubicBezTo>
                    <a:pt x="23674" y="61791"/>
                    <a:pt x="23148" y="61925"/>
                    <a:pt x="22671" y="62206"/>
                  </a:cubicBezTo>
                  <a:lnTo>
                    <a:pt x="21497" y="62892"/>
                  </a:lnTo>
                  <a:cubicBezTo>
                    <a:pt x="19409" y="58553"/>
                    <a:pt x="18105" y="53823"/>
                    <a:pt x="17713" y="48832"/>
                  </a:cubicBezTo>
                  <a:lnTo>
                    <a:pt x="19083" y="48832"/>
                  </a:lnTo>
                  <a:cubicBezTo>
                    <a:pt x="20747" y="48832"/>
                    <a:pt x="22117" y="47462"/>
                    <a:pt x="22117" y="45766"/>
                  </a:cubicBezTo>
                  <a:cubicBezTo>
                    <a:pt x="22117" y="44070"/>
                    <a:pt x="20747" y="42700"/>
                    <a:pt x="19083" y="42700"/>
                  </a:cubicBezTo>
                  <a:lnTo>
                    <a:pt x="17713" y="42700"/>
                  </a:lnTo>
                  <a:cubicBezTo>
                    <a:pt x="18105" y="37709"/>
                    <a:pt x="19409" y="32946"/>
                    <a:pt x="21497" y="28641"/>
                  </a:cubicBezTo>
                  <a:lnTo>
                    <a:pt x="22671" y="29326"/>
                  </a:lnTo>
                  <a:cubicBezTo>
                    <a:pt x="23150" y="29602"/>
                    <a:pt x="23670" y="29733"/>
                    <a:pt x="24183" y="29733"/>
                  </a:cubicBezTo>
                  <a:cubicBezTo>
                    <a:pt x="25244" y="29733"/>
                    <a:pt x="26275" y="29173"/>
                    <a:pt x="26847" y="28184"/>
                  </a:cubicBezTo>
                  <a:cubicBezTo>
                    <a:pt x="27695" y="26749"/>
                    <a:pt x="27173" y="24857"/>
                    <a:pt x="25705" y="24009"/>
                  </a:cubicBezTo>
                  <a:lnTo>
                    <a:pt x="24563" y="23356"/>
                  </a:lnTo>
                  <a:cubicBezTo>
                    <a:pt x="27336" y="19311"/>
                    <a:pt x="30826" y="15821"/>
                    <a:pt x="34839" y="13081"/>
                  </a:cubicBezTo>
                  <a:lnTo>
                    <a:pt x="35524" y="14223"/>
                  </a:lnTo>
                  <a:cubicBezTo>
                    <a:pt x="36090" y="15203"/>
                    <a:pt x="37108" y="15747"/>
                    <a:pt x="38160" y="15747"/>
                  </a:cubicBezTo>
                  <a:cubicBezTo>
                    <a:pt x="38682" y="15747"/>
                    <a:pt x="39212" y="15613"/>
                    <a:pt x="39699" y="15332"/>
                  </a:cubicBezTo>
                  <a:cubicBezTo>
                    <a:pt x="41167" y="14484"/>
                    <a:pt x="41656" y="12624"/>
                    <a:pt x="40808" y="11156"/>
                  </a:cubicBezTo>
                  <a:lnTo>
                    <a:pt x="40123" y="9982"/>
                  </a:lnTo>
                  <a:cubicBezTo>
                    <a:pt x="44461" y="7927"/>
                    <a:pt x="49191" y="6622"/>
                    <a:pt x="54182" y="6231"/>
                  </a:cubicBezTo>
                  <a:lnTo>
                    <a:pt x="54182" y="7568"/>
                  </a:lnTo>
                  <a:cubicBezTo>
                    <a:pt x="54182" y="9264"/>
                    <a:pt x="55552" y="10634"/>
                    <a:pt x="57248" y="10634"/>
                  </a:cubicBezTo>
                  <a:cubicBezTo>
                    <a:pt x="58945" y="10634"/>
                    <a:pt x="60315" y="9264"/>
                    <a:pt x="60315" y="7568"/>
                  </a:cubicBezTo>
                  <a:lnTo>
                    <a:pt x="60315" y="6231"/>
                  </a:lnTo>
                  <a:close/>
                  <a:moveTo>
                    <a:pt x="57248" y="0"/>
                  </a:moveTo>
                  <a:cubicBezTo>
                    <a:pt x="22149" y="0"/>
                    <a:pt x="1" y="38166"/>
                    <a:pt x="17615" y="68633"/>
                  </a:cubicBezTo>
                  <a:cubicBezTo>
                    <a:pt x="25738" y="82692"/>
                    <a:pt x="40775" y="91532"/>
                    <a:pt x="57248" y="91532"/>
                  </a:cubicBezTo>
                  <a:cubicBezTo>
                    <a:pt x="82496" y="91532"/>
                    <a:pt x="103014" y="71014"/>
                    <a:pt x="103014" y="45766"/>
                  </a:cubicBezTo>
                  <a:cubicBezTo>
                    <a:pt x="103014" y="20486"/>
                    <a:pt x="82464" y="0"/>
                    <a:pt x="572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91"/>
            <p:cNvSpPr/>
            <p:nvPr/>
          </p:nvSpPr>
          <p:spPr>
            <a:xfrm>
              <a:off x="1320275" y="238125"/>
              <a:ext cx="4959875" cy="5219200"/>
            </a:xfrm>
            <a:custGeom>
              <a:avLst/>
              <a:gdLst/>
              <a:ahLst/>
              <a:cxnLst/>
              <a:rect l="l" t="t" r="r" b="b"/>
              <a:pathLst>
                <a:path w="198395" h="208768" extrusionOk="0">
                  <a:moveTo>
                    <a:pt x="37057" y="6100"/>
                  </a:moveTo>
                  <a:lnTo>
                    <a:pt x="37057" y="15592"/>
                  </a:lnTo>
                  <a:lnTo>
                    <a:pt x="19507" y="15592"/>
                  </a:lnTo>
                  <a:lnTo>
                    <a:pt x="19507" y="6100"/>
                  </a:lnTo>
                  <a:close/>
                  <a:moveTo>
                    <a:pt x="87487" y="6100"/>
                  </a:moveTo>
                  <a:lnTo>
                    <a:pt x="87487" y="15592"/>
                  </a:lnTo>
                  <a:lnTo>
                    <a:pt x="69970" y="15592"/>
                  </a:lnTo>
                  <a:lnTo>
                    <a:pt x="69970" y="6100"/>
                  </a:lnTo>
                  <a:close/>
                  <a:moveTo>
                    <a:pt x="33990" y="21725"/>
                  </a:moveTo>
                  <a:lnTo>
                    <a:pt x="33990" y="57509"/>
                  </a:lnTo>
                  <a:cubicBezTo>
                    <a:pt x="33990" y="57802"/>
                    <a:pt x="33990" y="58063"/>
                    <a:pt x="33990" y="58357"/>
                  </a:cubicBezTo>
                  <a:cubicBezTo>
                    <a:pt x="32238" y="59307"/>
                    <a:pt x="30271" y="59788"/>
                    <a:pt x="28289" y="59788"/>
                  </a:cubicBezTo>
                  <a:cubicBezTo>
                    <a:pt x="26324" y="59788"/>
                    <a:pt x="24344" y="59315"/>
                    <a:pt x="22541" y="58357"/>
                  </a:cubicBezTo>
                  <a:cubicBezTo>
                    <a:pt x="22574" y="58063"/>
                    <a:pt x="22574" y="57802"/>
                    <a:pt x="22574" y="57509"/>
                  </a:cubicBezTo>
                  <a:lnTo>
                    <a:pt x="22574" y="21725"/>
                  </a:lnTo>
                  <a:close/>
                  <a:moveTo>
                    <a:pt x="84421" y="21725"/>
                  </a:moveTo>
                  <a:lnTo>
                    <a:pt x="84421" y="57509"/>
                  </a:lnTo>
                  <a:cubicBezTo>
                    <a:pt x="84421" y="57802"/>
                    <a:pt x="84421" y="58063"/>
                    <a:pt x="84453" y="58357"/>
                  </a:cubicBezTo>
                  <a:cubicBezTo>
                    <a:pt x="82684" y="59307"/>
                    <a:pt x="80718" y="59788"/>
                    <a:pt x="78740" y="59788"/>
                  </a:cubicBezTo>
                  <a:cubicBezTo>
                    <a:pt x="76779" y="59788"/>
                    <a:pt x="74806" y="59315"/>
                    <a:pt x="73004" y="58357"/>
                  </a:cubicBezTo>
                  <a:cubicBezTo>
                    <a:pt x="73036" y="58063"/>
                    <a:pt x="73036" y="57802"/>
                    <a:pt x="73036" y="57509"/>
                  </a:cubicBezTo>
                  <a:lnTo>
                    <a:pt x="73036" y="21725"/>
                  </a:lnTo>
                  <a:close/>
                  <a:moveTo>
                    <a:pt x="35132" y="64587"/>
                  </a:moveTo>
                  <a:cubicBezTo>
                    <a:pt x="36470" y="68567"/>
                    <a:pt x="38949" y="72188"/>
                    <a:pt x="42374" y="74993"/>
                  </a:cubicBezTo>
                  <a:cubicBezTo>
                    <a:pt x="47495" y="79234"/>
                    <a:pt x="50431" y="85464"/>
                    <a:pt x="50431" y="92118"/>
                  </a:cubicBezTo>
                  <a:lnTo>
                    <a:pt x="50431" y="96424"/>
                  </a:lnTo>
                  <a:lnTo>
                    <a:pt x="6100" y="96424"/>
                  </a:lnTo>
                  <a:lnTo>
                    <a:pt x="6100" y="92118"/>
                  </a:lnTo>
                  <a:cubicBezTo>
                    <a:pt x="6100" y="85464"/>
                    <a:pt x="9036" y="79234"/>
                    <a:pt x="14190" y="74993"/>
                  </a:cubicBezTo>
                  <a:cubicBezTo>
                    <a:pt x="17583" y="72188"/>
                    <a:pt x="20062" y="68567"/>
                    <a:pt x="21399" y="64587"/>
                  </a:cubicBezTo>
                  <a:cubicBezTo>
                    <a:pt x="23572" y="65460"/>
                    <a:pt x="25911" y="65909"/>
                    <a:pt x="28269" y="65909"/>
                  </a:cubicBezTo>
                  <a:cubicBezTo>
                    <a:pt x="30585" y="65909"/>
                    <a:pt x="32918" y="65476"/>
                    <a:pt x="35132" y="64587"/>
                  </a:cubicBezTo>
                  <a:close/>
                  <a:moveTo>
                    <a:pt x="71862" y="64587"/>
                  </a:moveTo>
                  <a:cubicBezTo>
                    <a:pt x="74043" y="65467"/>
                    <a:pt x="76368" y="65904"/>
                    <a:pt x="78692" y="65904"/>
                  </a:cubicBezTo>
                  <a:cubicBezTo>
                    <a:pt x="80505" y="65904"/>
                    <a:pt x="82318" y="65638"/>
                    <a:pt x="84062" y="65109"/>
                  </a:cubicBezTo>
                  <a:lnTo>
                    <a:pt x="84062" y="65109"/>
                  </a:lnTo>
                  <a:cubicBezTo>
                    <a:pt x="81550" y="75385"/>
                    <a:pt x="81876" y="86247"/>
                    <a:pt x="85106" y="96424"/>
                  </a:cubicBezTo>
                  <a:lnTo>
                    <a:pt x="56563" y="96424"/>
                  </a:lnTo>
                  <a:lnTo>
                    <a:pt x="56563" y="92118"/>
                  </a:lnTo>
                  <a:cubicBezTo>
                    <a:pt x="56563" y="85464"/>
                    <a:pt x="59499" y="79234"/>
                    <a:pt x="64621" y="74993"/>
                  </a:cubicBezTo>
                  <a:cubicBezTo>
                    <a:pt x="68046" y="72188"/>
                    <a:pt x="70525" y="68567"/>
                    <a:pt x="71862" y="64587"/>
                  </a:cubicBezTo>
                  <a:close/>
                  <a:moveTo>
                    <a:pt x="50431" y="102524"/>
                  </a:moveTo>
                  <a:lnTo>
                    <a:pt x="50431" y="176343"/>
                  </a:lnTo>
                  <a:lnTo>
                    <a:pt x="6100" y="176343"/>
                  </a:lnTo>
                  <a:lnTo>
                    <a:pt x="6100" y="102524"/>
                  </a:lnTo>
                  <a:close/>
                  <a:moveTo>
                    <a:pt x="87422" y="102524"/>
                  </a:moveTo>
                  <a:cubicBezTo>
                    <a:pt x="90488" y="109440"/>
                    <a:pt x="95055" y="115964"/>
                    <a:pt x="100894" y="121411"/>
                  </a:cubicBezTo>
                  <a:lnTo>
                    <a:pt x="100894" y="176343"/>
                  </a:lnTo>
                  <a:lnTo>
                    <a:pt x="56563" y="176343"/>
                  </a:lnTo>
                  <a:lnTo>
                    <a:pt x="56563" y="102524"/>
                  </a:lnTo>
                  <a:close/>
                  <a:moveTo>
                    <a:pt x="50431" y="182443"/>
                  </a:moveTo>
                  <a:lnTo>
                    <a:pt x="50431" y="197252"/>
                  </a:lnTo>
                  <a:cubicBezTo>
                    <a:pt x="50431" y="200221"/>
                    <a:pt x="48017" y="202667"/>
                    <a:pt x="45049" y="202667"/>
                  </a:cubicBezTo>
                  <a:lnTo>
                    <a:pt x="11483" y="202667"/>
                  </a:lnTo>
                  <a:cubicBezTo>
                    <a:pt x="8514" y="202667"/>
                    <a:pt x="6100" y="200221"/>
                    <a:pt x="6100" y="197252"/>
                  </a:cubicBezTo>
                  <a:lnTo>
                    <a:pt x="6100" y="182443"/>
                  </a:lnTo>
                  <a:close/>
                  <a:moveTo>
                    <a:pt x="100894" y="182443"/>
                  </a:moveTo>
                  <a:lnTo>
                    <a:pt x="100894" y="197252"/>
                  </a:lnTo>
                  <a:cubicBezTo>
                    <a:pt x="100894" y="200221"/>
                    <a:pt x="98480" y="202667"/>
                    <a:pt x="95512" y="202667"/>
                  </a:cubicBezTo>
                  <a:lnTo>
                    <a:pt x="61946" y="202667"/>
                  </a:lnTo>
                  <a:cubicBezTo>
                    <a:pt x="58977" y="202667"/>
                    <a:pt x="56563" y="200221"/>
                    <a:pt x="56563" y="197252"/>
                  </a:cubicBezTo>
                  <a:lnTo>
                    <a:pt x="56563" y="182443"/>
                  </a:lnTo>
                  <a:close/>
                  <a:moveTo>
                    <a:pt x="18985" y="0"/>
                  </a:moveTo>
                  <a:cubicBezTo>
                    <a:pt x="15886" y="0"/>
                    <a:pt x="13407" y="2512"/>
                    <a:pt x="13407" y="5578"/>
                  </a:cubicBezTo>
                  <a:lnTo>
                    <a:pt x="13407" y="16114"/>
                  </a:lnTo>
                  <a:cubicBezTo>
                    <a:pt x="13407" y="18300"/>
                    <a:pt x="14647" y="20192"/>
                    <a:pt x="16474" y="21105"/>
                  </a:cubicBezTo>
                  <a:lnTo>
                    <a:pt x="16474" y="57509"/>
                  </a:lnTo>
                  <a:cubicBezTo>
                    <a:pt x="16474" y="62206"/>
                    <a:pt x="14321" y="66936"/>
                    <a:pt x="10276" y="70296"/>
                  </a:cubicBezTo>
                  <a:cubicBezTo>
                    <a:pt x="3752" y="75678"/>
                    <a:pt x="1" y="83637"/>
                    <a:pt x="1" y="92118"/>
                  </a:cubicBezTo>
                  <a:lnTo>
                    <a:pt x="1" y="197252"/>
                  </a:lnTo>
                  <a:cubicBezTo>
                    <a:pt x="1" y="203613"/>
                    <a:pt x="5154" y="208767"/>
                    <a:pt x="11483" y="208767"/>
                  </a:cubicBezTo>
                  <a:lnTo>
                    <a:pt x="45049" y="208767"/>
                  </a:lnTo>
                  <a:cubicBezTo>
                    <a:pt x="48376" y="208767"/>
                    <a:pt x="51409" y="207332"/>
                    <a:pt x="53497" y="205048"/>
                  </a:cubicBezTo>
                  <a:cubicBezTo>
                    <a:pt x="55617" y="207332"/>
                    <a:pt x="58618" y="208767"/>
                    <a:pt x="61946" y="208767"/>
                  </a:cubicBezTo>
                  <a:lnTo>
                    <a:pt x="95512" y="208767"/>
                  </a:lnTo>
                  <a:cubicBezTo>
                    <a:pt x="101840" y="208767"/>
                    <a:pt x="107026" y="203613"/>
                    <a:pt x="107026" y="197252"/>
                  </a:cubicBezTo>
                  <a:lnTo>
                    <a:pt x="107026" y="126337"/>
                  </a:lnTo>
                  <a:cubicBezTo>
                    <a:pt x="114496" y="131621"/>
                    <a:pt x="123271" y="135209"/>
                    <a:pt x="132861" y="136449"/>
                  </a:cubicBezTo>
                  <a:cubicBezTo>
                    <a:pt x="133003" y="136468"/>
                    <a:pt x="133144" y="136477"/>
                    <a:pt x="133283" y="136477"/>
                  </a:cubicBezTo>
                  <a:cubicBezTo>
                    <a:pt x="134804" y="136477"/>
                    <a:pt x="136107" y="135361"/>
                    <a:pt x="136286" y="133807"/>
                  </a:cubicBezTo>
                  <a:cubicBezTo>
                    <a:pt x="136515" y="132143"/>
                    <a:pt x="135340" y="130610"/>
                    <a:pt x="133677" y="130382"/>
                  </a:cubicBezTo>
                  <a:cubicBezTo>
                    <a:pt x="109473" y="127250"/>
                    <a:pt x="90749" y="107482"/>
                    <a:pt x="88694" y="83279"/>
                  </a:cubicBezTo>
                  <a:cubicBezTo>
                    <a:pt x="86150" y="52975"/>
                    <a:pt x="110158" y="27042"/>
                    <a:pt x="140396" y="27042"/>
                  </a:cubicBezTo>
                  <a:cubicBezTo>
                    <a:pt x="169004" y="27042"/>
                    <a:pt x="192295" y="50332"/>
                    <a:pt x="192295" y="78940"/>
                  </a:cubicBezTo>
                  <a:cubicBezTo>
                    <a:pt x="192295" y="104938"/>
                    <a:pt x="172886" y="127054"/>
                    <a:pt x="147149" y="130382"/>
                  </a:cubicBezTo>
                  <a:cubicBezTo>
                    <a:pt x="145485" y="130610"/>
                    <a:pt x="144278" y="132143"/>
                    <a:pt x="144507" y="133807"/>
                  </a:cubicBezTo>
                  <a:cubicBezTo>
                    <a:pt x="144716" y="135361"/>
                    <a:pt x="146021" y="136477"/>
                    <a:pt x="147518" y="136477"/>
                  </a:cubicBezTo>
                  <a:cubicBezTo>
                    <a:pt x="147654" y="136477"/>
                    <a:pt x="147793" y="136468"/>
                    <a:pt x="147932" y="136449"/>
                  </a:cubicBezTo>
                  <a:cubicBezTo>
                    <a:pt x="176702" y="132730"/>
                    <a:pt x="198395" y="108004"/>
                    <a:pt x="198395" y="78940"/>
                  </a:cubicBezTo>
                  <a:cubicBezTo>
                    <a:pt x="198395" y="46940"/>
                    <a:pt x="172397" y="20942"/>
                    <a:pt x="140396" y="20942"/>
                  </a:cubicBezTo>
                  <a:cubicBezTo>
                    <a:pt x="119226" y="20942"/>
                    <a:pt x="100665" y="32326"/>
                    <a:pt x="90553" y="49321"/>
                  </a:cubicBezTo>
                  <a:lnTo>
                    <a:pt x="90553" y="21105"/>
                  </a:lnTo>
                  <a:cubicBezTo>
                    <a:pt x="92347" y="20192"/>
                    <a:pt x="93620" y="18300"/>
                    <a:pt x="93620" y="16114"/>
                  </a:cubicBezTo>
                  <a:lnTo>
                    <a:pt x="93620" y="5578"/>
                  </a:lnTo>
                  <a:cubicBezTo>
                    <a:pt x="93620" y="2512"/>
                    <a:pt x="91108" y="0"/>
                    <a:pt x="88009" y="0"/>
                  </a:cubicBezTo>
                  <a:lnTo>
                    <a:pt x="69416" y="0"/>
                  </a:lnTo>
                  <a:cubicBezTo>
                    <a:pt x="66349" y="0"/>
                    <a:pt x="63838" y="2512"/>
                    <a:pt x="63838" y="5578"/>
                  </a:cubicBezTo>
                  <a:lnTo>
                    <a:pt x="63838" y="16114"/>
                  </a:lnTo>
                  <a:cubicBezTo>
                    <a:pt x="63838" y="18300"/>
                    <a:pt x="65110" y="20192"/>
                    <a:pt x="66904" y="21105"/>
                  </a:cubicBezTo>
                  <a:lnTo>
                    <a:pt x="66904" y="57509"/>
                  </a:lnTo>
                  <a:cubicBezTo>
                    <a:pt x="66904" y="62206"/>
                    <a:pt x="64784" y="66936"/>
                    <a:pt x="60739" y="70296"/>
                  </a:cubicBezTo>
                  <a:cubicBezTo>
                    <a:pt x="57672" y="72808"/>
                    <a:pt x="55226" y="75906"/>
                    <a:pt x="53497" y="79332"/>
                  </a:cubicBezTo>
                  <a:cubicBezTo>
                    <a:pt x="51768" y="75906"/>
                    <a:pt x="49322" y="72808"/>
                    <a:pt x="46256" y="70296"/>
                  </a:cubicBezTo>
                  <a:cubicBezTo>
                    <a:pt x="42243" y="66969"/>
                    <a:pt x="40090" y="62239"/>
                    <a:pt x="40090" y="57509"/>
                  </a:cubicBezTo>
                  <a:lnTo>
                    <a:pt x="40090" y="21105"/>
                  </a:lnTo>
                  <a:cubicBezTo>
                    <a:pt x="41917" y="20192"/>
                    <a:pt x="43157" y="18300"/>
                    <a:pt x="43157" y="16114"/>
                  </a:cubicBezTo>
                  <a:lnTo>
                    <a:pt x="43157" y="5578"/>
                  </a:lnTo>
                  <a:cubicBezTo>
                    <a:pt x="43157" y="2512"/>
                    <a:pt x="40645" y="0"/>
                    <a:pt x="375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91"/>
            <p:cNvSpPr/>
            <p:nvPr/>
          </p:nvSpPr>
          <p:spPr>
            <a:xfrm>
              <a:off x="2912125" y="3306000"/>
              <a:ext cx="752725" cy="1153975"/>
            </a:xfrm>
            <a:custGeom>
              <a:avLst/>
              <a:gdLst/>
              <a:ahLst/>
              <a:cxnLst/>
              <a:rect l="l" t="t" r="r" b="b"/>
              <a:pathLst>
                <a:path w="30109" h="46159" extrusionOk="0">
                  <a:moveTo>
                    <a:pt x="5220" y="1"/>
                  </a:moveTo>
                  <a:cubicBezTo>
                    <a:pt x="2349" y="1"/>
                    <a:pt x="1" y="2350"/>
                    <a:pt x="1" y="5220"/>
                  </a:cubicBezTo>
                  <a:lnTo>
                    <a:pt x="1" y="40939"/>
                  </a:lnTo>
                  <a:cubicBezTo>
                    <a:pt x="1" y="43809"/>
                    <a:pt x="2349" y="46158"/>
                    <a:pt x="5220" y="46158"/>
                  </a:cubicBezTo>
                  <a:lnTo>
                    <a:pt x="24889" y="46158"/>
                  </a:lnTo>
                  <a:cubicBezTo>
                    <a:pt x="27760" y="46158"/>
                    <a:pt x="30109" y="43809"/>
                    <a:pt x="30109" y="40939"/>
                  </a:cubicBezTo>
                  <a:lnTo>
                    <a:pt x="30109" y="30207"/>
                  </a:lnTo>
                  <a:cubicBezTo>
                    <a:pt x="30109" y="28511"/>
                    <a:pt x="28739" y="27141"/>
                    <a:pt x="27042" y="27141"/>
                  </a:cubicBezTo>
                  <a:cubicBezTo>
                    <a:pt x="25346" y="27141"/>
                    <a:pt x="23976" y="28511"/>
                    <a:pt x="23976" y="30207"/>
                  </a:cubicBezTo>
                  <a:lnTo>
                    <a:pt x="23976" y="40026"/>
                  </a:lnTo>
                  <a:lnTo>
                    <a:pt x="6133" y="40026"/>
                  </a:lnTo>
                  <a:lnTo>
                    <a:pt x="6133" y="6133"/>
                  </a:lnTo>
                  <a:lnTo>
                    <a:pt x="23976" y="6133"/>
                  </a:lnTo>
                  <a:lnTo>
                    <a:pt x="23976" y="15952"/>
                  </a:lnTo>
                  <a:cubicBezTo>
                    <a:pt x="23976" y="17616"/>
                    <a:pt x="25346" y="18986"/>
                    <a:pt x="27042" y="18986"/>
                  </a:cubicBezTo>
                  <a:cubicBezTo>
                    <a:pt x="28739" y="18986"/>
                    <a:pt x="30109" y="17616"/>
                    <a:pt x="30109" y="15952"/>
                  </a:cubicBezTo>
                  <a:lnTo>
                    <a:pt x="30109" y="5220"/>
                  </a:lnTo>
                  <a:cubicBezTo>
                    <a:pt x="30109" y="2350"/>
                    <a:pt x="27760" y="1"/>
                    <a:pt x="248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91"/>
          <p:cNvGrpSpPr/>
          <p:nvPr/>
        </p:nvGrpSpPr>
        <p:grpSpPr>
          <a:xfrm>
            <a:off x="1315761" y="1187980"/>
            <a:ext cx="406214" cy="427452"/>
            <a:chOff x="1320275" y="238125"/>
            <a:chExt cx="4959875" cy="5219200"/>
          </a:xfrm>
          <a:solidFill>
            <a:schemeClr val="bg1">
              <a:lumMod val="85000"/>
            </a:schemeClr>
          </a:solidFill>
        </p:grpSpPr>
        <p:sp>
          <p:nvSpPr>
            <p:cNvPr id="6239" name="Google Shape;6239;p91"/>
            <p:cNvSpPr/>
            <p:nvPr/>
          </p:nvSpPr>
          <p:spPr>
            <a:xfrm>
              <a:off x="1650550" y="3306000"/>
              <a:ext cx="752725" cy="1153975"/>
            </a:xfrm>
            <a:custGeom>
              <a:avLst/>
              <a:gdLst/>
              <a:ahLst/>
              <a:cxnLst/>
              <a:rect l="l" t="t" r="r" b="b"/>
              <a:pathLst>
                <a:path w="30109" h="46159" extrusionOk="0">
                  <a:moveTo>
                    <a:pt x="24009" y="6133"/>
                  </a:moveTo>
                  <a:lnTo>
                    <a:pt x="24009" y="40026"/>
                  </a:lnTo>
                  <a:lnTo>
                    <a:pt x="6133" y="40026"/>
                  </a:lnTo>
                  <a:lnTo>
                    <a:pt x="6133" y="6133"/>
                  </a:lnTo>
                  <a:close/>
                  <a:moveTo>
                    <a:pt x="5220" y="1"/>
                  </a:moveTo>
                  <a:cubicBezTo>
                    <a:pt x="2349" y="1"/>
                    <a:pt x="1" y="2350"/>
                    <a:pt x="1" y="5220"/>
                  </a:cubicBezTo>
                  <a:lnTo>
                    <a:pt x="1" y="40939"/>
                  </a:lnTo>
                  <a:cubicBezTo>
                    <a:pt x="1" y="43809"/>
                    <a:pt x="2349" y="46158"/>
                    <a:pt x="5220" y="46158"/>
                  </a:cubicBezTo>
                  <a:lnTo>
                    <a:pt x="24890" y="46158"/>
                  </a:lnTo>
                  <a:cubicBezTo>
                    <a:pt x="27760" y="46158"/>
                    <a:pt x="30109" y="43809"/>
                    <a:pt x="30109" y="40939"/>
                  </a:cubicBezTo>
                  <a:lnTo>
                    <a:pt x="30109" y="5220"/>
                  </a:lnTo>
                  <a:cubicBezTo>
                    <a:pt x="30109" y="2350"/>
                    <a:pt x="27760" y="1"/>
                    <a:pt x="248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91"/>
            <p:cNvSpPr/>
            <p:nvPr/>
          </p:nvSpPr>
          <p:spPr>
            <a:xfrm>
              <a:off x="2912125" y="3306000"/>
              <a:ext cx="752725" cy="1153975"/>
            </a:xfrm>
            <a:custGeom>
              <a:avLst/>
              <a:gdLst/>
              <a:ahLst/>
              <a:cxnLst/>
              <a:rect l="l" t="t" r="r" b="b"/>
              <a:pathLst>
                <a:path w="30109" h="46159" extrusionOk="0">
                  <a:moveTo>
                    <a:pt x="23976" y="6133"/>
                  </a:moveTo>
                  <a:lnTo>
                    <a:pt x="23976" y="40026"/>
                  </a:lnTo>
                  <a:lnTo>
                    <a:pt x="6133" y="40026"/>
                  </a:lnTo>
                  <a:lnTo>
                    <a:pt x="6133" y="6133"/>
                  </a:lnTo>
                  <a:close/>
                  <a:moveTo>
                    <a:pt x="5220" y="1"/>
                  </a:moveTo>
                  <a:cubicBezTo>
                    <a:pt x="2349" y="1"/>
                    <a:pt x="1" y="2350"/>
                    <a:pt x="1" y="5220"/>
                  </a:cubicBezTo>
                  <a:lnTo>
                    <a:pt x="1" y="40939"/>
                  </a:lnTo>
                  <a:cubicBezTo>
                    <a:pt x="1" y="43809"/>
                    <a:pt x="2349" y="46158"/>
                    <a:pt x="5220" y="46158"/>
                  </a:cubicBezTo>
                  <a:lnTo>
                    <a:pt x="24889" y="46158"/>
                  </a:lnTo>
                  <a:cubicBezTo>
                    <a:pt x="27760" y="46158"/>
                    <a:pt x="30109" y="43809"/>
                    <a:pt x="30109" y="40939"/>
                  </a:cubicBezTo>
                  <a:lnTo>
                    <a:pt x="30109" y="5220"/>
                  </a:lnTo>
                  <a:cubicBezTo>
                    <a:pt x="30109" y="2350"/>
                    <a:pt x="27760" y="1"/>
                    <a:pt x="248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91"/>
            <p:cNvSpPr/>
            <p:nvPr/>
          </p:nvSpPr>
          <p:spPr>
            <a:xfrm>
              <a:off x="1320275" y="238125"/>
              <a:ext cx="4959875" cy="5219200"/>
            </a:xfrm>
            <a:custGeom>
              <a:avLst/>
              <a:gdLst/>
              <a:ahLst/>
              <a:cxnLst/>
              <a:rect l="l" t="t" r="r" b="b"/>
              <a:pathLst>
                <a:path w="198395" h="208768" extrusionOk="0">
                  <a:moveTo>
                    <a:pt x="37057" y="6100"/>
                  </a:moveTo>
                  <a:lnTo>
                    <a:pt x="37057" y="15592"/>
                  </a:lnTo>
                  <a:lnTo>
                    <a:pt x="19507" y="15592"/>
                  </a:lnTo>
                  <a:lnTo>
                    <a:pt x="19507" y="6100"/>
                  </a:lnTo>
                  <a:close/>
                  <a:moveTo>
                    <a:pt x="87487" y="6100"/>
                  </a:moveTo>
                  <a:lnTo>
                    <a:pt x="87487" y="15592"/>
                  </a:lnTo>
                  <a:lnTo>
                    <a:pt x="69970" y="15592"/>
                  </a:lnTo>
                  <a:lnTo>
                    <a:pt x="69970" y="6100"/>
                  </a:lnTo>
                  <a:close/>
                  <a:moveTo>
                    <a:pt x="33990" y="21725"/>
                  </a:moveTo>
                  <a:lnTo>
                    <a:pt x="33990" y="57509"/>
                  </a:lnTo>
                  <a:cubicBezTo>
                    <a:pt x="33990" y="57802"/>
                    <a:pt x="33990" y="58063"/>
                    <a:pt x="33990" y="58357"/>
                  </a:cubicBezTo>
                  <a:cubicBezTo>
                    <a:pt x="32238" y="59307"/>
                    <a:pt x="30271" y="59788"/>
                    <a:pt x="28289" y="59788"/>
                  </a:cubicBezTo>
                  <a:cubicBezTo>
                    <a:pt x="26324" y="59788"/>
                    <a:pt x="24344" y="59315"/>
                    <a:pt x="22541" y="58357"/>
                  </a:cubicBezTo>
                  <a:cubicBezTo>
                    <a:pt x="22574" y="58063"/>
                    <a:pt x="22574" y="57802"/>
                    <a:pt x="22574" y="57509"/>
                  </a:cubicBezTo>
                  <a:lnTo>
                    <a:pt x="22574" y="21725"/>
                  </a:lnTo>
                  <a:close/>
                  <a:moveTo>
                    <a:pt x="84421" y="21725"/>
                  </a:moveTo>
                  <a:lnTo>
                    <a:pt x="84421" y="57509"/>
                  </a:lnTo>
                  <a:cubicBezTo>
                    <a:pt x="84421" y="57802"/>
                    <a:pt x="84421" y="58063"/>
                    <a:pt x="84453" y="58357"/>
                  </a:cubicBezTo>
                  <a:cubicBezTo>
                    <a:pt x="82684" y="59307"/>
                    <a:pt x="80718" y="59788"/>
                    <a:pt x="78740" y="59788"/>
                  </a:cubicBezTo>
                  <a:cubicBezTo>
                    <a:pt x="76779" y="59788"/>
                    <a:pt x="74806" y="59315"/>
                    <a:pt x="73004" y="58357"/>
                  </a:cubicBezTo>
                  <a:cubicBezTo>
                    <a:pt x="73036" y="58063"/>
                    <a:pt x="73036" y="57802"/>
                    <a:pt x="73036" y="57509"/>
                  </a:cubicBezTo>
                  <a:lnTo>
                    <a:pt x="73036" y="21725"/>
                  </a:lnTo>
                  <a:close/>
                  <a:moveTo>
                    <a:pt x="71862" y="64587"/>
                  </a:moveTo>
                  <a:cubicBezTo>
                    <a:pt x="74043" y="65467"/>
                    <a:pt x="76368" y="65904"/>
                    <a:pt x="78692" y="65904"/>
                  </a:cubicBezTo>
                  <a:cubicBezTo>
                    <a:pt x="80505" y="65904"/>
                    <a:pt x="82318" y="65638"/>
                    <a:pt x="84062" y="65109"/>
                  </a:cubicBezTo>
                  <a:lnTo>
                    <a:pt x="84062" y="65109"/>
                  </a:lnTo>
                  <a:cubicBezTo>
                    <a:pt x="82953" y="69643"/>
                    <a:pt x="82398" y="74341"/>
                    <a:pt x="82398" y="78940"/>
                  </a:cubicBezTo>
                  <a:cubicBezTo>
                    <a:pt x="82398" y="85040"/>
                    <a:pt x="83344" y="90912"/>
                    <a:pt x="85106" y="96424"/>
                  </a:cubicBezTo>
                  <a:lnTo>
                    <a:pt x="56563" y="96424"/>
                  </a:lnTo>
                  <a:lnTo>
                    <a:pt x="56563" y="92118"/>
                  </a:lnTo>
                  <a:cubicBezTo>
                    <a:pt x="56563" y="85464"/>
                    <a:pt x="59499" y="79234"/>
                    <a:pt x="64621" y="74993"/>
                  </a:cubicBezTo>
                  <a:cubicBezTo>
                    <a:pt x="68046" y="72188"/>
                    <a:pt x="70525" y="68567"/>
                    <a:pt x="71862" y="64587"/>
                  </a:cubicBezTo>
                  <a:close/>
                  <a:moveTo>
                    <a:pt x="140396" y="27042"/>
                  </a:moveTo>
                  <a:cubicBezTo>
                    <a:pt x="169004" y="27042"/>
                    <a:pt x="192295" y="50332"/>
                    <a:pt x="192295" y="78940"/>
                  </a:cubicBezTo>
                  <a:cubicBezTo>
                    <a:pt x="192295" y="107548"/>
                    <a:pt x="169004" y="130806"/>
                    <a:pt x="140396" y="130806"/>
                  </a:cubicBezTo>
                  <a:cubicBezTo>
                    <a:pt x="111724" y="130806"/>
                    <a:pt x="88531" y="107482"/>
                    <a:pt x="88531" y="78940"/>
                  </a:cubicBezTo>
                  <a:cubicBezTo>
                    <a:pt x="88531" y="50332"/>
                    <a:pt x="111789" y="27042"/>
                    <a:pt x="140396" y="27042"/>
                  </a:cubicBezTo>
                  <a:close/>
                  <a:moveTo>
                    <a:pt x="35132" y="64587"/>
                  </a:moveTo>
                  <a:cubicBezTo>
                    <a:pt x="36470" y="68567"/>
                    <a:pt x="38949" y="72188"/>
                    <a:pt x="42374" y="74993"/>
                  </a:cubicBezTo>
                  <a:cubicBezTo>
                    <a:pt x="47495" y="79234"/>
                    <a:pt x="50431" y="85464"/>
                    <a:pt x="50431" y="92118"/>
                  </a:cubicBezTo>
                  <a:lnTo>
                    <a:pt x="50431" y="96424"/>
                  </a:lnTo>
                  <a:lnTo>
                    <a:pt x="35426" y="96424"/>
                  </a:lnTo>
                  <a:cubicBezTo>
                    <a:pt x="33730" y="96424"/>
                    <a:pt x="32359" y="97794"/>
                    <a:pt x="32359" y="99491"/>
                  </a:cubicBezTo>
                  <a:cubicBezTo>
                    <a:pt x="32359" y="101154"/>
                    <a:pt x="33730" y="102524"/>
                    <a:pt x="35426" y="102524"/>
                  </a:cubicBezTo>
                  <a:lnTo>
                    <a:pt x="50431" y="102524"/>
                  </a:lnTo>
                  <a:lnTo>
                    <a:pt x="50431" y="176343"/>
                  </a:lnTo>
                  <a:lnTo>
                    <a:pt x="6100" y="176343"/>
                  </a:lnTo>
                  <a:lnTo>
                    <a:pt x="6100" y="102524"/>
                  </a:lnTo>
                  <a:lnTo>
                    <a:pt x="21138" y="102524"/>
                  </a:lnTo>
                  <a:cubicBezTo>
                    <a:pt x="22834" y="102524"/>
                    <a:pt x="24205" y="101154"/>
                    <a:pt x="24205" y="99491"/>
                  </a:cubicBezTo>
                  <a:cubicBezTo>
                    <a:pt x="24205" y="97794"/>
                    <a:pt x="22834" y="96424"/>
                    <a:pt x="21138" y="96424"/>
                  </a:cubicBezTo>
                  <a:lnTo>
                    <a:pt x="6100" y="96424"/>
                  </a:lnTo>
                  <a:lnTo>
                    <a:pt x="6100" y="92118"/>
                  </a:lnTo>
                  <a:cubicBezTo>
                    <a:pt x="6100" y="85464"/>
                    <a:pt x="9036" y="79234"/>
                    <a:pt x="14190" y="74993"/>
                  </a:cubicBezTo>
                  <a:cubicBezTo>
                    <a:pt x="17583" y="72188"/>
                    <a:pt x="20062" y="68567"/>
                    <a:pt x="21399" y="64587"/>
                  </a:cubicBezTo>
                  <a:cubicBezTo>
                    <a:pt x="23572" y="65460"/>
                    <a:pt x="25911" y="65909"/>
                    <a:pt x="28269" y="65909"/>
                  </a:cubicBezTo>
                  <a:cubicBezTo>
                    <a:pt x="30585" y="65909"/>
                    <a:pt x="32918" y="65476"/>
                    <a:pt x="35132" y="64587"/>
                  </a:cubicBezTo>
                  <a:close/>
                  <a:moveTo>
                    <a:pt x="87422" y="102524"/>
                  </a:moveTo>
                  <a:cubicBezTo>
                    <a:pt x="90488" y="109440"/>
                    <a:pt x="95055" y="115964"/>
                    <a:pt x="100894" y="121411"/>
                  </a:cubicBezTo>
                  <a:lnTo>
                    <a:pt x="100894" y="176343"/>
                  </a:lnTo>
                  <a:lnTo>
                    <a:pt x="56563" y="176343"/>
                  </a:lnTo>
                  <a:lnTo>
                    <a:pt x="56563" y="102524"/>
                  </a:lnTo>
                  <a:close/>
                  <a:moveTo>
                    <a:pt x="50431" y="182443"/>
                  </a:moveTo>
                  <a:lnTo>
                    <a:pt x="50431" y="197252"/>
                  </a:lnTo>
                  <a:cubicBezTo>
                    <a:pt x="50431" y="200221"/>
                    <a:pt x="48017" y="202667"/>
                    <a:pt x="45049" y="202667"/>
                  </a:cubicBezTo>
                  <a:lnTo>
                    <a:pt x="11483" y="202667"/>
                  </a:lnTo>
                  <a:cubicBezTo>
                    <a:pt x="8514" y="202667"/>
                    <a:pt x="6100" y="200221"/>
                    <a:pt x="6100" y="197252"/>
                  </a:cubicBezTo>
                  <a:lnTo>
                    <a:pt x="6100" y="182443"/>
                  </a:lnTo>
                  <a:close/>
                  <a:moveTo>
                    <a:pt x="100894" y="182443"/>
                  </a:moveTo>
                  <a:lnTo>
                    <a:pt x="100894" y="197252"/>
                  </a:lnTo>
                  <a:cubicBezTo>
                    <a:pt x="100894" y="200221"/>
                    <a:pt x="98480" y="202667"/>
                    <a:pt x="95512" y="202667"/>
                  </a:cubicBezTo>
                  <a:lnTo>
                    <a:pt x="61946" y="202667"/>
                  </a:lnTo>
                  <a:cubicBezTo>
                    <a:pt x="58977" y="202667"/>
                    <a:pt x="56563" y="200221"/>
                    <a:pt x="56563" y="197252"/>
                  </a:cubicBezTo>
                  <a:lnTo>
                    <a:pt x="56563" y="182443"/>
                  </a:lnTo>
                  <a:close/>
                  <a:moveTo>
                    <a:pt x="18985" y="0"/>
                  </a:moveTo>
                  <a:cubicBezTo>
                    <a:pt x="15886" y="0"/>
                    <a:pt x="13407" y="2512"/>
                    <a:pt x="13407" y="5578"/>
                  </a:cubicBezTo>
                  <a:lnTo>
                    <a:pt x="13407" y="16114"/>
                  </a:lnTo>
                  <a:cubicBezTo>
                    <a:pt x="13407" y="18300"/>
                    <a:pt x="14647" y="20192"/>
                    <a:pt x="16474" y="21105"/>
                  </a:cubicBezTo>
                  <a:lnTo>
                    <a:pt x="16474" y="57509"/>
                  </a:lnTo>
                  <a:cubicBezTo>
                    <a:pt x="16474" y="62206"/>
                    <a:pt x="14321" y="66936"/>
                    <a:pt x="10276" y="70296"/>
                  </a:cubicBezTo>
                  <a:cubicBezTo>
                    <a:pt x="3752" y="75678"/>
                    <a:pt x="1" y="83637"/>
                    <a:pt x="1" y="92118"/>
                  </a:cubicBezTo>
                  <a:lnTo>
                    <a:pt x="1" y="179377"/>
                  </a:lnTo>
                  <a:lnTo>
                    <a:pt x="1" y="197252"/>
                  </a:lnTo>
                  <a:cubicBezTo>
                    <a:pt x="1" y="203613"/>
                    <a:pt x="5154" y="208767"/>
                    <a:pt x="11483" y="208767"/>
                  </a:cubicBezTo>
                  <a:lnTo>
                    <a:pt x="45049" y="208767"/>
                  </a:lnTo>
                  <a:cubicBezTo>
                    <a:pt x="48376" y="208767"/>
                    <a:pt x="51409" y="207332"/>
                    <a:pt x="53497" y="205048"/>
                  </a:cubicBezTo>
                  <a:cubicBezTo>
                    <a:pt x="55617" y="207332"/>
                    <a:pt x="58618" y="208767"/>
                    <a:pt x="61946" y="208767"/>
                  </a:cubicBezTo>
                  <a:lnTo>
                    <a:pt x="95512" y="208767"/>
                  </a:lnTo>
                  <a:cubicBezTo>
                    <a:pt x="101840" y="208767"/>
                    <a:pt x="107026" y="203613"/>
                    <a:pt x="107026" y="197252"/>
                  </a:cubicBezTo>
                  <a:lnTo>
                    <a:pt x="107026" y="179377"/>
                  </a:lnTo>
                  <a:lnTo>
                    <a:pt x="107026" y="126337"/>
                  </a:lnTo>
                  <a:cubicBezTo>
                    <a:pt x="116453" y="133024"/>
                    <a:pt x="127968" y="136938"/>
                    <a:pt x="140396" y="136938"/>
                  </a:cubicBezTo>
                  <a:cubicBezTo>
                    <a:pt x="172397" y="136938"/>
                    <a:pt x="198395" y="110908"/>
                    <a:pt x="198395" y="78940"/>
                  </a:cubicBezTo>
                  <a:cubicBezTo>
                    <a:pt x="198395" y="46940"/>
                    <a:pt x="172397" y="20942"/>
                    <a:pt x="140396" y="20942"/>
                  </a:cubicBezTo>
                  <a:cubicBezTo>
                    <a:pt x="119226" y="20942"/>
                    <a:pt x="100665" y="32326"/>
                    <a:pt x="90553" y="49321"/>
                  </a:cubicBezTo>
                  <a:lnTo>
                    <a:pt x="90553" y="21105"/>
                  </a:lnTo>
                  <a:cubicBezTo>
                    <a:pt x="92347" y="20192"/>
                    <a:pt x="93620" y="18300"/>
                    <a:pt x="93620" y="16114"/>
                  </a:cubicBezTo>
                  <a:lnTo>
                    <a:pt x="93620" y="5578"/>
                  </a:lnTo>
                  <a:cubicBezTo>
                    <a:pt x="93620" y="2512"/>
                    <a:pt x="91108" y="0"/>
                    <a:pt x="88009" y="0"/>
                  </a:cubicBezTo>
                  <a:lnTo>
                    <a:pt x="69416" y="0"/>
                  </a:lnTo>
                  <a:cubicBezTo>
                    <a:pt x="66349" y="0"/>
                    <a:pt x="63838" y="2512"/>
                    <a:pt x="63838" y="5578"/>
                  </a:cubicBezTo>
                  <a:lnTo>
                    <a:pt x="63838" y="16114"/>
                  </a:lnTo>
                  <a:cubicBezTo>
                    <a:pt x="63838" y="18300"/>
                    <a:pt x="65110" y="20192"/>
                    <a:pt x="66904" y="21105"/>
                  </a:cubicBezTo>
                  <a:lnTo>
                    <a:pt x="66904" y="57509"/>
                  </a:lnTo>
                  <a:cubicBezTo>
                    <a:pt x="66904" y="62206"/>
                    <a:pt x="64784" y="66936"/>
                    <a:pt x="60739" y="70296"/>
                  </a:cubicBezTo>
                  <a:cubicBezTo>
                    <a:pt x="57672" y="72808"/>
                    <a:pt x="55226" y="75906"/>
                    <a:pt x="53497" y="79332"/>
                  </a:cubicBezTo>
                  <a:cubicBezTo>
                    <a:pt x="51768" y="75906"/>
                    <a:pt x="49322" y="72808"/>
                    <a:pt x="46256" y="70296"/>
                  </a:cubicBezTo>
                  <a:cubicBezTo>
                    <a:pt x="42243" y="66969"/>
                    <a:pt x="40090" y="62239"/>
                    <a:pt x="40090" y="57509"/>
                  </a:cubicBezTo>
                  <a:lnTo>
                    <a:pt x="40090" y="21105"/>
                  </a:lnTo>
                  <a:cubicBezTo>
                    <a:pt x="41917" y="20192"/>
                    <a:pt x="43157" y="18300"/>
                    <a:pt x="43157" y="16114"/>
                  </a:cubicBezTo>
                  <a:lnTo>
                    <a:pt x="43157" y="5578"/>
                  </a:lnTo>
                  <a:cubicBezTo>
                    <a:pt x="43157" y="2512"/>
                    <a:pt x="40645" y="0"/>
                    <a:pt x="375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91"/>
            <p:cNvSpPr/>
            <p:nvPr/>
          </p:nvSpPr>
          <p:spPr>
            <a:xfrm>
              <a:off x="4313150" y="1565025"/>
              <a:ext cx="1034075" cy="1292975"/>
            </a:xfrm>
            <a:custGeom>
              <a:avLst/>
              <a:gdLst/>
              <a:ahLst/>
              <a:cxnLst/>
              <a:rect l="l" t="t" r="r" b="b"/>
              <a:pathLst>
                <a:path w="41363" h="51719" extrusionOk="0">
                  <a:moveTo>
                    <a:pt x="37908" y="1"/>
                  </a:moveTo>
                  <a:cubicBezTo>
                    <a:pt x="36984" y="1"/>
                    <a:pt x="36074" y="415"/>
                    <a:pt x="35458" y="1203"/>
                  </a:cubicBezTo>
                  <a:lnTo>
                    <a:pt x="1012" y="46806"/>
                  </a:lnTo>
                  <a:cubicBezTo>
                    <a:pt x="0" y="48143"/>
                    <a:pt x="261" y="50068"/>
                    <a:pt x="1631" y="51079"/>
                  </a:cubicBezTo>
                  <a:cubicBezTo>
                    <a:pt x="2184" y="51510"/>
                    <a:pt x="2836" y="51719"/>
                    <a:pt x="3482" y="51719"/>
                  </a:cubicBezTo>
                  <a:cubicBezTo>
                    <a:pt x="4402" y="51719"/>
                    <a:pt x="5311" y="51297"/>
                    <a:pt x="5905" y="50492"/>
                  </a:cubicBezTo>
                  <a:lnTo>
                    <a:pt x="40351" y="4922"/>
                  </a:lnTo>
                  <a:cubicBezTo>
                    <a:pt x="41362" y="3552"/>
                    <a:pt x="41101" y="1628"/>
                    <a:pt x="39764" y="616"/>
                  </a:cubicBezTo>
                  <a:cubicBezTo>
                    <a:pt x="39202" y="201"/>
                    <a:pt x="38552" y="1"/>
                    <a:pt x="379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91"/>
            <p:cNvSpPr/>
            <p:nvPr/>
          </p:nvSpPr>
          <p:spPr>
            <a:xfrm>
              <a:off x="4147600" y="1590200"/>
              <a:ext cx="619000" cy="619000"/>
            </a:xfrm>
            <a:custGeom>
              <a:avLst/>
              <a:gdLst/>
              <a:ahLst/>
              <a:cxnLst/>
              <a:rect l="l" t="t" r="r" b="b"/>
              <a:pathLst>
                <a:path w="24760" h="24760" extrusionOk="0">
                  <a:moveTo>
                    <a:pt x="12364" y="6133"/>
                  </a:moveTo>
                  <a:cubicBezTo>
                    <a:pt x="15821" y="6133"/>
                    <a:pt x="18627" y="8939"/>
                    <a:pt x="18627" y="12396"/>
                  </a:cubicBezTo>
                  <a:cubicBezTo>
                    <a:pt x="18627" y="15854"/>
                    <a:pt x="15821" y="18659"/>
                    <a:pt x="12364" y="18659"/>
                  </a:cubicBezTo>
                  <a:cubicBezTo>
                    <a:pt x="8906" y="18659"/>
                    <a:pt x="6101" y="15854"/>
                    <a:pt x="6101" y="12396"/>
                  </a:cubicBezTo>
                  <a:cubicBezTo>
                    <a:pt x="6101" y="8939"/>
                    <a:pt x="8906" y="6133"/>
                    <a:pt x="12364" y="6133"/>
                  </a:cubicBezTo>
                  <a:close/>
                  <a:moveTo>
                    <a:pt x="12364" y="1"/>
                  </a:moveTo>
                  <a:cubicBezTo>
                    <a:pt x="5546" y="1"/>
                    <a:pt x="1" y="5579"/>
                    <a:pt x="1" y="12396"/>
                  </a:cubicBezTo>
                  <a:cubicBezTo>
                    <a:pt x="1" y="19214"/>
                    <a:pt x="5546" y="24759"/>
                    <a:pt x="12364" y="24759"/>
                  </a:cubicBezTo>
                  <a:cubicBezTo>
                    <a:pt x="19181" y="24759"/>
                    <a:pt x="24759" y="19214"/>
                    <a:pt x="24759" y="12396"/>
                  </a:cubicBezTo>
                  <a:cubicBezTo>
                    <a:pt x="24759" y="5579"/>
                    <a:pt x="19181" y="1"/>
                    <a:pt x="1236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91"/>
            <p:cNvSpPr/>
            <p:nvPr/>
          </p:nvSpPr>
          <p:spPr>
            <a:xfrm>
              <a:off x="4894600" y="2214050"/>
              <a:ext cx="618975" cy="618175"/>
            </a:xfrm>
            <a:custGeom>
              <a:avLst/>
              <a:gdLst/>
              <a:ahLst/>
              <a:cxnLst/>
              <a:rect l="l" t="t" r="r" b="b"/>
              <a:pathLst>
                <a:path w="24759" h="24727" extrusionOk="0">
                  <a:moveTo>
                    <a:pt x="12363" y="6101"/>
                  </a:moveTo>
                  <a:cubicBezTo>
                    <a:pt x="15821" y="6101"/>
                    <a:pt x="18626" y="8906"/>
                    <a:pt x="18626" y="12364"/>
                  </a:cubicBezTo>
                  <a:cubicBezTo>
                    <a:pt x="18626" y="15822"/>
                    <a:pt x="15821" y="18627"/>
                    <a:pt x="12363" y="18627"/>
                  </a:cubicBezTo>
                  <a:cubicBezTo>
                    <a:pt x="8906" y="18627"/>
                    <a:pt x="6100" y="15822"/>
                    <a:pt x="6100" y="12364"/>
                  </a:cubicBezTo>
                  <a:cubicBezTo>
                    <a:pt x="6100" y="8906"/>
                    <a:pt x="8906" y="6101"/>
                    <a:pt x="12363" y="6101"/>
                  </a:cubicBezTo>
                  <a:close/>
                  <a:moveTo>
                    <a:pt x="12363" y="1"/>
                  </a:moveTo>
                  <a:cubicBezTo>
                    <a:pt x="5546" y="1"/>
                    <a:pt x="0" y="5546"/>
                    <a:pt x="0" y="12364"/>
                  </a:cubicBezTo>
                  <a:cubicBezTo>
                    <a:pt x="0" y="19181"/>
                    <a:pt x="5546" y="24727"/>
                    <a:pt x="12363" y="24727"/>
                  </a:cubicBezTo>
                  <a:cubicBezTo>
                    <a:pt x="19181" y="24727"/>
                    <a:pt x="24759" y="19181"/>
                    <a:pt x="24759" y="12364"/>
                  </a:cubicBezTo>
                  <a:cubicBezTo>
                    <a:pt x="24759" y="5546"/>
                    <a:pt x="19181" y="1"/>
                    <a:pt x="123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91"/>
            <p:cNvSpPr/>
            <p:nvPr/>
          </p:nvSpPr>
          <p:spPr>
            <a:xfrm>
              <a:off x="3686025" y="1067475"/>
              <a:ext cx="2279350" cy="2288300"/>
            </a:xfrm>
            <a:custGeom>
              <a:avLst/>
              <a:gdLst/>
              <a:ahLst/>
              <a:cxnLst/>
              <a:rect l="l" t="t" r="r" b="b"/>
              <a:pathLst>
                <a:path w="91174" h="91532" extrusionOk="0">
                  <a:moveTo>
                    <a:pt x="45766" y="0"/>
                  </a:moveTo>
                  <a:cubicBezTo>
                    <a:pt x="20551" y="0"/>
                    <a:pt x="1" y="20518"/>
                    <a:pt x="1" y="45766"/>
                  </a:cubicBezTo>
                  <a:cubicBezTo>
                    <a:pt x="1" y="71014"/>
                    <a:pt x="20551" y="91532"/>
                    <a:pt x="45766" y="91532"/>
                  </a:cubicBezTo>
                  <a:cubicBezTo>
                    <a:pt x="68339" y="91532"/>
                    <a:pt x="87226" y="75059"/>
                    <a:pt x="90912" y="53399"/>
                  </a:cubicBezTo>
                  <a:cubicBezTo>
                    <a:pt x="91173" y="51736"/>
                    <a:pt x="90064" y="50170"/>
                    <a:pt x="88401" y="49876"/>
                  </a:cubicBezTo>
                  <a:cubicBezTo>
                    <a:pt x="88237" y="49851"/>
                    <a:pt x="88075" y="49838"/>
                    <a:pt x="87914" y="49838"/>
                  </a:cubicBezTo>
                  <a:cubicBezTo>
                    <a:pt x="86436" y="49838"/>
                    <a:pt x="85113" y="50887"/>
                    <a:pt x="84878" y="52388"/>
                  </a:cubicBezTo>
                  <a:cubicBezTo>
                    <a:pt x="81648" y="71536"/>
                    <a:pt x="65208" y="85399"/>
                    <a:pt x="45766" y="85399"/>
                  </a:cubicBezTo>
                  <a:cubicBezTo>
                    <a:pt x="23911" y="85399"/>
                    <a:pt x="6133" y="67621"/>
                    <a:pt x="6133" y="45766"/>
                  </a:cubicBezTo>
                  <a:cubicBezTo>
                    <a:pt x="6133" y="23911"/>
                    <a:pt x="23911" y="6100"/>
                    <a:pt x="45766" y="6100"/>
                  </a:cubicBezTo>
                  <a:cubicBezTo>
                    <a:pt x="65208" y="6100"/>
                    <a:pt x="81648" y="19996"/>
                    <a:pt x="84878" y="39144"/>
                  </a:cubicBezTo>
                  <a:cubicBezTo>
                    <a:pt x="85113" y="40645"/>
                    <a:pt x="86436" y="41694"/>
                    <a:pt x="87914" y="41694"/>
                  </a:cubicBezTo>
                  <a:cubicBezTo>
                    <a:pt x="88075" y="41694"/>
                    <a:pt x="88237" y="41682"/>
                    <a:pt x="88401" y="41656"/>
                  </a:cubicBezTo>
                  <a:cubicBezTo>
                    <a:pt x="90064" y="41362"/>
                    <a:pt x="91173" y="39764"/>
                    <a:pt x="90912" y="38100"/>
                  </a:cubicBezTo>
                  <a:cubicBezTo>
                    <a:pt x="87226" y="16408"/>
                    <a:pt x="68307" y="0"/>
                    <a:pt x="457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023"/>
                                        </p:tgtEl>
                                        <p:attrNameLst>
                                          <p:attrName>style.visibility</p:attrName>
                                        </p:attrNameLst>
                                      </p:cBhvr>
                                      <p:to>
                                        <p:strVal val="visible"/>
                                      </p:to>
                                    </p:set>
                                    <p:anim calcmode="lin" valueType="num">
                                      <p:cBhvr additive="base">
                                        <p:cTn id="7" dur="1000"/>
                                        <p:tgtEl>
                                          <p:spTgt spid="5023"/>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5021"/>
                                        </p:tgtEl>
                                        <p:attrNameLst>
                                          <p:attrName>style.visibility</p:attrName>
                                        </p:attrNameLst>
                                      </p:cBhvr>
                                      <p:to>
                                        <p:strVal val="visible"/>
                                      </p:to>
                                    </p:set>
                                    <p:animEffect transition="in" filter="fade">
                                      <p:cBhvr>
                                        <p:cTn id="10" dur="1000"/>
                                        <p:tgtEl>
                                          <p:spTgt spid="5021"/>
                                        </p:tgtEl>
                                      </p:cBhvr>
                                    </p:animEffect>
                                  </p:childTnLst>
                                </p:cTn>
                              </p:par>
                              <p:par>
                                <p:cTn id="11" presetID="10" presetClass="entr" presetSubtype="0" fill="hold" nodeType="withEffect">
                                  <p:stCondLst>
                                    <p:cond delay="0"/>
                                  </p:stCondLst>
                                  <p:childTnLst>
                                    <p:set>
                                      <p:cBhvr>
                                        <p:cTn id="12" dur="1" fill="hold">
                                          <p:stCondLst>
                                            <p:cond delay="0"/>
                                          </p:stCondLst>
                                        </p:cTn>
                                        <p:tgtEl>
                                          <p:spTgt spid="5022"/>
                                        </p:tgtEl>
                                        <p:attrNameLst>
                                          <p:attrName>style.visibility</p:attrName>
                                        </p:attrNameLst>
                                      </p:cBhvr>
                                      <p:to>
                                        <p:strVal val="visible"/>
                                      </p:to>
                                    </p:set>
                                    <p:animEffect transition="in" filter="fade">
                                      <p:cBhvr>
                                        <p:cTn id="13" dur="1000"/>
                                        <p:tgtEl>
                                          <p:spTgt spid="5022"/>
                                        </p:tgtEl>
                                      </p:cBhvr>
                                    </p:animEffect>
                                  </p:childTnLst>
                                </p:cTn>
                              </p:par>
                              <p:par>
                                <p:cTn id="14" presetID="10" presetClass="entr" presetSubtype="0" fill="hold" nodeType="withEffect">
                                  <p:stCondLst>
                                    <p:cond delay="0"/>
                                  </p:stCondLst>
                                  <p:childTnLst>
                                    <p:set>
                                      <p:cBhvr>
                                        <p:cTn id="15" dur="1" fill="hold">
                                          <p:stCondLst>
                                            <p:cond delay="0"/>
                                          </p:stCondLst>
                                        </p:cTn>
                                        <p:tgtEl>
                                          <p:spTgt spid="5024"/>
                                        </p:tgtEl>
                                        <p:attrNameLst>
                                          <p:attrName>style.visibility</p:attrName>
                                        </p:attrNameLst>
                                      </p:cBhvr>
                                      <p:to>
                                        <p:strVal val="visible"/>
                                      </p:to>
                                    </p:set>
                                    <p:animEffect transition="in" filter="fade">
                                      <p:cBhvr>
                                        <p:cTn id="16" dur="1000"/>
                                        <p:tgtEl>
                                          <p:spTgt spid="5024"/>
                                        </p:tgtEl>
                                      </p:cBhvr>
                                    </p:animEffect>
                                  </p:childTnLst>
                                </p:cTn>
                              </p:par>
                              <p:par>
                                <p:cTn id="17" presetID="10" presetClass="entr" presetSubtype="0" fill="hold" nodeType="withEffect">
                                  <p:stCondLst>
                                    <p:cond delay="0"/>
                                  </p:stCondLst>
                                  <p:childTnLst>
                                    <p:set>
                                      <p:cBhvr>
                                        <p:cTn id="18" dur="1" fill="hold">
                                          <p:stCondLst>
                                            <p:cond delay="0"/>
                                          </p:stCondLst>
                                        </p:cTn>
                                        <p:tgtEl>
                                          <p:spTgt spid="5025"/>
                                        </p:tgtEl>
                                        <p:attrNameLst>
                                          <p:attrName>style.visibility</p:attrName>
                                        </p:attrNameLst>
                                      </p:cBhvr>
                                      <p:to>
                                        <p:strVal val="visible"/>
                                      </p:to>
                                    </p:set>
                                    <p:animEffect transition="in" filter="fade">
                                      <p:cBhvr>
                                        <p:cTn id="19" dur="1000"/>
                                        <p:tgtEl>
                                          <p:spTgt spid="5025"/>
                                        </p:tgtEl>
                                      </p:cBhvr>
                                    </p:animEffect>
                                  </p:childTnLst>
                                </p:cTn>
                              </p:par>
                              <p:par>
                                <p:cTn id="20" presetID="10" presetClass="entr" presetSubtype="0" fill="hold" nodeType="withEffect">
                                  <p:stCondLst>
                                    <p:cond delay="0"/>
                                  </p:stCondLst>
                                  <p:childTnLst>
                                    <p:set>
                                      <p:cBhvr>
                                        <p:cTn id="21" dur="1" fill="hold">
                                          <p:stCondLst>
                                            <p:cond delay="0"/>
                                          </p:stCondLst>
                                        </p:cTn>
                                        <p:tgtEl>
                                          <p:spTgt spid="5026"/>
                                        </p:tgtEl>
                                        <p:attrNameLst>
                                          <p:attrName>style.visibility</p:attrName>
                                        </p:attrNameLst>
                                      </p:cBhvr>
                                      <p:to>
                                        <p:strVal val="visible"/>
                                      </p:to>
                                    </p:set>
                                    <p:animEffect transition="in" filter="fade">
                                      <p:cBhvr>
                                        <p:cTn id="22" dur="1000"/>
                                        <p:tgtEl>
                                          <p:spTgt spid="5026"/>
                                        </p:tgtEl>
                                      </p:cBhvr>
                                    </p:animEffect>
                                  </p:childTnLst>
                                </p:cTn>
                              </p:par>
                              <p:par>
                                <p:cTn id="23" presetID="10" presetClass="entr" presetSubtype="0" fill="hold" nodeType="withEffect">
                                  <p:stCondLst>
                                    <p:cond delay="0"/>
                                  </p:stCondLst>
                                  <p:childTnLst>
                                    <p:set>
                                      <p:cBhvr>
                                        <p:cTn id="24" dur="1" fill="hold">
                                          <p:stCondLst>
                                            <p:cond delay="0"/>
                                          </p:stCondLst>
                                        </p:cTn>
                                        <p:tgtEl>
                                          <p:spTgt spid="5027"/>
                                        </p:tgtEl>
                                        <p:attrNameLst>
                                          <p:attrName>style.visibility</p:attrName>
                                        </p:attrNameLst>
                                      </p:cBhvr>
                                      <p:to>
                                        <p:strVal val="visible"/>
                                      </p:to>
                                    </p:set>
                                    <p:animEffect transition="in" filter="fade">
                                      <p:cBhvr>
                                        <p:cTn id="25" dur="1000"/>
                                        <p:tgtEl>
                                          <p:spTgt spid="5027"/>
                                        </p:tgtEl>
                                      </p:cBhvr>
                                    </p:animEffect>
                                  </p:childTnLst>
                                </p:cTn>
                              </p:par>
                              <p:par>
                                <p:cTn id="26" presetID="10" presetClass="entr" presetSubtype="0" fill="hold" nodeType="withEffect">
                                  <p:stCondLst>
                                    <p:cond delay="0"/>
                                  </p:stCondLst>
                                  <p:childTnLst>
                                    <p:set>
                                      <p:cBhvr>
                                        <p:cTn id="27" dur="1" fill="hold">
                                          <p:stCondLst>
                                            <p:cond delay="0"/>
                                          </p:stCondLst>
                                        </p:cTn>
                                        <p:tgtEl>
                                          <p:spTgt spid="5028"/>
                                        </p:tgtEl>
                                        <p:attrNameLst>
                                          <p:attrName>style.visibility</p:attrName>
                                        </p:attrNameLst>
                                      </p:cBhvr>
                                      <p:to>
                                        <p:strVal val="visible"/>
                                      </p:to>
                                    </p:set>
                                    <p:animEffect transition="in" filter="fade">
                                      <p:cBhvr>
                                        <p:cTn id="28" dur="1000"/>
                                        <p:tgtEl>
                                          <p:spTgt spid="5028"/>
                                        </p:tgtEl>
                                      </p:cBhvr>
                                    </p:animEffect>
                                  </p:childTnLst>
                                </p:cTn>
                              </p:par>
                              <p:par>
                                <p:cTn id="29" presetID="10" presetClass="entr" presetSubtype="0" fill="hold" nodeType="withEffect">
                                  <p:stCondLst>
                                    <p:cond delay="0"/>
                                  </p:stCondLst>
                                  <p:childTnLst>
                                    <p:set>
                                      <p:cBhvr>
                                        <p:cTn id="30" dur="1" fill="hold">
                                          <p:stCondLst>
                                            <p:cond delay="0"/>
                                          </p:stCondLst>
                                        </p:cTn>
                                        <p:tgtEl>
                                          <p:spTgt spid="5265"/>
                                        </p:tgtEl>
                                        <p:attrNameLst>
                                          <p:attrName>style.visibility</p:attrName>
                                        </p:attrNameLst>
                                      </p:cBhvr>
                                      <p:to>
                                        <p:strVal val="visible"/>
                                      </p:to>
                                    </p:set>
                                    <p:animEffect transition="in" filter="fade">
                                      <p:cBhvr>
                                        <p:cTn id="31" dur="1000"/>
                                        <p:tgtEl>
                                          <p:spTgt spid="5265"/>
                                        </p:tgtEl>
                                      </p:cBhvr>
                                    </p:animEffect>
                                  </p:childTnLst>
                                </p:cTn>
                              </p:par>
                              <p:par>
                                <p:cTn id="32" presetID="10" presetClass="entr" presetSubtype="0" fill="hold" nodeType="withEffect">
                                  <p:stCondLst>
                                    <p:cond delay="0"/>
                                  </p:stCondLst>
                                  <p:childTnLst>
                                    <p:set>
                                      <p:cBhvr>
                                        <p:cTn id="33" dur="1" fill="hold">
                                          <p:stCondLst>
                                            <p:cond delay="0"/>
                                          </p:stCondLst>
                                        </p:cTn>
                                        <p:tgtEl>
                                          <p:spTgt spid="5502"/>
                                        </p:tgtEl>
                                        <p:attrNameLst>
                                          <p:attrName>style.visibility</p:attrName>
                                        </p:attrNameLst>
                                      </p:cBhvr>
                                      <p:to>
                                        <p:strVal val="visible"/>
                                      </p:to>
                                    </p:set>
                                    <p:animEffect transition="in" filter="fade">
                                      <p:cBhvr>
                                        <p:cTn id="34" dur="1000"/>
                                        <p:tgtEl>
                                          <p:spTgt spid="5502"/>
                                        </p:tgtEl>
                                      </p:cBhvr>
                                    </p:animEffect>
                                  </p:childTnLst>
                                </p:cTn>
                              </p:par>
                              <p:par>
                                <p:cTn id="35" presetID="10" presetClass="entr" presetSubtype="0" fill="hold" nodeType="withEffect">
                                  <p:stCondLst>
                                    <p:cond delay="0"/>
                                  </p:stCondLst>
                                  <p:childTnLst>
                                    <p:set>
                                      <p:cBhvr>
                                        <p:cTn id="36" dur="1" fill="hold">
                                          <p:stCondLst>
                                            <p:cond delay="0"/>
                                          </p:stCondLst>
                                        </p:cTn>
                                        <p:tgtEl>
                                          <p:spTgt spid="5739"/>
                                        </p:tgtEl>
                                        <p:attrNameLst>
                                          <p:attrName>style.visibility</p:attrName>
                                        </p:attrNameLst>
                                      </p:cBhvr>
                                      <p:to>
                                        <p:strVal val="visible"/>
                                      </p:to>
                                    </p:set>
                                    <p:animEffect transition="in" filter="fade">
                                      <p:cBhvr>
                                        <p:cTn id="37" dur="1000"/>
                                        <p:tgtEl>
                                          <p:spTgt spid="5739"/>
                                        </p:tgtEl>
                                      </p:cBhvr>
                                    </p:animEffect>
                                  </p:childTnLst>
                                </p:cTn>
                              </p:par>
                              <p:par>
                                <p:cTn id="38" presetID="10" presetClass="entr" presetSubtype="0" fill="hold" nodeType="withEffect">
                                  <p:stCondLst>
                                    <p:cond delay="0"/>
                                  </p:stCondLst>
                                  <p:childTnLst>
                                    <p:set>
                                      <p:cBhvr>
                                        <p:cTn id="39" dur="1" fill="hold">
                                          <p:stCondLst>
                                            <p:cond delay="0"/>
                                          </p:stCondLst>
                                        </p:cTn>
                                        <p:tgtEl>
                                          <p:spTgt spid="5740"/>
                                        </p:tgtEl>
                                        <p:attrNameLst>
                                          <p:attrName>style.visibility</p:attrName>
                                        </p:attrNameLst>
                                      </p:cBhvr>
                                      <p:to>
                                        <p:strVal val="visible"/>
                                      </p:to>
                                    </p:set>
                                    <p:animEffect transition="in" filter="fade">
                                      <p:cBhvr>
                                        <p:cTn id="40" dur="1000"/>
                                        <p:tgtEl>
                                          <p:spTgt spid="5740"/>
                                        </p:tgtEl>
                                      </p:cBhvr>
                                    </p:animEffect>
                                  </p:childTnLst>
                                </p:cTn>
                              </p:par>
                              <p:par>
                                <p:cTn id="41" presetID="10" presetClass="entr" presetSubtype="0" fill="hold" nodeType="withEffect">
                                  <p:stCondLst>
                                    <p:cond delay="0"/>
                                  </p:stCondLst>
                                  <p:childTnLst>
                                    <p:set>
                                      <p:cBhvr>
                                        <p:cTn id="42" dur="1" fill="hold">
                                          <p:stCondLst>
                                            <p:cond delay="0"/>
                                          </p:stCondLst>
                                        </p:cTn>
                                        <p:tgtEl>
                                          <p:spTgt spid="5741"/>
                                        </p:tgtEl>
                                        <p:attrNameLst>
                                          <p:attrName>style.visibility</p:attrName>
                                        </p:attrNameLst>
                                      </p:cBhvr>
                                      <p:to>
                                        <p:strVal val="visible"/>
                                      </p:to>
                                    </p:set>
                                    <p:animEffect transition="in" filter="fade">
                                      <p:cBhvr>
                                        <p:cTn id="43" dur="1000"/>
                                        <p:tgtEl>
                                          <p:spTgt spid="5741"/>
                                        </p:tgtEl>
                                      </p:cBhvr>
                                    </p:animEffect>
                                  </p:childTnLst>
                                </p:cTn>
                              </p:par>
                              <p:par>
                                <p:cTn id="44" presetID="10" presetClass="entr" presetSubtype="0" fill="hold" nodeType="withEffect">
                                  <p:stCondLst>
                                    <p:cond delay="0"/>
                                  </p:stCondLst>
                                  <p:childTnLst>
                                    <p:set>
                                      <p:cBhvr>
                                        <p:cTn id="45" dur="1" fill="hold">
                                          <p:stCondLst>
                                            <p:cond delay="0"/>
                                          </p:stCondLst>
                                        </p:cTn>
                                        <p:tgtEl>
                                          <p:spTgt spid="5978"/>
                                        </p:tgtEl>
                                        <p:attrNameLst>
                                          <p:attrName>style.visibility</p:attrName>
                                        </p:attrNameLst>
                                      </p:cBhvr>
                                      <p:to>
                                        <p:strVal val="visible"/>
                                      </p:to>
                                    </p:set>
                                    <p:animEffect transition="in" filter="fade">
                                      <p:cBhvr>
                                        <p:cTn id="46" dur="1000"/>
                                        <p:tgtEl>
                                          <p:spTgt spid="5978"/>
                                        </p:tgtEl>
                                      </p:cBhvr>
                                    </p:animEffect>
                                  </p:childTnLst>
                                </p:cTn>
                              </p:par>
                              <p:par>
                                <p:cTn id="47" presetID="10" presetClass="entr" presetSubtype="0" fill="hold" nodeType="withEffect">
                                  <p:stCondLst>
                                    <p:cond delay="0"/>
                                  </p:stCondLst>
                                  <p:childTnLst>
                                    <p:set>
                                      <p:cBhvr>
                                        <p:cTn id="48" dur="1" fill="hold">
                                          <p:stCondLst>
                                            <p:cond delay="0"/>
                                          </p:stCondLst>
                                        </p:cTn>
                                        <p:tgtEl>
                                          <p:spTgt spid="5979"/>
                                        </p:tgtEl>
                                        <p:attrNameLst>
                                          <p:attrName>style.visibility</p:attrName>
                                        </p:attrNameLst>
                                      </p:cBhvr>
                                      <p:to>
                                        <p:strVal val="visible"/>
                                      </p:to>
                                    </p:set>
                                    <p:animEffect transition="in" filter="fade">
                                      <p:cBhvr>
                                        <p:cTn id="49" dur="1000"/>
                                        <p:tgtEl>
                                          <p:spTgt spid="5979"/>
                                        </p:tgtEl>
                                      </p:cBhvr>
                                    </p:animEffect>
                                  </p:childTnLst>
                                </p:cTn>
                              </p:par>
                              <p:par>
                                <p:cTn id="50" presetID="10" presetClass="entr" presetSubtype="0" fill="hold" nodeType="withEffect">
                                  <p:stCondLst>
                                    <p:cond delay="0"/>
                                  </p:stCondLst>
                                  <p:childTnLst>
                                    <p:set>
                                      <p:cBhvr>
                                        <p:cTn id="51" dur="1" fill="hold">
                                          <p:stCondLst>
                                            <p:cond delay="0"/>
                                          </p:stCondLst>
                                        </p:cTn>
                                        <p:tgtEl>
                                          <p:spTgt spid="5980"/>
                                        </p:tgtEl>
                                        <p:attrNameLst>
                                          <p:attrName>style.visibility</p:attrName>
                                        </p:attrNameLst>
                                      </p:cBhvr>
                                      <p:to>
                                        <p:strVal val="visible"/>
                                      </p:to>
                                    </p:set>
                                    <p:animEffect transition="in" filter="fade">
                                      <p:cBhvr>
                                        <p:cTn id="52" dur="1000"/>
                                        <p:tgtEl>
                                          <p:spTgt spid="5980"/>
                                        </p:tgtEl>
                                      </p:cBhvr>
                                    </p:animEffect>
                                  </p:childTnLst>
                                </p:cTn>
                              </p:par>
                              <p:par>
                                <p:cTn id="53" presetID="10" presetClass="entr" presetSubtype="0" fill="hold" nodeType="withEffect">
                                  <p:stCondLst>
                                    <p:cond delay="0"/>
                                  </p:stCondLst>
                                  <p:childTnLst>
                                    <p:set>
                                      <p:cBhvr>
                                        <p:cTn id="54" dur="1" fill="hold">
                                          <p:stCondLst>
                                            <p:cond delay="0"/>
                                          </p:stCondLst>
                                        </p:cTn>
                                        <p:tgtEl>
                                          <p:spTgt spid="6217"/>
                                        </p:tgtEl>
                                        <p:attrNameLst>
                                          <p:attrName>style.visibility</p:attrName>
                                        </p:attrNameLst>
                                      </p:cBhvr>
                                      <p:to>
                                        <p:strVal val="visible"/>
                                      </p:to>
                                    </p:set>
                                    <p:animEffect transition="in" filter="fade">
                                      <p:cBhvr>
                                        <p:cTn id="55" dur="1000"/>
                                        <p:tgtEl>
                                          <p:spTgt spid="6217"/>
                                        </p:tgtEl>
                                      </p:cBhvr>
                                    </p:animEffect>
                                  </p:childTnLst>
                                </p:cTn>
                              </p:par>
                              <p:par>
                                <p:cTn id="56" presetID="10" presetClass="entr" presetSubtype="0" fill="hold" nodeType="withEffect">
                                  <p:stCondLst>
                                    <p:cond delay="0"/>
                                  </p:stCondLst>
                                  <p:childTnLst>
                                    <p:set>
                                      <p:cBhvr>
                                        <p:cTn id="57" dur="1" fill="hold">
                                          <p:stCondLst>
                                            <p:cond delay="0"/>
                                          </p:stCondLst>
                                        </p:cTn>
                                        <p:tgtEl>
                                          <p:spTgt spid="6218"/>
                                        </p:tgtEl>
                                        <p:attrNameLst>
                                          <p:attrName>style.visibility</p:attrName>
                                        </p:attrNameLst>
                                      </p:cBhvr>
                                      <p:to>
                                        <p:strVal val="visible"/>
                                      </p:to>
                                    </p:set>
                                    <p:animEffect transition="in" filter="fade">
                                      <p:cBhvr>
                                        <p:cTn id="58" dur="1000"/>
                                        <p:tgtEl>
                                          <p:spTgt spid="6218"/>
                                        </p:tgtEl>
                                      </p:cBhvr>
                                    </p:animEffect>
                                  </p:childTnLst>
                                </p:cTn>
                              </p:par>
                              <p:par>
                                <p:cTn id="59" presetID="10" presetClass="entr" presetSubtype="0" fill="hold" nodeType="withEffect">
                                  <p:stCondLst>
                                    <p:cond delay="0"/>
                                  </p:stCondLst>
                                  <p:childTnLst>
                                    <p:set>
                                      <p:cBhvr>
                                        <p:cTn id="60" dur="1" fill="hold">
                                          <p:stCondLst>
                                            <p:cond delay="0"/>
                                          </p:stCondLst>
                                        </p:cTn>
                                        <p:tgtEl>
                                          <p:spTgt spid="6224"/>
                                        </p:tgtEl>
                                        <p:attrNameLst>
                                          <p:attrName>style.visibility</p:attrName>
                                        </p:attrNameLst>
                                      </p:cBhvr>
                                      <p:to>
                                        <p:strVal val="visible"/>
                                      </p:to>
                                    </p:set>
                                    <p:animEffect transition="in" filter="fade">
                                      <p:cBhvr>
                                        <p:cTn id="61" dur="1000"/>
                                        <p:tgtEl>
                                          <p:spTgt spid="6224"/>
                                        </p:tgtEl>
                                      </p:cBhvr>
                                    </p:animEffect>
                                  </p:childTnLst>
                                </p:cTn>
                              </p:par>
                              <p:par>
                                <p:cTn id="62" presetID="10" presetClass="entr" presetSubtype="0" fill="hold" nodeType="withEffect">
                                  <p:stCondLst>
                                    <p:cond delay="0"/>
                                  </p:stCondLst>
                                  <p:childTnLst>
                                    <p:set>
                                      <p:cBhvr>
                                        <p:cTn id="63" dur="1" fill="hold">
                                          <p:stCondLst>
                                            <p:cond delay="0"/>
                                          </p:stCondLst>
                                        </p:cTn>
                                        <p:tgtEl>
                                          <p:spTgt spid="6232"/>
                                        </p:tgtEl>
                                        <p:attrNameLst>
                                          <p:attrName>style.visibility</p:attrName>
                                        </p:attrNameLst>
                                      </p:cBhvr>
                                      <p:to>
                                        <p:strVal val="visible"/>
                                      </p:to>
                                    </p:set>
                                    <p:animEffect transition="in" filter="fade">
                                      <p:cBhvr>
                                        <p:cTn id="64" dur="1000"/>
                                        <p:tgtEl>
                                          <p:spTgt spid="6232"/>
                                        </p:tgtEl>
                                      </p:cBhvr>
                                    </p:animEffect>
                                  </p:childTnLst>
                                </p:cTn>
                              </p:par>
                              <p:par>
                                <p:cTn id="65" presetID="10" presetClass="entr" presetSubtype="0" fill="hold" nodeType="withEffect">
                                  <p:stCondLst>
                                    <p:cond delay="0"/>
                                  </p:stCondLst>
                                  <p:childTnLst>
                                    <p:set>
                                      <p:cBhvr>
                                        <p:cTn id="66" dur="1" fill="hold">
                                          <p:stCondLst>
                                            <p:cond delay="0"/>
                                          </p:stCondLst>
                                        </p:cTn>
                                        <p:tgtEl>
                                          <p:spTgt spid="6238"/>
                                        </p:tgtEl>
                                        <p:attrNameLst>
                                          <p:attrName>style.visibility</p:attrName>
                                        </p:attrNameLst>
                                      </p:cBhvr>
                                      <p:to>
                                        <p:strVal val="visible"/>
                                      </p:to>
                                    </p:set>
                                    <p:animEffect transition="in" filter="fade">
                                      <p:cBhvr>
                                        <p:cTn id="67" dur="1000"/>
                                        <p:tgtEl>
                                          <p:spTgt spid="6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775"/>
        <p:cNvGrpSpPr/>
        <p:nvPr/>
      </p:nvGrpSpPr>
      <p:grpSpPr>
        <a:xfrm>
          <a:off x="0" y="0"/>
          <a:ext cx="0" cy="0"/>
          <a:chOff x="0" y="0"/>
          <a:chExt cx="0" cy="0"/>
        </a:xfrm>
      </p:grpSpPr>
      <p:sp>
        <p:nvSpPr>
          <p:cNvPr id="3" name="Google Shape;1389;p83">
            <a:extLst>
              <a:ext uri="{FF2B5EF4-FFF2-40B4-BE49-F238E27FC236}">
                <a16:creationId xmlns:a16="http://schemas.microsoft.com/office/drawing/2014/main" id="{BC4286EE-61DB-4619-B629-E7F06803E626}"/>
              </a:ext>
            </a:extLst>
          </p:cNvPr>
          <p:cNvSpPr txBox="1">
            <a:spLocks/>
          </p:cNvSpPr>
          <p:nvPr/>
        </p:nvSpPr>
        <p:spPr>
          <a:xfrm>
            <a:off x="-594898" y="1031518"/>
            <a:ext cx="2370000" cy="11562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sz="6000" dirty="0">
                <a:solidFill>
                  <a:schemeClr val="accent1"/>
                </a:solidFill>
                <a:latin typeface="Oswald Medium" panose="00000600000000000000" pitchFamily="2" charset="0"/>
              </a:rPr>
              <a:t>05.</a:t>
            </a:r>
          </a:p>
        </p:txBody>
      </p:sp>
      <p:sp>
        <p:nvSpPr>
          <p:cNvPr id="4" name="Google Shape;1390;p83">
            <a:extLst>
              <a:ext uri="{FF2B5EF4-FFF2-40B4-BE49-F238E27FC236}">
                <a16:creationId xmlns:a16="http://schemas.microsoft.com/office/drawing/2014/main" id="{BA884E3F-5135-4E2E-BC5C-C4C80799EE44}"/>
              </a:ext>
            </a:extLst>
          </p:cNvPr>
          <p:cNvSpPr txBox="1">
            <a:spLocks/>
          </p:cNvSpPr>
          <p:nvPr/>
        </p:nvSpPr>
        <p:spPr>
          <a:xfrm>
            <a:off x="590102" y="1970801"/>
            <a:ext cx="3858900" cy="16871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Oswald Medium"/>
              <a:buNone/>
              <a:defRPr sz="3500" b="0" i="0" u="none" strike="noStrike" cap="none">
                <a:solidFill>
                  <a:schemeClr val="lt1"/>
                </a:solidFill>
                <a:latin typeface="Oswald Medium"/>
                <a:ea typeface="Oswald Medium"/>
                <a:cs typeface="Oswald Medium"/>
                <a:sym typeface="Oswald Medium"/>
              </a:defRPr>
            </a:lvl1pPr>
            <a:lvl2pPr marR="0" lvl="1"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9pPr>
          </a:lstStyle>
          <a:p>
            <a:r>
              <a:rPr lang="en-IN" sz="5400" dirty="0">
                <a:solidFill>
                  <a:schemeClr val="bg1"/>
                </a:solidFill>
              </a:rPr>
              <a:t>RESULTS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2" presetClass="entr" presetSubtype="2"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1000"/>
                                        <p:tgtEl>
                                          <p:spTgt spid="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7477"/>
        <p:cNvGrpSpPr/>
        <p:nvPr/>
      </p:nvGrpSpPr>
      <p:grpSpPr>
        <a:xfrm>
          <a:off x="0" y="0"/>
          <a:ext cx="0" cy="0"/>
          <a:chOff x="0" y="0"/>
          <a:chExt cx="0" cy="0"/>
        </a:xfrm>
      </p:grpSpPr>
      <p:grpSp>
        <p:nvGrpSpPr>
          <p:cNvPr id="7478" name="Google Shape;7478;p105"/>
          <p:cNvGrpSpPr/>
          <p:nvPr/>
        </p:nvGrpSpPr>
        <p:grpSpPr>
          <a:xfrm>
            <a:off x="1349649" y="2277873"/>
            <a:ext cx="891829" cy="871400"/>
            <a:chOff x="2025738" y="2059675"/>
            <a:chExt cx="777600" cy="737100"/>
          </a:xfrm>
        </p:grpSpPr>
        <p:sp>
          <p:nvSpPr>
            <p:cNvPr id="7479" name="Google Shape;7479;p105"/>
            <p:cNvSpPr/>
            <p:nvPr/>
          </p:nvSpPr>
          <p:spPr>
            <a:xfrm>
              <a:off x="2105170" y="2132293"/>
              <a:ext cx="618600" cy="591900"/>
            </a:xfrm>
            <a:prstGeom prst="donut">
              <a:avLst>
                <a:gd name="adj" fmla="val 280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105"/>
            <p:cNvSpPr/>
            <p:nvPr/>
          </p:nvSpPr>
          <p:spPr>
            <a:xfrm>
              <a:off x="2025738" y="2059675"/>
              <a:ext cx="777600" cy="737100"/>
            </a:xfrm>
            <a:prstGeom prst="blockArc">
              <a:avLst>
                <a:gd name="adj1" fmla="val 6408317"/>
                <a:gd name="adj2" fmla="val 16199704"/>
                <a:gd name="adj3" fmla="val 13901"/>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1" name="Google Shape;7481;p105"/>
          <p:cNvGrpSpPr/>
          <p:nvPr/>
        </p:nvGrpSpPr>
        <p:grpSpPr>
          <a:xfrm>
            <a:off x="5051564" y="2277873"/>
            <a:ext cx="891829" cy="871400"/>
            <a:chOff x="2005071" y="3389000"/>
            <a:chExt cx="777600" cy="737100"/>
          </a:xfrm>
        </p:grpSpPr>
        <p:sp>
          <p:nvSpPr>
            <p:cNvPr id="7482" name="Google Shape;7482;p105"/>
            <p:cNvSpPr/>
            <p:nvPr/>
          </p:nvSpPr>
          <p:spPr>
            <a:xfrm>
              <a:off x="2084503" y="3461618"/>
              <a:ext cx="618600" cy="591900"/>
            </a:xfrm>
            <a:prstGeom prst="donut">
              <a:avLst>
                <a:gd name="adj" fmla="val 280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105"/>
            <p:cNvSpPr/>
            <p:nvPr/>
          </p:nvSpPr>
          <p:spPr>
            <a:xfrm>
              <a:off x="2005071" y="3389000"/>
              <a:ext cx="777600" cy="737100"/>
            </a:xfrm>
            <a:prstGeom prst="blockArc">
              <a:avLst>
                <a:gd name="adj1" fmla="val 21467651"/>
                <a:gd name="adj2" fmla="val 16199704"/>
                <a:gd name="adj3" fmla="val 13901"/>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105"/>
          <p:cNvGrpSpPr/>
          <p:nvPr/>
        </p:nvGrpSpPr>
        <p:grpSpPr>
          <a:xfrm>
            <a:off x="3200606" y="2277873"/>
            <a:ext cx="891829" cy="871400"/>
            <a:chOff x="2998167" y="3389000"/>
            <a:chExt cx="777600" cy="737100"/>
          </a:xfrm>
        </p:grpSpPr>
        <p:sp>
          <p:nvSpPr>
            <p:cNvPr id="7485" name="Google Shape;7485;p105"/>
            <p:cNvSpPr/>
            <p:nvPr/>
          </p:nvSpPr>
          <p:spPr>
            <a:xfrm>
              <a:off x="3077599" y="3461618"/>
              <a:ext cx="618600" cy="591900"/>
            </a:xfrm>
            <a:prstGeom prst="donut">
              <a:avLst>
                <a:gd name="adj" fmla="val 280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105"/>
            <p:cNvSpPr/>
            <p:nvPr/>
          </p:nvSpPr>
          <p:spPr>
            <a:xfrm>
              <a:off x="2998167" y="3389000"/>
              <a:ext cx="777600" cy="737100"/>
            </a:xfrm>
            <a:prstGeom prst="blockArc">
              <a:avLst>
                <a:gd name="adj1" fmla="val 3740466"/>
                <a:gd name="adj2" fmla="val 16199704"/>
                <a:gd name="adj3" fmla="val 13901"/>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7" name="Google Shape;7487;p105"/>
          <p:cNvSpPr txBox="1">
            <a:spLocks noGrp="1"/>
          </p:cNvSpPr>
          <p:nvPr>
            <p:ph type="subTitle" idx="4294967295"/>
          </p:nvPr>
        </p:nvSpPr>
        <p:spPr>
          <a:xfrm>
            <a:off x="1243244" y="3319596"/>
            <a:ext cx="985199" cy="339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800" dirty="0">
                <a:solidFill>
                  <a:schemeClr val="accent1"/>
                </a:solidFill>
                <a:latin typeface="Oswald"/>
                <a:ea typeface="Oswald"/>
                <a:cs typeface="Oswald"/>
                <a:sym typeface="Oswald"/>
              </a:rPr>
              <a:t>Precision</a:t>
            </a:r>
            <a:endParaRPr sz="1200" dirty="0">
              <a:solidFill>
                <a:schemeClr val="dk2"/>
              </a:solidFill>
            </a:endParaRPr>
          </a:p>
        </p:txBody>
      </p:sp>
      <p:sp>
        <p:nvSpPr>
          <p:cNvPr id="7488" name="Google Shape;7488;p105"/>
          <p:cNvSpPr txBox="1">
            <a:spLocks noGrp="1"/>
          </p:cNvSpPr>
          <p:nvPr>
            <p:ph type="subTitle" idx="4294967295"/>
          </p:nvPr>
        </p:nvSpPr>
        <p:spPr>
          <a:xfrm>
            <a:off x="5051564" y="3349296"/>
            <a:ext cx="985199" cy="339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800" dirty="0">
                <a:solidFill>
                  <a:schemeClr val="accent1"/>
                </a:solidFill>
                <a:latin typeface="Oswald"/>
                <a:sym typeface="Oswald"/>
              </a:rPr>
              <a:t>Accuracy</a:t>
            </a:r>
            <a:endParaRPr sz="1200" dirty="0">
              <a:solidFill>
                <a:schemeClr val="dk2"/>
              </a:solidFill>
            </a:endParaRPr>
          </a:p>
        </p:txBody>
      </p:sp>
      <p:sp>
        <p:nvSpPr>
          <p:cNvPr id="7489" name="Google Shape;7489;p105"/>
          <p:cNvSpPr txBox="1">
            <a:spLocks noGrp="1"/>
          </p:cNvSpPr>
          <p:nvPr>
            <p:ph type="subTitle" idx="4294967295"/>
          </p:nvPr>
        </p:nvSpPr>
        <p:spPr>
          <a:xfrm>
            <a:off x="3257871" y="3320510"/>
            <a:ext cx="777300" cy="3399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1800" dirty="0">
                <a:solidFill>
                  <a:schemeClr val="accent1"/>
                </a:solidFill>
                <a:latin typeface="Oswald"/>
                <a:sym typeface="Oswald"/>
              </a:rPr>
              <a:t>Recall</a:t>
            </a:r>
            <a:endParaRPr dirty="0">
              <a:solidFill>
                <a:schemeClr val="dk2"/>
              </a:solidFill>
            </a:endParaRPr>
          </a:p>
        </p:txBody>
      </p:sp>
      <p:sp>
        <p:nvSpPr>
          <p:cNvPr id="7490" name="Google Shape;7490;p105"/>
          <p:cNvSpPr txBox="1">
            <a:spLocks noGrp="1"/>
          </p:cNvSpPr>
          <p:nvPr>
            <p:ph type="title"/>
          </p:nvPr>
        </p:nvSpPr>
        <p:spPr>
          <a:xfrm>
            <a:off x="713225" y="539500"/>
            <a:ext cx="7717500" cy="56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METRICS</a:t>
            </a:r>
            <a:endParaRPr dirty="0"/>
          </a:p>
        </p:txBody>
      </p:sp>
      <p:sp>
        <p:nvSpPr>
          <p:cNvPr id="7491" name="Google Shape;7491;p105"/>
          <p:cNvSpPr txBox="1"/>
          <p:nvPr/>
        </p:nvSpPr>
        <p:spPr>
          <a:xfrm>
            <a:off x="1302963" y="1482200"/>
            <a:ext cx="985200" cy="4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accent1"/>
                </a:solidFill>
                <a:latin typeface="Oswald Medium"/>
                <a:ea typeface="Oswald Medium"/>
                <a:cs typeface="Oswald Medium"/>
                <a:sym typeface="Oswald Medium"/>
              </a:rPr>
              <a:t>90%</a:t>
            </a:r>
            <a:endParaRPr sz="3000" dirty="0">
              <a:solidFill>
                <a:schemeClr val="accent4"/>
              </a:solidFill>
              <a:latin typeface="Oswald Medium"/>
              <a:ea typeface="Oswald Medium"/>
              <a:cs typeface="Oswald Medium"/>
              <a:sym typeface="Oswald Medium"/>
            </a:endParaRPr>
          </a:p>
        </p:txBody>
      </p:sp>
      <p:sp>
        <p:nvSpPr>
          <p:cNvPr id="7492" name="Google Shape;7492;p105"/>
          <p:cNvSpPr txBox="1"/>
          <p:nvPr/>
        </p:nvSpPr>
        <p:spPr>
          <a:xfrm>
            <a:off x="5004879" y="1482200"/>
            <a:ext cx="985200" cy="4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accent1"/>
                </a:solidFill>
                <a:latin typeface="Oswald Medium"/>
                <a:ea typeface="Oswald Medium"/>
                <a:cs typeface="Oswald Medium"/>
                <a:sym typeface="Oswald Medium"/>
              </a:rPr>
              <a:t>90%</a:t>
            </a:r>
            <a:endParaRPr sz="3000" dirty="0">
              <a:solidFill>
                <a:schemeClr val="accent4"/>
              </a:solidFill>
              <a:latin typeface="Oswald Medium"/>
              <a:ea typeface="Oswald Medium"/>
              <a:cs typeface="Oswald Medium"/>
              <a:sym typeface="Oswald Medium"/>
            </a:endParaRPr>
          </a:p>
        </p:txBody>
      </p:sp>
      <p:sp>
        <p:nvSpPr>
          <p:cNvPr id="7493" name="Google Shape;7493;p105"/>
          <p:cNvSpPr txBox="1"/>
          <p:nvPr/>
        </p:nvSpPr>
        <p:spPr>
          <a:xfrm>
            <a:off x="6842388" y="1482200"/>
            <a:ext cx="1231675" cy="4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accent1"/>
                </a:solidFill>
                <a:latin typeface="Oswald Medium"/>
                <a:ea typeface="Oswald Medium"/>
                <a:cs typeface="Oswald Medium"/>
                <a:sym typeface="Oswald Medium"/>
              </a:rPr>
              <a:t>94%</a:t>
            </a:r>
            <a:endParaRPr sz="3000" dirty="0">
              <a:solidFill>
                <a:schemeClr val="accent1"/>
              </a:solidFill>
              <a:latin typeface="Oswald Medium"/>
              <a:ea typeface="Oswald Medium"/>
              <a:cs typeface="Oswald Medium"/>
              <a:sym typeface="Oswald Medium"/>
            </a:endParaRPr>
          </a:p>
        </p:txBody>
      </p:sp>
      <p:grpSp>
        <p:nvGrpSpPr>
          <p:cNvPr id="7494" name="Google Shape;7494;p105"/>
          <p:cNvGrpSpPr/>
          <p:nvPr/>
        </p:nvGrpSpPr>
        <p:grpSpPr>
          <a:xfrm>
            <a:off x="6902522" y="2277873"/>
            <a:ext cx="891829" cy="871400"/>
            <a:chOff x="2005071" y="3389000"/>
            <a:chExt cx="777600" cy="737100"/>
          </a:xfrm>
        </p:grpSpPr>
        <p:sp>
          <p:nvSpPr>
            <p:cNvPr id="7495" name="Google Shape;7495;p105"/>
            <p:cNvSpPr/>
            <p:nvPr/>
          </p:nvSpPr>
          <p:spPr>
            <a:xfrm>
              <a:off x="2084503" y="3461618"/>
              <a:ext cx="618600" cy="591900"/>
            </a:xfrm>
            <a:prstGeom prst="donut">
              <a:avLst>
                <a:gd name="adj" fmla="val 2807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105"/>
            <p:cNvSpPr/>
            <p:nvPr/>
          </p:nvSpPr>
          <p:spPr>
            <a:xfrm>
              <a:off x="2005071" y="3389000"/>
              <a:ext cx="777600" cy="737100"/>
            </a:xfrm>
            <a:prstGeom prst="blockArc">
              <a:avLst>
                <a:gd name="adj1" fmla="val 10865067"/>
                <a:gd name="adj2" fmla="val 16199704"/>
                <a:gd name="adj3" fmla="val 13901"/>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97" name="Google Shape;7497;p105"/>
          <p:cNvSpPr txBox="1">
            <a:spLocks noGrp="1"/>
          </p:cNvSpPr>
          <p:nvPr>
            <p:ph type="subTitle" idx="4294967295"/>
          </p:nvPr>
        </p:nvSpPr>
        <p:spPr>
          <a:xfrm>
            <a:off x="6885412" y="3349296"/>
            <a:ext cx="1202100" cy="339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800" dirty="0">
                <a:solidFill>
                  <a:schemeClr val="accent1"/>
                </a:solidFill>
                <a:latin typeface="Oswald"/>
                <a:sym typeface="Oswald"/>
              </a:rPr>
              <a:t>F1 Score</a:t>
            </a:r>
            <a:endParaRPr sz="1200" dirty="0">
              <a:solidFill>
                <a:schemeClr val="dk2"/>
              </a:solidFill>
            </a:endParaRPr>
          </a:p>
        </p:txBody>
      </p:sp>
      <p:sp>
        <p:nvSpPr>
          <p:cNvPr id="7498" name="Google Shape;7498;p105"/>
          <p:cNvSpPr txBox="1"/>
          <p:nvPr/>
        </p:nvSpPr>
        <p:spPr>
          <a:xfrm>
            <a:off x="3153921" y="1482200"/>
            <a:ext cx="985200" cy="4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accent1"/>
                </a:solidFill>
                <a:latin typeface="Oswald Medium"/>
                <a:ea typeface="Oswald Medium"/>
                <a:cs typeface="Oswald Medium"/>
                <a:sym typeface="Oswald Medium"/>
              </a:rPr>
              <a:t>98%</a:t>
            </a:r>
            <a:endParaRPr sz="3000" dirty="0">
              <a:solidFill>
                <a:schemeClr val="accent4"/>
              </a:solidFill>
              <a:latin typeface="Oswald Medium"/>
              <a:ea typeface="Oswald Medium"/>
              <a:cs typeface="Oswald Medium"/>
              <a:sym typeface="Oswald Medium"/>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7478"/>
                                        </p:tgtEl>
                                        <p:attrNameLst>
                                          <p:attrName>style.visibility</p:attrName>
                                        </p:attrNameLst>
                                      </p:cBhvr>
                                      <p:to>
                                        <p:strVal val="visible"/>
                                      </p:to>
                                    </p:set>
                                    <p:anim calcmode="lin" valueType="num">
                                      <p:cBhvr additive="base">
                                        <p:cTn id="7" dur="1000"/>
                                        <p:tgtEl>
                                          <p:spTgt spid="7478"/>
                                        </p:tgtEl>
                                        <p:attrNameLst>
                                          <p:attrName>ppt_w</p:attrName>
                                        </p:attrNameLst>
                                      </p:cBhvr>
                                      <p:tavLst>
                                        <p:tav tm="0">
                                          <p:val>
                                            <p:strVal val="0"/>
                                          </p:val>
                                        </p:tav>
                                        <p:tav tm="100000">
                                          <p:val>
                                            <p:strVal val="#ppt_w"/>
                                          </p:val>
                                        </p:tav>
                                      </p:tavLst>
                                    </p:anim>
                                    <p:anim calcmode="lin" valueType="num">
                                      <p:cBhvr additive="base">
                                        <p:cTn id="8" dur="1000"/>
                                        <p:tgtEl>
                                          <p:spTgt spid="7478"/>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7481"/>
                                        </p:tgtEl>
                                        <p:attrNameLst>
                                          <p:attrName>style.visibility</p:attrName>
                                        </p:attrNameLst>
                                      </p:cBhvr>
                                      <p:to>
                                        <p:strVal val="visible"/>
                                      </p:to>
                                    </p:set>
                                    <p:anim calcmode="lin" valueType="num">
                                      <p:cBhvr additive="base">
                                        <p:cTn id="11" dur="1000"/>
                                        <p:tgtEl>
                                          <p:spTgt spid="7481"/>
                                        </p:tgtEl>
                                        <p:attrNameLst>
                                          <p:attrName>ppt_w</p:attrName>
                                        </p:attrNameLst>
                                      </p:cBhvr>
                                      <p:tavLst>
                                        <p:tav tm="0">
                                          <p:val>
                                            <p:strVal val="0"/>
                                          </p:val>
                                        </p:tav>
                                        <p:tav tm="100000">
                                          <p:val>
                                            <p:strVal val="#ppt_w"/>
                                          </p:val>
                                        </p:tav>
                                      </p:tavLst>
                                    </p:anim>
                                    <p:anim calcmode="lin" valueType="num">
                                      <p:cBhvr additive="base">
                                        <p:cTn id="12" dur="1000"/>
                                        <p:tgtEl>
                                          <p:spTgt spid="7481"/>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7484"/>
                                        </p:tgtEl>
                                        <p:attrNameLst>
                                          <p:attrName>style.visibility</p:attrName>
                                        </p:attrNameLst>
                                      </p:cBhvr>
                                      <p:to>
                                        <p:strVal val="visible"/>
                                      </p:to>
                                    </p:set>
                                    <p:anim calcmode="lin" valueType="num">
                                      <p:cBhvr additive="base">
                                        <p:cTn id="15" dur="1000"/>
                                        <p:tgtEl>
                                          <p:spTgt spid="7484"/>
                                        </p:tgtEl>
                                        <p:attrNameLst>
                                          <p:attrName>ppt_w</p:attrName>
                                        </p:attrNameLst>
                                      </p:cBhvr>
                                      <p:tavLst>
                                        <p:tav tm="0">
                                          <p:val>
                                            <p:strVal val="0"/>
                                          </p:val>
                                        </p:tav>
                                        <p:tav tm="100000">
                                          <p:val>
                                            <p:strVal val="#ppt_w"/>
                                          </p:val>
                                        </p:tav>
                                      </p:tavLst>
                                    </p:anim>
                                    <p:anim calcmode="lin" valueType="num">
                                      <p:cBhvr additive="base">
                                        <p:cTn id="16" dur="1000"/>
                                        <p:tgtEl>
                                          <p:spTgt spid="7484"/>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7494"/>
                                        </p:tgtEl>
                                        <p:attrNameLst>
                                          <p:attrName>style.visibility</p:attrName>
                                        </p:attrNameLst>
                                      </p:cBhvr>
                                      <p:to>
                                        <p:strVal val="visible"/>
                                      </p:to>
                                    </p:set>
                                    <p:anim calcmode="lin" valueType="num">
                                      <p:cBhvr additive="base">
                                        <p:cTn id="19" dur="1000"/>
                                        <p:tgtEl>
                                          <p:spTgt spid="7494"/>
                                        </p:tgtEl>
                                        <p:attrNameLst>
                                          <p:attrName>ppt_w</p:attrName>
                                        </p:attrNameLst>
                                      </p:cBhvr>
                                      <p:tavLst>
                                        <p:tav tm="0">
                                          <p:val>
                                            <p:strVal val="0"/>
                                          </p:val>
                                        </p:tav>
                                        <p:tav tm="100000">
                                          <p:val>
                                            <p:strVal val="#ppt_w"/>
                                          </p:val>
                                        </p:tav>
                                      </p:tavLst>
                                    </p:anim>
                                    <p:anim calcmode="lin" valueType="num">
                                      <p:cBhvr additive="base">
                                        <p:cTn id="20" dur="1000"/>
                                        <p:tgtEl>
                                          <p:spTgt spid="7494"/>
                                        </p:tgtEl>
                                        <p:attrNameLst>
                                          <p:attrName>ppt_h</p:attrName>
                                        </p:attrNameLst>
                                      </p:cBhvr>
                                      <p:tavLst>
                                        <p:tav tm="0">
                                          <p:val>
                                            <p:strVal val="0"/>
                                          </p:val>
                                        </p:tav>
                                        <p:tav tm="100000">
                                          <p:val>
                                            <p:strVal val="#ppt_h"/>
                                          </p:val>
                                        </p:tav>
                                      </p:tavLst>
                                    </p:anim>
                                  </p:childTnLst>
                                </p:cTn>
                              </p:par>
                              <p:par>
                                <p:cTn id="21" presetID="10" presetClass="entr" presetSubtype="0" fill="hold" nodeType="withEffect">
                                  <p:stCondLst>
                                    <p:cond delay="0"/>
                                  </p:stCondLst>
                                  <p:childTnLst>
                                    <p:set>
                                      <p:cBhvr>
                                        <p:cTn id="22" dur="1" fill="hold">
                                          <p:stCondLst>
                                            <p:cond delay="0"/>
                                          </p:stCondLst>
                                        </p:cTn>
                                        <p:tgtEl>
                                          <p:spTgt spid="7487"/>
                                        </p:tgtEl>
                                        <p:attrNameLst>
                                          <p:attrName>style.visibility</p:attrName>
                                        </p:attrNameLst>
                                      </p:cBhvr>
                                      <p:to>
                                        <p:strVal val="visible"/>
                                      </p:to>
                                    </p:set>
                                    <p:animEffect transition="in" filter="fade">
                                      <p:cBhvr>
                                        <p:cTn id="23" dur="1000"/>
                                        <p:tgtEl>
                                          <p:spTgt spid="7487"/>
                                        </p:tgtEl>
                                      </p:cBhvr>
                                    </p:animEffect>
                                  </p:childTnLst>
                                </p:cTn>
                              </p:par>
                              <p:par>
                                <p:cTn id="24" presetID="10" presetClass="entr" presetSubtype="0" fill="hold" nodeType="withEffect">
                                  <p:stCondLst>
                                    <p:cond delay="0"/>
                                  </p:stCondLst>
                                  <p:childTnLst>
                                    <p:set>
                                      <p:cBhvr>
                                        <p:cTn id="25" dur="1" fill="hold">
                                          <p:stCondLst>
                                            <p:cond delay="0"/>
                                          </p:stCondLst>
                                        </p:cTn>
                                        <p:tgtEl>
                                          <p:spTgt spid="7488"/>
                                        </p:tgtEl>
                                        <p:attrNameLst>
                                          <p:attrName>style.visibility</p:attrName>
                                        </p:attrNameLst>
                                      </p:cBhvr>
                                      <p:to>
                                        <p:strVal val="visible"/>
                                      </p:to>
                                    </p:set>
                                    <p:animEffect transition="in" filter="fade">
                                      <p:cBhvr>
                                        <p:cTn id="26" dur="1000"/>
                                        <p:tgtEl>
                                          <p:spTgt spid="7488"/>
                                        </p:tgtEl>
                                      </p:cBhvr>
                                    </p:animEffect>
                                  </p:childTnLst>
                                </p:cTn>
                              </p:par>
                              <p:par>
                                <p:cTn id="27" presetID="10" presetClass="entr" presetSubtype="0" fill="hold" nodeType="withEffect">
                                  <p:stCondLst>
                                    <p:cond delay="0"/>
                                  </p:stCondLst>
                                  <p:childTnLst>
                                    <p:set>
                                      <p:cBhvr>
                                        <p:cTn id="28" dur="1" fill="hold">
                                          <p:stCondLst>
                                            <p:cond delay="0"/>
                                          </p:stCondLst>
                                        </p:cTn>
                                        <p:tgtEl>
                                          <p:spTgt spid="7489"/>
                                        </p:tgtEl>
                                        <p:attrNameLst>
                                          <p:attrName>style.visibility</p:attrName>
                                        </p:attrNameLst>
                                      </p:cBhvr>
                                      <p:to>
                                        <p:strVal val="visible"/>
                                      </p:to>
                                    </p:set>
                                    <p:animEffect transition="in" filter="fade">
                                      <p:cBhvr>
                                        <p:cTn id="29" dur="1000"/>
                                        <p:tgtEl>
                                          <p:spTgt spid="7489"/>
                                        </p:tgtEl>
                                      </p:cBhvr>
                                    </p:animEffect>
                                  </p:childTnLst>
                                </p:cTn>
                              </p:par>
                              <p:par>
                                <p:cTn id="30" presetID="10" presetClass="entr" presetSubtype="0" fill="hold" nodeType="withEffect">
                                  <p:stCondLst>
                                    <p:cond delay="0"/>
                                  </p:stCondLst>
                                  <p:childTnLst>
                                    <p:set>
                                      <p:cBhvr>
                                        <p:cTn id="31" dur="1" fill="hold">
                                          <p:stCondLst>
                                            <p:cond delay="0"/>
                                          </p:stCondLst>
                                        </p:cTn>
                                        <p:tgtEl>
                                          <p:spTgt spid="7497"/>
                                        </p:tgtEl>
                                        <p:attrNameLst>
                                          <p:attrName>style.visibility</p:attrName>
                                        </p:attrNameLst>
                                      </p:cBhvr>
                                      <p:to>
                                        <p:strVal val="visible"/>
                                      </p:to>
                                    </p:set>
                                    <p:animEffect transition="in" filter="fade">
                                      <p:cBhvr>
                                        <p:cTn id="32" dur="1000"/>
                                        <p:tgtEl>
                                          <p:spTgt spid="7497"/>
                                        </p:tgtEl>
                                      </p:cBhvr>
                                    </p:animEffect>
                                  </p:childTnLst>
                                </p:cTn>
                              </p:par>
                              <p:par>
                                <p:cTn id="33" presetID="10" presetClass="entr" presetSubtype="0" fill="hold" nodeType="withEffect">
                                  <p:stCondLst>
                                    <p:cond delay="0"/>
                                  </p:stCondLst>
                                  <p:childTnLst>
                                    <p:set>
                                      <p:cBhvr>
                                        <p:cTn id="34" dur="1" fill="hold">
                                          <p:stCondLst>
                                            <p:cond delay="0"/>
                                          </p:stCondLst>
                                        </p:cTn>
                                        <p:tgtEl>
                                          <p:spTgt spid="7491"/>
                                        </p:tgtEl>
                                        <p:attrNameLst>
                                          <p:attrName>style.visibility</p:attrName>
                                        </p:attrNameLst>
                                      </p:cBhvr>
                                      <p:to>
                                        <p:strVal val="visible"/>
                                      </p:to>
                                    </p:set>
                                    <p:animEffect transition="in" filter="fade">
                                      <p:cBhvr>
                                        <p:cTn id="35" dur="1000"/>
                                        <p:tgtEl>
                                          <p:spTgt spid="7491"/>
                                        </p:tgtEl>
                                      </p:cBhvr>
                                    </p:animEffect>
                                  </p:childTnLst>
                                </p:cTn>
                              </p:par>
                              <p:par>
                                <p:cTn id="36" presetID="10" presetClass="entr" presetSubtype="0" fill="hold" nodeType="withEffect">
                                  <p:stCondLst>
                                    <p:cond delay="0"/>
                                  </p:stCondLst>
                                  <p:childTnLst>
                                    <p:set>
                                      <p:cBhvr>
                                        <p:cTn id="37" dur="1" fill="hold">
                                          <p:stCondLst>
                                            <p:cond delay="0"/>
                                          </p:stCondLst>
                                        </p:cTn>
                                        <p:tgtEl>
                                          <p:spTgt spid="7492"/>
                                        </p:tgtEl>
                                        <p:attrNameLst>
                                          <p:attrName>style.visibility</p:attrName>
                                        </p:attrNameLst>
                                      </p:cBhvr>
                                      <p:to>
                                        <p:strVal val="visible"/>
                                      </p:to>
                                    </p:set>
                                    <p:animEffect transition="in" filter="fade">
                                      <p:cBhvr>
                                        <p:cTn id="38" dur="1000"/>
                                        <p:tgtEl>
                                          <p:spTgt spid="7492"/>
                                        </p:tgtEl>
                                      </p:cBhvr>
                                    </p:animEffect>
                                  </p:childTnLst>
                                </p:cTn>
                              </p:par>
                              <p:par>
                                <p:cTn id="39" presetID="10" presetClass="entr" presetSubtype="0" fill="hold" nodeType="withEffect">
                                  <p:stCondLst>
                                    <p:cond delay="0"/>
                                  </p:stCondLst>
                                  <p:childTnLst>
                                    <p:set>
                                      <p:cBhvr>
                                        <p:cTn id="40" dur="1" fill="hold">
                                          <p:stCondLst>
                                            <p:cond delay="0"/>
                                          </p:stCondLst>
                                        </p:cTn>
                                        <p:tgtEl>
                                          <p:spTgt spid="7493"/>
                                        </p:tgtEl>
                                        <p:attrNameLst>
                                          <p:attrName>style.visibility</p:attrName>
                                        </p:attrNameLst>
                                      </p:cBhvr>
                                      <p:to>
                                        <p:strVal val="visible"/>
                                      </p:to>
                                    </p:set>
                                    <p:animEffect transition="in" filter="fade">
                                      <p:cBhvr>
                                        <p:cTn id="41" dur="1000"/>
                                        <p:tgtEl>
                                          <p:spTgt spid="7493"/>
                                        </p:tgtEl>
                                      </p:cBhvr>
                                    </p:animEffect>
                                  </p:childTnLst>
                                </p:cTn>
                              </p:par>
                              <p:par>
                                <p:cTn id="42" presetID="10" presetClass="entr" presetSubtype="0" fill="hold" nodeType="withEffect">
                                  <p:stCondLst>
                                    <p:cond delay="0"/>
                                  </p:stCondLst>
                                  <p:childTnLst>
                                    <p:set>
                                      <p:cBhvr>
                                        <p:cTn id="43" dur="1" fill="hold">
                                          <p:stCondLst>
                                            <p:cond delay="0"/>
                                          </p:stCondLst>
                                        </p:cTn>
                                        <p:tgtEl>
                                          <p:spTgt spid="7498"/>
                                        </p:tgtEl>
                                        <p:attrNameLst>
                                          <p:attrName>style.visibility</p:attrName>
                                        </p:attrNameLst>
                                      </p:cBhvr>
                                      <p:to>
                                        <p:strVal val="visible"/>
                                      </p:to>
                                    </p:set>
                                    <p:animEffect transition="in" filter="fade">
                                      <p:cBhvr>
                                        <p:cTn id="44" dur="1000"/>
                                        <p:tgtEl>
                                          <p:spTgt spid="7498"/>
                                        </p:tgtEl>
                                      </p:cBhvr>
                                    </p:animEffect>
                                  </p:childTnLst>
                                </p:cTn>
                              </p:par>
                              <p:par>
                                <p:cTn id="45" presetID="2" presetClass="entr" presetSubtype="2" fill="hold" nodeType="withEffect">
                                  <p:stCondLst>
                                    <p:cond delay="0"/>
                                  </p:stCondLst>
                                  <p:childTnLst>
                                    <p:set>
                                      <p:cBhvr>
                                        <p:cTn id="46" dur="1" fill="hold">
                                          <p:stCondLst>
                                            <p:cond delay="0"/>
                                          </p:stCondLst>
                                        </p:cTn>
                                        <p:tgtEl>
                                          <p:spTgt spid="7490"/>
                                        </p:tgtEl>
                                        <p:attrNameLst>
                                          <p:attrName>style.visibility</p:attrName>
                                        </p:attrNameLst>
                                      </p:cBhvr>
                                      <p:to>
                                        <p:strVal val="visible"/>
                                      </p:to>
                                    </p:set>
                                    <p:anim calcmode="lin" valueType="num">
                                      <p:cBhvr additive="base">
                                        <p:cTn id="47" dur="1000"/>
                                        <p:tgtEl>
                                          <p:spTgt spid="749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421"/>
        <p:cNvGrpSpPr/>
        <p:nvPr/>
      </p:nvGrpSpPr>
      <p:grpSpPr>
        <a:xfrm>
          <a:off x="0" y="0"/>
          <a:ext cx="0" cy="0"/>
          <a:chOff x="0" y="0"/>
          <a:chExt cx="0" cy="0"/>
        </a:xfrm>
      </p:grpSpPr>
      <p:sp>
        <p:nvSpPr>
          <p:cNvPr id="7422" name="Google Shape;7422;p101"/>
          <p:cNvSpPr txBox="1">
            <a:spLocks noGrp="1"/>
          </p:cNvSpPr>
          <p:nvPr>
            <p:ph type="title"/>
          </p:nvPr>
        </p:nvSpPr>
        <p:spPr>
          <a:xfrm>
            <a:off x="793182" y="1409184"/>
            <a:ext cx="3529200" cy="168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6000" dirty="0"/>
              <a:t>06.</a:t>
            </a:r>
            <a:endParaRPr sz="6000" dirty="0"/>
          </a:p>
        </p:txBody>
      </p:sp>
      <p:sp>
        <p:nvSpPr>
          <p:cNvPr id="7423" name="Google Shape;7423;p101"/>
          <p:cNvSpPr/>
          <p:nvPr/>
        </p:nvSpPr>
        <p:spPr>
          <a:xfrm>
            <a:off x="7994125" y="157325"/>
            <a:ext cx="942000" cy="942000"/>
          </a:xfrm>
          <a:prstGeom prst="star12">
            <a:avLst>
              <a:gd name="adj" fmla="val 37500"/>
            </a:avLst>
          </a:prstGeom>
          <a:solidFill>
            <a:srgbClr val="00FF00"/>
          </a:solidFill>
          <a:ln w="9525" cap="flat" cmpd="sng">
            <a:solidFill>
              <a:srgbClr val="7623F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rPr>
              <a:t>XL</a:t>
            </a:r>
            <a:endParaRPr b="1">
              <a:solidFill>
                <a:schemeClr val="dk1"/>
              </a:solidFill>
            </a:endParaRPr>
          </a:p>
        </p:txBody>
      </p:sp>
      <p:pic>
        <p:nvPicPr>
          <p:cNvPr id="7425" name="Google Shape;7425;p101"/>
          <p:cNvPicPr preferRelativeResize="0"/>
          <p:nvPr/>
        </p:nvPicPr>
        <p:blipFill rotWithShape="1">
          <a:blip r:embed="rId3">
            <a:alphaModFix/>
          </a:blip>
          <a:srcRect l="43674" r="7856"/>
          <a:stretch/>
        </p:blipFill>
        <p:spPr>
          <a:xfrm>
            <a:off x="4711800" y="-8350"/>
            <a:ext cx="4432200" cy="5143499"/>
          </a:xfrm>
          <a:prstGeom prst="rect">
            <a:avLst/>
          </a:prstGeom>
          <a:noFill/>
          <a:ln>
            <a:noFill/>
          </a:ln>
        </p:spPr>
      </p:pic>
      <p:pic>
        <p:nvPicPr>
          <p:cNvPr id="7426" name="Google Shape;7426;p101"/>
          <p:cNvPicPr preferRelativeResize="0"/>
          <p:nvPr/>
        </p:nvPicPr>
        <p:blipFill rotWithShape="1">
          <a:blip r:embed="rId4">
            <a:alphaModFix/>
          </a:blip>
          <a:srcRect t="41221"/>
          <a:stretch/>
        </p:blipFill>
        <p:spPr>
          <a:xfrm>
            <a:off x="3376600" y="-8350"/>
            <a:ext cx="2783501" cy="1476825"/>
          </a:xfrm>
          <a:prstGeom prst="rect">
            <a:avLst/>
          </a:prstGeom>
          <a:noFill/>
          <a:ln>
            <a:noFill/>
          </a:ln>
        </p:spPr>
      </p:pic>
      <p:sp>
        <p:nvSpPr>
          <p:cNvPr id="7" name="Google Shape;1390;p83">
            <a:extLst>
              <a:ext uri="{FF2B5EF4-FFF2-40B4-BE49-F238E27FC236}">
                <a16:creationId xmlns:a16="http://schemas.microsoft.com/office/drawing/2014/main" id="{207F0BE0-C916-47C3-9B3F-C9C1A584616D}"/>
              </a:ext>
            </a:extLst>
          </p:cNvPr>
          <p:cNvSpPr txBox="1">
            <a:spLocks/>
          </p:cNvSpPr>
          <p:nvPr/>
        </p:nvSpPr>
        <p:spPr>
          <a:xfrm>
            <a:off x="793182" y="2337061"/>
            <a:ext cx="3858900" cy="16871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9500"/>
              <a:buFont typeface="Oswald Medium"/>
              <a:buNone/>
              <a:defRPr sz="11500" b="0" i="0" u="none" strike="noStrike" cap="none">
                <a:solidFill>
                  <a:schemeClr val="accent1"/>
                </a:solidFill>
                <a:latin typeface="Oswald Medium"/>
                <a:ea typeface="Oswald Medium"/>
                <a:cs typeface="Oswald Medium"/>
                <a:sym typeface="Oswald Medium"/>
              </a:defRPr>
            </a:lvl1pPr>
            <a:lvl2pPr marR="0" lvl="1" algn="ctr" rtl="0">
              <a:lnSpc>
                <a:spcPct val="100000"/>
              </a:lnSpc>
              <a:spcBef>
                <a:spcPts val="0"/>
              </a:spcBef>
              <a:spcAft>
                <a:spcPts val="0"/>
              </a:spcAft>
              <a:buClr>
                <a:schemeClr val="accent1"/>
              </a:buClr>
              <a:buSzPts val="7200"/>
              <a:buFont typeface="Arial"/>
              <a:buNone/>
              <a:defRPr sz="7200" b="0" i="0" u="none" strike="noStrike" cap="none">
                <a:solidFill>
                  <a:schemeClr val="accent1"/>
                </a:solidFill>
                <a:latin typeface="Arial"/>
                <a:ea typeface="Arial"/>
                <a:cs typeface="Arial"/>
                <a:sym typeface="Arial"/>
              </a:defRPr>
            </a:lvl2pPr>
            <a:lvl3pPr marR="0" lvl="2" algn="ctr" rtl="0">
              <a:lnSpc>
                <a:spcPct val="100000"/>
              </a:lnSpc>
              <a:spcBef>
                <a:spcPts val="0"/>
              </a:spcBef>
              <a:spcAft>
                <a:spcPts val="0"/>
              </a:spcAft>
              <a:buClr>
                <a:schemeClr val="accent1"/>
              </a:buClr>
              <a:buSzPts val="7200"/>
              <a:buFont typeface="Arial"/>
              <a:buNone/>
              <a:defRPr sz="7200" b="0" i="0" u="none" strike="noStrike" cap="none">
                <a:solidFill>
                  <a:schemeClr val="accent1"/>
                </a:solidFill>
                <a:latin typeface="Arial"/>
                <a:ea typeface="Arial"/>
                <a:cs typeface="Arial"/>
                <a:sym typeface="Arial"/>
              </a:defRPr>
            </a:lvl3pPr>
            <a:lvl4pPr marR="0" lvl="3" algn="ctr" rtl="0">
              <a:lnSpc>
                <a:spcPct val="100000"/>
              </a:lnSpc>
              <a:spcBef>
                <a:spcPts val="0"/>
              </a:spcBef>
              <a:spcAft>
                <a:spcPts val="0"/>
              </a:spcAft>
              <a:buClr>
                <a:schemeClr val="accent1"/>
              </a:buClr>
              <a:buSzPts val="7200"/>
              <a:buFont typeface="Arial"/>
              <a:buNone/>
              <a:defRPr sz="7200" b="0" i="0" u="none" strike="noStrike" cap="none">
                <a:solidFill>
                  <a:schemeClr val="accent1"/>
                </a:solidFill>
                <a:latin typeface="Arial"/>
                <a:ea typeface="Arial"/>
                <a:cs typeface="Arial"/>
                <a:sym typeface="Arial"/>
              </a:defRPr>
            </a:lvl4pPr>
            <a:lvl5pPr marR="0" lvl="4" algn="ctr" rtl="0">
              <a:lnSpc>
                <a:spcPct val="100000"/>
              </a:lnSpc>
              <a:spcBef>
                <a:spcPts val="0"/>
              </a:spcBef>
              <a:spcAft>
                <a:spcPts val="0"/>
              </a:spcAft>
              <a:buClr>
                <a:schemeClr val="accent1"/>
              </a:buClr>
              <a:buSzPts val="7200"/>
              <a:buFont typeface="Arial"/>
              <a:buNone/>
              <a:defRPr sz="7200" b="0" i="0" u="none" strike="noStrike" cap="none">
                <a:solidFill>
                  <a:schemeClr val="accent1"/>
                </a:solidFill>
                <a:latin typeface="Arial"/>
                <a:ea typeface="Arial"/>
                <a:cs typeface="Arial"/>
                <a:sym typeface="Arial"/>
              </a:defRPr>
            </a:lvl5pPr>
            <a:lvl6pPr marR="0" lvl="5" algn="ctr" rtl="0">
              <a:lnSpc>
                <a:spcPct val="100000"/>
              </a:lnSpc>
              <a:spcBef>
                <a:spcPts val="0"/>
              </a:spcBef>
              <a:spcAft>
                <a:spcPts val="0"/>
              </a:spcAft>
              <a:buClr>
                <a:schemeClr val="accent1"/>
              </a:buClr>
              <a:buSzPts val="7200"/>
              <a:buFont typeface="Arial"/>
              <a:buNone/>
              <a:defRPr sz="7200" b="0" i="0" u="none" strike="noStrike" cap="none">
                <a:solidFill>
                  <a:schemeClr val="accent1"/>
                </a:solidFill>
                <a:latin typeface="Arial"/>
                <a:ea typeface="Arial"/>
                <a:cs typeface="Arial"/>
                <a:sym typeface="Arial"/>
              </a:defRPr>
            </a:lvl6pPr>
            <a:lvl7pPr marR="0" lvl="6" algn="ctr" rtl="0">
              <a:lnSpc>
                <a:spcPct val="100000"/>
              </a:lnSpc>
              <a:spcBef>
                <a:spcPts val="0"/>
              </a:spcBef>
              <a:spcAft>
                <a:spcPts val="0"/>
              </a:spcAft>
              <a:buClr>
                <a:schemeClr val="accent1"/>
              </a:buClr>
              <a:buSzPts val="7200"/>
              <a:buFont typeface="Arial"/>
              <a:buNone/>
              <a:defRPr sz="7200" b="0" i="0" u="none" strike="noStrike" cap="none">
                <a:solidFill>
                  <a:schemeClr val="accent1"/>
                </a:solidFill>
                <a:latin typeface="Arial"/>
                <a:ea typeface="Arial"/>
                <a:cs typeface="Arial"/>
                <a:sym typeface="Arial"/>
              </a:defRPr>
            </a:lvl7pPr>
            <a:lvl8pPr marR="0" lvl="7" algn="ctr" rtl="0">
              <a:lnSpc>
                <a:spcPct val="100000"/>
              </a:lnSpc>
              <a:spcBef>
                <a:spcPts val="0"/>
              </a:spcBef>
              <a:spcAft>
                <a:spcPts val="0"/>
              </a:spcAft>
              <a:buClr>
                <a:schemeClr val="accent1"/>
              </a:buClr>
              <a:buSzPts val="7200"/>
              <a:buFont typeface="Arial"/>
              <a:buNone/>
              <a:defRPr sz="7200" b="0" i="0" u="none" strike="noStrike" cap="none">
                <a:solidFill>
                  <a:schemeClr val="accent1"/>
                </a:solidFill>
                <a:latin typeface="Arial"/>
                <a:ea typeface="Arial"/>
                <a:cs typeface="Arial"/>
                <a:sym typeface="Arial"/>
              </a:defRPr>
            </a:lvl8pPr>
            <a:lvl9pPr marR="0" lvl="8" algn="ctr" rtl="0">
              <a:lnSpc>
                <a:spcPct val="100000"/>
              </a:lnSpc>
              <a:spcBef>
                <a:spcPts val="0"/>
              </a:spcBef>
              <a:spcAft>
                <a:spcPts val="0"/>
              </a:spcAft>
              <a:buClr>
                <a:schemeClr val="accent1"/>
              </a:buClr>
              <a:buSzPts val="7200"/>
              <a:buFont typeface="Arial"/>
              <a:buNone/>
              <a:defRPr sz="7200" b="0" i="0" u="none" strike="noStrike" cap="none">
                <a:solidFill>
                  <a:schemeClr val="accent1"/>
                </a:solidFill>
                <a:latin typeface="Arial"/>
                <a:ea typeface="Arial"/>
                <a:cs typeface="Arial"/>
                <a:sym typeface="Arial"/>
              </a:defRPr>
            </a:lvl9pPr>
          </a:lstStyle>
          <a:p>
            <a:r>
              <a:rPr lang="en-IN" sz="5400" dirty="0">
                <a:solidFill>
                  <a:schemeClr val="bg1"/>
                </a:solidFill>
              </a:rPr>
              <a:t>REFERENCES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422"/>
                                        </p:tgtEl>
                                        <p:attrNameLst>
                                          <p:attrName>style.visibility</p:attrName>
                                        </p:attrNameLst>
                                      </p:cBhvr>
                                      <p:to>
                                        <p:strVal val="visible"/>
                                      </p:to>
                                    </p:set>
                                    <p:anim calcmode="lin" valueType="num">
                                      <p:cBhvr additive="base">
                                        <p:cTn id="7" dur="1000"/>
                                        <p:tgtEl>
                                          <p:spTgt spid="7422"/>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7425"/>
                                        </p:tgtEl>
                                        <p:attrNameLst>
                                          <p:attrName>style.visibility</p:attrName>
                                        </p:attrNameLst>
                                      </p:cBhvr>
                                      <p:to>
                                        <p:strVal val="visible"/>
                                      </p:to>
                                    </p:set>
                                    <p:anim calcmode="lin" valueType="num">
                                      <p:cBhvr additive="base">
                                        <p:cTn id="10" dur="1000"/>
                                        <p:tgtEl>
                                          <p:spTgt spid="7425"/>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1000"/>
                                        <p:tgtEl>
                                          <p:spTgt spid="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7506"/>
        <p:cNvGrpSpPr/>
        <p:nvPr/>
      </p:nvGrpSpPr>
      <p:grpSpPr>
        <a:xfrm>
          <a:off x="0" y="0"/>
          <a:ext cx="0" cy="0"/>
          <a:chOff x="0" y="0"/>
          <a:chExt cx="0" cy="0"/>
        </a:xfrm>
      </p:grpSpPr>
      <p:sp>
        <p:nvSpPr>
          <p:cNvPr id="7507" name="Google Shape;7507;p106"/>
          <p:cNvSpPr txBox="1">
            <a:spLocks noGrp="1"/>
          </p:cNvSpPr>
          <p:nvPr>
            <p:ph type="title"/>
          </p:nvPr>
        </p:nvSpPr>
        <p:spPr>
          <a:xfrm>
            <a:off x="713225" y="539500"/>
            <a:ext cx="7717500" cy="56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INFOGRAPHICS CAN HELP</a:t>
            </a:r>
            <a:endParaRPr/>
          </a:p>
        </p:txBody>
      </p:sp>
      <p:grpSp>
        <p:nvGrpSpPr>
          <p:cNvPr id="7508" name="Google Shape;7508;p106"/>
          <p:cNvGrpSpPr/>
          <p:nvPr/>
        </p:nvGrpSpPr>
        <p:grpSpPr>
          <a:xfrm>
            <a:off x="3162767" y="3539758"/>
            <a:ext cx="314435" cy="396137"/>
            <a:chOff x="1728850" y="238125"/>
            <a:chExt cx="4142750" cy="5219200"/>
          </a:xfrm>
          <a:solidFill>
            <a:schemeClr val="bg1">
              <a:lumMod val="85000"/>
            </a:schemeClr>
          </a:solidFill>
        </p:grpSpPr>
        <p:sp>
          <p:nvSpPr>
            <p:cNvPr id="7509" name="Google Shape;7509;p106"/>
            <p:cNvSpPr/>
            <p:nvPr/>
          </p:nvSpPr>
          <p:spPr>
            <a:xfrm>
              <a:off x="3447100" y="2003675"/>
              <a:ext cx="706225" cy="1168625"/>
            </a:xfrm>
            <a:custGeom>
              <a:avLst/>
              <a:gdLst/>
              <a:ahLst/>
              <a:cxnLst/>
              <a:rect l="l" t="t" r="r" b="b"/>
              <a:pathLst>
                <a:path w="28249" h="46745" extrusionOk="0">
                  <a:moveTo>
                    <a:pt x="14125" y="19246"/>
                  </a:moveTo>
                  <a:cubicBezTo>
                    <a:pt x="16506" y="19246"/>
                    <a:pt x="18463" y="21170"/>
                    <a:pt x="18463" y="23584"/>
                  </a:cubicBezTo>
                  <a:lnTo>
                    <a:pt x="18463" y="40612"/>
                  </a:lnTo>
                  <a:lnTo>
                    <a:pt x="9786" y="40612"/>
                  </a:lnTo>
                  <a:lnTo>
                    <a:pt x="9786" y="23584"/>
                  </a:lnTo>
                  <a:cubicBezTo>
                    <a:pt x="9786" y="21170"/>
                    <a:pt x="11743" y="19246"/>
                    <a:pt x="14125" y="19246"/>
                  </a:cubicBezTo>
                  <a:close/>
                  <a:moveTo>
                    <a:pt x="3066" y="0"/>
                  </a:moveTo>
                  <a:cubicBezTo>
                    <a:pt x="1370" y="0"/>
                    <a:pt x="0" y="1370"/>
                    <a:pt x="0" y="3066"/>
                  </a:cubicBezTo>
                  <a:cubicBezTo>
                    <a:pt x="0" y="4763"/>
                    <a:pt x="1370" y="6133"/>
                    <a:pt x="3066" y="6133"/>
                  </a:cubicBezTo>
                  <a:lnTo>
                    <a:pt x="11058" y="6133"/>
                  </a:lnTo>
                  <a:lnTo>
                    <a:pt x="11058" y="13570"/>
                  </a:lnTo>
                  <a:cubicBezTo>
                    <a:pt x="6785" y="14875"/>
                    <a:pt x="3686" y="18887"/>
                    <a:pt x="3686" y="23584"/>
                  </a:cubicBezTo>
                  <a:lnTo>
                    <a:pt x="3686" y="41068"/>
                  </a:lnTo>
                  <a:cubicBezTo>
                    <a:pt x="2773" y="41590"/>
                    <a:pt x="2186" y="42569"/>
                    <a:pt x="2186" y="43678"/>
                  </a:cubicBezTo>
                  <a:cubicBezTo>
                    <a:pt x="2186" y="45374"/>
                    <a:pt x="3556" y="46744"/>
                    <a:pt x="5252" y="46744"/>
                  </a:cubicBezTo>
                  <a:lnTo>
                    <a:pt x="22997" y="46744"/>
                  </a:lnTo>
                  <a:cubicBezTo>
                    <a:pt x="24693" y="46744"/>
                    <a:pt x="26063" y="45374"/>
                    <a:pt x="26063" y="43678"/>
                  </a:cubicBezTo>
                  <a:cubicBezTo>
                    <a:pt x="26063" y="42569"/>
                    <a:pt x="25476" y="41590"/>
                    <a:pt x="24563" y="41068"/>
                  </a:cubicBezTo>
                  <a:lnTo>
                    <a:pt x="24563" y="23584"/>
                  </a:lnTo>
                  <a:cubicBezTo>
                    <a:pt x="24563" y="18887"/>
                    <a:pt x="21464" y="14875"/>
                    <a:pt x="17191" y="13570"/>
                  </a:cubicBezTo>
                  <a:lnTo>
                    <a:pt x="17191" y="6133"/>
                  </a:lnTo>
                  <a:lnTo>
                    <a:pt x="25183" y="6133"/>
                  </a:lnTo>
                  <a:cubicBezTo>
                    <a:pt x="26879" y="6133"/>
                    <a:pt x="28249" y="4763"/>
                    <a:pt x="28249" y="3066"/>
                  </a:cubicBezTo>
                  <a:cubicBezTo>
                    <a:pt x="28249" y="1370"/>
                    <a:pt x="26879" y="0"/>
                    <a:pt x="251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106"/>
            <p:cNvSpPr/>
            <p:nvPr/>
          </p:nvSpPr>
          <p:spPr>
            <a:xfrm>
              <a:off x="1728850" y="238125"/>
              <a:ext cx="4142750" cy="5219200"/>
            </a:xfrm>
            <a:custGeom>
              <a:avLst/>
              <a:gdLst/>
              <a:ahLst/>
              <a:cxnLst/>
              <a:rect l="l" t="t" r="r" b="b"/>
              <a:pathLst>
                <a:path w="165710" h="208768" extrusionOk="0">
                  <a:moveTo>
                    <a:pt x="82855" y="6133"/>
                  </a:moveTo>
                  <a:cubicBezTo>
                    <a:pt x="125163" y="6133"/>
                    <a:pt x="159576" y="40546"/>
                    <a:pt x="159576" y="82854"/>
                  </a:cubicBezTo>
                  <a:cubicBezTo>
                    <a:pt x="159576" y="125391"/>
                    <a:pt x="124902" y="159576"/>
                    <a:pt x="82855" y="159576"/>
                  </a:cubicBezTo>
                  <a:cubicBezTo>
                    <a:pt x="40547" y="159576"/>
                    <a:pt x="6133" y="125162"/>
                    <a:pt x="6133" y="82854"/>
                  </a:cubicBezTo>
                  <a:cubicBezTo>
                    <a:pt x="6133" y="40546"/>
                    <a:pt x="40547" y="6133"/>
                    <a:pt x="82855" y="6133"/>
                  </a:cubicBezTo>
                  <a:close/>
                  <a:moveTo>
                    <a:pt x="134818" y="147377"/>
                  </a:moveTo>
                  <a:lnTo>
                    <a:pt x="144898" y="174908"/>
                  </a:lnTo>
                  <a:lnTo>
                    <a:pt x="20812" y="174908"/>
                  </a:lnTo>
                  <a:lnTo>
                    <a:pt x="30891" y="147377"/>
                  </a:lnTo>
                  <a:cubicBezTo>
                    <a:pt x="45048" y="158794"/>
                    <a:pt x="63217" y="165676"/>
                    <a:pt x="82855" y="165709"/>
                  </a:cubicBezTo>
                  <a:cubicBezTo>
                    <a:pt x="101252" y="165709"/>
                    <a:pt x="119715" y="159576"/>
                    <a:pt x="134818" y="147377"/>
                  </a:cubicBezTo>
                  <a:close/>
                  <a:moveTo>
                    <a:pt x="82855" y="0"/>
                  </a:moveTo>
                  <a:cubicBezTo>
                    <a:pt x="37187" y="0"/>
                    <a:pt x="0" y="37154"/>
                    <a:pt x="0" y="82854"/>
                  </a:cubicBezTo>
                  <a:cubicBezTo>
                    <a:pt x="0" y="106504"/>
                    <a:pt x="9982" y="127902"/>
                    <a:pt x="25966" y="143005"/>
                  </a:cubicBezTo>
                  <a:lnTo>
                    <a:pt x="14288" y="174908"/>
                  </a:lnTo>
                  <a:cubicBezTo>
                    <a:pt x="9460" y="175136"/>
                    <a:pt x="5643" y="179116"/>
                    <a:pt x="5643" y="184009"/>
                  </a:cubicBezTo>
                  <a:lnTo>
                    <a:pt x="5643" y="199666"/>
                  </a:lnTo>
                  <a:cubicBezTo>
                    <a:pt x="5643" y="204690"/>
                    <a:pt x="9721" y="208767"/>
                    <a:pt x="14712" y="208767"/>
                  </a:cubicBezTo>
                  <a:lnTo>
                    <a:pt x="75711" y="208767"/>
                  </a:lnTo>
                  <a:cubicBezTo>
                    <a:pt x="77407" y="208767"/>
                    <a:pt x="78777" y="207397"/>
                    <a:pt x="78777" y="205701"/>
                  </a:cubicBezTo>
                  <a:cubicBezTo>
                    <a:pt x="78777" y="204005"/>
                    <a:pt x="77407" y="202635"/>
                    <a:pt x="75711" y="202635"/>
                  </a:cubicBezTo>
                  <a:lnTo>
                    <a:pt x="14712" y="202635"/>
                  </a:lnTo>
                  <a:cubicBezTo>
                    <a:pt x="13081" y="202635"/>
                    <a:pt x="11743" y="201330"/>
                    <a:pt x="11743" y="199666"/>
                  </a:cubicBezTo>
                  <a:lnTo>
                    <a:pt x="11743" y="184009"/>
                  </a:lnTo>
                  <a:cubicBezTo>
                    <a:pt x="11743" y="182345"/>
                    <a:pt x="13081" y="181040"/>
                    <a:pt x="14712" y="181040"/>
                  </a:cubicBezTo>
                  <a:lnTo>
                    <a:pt x="150997" y="181040"/>
                  </a:lnTo>
                  <a:cubicBezTo>
                    <a:pt x="152628" y="181040"/>
                    <a:pt x="153966" y="182345"/>
                    <a:pt x="153966" y="184009"/>
                  </a:cubicBezTo>
                  <a:lnTo>
                    <a:pt x="153966" y="199666"/>
                  </a:lnTo>
                  <a:cubicBezTo>
                    <a:pt x="153966" y="201330"/>
                    <a:pt x="152628" y="202635"/>
                    <a:pt x="150997" y="202635"/>
                  </a:cubicBezTo>
                  <a:lnTo>
                    <a:pt x="89998" y="202635"/>
                  </a:lnTo>
                  <a:cubicBezTo>
                    <a:pt x="88302" y="202635"/>
                    <a:pt x="86932" y="204005"/>
                    <a:pt x="86932" y="205701"/>
                  </a:cubicBezTo>
                  <a:cubicBezTo>
                    <a:pt x="86932" y="207397"/>
                    <a:pt x="88302" y="208767"/>
                    <a:pt x="89998" y="208767"/>
                  </a:cubicBezTo>
                  <a:lnTo>
                    <a:pt x="150997" y="208767"/>
                  </a:lnTo>
                  <a:cubicBezTo>
                    <a:pt x="155988" y="208767"/>
                    <a:pt x="160066" y="204690"/>
                    <a:pt x="160066" y="199666"/>
                  </a:cubicBezTo>
                  <a:lnTo>
                    <a:pt x="160066" y="184009"/>
                  </a:lnTo>
                  <a:cubicBezTo>
                    <a:pt x="160066" y="179116"/>
                    <a:pt x="156249" y="175136"/>
                    <a:pt x="151422" y="174908"/>
                  </a:cubicBezTo>
                  <a:lnTo>
                    <a:pt x="139744" y="143005"/>
                  </a:lnTo>
                  <a:cubicBezTo>
                    <a:pt x="155727" y="127902"/>
                    <a:pt x="165709" y="106504"/>
                    <a:pt x="165709" y="82854"/>
                  </a:cubicBezTo>
                  <a:cubicBezTo>
                    <a:pt x="165709" y="37154"/>
                    <a:pt x="128522" y="0"/>
                    <a:pt x="828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106"/>
            <p:cNvSpPr/>
            <p:nvPr/>
          </p:nvSpPr>
          <p:spPr>
            <a:xfrm>
              <a:off x="2071350" y="579800"/>
              <a:ext cx="3457725" cy="3458550"/>
            </a:xfrm>
            <a:custGeom>
              <a:avLst/>
              <a:gdLst/>
              <a:ahLst/>
              <a:cxnLst/>
              <a:rect l="l" t="t" r="r" b="b"/>
              <a:pathLst>
                <a:path w="138309" h="138342" extrusionOk="0">
                  <a:moveTo>
                    <a:pt x="66088" y="6198"/>
                  </a:moveTo>
                  <a:lnTo>
                    <a:pt x="66088" y="41004"/>
                  </a:lnTo>
                  <a:cubicBezTo>
                    <a:pt x="58912" y="41591"/>
                    <a:pt x="52257" y="44103"/>
                    <a:pt x="46679" y="48017"/>
                  </a:cubicBezTo>
                  <a:lnTo>
                    <a:pt x="46679" y="10276"/>
                  </a:lnTo>
                  <a:cubicBezTo>
                    <a:pt x="52747" y="7960"/>
                    <a:pt x="59303" y="6525"/>
                    <a:pt x="66088" y="6198"/>
                  </a:cubicBezTo>
                  <a:close/>
                  <a:moveTo>
                    <a:pt x="72221" y="6198"/>
                  </a:moveTo>
                  <a:cubicBezTo>
                    <a:pt x="79006" y="6525"/>
                    <a:pt x="85562" y="7960"/>
                    <a:pt x="91630" y="10276"/>
                  </a:cubicBezTo>
                  <a:lnTo>
                    <a:pt x="91630" y="48017"/>
                  </a:lnTo>
                  <a:cubicBezTo>
                    <a:pt x="86052" y="44103"/>
                    <a:pt x="79397" y="41591"/>
                    <a:pt x="72221" y="41004"/>
                  </a:cubicBezTo>
                  <a:lnTo>
                    <a:pt x="72221" y="6198"/>
                  </a:lnTo>
                  <a:close/>
                  <a:moveTo>
                    <a:pt x="15038" y="36861"/>
                  </a:moveTo>
                  <a:lnTo>
                    <a:pt x="15038" y="101481"/>
                  </a:lnTo>
                  <a:cubicBezTo>
                    <a:pt x="9362" y="92021"/>
                    <a:pt x="6100" y="80963"/>
                    <a:pt x="6100" y="69187"/>
                  </a:cubicBezTo>
                  <a:cubicBezTo>
                    <a:pt x="6100" y="57379"/>
                    <a:pt x="9362" y="46321"/>
                    <a:pt x="15038" y="36861"/>
                  </a:cubicBezTo>
                  <a:close/>
                  <a:moveTo>
                    <a:pt x="69155" y="47006"/>
                  </a:moveTo>
                  <a:cubicBezTo>
                    <a:pt x="87324" y="47006"/>
                    <a:pt x="102133" y="61815"/>
                    <a:pt x="102133" y="79985"/>
                  </a:cubicBezTo>
                  <a:cubicBezTo>
                    <a:pt x="102133" y="98154"/>
                    <a:pt x="87356" y="112963"/>
                    <a:pt x="69155" y="112963"/>
                  </a:cubicBezTo>
                  <a:cubicBezTo>
                    <a:pt x="50985" y="112963"/>
                    <a:pt x="36176" y="98154"/>
                    <a:pt x="36176" y="79985"/>
                  </a:cubicBezTo>
                  <a:cubicBezTo>
                    <a:pt x="36176" y="61815"/>
                    <a:pt x="50953" y="47006"/>
                    <a:pt x="69155" y="47006"/>
                  </a:cubicBezTo>
                  <a:close/>
                  <a:moveTo>
                    <a:pt x="40580" y="12983"/>
                  </a:moveTo>
                  <a:lnTo>
                    <a:pt x="40580" y="53367"/>
                  </a:lnTo>
                  <a:cubicBezTo>
                    <a:pt x="34056" y="60347"/>
                    <a:pt x="30076" y="69709"/>
                    <a:pt x="30076" y="79985"/>
                  </a:cubicBezTo>
                  <a:cubicBezTo>
                    <a:pt x="30076" y="90260"/>
                    <a:pt x="34056" y="99622"/>
                    <a:pt x="40580" y="106635"/>
                  </a:cubicBezTo>
                  <a:lnTo>
                    <a:pt x="40580" y="125359"/>
                  </a:lnTo>
                  <a:cubicBezTo>
                    <a:pt x="33110" y="121542"/>
                    <a:pt x="26520" y="116323"/>
                    <a:pt x="21138" y="109995"/>
                  </a:cubicBezTo>
                  <a:lnTo>
                    <a:pt x="21138" y="28347"/>
                  </a:lnTo>
                  <a:cubicBezTo>
                    <a:pt x="26520" y="22052"/>
                    <a:pt x="33110" y="16800"/>
                    <a:pt x="40580" y="12983"/>
                  </a:cubicBezTo>
                  <a:close/>
                  <a:moveTo>
                    <a:pt x="97730" y="12983"/>
                  </a:moveTo>
                  <a:cubicBezTo>
                    <a:pt x="105200" y="16800"/>
                    <a:pt x="111789" y="22052"/>
                    <a:pt x="117171" y="28347"/>
                  </a:cubicBezTo>
                  <a:lnTo>
                    <a:pt x="117171" y="61913"/>
                  </a:lnTo>
                  <a:cubicBezTo>
                    <a:pt x="117171" y="63609"/>
                    <a:pt x="118541" y="64979"/>
                    <a:pt x="120205" y="64979"/>
                  </a:cubicBezTo>
                  <a:cubicBezTo>
                    <a:pt x="121901" y="64979"/>
                    <a:pt x="123271" y="63609"/>
                    <a:pt x="123271" y="61913"/>
                  </a:cubicBezTo>
                  <a:lnTo>
                    <a:pt x="123271" y="36861"/>
                  </a:lnTo>
                  <a:cubicBezTo>
                    <a:pt x="128947" y="46321"/>
                    <a:pt x="132209" y="57379"/>
                    <a:pt x="132209" y="69187"/>
                  </a:cubicBezTo>
                  <a:cubicBezTo>
                    <a:pt x="132209" y="80963"/>
                    <a:pt x="128947" y="92021"/>
                    <a:pt x="123271" y="101481"/>
                  </a:cubicBezTo>
                  <a:lnTo>
                    <a:pt x="123271" y="76201"/>
                  </a:lnTo>
                  <a:cubicBezTo>
                    <a:pt x="123271" y="74504"/>
                    <a:pt x="121901" y="73134"/>
                    <a:pt x="120205" y="73134"/>
                  </a:cubicBezTo>
                  <a:cubicBezTo>
                    <a:pt x="118541" y="73134"/>
                    <a:pt x="117171" y="74504"/>
                    <a:pt x="117171" y="76201"/>
                  </a:cubicBezTo>
                  <a:lnTo>
                    <a:pt x="117171" y="109995"/>
                  </a:lnTo>
                  <a:cubicBezTo>
                    <a:pt x="111789" y="116323"/>
                    <a:pt x="105200" y="121542"/>
                    <a:pt x="97730" y="125359"/>
                  </a:cubicBezTo>
                  <a:lnTo>
                    <a:pt x="97730" y="106635"/>
                  </a:lnTo>
                  <a:cubicBezTo>
                    <a:pt x="104254" y="99622"/>
                    <a:pt x="108233" y="90260"/>
                    <a:pt x="108233" y="79985"/>
                  </a:cubicBezTo>
                  <a:cubicBezTo>
                    <a:pt x="108233" y="69709"/>
                    <a:pt x="104254" y="60347"/>
                    <a:pt x="97730" y="53367"/>
                  </a:cubicBezTo>
                  <a:lnTo>
                    <a:pt x="97730" y="12983"/>
                  </a:lnTo>
                  <a:close/>
                  <a:moveTo>
                    <a:pt x="46679" y="111952"/>
                  </a:moveTo>
                  <a:cubicBezTo>
                    <a:pt x="52257" y="115899"/>
                    <a:pt x="58912" y="118411"/>
                    <a:pt x="66088" y="118965"/>
                  </a:cubicBezTo>
                  <a:lnTo>
                    <a:pt x="66088" y="132144"/>
                  </a:lnTo>
                  <a:cubicBezTo>
                    <a:pt x="59303" y="131818"/>
                    <a:pt x="52747" y="130415"/>
                    <a:pt x="46679" y="128099"/>
                  </a:cubicBezTo>
                  <a:lnTo>
                    <a:pt x="46679" y="111952"/>
                  </a:lnTo>
                  <a:close/>
                  <a:moveTo>
                    <a:pt x="91630" y="111952"/>
                  </a:moveTo>
                  <a:lnTo>
                    <a:pt x="91630" y="128099"/>
                  </a:lnTo>
                  <a:cubicBezTo>
                    <a:pt x="85562" y="130415"/>
                    <a:pt x="79006" y="131818"/>
                    <a:pt x="72221" y="132144"/>
                  </a:cubicBezTo>
                  <a:lnTo>
                    <a:pt x="72221" y="118965"/>
                  </a:lnTo>
                  <a:cubicBezTo>
                    <a:pt x="79397" y="118411"/>
                    <a:pt x="86052" y="115899"/>
                    <a:pt x="91630" y="111952"/>
                  </a:cubicBezTo>
                  <a:close/>
                  <a:moveTo>
                    <a:pt x="69155" y="1"/>
                  </a:moveTo>
                  <a:cubicBezTo>
                    <a:pt x="31022" y="1"/>
                    <a:pt x="0" y="31055"/>
                    <a:pt x="0" y="69187"/>
                  </a:cubicBezTo>
                  <a:cubicBezTo>
                    <a:pt x="0" y="107320"/>
                    <a:pt x="31022" y="138342"/>
                    <a:pt x="69155" y="138342"/>
                  </a:cubicBezTo>
                  <a:cubicBezTo>
                    <a:pt x="107287" y="138342"/>
                    <a:pt x="138309" y="107320"/>
                    <a:pt x="138309" y="69187"/>
                  </a:cubicBezTo>
                  <a:cubicBezTo>
                    <a:pt x="138309" y="31055"/>
                    <a:pt x="107287" y="1"/>
                    <a:pt x="69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2" name="Google Shape;7512;p106"/>
          <p:cNvGrpSpPr/>
          <p:nvPr/>
        </p:nvGrpSpPr>
        <p:grpSpPr>
          <a:xfrm>
            <a:off x="5645144" y="3589628"/>
            <a:ext cx="396137" cy="292399"/>
            <a:chOff x="1190625" y="921500"/>
            <a:chExt cx="5219200" cy="3852425"/>
          </a:xfrm>
          <a:solidFill>
            <a:schemeClr val="bg1">
              <a:lumMod val="85000"/>
            </a:schemeClr>
          </a:solidFill>
        </p:grpSpPr>
        <p:sp>
          <p:nvSpPr>
            <p:cNvPr id="7513" name="Google Shape;7513;p106"/>
            <p:cNvSpPr/>
            <p:nvPr/>
          </p:nvSpPr>
          <p:spPr>
            <a:xfrm>
              <a:off x="4866050" y="3875225"/>
              <a:ext cx="595350" cy="596150"/>
            </a:xfrm>
            <a:custGeom>
              <a:avLst/>
              <a:gdLst/>
              <a:ahLst/>
              <a:cxnLst/>
              <a:rect l="l" t="t" r="r" b="b"/>
              <a:pathLst>
                <a:path w="23814" h="23846" extrusionOk="0">
                  <a:moveTo>
                    <a:pt x="11907" y="6133"/>
                  </a:moveTo>
                  <a:cubicBezTo>
                    <a:pt x="15104" y="6133"/>
                    <a:pt x="17713" y="8743"/>
                    <a:pt x="17713" y="11939"/>
                  </a:cubicBezTo>
                  <a:cubicBezTo>
                    <a:pt x="17713" y="15136"/>
                    <a:pt x="15104" y="17713"/>
                    <a:pt x="11907" y="17713"/>
                  </a:cubicBezTo>
                  <a:cubicBezTo>
                    <a:pt x="8710" y="17713"/>
                    <a:pt x="6133" y="15136"/>
                    <a:pt x="6133" y="11939"/>
                  </a:cubicBezTo>
                  <a:cubicBezTo>
                    <a:pt x="6133" y="8743"/>
                    <a:pt x="8710" y="6133"/>
                    <a:pt x="11907" y="6133"/>
                  </a:cubicBezTo>
                  <a:close/>
                  <a:moveTo>
                    <a:pt x="11907" y="1"/>
                  </a:moveTo>
                  <a:cubicBezTo>
                    <a:pt x="5350" y="1"/>
                    <a:pt x="1" y="5350"/>
                    <a:pt x="1" y="11939"/>
                  </a:cubicBezTo>
                  <a:cubicBezTo>
                    <a:pt x="1" y="18496"/>
                    <a:pt x="5350" y="23846"/>
                    <a:pt x="11907" y="23846"/>
                  </a:cubicBezTo>
                  <a:cubicBezTo>
                    <a:pt x="18496" y="23846"/>
                    <a:pt x="23813" y="18496"/>
                    <a:pt x="23813" y="11939"/>
                  </a:cubicBezTo>
                  <a:cubicBezTo>
                    <a:pt x="23813" y="5350"/>
                    <a:pt x="18496" y="1"/>
                    <a:pt x="119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106"/>
            <p:cNvSpPr/>
            <p:nvPr/>
          </p:nvSpPr>
          <p:spPr>
            <a:xfrm>
              <a:off x="1829950" y="3875225"/>
              <a:ext cx="596175" cy="596150"/>
            </a:xfrm>
            <a:custGeom>
              <a:avLst/>
              <a:gdLst/>
              <a:ahLst/>
              <a:cxnLst/>
              <a:rect l="l" t="t" r="r" b="b"/>
              <a:pathLst>
                <a:path w="23847" h="23846" extrusionOk="0">
                  <a:moveTo>
                    <a:pt x="11907" y="6133"/>
                  </a:moveTo>
                  <a:cubicBezTo>
                    <a:pt x="15104" y="6133"/>
                    <a:pt x="17714" y="8743"/>
                    <a:pt x="17714" y="11939"/>
                  </a:cubicBezTo>
                  <a:cubicBezTo>
                    <a:pt x="17714" y="15136"/>
                    <a:pt x="15104" y="17713"/>
                    <a:pt x="11907" y="17713"/>
                  </a:cubicBezTo>
                  <a:cubicBezTo>
                    <a:pt x="8710" y="17713"/>
                    <a:pt x="6134" y="15136"/>
                    <a:pt x="6134" y="11939"/>
                  </a:cubicBezTo>
                  <a:cubicBezTo>
                    <a:pt x="6134" y="8743"/>
                    <a:pt x="8710" y="6133"/>
                    <a:pt x="11907" y="6133"/>
                  </a:cubicBezTo>
                  <a:close/>
                  <a:moveTo>
                    <a:pt x="11907" y="1"/>
                  </a:moveTo>
                  <a:cubicBezTo>
                    <a:pt x="5351" y="1"/>
                    <a:pt x="1" y="5350"/>
                    <a:pt x="1" y="11939"/>
                  </a:cubicBezTo>
                  <a:cubicBezTo>
                    <a:pt x="1" y="18496"/>
                    <a:pt x="5351" y="23846"/>
                    <a:pt x="11907" y="23846"/>
                  </a:cubicBezTo>
                  <a:cubicBezTo>
                    <a:pt x="18496" y="23846"/>
                    <a:pt x="23846" y="18496"/>
                    <a:pt x="23846" y="11939"/>
                  </a:cubicBezTo>
                  <a:cubicBezTo>
                    <a:pt x="23846" y="5350"/>
                    <a:pt x="18496" y="1"/>
                    <a:pt x="119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106"/>
            <p:cNvSpPr/>
            <p:nvPr/>
          </p:nvSpPr>
          <p:spPr>
            <a:xfrm>
              <a:off x="1190625" y="921500"/>
              <a:ext cx="5219200" cy="3852425"/>
            </a:xfrm>
            <a:custGeom>
              <a:avLst/>
              <a:gdLst/>
              <a:ahLst/>
              <a:cxnLst/>
              <a:rect l="l" t="t" r="r" b="b"/>
              <a:pathLst>
                <a:path w="208768" h="154097" extrusionOk="0">
                  <a:moveTo>
                    <a:pt x="162316" y="59695"/>
                  </a:moveTo>
                  <a:lnTo>
                    <a:pt x="177974" y="78810"/>
                  </a:lnTo>
                  <a:cubicBezTo>
                    <a:pt x="177974" y="79006"/>
                    <a:pt x="177974" y="79201"/>
                    <a:pt x="177974" y="79397"/>
                  </a:cubicBezTo>
                  <a:lnTo>
                    <a:pt x="177974" y="79952"/>
                  </a:lnTo>
                  <a:lnTo>
                    <a:pt x="142842" y="79952"/>
                  </a:lnTo>
                  <a:lnTo>
                    <a:pt x="142842" y="59695"/>
                  </a:lnTo>
                  <a:close/>
                  <a:moveTo>
                    <a:pt x="196861" y="79365"/>
                  </a:moveTo>
                  <a:cubicBezTo>
                    <a:pt x="196894" y="79365"/>
                    <a:pt x="196894" y="79397"/>
                    <a:pt x="196894" y="79397"/>
                  </a:cubicBezTo>
                  <a:lnTo>
                    <a:pt x="196894" y="86574"/>
                  </a:lnTo>
                  <a:cubicBezTo>
                    <a:pt x="196894" y="86606"/>
                    <a:pt x="196894" y="86606"/>
                    <a:pt x="196861" y="86606"/>
                  </a:cubicBezTo>
                  <a:lnTo>
                    <a:pt x="184107" y="86606"/>
                  </a:lnTo>
                  <a:cubicBezTo>
                    <a:pt x="184107" y="86606"/>
                    <a:pt x="184074" y="86606"/>
                    <a:pt x="184074" y="86574"/>
                  </a:cubicBezTo>
                  <a:lnTo>
                    <a:pt x="184074" y="79397"/>
                  </a:lnTo>
                  <a:cubicBezTo>
                    <a:pt x="184074" y="79397"/>
                    <a:pt x="184107" y="79365"/>
                    <a:pt x="184107" y="79365"/>
                  </a:cubicBezTo>
                  <a:close/>
                  <a:moveTo>
                    <a:pt x="195099" y="108429"/>
                  </a:moveTo>
                  <a:lnTo>
                    <a:pt x="195099" y="114659"/>
                  </a:lnTo>
                  <a:lnTo>
                    <a:pt x="187727" y="114659"/>
                  </a:lnTo>
                  <a:lnTo>
                    <a:pt x="187727" y="108429"/>
                  </a:lnTo>
                  <a:close/>
                  <a:moveTo>
                    <a:pt x="15364" y="120792"/>
                  </a:moveTo>
                  <a:cubicBezTo>
                    <a:pt x="14483" y="122814"/>
                    <a:pt x="13929" y="124935"/>
                    <a:pt x="13668" y="127022"/>
                  </a:cubicBezTo>
                  <a:lnTo>
                    <a:pt x="6133" y="127022"/>
                  </a:lnTo>
                  <a:lnTo>
                    <a:pt x="6133" y="120792"/>
                  </a:lnTo>
                  <a:close/>
                  <a:moveTo>
                    <a:pt x="124184" y="120792"/>
                  </a:moveTo>
                  <a:lnTo>
                    <a:pt x="124184" y="127022"/>
                  </a:lnTo>
                  <a:lnTo>
                    <a:pt x="61293" y="127022"/>
                  </a:lnTo>
                  <a:cubicBezTo>
                    <a:pt x="61032" y="124967"/>
                    <a:pt x="60510" y="122847"/>
                    <a:pt x="59629" y="120792"/>
                  </a:cubicBezTo>
                  <a:close/>
                  <a:moveTo>
                    <a:pt x="136775" y="120792"/>
                  </a:moveTo>
                  <a:cubicBezTo>
                    <a:pt x="135927" y="122847"/>
                    <a:pt x="135372" y="124967"/>
                    <a:pt x="135111" y="127022"/>
                  </a:cubicBezTo>
                  <a:lnTo>
                    <a:pt x="130284" y="127022"/>
                  </a:lnTo>
                  <a:lnTo>
                    <a:pt x="130284" y="120792"/>
                  </a:lnTo>
                  <a:close/>
                  <a:moveTo>
                    <a:pt x="202667" y="120792"/>
                  </a:moveTo>
                  <a:lnTo>
                    <a:pt x="202667" y="127022"/>
                  </a:lnTo>
                  <a:lnTo>
                    <a:pt x="182736" y="127022"/>
                  </a:lnTo>
                  <a:cubicBezTo>
                    <a:pt x="182476" y="124935"/>
                    <a:pt x="181921" y="122814"/>
                    <a:pt x="181073" y="120792"/>
                  </a:cubicBezTo>
                  <a:close/>
                  <a:moveTo>
                    <a:pt x="37615" y="112174"/>
                  </a:moveTo>
                  <a:cubicBezTo>
                    <a:pt x="41635" y="112174"/>
                    <a:pt x="45736" y="113543"/>
                    <a:pt x="49223" y="116584"/>
                  </a:cubicBezTo>
                  <a:cubicBezTo>
                    <a:pt x="61782" y="127511"/>
                    <a:pt x="53855" y="147964"/>
                    <a:pt x="37480" y="147964"/>
                  </a:cubicBezTo>
                  <a:cubicBezTo>
                    <a:pt x="27629" y="147964"/>
                    <a:pt x="19605" y="139940"/>
                    <a:pt x="19605" y="130088"/>
                  </a:cubicBezTo>
                  <a:cubicBezTo>
                    <a:pt x="19605" y="119368"/>
                    <a:pt x="28398" y="112174"/>
                    <a:pt x="37615" y="112174"/>
                  </a:cubicBezTo>
                  <a:close/>
                  <a:moveTo>
                    <a:pt x="158924" y="112180"/>
                  </a:moveTo>
                  <a:cubicBezTo>
                    <a:pt x="168710" y="112180"/>
                    <a:pt x="176832" y="120139"/>
                    <a:pt x="176832" y="130088"/>
                  </a:cubicBezTo>
                  <a:cubicBezTo>
                    <a:pt x="176832" y="139940"/>
                    <a:pt x="168808" y="147964"/>
                    <a:pt x="158924" y="147964"/>
                  </a:cubicBezTo>
                  <a:cubicBezTo>
                    <a:pt x="149073" y="147964"/>
                    <a:pt x="141048" y="139940"/>
                    <a:pt x="141048" y="130088"/>
                  </a:cubicBezTo>
                  <a:cubicBezTo>
                    <a:pt x="141048" y="120172"/>
                    <a:pt x="149105" y="112180"/>
                    <a:pt x="158924" y="112180"/>
                  </a:cubicBezTo>
                  <a:close/>
                  <a:moveTo>
                    <a:pt x="9395" y="0"/>
                  </a:moveTo>
                  <a:cubicBezTo>
                    <a:pt x="6165" y="0"/>
                    <a:pt x="3556" y="2643"/>
                    <a:pt x="3556" y="5872"/>
                  </a:cubicBezTo>
                  <a:lnTo>
                    <a:pt x="3556" y="115083"/>
                  </a:lnTo>
                  <a:cubicBezTo>
                    <a:pt x="1468" y="115931"/>
                    <a:pt x="0" y="117954"/>
                    <a:pt x="0" y="120335"/>
                  </a:cubicBezTo>
                  <a:lnTo>
                    <a:pt x="0" y="127446"/>
                  </a:lnTo>
                  <a:cubicBezTo>
                    <a:pt x="0" y="130578"/>
                    <a:pt x="2544" y="133122"/>
                    <a:pt x="5676" y="133122"/>
                  </a:cubicBezTo>
                  <a:lnTo>
                    <a:pt x="13700" y="133122"/>
                  </a:lnTo>
                  <a:cubicBezTo>
                    <a:pt x="15201" y="144931"/>
                    <a:pt x="25280" y="154097"/>
                    <a:pt x="37480" y="154097"/>
                  </a:cubicBezTo>
                  <a:cubicBezTo>
                    <a:pt x="49680" y="154097"/>
                    <a:pt x="59792" y="144931"/>
                    <a:pt x="61293" y="133122"/>
                  </a:cubicBezTo>
                  <a:lnTo>
                    <a:pt x="135111" y="133122"/>
                  </a:lnTo>
                  <a:cubicBezTo>
                    <a:pt x="136645" y="144931"/>
                    <a:pt x="146724" y="154097"/>
                    <a:pt x="158924" y="154097"/>
                  </a:cubicBezTo>
                  <a:cubicBezTo>
                    <a:pt x="171124" y="154097"/>
                    <a:pt x="181236" y="144931"/>
                    <a:pt x="182736" y="133122"/>
                  </a:cubicBezTo>
                  <a:lnTo>
                    <a:pt x="203091" y="133122"/>
                  </a:lnTo>
                  <a:cubicBezTo>
                    <a:pt x="206223" y="133122"/>
                    <a:pt x="208767" y="130578"/>
                    <a:pt x="208767" y="127446"/>
                  </a:cubicBezTo>
                  <a:lnTo>
                    <a:pt x="208767" y="120335"/>
                  </a:lnTo>
                  <a:cubicBezTo>
                    <a:pt x="208767" y="117204"/>
                    <a:pt x="206223" y="114659"/>
                    <a:pt x="203091" y="114659"/>
                  </a:cubicBezTo>
                  <a:lnTo>
                    <a:pt x="201232" y="114659"/>
                  </a:lnTo>
                  <a:lnTo>
                    <a:pt x="201232" y="90912"/>
                  </a:lnTo>
                  <a:cubicBezTo>
                    <a:pt x="202341" y="89803"/>
                    <a:pt x="203026" y="88270"/>
                    <a:pt x="203026" y="86574"/>
                  </a:cubicBezTo>
                  <a:lnTo>
                    <a:pt x="203026" y="79397"/>
                  </a:lnTo>
                  <a:cubicBezTo>
                    <a:pt x="203026" y="76266"/>
                    <a:pt x="200645" y="73689"/>
                    <a:pt x="197611" y="73297"/>
                  </a:cubicBezTo>
                  <a:lnTo>
                    <a:pt x="189521" y="63446"/>
                  </a:lnTo>
                  <a:cubicBezTo>
                    <a:pt x="188932" y="62709"/>
                    <a:pt x="188051" y="62326"/>
                    <a:pt x="187161" y="62326"/>
                  </a:cubicBezTo>
                  <a:cubicBezTo>
                    <a:pt x="186475" y="62326"/>
                    <a:pt x="185783" y="62554"/>
                    <a:pt x="185216" y="63022"/>
                  </a:cubicBezTo>
                  <a:cubicBezTo>
                    <a:pt x="183911" y="64066"/>
                    <a:pt x="183715" y="65990"/>
                    <a:pt x="184792" y="67328"/>
                  </a:cubicBezTo>
                  <a:lnTo>
                    <a:pt x="189685" y="73265"/>
                  </a:lnTo>
                  <a:lnTo>
                    <a:pt x="184107" y="73265"/>
                  </a:lnTo>
                  <a:cubicBezTo>
                    <a:pt x="183258" y="73265"/>
                    <a:pt x="182476" y="73428"/>
                    <a:pt x="181725" y="73721"/>
                  </a:cubicBezTo>
                  <a:lnTo>
                    <a:pt x="167046" y="55813"/>
                  </a:lnTo>
                  <a:cubicBezTo>
                    <a:pt x="165872" y="54378"/>
                    <a:pt x="164176" y="53562"/>
                    <a:pt x="162349" y="53562"/>
                  </a:cubicBezTo>
                  <a:lnTo>
                    <a:pt x="142842" y="53562"/>
                  </a:lnTo>
                  <a:cubicBezTo>
                    <a:pt x="139483" y="53562"/>
                    <a:pt x="136742" y="56302"/>
                    <a:pt x="136742" y="59662"/>
                  </a:cubicBezTo>
                  <a:lnTo>
                    <a:pt x="136742" y="79952"/>
                  </a:lnTo>
                  <a:cubicBezTo>
                    <a:pt x="136742" y="83312"/>
                    <a:pt x="139483" y="86052"/>
                    <a:pt x="142842" y="86052"/>
                  </a:cubicBezTo>
                  <a:lnTo>
                    <a:pt x="177974" y="86052"/>
                  </a:lnTo>
                  <a:lnTo>
                    <a:pt x="177974" y="86574"/>
                  </a:lnTo>
                  <a:cubicBezTo>
                    <a:pt x="177974" y="89966"/>
                    <a:pt x="180714" y="92739"/>
                    <a:pt x="184107" y="92739"/>
                  </a:cubicBezTo>
                  <a:lnTo>
                    <a:pt x="195099" y="92739"/>
                  </a:lnTo>
                  <a:lnTo>
                    <a:pt x="195099" y="102329"/>
                  </a:lnTo>
                  <a:lnTo>
                    <a:pt x="187042" y="102329"/>
                  </a:lnTo>
                  <a:cubicBezTo>
                    <a:pt x="184041" y="102329"/>
                    <a:pt x="181627" y="104743"/>
                    <a:pt x="181627" y="107744"/>
                  </a:cubicBezTo>
                  <a:lnTo>
                    <a:pt x="181627" y="114659"/>
                  </a:lnTo>
                  <a:lnTo>
                    <a:pt x="177322" y="114659"/>
                  </a:lnTo>
                  <a:cubicBezTo>
                    <a:pt x="172918" y="109407"/>
                    <a:pt x="166263" y="106080"/>
                    <a:pt x="158924" y="106080"/>
                  </a:cubicBezTo>
                  <a:cubicBezTo>
                    <a:pt x="151813" y="106080"/>
                    <a:pt x="145061" y="109244"/>
                    <a:pt x="140526" y="114659"/>
                  </a:cubicBezTo>
                  <a:lnTo>
                    <a:pt x="130284" y="114659"/>
                  </a:lnTo>
                  <a:lnTo>
                    <a:pt x="130284" y="47136"/>
                  </a:lnTo>
                  <a:lnTo>
                    <a:pt x="165937" y="47136"/>
                  </a:lnTo>
                  <a:cubicBezTo>
                    <a:pt x="167405" y="47136"/>
                    <a:pt x="168808" y="47789"/>
                    <a:pt x="169754" y="48930"/>
                  </a:cubicBezTo>
                  <a:lnTo>
                    <a:pt x="175756" y="56270"/>
                  </a:lnTo>
                  <a:cubicBezTo>
                    <a:pt x="176364" y="57007"/>
                    <a:pt x="177242" y="57390"/>
                    <a:pt x="178127" y="57390"/>
                  </a:cubicBezTo>
                  <a:cubicBezTo>
                    <a:pt x="178809" y="57390"/>
                    <a:pt x="179494" y="57162"/>
                    <a:pt x="180062" y="56694"/>
                  </a:cubicBezTo>
                  <a:cubicBezTo>
                    <a:pt x="181366" y="55617"/>
                    <a:pt x="181562" y="53693"/>
                    <a:pt x="180486" y="52388"/>
                  </a:cubicBezTo>
                  <a:lnTo>
                    <a:pt x="174484" y="45048"/>
                  </a:lnTo>
                  <a:cubicBezTo>
                    <a:pt x="172363" y="42504"/>
                    <a:pt x="169264" y="41004"/>
                    <a:pt x="165937" y="41004"/>
                  </a:cubicBezTo>
                  <a:lnTo>
                    <a:pt x="130284" y="41004"/>
                  </a:lnTo>
                  <a:lnTo>
                    <a:pt x="130284" y="5872"/>
                  </a:lnTo>
                  <a:cubicBezTo>
                    <a:pt x="130284" y="2643"/>
                    <a:pt x="127674" y="0"/>
                    <a:pt x="124445" y="0"/>
                  </a:cubicBezTo>
                  <a:lnTo>
                    <a:pt x="71372" y="0"/>
                  </a:lnTo>
                  <a:cubicBezTo>
                    <a:pt x="69676" y="0"/>
                    <a:pt x="68306" y="1370"/>
                    <a:pt x="68306" y="3067"/>
                  </a:cubicBezTo>
                  <a:cubicBezTo>
                    <a:pt x="68306" y="4763"/>
                    <a:pt x="69676" y="6133"/>
                    <a:pt x="71372" y="6133"/>
                  </a:cubicBezTo>
                  <a:lnTo>
                    <a:pt x="124184" y="6133"/>
                  </a:lnTo>
                  <a:lnTo>
                    <a:pt x="124184" y="114659"/>
                  </a:lnTo>
                  <a:lnTo>
                    <a:pt x="55910" y="114659"/>
                  </a:lnTo>
                  <a:cubicBezTo>
                    <a:pt x="51344" y="109212"/>
                    <a:pt x="44591" y="106080"/>
                    <a:pt x="37480" y="106080"/>
                  </a:cubicBezTo>
                  <a:cubicBezTo>
                    <a:pt x="30402" y="106080"/>
                    <a:pt x="23649" y="109212"/>
                    <a:pt x="19083" y="114659"/>
                  </a:cubicBezTo>
                  <a:lnTo>
                    <a:pt x="9655" y="114659"/>
                  </a:lnTo>
                  <a:lnTo>
                    <a:pt x="9655" y="6133"/>
                  </a:lnTo>
                  <a:lnTo>
                    <a:pt x="57117" y="6133"/>
                  </a:lnTo>
                  <a:cubicBezTo>
                    <a:pt x="58814" y="6133"/>
                    <a:pt x="60151" y="4763"/>
                    <a:pt x="60151" y="3067"/>
                  </a:cubicBezTo>
                  <a:cubicBezTo>
                    <a:pt x="60151" y="1370"/>
                    <a:pt x="58814" y="0"/>
                    <a:pt x="571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106"/>
            <p:cNvSpPr/>
            <p:nvPr/>
          </p:nvSpPr>
          <p:spPr>
            <a:xfrm>
              <a:off x="4721725" y="3204900"/>
              <a:ext cx="241400" cy="153325"/>
            </a:xfrm>
            <a:custGeom>
              <a:avLst/>
              <a:gdLst/>
              <a:ahLst/>
              <a:cxnLst/>
              <a:rect l="l" t="t" r="r" b="b"/>
              <a:pathLst>
                <a:path w="9656" h="6133" extrusionOk="0">
                  <a:moveTo>
                    <a:pt x="3066" y="0"/>
                  </a:moveTo>
                  <a:cubicBezTo>
                    <a:pt x="1370" y="0"/>
                    <a:pt x="0" y="1370"/>
                    <a:pt x="0" y="3066"/>
                  </a:cubicBezTo>
                  <a:cubicBezTo>
                    <a:pt x="0" y="4763"/>
                    <a:pt x="1370" y="6133"/>
                    <a:pt x="3066" y="6133"/>
                  </a:cubicBezTo>
                  <a:lnTo>
                    <a:pt x="6622" y="6133"/>
                  </a:lnTo>
                  <a:cubicBezTo>
                    <a:pt x="8285" y="6133"/>
                    <a:pt x="9655" y="4763"/>
                    <a:pt x="9655" y="3066"/>
                  </a:cubicBezTo>
                  <a:cubicBezTo>
                    <a:pt x="9655" y="1370"/>
                    <a:pt x="8285" y="0"/>
                    <a:pt x="66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106"/>
            <p:cNvSpPr/>
            <p:nvPr/>
          </p:nvSpPr>
          <p:spPr>
            <a:xfrm>
              <a:off x="2020800" y="1278675"/>
              <a:ext cx="919900" cy="2148875"/>
            </a:xfrm>
            <a:custGeom>
              <a:avLst/>
              <a:gdLst/>
              <a:ahLst/>
              <a:cxnLst/>
              <a:rect l="l" t="t" r="r" b="b"/>
              <a:pathLst>
                <a:path w="36796" h="85955" extrusionOk="0">
                  <a:moveTo>
                    <a:pt x="22932" y="6133"/>
                  </a:moveTo>
                  <a:lnTo>
                    <a:pt x="22932" y="10505"/>
                  </a:lnTo>
                  <a:lnTo>
                    <a:pt x="13896" y="10505"/>
                  </a:lnTo>
                  <a:lnTo>
                    <a:pt x="13863" y="6133"/>
                  </a:lnTo>
                  <a:close/>
                  <a:moveTo>
                    <a:pt x="21138" y="16604"/>
                  </a:moveTo>
                  <a:lnTo>
                    <a:pt x="21138" y="27793"/>
                  </a:lnTo>
                  <a:cubicBezTo>
                    <a:pt x="20224" y="28087"/>
                    <a:pt x="19327" y="28233"/>
                    <a:pt x="18422" y="28233"/>
                  </a:cubicBezTo>
                  <a:cubicBezTo>
                    <a:pt x="17517" y="28233"/>
                    <a:pt x="16604" y="28087"/>
                    <a:pt x="15658" y="27793"/>
                  </a:cubicBezTo>
                  <a:lnTo>
                    <a:pt x="15658" y="16604"/>
                  </a:lnTo>
                  <a:close/>
                  <a:moveTo>
                    <a:pt x="22312" y="33795"/>
                  </a:moveTo>
                  <a:cubicBezTo>
                    <a:pt x="23225" y="35915"/>
                    <a:pt x="24628" y="37807"/>
                    <a:pt x="26487" y="39341"/>
                  </a:cubicBezTo>
                  <a:cubicBezTo>
                    <a:pt x="28771" y="41232"/>
                    <a:pt x="30206" y="43842"/>
                    <a:pt x="30597" y="46745"/>
                  </a:cubicBezTo>
                  <a:lnTo>
                    <a:pt x="6198" y="46745"/>
                  </a:lnTo>
                  <a:cubicBezTo>
                    <a:pt x="6589" y="43842"/>
                    <a:pt x="8057" y="41232"/>
                    <a:pt x="10308" y="39341"/>
                  </a:cubicBezTo>
                  <a:cubicBezTo>
                    <a:pt x="12167" y="37807"/>
                    <a:pt x="13570" y="35915"/>
                    <a:pt x="14483" y="33795"/>
                  </a:cubicBezTo>
                  <a:cubicBezTo>
                    <a:pt x="15836" y="34158"/>
                    <a:pt x="17129" y="34346"/>
                    <a:pt x="18428" y="34346"/>
                  </a:cubicBezTo>
                  <a:cubicBezTo>
                    <a:pt x="19698" y="34346"/>
                    <a:pt x="20973" y="34166"/>
                    <a:pt x="22312" y="33795"/>
                  </a:cubicBezTo>
                  <a:close/>
                  <a:moveTo>
                    <a:pt x="30695" y="52845"/>
                  </a:moveTo>
                  <a:lnTo>
                    <a:pt x="30695" y="66024"/>
                  </a:lnTo>
                  <a:lnTo>
                    <a:pt x="6100" y="66024"/>
                  </a:lnTo>
                  <a:lnTo>
                    <a:pt x="6100" y="52845"/>
                  </a:lnTo>
                  <a:close/>
                  <a:moveTo>
                    <a:pt x="30695" y="72156"/>
                  </a:moveTo>
                  <a:lnTo>
                    <a:pt x="30695" y="77995"/>
                  </a:lnTo>
                  <a:cubicBezTo>
                    <a:pt x="30695" y="79006"/>
                    <a:pt x="29880" y="79822"/>
                    <a:pt x="28836" y="79822"/>
                  </a:cubicBezTo>
                  <a:lnTo>
                    <a:pt x="7959" y="79822"/>
                  </a:lnTo>
                  <a:cubicBezTo>
                    <a:pt x="6948" y="79822"/>
                    <a:pt x="6100" y="79006"/>
                    <a:pt x="6100" y="77995"/>
                  </a:cubicBezTo>
                  <a:lnTo>
                    <a:pt x="6100" y="72156"/>
                  </a:lnTo>
                  <a:close/>
                  <a:moveTo>
                    <a:pt x="12298" y="1"/>
                  </a:moveTo>
                  <a:cubicBezTo>
                    <a:pt x="9786" y="1"/>
                    <a:pt x="7764" y="2056"/>
                    <a:pt x="7764" y="4535"/>
                  </a:cubicBezTo>
                  <a:lnTo>
                    <a:pt x="7764" y="12103"/>
                  </a:lnTo>
                  <a:cubicBezTo>
                    <a:pt x="7764" y="13538"/>
                    <a:pt x="8449" y="14843"/>
                    <a:pt x="9558" y="15691"/>
                  </a:cubicBezTo>
                  <a:lnTo>
                    <a:pt x="9558" y="28217"/>
                  </a:lnTo>
                  <a:cubicBezTo>
                    <a:pt x="9558" y="30533"/>
                    <a:pt x="8481" y="32914"/>
                    <a:pt x="6426" y="34611"/>
                  </a:cubicBezTo>
                  <a:cubicBezTo>
                    <a:pt x="2349" y="38003"/>
                    <a:pt x="0" y="42961"/>
                    <a:pt x="0" y="48278"/>
                  </a:cubicBezTo>
                  <a:lnTo>
                    <a:pt x="0" y="77995"/>
                  </a:lnTo>
                  <a:cubicBezTo>
                    <a:pt x="0" y="82366"/>
                    <a:pt x="3556" y="85954"/>
                    <a:pt x="7959" y="85954"/>
                  </a:cubicBezTo>
                  <a:lnTo>
                    <a:pt x="28836" y="85954"/>
                  </a:lnTo>
                  <a:cubicBezTo>
                    <a:pt x="33240" y="85954"/>
                    <a:pt x="36795" y="82366"/>
                    <a:pt x="36795" y="77995"/>
                  </a:cubicBezTo>
                  <a:lnTo>
                    <a:pt x="36795" y="48278"/>
                  </a:lnTo>
                  <a:cubicBezTo>
                    <a:pt x="36795" y="42961"/>
                    <a:pt x="34447" y="38003"/>
                    <a:pt x="30369" y="34611"/>
                  </a:cubicBezTo>
                  <a:cubicBezTo>
                    <a:pt x="28347" y="32947"/>
                    <a:pt x="27270" y="30598"/>
                    <a:pt x="27270" y="28217"/>
                  </a:cubicBezTo>
                  <a:lnTo>
                    <a:pt x="27270" y="15691"/>
                  </a:lnTo>
                  <a:cubicBezTo>
                    <a:pt x="28347" y="14843"/>
                    <a:pt x="29032" y="13538"/>
                    <a:pt x="29032" y="12103"/>
                  </a:cubicBezTo>
                  <a:lnTo>
                    <a:pt x="29032" y="4535"/>
                  </a:lnTo>
                  <a:cubicBezTo>
                    <a:pt x="29032" y="2056"/>
                    <a:pt x="27009" y="1"/>
                    <a:pt x="244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106"/>
            <p:cNvSpPr/>
            <p:nvPr/>
          </p:nvSpPr>
          <p:spPr>
            <a:xfrm>
              <a:off x="3076850" y="2008550"/>
              <a:ext cx="707875" cy="1418650"/>
            </a:xfrm>
            <a:custGeom>
              <a:avLst/>
              <a:gdLst/>
              <a:ahLst/>
              <a:cxnLst/>
              <a:rect l="l" t="t" r="r" b="b"/>
              <a:pathLst>
                <a:path w="28315" h="56746" extrusionOk="0">
                  <a:moveTo>
                    <a:pt x="19507" y="6101"/>
                  </a:moveTo>
                  <a:lnTo>
                    <a:pt x="20649" y="17550"/>
                  </a:lnTo>
                  <a:lnTo>
                    <a:pt x="7666" y="17550"/>
                  </a:lnTo>
                  <a:lnTo>
                    <a:pt x="8775" y="6101"/>
                  </a:lnTo>
                  <a:close/>
                  <a:moveTo>
                    <a:pt x="21236" y="23650"/>
                  </a:moveTo>
                  <a:lnTo>
                    <a:pt x="21562" y="26912"/>
                  </a:lnTo>
                  <a:cubicBezTo>
                    <a:pt x="21987" y="31316"/>
                    <a:pt x="18529" y="35100"/>
                    <a:pt x="14158" y="35100"/>
                  </a:cubicBezTo>
                  <a:cubicBezTo>
                    <a:pt x="9624" y="35100"/>
                    <a:pt x="6329" y="31153"/>
                    <a:pt x="6753" y="26912"/>
                  </a:cubicBezTo>
                  <a:lnTo>
                    <a:pt x="7047" y="23650"/>
                  </a:lnTo>
                  <a:close/>
                  <a:moveTo>
                    <a:pt x="6884" y="1"/>
                  </a:moveTo>
                  <a:cubicBezTo>
                    <a:pt x="4796" y="1"/>
                    <a:pt x="3067" y="1566"/>
                    <a:pt x="2871" y="3622"/>
                  </a:cubicBezTo>
                  <a:lnTo>
                    <a:pt x="653" y="26325"/>
                  </a:lnTo>
                  <a:cubicBezTo>
                    <a:pt x="1" y="33045"/>
                    <a:pt x="4404" y="39275"/>
                    <a:pt x="11092" y="40841"/>
                  </a:cubicBezTo>
                  <a:lnTo>
                    <a:pt x="11092" y="49485"/>
                  </a:lnTo>
                  <a:cubicBezTo>
                    <a:pt x="10211" y="49583"/>
                    <a:pt x="9363" y="49713"/>
                    <a:pt x="8515" y="49909"/>
                  </a:cubicBezTo>
                  <a:lnTo>
                    <a:pt x="5155" y="50725"/>
                  </a:lnTo>
                  <a:cubicBezTo>
                    <a:pt x="3524" y="51116"/>
                    <a:pt x="2512" y="52780"/>
                    <a:pt x="2937" y="54411"/>
                  </a:cubicBezTo>
                  <a:cubicBezTo>
                    <a:pt x="3271" y="55804"/>
                    <a:pt x="4511" y="56746"/>
                    <a:pt x="5903" y="56746"/>
                  </a:cubicBezTo>
                  <a:cubicBezTo>
                    <a:pt x="6139" y="56746"/>
                    <a:pt x="6381" y="56718"/>
                    <a:pt x="6623" y="56661"/>
                  </a:cubicBezTo>
                  <a:lnTo>
                    <a:pt x="9950" y="55846"/>
                  </a:lnTo>
                  <a:cubicBezTo>
                    <a:pt x="10863" y="55618"/>
                    <a:pt x="11809" y="55520"/>
                    <a:pt x="12755" y="55520"/>
                  </a:cubicBezTo>
                  <a:lnTo>
                    <a:pt x="15560" y="55520"/>
                  </a:lnTo>
                  <a:cubicBezTo>
                    <a:pt x="16506" y="55520"/>
                    <a:pt x="17452" y="55618"/>
                    <a:pt x="18366" y="55846"/>
                  </a:cubicBezTo>
                  <a:lnTo>
                    <a:pt x="21693" y="56661"/>
                  </a:lnTo>
                  <a:cubicBezTo>
                    <a:pt x="21930" y="56718"/>
                    <a:pt x="22168" y="56746"/>
                    <a:pt x="22403" y="56746"/>
                  </a:cubicBezTo>
                  <a:cubicBezTo>
                    <a:pt x="23781" y="56746"/>
                    <a:pt x="25044" y="55804"/>
                    <a:pt x="25379" y="54411"/>
                  </a:cubicBezTo>
                  <a:cubicBezTo>
                    <a:pt x="25770" y="52780"/>
                    <a:pt x="24759" y="51116"/>
                    <a:pt x="23128" y="50725"/>
                  </a:cubicBezTo>
                  <a:lnTo>
                    <a:pt x="19801" y="49909"/>
                  </a:lnTo>
                  <a:cubicBezTo>
                    <a:pt x="18953" y="49713"/>
                    <a:pt x="18072" y="49583"/>
                    <a:pt x="17224" y="49485"/>
                  </a:cubicBezTo>
                  <a:lnTo>
                    <a:pt x="17224" y="40841"/>
                  </a:lnTo>
                  <a:cubicBezTo>
                    <a:pt x="23878" y="39308"/>
                    <a:pt x="28315" y="33045"/>
                    <a:pt x="27662" y="26325"/>
                  </a:cubicBezTo>
                  <a:lnTo>
                    <a:pt x="25412" y="3622"/>
                  </a:lnTo>
                  <a:cubicBezTo>
                    <a:pt x="25216" y="1566"/>
                    <a:pt x="23487" y="1"/>
                    <a:pt x="214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9" name="Google Shape;7519;p106"/>
          <p:cNvGrpSpPr/>
          <p:nvPr/>
        </p:nvGrpSpPr>
        <p:grpSpPr>
          <a:xfrm>
            <a:off x="5710954" y="1854491"/>
            <a:ext cx="265153" cy="427450"/>
            <a:chOff x="2181450" y="237925"/>
            <a:chExt cx="3237525" cy="5219175"/>
          </a:xfrm>
          <a:solidFill>
            <a:schemeClr val="bg1">
              <a:lumMod val="85000"/>
            </a:schemeClr>
          </a:solidFill>
        </p:grpSpPr>
        <p:sp>
          <p:nvSpPr>
            <p:cNvPr id="7520" name="Google Shape;7520;p106"/>
            <p:cNvSpPr/>
            <p:nvPr/>
          </p:nvSpPr>
          <p:spPr>
            <a:xfrm>
              <a:off x="3399800" y="4531700"/>
              <a:ext cx="800825" cy="925400"/>
            </a:xfrm>
            <a:custGeom>
              <a:avLst/>
              <a:gdLst/>
              <a:ahLst/>
              <a:cxnLst/>
              <a:rect l="l" t="t" r="r" b="b"/>
              <a:pathLst>
                <a:path w="32033" h="37016" extrusionOk="0">
                  <a:moveTo>
                    <a:pt x="16017" y="6883"/>
                  </a:moveTo>
                  <a:lnTo>
                    <a:pt x="23226" y="16669"/>
                  </a:lnTo>
                  <a:cubicBezTo>
                    <a:pt x="25248" y="19442"/>
                    <a:pt x="25542" y="22932"/>
                    <a:pt x="24008" y="25999"/>
                  </a:cubicBezTo>
                  <a:cubicBezTo>
                    <a:pt x="22345" y="29277"/>
                    <a:pt x="19181" y="30916"/>
                    <a:pt x="16017" y="30916"/>
                  </a:cubicBezTo>
                  <a:cubicBezTo>
                    <a:pt x="12852" y="30916"/>
                    <a:pt x="9688" y="29277"/>
                    <a:pt x="8025" y="25999"/>
                  </a:cubicBezTo>
                  <a:cubicBezTo>
                    <a:pt x="6492" y="22932"/>
                    <a:pt x="6785" y="19442"/>
                    <a:pt x="8808" y="16669"/>
                  </a:cubicBezTo>
                  <a:lnTo>
                    <a:pt x="16017" y="6883"/>
                  </a:lnTo>
                  <a:close/>
                  <a:moveTo>
                    <a:pt x="16017" y="1"/>
                  </a:moveTo>
                  <a:cubicBezTo>
                    <a:pt x="14451" y="1"/>
                    <a:pt x="12918" y="751"/>
                    <a:pt x="12004" y="2023"/>
                  </a:cubicBezTo>
                  <a:lnTo>
                    <a:pt x="3882" y="13049"/>
                  </a:lnTo>
                  <a:cubicBezTo>
                    <a:pt x="490" y="17648"/>
                    <a:pt x="0" y="23683"/>
                    <a:pt x="2577" y="28771"/>
                  </a:cubicBezTo>
                  <a:cubicBezTo>
                    <a:pt x="5366" y="34268"/>
                    <a:pt x="10691" y="37016"/>
                    <a:pt x="16017" y="37016"/>
                  </a:cubicBezTo>
                  <a:cubicBezTo>
                    <a:pt x="21342" y="37016"/>
                    <a:pt x="26667" y="34268"/>
                    <a:pt x="29456" y="28771"/>
                  </a:cubicBezTo>
                  <a:cubicBezTo>
                    <a:pt x="32033" y="23683"/>
                    <a:pt x="31544" y="17648"/>
                    <a:pt x="28151" y="13049"/>
                  </a:cubicBezTo>
                  <a:lnTo>
                    <a:pt x="20029" y="2023"/>
                  </a:lnTo>
                  <a:cubicBezTo>
                    <a:pt x="19115" y="751"/>
                    <a:pt x="17615" y="1"/>
                    <a:pt x="160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106"/>
            <p:cNvSpPr/>
            <p:nvPr/>
          </p:nvSpPr>
          <p:spPr>
            <a:xfrm>
              <a:off x="2181450" y="237925"/>
              <a:ext cx="3237525" cy="4165075"/>
            </a:xfrm>
            <a:custGeom>
              <a:avLst/>
              <a:gdLst/>
              <a:ahLst/>
              <a:cxnLst/>
              <a:rect l="l" t="t" r="r" b="b"/>
              <a:pathLst>
                <a:path w="129501" h="166603" extrusionOk="0">
                  <a:moveTo>
                    <a:pt x="47527" y="37162"/>
                  </a:moveTo>
                  <a:cubicBezTo>
                    <a:pt x="50594" y="37162"/>
                    <a:pt x="53073" y="39674"/>
                    <a:pt x="53073" y="42707"/>
                  </a:cubicBezTo>
                  <a:cubicBezTo>
                    <a:pt x="53073" y="45774"/>
                    <a:pt x="50594" y="48253"/>
                    <a:pt x="47527" y="48253"/>
                  </a:cubicBezTo>
                  <a:cubicBezTo>
                    <a:pt x="44494" y="48253"/>
                    <a:pt x="41982" y="45774"/>
                    <a:pt x="41982" y="42707"/>
                  </a:cubicBezTo>
                  <a:cubicBezTo>
                    <a:pt x="41982" y="39674"/>
                    <a:pt x="44494" y="37162"/>
                    <a:pt x="47527" y="37162"/>
                  </a:cubicBezTo>
                  <a:close/>
                  <a:moveTo>
                    <a:pt x="64751" y="37162"/>
                  </a:moveTo>
                  <a:cubicBezTo>
                    <a:pt x="67817" y="37162"/>
                    <a:pt x="70296" y="39674"/>
                    <a:pt x="70296" y="42707"/>
                  </a:cubicBezTo>
                  <a:cubicBezTo>
                    <a:pt x="70296" y="45774"/>
                    <a:pt x="67817" y="48253"/>
                    <a:pt x="64751" y="48253"/>
                  </a:cubicBezTo>
                  <a:cubicBezTo>
                    <a:pt x="61684" y="48253"/>
                    <a:pt x="59205" y="45774"/>
                    <a:pt x="59205" y="42707"/>
                  </a:cubicBezTo>
                  <a:cubicBezTo>
                    <a:pt x="59205" y="39674"/>
                    <a:pt x="61684" y="37162"/>
                    <a:pt x="64751" y="37162"/>
                  </a:cubicBezTo>
                  <a:close/>
                  <a:moveTo>
                    <a:pt x="81974" y="37162"/>
                  </a:moveTo>
                  <a:cubicBezTo>
                    <a:pt x="85008" y="37162"/>
                    <a:pt x="87519" y="39674"/>
                    <a:pt x="87519" y="42707"/>
                  </a:cubicBezTo>
                  <a:cubicBezTo>
                    <a:pt x="87519" y="45774"/>
                    <a:pt x="85008" y="48253"/>
                    <a:pt x="81974" y="48253"/>
                  </a:cubicBezTo>
                  <a:cubicBezTo>
                    <a:pt x="78908" y="48253"/>
                    <a:pt x="76428" y="45774"/>
                    <a:pt x="76428" y="42707"/>
                  </a:cubicBezTo>
                  <a:cubicBezTo>
                    <a:pt x="76428" y="39674"/>
                    <a:pt x="78908" y="37162"/>
                    <a:pt x="81974" y="37162"/>
                  </a:cubicBezTo>
                  <a:close/>
                  <a:moveTo>
                    <a:pt x="38948" y="54385"/>
                  </a:moveTo>
                  <a:cubicBezTo>
                    <a:pt x="41982" y="54385"/>
                    <a:pt x="44494" y="56864"/>
                    <a:pt x="44494" y="59931"/>
                  </a:cubicBezTo>
                  <a:cubicBezTo>
                    <a:pt x="44494" y="62997"/>
                    <a:pt x="41982" y="65476"/>
                    <a:pt x="38948" y="65476"/>
                  </a:cubicBezTo>
                  <a:cubicBezTo>
                    <a:pt x="35882" y="65476"/>
                    <a:pt x="33403" y="62997"/>
                    <a:pt x="33403" y="59931"/>
                  </a:cubicBezTo>
                  <a:cubicBezTo>
                    <a:pt x="33403" y="56864"/>
                    <a:pt x="35882" y="54385"/>
                    <a:pt x="38948" y="54385"/>
                  </a:cubicBezTo>
                  <a:close/>
                  <a:moveTo>
                    <a:pt x="56139" y="54385"/>
                  </a:moveTo>
                  <a:cubicBezTo>
                    <a:pt x="59205" y="54385"/>
                    <a:pt x="61684" y="56864"/>
                    <a:pt x="61684" y="59931"/>
                  </a:cubicBezTo>
                  <a:cubicBezTo>
                    <a:pt x="61684" y="62997"/>
                    <a:pt x="59205" y="65476"/>
                    <a:pt x="56139" y="65476"/>
                  </a:cubicBezTo>
                  <a:cubicBezTo>
                    <a:pt x="53073" y="65476"/>
                    <a:pt x="50594" y="62997"/>
                    <a:pt x="50594" y="59931"/>
                  </a:cubicBezTo>
                  <a:cubicBezTo>
                    <a:pt x="50594" y="56864"/>
                    <a:pt x="53073" y="54385"/>
                    <a:pt x="56139" y="54385"/>
                  </a:cubicBezTo>
                  <a:close/>
                  <a:moveTo>
                    <a:pt x="73362" y="54385"/>
                  </a:moveTo>
                  <a:cubicBezTo>
                    <a:pt x="76428" y="54385"/>
                    <a:pt x="78908" y="56864"/>
                    <a:pt x="78908" y="59931"/>
                  </a:cubicBezTo>
                  <a:cubicBezTo>
                    <a:pt x="78908" y="62997"/>
                    <a:pt x="76428" y="65476"/>
                    <a:pt x="73362" y="65476"/>
                  </a:cubicBezTo>
                  <a:cubicBezTo>
                    <a:pt x="70296" y="65476"/>
                    <a:pt x="67817" y="62997"/>
                    <a:pt x="67817" y="59931"/>
                  </a:cubicBezTo>
                  <a:cubicBezTo>
                    <a:pt x="67817" y="56864"/>
                    <a:pt x="70296" y="54385"/>
                    <a:pt x="73362" y="54385"/>
                  </a:cubicBezTo>
                  <a:close/>
                  <a:moveTo>
                    <a:pt x="90553" y="54385"/>
                  </a:moveTo>
                  <a:cubicBezTo>
                    <a:pt x="93619" y="54385"/>
                    <a:pt x="96098" y="56864"/>
                    <a:pt x="96098" y="59931"/>
                  </a:cubicBezTo>
                  <a:cubicBezTo>
                    <a:pt x="96098" y="62997"/>
                    <a:pt x="93619" y="65476"/>
                    <a:pt x="90553" y="65476"/>
                  </a:cubicBezTo>
                  <a:cubicBezTo>
                    <a:pt x="87519" y="65476"/>
                    <a:pt x="85008" y="62997"/>
                    <a:pt x="85008" y="59931"/>
                  </a:cubicBezTo>
                  <a:cubicBezTo>
                    <a:pt x="85008" y="56864"/>
                    <a:pt x="87519" y="54385"/>
                    <a:pt x="90553" y="54385"/>
                  </a:cubicBezTo>
                  <a:close/>
                  <a:moveTo>
                    <a:pt x="47527" y="71576"/>
                  </a:moveTo>
                  <a:cubicBezTo>
                    <a:pt x="50985" y="71576"/>
                    <a:pt x="53660" y="74740"/>
                    <a:pt x="52975" y="78198"/>
                  </a:cubicBezTo>
                  <a:lnTo>
                    <a:pt x="42080" y="78198"/>
                  </a:lnTo>
                  <a:cubicBezTo>
                    <a:pt x="41427" y="74740"/>
                    <a:pt x="44102" y="71576"/>
                    <a:pt x="47527" y="71576"/>
                  </a:cubicBezTo>
                  <a:close/>
                  <a:moveTo>
                    <a:pt x="64751" y="71576"/>
                  </a:moveTo>
                  <a:cubicBezTo>
                    <a:pt x="68208" y="71576"/>
                    <a:pt x="70850" y="74740"/>
                    <a:pt x="70198" y="78198"/>
                  </a:cubicBezTo>
                  <a:lnTo>
                    <a:pt x="59303" y="78198"/>
                  </a:lnTo>
                  <a:cubicBezTo>
                    <a:pt x="58651" y="74740"/>
                    <a:pt x="61293" y="71576"/>
                    <a:pt x="64751" y="71576"/>
                  </a:cubicBezTo>
                  <a:close/>
                  <a:moveTo>
                    <a:pt x="81974" y="71576"/>
                  </a:moveTo>
                  <a:cubicBezTo>
                    <a:pt x="85432" y="71576"/>
                    <a:pt x="88074" y="74740"/>
                    <a:pt x="87421" y="78198"/>
                  </a:cubicBezTo>
                  <a:lnTo>
                    <a:pt x="76526" y="78198"/>
                  </a:lnTo>
                  <a:cubicBezTo>
                    <a:pt x="75874" y="74740"/>
                    <a:pt x="78484" y="71576"/>
                    <a:pt x="81974" y="71576"/>
                  </a:cubicBezTo>
                  <a:close/>
                  <a:moveTo>
                    <a:pt x="41574" y="0"/>
                  </a:moveTo>
                  <a:cubicBezTo>
                    <a:pt x="40384" y="0"/>
                    <a:pt x="39236" y="711"/>
                    <a:pt x="38720" y="1867"/>
                  </a:cubicBezTo>
                  <a:cubicBezTo>
                    <a:pt x="38068" y="3433"/>
                    <a:pt x="38818" y="5227"/>
                    <a:pt x="40351" y="5880"/>
                  </a:cubicBezTo>
                  <a:cubicBezTo>
                    <a:pt x="47038" y="8685"/>
                    <a:pt x="52649" y="12958"/>
                    <a:pt x="56530" y="18830"/>
                  </a:cubicBezTo>
                  <a:cubicBezTo>
                    <a:pt x="55976" y="19841"/>
                    <a:pt x="54736" y="21439"/>
                    <a:pt x="52290" y="22907"/>
                  </a:cubicBezTo>
                  <a:cubicBezTo>
                    <a:pt x="50822" y="23788"/>
                    <a:pt x="50365" y="25647"/>
                    <a:pt x="51213" y="27115"/>
                  </a:cubicBezTo>
                  <a:cubicBezTo>
                    <a:pt x="51774" y="28063"/>
                    <a:pt x="52790" y="28599"/>
                    <a:pt x="53829" y="28599"/>
                  </a:cubicBezTo>
                  <a:cubicBezTo>
                    <a:pt x="54362" y="28599"/>
                    <a:pt x="54902" y="28458"/>
                    <a:pt x="55389" y="28159"/>
                  </a:cubicBezTo>
                  <a:cubicBezTo>
                    <a:pt x="57215" y="27115"/>
                    <a:pt x="58585" y="25941"/>
                    <a:pt x="59662" y="24832"/>
                  </a:cubicBezTo>
                  <a:cubicBezTo>
                    <a:pt x="60706" y="27474"/>
                    <a:pt x="61195" y="29855"/>
                    <a:pt x="61456" y="31519"/>
                  </a:cubicBezTo>
                  <a:cubicBezTo>
                    <a:pt x="59401" y="32139"/>
                    <a:pt x="57574" y="33313"/>
                    <a:pt x="56139" y="34846"/>
                  </a:cubicBezTo>
                  <a:cubicBezTo>
                    <a:pt x="54019" y="32530"/>
                    <a:pt x="50952" y="31062"/>
                    <a:pt x="47527" y="31062"/>
                  </a:cubicBezTo>
                  <a:cubicBezTo>
                    <a:pt x="41101" y="31062"/>
                    <a:pt x="35882" y="36281"/>
                    <a:pt x="35882" y="42707"/>
                  </a:cubicBezTo>
                  <a:cubicBezTo>
                    <a:pt x="35882" y="44762"/>
                    <a:pt x="36404" y="46687"/>
                    <a:pt x="37350" y="48383"/>
                  </a:cubicBezTo>
                  <a:cubicBezTo>
                    <a:pt x="31674" y="49166"/>
                    <a:pt x="27270" y="54026"/>
                    <a:pt x="27270" y="59931"/>
                  </a:cubicBezTo>
                  <a:cubicBezTo>
                    <a:pt x="27270" y="65835"/>
                    <a:pt x="31674" y="70695"/>
                    <a:pt x="37350" y="71478"/>
                  </a:cubicBezTo>
                  <a:cubicBezTo>
                    <a:pt x="36241" y="73468"/>
                    <a:pt x="35719" y="75751"/>
                    <a:pt x="35915" y="78198"/>
                  </a:cubicBezTo>
                  <a:lnTo>
                    <a:pt x="5970" y="78198"/>
                  </a:lnTo>
                  <a:cubicBezTo>
                    <a:pt x="2675" y="78198"/>
                    <a:pt x="0" y="80873"/>
                    <a:pt x="0" y="84135"/>
                  </a:cubicBezTo>
                  <a:lnTo>
                    <a:pt x="0" y="92126"/>
                  </a:lnTo>
                  <a:cubicBezTo>
                    <a:pt x="0" y="95421"/>
                    <a:pt x="2675" y="98096"/>
                    <a:pt x="5970" y="98096"/>
                  </a:cubicBezTo>
                  <a:lnTo>
                    <a:pt x="9656" y="98096"/>
                  </a:lnTo>
                  <a:lnTo>
                    <a:pt x="51115" y="139491"/>
                  </a:lnTo>
                  <a:cubicBezTo>
                    <a:pt x="53171" y="141546"/>
                    <a:pt x="54312" y="144286"/>
                    <a:pt x="54312" y="147189"/>
                  </a:cubicBezTo>
                  <a:lnTo>
                    <a:pt x="54312" y="161215"/>
                  </a:lnTo>
                  <a:cubicBezTo>
                    <a:pt x="54312" y="164328"/>
                    <a:pt x="56867" y="166603"/>
                    <a:pt x="59682" y="166603"/>
                  </a:cubicBezTo>
                  <a:cubicBezTo>
                    <a:pt x="60465" y="166603"/>
                    <a:pt x="61269" y="166427"/>
                    <a:pt x="62043" y="166043"/>
                  </a:cubicBezTo>
                  <a:lnTo>
                    <a:pt x="71927" y="161118"/>
                  </a:lnTo>
                  <a:cubicBezTo>
                    <a:pt x="73949" y="160139"/>
                    <a:pt x="75189" y="158084"/>
                    <a:pt x="75189" y="155833"/>
                  </a:cubicBezTo>
                  <a:lnTo>
                    <a:pt x="75189" y="147189"/>
                  </a:lnTo>
                  <a:cubicBezTo>
                    <a:pt x="75189" y="144286"/>
                    <a:pt x="76331" y="141546"/>
                    <a:pt x="78386" y="139491"/>
                  </a:cubicBezTo>
                  <a:lnTo>
                    <a:pt x="91825" y="126084"/>
                  </a:lnTo>
                  <a:cubicBezTo>
                    <a:pt x="93032" y="124877"/>
                    <a:pt x="93032" y="122952"/>
                    <a:pt x="91825" y="121745"/>
                  </a:cubicBezTo>
                  <a:cubicBezTo>
                    <a:pt x="91238" y="121142"/>
                    <a:pt x="90455" y="120840"/>
                    <a:pt x="89672" y="120840"/>
                  </a:cubicBezTo>
                  <a:cubicBezTo>
                    <a:pt x="88889" y="120840"/>
                    <a:pt x="88106" y="121142"/>
                    <a:pt x="87519" y="121745"/>
                  </a:cubicBezTo>
                  <a:lnTo>
                    <a:pt x="74080" y="135152"/>
                  </a:lnTo>
                  <a:cubicBezTo>
                    <a:pt x="70850" y="138381"/>
                    <a:pt x="69089" y="142655"/>
                    <a:pt x="69089" y="147189"/>
                  </a:cubicBezTo>
                  <a:lnTo>
                    <a:pt x="69089" y="155703"/>
                  </a:lnTo>
                  <a:lnTo>
                    <a:pt x="60412" y="160008"/>
                  </a:lnTo>
                  <a:lnTo>
                    <a:pt x="60412" y="147189"/>
                  </a:lnTo>
                  <a:cubicBezTo>
                    <a:pt x="60412" y="142655"/>
                    <a:pt x="58651" y="138381"/>
                    <a:pt x="55421" y="135152"/>
                  </a:cubicBezTo>
                  <a:lnTo>
                    <a:pt x="18333" y="98096"/>
                  </a:lnTo>
                  <a:lnTo>
                    <a:pt x="111169" y="98096"/>
                  </a:lnTo>
                  <a:lnTo>
                    <a:pt x="97599" y="111666"/>
                  </a:lnTo>
                  <a:cubicBezTo>
                    <a:pt x="96424" y="112840"/>
                    <a:pt x="96392" y="114797"/>
                    <a:pt x="97599" y="115972"/>
                  </a:cubicBezTo>
                  <a:cubicBezTo>
                    <a:pt x="98202" y="116575"/>
                    <a:pt x="98985" y="116877"/>
                    <a:pt x="99768" y="116877"/>
                  </a:cubicBezTo>
                  <a:cubicBezTo>
                    <a:pt x="100551" y="116877"/>
                    <a:pt x="101334" y="116575"/>
                    <a:pt x="101937" y="115972"/>
                  </a:cubicBezTo>
                  <a:lnTo>
                    <a:pt x="119846" y="98096"/>
                  </a:lnTo>
                  <a:lnTo>
                    <a:pt x="123532" y="98096"/>
                  </a:lnTo>
                  <a:cubicBezTo>
                    <a:pt x="126826" y="98096"/>
                    <a:pt x="129501" y="95421"/>
                    <a:pt x="129501" y="92126"/>
                  </a:cubicBezTo>
                  <a:lnTo>
                    <a:pt x="129501" y="84135"/>
                  </a:lnTo>
                  <a:cubicBezTo>
                    <a:pt x="129501" y="80873"/>
                    <a:pt x="126826" y="78198"/>
                    <a:pt x="123532" y="78198"/>
                  </a:cubicBezTo>
                  <a:lnTo>
                    <a:pt x="114039" y="78198"/>
                  </a:lnTo>
                  <a:cubicBezTo>
                    <a:pt x="112343" y="78198"/>
                    <a:pt x="110973" y="79568"/>
                    <a:pt x="110973" y="81231"/>
                  </a:cubicBezTo>
                  <a:cubicBezTo>
                    <a:pt x="110973" y="82928"/>
                    <a:pt x="112343" y="84298"/>
                    <a:pt x="114039" y="84298"/>
                  </a:cubicBezTo>
                  <a:lnTo>
                    <a:pt x="123368" y="84298"/>
                  </a:lnTo>
                  <a:lnTo>
                    <a:pt x="123368" y="91963"/>
                  </a:lnTo>
                  <a:lnTo>
                    <a:pt x="6133" y="91963"/>
                  </a:lnTo>
                  <a:lnTo>
                    <a:pt x="6133" y="84298"/>
                  </a:lnTo>
                  <a:lnTo>
                    <a:pt x="99752" y="84298"/>
                  </a:lnTo>
                  <a:cubicBezTo>
                    <a:pt x="101448" y="84298"/>
                    <a:pt x="102818" y="82928"/>
                    <a:pt x="102818" y="81231"/>
                  </a:cubicBezTo>
                  <a:cubicBezTo>
                    <a:pt x="102818" y="79568"/>
                    <a:pt x="101448" y="78198"/>
                    <a:pt x="99752" y="78198"/>
                  </a:cubicBezTo>
                  <a:lnTo>
                    <a:pt x="93587" y="78198"/>
                  </a:lnTo>
                  <a:cubicBezTo>
                    <a:pt x="93782" y="75751"/>
                    <a:pt x="93260" y="73468"/>
                    <a:pt x="92151" y="71478"/>
                  </a:cubicBezTo>
                  <a:cubicBezTo>
                    <a:pt x="97827" y="70695"/>
                    <a:pt x="102231" y="65835"/>
                    <a:pt x="102231" y="59931"/>
                  </a:cubicBezTo>
                  <a:cubicBezTo>
                    <a:pt x="102231" y="54026"/>
                    <a:pt x="97827" y="49166"/>
                    <a:pt x="92151" y="48383"/>
                  </a:cubicBezTo>
                  <a:cubicBezTo>
                    <a:pt x="93097" y="46687"/>
                    <a:pt x="93619" y="44762"/>
                    <a:pt x="93619" y="42707"/>
                  </a:cubicBezTo>
                  <a:cubicBezTo>
                    <a:pt x="93619" y="36281"/>
                    <a:pt x="88400" y="31062"/>
                    <a:pt x="81974" y="31062"/>
                  </a:cubicBezTo>
                  <a:cubicBezTo>
                    <a:pt x="78549" y="31062"/>
                    <a:pt x="75483" y="32530"/>
                    <a:pt x="73362" y="34846"/>
                  </a:cubicBezTo>
                  <a:cubicBezTo>
                    <a:pt x="71829" y="33182"/>
                    <a:pt x="69839" y="31975"/>
                    <a:pt x="67588" y="31421"/>
                  </a:cubicBezTo>
                  <a:cubicBezTo>
                    <a:pt x="66903" y="26071"/>
                    <a:pt x="64914" y="20461"/>
                    <a:pt x="61652" y="15535"/>
                  </a:cubicBezTo>
                  <a:lnTo>
                    <a:pt x="61652" y="15535"/>
                  </a:lnTo>
                  <a:cubicBezTo>
                    <a:pt x="61971" y="15543"/>
                    <a:pt x="62290" y="15547"/>
                    <a:pt x="62608" y="15547"/>
                  </a:cubicBezTo>
                  <a:cubicBezTo>
                    <a:pt x="68665" y="15547"/>
                    <a:pt x="74546" y="14071"/>
                    <a:pt x="79690" y="11034"/>
                  </a:cubicBezTo>
                  <a:cubicBezTo>
                    <a:pt x="81158" y="10153"/>
                    <a:pt x="81615" y="8293"/>
                    <a:pt x="80767" y="6826"/>
                  </a:cubicBezTo>
                  <a:cubicBezTo>
                    <a:pt x="80202" y="5869"/>
                    <a:pt x="79172" y="5332"/>
                    <a:pt x="78124" y="5332"/>
                  </a:cubicBezTo>
                  <a:cubicBezTo>
                    <a:pt x="77599" y="5332"/>
                    <a:pt x="77070" y="5466"/>
                    <a:pt x="76592" y="5749"/>
                  </a:cubicBezTo>
                  <a:cubicBezTo>
                    <a:pt x="71696" y="8654"/>
                    <a:pt x="66575" y="9410"/>
                    <a:pt x="62581" y="9410"/>
                  </a:cubicBezTo>
                  <a:cubicBezTo>
                    <a:pt x="59443" y="9410"/>
                    <a:pt x="57001" y="8943"/>
                    <a:pt x="55911" y="8685"/>
                  </a:cubicBezTo>
                  <a:cubicBezTo>
                    <a:pt x="52583" y="5553"/>
                    <a:pt x="48278" y="2585"/>
                    <a:pt x="42732" y="236"/>
                  </a:cubicBezTo>
                  <a:cubicBezTo>
                    <a:pt x="42355" y="76"/>
                    <a:pt x="41962" y="0"/>
                    <a:pt x="415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2" name="Google Shape;7522;p106"/>
          <p:cNvGrpSpPr/>
          <p:nvPr/>
        </p:nvGrpSpPr>
        <p:grpSpPr>
          <a:xfrm>
            <a:off x="4342335" y="2614316"/>
            <a:ext cx="528475" cy="566805"/>
            <a:chOff x="1374100" y="238125"/>
            <a:chExt cx="4866250" cy="5219200"/>
          </a:xfrm>
          <a:solidFill>
            <a:schemeClr val="bg1">
              <a:lumMod val="85000"/>
            </a:schemeClr>
          </a:solidFill>
        </p:grpSpPr>
        <p:sp>
          <p:nvSpPr>
            <p:cNvPr id="7523" name="Google Shape;7523;p106"/>
            <p:cNvSpPr/>
            <p:nvPr/>
          </p:nvSpPr>
          <p:spPr>
            <a:xfrm>
              <a:off x="1374100" y="238125"/>
              <a:ext cx="4866250" cy="5219200"/>
            </a:xfrm>
            <a:custGeom>
              <a:avLst/>
              <a:gdLst/>
              <a:ahLst/>
              <a:cxnLst/>
              <a:rect l="l" t="t" r="r" b="b"/>
              <a:pathLst>
                <a:path w="194650" h="208768" extrusionOk="0">
                  <a:moveTo>
                    <a:pt x="103275" y="6100"/>
                  </a:moveTo>
                  <a:cubicBezTo>
                    <a:pt x="103895" y="6100"/>
                    <a:pt x="104417" y="6557"/>
                    <a:pt x="104547" y="7176"/>
                  </a:cubicBezTo>
                  <a:lnTo>
                    <a:pt x="107711" y="24661"/>
                  </a:lnTo>
                  <a:cubicBezTo>
                    <a:pt x="107516" y="25019"/>
                    <a:pt x="107352" y="25411"/>
                    <a:pt x="107222" y="25835"/>
                  </a:cubicBezTo>
                  <a:lnTo>
                    <a:pt x="104743" y="34349"/>
                  </a:lnTo>
                  <a:cubicBezTo>
                    <a:pt x="104743" y="34414"/>
                    <a:pt x="104678" y="34447"/>
                    <a:pt x="104645" y="34447"/>
                  </a:cubicBezTo>
                  <a:lnTo>
                    <a:pt x="96099" y="36958"/>
                  </a:lnTo>
                  <a:cubicBezTo>
                    <a:pt x="92869" y="37904"/>
                    <a:pt x="90977" y="41199"/>
                    <a:pt x="91760" y="44461"/>
                  </a:cubicBezTo>
                  <a:lnTo>
                    <a:pt x="93848" y="53105"/>
                  </a:lnTo>
                  <a:cubicBezTo>
                    <a:pt x="93880" y="53138"/>
                    <a:pt x="93848" y="53203"/>
                    <a:pt x="93815" y="53236"/>
                  </a:cubicBezTo>
                  <a:lnTo>
                    <a:pt x="87683" y="59662"/>
                  </a:lnTo>
                  <a:cubicBezTo>
                    <a:pt x="85367" y="62108"/>
                    <a:pt x="85367" y="65925"/>
                    <a:pt x="87683" y="68339"/>
                  </a:cubicBezTo>
                  <a:lnTo>
                    <a:pt x="88237" y="68926"/>
                  </a:lnTo>
                  <a:cubicBezTo>
                    <a:pt x="88129" y="68927"/>
                    <a:pt x="88021" y="68927"/>
                    <a:pt x="87912" y="68927"/>
                  </a:cubicBezTo>
                  <a:cubicBezTo>
                    <a:pt x="78937" y="68927"/>
                    <a:pt x="70664" y="66253"/>
                    <a:pt x="63283" y="60999"/>
                  </a:cubicBezTo>
                  <a:cubicBezTo>
                    <a:pt x="54526" y="54752"/>
                    <a:pt x="44750" y="51913"/>
                    <a:pt x="34792" y="51913"/>
                  </a:cubicBezTo>
                  <a:cubicBezTo>
                    <a:pt x="26240" y="51913"/>
                    <a:pt x="17554" y="54007"/>
                    <a:pt x="9265" y="57835"/>
                  </a:cubicBezTo>
                  <a:lnTo>
                    <a:pt x="18463" y="7176"/>
                  </a:lnTo>
                  <a:cubicBezTo>
                    <a:pt x="18561" y="6557"/>
                    <a:pt x="19116" y="6100"/>
                    <a:pt x="19735" y="6100"/>
                  </a:cubicBezTo>
                  <a:close/>
                  <a:moveTo>
                    <a:pt x="134280" y="21774"/>
                  </a:moveTo>
                  <a:cubicBezTo>
                    <a:pt x="134321" y="21774"/>
                    <a:pt x="134362" y="21790"/>
                    <a:pt x="134394" y="21823"/>
                  </a:cubicBezTo>
                  <a:lnTo>
                    <a:pt x="140820" y="27955"/>
                  </a:lnTo>
                  <a:cubicBezTo>
                    <a:pt x="142010" y="29095"/>
                    <a:pt x="143557" y="29708"/>
                    <a:pt x="145147" y="29708"/>
                  </a:cubicBezTo>
                  <a:cubicBezTo>
                    <a:pt x="145650" y="29708"/>
                    <a:pt x="146158" y="29646"/>
                    <a:pt x="146659" y="29521"/>
                  </a:cubicBezTo>
                  <a:lnTo>
                    <a:pt x="155304" y="27433"/>
                  </a:lnTo>
                  <a:cubicBezTo>
                    <a:pt x="155320" y="27425"/>
                    <a:pt x="155338" y="27421"/>
                    <a:pt x="155357" y="27421"/>
                  </a:cubicBezTo>
                  <a:cubicBezTo>
                    <a:pt x="155412" y="27421"/>
                    <a:pt x="155467" y="27458"/>
                    <a:pt x="155467" y="27531"/>
                  </a:cubicBezTo>
                  <a:lnTo>
                    <a:pt x="157978" y="36045"/>
                  </a:lnTo>
                  <a:cubicBezTo>
                    <a:pt x="158566" y="38133"/>
                    <a:pt x="160164" y="39731"/>
                    <a:pt x="162252" y="40318"/>
                  </a:cubicBezTo>
                  <a:lnTo>
                    <a:pt x="170765" y="42830"/>
                  </a:lnTo>
                  <a:cubicBezTo>
                    <a:pt x="170863" y="42830"/>
                    <a:pt x="170896" y="42928"/>
                    <a:pt x="170896" y="43026"/>
                  </a:cubicBezTo>
                  <a:lnTo>
                    <a:pt x="168776" y="51637"/>
                  </a:lnTo>
                  <a:cubicBezTo>
                    <a:pt x="168254" y="53725"/>
                    <a:pt x="168841" y="55910"/>
                    <a:pt x="170341" y="57476"/>
                  </a:cubicBezTo>
                  <a:lnTo>
                    <a:pt x="176474" y="63902"/>
                  </a:lnTo>
                  <a:cubicBezTo>
                    <a:pt x="176539" y="63968"/>
                    <a:pt x="176539" y="64065"/>
                    <a:pt x="176474" y="64131"/>
                  </a:cubicBezTo>
                  <a:lnTo>
                    <a:pt x="170341" y="70557"/>
                  </a:lnTo>
                  <a:cubicBezTo>
                    <a:pt x="168841" y="72123"/>
                    <a:pt x="168254" y="74275"/>
                    <a:pt x="168776" y="76363"/>
                  </a:cubicBezTo>
                  <a:lnTo>
                    <a:pt x="170896" y="85007"/>
                  </a:lnTo>
                  <a:cubicBezTo>
                    <a:pt x="170896" y="85073"/>
                    <a:pt x="170863" y="85170"/>
                    <a:pt x="170765" y="85203"/>
                  </a:cubicBezTo>
                  <a:cubicBezTo>
                    <a:pt x="169559" y="85562"/>
                    <a:pt x="165644" y="86704"/>
                    <a:pt x="162252" y="87682"/>
                  </a:cubicBezTo>
                  <a:cubicBezTo>
                    <a:pt x="160197" y="88269"/>
                    <a:pt x="158598" y="89868"/>
                    <a:pt x="157978" y="91955"/>
                  </a:cubicBezTo>
                  <a:cubicBezTo>
                    <a:pt x="157685" y="92901"/>
                    <a:pt x="155760" y="99523"/>
                    <a:pt x="155467" y="100469"/>
                  </a:cubicBezTo>
                  <a:cubicBezTo>
                    <a:pt x="155467" y="100567"/>
                    <a:pt x="155369" y="100600"/>
                    <a:pt x="155304" y="100600"/>
                  </a:cubicBezTo>
                  <a:lnTo>
                    <a:pt x="146659" y="98479"/>
                  </a:lnTo>
                  <a:cubicBezTo>
                    <a:pt x="146175" y="98366"/>
                    <a:pt x="145685" y="98310"/>
                    <a:pt x="145198" y="98310"/>
                  </a:cubicBezTo>
                  <a:cubicBezTo>
                    <a:pt x="143590" y="98310"/>
                    <a:pt x="142023" y="98918"/>
                    <a:pt x="140820" y="100045"/>
                  </a:cubicBezTo>
                  <a:lnTo>
                    <a:pt x="134394" y="106178"/>
                  </a:lnTo>
                  <a:cubicBezTo>
                    <a:pt x="134362" y="106210"/>
                    <a:pt x="134321" y="106227"/>
                    <a:pt x="134280" y="106227"/>
                  </a:cubicBezTo>
                  <a:cubicBezTo>
                    <a:pt x="134239" y="106227"/>
                    <a:pt x="134199" y="106210"/>
                    <a:pt x="134166" y="106178"/>
                  </a:cubicBezTo>
                  <a:lnTo>
                    <a:pt x="127740" y="100045"/>
                  </a:lnTo>
                  <a:cubicBezTo>
                    <a:pt x="126563" y="98918"/>
                    <a:pt x="125001" y="98310"/>
                    <a:pt x="123394" y="98310"/>
                  </a:cubicBezTo>
                  <a:cubicBezTo>
                    <a:pt x="122908" y="98310"/>
                    <a:pt x="122418" y="98366"/>
                    <a:pt x="121934" y="98479"/>
                  </a:cubicBezTo>
                  <a:lnTo>
                    <a:pt x="113289" y="100600"/>
                  </a:lnTo>
                  <a:lnTo>
                    <a:pt x="113224" y="100600"/>
                  </a:lnTo>
                  <a:cubicBezTo>
                    <a:pt x="113159" y="100600"/>
                    <a:pt x="113126" y="100534"/>
                    <a:pt x="113094" y="100469"/>
                  </a:cubicBezTo>
                  <a:cubicBezTo>
                    <a:pt x="112833" y="99523"/>
                    <a:pt x="110875" y="92901"/>
                    <a:pt x="110614" y="91955"/>
                  </a:cubicBezTo>
                  <a:cubicBezTo>
                    <a:pt x="110027" y="89900"/>
                    <a:pt x="108429" y="88302"/>
                    <a:pt x="106341" y="87682"/>
                  </a:cubicBezTo>
                  <a:cubicBezTo>
                    <a:pt x="97240" y="85040"/>
                    <a:pt x="104775" y="87226"/>
                    <a:pt x="97827" y="85203"/>
                  </a:cubicBezTo>
                  <a:cubicBezTo>
                    <a:pt x="97730" y="85170"/>
                    <a:pt x="97697" y="85073"/>
                    <a:pt x="97697" y="85007"/>
                  </a:cubicBezTo>
                  <a:cubicBezTo>
                    <a:pt x="99915" y="75939"/>
                    <a:pt x="100013" y="75906"/>
                    <a:pt x="99980" y="74797"/>
                  </a:cubicBezTo>
                  <a:cubicBezTo>
                    <a:pt x="99980" y="73232"/>
                    <a:pt x="99361" y="71731"/>
                    <a:pt x="98252" y="70557"/>
                  </a:cubicBezTo>
                  <a:cubicBezTo>
                    <a:pt x="97730" y="70035"/>
                    <a:pt x="92674" y="64718"/>
                    <a:pt x="92119" y="64131"/>
                  </a:cubicBezTo>
                  <a:cubicBezTo>
                    <a:pt x="92054" y="64065"/>
                    <a:pt x="92054" y="63968"/>
                    <a:pt x="92119" y="63902"/>
                  </a:cubicBezTo>
                  <a:lnTo>
                    <a:pt x="98252" y="57476"/>
                  </a:lnTo>
                  <a:cubicBezTo>
                    <a:pt x="99719" y="55943"/>
                    <a:pt x="100307" y="53758"/>
                    <a:pt x="99817" y="51637"/>
                  </a:cubicBezTo>
                  <a:lnTo>
                    <a:pt x="97697" y="43026"/>
                  </a:lnTo>
                  <a:cubicBezTo>
                    <a:pt x="97697" y="42928"/>
                    <a:pt x="97730" y="42830"/>
                    <a:pt x="97827" y="42830"/>
                  </a:cubicBezTo>
                  <a:lnTo>
                    <a:pt x="106341" y="40318"/>
                  </a:lnTo>
                  <a:cubicBezTo>
                    <a:pt x="108396" y="39731"/>
                    <a:pt x="109995" y="38133"/>
                    <a:pt x="110614" y="36045"/>
                  </a:cubicBezTo>
                  <a:cubicBezTo>
                    <a:pt x="112669" y="29064"/>
                    <a:pt x="112311" y="30206"/>
                    <a:pt x="113094" y="27531"/>
                  </a:cubicBezTo>
                  <a:cubicBezTo>
                    <a:pt x="113126" y="27499"/>
                    <a:pt x="113126" y="27499"/>
                    <a:pt x="113126" y="27466"/>
                  </a:cubicBezTo>
                  <a:cubicBezTo>
                    <a:pt x="113172" y="27443"/>
                    <a:pt x="113202" y="27420"/>
                    <a:pt x="113239" y="27420"/>
                  </a:cubicBezTo>
                  <a:cubicBezTo>
                    <a:pt x="113254" y="27420"/>
                    <a:pt x="113270" y="27424"/>
                    <a:pt x="113289" y="27433"/>
                  </a:cubicBezTo>
                  <a:lnTo>
                    <a:pt x="121934" y="29521"/>
                  </a:lnTo>
                  <a:cubicBezTo>
                    <a:pt x="122435" y="29646"/>
                    <a:pt x="122943" y="29708"/>
                    <a:pt x="123446" y="29708"/>
                  </a:cubicBezTo>
                  <a:cubicBezTo>
                    <a:pt x="125034" y="29708"/>
                    <a:pt x="126575" y="29095"/>
                    <a:pt x="127740" y="27955"/>
                  </a:cubicBezTo>
                  <a:lnTo>
                    <a:pt x="134166" y="21823"/>
                  </a:lnTo>
                  <a:cubicBezTo>
                    <a:pt x="134199" y="21790"/>
                    <a:pt x="134239" y="21774"/>
                    <a:pt x="134280" y="21774"/>
                  </a:cubicBezTo>
                  <a:close/>
                  <a:moveTo>
                    <a:pt x="35052" y="58003"/>
                  </a:moveTo>
                  <a:cubicBezTo>
                    <a:pt x="44041" y="58003"/>
                    <a:pt x="52309" y="60662"/>
                    <a:pt x="59727" y="65957"/>
                  </a:cubicBezTo>
                  <a:cubicBezTo>
                    <a:pt x="68184" y="71998"/>
                    <a:pt x="77635" y="75057"/>
                    <a:pt x="87904" y="75057"/>
                  </a:cubicBezTo>
                  <a:cubicBezTo>
                    <a:pt x="89835" y="75057"/>
                    <a:pt x="91795" y="74949"/>
                    <a:pt x="93783" y="74732"/>
                  </a:cubicBezTo>
                  <a:cubicBezTo>
                    <a:pt x="93848" y="74797"/>
                    <a:pt x="93880" y="74830"/>
                    <a:pt x="93880" y="74928"/>
                  </a:cubicBezTo>
                  <a:lnTo>
                    <a:pt x="91760" y="83572"/>
                  </a:lnTo>
                  <a:cubicBezTo>
                    <a:pt x="90977" y="86834"/>
                    <a:pt x="92869" y="90129"/>
                    <a:pt x="96099" y="91075"/>
                  </a:cubicBezTo>
                  <a:lnTo>
                    <a:pt x="96751" y="91270"/>
                  </a:lnTo>
                  <a:cubicBezTo>
                    <a:pt x="95577" y="94859"/>
                    <a:pt x="89183" y="114691"/>
                    <a:pt x="87911" y="118573"/>
                  </a:cubicBezTo>
                  <a:cubicBezTo>
                    <a:pt x="83866" y="120661"/>
                    <a:pt x="79430" y="122455"/>
                    <a:pt x="74765" y="123988"/>
                  </a:cubicBezTo>
                  <a:cubicBezTo>
                    <a:pt x="72417" y="124738"/>
                    <a:pt x="70035" y="125293"/>
                    <a:pt x="67621" y="125619"/>
                  </a:cubicBezTo>
                  <a:cubicBezTo>
                    <a:pt x="67556" y="125619"/>
                    <a:pt x="67524" y="125619"/>
                    <a:pt x="67458" y="125652"/>
                  </a:cubicBezTo>
                  <a:cubicBezTo>
                    <a:pt x="65485" y="125929"/>
                    <a:pt x="63495" y="126068"/>
                    <a:pt x="61501" y="126068"/>
                  </a:cubicBezTo>
                  <a:cubicBezTo>
                    <a:pt x="59507" y="126068"/>
                    <a:pt x="57509" y="125929"/>
                    <a:pt x="55519" y="125652"/>
                  </a:cubicBezTo>
                  <a:cubicBezTo>
                    <a:pt x="55487" y="125619"/>
                    <a:pt x="55422" y="125619"/>
                    <a:pt x="55356" y="125619"/>
                  </a:cubicBezTo>
                  <a:cubicBezTo>
                    <a:pt x="52975" y="125293"/>
                    <a:pt x="50594" y="124738"/>
                    <a:pt x="48245" y="123988"/>
                  </a:cubicBezTo>
                  <a:cubicBezTo>
                    <a:pt x="33762" y="119291"/>
                    <a:pt x="783" y="104612"/>
                    <a:pt x="7177" y="69317"/>
                  </a:cubicBezTo>
                  <a:lnTo>
                    <a:pt x="7894" y="65403"/>
                  </a:lnTo>
                  <a:cubicBezTo>
                    <a:pt x="10243" y="64065"/>
                    <a:pt x="16213" y="60967"/>
                    <a:pt x="23976" y="59270"/>
                  </a:cubicBezTo>
                  <a:cubicBezTo>
                    <a:pt x="27777" y="58425"/>
                    <a:pt x="31472" y="58003"/>
                    <a:pt x="35052" y="58003"/>
                  </a:cubicBezTo>
                  <a:close/>
                  <a:moveTo>
                    <a:pt x="118672" y="105591"/>
                  </a:moveTo>
                  <a:lnTo>
                    <a:pt x="102329" y="156249"/>
                  </a:lnTo>
                  <a:lnTo>
                    <a:pt x="101644" y="155303"/>
                  </a:lnTo>
                  <a:cubicBezTo>
                    <a:pt x="100678" y="153903"/>
                    <a:pt x="99105" y="153110"/>
                    <a:pt x="97479" y="153110"/>
                  </a:cubicBezTo>
                  <a:cubicBezTo>
                    <a:pt x="96909" y="153110"/>
                    <a:pt x="96332" y="153208"/>
                    <a:pt x="95772" y="153411"/>
                  </a:cubicBezTo>
                  <a:lnTo>
                    <a:pt x="94696" y="153770"/>
                  </a:lnTo>
                  <a:lnTo>
                    <a:pt x="110158" y="105884"/>
                  </a:lnTo>
                  <a:cubicBezTo>
                    <a:pt x="111070" y="106409"/>
                    <a:pt x="112158" y="106710"/>
                    <a:pt x="113287" y="106710"/>
                  </a:cubicBezTo>
                  <a:cubicBezTo>
                    <a:pt x="113773" y="106710"/>
                    <a:pt x="114267" y="106654"/>
                    <a:pt x="114757" y="106536"/>
                  </a:cubicBezTo>
                  <a:lnTo>
                    <a:pt x="118672" y="105591"/>
                  </a:lnTo>
                  <a:close/>
                  <a:moveTo>
                    <a:pt x="149921" y="105591"/>
                  </a:moveTo>
                  <a:lnTo>
                    <a:pt x="153836" y="106536"/>
                  </a:lnTo>
                  <a:cubicBezTo>
                    <a:pt x="154331" y="106658"/>
                    <a:pt x="154832" y="106716"/>
                    <a:pt x="155327" y="106716"/>
                  </a:cubicBezTo>
                  <a:cubicBezTo>
                    <a:pt x="156433" y="106716"/>
                    <a:pt x="157512" y="106425"/>
                    <a:pt x="158435" y="105884"/>
                  </a:cubicBezTo>
                  <a:lnTo>
                    <a:pt x="173897" y="153770"/>
                  </a:lnTo>
                  <a:lnTo>
                    <a:pt x="172821" y="153411"/>
                  </a:lnTo>
                  <a:cubicBezTo>
                    <a:pt x="172261" y="153208"/>
                    <a:pt x="171684" y="153110"/>
                    <a:pt x="171113" y="153110"/>
                  </a:cubicBezTo>
                  <a:cubicBezTo>
                    <a:pt x="169488" y="153110"/>
                    <a:pt x="167915" y="153903"/>
                    <a:pt x="166949" y="155303"/>
                  </a:cubicBezTo>
                  <a:lnTo>
                    <a:pt x="166264" y="156249"/>
                  </a:lnTo>
                  <a:lnTo>
                    <a:pt x="149921" y="105591"/>
                  </a:lnTo>
                  <a:close/>
                  <a:moveTo>
                    <a:pt x="102623" y="92967"/>
                  </a:moveTo>
                  <a:lnTo>
                    <a:pt x="104645" y="93554"/>
                  </a:lnTo>
                  <a:cubicBezTo>
                    <a:pt x="104678" y="93586"/>
                    <a:pt x="104743" y="93619"/>
                    <a:pt x="104743" y="93684"/>
                  </a:cubicBezTo>
                  <a:lnTo>
                    <a:pt x="106146" y="98447"/>
                  </a:lnTo>
                  <a:lnTo>
                    <a:pt x="87422" y="156314"/>
                  </a:lnTo>
                  <a:lnTo>
                    <a:pt x="81485" y="158402"/>
                  </a:lnTo>
                  <a:lnTo>
                    <a:pt x="102623" y="92967"/>
                  </a:lnTo>
                  <a:close/>
                  <a:moveTo>
                    <a:pt x="165970" y="92967"/>
                  </a:moveTo>
                  <a:lnTo>
                    <a:pt x="187108" y="158402"/>
                  </a:lnTo>
                  <a:lnTo>
                    <a:pt x="181139" y="156314"/>
                  </a:lnTo>
                  <a:lnTo>
                    <a:pt x="162447" y="98447"/>
                  </a:lnTo>
                  <a:lnTo>
                    <a:pt x="163850" y="93684"/>
                  </a:lnTo>
                  <a:cubicBezTo>
                    <a:pt x="163850" y="93619"/>
                    <a:pt x="163915" y="93586"/>
                    <a:pt x="163948" y="93554"/>
                  </a:cubicBezTo>
                  <a:lnTo>
                    <a:pt x="165970" y="92967"/>
                  </a:lnTo>
                  <a:close/>
                  <a:moveTo>
                    <a:pt x="125000" y="105884"/>
                  </a:moveTo>
                  <a:lnTo>
                    <a:pt x="129045" y="109733"/>
                  </a:lnTo>
                  <a:lnTo>
                    <a:pt x="110321" y="167731"/>
                  </a:lnTo>
                  <a:lnTo>
                    <a:pt x="106700" y="162545"/>
                  </a:lnTo>
                  <a:lnTo>
                    <a:pt x="125000" y="105884"/>
                  </a:lnTo>
                  <a:close/>
                  <a:moveTo>
                    <a:pt x="143593" y="105884"/>
                  </a:moveTo>
                  <a:lnTo>
                    <a:pt x="161893" y="162545"/>
                  </a:lnTo>
                  <a:lnTo>
                    <a:pt x="158272" y="167731"/>
                  </a:lnTo>
                  <a:lnTo>
                    <a:pt x="139548" y="109733"/>
                  </a:lnTo>
                  <a:lnTo>
                    <a:pt x="143593" y="105884"/>
                  </a:lnTo>
                  <a:close/>
                  <a:moveTo>
                    <a:pt x="64816" y="132078"/>
                  </a:moveTo>
                  <a:lnTo>
                    <a:pt x="64816" y="183682"/>
                  </a:lnTo>
                  <a:lnTo>
                    <a:pt x="58162" y="183682"/>
                  </a:lnTo>
                  <a:lnTo>
                    <a:pt x="58162" y="132078"/>
                  </a:lnTo>
                  <a:cubicBezTo>
                    <a:pt x="59271" y="132143"/>
                    <a:pt x="60380" y="132208"/>
                    <a:pt x="61489" y="132208"/>
                  </a:cubicBezTo>
                  <a:cubicBezTo>
                    <a:pt x="62598" y="132208"/>
                    <a:pt x="63707" y="132143"/>
                    <a:pt x="64816" y="132078"/>
                  </a:cubicBezTo>
                  <a:close/>
                  <a:moveTo>
                    <a:pt x="19735" y="0"/>
                  </a:moveTo>
                  <a:cubicBezTo>
                    <a:pt x="16147" y="0"/>
                    <a:pt x="13081" y="2544"/>
                    <a:pt x="12429" y="6067"/>
                  </a:cubicBezTo>
                  <a:cubicBezTo>
                    <a:pt x="33" y="74536"/>
                    <a:pt x="359" y="71405"/>
                    <a:pt x="294" y="77179"/>
                  </a:cubicBezTo>
                  <a:cubicBezTo>
                    <a:pt x="0" y="100893"/>
                    <a:pt x="16669" y="120204"/>
                    <a:pt x="46353" y="129794"/>
                  </a:cubicBezTo>
                  <a:cubicBezTo>
                    <a:pt x="48245" y="130414"/>
                    <a:pt x="50137" y="130904"/>
                    <a:pt x="52062" y="131262"/>
                  </a:cubicBezTo>
                  <a:lnTo>
                    <a:pt x="52062" y="184335"/>
                  </a:lnTo>
                  <a:lnTo>
                    <a:pt x="23063" y="191381"/>
                  </a:lnTo>
                  <a:lnTo>
                    <a:pt x="22867" y="191446"/>
                  </a:lnTo>
                  <a:cubicBezTo>
                    <a:pt x="18463" y="192588"/>
                    <a:pt x="15788" y="196535"/>
                    <a:pt x="16376" y="201036"/>
                  </a:cubicBezTo>
                  <a:cubicBezTo>
                    <a:pt x="16963" y="205603"/>
                    <a:pt x="20551" y="208767"/>
                    <a:pt x="25118" y="208767"/>
                  </a:cubicBezTo>
                  <a:lnTo>
                    <a:pt x="54345" y="208767"/>
                  </a:lnTo>
                  <a:cubicBezTo>
                    <a:pt x="56041" y="208767"/>
                    <a:pt x="57411" y="207397"/>
                    <a:pt x="57411" y="205701"/>
                  </a:cubicBezTo>
                  <a:cubicBezTo>
                    <a:pt x="57411" y="204005"/>
                    <a:pt x="56041" y="202667"/>
                    <a:pt x="54345" y="202667"/>
                  </a:cubicBezTo>
                  <a:lnTo>
                    <a:pt x="25118" y="202667"/>
                  </a:lnTo>
                  <a:cubicBezTo>
                    <a:pt x="22867" y="202667"/>
                    <a:pt x="22476" y="200677"/>
                    <a:pt x="22443" y="200253"/>
                  </a:cubicBezTo>
                  <a:cubicBezTo>
                    <a:pt x="22378" y="199731"/>
                    <a:pt x="22312" y="197905"/>
                    <a:pt x="24368" y="197383"/>
                  </a:cubicBezTo>
                  <a:lnTo>
                    <a:pt x="55487" y="189815"/>
                  </a:lnTo>
                  <a:lnTo>
                    <a:pt x="67524" y="189815"/>
                  </a:lnTo>
                  <a:lnTo>
                    <a:pt x="98480" y="197350"/>
                  </a:lnTo>
                  <a:lnTo>
                    <a:pt x="98610" y="197383"/>
                  </a:lnTo>
                  <a:cubicBezTo>
                    <a:pt x="100698" y="197905"/>
                    <a:pt x="100633" y="199731"/>
                    <a:pt x="100535" y="200253"/>
                  </a:cubicBezTo>
                  <a:cubicBezTo>
                    <a:pt x="100502" y="200677"/>
                    <a:pt x="100143" y="202635"/>
                    <a:pt x="97860" y="202635"/>
                  </a:cubicBezTo>
                  <a:lnTo>
                    <a:pt x="68633" y="202635"/>
                  </a:lnTo>
                  <a:cubicBezTo>
                    <a:pt x="66936" y="202635"/>
                    <a:pt x="65566" y="204005"/>
                    <a:pt x="65566" y="205701"/>
                  </a:cubicBezTo>
                  <a:cubicBezTo>
                    <a:pt x="65566" y="207397"/>
                    <a:pt x="66936" y="208767"/>
                    <a:pt x="68633" y="208767"/>
                  </a:cubicBezTo>
                  <a:lnTo>
                    <a:pt x="97860" y="208767"/>
                  </a:lnTo>
                  <a:cubicBezTo>
                    <a:pt x="102459" y="208767"/>
                    <a:pt x="106048" y="205570"/>
                    <a:pt x="106602" y="201036"/>
                  </a:cubicBezTo>
                  <a:cubicBezTo>
                    <a:pt x="107189" y="196535"/>
                    <a:pt x="104515" y="192588"/>
                    <a:pt x="100143" y="191446"/>
                  </a:cubicBezTo>
                  <a:lnTo>
                    <a:pt x="70949" y="184335"/>
                  </a:lnTo>
                  <a:lnTo>
                    <a:pt x="70949" y="131262"/>
                  </a:lnTo>
                  <a:cubicBezTo>
                    <a:pt x="72841" y="130904"/>
                    <a:pt x="74765" y="130414"/>
                    <a:pt x="76625" y="129794"/>
                  </a:cubicBezTo>
                  <a:cubicBezTo>
                    <a:pt x="79658" y="128816"/>
                    <a:pt x="82561" y="127739"/>
                    <a:pt x="85367" y="126532"/>
                  </a:cubicBezTo>
                  <a:lnTo>
                    <a:pt x="85367" y="126532"/>
                  </a:lnTo>
                  <a:lnTo>
                    <a:pt x="75026" y="158467"/>
                  </a:lnTo>
                  <a:cubicBezTo>
                    <a:pt x="73939" y="161897"/>
                    <a:pt x="76593" y="165159"/>
                    <a:pt x="79871" y="165159"/>
                  </a:cubicBezTo>
                  <a:cubicBezTo>
                    <a:pt x="80429" y="165159"/>
                    <a:pt x="81004" y="165065"/>
                    <a:pt x="81583" y="164861"/>
                  </a:cubicBezTo>
                  <a:lnTo>
                    <a:pt x="90879" y="161599"/>
                  </a:lnTo>
                  <a:lnTo>
                    <a:pt x="97077" y="159413"/>
                  </a:lnTo>
                  <a:lnTo>
                    <a:pt x="106472" y="172885"/>
                  </a:lnTo>
                  <a:cubicBezTo>
                    <a:pt x="107509" y="174371"/>
                    <a:pt x="109082" y="175074"/>
                    <a:pt x="110643" y="175074"/>
                  </a:cubicBezTo>
                  <a:cubicBezTo>
                    <a:pt x="112714" y="175074"/>
                    <a:pt x="114763" y="173836"/>
                    <a:pt x="115507" y="171548"/>
                  </a:cubicBezTo>
                  <a:lnTo>
                    <a:pt x="134296" y="113354"/>
                  </a:lnTo>
                  <a:lnTo>
                    <a:pt x="153085" y="171548"/>
                  </a:lnTo>
                  <a:cubicBezTo>
                    <a:pt x="153830" y="173836"/>
                    <a:pt x="155879" y="175074"/>
                    <a:pt x="157950" y="175074"/>
                  </a:cubicBezTo>
                  <a:cubicBezTo>
                    <a:pt x="159511" y="175074"/>
                    <a:pt x="161084" y="174371"/>
                    <a:pt x="162121" y="172885"/>
                  </a:cubicBezTo>
                  <a:cubicBezTo>
                    <a:pt x="165383" y="168188"/>
                    <a:pt x="168286" y="164045"/>
                    <a:pt x="171516" y="159413"/>
                  </a:cubicBezTo>
                  <a:cubicBezTo>
                    <a:pt x="176800" y="161273"/>
                    <a:pt x="181595" y="162969"/>
                    <a:pt x="187010" y="164861"/>
                  </a:cubicBezTo>
                  <a:cubicBezTo>
                    <a:pt x="187588" y="165065"/>
                    <a:pt x="188164" y="165159"/>
                    <a:pt x="188721" y="165159"/>
                  </a:cubicBezTo>
                  <a:cubicBezTo>
                    <a:pt x="192000" y="165159"/>
                    <a:pt x="194649" y="161897"/>
                    <a:pt x="193534" y="158467"/>
                  </a:cubicBezTo>
                  <a:lnTo>
                    <a:pt x="171842" y="91270"/>
                  </a:lnTo>
                  <a:lnTo>
                    <a:pt x="172494" y="91075"/>
                  </a:lnTo>
                  <a:cubicBezTo>
                    <a:pt x="175724" y="90129"/>
                    <a:pt x="177616" y="86834"/>
                    <a:pt x="176833" y="83572"/>
                  </a:cubicBezTo>
                  <a:lnTo>
                    <a:pt x="174712" y="74928"/>
                  </a:lnTo>
                  <a:cubicBezTo>
                    <a:pt x="174712" y="74863"/>
                    <a:pt x="174712" y="74797"/>
                    <a:pt x="174778" y="74765"/>
                  </a:cubicBezTo>
                  <a:lnTo>
                    <a:pt x="180910" y="68339"/>
                  </a:lnTo>
                  <a:cubicBezTo>
                    <a:pt x="183226" y="65925"/>
                    <a:pt x="183226" y="62108"/>
                    <a:pt x="180910" y="59662"/>
                  </a:cubicBezTo>
                  <a:lnTo>
                    <a:pt x="174778" y="53236"/>
                  </a:lnTo>
                  <a:cubicBezTo>
                    <a:pt x="174712" y="53203"/>
                    <a:pt x="174712" y="53138"/>
                    <a:pt x="174712" y="53105"/>
                  </a:cubicBezTo>
                  <a:lnTo>
                    <a:pt x="176833" y="44461"/>
                  </a:lnTo>
                  <a:cubicBezTo>
                    <a:pt x="177616" y="41199"/>
                    <a:pt x="175724" y="37904"/>
                    <a:pt x="172494" y="36958"/>
                  </a:cubicBezTo>
                  <a:lnTo>
                    <a:pt x="163948" y="34447"/>
                  </a:lnTo>
                  <a:cubicBezTo>
                    <a:pt x="163915" y="34447"/>
                    <a:pt x="163850" y="34414"/>
                    <a:pt x="163850" y="34349"/>
                  </a:cubicBezTo>
                  <a:lnTo>
                    <a:pt x="161338" y="25835"/>
                  </a:lnTo>
                  <a:cubicBezTo>
                    <a:pt x="160564" y="23069"/>
                    <a:pt x="158053" y="21288"/>
                    <a:pt x="155319" y="21288"/>
                  </a:cubicBezTo>
                  <a:cubicBezTo>
                    <a:pt x="154829" y="21288"/>
                    <a:pt x="154331" y="21345"/>
                    <a:pt x="153836" y="21464"/>
                  </a:cubicBezTo>
                  <a:lnTo>
                    <a:pt x="145224" y="23584"/>
                  </a:lnTo>
                  <a:cubicBezTo>
                    <a:pt x="145159" y="23584"/>
                    <a:pt x="145094" y="23584"/>
                    <a:pt x="145061" y="23552"/>
                  </a:cubicBezTo>
                  <a:lnTo>
                    <a:pt x="138635" y="17386"/>
                  </a:lnTo>
                  <a:cubicBezTo>
                    <a:pt x="137412" y="16228"/>
                    <a:pt x="135854" y="15649"/>
                    <a:pt x="134296" y="15649"/>
                  </a:cubicBezTo>
                  <a:cubicBezTo>
                    <a:pt x="132739" y="15649"/>
                    <a:pt x="131181" y="16228"/>
                    <a:pt x="129958" y="17386"/>
                  </a:cubicBezTo>
                  <a:lnTo>
                    <a:pt x="123532" y="23552"/>
                  </a:lnTo>
                  <a:cubicBezTo>
                    <a:pt x="123499" y="23584"/>
                    <a:pt x="123434" y="23584"/>
                    <a:pt x="123369" y="23584"/>
                  </a:cubicBezTo>
                  <a:lnTo>
                    <a:pt x="114757" y="21464"/>
                  </a:lnTo>
                  <a:cubicBezTo>
                    <a:pt x="114268" y="21366"/>
                    <a:pt x="113779" y="21301"/>
                    <a:pt x="113322" y="21301"/>
                  </a:cubicBezTo>
                  <a:lnTo>
                    <a:pt x="110549" y="6067"/>
                  </a:lnTo>
                  <a:cubicBezTo>
                    <a:pt x="109929" y="2544"/>
                    <a:pt x="106863" y="0"/>
                    <a:pt x="1032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106"/>
            <p:cNvSpPr/>
            <p:nvPr/>
          </p:nvSpPr>
          <p:spPr>
            <a:xfrm>
              <a:off x="3981250" y="1087850"/>
              <a:ext cx="1485025" cy="1500550"/>
            </a:xfrm>
            <a:custGeom>
              <a:avLst/>
              <a:gdLst/>
              <a:ahLst/>
              <a:cxnLst/>
              <a:rect l="l" t="t" r="r" b="b"/>
              <a:pathLst>
                <a:path w="59401" h="60022" extrusionOk="0">
                  <a:moveTo>
                    <a:pt x="30010" y="1"/>
                  </a:moveTo>
                  <a:cubicBezTo>
                    <a:pt x="13472" y="1"/>
                    <a:pt x="0" y="13473"/>
                    <a:pt x="0" y="30011"/>
                  </a:cubicBezTo>
                  <a:cubicBezTo>
                    <a:pt x="0" y="46582"/>
                    <a:pt x="13472" y="60021"/>
                    <a:pt x="30010" y="60021"/>
                  </a:cubicBezTo>
                  <a:cubicBezTo>
                    <a:pt x="43482" y="60021"/>
                    <a:pt x="55389" y="50953"/>
                    <a:pt x="58944" y="37970"/>
                  </a:cubicBezTo>
                  <a:cubicBezTo>
                    <a:pt x="59401" y="36339"/>
                    <a:pt x="58422" y="34643"/>
                    <a:pt x="56824" y="34219"/>
                  </a:cubicBezTo>
                  <a:cubicBezTo>
                    <a:pt x="56546" y="34141"/>
                    <a:pt x="56267" y="34104"/>
                    <a:pt x="55992" y="34104"/>
                  </a:cubicBezTo>
                  <a:cubicBezTo>
                    <a:pt x="54651" y="34104"/>
                    <a:pt x="53419" y="34986"/>
                    <a:pt x="53040" y="36339"/>
                  </a:cubicBezTo>
                  <a:cubicBezTo>
                    <a:pt x="50202" y="46680"/>
                    <a:pt x="40742" y="53922"/>
                    <a:pt x="30010" y="53922"/>
                  </a:cubicBezTo>
                  <a:cubicBezTo>
                    <a:pt x="16832" y="53922"/>
                    <a:pt x="6100" y="43190"/>
                    <a:pt x="6100" y="30011"/>
                  </a:cubicBezTo>
                  <a:cubicBezTo>
                    <a:pt x="6100" y="16833"/>
                    <a:pt x="16832" y="6133"/>
                    <a:pt x="30010" y="6133"/>
                  </a:cubicBezTo>
                  <a:cubicBezTo>
                    <a:pt x="40742" y="6133"/>
                    <a:pt x="50202" y="13342"/>
                    <a:pt x="53040" y="23683"/>
                  </a:cubicBezTo>
                  <a:cubicBezTo>
                    <a:pt x="53421" y="25042"/>
                    <a:pt x="54662" y="25948"/>
                    <a:pt x="56009" y="25948"/>
                  </a:cubicBezTo>
                  <a:cubicBezTo>
                    <a:pt x="56279" y="25948"/>
                    <a:pt x="56552" y="25912"/>
                    <a:pt x="56824" y="25836"/>
                  </a:cubicBezTo>
                  <a:cubicBezTo>
                    <a:pt x="58422" y="25379"/>
                    <a:pt x="59401" y="23716"/>
                    <a:pt x="58944" y="22085"/>
                  </a:cubicBezTo>
                  <a:cubicBezTo>
                    <a:pt x="55389" y="9069"/>
                    <a:pt x="43482" y="1"/>
                    <a:pt x="300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5" name="Google Shape;7525;p106"/>
          <p:cNvGrpSpPr/>
          <p:nvPr/>
        </p:nvGrpSpPr>
        <p:grpSpPr>
          <a:xfrm>
            <a:off x="3163308" y="1840177"/>
            <a:ext cx="311338" cy="396137"/>
            <a:chOff x="1190625" y="238125"/>
            <a:chExt cx="4101950" cy="5219200"/>
          </a:xfrm>
          <a:solidFill>
            <a:schemeClr val="bg1">
              <a:lumMod val="85000"/>
            </a:schemeClr>
          </a:solidFill>
        </p:grpSpPr>
        <p:sp>
          <p:nvSpPr>
            <p:cNvPr id="7526" name="Google Shape;7526;p106"/>
            <p:cNvSpPr/>
            <p:nvPr/>
          </p:nvSpPr>
          <p:spPr>
            <a:xfrm>
              <a:off x="1190625" y="238125"/>
              <a:ext cx="4101950" cy="5219200"/>
            </a:xfrm>
            <a:custGeom>
              <a:avLst/>
              <a:gdLst/>
              <a:ahLst/>
              <a:cxnLst/>
              <a:rect l="l" t="t" r="r" b="b"/>
              <a:pathLst>
                <a:path w="164078" h="208768" extrusionOk="0">
                  <a:moveTo>
                    <a:pt x="87617" y="6100"/>
                  </a:moveTo>
                  <a:cubicBezTo>
                    <a:pt x="91499" y="6100"/>
                    <a:pt x="94630" y="9264"/>
                    <a:pt x="94630" y="13113"/>
                  </a:cubicBezTo>
                  <a:cubicBezTo>
                    <a:pt x="94630" y="16995"/>
                    <a:pt x="91499" y="20126"/>
                    <a:pt x="87617" y="20126"/>
                  </a:cubicBezTo>
                  <a:cubicBezTo>
                    <a:pt x="83768" y="20126"/>
                    <a:pt x="80604" y="16995"/>
                    <a:pt x="80604" y="13113"/>
                  </a:cubicBezTo>
                  <a:cubicBezTo>
                    <a:pt x="80604" y="9264"/>
                    <a:pt x="83768" y="6100"/>
                    <a:pt x="87617" y="6100"/>
                  </a:cubicBezTo>
                  <a:close/>
                  <a:moveTo>
                    <a:pt x="34512" y="41134"/>
                  </a:moveTo>
                  <a:lnTo>
                    <a:pt x="34512" y="48082"/>
                  </a:lnTo>
                  <a:lnTo>
                    <a:pt x="24106" y="48082"/>
                  </a:lnTo>
                  <a:cubicBezTo>
                    <a:pt x="23780" y="48082"/>
                    <a:pt x="23519" y="47821"/>
                    <a:pt x="23519" y="47495"/>
                  </a:cubicBezTo>
                  <a:lnTo>
                    <a:pt x="23519" y="41721"/>
                  </a:lnTo>
                  <a:cubicBezTo>
                    <a:pt x="23519" y="41395"/>
                    <a:pt x="23780" y="41134"/>
                    <a:pt x="24106" y="41134"/>
                  </a:cubicBezTo>
                  <a:close/>
                  <a:moveTo>
                    <a:pt x="51050" y="41134"/>
                  </a:moveTo>
                  <a:cubicBezTo>
                    <a:pt x="51344" y="41134"/>
                    <a:pt x="51605" y="41395"/>
                    <a:pt x="51605" y="41721"/>
                  </a:cubicBezTo>
                  <a:lnTo>
                    <a:pt x="51605" y="47495"/>
                  </a:lnTo>
                  <a:cubicBezTo>
                    <a:pt x="51605" y="47821"/>
                    <a:pt x="51344" y="48082"/>
                    <a:pt x="51050" y="48082"/>
                  </a:cubicBezTo>
                  <a:lnTo>
                    <a:pt x="40644" y="48082"/>
                  </a:lnTo>
                  <a:lnTo>
                    <a:pt x="40644" y="41134"/>
                  </a:lnTo>
                  <a:close/>
                  <a:moveTo>
                    <a:pt x="94630" y="56302"/>
                  </a:moveTo>
                  <a:lnTo>
                    <a:pt x="94630" y="63315"/>
                  </a:lnTo>
                  <a:cubicBezTo>
                    <a:pt x="94630" y="67164"/>
                    <a:pt x="91499" y="70328"/>
                    <a:pt x="87617" y="70328"/>
                  </a:cubicBezTo>
                  <a:cubicBezTo>
                    <a:pt x="83768" y="70328"/>
                    <a:pt x="80604" y="67164"/>
                    <a:pt x="80604" y="63315"/>
                  </a:cubicBezTo>
                  <a:cubicBezTo>
                    <a:pt x="80604" y="59433"/>
                    <a:pt x="83768" y="56302"/>
                    <a:pt x="87617" y="56302"/>
                  </a:cubicBezTo>
                  <a:close/>
                  <a:moveTo>
                    <a:pt x="127772" y="56302"/>
                  </a:moveTo>
                  <a:cubicBezTo>
                    <a:pt x="131654" y="56302"/>
                    <a:pt x="134785" y="59433"/>
                    <a:pt x="134785" y="63315"/>
                  </a:cubicBezTo>
                  <a:cubicBezTo>
                    <a:pt x="134785" y="67164"/>
                    <a:pt x="131654" y="70328"/>
                    <a:pt x="127772" y="70328"/>
                  </a:cubicBezTo>
                  <a:cubicBezTo>
                    <a:pt x="123923" y="70328"/>
                    <a:pt x="120759" y="67164"/>
                    <a:pt x="120759" y="63315"/>
                  </a:cubicBezTo>
                  <a:cubicBezTo>
                    <a:pt x="120759" y="59433"/>
                    <a:pt x="123923" y="56302"/>
                    <a:pt x="127772" y="56302"/>
                  </a:cubicBezTo>
                  <a:close/>
                  <a:moveTo>
                    <a:pt x="34512" y="54182"/>
                  </a:moveTo>
                  <a:lnTo>
                    <a:pt x="34512" y="108004"/>
                  </a:lnTo>
                  <a:cubicBezTo>
                    <a:pt x="29207" y="105874"/>
                    <a:pt x="24280" y="105104"/>
                    <a:pt x="19933" y="105104"/>
                  </a:cubicBezTo>
                  <a:cubicBezTo>
                    <a:pt x="14229" y="105104"/>
                    <a:pt x="9521" y="106429"/>
                    <a:pt x="6263" y="107743"/>
                  </a:cubicBezTo>
                  <a:cubicBezTo>
                    <a:pt x="7046" y="101056"/>
                    <a:pt x="10667" y="94989"/>
                    <a:pt x="16310" y="91173"/>
                  </a:cubicBezTo>
                  <a:cubicBezTo>
                    <a:pt x="24367" y="85692"/>
                    <a:pt x="29195" y="76624"/>
                    <a:pt x="29195" y="66871"/>
                  </a:cubicBezTo>
                  <a:lnTo>
                    <a:pt x="29195" y="54182"/>
                  </a:lnTo>
                  <a:close/>
                  <a:moveTo>
                    <a:pt x="45961" y="54182"/>
                  </a:moveTo>
                  <a:lnTo>
                    <a:pt x="45961" y="66871"/>
                  </a:lnTo>
                  <a:cubicBezTo>
                    <a:pt x="45961" y="76624"/>
                    <a:pt x="50789" y="85692"/>
                    <a:pt x="58846" y="91173"/>
                  </a:cubicBezTo>
                  <a:cubicBezTo>
                    <a:pt x="65207" y="95511"/>
                    <a:pt x="69024" y="102687"/>
                    <a:pt x="69024" y="110418"/>
                  </a:cubicBezTo>
                  <a:lnTo>
                    <a:pt x="69024" y="111071"/>
                  </a:lnTo>
                  <a:cubicBezTo>
                    <a:pt x="66784" y="112260"/>
                    <a:pt x="61871" y="114376"/>
                    <a:pt x="55273" y="114376"/>
                  </a:cubicBezTo>
                  <a:cubicBezTo>
                    <a:pt x="51011" y="114376"/>
                    <a:pt x="46046" y="113493"/>
                    <a:pt x="40644" y="110908"/>
                  </a:cubicBezTo>
                  <a:lnTo>
                    <a:pt x="40644" y="54182"/>
                  </a:lnTo>
                  <a:close/>
                  <a:moveTo>
                    <a:pt x="140689" y="104188"/>
                  </a:moveTo>
                  <a:cubicBezTo>
                    <a:pt x="141277" y="104188"/>
                    <a:pt x="141766" y="104645"/>
                    <a:pt x="141766" y="105232"/>
                  </a:cubicBezTo>
                  <a:lnTo>
                    <a:pt x="141766" y="120693"/>
                  </a:lnTo>
                  <a:lnTo>
                    <a:pt x="133905" y="120693"/>
                  </a:lnTo>
                  <a:lnTo>
                    <a:pt x="133905" y="105232"/>
                  </a:lnTo>
                  <a:cubicBezTo>
                    <a:pt x="133905" y="104645"/>
                    <a:pt x="134394" y="104188"/>
                    <a:pt x="134981" y="104188"/>
                  </a:cubicBezTo>
                  <a:close/>
                  <a:moveTo>
                    <a:pt x="127805" y="126826"/>
                  </a:moveTo>
                  <a:lnTo>
                    <a:pt x="127805" y="148877"/>
                  </a:lnTo>
                  <a:cubicBezTo>
                    <a:pt x="121713" y="145823"/>
                    <a:pt x="116074" y="144780"/>
                    <a:pt x="111219" y="144780"/>
                  </a:cubicBezTo>
                  <a:cubicBezTo>
                    <a:pt x="106065" y="144780"/>
                    <a:pt x="101795" y="145956"/>
                    <a:pt x="98806" y="147148"/>
                  </a:cubicBezTo>
                  <a:lnTo>
                    <a:pt x="98806" y="126826"/>
                  </a:lnTo>
                  <a:close/>
                  <a:moveTo>
                    <a:pt x="155988" y="126826"/>
                  </a:moveTo>
                  <a:lnTo>
                    <a:pt x="155988" y="150345"/>
                  </a:lnTo>
                  <a:cubicBezTo>
                    <a:pt x="154455" y="151160"/>
                    <a:pt x="151617" y="152367"/>
                    <a:pt x="147866" y="152955"/>
                  </a:cubicBezTo>
                  <a:lnTo>
                    <a:pt x="147866" y="147311"/>
                  </a:lnTo>
                  <a:cubicBezTo>
                    <a:pt x="147866" y="145615"/>
                    <a:pt x="146496" y="144245"/>
                    <a:pt x="144832" y="144245"/>
                  </a:cubicBezTo>
                  <a:cubicBezTo>
                    <a:pt x="143136" y="144245"/>
                    <a:pt x="141766" y="145615"/>
                    <a:pt x="141766" y="147311"/>
                  </a:cubicBezTo>
                  <a:lnTo>
                    <a:pt x="141766" y="153216"/>
                  </a:lnTo>
                  <a:cubicBezTo>
                    <a:pt x="139156" y="153052"/>
                    <a:pt x="136514" y="152530"/>
                    <a:pt x="133905" y="151617"/>
                  </a:cubicBezTo>
                  <a:lnTo>
                    <a:pt x="133905" y="126826"/>
                  </a:lnTo>
                  <a:lnTo>
                    <a:pt x="141766" y="126826"/>
                  </a:lnTo>
                  <a:lnTo>
                    <a:pt x="141766" y="133024"/>
                  </a:lnTo>
                  <a:cubicBezTo>
                    <a:pt x="141766" y="134720"/>
                    <a:pt x="143136" y="136090"/>
                    <a:pt x="144832" y="136090"/>
                  </a:cubicBezTo>
                  <a:cubicBezTo>
                    <a:pt x="146496" y="136090"/>
                    <a:pt x="147866" y="134720"/>
                    <a:pt x="147866" y="133024"/>
                  </a:cubicBezTo>
                  <a:lnTo>
                    <a:pt x="147866" y="126826"/>
                  </a:lnTo>
                  <a:close/>
                  <a:moveTo>
                    <a:pt x="111186" y="150914"/>
                  </a:moveTo>
                  <a:cubicBezTo>
                    <a:pt x="115442" y="150914"/>
                    <a:pt x="120470" y="151884"/>
                    <a:pt x="125945" y="154814"/>
                  </a:cubicBezTo>
                  <a:cubicBezTo>
                    <a:pt x="132419" y="158253"/>
                    <a:pt x="138408" y="159409"/>
                    <a:pt x="143528" y="159409"/>
                  </a:cubicBezTo>
                  <a:cubicBezTo>
                    <a:pt x="148702" y="159409"/>
                    <a:pt x="152988" y="158229"/>
                    <a:pt x="155988" y="157032"/>
                  </a:cubicBezTo>
                  <a:lnTo>
                    <a:pt x="155988" y="199340"/>
                  </a:lnTo>
                  <a:cubicBezTo>
                    <a:pt x="155988" y="201167"/>
                    <a:pt x="154520" y="202667"/>
                    <a:pt x="152694" y="202667"/>
                  </a:cubicBezTo>
                  <a:lnTo>
                    <a:pt x="102100" y="202667"/>
                  </a:lnTo>
                  <a:cubicBezTo>
                    <a:pt x="100273" y="202667"/>
                    <a:pt x="98806" y="201167"/>
                    <a:pt x="98806" y="199340"/>
                  </a:cubicBezTo>
                  <a:lnTo>
                    <a:pt x="98806" y="153868"/>
                  </a:lnTo>
                  <a:cubicBezTo>
                    <a:pt x="100888" y="152770"/>
                    <a:pt x="105299" y="150914"/>
                    <a:pt x="111186" y="150914"/>
                  </a:cubicBezTo>
                  <a:close/>
                  <a:moveTo>
                    <a:pt x="44722" y="0"/>
                  </a:moveTo>
                  <a:cubicBezTo>
                    <a:pt x="39079" y="0"/>
                    <a:pt x="34512" y="4567"/>
                    <a:pt x="34512" y="10210"/>
                  </a:cubicBezTo>
                  <a:lnTo>
                    <a:pt x="34512" y="35034"/>
                  </a:lnTo>
                  <a:lnTo>
                    <a:pt x="24106" y="35034"/>
                  </a:lnTo>
                  <a:cubicBezTo>
                    <a:pt x="20420" y="35034"/>
                    <a:pt x="17419" y="38035"/>
                    <a:pt x="17419" y="41721"/>
                  </a:cubicBezTo>
                  <a:lnTo>
                    <a:pt x="17419" y="47495"/>
                  </a:lnTo>
                  <a:cubicBezTo>
                    <a:pt x="17419" y="50822"/>
                    <a:pt x="19866" y="53594"/>
                    <a:pt x="23062" y="54084"/>
                  </a:cubicBezTo>
                  <a:lnTo>
                    <a:pt x="23062" y="66871"/>
                  </a:lnTo>
                  <a:cubicBezTo>
                    <a:pt x="23062" y="74602"/>
                    <a:pt x="19246" y="81778"/>
                    <a:pt x="12885" y="86116"/>
                  </a:cubicBezTo>
                  <a:cubicBezTo>
                    <a:pt x="4828" y="91564"/>
                    <a:pt x="0" y="100665"/>
                    <a:pt x="0" y="110418"/>
                  </a:cubicBezTo>
                  <a:lnTo>
                    <a:pt x="0" y="197709"/>
                  </a:lnTo>
                  <a:cubicBezTo>
                    <a:pt x="0" y="203809"/>
                    <a:pt x="4958" y="208767"/>
                    <a:pt x="11058" y="208767"/>
                  </a:cubicBezTo>
                  <a:lnTo>
                    <a:pt x="30434" y="208767"/>
                  </a:lnTo>
                  <a:cubicBezTo>
                    <a:pt x="32131" y="208767"/>
                    <a:pt x="33501" y="207397"/>
                    <a:pt x="33501" y="205701"/>
                  </a:cubicBezTo>
                  <a:cubicBezTo>
                    <a:pt x="33501" y="204005"/>
                    <a:pt x="32131" y="202635"/>
                    <a:pt x="30434" y="202635"/>
                  </a:cubicBezTo>
                  <a:lnTo>
                    <a:pt x="11058" y="202635"/>
                  </a:lnTo>
                  <a:cubicBezTo>
                    <a:pt x="8318" y="202635"/>
                    <a:pt x="6133" y="200449"/>
                    <a:pt x="6133" y="197709"/>
                  </a:cubicBezTo>
                  <a:lnTo>
                    <a:pt x="6133" y="114561"/>
                  </a:lnTo>
                  <a:cubicBezTo>
                    <a:pt x="8368" y="113357"/>
                    <a:pt x="13290" y="111224"/>
                    <a:pt x="19901" y="111224"/>
                  </a:cubicBezTo>
                  <a:cubicBezTo>
                    <a:pt x="24577" y="111224"/>
                    <a:pt x="30097" y="112291"/>
                    <a:pt x="36110" y="115507"/>
                  </a:cubicBezTo>
                  <a:lnTo>
                    <a:pt x="36143" y="115507"/>
                  </a:lnTo>
                  <a:cubicBezTo>
                    <a:pt x="43166" y="119250"/>
                    <a:pt x="49653" y="120504"/>
                    <a:pt x="55194" y="120504"/>
                  </a:cubicBezTo>
                  <a:cubicBezTo>
                    <a:pt x="61001" y="120504"/>
                    <a:pt x="65768" y="119126"/>
                    <a:pt x="69024" y="117790"/>
                  </a:cubicBezTo>
                  <a:lnTo>
                    <a:pt x="69024" y="197709"/>
                  </a:lnTo>
                  <a:cubicBezTo>
                    <a:pt x="69024" y="200449"/>
                    <a:pt x="66805" y="202635"/>
                    <a:pt x="64098" y="202635"/>
                  </a:cubicBezTo>
                  <a:lnTo>
                    <a:pt x="44722" y="202635"/>
                  </a:lnTo>
                  <a:cubicBezTo>
                    <a:pt x="43026" y="202635"/>
                    <a:pt x="41656" y="204005"/>
                    <a:pt x="41656" y="205701"/>
                  </a:cubicBezTo>
                  <a:cubicBezTo>
                    <a:pt x="41656" y="207397"/>
                    <a:pt x="43026" y="208767"/>
                    <a:pt x="44722" y="208767"/>
                  </a:cubicBezTo>
                  <a:lnTo>
                    <a:pt x="64098" y="208767"/>
                  </a:lnTo>
                  <a:cubicBezTo>
                    <a:pt x="70198" y="208767"/>
                    <a:pt x="75156" y="203809"/>
                    <a:pt x="75156" y="197709"/>
                  </a:cubicBezTo>
                  <a:lnTo>
                    <a:pt x="75156" y="110418"/>
                  </a:lnTo>
                  <a:cubicBezTo>
                    <a:pt x="75156" y="100665"/>
                    <a:pt x="70328" y="91564"/>
                    <a:pt x="62271" y="86116"/>
                  </a:cubicBezTo>
                  <a:cubicBezTo>
                    <a:pt x="55878" y="81778"/>
                    <a:pt x="52094" y="74602"/>
                    <a:pt x="52094" y="66871"/>
                  </a:cubicBezTo>
                  <a:lnTo>
                    <a:pt x="52094" y="54084"/>
                  </a:lnTo>
                  <a:cubicBezTo>
                    <a:pt x="55291" y="53594"/>
                    <a:pt x="57737" y="50822"/>
                    <a:pt x="57737" y="47495"/>
                  </a:cubicBezTo>
                  <a:lnTo>
                    <a:pt x="57737" y="41721"/>
                  </a:lnTo>
                  <a:cubicBezTo>
                    <a:pt x="57737" y="38035"/>
                    <a:pt x="54736" y="35034"/>
                    <a:pt x="51050" y="35034"/>
                  </a:cubicBezTo>
                  <a:lnTo>
                    <a:pt x="40644" y="35034"/>
                  </a:lnTo>
                  <a:lnTo>
                    <a:pt x="40644" y="10210"/>
                  </a:lnTo>
                  <a:cubicBezTo>
                    <a:pt x="40644" y="7959"/>
                    <a:pt x="42471" y="6100"/>
                    <a:pt x="44722" y="6100"/>
                  </a:cubicBezTo>
                  <a:lnTo>
                    <a:pt x="76526" y="6100"/>
                  </a:lnTo>
                  <a:cubicBezTo>
                    <a:pt x="75254" y="8155"/>
                    <a:pt x="74504" y="10536"/>
                    <a:pt x="74504" y="13113"/>
                  </a:cubicBezTo>
                  <a:cubicBezTo>
                    <a:pt x="74504" y="20355"/>
                    <a:pt x="80375" y="26259"/>
                    <a:pt x="87617" y="26259"/>
                  </a:cubicBezTo>
                  <a:cubicBezTo>
                    <a:pt x="90194" y="26259"/>
                    <a:pt x="92608" y="25509"/>
                    <a:pt x="94630" y="24204"/>
                  </a:cubicBezTo>
                  <a:lnTo>
                    <a:pt x="94630" y="50169"/>
                  </a:lnTo>
                  <a:lnTo>
                    <a:pt x="87617" y="50169"/>
                  </a:lnTo>
                  <a:cubicBezTo>
                    <a:pt x="80375" y="50169"/>
                    <a:pt x="74504" y="56074"/>
                    <a:pt x="74504" y="63315"/>
                  </a:cubicBezTo>
                  <a:cubicBezTo>
                    <a:pt x="74504" y="70557"/>
                    <a:pt x="80375" y="76428"/>
                    <a:pt x="87617" y="76428"/>
                  </a:cubicBezTo>
                  <a:cubicBezTo>
                    <a:pt x="94859" y="76428"/>
                    <a:pt x="100730" y="70557"/>
                    <a:pt x="100730" y="63315"/>
                  </a:cubicBezTo>
                  <a:lnTo>
                    <a:pt x="100730" y="56302"/>
                  </a:lnTo>
                  <a:lnTo>
                    <a:pt x="116681" y="56302"/>
                  </a:lnTo>
                  <a:cubicBezTo>
                    <a:pt x="115409" y="58324"/>
                    <a:pt x="114659" y="60738"/>
                    <a:pt x="114659" y="63315"/>
                  </a:cubicBezTo>
                  <a:cubicBezTo>
                    <a:pt x="114659" y="70557"/>
                    <a:pt x="120530" y="76428"/>
                    <a:pt x="127772" y="76428"/>
                  </a:cubicBezTo>
                  <a:cubicBezTo>
                    <a:pt x="130349" y="76428"/>
                    <a:pt x="132763" y="75678"/>
                    <a:pt x="134785" y="74406"/>
                  </a:cubicBezTo>
                  <a:lnTo>
                    <a:pt x="134785" y="98088"/>
                  </a:lnTo>
                  <a:cubicBezTo>
                    <a:pt x="130904" y="98186"/>
                    <a:pt x="127805" y="101350"/>
                    <a:pt x="127805" y="105232"/>
                  </a:cubicBezTo>
                  <a:lnTo>
                    <a:pt x="127805" y="120693"/>
                  </a:lnTo>
                  <a:lnTo>
                    <a:pt x="93749" y="120693"/>
                  </a:lnTo>
                  <a:cubicBezTo>
                    <a:pt x="92086" y="120693"/>
                    <a:pt x="90716" y="122064"/>
                    <a:pt x="90716" y="123760"/>
                  </a:cubicBezTo>
                  <a:cubicBezTo>
                    <a:pt x="90716" y="125065"/>
                    <a:pt x="91531" y="126174"/>
                    <a:pt x="92673" y="126598"/>
                  </a:cubicBezTo>
                  <a:lnTo>
                    <a:pt x="92673" y="199373"/>
                  </a:lnTo>
                  <a:cubicBezTo>
                    <a:pt x="92673" y="204559"/>
                    <a:pt x="96914" y="208767"/>
                    <a:pt x="102100" y="208767"/>
                  </a:cubicBezTo>
                  <a:lnTo>
                    <a:pt x="152694" y="208767"/>
                  </a:lnTo>
                  <a:cubicBezTo>
                    <a:pt x="157880" y="208767"/>
                    <a:pt x="162121" y="204559"/>
                    <a:pt x="162121" y="199373"/>
                  </a:cubicBezTo>
                  <a:lnTo>
                    <a:pt x="162121" y="126598"/>
                  </a:lnTo>
                  <a:cubicBezTo>
                    <a:pt x="163262" y="126174"/>
                    <a:pt x="164078" y="125065"/>
                    <a:pt x="164078" y="123760"/>
                  </a:cubicBezTo>
                  <a:cubicBezTo>
                    <a:pt x="164078" y="122064"/>
                    <a:pt x="162708" y="120693"/>
                    <a:pt x="161044" y="120693"/>
                  </a:cubicBezTo>
                  <a:lnTo>
                    <a:pt x="147866" y="120693"/>
                  </a:lnTo>
                  <a:lnTo>
                    <a:pt x="147866" y="105232"/>
                  </a:lnTo>
                  <a:cubicBezTo>
                    <a:pt x="147866" y="101350"/>
                    <a:pt x="144767" y="98186"/>
                    <a:pt x="140885" y="98088"/>
                  </a:cubicBezTo>
                  <a:lnTo>
                    <a:pt x="140885" y="63315"/>
                  </a:lnTo>
                  <a:cubicBezTo>
                    <a:pt x="140885" y="56074"/>
                    <a:pt x="135014" y="50169"/>
                    <a:pt x="127772" y="50169"/>
                  </a:cubicBezTo>
                  <a:lnTo>
                    <a:pt x="100730" y="50169"/>
                  </a:lnTo>
                  <a:lnTo>
                    <a:pt x="100730" y="13113"/>
                  </a:lnTo>
                  <a:cubicBezTo>
                    <a:pt x="100730" y="5872"/>
                    <a:pt x="94859" y="0"/>
                    <a:pt x="876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106"/>
            <p:cNvSpPr/>
            <p:nvPr/>
          </p:nvSpPr>
          <p:spPr>
            <a:xfrm>
              <a:off x="4269100" y="4474625"/>
              <a:ext cx="530925" cy="530900"/>
            </a:xfrm>
            <a:custGeom>
              <a:avLst/>
              <a:gdLst/>
              <a:ahLst/>
              <a:cxnLst/>
              <a:rect l="l" t="t" r="r" b="b"/>
              <a:pathLst>
                <a:path w="21237" h="21236" extrusionOk="0">
                  <a:moveTo>
                    <a:pt x="10635" y="6133"/>
                  </a:moveTo>
                  <a:cubicBezTo>
                    <a:pt x="13082" y="6133"/>
                    <a:pt x="15104" y="8155"/>
                    <a:pt x="15104" y="10602"/>
                  </a:cubicBezTo>
                  <a:cubicBezTo>
                    <a:pt x="15104" y="13081"/>
                    <a:pt x="13082" y="15103"/>
                    <a:pt x="10635" y="15103"/>
                  </a:cubicBezTo>
                  <a:cubicBezTo>
                    <a:pt x="8156" y="15103"/>
                    <a:pt x="6134" y="13081"/>
                    <a:pt x="6134" y="10602"/>
                  </a:cubicBezTo>
                  <a:cubicBezTo>
                    <a:pt x="6134" y="8155"/>
                    <a:pt x="8156" y="6133"/>
                    <a:pt x="10635" y="6133"/>
                  </a:cubicBezTo>
                  <a:close/>
                  <a:moveTo>
                    <a:pt x="10635" y="0"/>
                  </a:moveTo>
                  <a:cubicBezTo>
                    <a:pt x="4763" y="0"/>
                    <a:pt x="1" y="4763"/>
                    <a:pt x="1" y="10634"/>
                  </a:cubicBezTo>
                  <a:cubicBezTo>
                    <a:pt x="1" y="16473"/>
                    <a:pt x="4763" y="21236"/>
                    <a:pt x="10635" y="21236"/>
                  </a:cubicBezTo>
                  <a:cubicBezTo>
                    <a:pt x="16474" y="21236"/>
                    <a:pt x="21237" y="16473"/>
                    <a:pt x="21237" y="10634"/>
                  </a:cubicBezTo>
                  <a:cubicBezTo>
                    <a:pt x="21237" y="4763"/>
                    <a:pt x="16474" y="0"/>
                    <a:pt x="106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106"/>
            <p:cNvSpPr/>
            <p:nvPr/>
          </p:nvSpPr>
          <p:spPr>
            <a:xfrm>
              <a:off x="1604875" y="4172875"/>
              <a:ext cx="472200" cy="472200"/>
            </a:xfrm>
            <a:custGeom>
              <a:avLst/>
              <a:gdLst/>
              <a:ahLst/>
              <a:cxnLst/>
              <a:rect l="l" t="t" r="r" b="b"/>
              <a:pathLst>
                <a:path w="18888" h="18888" extrusionOk="0">
                  <a:moveTo>
                    <a:pt x="9428" y="6133"/>
                  </a:moveTo>
                  <a:cubicBezTo>
                    <a:pt x="11287" y="6133"/>
                    <a:pt x="12788" y="7601"/>
                    <a:pt x="12788" y="9461"/>
                  </a:cubicBezTo>
                  <a:cubicBezTo>
                    <a:pt x="12788" y="11287"/>
                    <a:pt x="11287" y="12788"/>
                    <a:pt x="9428" y="12788"/>
                  </a:cubicBezTo>
                  <a:cubicBezTo>
                    <a:pt x="7601" y="12788"/>
                    <a:pt x="6101" y="11287"/>
                    <a:pt x="6101" y="9461"/>
                  </a:cubicBezTo>
                  <a:cubicBezTo>
                    <a:pt x="6101" y="7601"/>
                    <a:pt x="7601" y="6133"/>
                    <a:pt x="9428" y="6133"/>
                  </a:cubicBezTo>
                  <a:close/>
                  <a:moveTo>
                    <a:pt x="9428" y="1"/>
                  </a:moveTo>
                  <a:cubicBezTo>
                    <a:pt x="4241" y="1"/>
                    <a:pt x="1" y="4241"/>
                    <a:pt x="1" y="9461"/>
                  </a:cubicBezTo>
                  <a:cubicBezTo>
                    <a:pt x="1" y="14680"/>
                    <a:pt x="4241" y="18888"/>
                    <a:pt x="9428" y="18888"/>
                  </a:cubicBezTo>
                  <a:cubicBezTo>
                    <a:pt x="14647" y="18888"/>
                    <a:pt x="18888" y="14680"/>
                    <a:pt x="18888" y="9461"/>
                  </a:cubicBezTo>
                  <a:cubicBezTo>
                    <a:pt x="18888" y="4241"/>
                    <a:pt x="14647" y="1"/>
                    <a:pt x="942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106"/>
            <p:cNvSpPr/>
            <p:nvPr/>
          </p:nvSpPr>
          <p:spPr>
            <a:xfrm>
              <a:off x="2016700" y="3593875"/>
              <a:ext cx="592900" cy="592075"/>
            </a:xfrm>
            <a:custGeom>
              <a:avLst/>
              <a:gdLst/>
              <a:ahLst/>
              <a:cxnLst/>
              <a:rect l="l" t="t" r="r" b="b"/>
              <a:pathLst>
                <a:path w="23716" h="23683" extrusionOk="0">
                  <a:moveTo>
                    <a:pt x="11875" y="6101"/>
                  </a:moveTo>
                  <a:cubicBezTo>
                    <a:pt x="15039" y="6101"/>
                    <a:pt x="17583" y="8678"/>
                    <a:pt x="17583" y="11842"/>
                  </a:cubicBezTo>
                  <a:cubicBezTo>
                    <a:pt x="17583" y="15006"/>
                    <a:pt x="15039" y="17583"/>
                    <a:pt x="11875" y="17583"/>
                  </a:cubicBezTo>
                  <a:cubicBezTo>
                    <a:pt x="8710" y="17583"/>
                    <a:pt x="6133" y="15006"/>
                    <a:pt x="6133" y="11842"/>
                  </a:cubicBezTo>
                  <a:cubicBezTo>
                    <a:pt x="6133" y="8678"/>
                    <a:pt x="8710" y="6101"/>
                    <a:pt x="11875" y="6101"/>
                  </a:cubicBezTo>
                  <a:close/>
                  <a:moveTo>
                    <a:pt x="11875" y="1"/>
                  </a:moveTo>
                  <a:cubicBezTo>
                    <a:pt x="5318" y="1"/>
                    <a:pt x="1" y="5318"/>
                    <a:pt x="1" y="11842"/>
                  </a:cubicBezTo>
                  <a:cubicBezTo>
                    <a:pt x="1" y="18366"/>
                    <a:pt x="5318" y="23683"/>
                    <a:pt x="11875" y="23683"/>
                  </a:cubicBezTo>
                  <a:cubicBezTo>
                    <a:pt x="18399" y="23683"/>
                    <a:pt x="23716" y="18366"/>
                    <a:pt x="23716" y="11842"/>
                  </a:cubicBezTo>
                  <a:cubicBezTo>
                    <a:pt x="23716" y="5318"/>
                    <a:pt x="18399" y="1"/>
                    <a:pt x="118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106"/>
            <p:cNvSpPr/>
            <p:nvPr/>
          </p:nvSpPr>
          <p:spPr>
            <a:xfrm>
              <a:off x="3970650" y="4353100"/>
              <a:ext cx="194925" cy="152525"/>
            </a:xfrm>
            <a:custGeom>
              <a:avLst/>
              <a:gdLst/>
              <a:ahLst/>
              <a:cxnLst/>
              <a:rect l="l" t="t" r="r" b="b"/>
              <a:pathLst>
                <a:path w="7797" h="6101" extrusionOk="0">
                  <a:moveTo>
                    <a:pt x="3034" y="1"/>
                  </a:moveTo>
                  <a:cubicBezTo>
                    <a:pt x="1370" y="1"/>
                    <a:pt x="0" y="1371"/>
                    <a:pt x="0" y="3034"/>
                  </a:cubicBezTo>
                  <a:cubicBezTo>
                    <a:pt x="0" y="4731"/>
                    <a:pt x="1370" y="6101"/>
                    <a:pt x="3034" y="6101"/>
                  </a:cubicBezTo>
                  <a:lnTo>
                    <a:pt x="4730" y="6101"/>
                  </a:lnTo>
                  <a:cubicBezTo>
                    <a:pt x="6426" y="6101"/>
                    <a:pt x="7796" y="4731"/>
                    <a:pt x="7796" y="3034"/>
                  </a:cubicBezTo>
                  <a:cubicBezTo>
                    <a:pt x="7796" y="1371"/>
                    <a:pt x="6426" y="1"/>
                    <a:pt x="47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1" name="Google Shape;7531;p106"/>
          <p:cNvGrpSpPr/>
          <p:nvPr/>
        </p:nvGrpSpPr>
        <p:grpSpPr>
          <a:xfrm>
            <a:off x="2987699" y="1513274"/>
            <a:ext cx="3187092" cy="2768904"/>
            <a:chOff x="2987699" y="1513274"/>
            <a:chExt cx="3187092" cy="2768904"/>
          </a:xfrm>
        </p:grpSpPr>
        <p:grpSp>
          <p:nvGrpSpPr>
            <p:cNvPr id="7532" name="Google Shape;7532;p106"/>
            <p:cNvGrpSpPr/>
            <p:nvPr/>
          </p:nvGrpSpPr>
          <p:grpSpPr>
            <a:xfrm>
              <a:off x="3186717" y="1513274"/>
              <a:ext cx="2770566" cy="2768904"/>
              <a:chOff x="288350" y="1071875"/>
              <a:chExt cx="428575" cy="428550"/>
            </a:xfrm>
          </p:grpSpPr>
          <p:sp>
            <p:nvSpPr>
              <p:cNvPr id="7533" name="Google Shape;7533;p106"/>
              <p:cNvSpPr/>
              <p:nvPr/>
            </p:nvSpPr>
            <p:spPr>
              <a:xfrm>
                <a:off x="288350" y="1290825"/>
                <a:ext cx="209600" cy="209600"/>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noFill/>
              <a:ln w="19050" cap="flat" cmpd="sng">
                <a:solidFill>
                  <a:schemeClr val="bg1">
                    <a:lumMod val="8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106"/>
              <p:cNvSpPr/>
              <p:nvPr/>
            </p:nvSpPr>
            <p:spPr>
              <a:xfrm>
                <a:off x="507325" y="1290825"/>
                <a:ext cx="209600" cy="209600"/>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noFill/>
              <a:ln w="19050" cap="flat" cmpd="sng">
                <a:solidFill>
                  <a:schemeClr val="bg1">
                    <a:lumMod val="8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106"/>
              <p:cNvSpPr/>
              <p:nvPr/>
            </p:nvSpPr>
            <p:spPr>
              <a:xfrm>
                <a:off x="507325" y="1071875"/>
                <a:ext cx="209575" cy="209600"/>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106"/>
              <p:cNvSpPr/>
              <p:nvPr/>
            </p:nvSpPr>
            <p:spPr>
              <a:xfrm>
                <a:off x="288350" y="1071875"/>
                <a:ext cx="209600" cy="209550"/>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106"/>
            <p:cNvGrpSpPr/>
            <p:nvPr/>
          </p:nvGrpSpPr>
          <p:grpSpPr>
            <a:xfrm>
              <a:off x="2987699" y="1733209"/>
              <a:ext cx="662547" cy="649989"/>
              <a:chOff x="2986200" y="3849900"/>
              <a:chExt cx="1502375" cy="1505300"/>
            </a:xfrm>
          </p:grpSpPr>
          <p:sp>
            <p:nvSpPr>
              <p:cNvPr id="7538" name="Google Shape;7538;p106"/>
              <p:cNvSpPr/>
              <p:nvPr/>
            </p:nvSpPr>
            <p:spPr>
              <a:xfrm>
                <a:off x="3165700" y="3969225"/>
                <a:ext cx="170400" cy="149375"/>
              </a:xfrm>
              <a:custGeom>
                <a:avLst/>
                <a:gdLst/>
                <a:ahLst/>
                <a:cxnLst/>
                <a:rect l="l" t="t" r="r" b="b"/>
                <a:pathLst>
                  <a:path w="6816" h="5975" extrusionOk="0">
                    <a:moveTo>
                      <a:pt x="6505" y="1"/>
                    </a:moveTo>
                    <a:cubicBezTo>
                      <a:pt x="6411" y="1"/>
                      <a:pt x="6319" y="45"/>
                      <a:pt x="6243" y="121"/>
                    </a:cubicBezTo>
                    <a:cubicBezTo>
                      <a:pt x="5832" y="441"/>
                      <a:pt x="5306" y="647"/>
                      <a:pt x="4940" y="1059"/>
                    </a:cubicBezTo>
                    <a:cubicBezTo>
                      <a:pt x="4620" y="1470"/>
                      <a:pt x="4208" y="1836"/>
                      <a:pt x="3728" y="2110"/>
                    </a:cubicBezTo>
                    <a:cubicBezTo>
                      <a:pt x="3362" y="2751"/>
                      <a:pt x="2813" y="3277"/>
                      <a:pt x="2150" y="3597"/>
                    </a:cubicBezTo>
                    <a:cubicBezTo>
                      <a:pt x="2013" y="3665"/>
                      <a:pt x="1807" y="3665"/>
                      <a:pt x="1716" y="3780"/>
                    </a:cubicBezTo>
                    <a:cubicBezTo>
                      <a:pt x="1167" y="4397"/>
                      <a:pt x="481" y="4923"/>
                      <a:pt x="1" y="5632"/>
                    </a:cubicBezTo>
                    <a:cubicBezTo>
                      <a:pt x="69" y="5723"/>
                      <a:pt x="161" y="5769"/>
                      <a:pt x="275" y="5815"/>
                    </a:cubicBezTo>
                    <a:cubicBezTo>
                      <a:pt x="322" y="5812"/>
                      <a:pt x="370" y="5810"/>
                      <a:pt x="417" y="5810"/>
                    </a:cubicBezTo>
                    <a:cubicBezTo>
                      <a:pt x="735" y="5810"/>
                      <a:pt x="1051" y="5875"/>
                      <a:pt x="1350" y="5975"/>
                    </a:cubicBezTo>
                    <a:cubicBezTo>
                      <a:pt x="1944" y="5861"/>
                      <a:pt x="2242" y="5403"/>
                      <a:pt x="2585" y="4992"/>
                    </a:cubicBezTo>
                    <a:cubicBezTo>
                      <a:pt x="3134" y="4374"/>
                      <a:pt x="3682" y="3780"/>
                      <a:pt x="4528" y="3528"/>
                    </a:cubicBezTo>
                    <a:cubicBezTo>
                      <a:pt x="4803" y="3460"/>
                      <a:pt x="5031" y="3277"/>
                      <a:pt x="5146" y="3002"/>
                    </a:cubicBezTo>
                    <a:cubicBezTo>
                      <a:pt x="5283" y="2431"/>
                      <a:pt x="6060" y="2316"/>
                      <a:pt x="6106" y="1676"/>
                    </a:cubicBezTo>
                    <a:cubicBezTo>
                      <a:pt x="5809" y="921"/>
                      <a:pt x="6746" y="761"/>
                      <a:pt x="6815" y="190"/>
                    </a:cubicBezTo>
                    <a:cubicBezTo>
                      <a:pt x="6769" y="75"/>
                      <a:pt x="6678" y="7"/>
                      <a:pt x="6564" y="7"/>
                    </a:cubicBezTo>
                    <a:cubicBezTo>
                      <a:pt x="6544" y="3"/>
                      <a:pt x="6524" y="1"/>
                      <a:pt x="6505" y="1"/>
                    </a:cubicBezTo>
                    <a:close/>
                  </a:path>
                </a:pathLst>
              </a:custGeom>
              <a:solidFill>
                <a:srgbClr val="ED9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106"/>
              <p:cNvSpPr/>
              <p:nvPr/>
            </p:nvSpPr>
            <p:spPr>
              <a:xfrm>
                <a:off x="3081100" y="4113225"/>
                <a:ext cx="116075" cy="123725"/>
              </a:xfrm>
              <a:custGeom>
                <a:avLst/>
                <a:gdLst/>
                <a:ahLst/>
                <a:cxnLst/>
                <a:rect l="l" t="t" r="r" b="b"/>
                <a:pathLst>
                  <a:path w="4643" h="4949" extrusionOk="0">
                    <a:moveTo>
                      <a:pt x="3880" y="0"/>
                    </a:moveTo>
                    <a:cubicBezTo>
                      <a:pt x="3844" y="0"/>
                      <a:pt x="3809" y="3"/>
                      <a:pt x="3774" y="9"/>
                    </a:cubicBezTo>
                    <a:cubicBezTo>
                      <a:pt x="3362" y="32"/>
                      <a:pt x="3270" y="558"/>
                      <a:pt x="2859" y="581"/>
                    </a:cubicBezTo>
                    <a:cubicBezTo>
                      <a:pt x="2516" y="878"/>
                      <a:pt x="2196" y="1175"/>
                      <a:pt x="1921" y="1495"/>
                    </a:cubicBezTo>
                    <a:cubicBezTo>
                      <a:pt x="1533" y="2021"/>
                      <a:pt x="1235" y="2593"/>
                      <a:pt x="892" y="3142"/>
                    </a:cubicBezTo>
                    <a:cubicBezTo>
                      <a:pt x="938" y="3142"/>
                      <a:pt x="938" y="3188"/>
                      <a:pt x="938" y="3233"/>
                    </a:cubicBezTo>
                    <a:cubicBezTo>
                      <a:pt x="938" y="3302"/>
                      <a:pt x="892" y="3348"/>
                      <a:pt x="801" y="3370"/>
                    </a:cubicBezTo>
                    <a:cubicBezTo>
                      <a:pt x="435" y="3599"/>
                      <a:pt x="298" y="3988"/>
                      <a:pt x="115" y="4354"/>
                    </a:cubicBezTo>
                    <a:cubicBezTo>
                      <a:pt x="46" y="4445"/>
                      <a:pt x="1" y="4560"/>
                      <a:pt x="1" y="4674"/>
                    </a:cubicBezTo>
                    <a:cubicBezTo>
                      <a:pt x="1" y="4811"/>
                      <a:pt x="92" y="4903"/>
                      <a:pt x="206" y="4948"/>
                    </a:cubicBezTo>
                    <a:cubicBezTo>
                      <a:pt x="824" y="4445"/>
                      <a:pt x="1624" y="4171"/>
                      <a:pt x="1853" y="3256"/>
                    </a:cubicBezTo>
                    <a:cubicBezTo>
                      <a:pt x="1866" y="3213"/>
                      <a:pt x="1880" y="3196"/>
                      <a:pt x="1897" y="3196"/>
                    </a:cubicBezTo>
                    <a:cubicBezTo>
                      <a:pt x="1960" y="3196"/>
                      <a:pt x="2052" y="3450"/>
                      <a:pt x="2191" y="3450"/>
                    </a:cubicBezTo>
                    <a:cubicBezTo>
                      <a:pt x="2207" y="3450"/>
                      <a:pt x="2224" y="3447"/>
                      <a:pt x="2241" y="3439"/>
                    </a:cubicBezTo>
                    <a:cubicBezTo>
                      <a:pt x="2836" y="3302"/>
                      <a:pt x="2905" y="2867"/>
                      <a:pt x="2813" y="2364"/>
                    </a:cubicBezTo>
                    <a:cubicBezTo>
                      <a:pt x="2669" y="2028"/>
                      <a:pt x="2760" y="1939"/>
                      <a:pt x="2938" y="1939"/>
                    </a:cubicBezTo>
                    <a:cubicBezTo>
                      <a:pt x="3014" y="1939"/>
                      <a:pt x="3106" y="1955"/>
                      <a:pt x="3202" y="1976"/>
                    </a:cubicBezTo>
                    <a:cubicBezTo>
                      <a:pt x="3316" y="1976"/>
                      <a:pt x="3431" y="1953"/>
                      <a:pt x="3522" y="1884"/>
                    </a:cubicBezTo>
                    <a:cubicBezTo>
                      <a:pt x="3911" y="1427"/>
                      <a:pt x="4642" y="1175"/>
                      <a:pt x="4482" y="352"/>
                    </a:cubicBezTo>
                    <a:cubicBezTo>
                      <a:pt x="4363" y="133"/>
                      <a:pt x="4121" y="0"/>
                      <a:pt x="3880" y="0"/>
                    </a:cubicBezTo>
                    <a:close/>
                  </a:path>
                </a:pathLst>
              </a:custGeom>
              <a:solidFill>
                <a:srgbClr val="ED9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106"/>
              <p:cNvSpPr/>
              <p:nvPr/>
            </p:nvSpPr>
            <p:spPr>
              <a:xfrm>
                <a:off x="3541875" y="3849900"/>
                <a:ext cx="233825" cy="33175"/>
              </a:xfrm>
              <a:custGeom>
                <a:avLst/>
                <a:gdLst/>
                <a:ahLst/>
                <a:cxnLst/>
                <a:rect l="l" t="t" r="r" b="b"/>
                <a:pathLst>
                  <a:path w="9353" h="1327" extrusionOk="0">
                    <a:moveTo>
                      <a:pt x="6837" y="1"/>
                    </a:moveTo>
                    <a:cubicBezTo>
                      <a:pt x="5968" y="1"/>
                      <a:pt x="5122" y="115"/>
                      <a:pt x="4253" y="161"/>
                    </a:cubicBezTo>
                    <a:cubicBezTo>
                      <a:pt x="3425" y="458"/>
                      <a:pt x="2557" y="597"/>
                      <a:pt x="1668" y="597"/>
                    </a:cubicBezTo>
                    <a:cubicBezTo>
                      <a:pt x="1600" y="597"/>
                      <a:pt x="1532" y="597"/>
                      <a:pt x="1464" y="595"/>
                    </a:cubicBezTo>
                    <a:cubicBezTo>
                      <a:pt x="960" y="618"/>
                      <a:pt x="480" y="732"/>
                      <a:pt x="23" y="938"/>
                    </a:cubicBezTo>
                    <a:cubicBezTo>
                      <a:pt x="0" y="1212"/>
                      <a:pt x="229" y="1281"/>
                      <a:pt x="435" y="1327"/>
                    </a:cubicBezTo>
                    <a:cubicBezTo>
                      <a:pt x="1464" y="1235"/>
                      <a:pt x="2538" y="1258"/>
                      <a:pt x="3567" y="1098"/>
                    </a:cubicBezTo>
                    <a:cubicBezTo>
                      <a:pt x="3887" y="1007"/>
                      <a:pt x="4230" y="1030"/>
                      <a:pt x="4528" y="961"/>
                    </a:cubicBezTo>
                    <a:cubicBezTo>
                      <a:pt x="6060" y="572"/>
                      <a:pt x="7638" y="961"/>
                      <a:pt x="9147" y="526"/>
                    </a:cubicBezTo>
                    <a:cubicBezTo>
                      <a:pt x="9284" y="458"/>
                      <a:pt x="9353" y="275"/>
                      <a:pt x="9261" y="161"/>
                    </a:cubicBezTo>
                    <a:cubicBezTo>
                      <a:pt x="8461" y="92"/>
                      <a:pt x="7683" y="1"/>
                      <a:pt x="6837" y="1"/>
                    </a:cubicBezTo>
                    <a:close/>
                  </a:path>
                </a:pathLst>
              </a:custGeom>
              <a:solidFill>
                <a:srgbClr val="E182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106"/>
              <p:cNvSpPr/>
              <p:nvPr/>
            </p:nvSpPr>
            <p:spPr>
              <a:xfrm>
                <a:off x="3326350" y="3901200"/>
                <a:ext cx="141800" cy="74375"/>
              </a:xfrm>
              <a:custGeom>
                <a:avLst/>
                <a:gdLst/>
                <a:ahLst/>
                <a:cxnLst/>
                <a:rect l="l" t="t" r="r" b="b"/>
                <a:pathLst>
                  <a:path w="5672" h="2975" extrusionOk="0">
                    <a:moveTo>
                      <a:pt x="5485" y="1"/>
                    </a:moveTo>
                    <a:cubicBezTo>
                      <a:pt x="5425" y="1"/>
                      <a:pt x="5363" y="18"/>
                      <a:pt x="5305" y="52"/>
                    </a:cubicBezTo>
                    <a:cubicBezTo>
                      <a:pt x="3590" y="510"/>
                      <a:pt x="1990" y="1287"/>
                      <a:pt x="595" y="2339"/>
                    </a:cubicBezTo>
                    <a:cubicBezTo>
                      <a:pt x="503" y="2430"/>
                      <a:pt x="412" y="2522"/>
                      <a:pt x="298" y="2568"/>
                    </a:cubicBezTo>
                    <a:cubicBezTo>
                      <a:pt x="229" y="2590"/>
                      <a:pt x="160" y="2613"/>
                      <a:pt x="92" y="2636"/>
                    </a:cubicBezTo>
                    <a:cubicBezTo>
                      <a:pt x="69" y="2636"/>
                      <a:pt x="69" y="2659"/>
                      <a:pt x="23" y="2705"/>
                    </a:cubicBezTo>
                    <a:cubicBezTo>
                      <a:pt x="0" y="2751"/>
                      <a:pt x="23" y="2796"/>
                      <a:pt x="92" y="2842"/>
                    </a:cubicBezTo>
                    <a:lnTo>
                      <a:pt x="343" y="2842"/>
                    </a:lnTo>
                    <a:cubicBezTo>
                      <a:pt x="462" y="2937"/>
                      <a:pt x="575" y="2974"/>
                      <a:pt x="682" y="2974"/>
                    </a:cubicBezTo>
                    <a:cubicBezTo>
                      <a:pt x="886" y="2974"/>
                      <a:pt x="1070" y="2840"/>
                      <a:pt x="1235" y="2705"/>
                    </a:cubicBezTo>
                    <a:cubicBezTo>
                      <a:pt x="2264" y="1950"/>
                      <a:pt x="3453" y="1379"/>
                      <a:pt x="4711" y="1036"/>
                    </a:cubicBezTo>
                    <a:cubicBezTo>
                      <a:pt x="5077" y="967"/>
                      <a:pt x="5420" y="738"/>
                      <a:pt x="5626" y="418"/>
                    </a:cubicBezTo>
                    <a:cubicBezTo>
                      <a:pt x="5671" y="304"/>
                      <a:pt x="5671" y="189"/>
                      <a:pt x="5648" y="52"/>
                    </a:cubicBezTo>
                    <a:cubicBezTo>
                      <a:pt x="5603" y="18"/>
                      <a:pt x="5545" y="1"/>
                      <a:pt x="5485" y="1"/>
                    </a:cubicBezTo>
                    <a:close/>
                  </a:path>
                </a:pathLst>
              </a:custGeom>
              <a:solidFill>
                <a:srgbClr val="E79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106"/>
              <p:cNvSpPr/>
              <p:nvPr/>
            </p:nvSpPr>
            <p:spPr>
              <a:xfrm>
                <a:off x="3032100" y="4260825"/>
                <a:ext cx="45325" cy="88525"/>
              </a:xfrm>
              <a:custGeom>
                <a:avLst/>
                <a:gdLst/>
                <a:ahLst/>
                <a:cxnLst/>
                <a:rect l="l" t="t" r="r" b="b"/>
                <a:pathLst>
                  <a:path w="1813" h="3541" extrusionOk="0">
                    <a:moveTo>
                      <a:pt x="1444" y="1"/>
                    </a:moveTo>
                    <a:cubicBezTo>
                      <a:pt x="1420" y="1"/>
                      <a:pt x="1394" y="2"/>
                      <a:pt x="1366" y="5"/>
                    </a:cubicBezTo>
                    <a:cubicBezTo>
                      <a:pt x="1343" y="73"/>
                      <a:pt x="1320" y="142"/>
                      <a:pt x="1320" y="188"/>
                    </a:cubicBezTo>
                    <a:cubicBezTo>
                      <a:pt x="1252" y="302"/>
                      <a:pt x="1160" y="416"/>
                      <a:pt x="1069" y="485"/>
                    </a:cubicBezTo>
                    <a:cubicBezTo>
                      <a:pt x="817" y="988"/>
                      <a:pt x="566" y="1491"/>
                      <a:pt x="314" y="1994"/>
                    </a:cubicBezTo>
                    <a:cubicBezTo>
                      <a:pt x="223" y="2383"/>
                      <a:pt x="131" y="2794"/>
                      <a:pt x="40" y="3206"/>
                    </a:cubicBezTo>
                    <a:cubicBezTo>
                      <a:pt x="1" y="3465"/>
                      <a:pt x="80" y="3541"/>
                      <a:pt x="189" y="3541"/>
                    </a:cubicBezTo>
                    <a:cubicBezTo>
                      <a:pt x="272" y="3541"/>
                      <a:pt x="372" y="3497"/>
                      <a:pt x="451" y="3458"/>
                    </a:cubicBezTo>
                    <a:cubicBezTo>
                      <a:pt x="771" y="3275"/>
                      <a:pt x="863" y="2909"/>
                      <a:pt x="1000" y="2566"/>
                    </a:cubicBezTo>
                    <a:cubicBezTo>
                      <a:pt x="1069" y="2406"/>
                      <a:pt x="1137" y="2268"/>
                      <a:pt x="1206" y="2108"/>
                    </a:cubicBezTo>
                    <a:cubicBezTo>
                      <a:pt x="1252" y="1994"/>
                      <a:pt x="1275" y="1903"/>
                      <a:pt x="1297" y="1788"/>
                    </a:cubicBezTo>
                    <a:cubicBezTo>
                      <a:pt x="1366" y="1468"/>
                      <a:pt x="1480" y="1171"/>
                      <a:pt x="1663" y="896"/>
                    </a:cubicBezTo>
                    <a:cubicBezTo>
                      <a:pt x="1709" y="805"/>
                      <a:pt x="1732" y="691"/>
                      <a:pt x="1755" y="576"/>
                    </a:cubicBezTo>
                    <a:cubicBezTo>
                      <a:pt x="1733" y="319"/>
                      <a:pt x="1813" y="1"/>
                      <a:pt x="1444" y="1"/>
                    </a:cubicBezTo>
                    <a:close/>
                  </a:path>
                </a:pathLst>
              </a:custGeom>
              <a:solidFill>
                <a:srgbClr val="E48D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106"/>
              <p:cNvSpPr/>
              <p:nvPr/>
            </p:nvSpPr>
            <p:spPr>
              <a:xfrm>
                <a:off x="3496700" y="3873350"/>
                <a:ext cx="51475" cy="28600"/>
              </a:xfrm>
              <a:custGeom>
                <a:avLst/>
                <a:gdLst/>
                <a:ahLst/>
                <a:cxnLst/>
                <a:rect l="l" t="t" r="r" b="b"/>
                <a:pathLst>
                  <a:path w="2059" h="1144" extrusionOk="0">
                    <a:moveTo>
                      <a:pt x="1807" y="0"/>
                    </a:moveTo>
                    <a:cubicBezTo>
                      <a:pt x="1213" y="206"/>
                      <a:pt x="549" y="297"/>
                      <a:pt x="1" y="640"/>
                    </a:cubicBezTo>
                    <a:cubicBezTo>
                      <a:pt x="23" y="823"/>
                      <a:pt x="138" y="983"/>
                      <a:pt x="298" y="1052"/>
                    </a:cubicBezTo>
                    <a:cubicBezTo>
                      <a:pt x="389" y="1098"/>
                      <a:pt x="504" y="1143"/>
                      <a:pt x="618" y="1143"/>
                    </a:cubicBezTo>
                    <a:cubicBezTo>
                      <a:pt x="1190" y="1006"/>
                      <a:pt x="1853" y="938"/>
                      <a:pt x="2059" y="206"/>
                    </a:cubicBezTo>
                    <a:lnTo>
                      <a:pt x="1807" y="0"/>
                    </a:lnTo>
                    <a:close/>
                  </a:path>
                </a:pathLst>
              </a:custGeom>
              <a:solidFill>
                <a:srgbClr val="E692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106"/>
              <p:cNvSpPr/>
              <p:nvPr/>
            </p:nvSpPr>
            <p:spPr>
              <a:xfrm>
                <a:off x="3066250" y="4227775"/>
                <a:ext cx="27450" cy="51475"/>
              </a:xfrm>
              <a:custGeom>
                <a:avLst/>
                <a:gdLst/>
                <a:ahLst/>
                <a:cxnLst/>
                <a:rect l="l" t="t" r="r" b="b"/>
                <a:pathLst>
                  <a:path w="1098" h="2059" extrusionOk="0">
                    <a:moveTo>
                      <a:pt x="606" y="0"/>
                    </a:moveTo>
                    <a:cubicBezTo>
                      <a:pt x="572" y="0"/>
                      <a:pt x="537" y="23"/>
                      <a:pt x="503" y="69"/>
                    </a:cubicBezTo>
                    <a:lnTo>
                      <a:pt x="0" y="1327"/>
                    </a:lnTo>
                    <a:cubicBezTo>
                      <a:pt x="274" y="1510"/>
                      <a:pt x="206" y="1784"/>
                      <a:pt x="206" y="2058"/>
                    </a:cubicBezTo>
                    <a:cubicBezTo>
                      <a:pt x="1098" y="1670"/>
                      <a:pt x="1098" y="1052"/>
                      <a:pt x="709" y="298"/>
                    </a:cubicBezTo>
                    <a:lnTo>
                      <a:pt x="709" y="69"/>
                    </a:lnTo>
                    <a:cubicBezTo>
                      <a:pt x="675" y="23"/>
                      <a:pt x="640" y="0"/>
                      <a:pt x="606" y="0"/>
                    </a:cubicBezTo>
                    <a:close/>
                  </a:path>
                </a:pathLst>
              </a:custGeom>
              <a:solidFill>
                <a:srgbClr val="EC9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106"/>
              <p:cNvSpPr/>
              <p:nvPr/>
            </p:nvSpPr>
            <p:spPr>
              <a:xfrm>
                <a:off x="3219450" y="4021975"/>
                <a:ext cx="39475" cy="37175"/>
              </a:xfrm>
              <a:custGeom>
                <a:avLst/>
                <a:gdLst/>
                <a:ahLst/>
                <a:cxnLst/>
                <a:rect l="l" t="t" r="r" b="b"/>
                <a:pathLst>
                  <a:path w="1579" h="1487" extrusionOk="0">
                    <a:moveTo>
                      <a:pt x="1578" y="0"/>
                    </a:moveTo>
                    <a:lnTo>
                      <a:pt x="1578" y="0"/>
                    </a:lnTo>
                    <a:cubicBezTo>
                      <a:pt x="938" y="343"/>
                      <a:pt x="526" y="984"/>
                      <a:pt x="0" y="1487"/>
                    </a:cubicBezTo>
                    <a:cubicBezTo>
                      <a:pt x="892" y="1372"/>
                      <a:pt x="1372" y="824"/>
                      <a:pt x="1578" y="0"/>
                    </a:cubicBezTo>
                    <a:close/>
                  </a:path>
                </a:pathLst>
              </a:custGeom>
              <a:solidFill>
                <a:srgbClr val="E489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106"/>
              <p:cNvSpPr/>
              <p:nvPr/>
            </p:nvSpPr>
            <p:spPr>
              <a:xfrm>
                <a:off x="3258900" y="3995675"/>
                <a:ext cx="33175" cy="26325"/>
              </a:xfrm>
              <a:custGeom>
                <a:avLst/>
                <a:gdLst/>
                <a:ahLst/>
                <a:cxnLst/>
                <a:rect l="l" t="t" r="r" b="b"/>
                <a:pathLst>
                  <a:path w="1327" h="1053" extrusionOk="0">
                    <a:moveTo>
                      <a:pt x="1212" y="1"/>
                    </a:moveTo>
                    <a:cubicBezTo>
                      <a:pt x="686" y="183"/>
                      <a:pt x="252" y="549"/>
                      <a:pt x="0" y="1052"/>
                    </a:cubicBezTo>
                    <a:cubicBezTo>
                      <a:pt x="640" y="1052"/>
                      <a:pt x="892" y="481"/>
                      <a:pt x="1326" y="183"/>
                    </a:cubicBezTo>
                    <a:lnTo>
                      <a:pt x="1212" y="1"/>
                    </a:lnTo>
                    <a:close/>
                  </a:path>
                </a:pathLst>
              </a:custGeom>
              <a:solidFill>
                <a:srgbClr val="E58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106"/>
              <p:cNvSpPr/>
              <p:nvPr/>
            </p:nvSpPr>
            <p:spPr>
              <a:xfrm>
                <a:off x="3464125" y="3891625"/>
                <a:ext cx="40600" cy="18550"/>
              </a:xfrm>
              <a:custGeom>
                <a:avLst/>
                <a:gdLst/>
                <a:ahLst/>
                <a:cxnLst/>
                <a:rect l="l" t="t" r="r" b="b"/>
                <a:pathLst>
                  <a:path w="1624" h="742" extrusionOk="0">
                    <a:moveTo>
                      <a:pt x="846" y="1"/>
                    </a:moveTo>
                    <a:lnTo>
                      <a:pt x="92" y="229"/>
                    </a:lnTo>
                    <a:cubicBezTo>
                      <a:pt x="92" y="229"/>
                      <a:pt x="46" y="252"/>
                      <a:pt x="23" y="275"/>
                    </a:cubicBezTo>
                    <a:cubicBezTo>
                      <a:pt x="0" y="344"/>
                      <a:pt x="23" y="412"/>
                      <a:pt x="69" y="435"/>
                    </a:cubicBezTo>
                    <a:cubicBezTo>
                      <a:pt x="284" y="635"/>
                      <a:pt x="561" y="742"/>
                      <a:pt x="845" y="742"/>
                    </a:cubicBezTo>
                    <a:cubicBezTo>
                      <a:pt x="983" y="742"/>
                      <a:pt x="1123" y="716"/>
                      <a:pt x="1258" y="664"/>
                    </a:cubicBezTo>
                    <a:cubicBezTo>
                      <a:pt x="1464" y="572"/>
                      <a:pt x="1624" y="481"/>
                      <a:pt x="1601" y="207"/>
                    </a:cubicBezTo>
                    <a:lnTo>
                      <a:pt x="1578" y="207"/>
                    </a:lnTo>
                    <a:cubicBezTo>
                      <a:pt x="1372" y="1"/>
                      <a:pt x="1075" y="184"/>
                      <a:pt x="846" y="1"/>
                    </a:cubicBezTo>
                    <a:close/>
                  </a:path>
                </a:pathLst>
              </a:custGeom>
              <a:solidFill>
                <a:srgbClr val="E692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106"/>
              <p:cNvSpPr/>
              <p:nvPr/>
            </p:nvSpPr>
            <p:spPr>
              <a:xfrm>
                <a:off x="3152550" y="4110000"/>
                <a:ext cx="22325" cy="21775"/>
              </a:xfrm>
              <a:custGeom>
                <a:avLst/>
                <a:gdLst/>
                <a:ahLst/>
                <a:cxnLst/>
                <a:rect l="l" t="t" r="r" b="b"/>
                <a:pathLst>
                  <a:path w="893" h="871" extrusionOk="0">
                    <a:moveTo>
                      <a:pt x="527" y="1"/>
                    </a:moveTo>
                    <a:cubicBezTo>
                      <a:pt x="275" y="184"/>
                      <a:pt x="92" y="435"/>
                      <a:pt x="1" y="733"/>
                    </a:cubicBezTo>
                    <a:cubicBezTo>
                      <a:pt x="55" y="814"/>
                      <a:pt x="117" y="871"/>
                      <a:pt x="192" y="871"/>
                    </a:cubicBezTo>
                    <a:cubicBezTo>
                      <a:pt x="244" y="871"/>
                      <a:pt x="301" y="844"/>
                      <a:pt x="367" y="778"/>
                    </a:cubicBezTo>
                    <a:cubicBezTo>
                      <a:pt x="504" y="595"/>
                      <a:pt x="641" y="412"/>
                      <a:pt x="778" y="230"/>
                    </a:cubicBezTo>
                    <a:cubicBezTo>
                      <a:pt x="801" y="230"/>
                      <a:pt x="824" y="207"/>
                      <a:pt x="870" y="161"/>
                    </a:cubicBezTo>
                    <a:cubicBezTo>
                      <a:pt x="893" y="115"/>
                      <a:pt x="870" y="69"/>
                      <a:pt x="778" y="1"/>
                    </a:cubicBezTo>
                    <a:close/>
                  </a:path>
                </a:pathLst>
              </a:custGeom>
              <a:solidFill>
                <a:srgbClr val="E68F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106"/>
              <p:cNvSpPr/>
              <p:nvPr/>
            </p:nvSpPr>
            <p:spPr>
              <a:xfrm>
                <a:off x="3485850" y="3889350"/>
                <a:ext cx="17725" cy="7650"/>
              </a:xfrm>
              <a:custGeom>
                <a:avLst/>
                <a:gdLst/>
                <a:ahLst/>
                <a:cxnLst/>
                <a:rect l="l" t="t" r="r" b="b"/>
                <a:pathLst>
                  <a:path w="709" h="306" extrusionOk="0">
                    <a:moveTo>
                      <a:pt x="435" y="0"/>
                    </a:moveTo>
                    <a:lnTo>
                      <a:pt x="0" y="92"/>
                    </a:lnTo>
                    <a:cubicBezTo>
                      <a:pt x="122" y="275"/>
                      <a:pt x="285" y="305"/>
                      <a:pt x="454" y="305"/>
                    </a:cubicBezTo>
                    <a:cubicBezTo>
                      <a:pt x="539" y="305"/>
                      <a:pt x="625" y="298"/>
                      <a:pt x="709" y="298"/>
                    </a:cubicBezTo>
                    <a:lnTo>
                      <a:pt x="435" y="0"/>
                    </a:lnTo>
                    <a:close/>
                  </a:path>
                </a:pathLst>
              </a:custGeom>
              <a:solidFill>
                <a:srgbClr val="D972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106"/>
              <p:cNvSpPr/>
              <p:nvPr/>
            </p:nvSpPr>
            <p:spPr>
              <a:xfrm>
                <a:off x="3078825" y="4222050"/>
                <a:ext cx="5150" cy="6900"/>
              </a:xfrm>
              <a:custGeom>
                <a:avLst/>
                <a:gdLst/>
                <a:ahLst/>
                <a:cxnLst/>
                <a:rect l="l" t="t" r="r" b="b"/>
                <a:pathLst>
                  <a:path w="206" h="276" extrusionOk="0">
                    <a:moveTo>
                      <a:pt x="206" y="1"/>
                    </a:moveTo>
                    <a:lnTo>
                      <a:pt x="0" y="275"/>
                    </a:lnTo>
                    <a:lnTo>
                      <a:pt x="206" y="275"/>
                    </a:lnTo>
                    <a:lnTo>
                      <a:pt x="206" y="1"/>
                    </a:lnTo>
                    <a:close/>
                  </a:path>
                </a:pathLst>
              </a:custGeom>
              <a:solidFill>
                <a:srgbClr val="F0A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106"/>
              <p:cNvSpPr/>
              <p:nvPr/>
            </p:nvSpPr>
            <p:spPr>
              <a:xfrm>
                <a:off x="3058800" y="4265500"/>
                <a:ext cx="6325" cy="7450"/>
              </a:xfrm>
              <a:custGeom>
                <a:avLst/>
                <a:gdLst/>
                <a:ahLst/>
                <a:cxnLst/>
                <a:rect l="l" t="t" r="r" b="b"/>
                <a:pathLst>
                  <a:path w="253" h="298" extrusionOk="0">
                    <a:moveTo>
                      <a:pt x="252" y="1"/>
                    </a:moveTo>
                    <a:cubicBezTo>
                      <a:pt x="161" y="92"/>
                      <a:pt x="69" y="206"/>
                      <a:pt x="1" y="298"/>
                    </a:cubicBezTo>
                    <a:cubicBezTo>
                      <a:pt x="69" y="206"/>
                      <a:pt x="161" y="92"/>
                      <a:pt x="252" y="1"/>
                    </a:cubicBezTo>
                    <a:close/>
                  </a:path>
                </a:pathLst>
              </a:custGeom>
              <a:solidFill>
                <a:srgbClr val="EC9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106"/>
              <p:cNvSpPr/>
              <p:nvPr/>
            </p:nvSpPr>
            <p:spPr>
              <a:xfrm>
                <a:off x="3458975" y="3897350"/>
                <a:ext cx="7450" cy="5750"/>
              </a:xfrm>
              <a:custGeom>
                <a:avLst/>
                <a:gdLst/>
                <a:ahLst/>
                <a:cxnLst/>
                <a:rect l="l" t="t" r="r" b="b"/>
                <a:pathLst>
                  <a:path w="298" h="230" extrusionOk="0">
                    <a:moveTo>
                      <a:pt x="298" y="0"/>
                    </a:moveTo>
                    <a:lnTo>
                      <a:pt x="0" y="206"/>
                    </a:lnTo>
                    <a:lnTo>
                      <a:pt x="298" y="229"/>
                    </a:lnTo>
                    <a:cubicBezTo>
                      <a:pt x="275" y="161"/>
                      <a:pt x="275" y="69"/>
                      <a:pt x="298" y="0"/>
                    </a:cubicBezTo>
                    <a:close/>
                  </a:path>
                </a:pathLst>
              </a:custGeom>
              <a:solidFill>
                <a:srgbClr val="F0A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106"/>
              <p:cNvSpPr/>
              <p:nvPr/>
            </p:nvSpPr>
            <p:spPr>
              <a:xfrm>
                <a:off x="3333775" y="3959650"/>
                <a:ext cx="7450" cy="5750"/>
              </a:xfrm>
              <a:custGeom>
                <a:avLst/>
                <a:gdLst/>
                <a:ahLst/>
                <a:cxnLst/>
                <a:rect l="l" t="t" r="r" b="b"/>
                <a:pathLst>
                  <a:path w="298" h="230" extrusionOk="0">
                    <a:moveTo>
                      <a:pt x="298" y="1"/>
                    </a:moveTo>
                    <a:lnTo>
                      <a:pt x="1" y="230"/>
                    </a:lnTo>
                    <a:close/>
                  </a:path>
                </a:pathLst>
              </a:custGeom>
              <a:solidFill>
                <a:srgbClr val="F0A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106"/>
              <p:cNvSpPr/>
              <p:nvPr/>
            </p:nvSpPr>
            <p:spPr>
              <a:xfrm>
                <a:off x="3322350" y="3967100"/>
                <a:ext cx="6300" cy="5150"/>
              </a:xfrm>
              <a:custGeom>
                <a:avLst/>
                <a:gdLst/>
                <a:ahLst/>
                <a:cxnLst/>
                <a:rect l="l" t="t" r="r" b="b"/>
                <a:pathLst>
                  <a:path w="252" h="206" extrusionOk="0">
                    <a:moveTo>
                      <a:pt x="252" y="0"/>
                    </a:moveTo>
                    <a:lnTo>
                      <a:pt x="0" y="206"/>
                    </a:lnTo>
                    <a:lnTo>
                      <a:pt x="252" y="206"/>
                    </a:lnTo>
                    <a:lnTo>
                      <a:pt x="252" y="0"/>
                    </a:lnTo>
                    <a:close/>
                  </a:path>
                </a:pathLst>
              </a:custGeom>
              <a:solidFill>
                <a:srgbClr val="F0A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106"/>
              <p:cNvSpPr/>
              <p:nvPr/>
            </p:nvSpPr>
            <p:spPr>
              <a:xfrm>
                <a:off x="3101675" y="4191750"/>
                <a:ext cx="7475" cy="5750"/>
              </a:xfrm>
              <a:custGeom>
                <a:avLst/>
                <a:gdLst/>
                <a:ahLst/>
                <a:cxnLst/>
                <a:rect l="l" t="t" r="r" b="b"/>
                <a:pathLst>
                  <a:path w="299" h="230" extrusionOk="0">
                    <a:moveTo>
                      <a:pt x="69" y="1"/>
                    </a:moveTo>
                    <a:lnTo>
                      <a:pt x="69" y="1"/>
                    </a:lnTo>
                    <a:cubicBezTo>
                      <a:pt x="24" y="69"/>
                      <a:pt x="1" y="161"/>
                      <a:pt x="1" y="229"/>
                    </a:cubicBezTo>
                    <a:cubicBezTo>
                      <a:pt x="115" y="184"/>
                      <a:pt x="298" y="161"/>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106"/>
              <p:cNvSpPr/>
              <p:nvPr/>
            </p:nvSpPr>
            <p:spPr>
              <a:xfrm>
                <a:off x="4215850" y="4934775"/>
                <a:ext cx="193825" cy="236275"/>
              </a:xfrm>
              <a:custGeom>
                <a:avLst/>
                <a:gdLst/>
                <a:ahLst/>
                <a:cxnLst/>
                <a:rect l="l" t="t" r="r" b="b"/>
                <a:pathLst>
                  <a:path w="7753" h="9451" extrusionOk="0">
                    <a:moveTo>
                      <a:pt x="7395" y="0"/>
                    </a:moveTo>
                    <a:cubicBezTo>
                      <a:pt x="7131" y="0"/>
                      <a:pt x="6900" y="192"/>
                      <a:pt x="6838" y="441"/>
                    </a:cubicBezTo>
                    <a:cubicBezTo>
                      <a:pt x="6518" y="1310"/>
                      <a:pt x="5900" y="1950"/>
                      <a:pt x="5420" y="2682"/>
                    </a:cubicBezTo>
                    <a:cubicBezTo>
                      <a:pt x="5192" y="3185"/>
                      <a:pt x="5077" y="3779"/>
                      <a:pt x="4483" y="4054"/>
                    </a:cubicBezTo>
                    <a:cubicBezTo>
                      <a:pt x="4323" y="3596"/>
                      <a:pt x="4666" y="3276"/>
                      <a:pt x="4734" y="2888"/>
                    </a:cubicBezTo>
                    <a:cubicBezTo>
                      <a:pt x="4734" y="2773"/>
                      <a:pt x="4711" y="2659"/>
                      <a:pt x="4688" y="2545"/>
                    </a:cubicBezTo>
                    <a:cubicBezTo>
                      <a:pt x="4597" y="2385"/>
                      <a:pt x="4414" y="2270"/>
                      <a:pt x="4231" y="2270"/>
                    </a:cubicBezTo>
                    <a:cubicBezTo>
                      <a:pt x="3271" y="3551"/>
                      <a:pt x="2493" y="4968"/>
                      <a:pt x="1304" y="6089"/>
                    </a:cubicBezTo>
                    <a:cubicBezTo>
                      <a:pt x="824" y="6523"/>
                      <a:pt x="252" y="6912"/>
                      <a:pt x="24" y="7552"/>
                    </a:cubicBezTo>
                    <a:cubicBezTo>
                      <a:pt x="1" y="7690"/>
                      <a:pt x="24" y="7804"/>
                      <a:pt x="69" y="7895"/>
                    </a:cubicBezTo>
                    <a:cubicBezTo>
                      <a:pt x="161" y="7964"/>
                      <a:pt x="298" y="8010"/>
                      <a:pt x="412" y="8010"/>
                    </a:cubicBezTo>
                    <a:cubicBezTo>
                      <a:pt x="1030" y="7895"/>
                      <a:pt x="1327" y="7301"/>
                      <a:pt x="1830" y="6958"/>
                    </a:cubicBezTo>
                    <a:lnTo>
                      <a:pt x="1830" y="6958"/>
                    </a:lnTo>
                    <a:cubicBezTo>
                      <a:pt x="1556" y="7827"/>
                      <a:pt x="687" y="8216"/>
                      <a:pt x="458" y="9062"/>
                    </a:cubicBezTo>
                    <a:cubicBezTo>
                      <a:pt x="458" y="9176"/>
                      <a:pt x="481" y="9290"/>
                      <a:pt x="550" y="9382"/>
                    </a:cubicBezTo>
                    <a:cubicBezTo>
                      <a:pt x="595" y="9427"/>
                      <a:pt x="653" y="9450"/>
                      <a:pt x="710" y="9450"/>
                    </a:cubicBezTo>
                    <a:cubicBezTo>
                      <a:pt x="767" y="9450"/>
                      <a:pt x="824" y="9427"/>
                      <a:pt x="870" y="9382"/>
                    </a:cubicBezTo>
                    <a:cubicBezTo>
                      <a:pt x="1304" y="9153"/>
                      <a:pt x="1670" y="8810"/>
                      <a:pt x="1967" y="8421"/>
                    </a:cubicBezTo>
                    <a:cubicBezTo>
                      <a:pt x="2379" y="7850"/>
                      <a:pt x="2813" y="7301"/>
                      <a:pt x="3316" y="6798"/>
                    </a:cubicBezTo>
                    <a:cubicBezTo>
                      <a:pt x="4757" y="5380"/>
                      <a:pt x="6015" y="3779"/>
                      <a:pt x="7044" y="2042"/>
                    </a:cubicBezTo>
                    <a:cubicBezTo>
                      <a:pt x="7341" y="1538"/>
                      <a:pt x="7661" y="1058"/>
                      <a:pt x="7661" y="441"/>
                    </a:cubicBezTo>
                    <a:cubicBezTo>
                      <a:pt x="7753" y="235"/>
                      <a:pt x="7661" y="98"/>
                      <a:pt x="7478" y="6"/>
                    </a:cubicBezTo>
                    <a:cubicBezTo>
                      <a:pt x="7450" y="2"/>
                      <a:pt x="7422" y="0"/>
                      <a:pt x="7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106"/>
              <p:cNvSpPr/>
              <p:nvPr/>
            </p:nvSpPr>
            <p:spPr>
              <a:xfrm>
                <a:off x="2990200" y="4309700"/>
                <a:ext cx="87500" cy="286875"/>
              </a:xfrm>
              <a:custGeom>
                <a:avLst/>
                <a:gdLst/>
                <a:ahLst/>
                <a:cxnLst/>
                <a:rect l="l" t="t" r="r" b="b"/>
                <a:pathLst>
                  <a:path w="3500" h="11475" extrusionOk="0">
                    <a:moveTo>
                      <a:pt x="2945" y="1"/>
                    </a:moveTo>
                    <a:cubicBezTo>
                      <a:pt x="2886" y="1"/>
                      <a:pt x="2820" y="13"/>
                      <a:pt x="2745" y="39"/>
                    </a:cubicBezTo>
                    <a:lnTo>
                      <a:pt x="2516" y="291"/>
                    </a:lnTo>
                    <a:cubicBezTo>
                      <a:pt x="2402" y="565"/>
                      <a:pt x="2310" y="885"/>
                      <a:pt x="2173" y="1160"/>
                    </a:cubicBezTo>
                    <a:cubicBezTo>
                      <a:pt x="2117" y="1286"/>
                      <a:pt x="2034" y="1387"/>
                      <a:pt x="1931" y="1387"/>
                    </a:cubicBezTo>
                    <a:cubicBezTo>
                      <a:pt x="1867" y="1387"/>
                      <a:pt x="1795" y="1348"/>
                      <a:pt x="1716" y="1251"/>
                    </a:cubicBezTo>
                    <a:cubicBezTo>
                      <a:pt x="1556" y="1388"/>
                      <a:pt x="1487" y="1594"/>
                      <a:pt x="1533" y="1800"/>
                    </a:cubicBezTo>
                    <a:cubicBezTo>
                      <a:pt x="1944" y="2280"/>
                      <a:pt x="1533" y="2692"/>
                      <a:pt x="1373" y="3103"/>
                    </a:cubicBezTo>
                    <a:cubicBezTo>
                      <a:pt x="1167" y="3469"/>
                      <a:pt x="1418" y="3995"/>
                      <a:pt x="961" y="4247"/>
                    </a:cubicBezTo>
                    <a:cubicBezTo>
                      <a:pt x="801" y="4384"/>
                      <a:pt x="732" y="4590"/>
                      <a:pt x="755" y="4795"/>
                    </a:cubicBezTo>
                    <a:cubicBezTo>
                      <a:pt x="1007" y="5161"/>
                      <a:pt x="687" y="5527"/>
                      <a:pt x="732" y="5893"/>
                    </a:cubicBezTo>
                    <a:cubicBezTo>
                      <a:pt x="732" y="5930"/>
                      <a:pt x="762" y="6055"/>
                      <a:pt x="702" y="6055"/>
                    </a:cubicBezTo>
                    <a:cubicBezTo>
                      <a:pt x="688" y="6055"/>
                      <a:pt x="668" y="6048"/>
                      <a:pt x="641" y="6030"/>
                    </a:cubicBezTo>
                    <a:cubicBezTo>
                      <a:pt x="572" y="6030"/>
                      <a:pt x="572" y="5824"/>
                      <a:pt x="458" y="5756"/>
                    </a:cubicBezTo>
                    <a:cubicBezTo>
                      <a:pt x="207" y="6076"/>
                      <a:pt x="275" y="6442"/>
                      <a:pt x="275" y="6830"/>
                    </a:cubicBezTo>
                    <a:cubicBezTo>
                      <a:pt x="412" y="7882"/>
                      <a:pt x="275" y="8957"/>
                      <a:pt x="275" y="10009"/>
                    </a:cubicBezTo>
                    <a:cubicBezTo>
                      <a:pt x="252" y="10581"/>
                      <a:pt x="1" y="11427"/>
                      <a:pt x="961" y="11472"/>
                    </a:cubicBezTo>
                    <a:cubicBezTo>
                      <a:pt x="986" y="11474"/>
                      <a:pt x="1010" y="11474"/>
                      <a:pt x="1034" y="11474"/>
                    </a:cubicBezTo>
                    <a:cubicBezTo>
                      <a:pt x="1913" y="11474"/>
                      <a:pt x="1761" y="10657"/>
                      <a:pt x="1761" y="10100"/>
                    </a:cubicBezTo>
                    <a:cubicBezTo>
                      <a:pt x="1761" y="9231"/>
                      <a:pt x="1830" y="8362"/>
                      <a:pt x="1830" y="7471"/>
                    </a:cubicBezTo>
                    <a:cubicBezTo>
                      <a:pt x="1830" y="7105"/>
                      <a:pt x="1693" y="6602"/>
                      <a:pt x="2196" y="6327"/>
                    </a:cubicBezTo>
                    <a:cubicBezTo>
                      <a:pt x="2516" y="6122"/>
                      <a:pt x="2516" y="5779"/>
                      <a:pt x="2470" y="5436"/>
                    </a:cubicBezTo>
                    <a:cubicBezTo>
                      <a:pt x="2265" y="4612"/>
                      <a:pt x="2425" y="3766"/>
                      <a:pt x="2928" y="3103"/>
                    </a:cubicBezTo>
                    <a:cubicBezTo>
                      <a:pt x="3156" y="2920"/>
                      <a:pt x="3271" y="2623"/>
                      <a:pt x="3179" y="2349"/>
                    </a:cubicBezTo>
                    <a:cubicBezTo>
                      <a:pt x="2836" y="1663"/>
                      <a:pt x="3499" y="1114"/>
                      <a:pt x="3408" y="451"/>
                    </a:cubicBezTo>
                    <a:cubicBezTo>
                      <a:pt x="3316" y="211"/>
                      <a:pt x="3194" y="1"/>
                      <a:pt x="2945" y="1"/>
                    </a:cubicBezTo>
                    <a:close/>
                  </a:path>
                </a:pathLst>
              </a:custGeom>
              <a:solidFill>
                <a:srgbClr val="EEA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106"/>
              <p:cNvSpPr/>
              <p:nvPr/>
            </p:nvSpPr>
            <p:spPr>
              <a:xfrm>
                <a:off x="4390225" y="4490025"/>
                <a:ext cx="98350" cy="455775"/>
              </a:xfrm>
              <a:custGeom>
                <a:avLst/>
                <a:gdLst/>
                <a:ahLst/>
                <a:cxnLst/>
                <a:rect l="l" t="t" r="r" b="b"/>
                <a:pathLst>
                  <a:path w="3934" h="18231" extrusionOk="0">
                    <a:moveTo>
                      <a:pt x="3280" y="1"/>
                    </a:moveTo>
                    <a:cubicBezTo>
                      <a:pt x="3054" y="1"/>
                      <a:pt x="3007" y="263"/>
                      <a:pt x="2973" y="486"/>
                    </a:cubicBezTo>
                    <a:cubicBezTo>
                      <a:pt x="2904" y="806"/>
                      <a:pt x="3019" y="1127"/>
                      <a:pt x="2996" y="1447"/>
                    </a:cubicBezTo>
                    <a:cubicBezTo>
                      <a:pt x="2996" y="1561"/>
                      <a:pt x="2996" y="1675"/>
                      <a:pt x="3019" y="1790"/>
                    </a:cubicBezTo>
                    <a:cubicBezTo>
                      <a:pt x="3064" y="2682"/>
                      <a:pt x="3179" y="3596"/>
                      <a:pt x="3087" y="4511"/>
                    </a:cubicBezTo>
                    <a:cubicBezTo>
                      <a:pt x="3019" y="5243"/>
                      <a:pt x="3293" y="5974"/>
                      <a:pt x="3110" y="6729"/>
                    </a:cubicBezTo>
                    <a:cubicBezTo>
                      <a:pt x="2973" y="9107"/>
                      <a:pt x="2287" y="11394"/>
                      <a:pt x="1624" y="13680"/>
                    </a:cubicBezTo>
                    <a:cubicBezTo>
                      <a:pt x="1555" y="14572"/>
                      <a:pt x="1121" y="15327"/>
                      <a:pt x="709" y="16104"/>
                    </a:cubicBezTo>
                    <a:cubicBezTo>
                      <a:pt x="618" y="16699"/>
                      <a:pt x="0" y="17202"/>
                      <a:pt x="389" y="17865"/>
                    </a:cubicBezTo>
                    <a:lnTo>
                      <a:pt x="686" y="18231"/>
                    </a:lnTo>
                    <a:cubicBezTo>
                      <a:pt x="1098" y="17751"/>
                      <a:pt x="1098" y="17019"/>
                      <a:pt x="1601" y="16584"/>
                    </a:cubicBezTo>
                    <a:cubicBezTo>
                      <a:pt x="1829" y="15921"/>
                      <a:pt x="1921" y="15190"/>
                      <a:pt x="2401" y="14618"/>
                    </a:cubicBezTo>
                    <a:cubicBezTo>
                      <a:pt x="2378" y="14435"/>
                      <a:pt x="2470" y="14229"/>
                      <a:pt x="2630" y="14115"/>
                    </a:cubicBezTo>
                    <a:lnTo>
                      <a:pt x="3110" y="12331"/>
                    </a:lnTo>
                    <a:cubicBezTo>
                      <a:pt x="3224" y="11714"/>
                      <a:pt x="3339" y="11096"/>
                      <a:pt x="3430" y="10479"/>
                    </a:cubicBezTo>
                    <a:cubicBezTo>
                      <a:pt x="3613" y="9267"/>
                      <a:pt x="3933" y="8055"/>
                      <a:pt x="3933" y="6798"/>
                    </a:cubicBezTo>
                    <a:cubicBezTo>
                      <a:pt x="3933" y="5814"/>
                      <a:pt x="3796" y="4808"/>
                      <a:pt x="3842" y="3802"/>
                    </a:cubicBezTo>
                    <a:cubicBezTo>
                      <a:pt x="3865" y="2567"/>
                      <a:pt x="3682" y="1332"/>
                      <a:pt x="3567" y="98"/>
                    </a:cubicBezTo>
                    <a:cubicBezTo>
                      <a:pt x="3448" y="29"/>
                      <a:pt x="3354" y="1"/>
                      <a:pt x="32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106"/>
              <p:cNvSpPr/>
              <p:nvPr/>
            </p:nvSpPr>
            <p:spPr>
              <a:xfrm>
                <a:off x="2986200" y="4453575"/>
                <a:ext cx="61775" cy="214975"/>
              </a:xfrm>
              <a:custGeom>
                <a:avLst/>
                <a:gdLst/>
                <a:ahLst/>
                <a:cxnLst/>
                <a:rect l="l" t="t" r="r" b="b"/>
                <a:pathLst>
                  <a:path w="2471" h="8599" extrusionOk="0">
                    <a:moveTo>
                      <a:pt x="1967" y="1"/>
                    </a:moveTo>
                    <a:lnTo>
                      <a:pt x="1967" y="1"/>
                    </a:lnTo>
                    <a:cubicBezTo>
                      <a:pt x="1921" y="252"/>
                      <a:pt x="1990" y="550"/>
                      <a:pt x="1853" y="732"/>
                    </a:cubicBezTo>
                    <a:cubicBezTo>
                      <a:pt x="1533" y="1144"/>
                      <a:pt x="1647" y="1578"/>
                      <a:pt x="1647" y="2013"/>
                    </a:cubicBezTo>
                    <a:cubicBezTo>
                      <a:pt x="1647" y="3042"/>
                      <a:pt x="1578" y="4071"/>
                      <a:pt x="1556" y="5077"/>
                    </a:cubicBezTo>
                    <a:cubicBezTo>
                      <a:pt x="1556" y="5329"/>
                      <a:pt x="1533" y="5489"/>
                      <a:pt x="1258" y="5512"/>
                    </a:cubicBezTo>
                    <a:cubicBezTo>
                      <a:pt x="1217" y="5517"/>
                      <a:pt x="1179" y="5519"/>
                      <a:pt x="1142" y="5519"/>
                    </a:cubicBezTo>
                    <a:cubicBezTo>
                      <a:pt x="849" y="5519"/>
                      <a:pt x="684" y="5359"/>
                      <a:pt x="664" y="5054"/>
                    </a:cubicBezTo>
                    <a:cubicBezTo>
                      <a:pt x="618" y="4711"/>
                      <a:pt x="618" y="4391"/>
                      <a:pt x="664" y="4048"/>
                    </a:cubicBezTo>
                    <a:cubicBezTo>
                      <a:pt x="870" y="3225"/>
                      <a:pt x="641" y="2425"/>
                      <a:pt x="641" y="1601"/>
                    </a:cubicBezTo>
                    <a:cubicBezTo>
                      <a:pt x="664" y="1396"/>
                      <a:pt x="595" y="1190"/>
                      <a:pt x="435" y="1053"/>
                    </a:cubicBezTo>
                    <a:cubicBezTo>
                      <a:pt x="344" y="1921"/>
                      <a:pt x="69" y="2768"/>
                      <a:pt x="252" y="3636"/>
                    </a:cubicBezTo>
                    <a:cubicBezTo>
                      <a:pt x="1" y="5146"/>
                      <a:pt x="229" y="6655"/>
                      <a:pt x="161" y="8141"/>
                    </a:cubicBezTo>
                    <a:cubicBezTo>
                      <a:pt x="161" y="8278"/>
                      <a:pt x="298" y="8438"/>
                      <a:pt x="367" y="8599"/>
                    </a:cubicBezTo>
                    <a:cubicBezTo>
                      <a:pt x="847" y="8324"/>
                      <a:pt x="549" y="7592"/>
                      <a:pt x="1098" y="7364"/>
                    </a:cubicBezTo>
                    <a:cubicBezTo>
                      <a:pt x="1464" y="7044"/>
                      <a:pt x="1967" y="6929"/>
                      <a:pt x="2173" y="6449"/>
                    </a:cubicBezTo>
                    <a:cubicBezTo>
                      <a:pt x="2447" y="4848"/>
                      <a:pt x="2150" y="3225"/>
                      <a:pt x="2402" y="1624"/>
                    </a:cubicBezTo>
                    <a:cubicBezTo>
                      <a:pt x="2447" y="1258"/>
                      <a:pt x="2470" y="870"/>
                      <a:pt x="2173" y="572"/>
                    </a:cubicBezTo>
                    <a:cubicBezTo>
                      <a:pt x="2127" y="367"/>
                      <a:pt x="2242" y="138"/>
                      <a:pt x="1967" y="1"/>
                    </a:cubicBezTo>
                    <a:close/>
                  </a:path>
                </a:pathLst>
              </a:custGeom>
              <a:solidFill>
                <a:srgbClr val="E38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106"/>
              <p:cNvSpPr/>
              <p:nvPr/>
            </p:nvSpPr>
            <p:spPr>
              <a:xfrm>
                <a:off x="2994775" y="4630225"/>
                <a:ext cx="58350" cy="103925"/>
              </a:xfrm>
              <a:custGeom>
                <a:avLst/>
                <a:gdLst/>
                <a:ahLst/>
                <a:cxnLst/>
                <a:rect l="l" t="t" r="r" b="b"/>
                <a:pathLst>
                  <a:path w="2334" h="4157" extrusionOk="0">
                    <a:moveTo>
                      <a:pt x="549" y="0"/>
                    </a:moveTo>
                    <a:cubicBezTo>
                      <a:pt x="344" y="0"/>
                      <a:pt x="138" y="69"/>
                      <a:pt x="115" y="321"/>
                    </a:cubicBezTo>
                    <a:cubicBezTo>
                      <a:pt x="69" y="709"/>
                      <a:pt x="46" y="1121"/>
                      <a:pt x="1" y="1533"/>
                    </a:cubicBezTo>
                    <a:cubicBezTo>
                      <a:pt x="115" y="2379"/>
                      <a:pt x="184" y="3248"/>
                      <a:pt x="527" y="4071"/>
                    </a:cubicBezTo>
                    <a:cubicBezTo>
                      <a:pt x="749" y="4115"/>
                      <a:pt x="967" y="4156"/>
                      <a:pt x="1176" y="4156"/>
                    </a:cubicBezTo>
                    <a:cubicBezTo>
                      <a:pt x="1504" y="4156"/>
                      <a:pt x="1807" y="4055"/>
                      <a:pt x="2059" y="3705"/>
                    </a:cubicBezTo>
                    <a:cubicBezTo>
                      <a:pt x="2242" y="2699"/>
                      <a:pt x="2333" y="1693"/>
                      <a:pt x="1761" y="755"/>
                    </a:cubicBezTo>
                    <a:cubicBezTo>
                      <a:pt x="1418" y="412"/>
                      <a:pt x="892" y="366"/>
                      <a:pt x="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106"/>
              <p:cNvSpPr/>
              <p:nvPr/>
            </p:nvSpPr>
            <p:spPr>
              <a:xfrm>
                <a:off x="3915725" y="5226700"/>
                <a:ext cx="229850" cy="101450"/>
              </a:xfrm>
              <a:custGeom>
                <a:avLst/>
                <a:gdLst/>
                <a:ahLst/>
                <a:cxnLst/>
                <a:rect l="l" t="t" r="r" b="b"/>
                <a:pathLst>
                  <a:path w="9194" h="4058" extrusionOk="0">
                    <a:moveTo>
                      <a:pt x="8696" y="0"/>
                    </a:moveTo>
                    <a:cubicBezTo>
                      <a:pt x="8415" y="0"/>
                      <a:pt x="8169" y="167"/>
                      <a:pt x="7913" y="312"/>
                    </a:cubicBezTo>
                    <a:cubicBezTo>
                      <a:pt x="7021" y="792"/>
                      <a:pt x="6175" y="1295"/>
                      <a:pt x="5260" y="1729"/>
                    </a:cubicBezTo>
                    <a:cubicBezTo>
                      <a:pt x="4254" y="2141"/>
                      <a:pt x="3248" y="2530"/>
                      <a:pt x="2196" y="2850"/>
                    </a:cubicBezTo>
                    <a:cubicBezTo>
                      <a:pt x="1830" y="2873"/>
                      <a:pt x="1441" y="2895"/>
                      <a:pt x="1076" y="2964"/>
                    </a:cubicBezTo>
                    <a:cubicBezTo>
                      <a:pt x="618" y="3078"/>
                      <a:pt x="230" y="3353"/>
                      <a:pt x="1" y="3764"/>
                    </a:cubicBezTo>
                    <a:cubicBezTo>
                      <a:pt x="57" y="3987"/>
                      <a:pt x="172" y="4058"/>
                      <a:pt x="315" y="4058"/>
                    </a:cubicBezTo>
                    <a:cubicBezTo>
                      <a:pt x="407" y="4058"/>
                      <a:pt x="511" y="4029"/>
                      <a:pt x="618" y="3993"/>
                    </a:cubicBezTo>
                    <a:cubicBezTo>
                      <a:pt x="1190" y="3924"/>
                      <a:pt x="1762" y="3879"/>
                      <a:pt x="2333" y="3742"/>
                    </a:cubicBezTo>
                    <a:cubicBezTo>
                      <a:pt x="4437" y="3238"/>
                      <a:pt x="6289" y="2164"/>
                      <a:pt x="8187" y="1180"/>
                    </a:cubicBezTo>
                    <a:cubicBezTo>
                      <a:pt x="8439" y="1020"/>
                      <a:pt x="8644" y="837"/>
                      <a:pt x="8850" y="632"/>
                    </a:cubicBezTo>
                    <a:cubicBezTo>
                      <a:pt x="8942" y="586"/>
                      <a:pt x="9010" y="517"/>
                      <a:pt x="9102" y="449"/>
                    </a:cubicBezTo>
                    <a:cubicBezTo>
                      <a:pt x="9193" y="357"/>
                      <a:pt x="9170" y="197"/>
                      <a:pt x="9079" y="106"/>
                    </a:cubicBezTo>
                    <a:cubicBezTo>
                      <a:pt x="8942" y="31"/>
                      <a:pt x="8816" y="0"/>
                      <a:pt x="8696" y="0"/>
                    </a:cubicBezTo>
                    <a:close/>
                  </a:path>
                </a:pathLst>
              </a:custGeom>
              <a:solidFill>
                <a:srgbClr val="9820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106"/>
              <p:cNvSpPr/>
              <p:nvPr/>
            </p:nvSpPr>
            <p:spPr>
              <a:xfrm>
                <a:off x="3558450" y="5313950"/>
                <a:ext cx="261850" cy="41250"/>
              </a:xfrm>
              <a:custGeom>
                <a:avLst/>
                <a:gdLst/>
                <a:ahLst/>
                <a:cxnLst/>
                <a:rect l="l" t="t" r="r" b="b"/>
                <a:pathLst>
                  <a:path w="10474" h="1650" extrusionOk="0">
                    <a:moveTo>
                      <a:pt x="389" y="0"/>
                    </a:moveTo>
                    <a:cubicBezTo>
                      <a:pt x="275" y="23"/>
                      <a:pt x="160" y="69"/>
                      <a:pt x="69" y="137"/>
                    </a:cubicBezTo>
                    <a:lnTo>
                      <a:pt x="0" y="297"/>
                    </a:lnTo>
                    <a:lnTo>
                      <a:pt x="69" y="457"/>
                    </a:lnTo>
                    <a:cubicBezTo>
                      <a:pt x="115" y="503"/>
                      <a:pt x="183" y="526"/>
                      <a:pt x="252" y="526"/>
                    </a:cubicBezTo>
                    <a:cubicBezTo>
                      <a:pt x="266" y="524"/>
                      <a:pt x="280" y="522"/>
                      <a:pt x="293" y="522"/>
                    </a:cubicBezTo>
                    <a:cubicBezTo>
                      <a:pt x="404" y="522"/>
                      <a:pt x="467" y="604"/>
                      <a:pt x="549" y="686"/>
                    </a:cubicBezTo>
                    <a:lnTo>
                      <a:pt x="1006" y="777"/>
                    </a:lnTo>
                    <a:cubicBezTo>
                      <a:pt x="1109" y="812"/>
                      <a:pt x="1218" y="829"/>
                      <a:pt x="1329" y="829"/>
                    </a:cubicBezTo>
                    <a:cubicBezTo>
                      <a:pt x="1441" y="829"/>
                      <a:pt x="1555" y="812"/>
                      <a:pt x="1669" y="777"/>
                    </a:cubicBezTo>
                    <a:lnTo>
                      <a:pt x="2035" y="777"/>
                    </a:lnTo>
                    <a:cubicBezTo>
                      <a:pt x="2127" y="800"/>
                      <a:pt x="2218" y="846"/>
                      <a:pt x="2310" y="892"/>
                    </a:cubicBezTo>
                    <a:cubicBezTo>
                      <a:pt x="2499" y="968"/>
                      <a:pt x="2704" y="1012"/>
                      <a:pt x="2912" y="1012"/>
                    </a:cubicBezTo>
                    <a:cubicBezTo>
                      <a:pt x="2955" y="1012"/>
                      <a:pt x="2998" y="1010"/>
                      <a:pt x="3041" y="1006"/>
                    </a:cubicBezTo>
                    <a:cubicBezTo>
                      <a:pt x="3202" y="1098"/>
                      <a:pt x="3407" y="1052"/>
                      <a:pt x="3567" y="1189"/>
                    </a:cubicBezTo>
                    <a:cubicBezTo>
                      <a:pt x="4081" y="1298"/>
                      <a:pt x="4594" y="1428"/>
                      <a:pt x="5122" y="1428"/>
                    </a:cubicBezTo>
                    <a:cubicBezTo>
                      <a:pt x="5370" y="1428"/>
                      <a:pt x="5621" y="1399"/>
                      <a:pt x="5877" y="1326"/>
                    </a:cubicBezTo>
                    <a:cubicBezTo>
                      <a:pt x="5934" y="1303"/>
                      <a:pt x="5997" y="1292"/>
                      <a:pt x="6060" y="1292"/>
                    </a:cubicBezTo>
                    <a:cubicBezTo>
                      <a:pt x="6123" y="1292"/>
                      <a:pt x="6186" y="1303"/>
                      <a:pt x="6243" y="1326"/>
                    </a:cubicBezTo>
                    <a:cubicBezTo>
                      <a:pt x="6928" y="1559"/>
                      <a:pt x="7626" y="1649"/>
                      <a:pt x="8326" y="1649"/>
                    </a:cubicBezTo>
                    <a:cubicBezTo>
                      <a:pt x="9003" y="1649"/>
                      <a:pt x="9684" y="1564"/>
                      <a:pt x="10359" y="1441"/>
                    </a:cubicBezTo>
                    <a:cubicBezTo>
                      <a:pt x="10473" y="1189"/>
                      <a:pt x="10336" y="1029"/>
                      <a:pt x="10153" y="869"/>
                    </a:cubicBezTo>
                    <a:cubicBezTo>
                      <a:pt x="10062" y="823"/>
                      <a:pt x="9947" y="777"/>
                      <a:pt x="9856" y="755"/>
                    </a:cubicBezTo>
                    <a:cubicBezTo>
                      <a:pt x="9696" y="755"/>
                      <a:pt x="9536" y="777"/>
                      <a:pt x="9376" y="823"/>
                    </a:cubicBezTo>
                    <a:cubicBezTo>
                      <a:pt x="9306" y="876"/>
                      <a:pt x="9239" y="898"/>
                      <a:pt x="9175" y="898"/>
                    </a:cubicBezTo>
                    <a:cubicBezTo>
                      <a:pt x="9070" y="898"/>
                      <a:pt x="8971" y="839"/>
                      <a:pt x="8872" y="755"/>
                    </a:cubicBezTo>
                    <a:cubicBezTo>
                      <a:pt x="8667" y="686"/>
                      <a:pt x="8461" y="663"/>
                      <a:pt x="8232" y="663"/>
                    </a:cubicBezTo>
                    <a:cubicBezTo>
                      <a:pt x="8127" y="659"/>
                      <a:pt x="8020" y="658"/>
                      <a:pt x="7913" y="658"/>
                    </a:cubicBezTo>
                    <a:cubicBezTo>
                      <a:pt x="7796" y="658"/>
                      <a:pt x="7679" y="659"/>
                      <a:pt x="7561" y="659"/>
                    </a:cubicBezTo>
                    <a:cubicBezTo>
                      <a:pt x="7204" y="659"/>
                      <a:pt x="6845" y="647"/>
                      <a:pt x="6494" y="549"/>
                    </a:cubicBezTo>
                    <a:lnTo>
                      <a:pt x="6311" y="503"/>
                    </a:lnTo>
                    <a:cubicBezTo>
                      <a:pt x="6197" y="503"/>
                      <a:pt x="6083" y="480"/>
                      <a:pt x="5968" y="480"/>
                    </a:cubicBezTo>
                    <a:cubicBezTo>
                      <a:pt x="5570" y="539"/>
                      <a:pt x="5162" y="636"/>
                      <a:pt x="4757" y="636"/>
                    </a:cubicBezTo>
                    <a:cubicBezTo>
                      <a:pt x="4534" y="636"/>
                      <a:pt x="4312" y="607"/>
                      <a:pt x="4093" y="526"/>
                    </a:cubicBezTo>
                    <a:cubicBezTo>
                      <a:pt x="3796" y="457"/>
                      <a:pt x="3522" y="412"/>
                      <a:pt x="3224" y="412"/>
                    </a:cubicBezTo>
                    <a:cubicBezTo>
                      <a:pt x="2996" y="389"/>
                      <a:pt x="2790" y="343"/>
                      <a:pt x="2561" y="274"/>
                    </a:cubicBezTo>
                    <a:cubicBezTo>
                      <a:pt x="2447" y="252"/>
                      <a:pt x="2355" y="229"/>
                      <a:pt x="2241" y="206"/>
                    </a:cubicBezTo>
                    <a:cubicBezTo>
                      <a:pt x="1784" y="206"/>
                      <a:pt x="1349" y="137"/>
                      <a:pt x="915" y="46"/>
                    </a:cubicBezTo>
                    <a:cubicBezTo>
                      <a:pt x="732" y="0"/>
                      <a:pt x="572" y="0"/>
                      <a:pt x="389" y="0"/>
                    </a:cubicBezTo>
                    <a:close/>
                  </a:path>
                </a:pathLst>
              </a:custGeom>
              <a:solidFill>
                <a:srgbClr val="9525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106"/>
              <p:cNvSpPr/>
              <p:nvPr/>
            </p:nvSpPr>
            <p:spPr>
              <a:xfrm>
                <a:off x="3106250" y="4986150"/>
                <a:ext cx="132650" cy="154625"/>
              </a:xfrm>
              <a:custGeom>
                <a:avLst/>
                <a:gdLst/>
                <a:ahLst/>
                <a:cxnLst/>
                <a:rect l="l" t="t" r="r" b="b"/>
                <a:pathLst>
                  <a:path w="5306" h="6185" extrusionOk="0">
                    <a:moveTo>
                      <a:pt x="702" y="1"/>
                    </a:moveTo>
                    <a:cubicBezTo>
                      <a:pt x="543" y="1"/>
                      <a:pt x="452" y="125"/>
                      <a:pt x="412" y="284"/>
                    </a:cubicBezTo>
                    <a:lnTo>
                      <a:pt x="412" y="558"/>
                    </a:lnTo>
                    <a:cubicBezTo>
                      <a:pt x="458" y="627"/>
                      <a:pt x="481" y="718"/>
                      <a:pt x="504" y="810"/>
                    </a:cubicBezTo>
                    <a:cubicBezTo>
                      <a:pt x="504" y="878"/>
                      <a:pt x="527" y="970"/>
                      <a:pt x="595" y="1038"/>
                    </a:cubicBezTo>
                    <a:cubicBezTo>
                      <a:pt x="664" y="1290"/>
                      <a:pt x="595" y="1564"/>
                      <a:pt x="389" y="1702"/>
                    </a:cubicBezTo>
                    <a:cubicBezTo>
                      <a:pt x="1" y="2045"/>
                      <a:pt x="69" y="2205"/>
                      <a:pt x="504" y="2388"/>
                    </a:cubicBezTo>
                    <a:cubicBezTo>
                      <a:pt x="641" y="2456"/>
                      <a:pt x="801" y="2525"/>
                      <a:pt x="984" y="2548"/>
                    </a:cubicBezTo>
                    <a:cubicBezTo>
                      <a:pt x="1001" y="2547"/>
                      <a:pt x="1018" y="2546"/>
                      <a:pt x="1035" y="2546"/>
                    </a:cubicBezTo>
                    <a:cubicBezTo>
                      <a:pt x="1481" y="2546"/>
                      <a:pt x="1703" y="2834"/>
                      <a:pt x="1967" y="3165"/>
                    </a:cubicBezTo>
                    <a:cubicBezTo>
                      <a:pt x="2790" y="4148"/>
                      <a:pt x="3659" y="5132"/>
                      <a:pt x="4505" y="6092"/>
                    </a:cubicBezTo>
                    <a:cubicBezTo>
                      <a:pt x="4557" y="6156"/>
                      <a:pt x="4623" y="6184"/>
                      <a:pt x="4691" y="6184"/>
                    </a:cubicBezTo>
                    <a:cubicBezTo>
                      <a:pt x="4744" y="6184"/>
                      <a:pt x="4799" y="6168"/>
                      <a:pt x="4848" y="6138"/>
                    </a:cubicBezTo>
                    <a:cubicBezTo>
                      <a:pt x="5306" y="5223"/>
                      <a:pt x="4391" y="4971"/>
                      <a:pt x="4071" y="4423"/>
                    </a:cubicBezTo>
                    <a:cubicBezTo>
                      <a:pt x="2973" y="2959"/>
                      <a:pt x="1624" y="1656"/>
                      <a:pt x="778" y="9"/>
                    </a:cubicBezTo>
                    <a:cubicBezTo>
                      <a:pt x="751" y="3"/>
                      <a:pt x="726" y="1"/>
                      <a:pt x="7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106"/>
              <p:cNvSpPr/>
              <p:nvPr/>
            </p:nvSpPr>
            <p:spPr>
              <a:xfrm>
                <a:off x="3007925" y="4723975"/>
                <a:ext cx="44625" cy="107375"/>
              </a:xfrm>
              <a:custGeom>
                <a:avLst/>
                <a:gdLst/>
                <a:ahLst/>
                <a:cxnLst/>
                <a:rect l="l" t="t" r="r" b="b"/>
                <a:pathLst>
                  <a:path w="1785" h="4295" extrusionOk="0">
                    <a:moveTo>
                      <a:pt x="1327" y="1"/>
                    </a:moveTo>
                    <a:cubicBezTo>
                      <a:pt x="1131" y="66"/>
                      <a:pt x="958" y="178"/>
                      <a:pt x="758" y="178"/>
                    </a:cubicBezTo>
                    <a:cubicBezTo>
                      <a:pt x="679" y="178"/>
                      <a:pt x="595" y="161"/>
                      <a:pt x="504" y="115"/>
                    </a:cubicBezTo>
                    <a:cubicBezTo>
                      <a:pt x="441" y="84"/>
                      <a:pt x="384" y="70"/>
                      <a:pt x="332" y="70"/>
                    </a:cubicBezTo>
                    <a:cubicBezTo>
                      <a:pt x="191" y="70"/>
                      <a:pt x="84" y="171"/>
                      <a:pt x="1" y="321"/>
                    </a:cubicBezTo>
                    <a:cubicBezTo>
                      <a:pt x="1" y="1258"/>
                      <a:pt x="161" y="2196"/>
                      <a:pt x="504" y="3088"/>
                    </a:cubicBezTo>
                    <a:cubicBezTo>
                      <a:pt x="618" y="3476"/>
                      <a:pt x="709" y="3865"/>
                      <a:pt x="778" y="4277"/>
                    </a:cubicBezTo>
                    <a:cubicBezTo>
                      <a:pt x="819" y="4289"/>
                      <a:pt x="856" y="4295"/>
                      <a:pt x="890" y="4295"/>
                    </a:cubicBezTo>
                    <a:cubicBezTo>
                      <a:pt x="1047" y="4295"/>
                      <a:pt x="1137" y="4175"/>
                      <a:pt x="1213" y="4025"/>
                    </a:cubicBezTo>
                    <a:cubicBezTo>
                      <a:pt x="1304" y="3728"/>
                      <a:pt x="1327" y="3408"/>
                      <a:pt x="1235" y="3110"/>
                    </a:cubicBezTo>
                    <a:cubicBezTo>
                      <a:pt x="1098" y="2653"/>
                      <a:pt x="1030" y="2173"/>
                      <a:pt x="1030" y="1670"/>
                    </a:cubicBezTo>
                    <a:cubicBezTo>
                      <a:pt x="1030" y="1601"/>
                      <a:pt x="961" y="1510"/>
                      <a:pt x="1030" y="1441"/>
                    </a:cubicBezTo>
                    <a:cubicBezTo>
                      <a:pt x="1030" y="1601"/>
                      <a:pt x="1075" y="1761"/>
                      <a:pt x="1121" y="1899"/>
                    </a:cubicBezTo>
                    <a:cubicBezTo>
                      <a:pt x="1190" y="1990"/>
                      <a:pt x="1304" y="2059"/>
                      <a:pt x="1418" y="2059"/>
                    </a:cubicBezTo>
                    <a:cubicBezTo>
                      <a:pt x="1738" y="1921"/>
                      <a:pt x="1784" y="1647"/>
                      <a:pt x="1784" y="1350"/>
                    </a:cubicBezTo>
                    <a:cubicBezTo>
                      <a:pt x="1761" y="1235"/>
                      <a:pt x="1738" y="1121"/>
                      <a:pt x="1716" y="1030"/>
                    </a:cubicBezTo>
                    <a:cubicBezTo>
                      <a:pt x="1624" y="778"/>
                      <a:pt x="1556" y="504"/>
                      <a:pt x="1487" y="252"/>
                    </a:cubicBezTo>
                    <a:cubicBezTo>
                      <a:pt x="1464" y="161"/>
                      <a:pt x="1395" y="69"/>
                      <a:pt x="13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106"/>
              <p:cNvSpPr/>
              <p:nvPr/>
            </p:nvSpPr>
            <p:spPr>
              <a:xfrm>
                <a:off x="3048525" y="4878900"/>
                <a:ext cx="77775" cy="114350"/>
              </a:xfrm>
              <a:custGeom>
                <a:avLst/>
                <a:gdLst/>
                <a:ahLst/>
                <a:cxnLst/>
                <a:rect l="l" t="t" r="r" b="b"/>
                <a:pathLst>
                  <a:path w="3111" h="4574" extrusionOk="0">
                    <a:moveTo>
                      <a:pt x="366" y="0"/>
                    </a:moveTo>
                    <a:cubicBezTo>
                      <a:pt x="160" y="46"/>
                      <a:pt x="0" y="115"/>
                      <a:pt x="137" y="366"/>
                    </a:cubicBezTo>
                    <a:cubicBezTo>
                      <a:pt x="618" y="1715"/>
                      <a:pt x="1326" y="2973"/>
                      <a:pt x="2195" y="4094"/>
                    </a:cubicBezTo>
                    <a:cubicBezTo>
                      <a:pt x="2264" y="4162"/>
                      <a:pt x="2333" y="4231"/>
                      <a:pt x="2401" y="4299"/>
                    </a:cubicBezTo>
                    <a:lnTo>
                      <a:pt x="2721" y="4574"/>
                    </a:lnTo>
                    <a:lnTo>
                      <a:pt x="2927" y="4345"/>
                    </a:lnTo>
                    <a:cubicBezTo>
                      <a:pt x="3110" y="3888"/>
                      <a:pt x="2721" y="3613"/>
                      <a:pt x="2584" y="3270"/>
                    </a:cubicBezTo>
                    <a:cubicBezTo>
                      <a:pt x="2378" y="2859"/>
                      <a:pt x="2104" y="2516"/>
                      <a:pt x="1875" y="2127"/>
                    </a:cubicBezTo>
                    <a:cubicBezTo>
                      <a:pt x="1509" y="1304"/>
                      <a:pt x="1304" y="389"/>
                      <a:pt x="3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106"/>
              <p:cNvSpPr/>
              <p:nvPr/>
            </p:nvSpPr>
            <p:spPr>
              <a:xfrm>
                <a:off x="3810550" y="5313475"/>
                <a:ext cx="120650" cy="38375"/>
              </a:xfrm>
              <a:custGeom>
                <a:avLst/>
                <a:gdLst/>
                <a:ahLst/>
                <a:cxnLst/>
                <a:rect l="l" t="t" r="r" b="b"/>
                <a:pathLst>
                  <a:path w="4826" h="1535" extrusionOk="0">
                    <a:moveTo>
                      <a:pt x="3598" y="1"/>
                    </a:moveTo>
                    <a:cubicBezTo>
                      <a:pt x="3174" y="1"/>
                      <a:pt x="2774" y="258"/>
                      <a:pt x="2356" y="408"/>
                    </a:cubicBezTo>
                    <a:cubicBezTo>
                      <a:pt x="2071" y="597"/>
                      <a:pt x="1744" y="699"/>
                      <a:pt x="1410" y="699"/>
                    </a:cubicBezTo>
                    <a:cubicBezTo>
                      <a:pt x="1260" y="699"/>
                      <a:pt x="1109" y="679"/>
                      <a:pt x="961" y="636"/>
                    </a:cubicBezTo>
                    <a:cubicBezTo>
                      <a:pt x="869" y="614"/>
                      <a:pt x="755" y="614"/>
                      <a:pt x="641" y="614"/>
                    </a:cubicBezTo>
                    <a:cubicBezTo>
                      <a:pt x="503" y="636"/>
                      <a:pt x="343" y="705"/>
                      <a:pt x="229" y="774"/>
                    </a:cubicBezTo>
                    <a:cubicBezTo>
                      <a:pt x="138" y="842"/>
                      <a:pt x="69" y="911"/>
                      <a:pt x="0" y="1002"/>
                    </a:cubicBezTo>
                    <a:cubicBezTo>
                      <a:pt x="92" y="1162"/>
                      <a:pt x="183" y="1322"/>
                      <a:pt x="275" y="1482"/>
                    </a:cubicBezTo>
                    <a:cubicBezTo>
                      <a:pt x="503" y="1518"/>
                      <a:pt x="733" y="1535"/>
                      <a:pt x="965" y="1535"/>
                    </a:cubicBezTo>
                    <a:cubicBezTo>
                      <a:pt x="1640" y="1535"/>
                      <a:pt x="2320" y="1389"/>
                      <a:pt x="2950" y="1117"/>
                    </a:cubicBezTo>
                    <a:cubicBezTo>
                      <a:pt x="3362" y="957"/>
                      <a:pt x="3796" y="819"/>
                      <a:pt x="4254" y="774"/>
                    </a:cubicBezTo>
                    <a:cubicBezTo>
                      <a:pt x="4459" y="751"/>
                      <a:pt x="4665" y="682"/>
                      <a:pt x="4825" y="545"/>
                    </a:cubicBezTo>
                    <a:cubicBezTo>
                      <a:pt x="4619" y="476"/>
                      <a:pt x="4414" y="476"/>
                      <a:pt x="4299" y="271"/>
                    </a:cubicBezTo>
                    <a:cubicBezTo>
                      <a:pt x="4054" y="73"/>
                      <a:pt x="3823" y="1"/>
                      <a:pt x="3598"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106"/>
              <p:cNvSpPr/>
              <p:nvPr/>
            </p:nvSpPr>
            <p:spPr>
              <a:xfrm>
                <a:off x="3250875" y="5157800"/>
                <a:ext cx="89225" cy="66975"/>
              </a:xfrm>
              <a:custGeom>
                <a:avLst/>
                <a:gdLst/>
                <a:ahLst/>
                <a:cxnLst/>
                <a:rect l="l" t="t" r="r" b="b"/>
                <a:pathLst>
                  <a:path w="3569" h="2679" extrusionOk="0">
                    <a:moveTo>
                      <a:pt x="419" y="0"/>
                    </a:moveTo>
                    <a:cubicBezTo>
                      <a:pt x="395" y="0"/>
                      <a:pt x="370" y="1"/>
                      <a:pt x="344" y="3"/>
                    </a:cubicBezTo>
                    <a:cubicBezTo>
                      <a:pt x="230" y="26"/>
                      <a:pt x="138" y="95"/>
                      <a:pt x="47" y="163"/>
                    </a:cubicBezTo>
                    <a:cubicBezTo>
                      <a:pt x="24" y="163"/>
                      <a:pt x="1" y="186"/>
                      <a:pt x="1" y="255"/>
                    </a:cubicBezTo>
                    <a:cubicBezTo>
                      <a:pt x="1" y="346"/>
                      <a:pt x="24" y="415"/>
                      <a:pt x="92" y="461"/>
                    </a:cubicBezTo>
                    <a:cubicBezTo>
                      <a:pt x="458" y="895"/>
                      <a:pt x="733" y="1421"/>
                      <a:pt x="1259" y="1696"/>
                    </a:cubicBezTo>
                    <a:cubicBezTo>
                      <a:pt x="1876" y="2039"/>
                      <a:pt x="2493" y="2359"/>
                      <a:pt x="3111" y="2679"/>
                    </a:cubicBezTo>
                    <a:cubicBezTo>
                      <a:pt x="3294" y="2656"/>
                      <a:pt x="3431" y="2542"/>
                      <a:pt x="3500" y="2382"/>
                    </a:cubicBezTo>
                    <a:cubicBezTo>
                      <a:pt x="3568" y="1398"/>
                      <a:pt x="2653" y="1558"/>
                      <a:pt x="2173" y="1192"/>
                    </a:cubicBezTo>
                    <a:cubicBezTo>
                      <a:pt x="2059" y="1147"/>
                      <a:pt x="1967" y="1101"/>
                      <a:pt x="1876" y="1032"/>
                    </a:cubicBezTo>
                    <a:cubicBezTo>
                      <a:pt x="1693" y="941"/>
                      <a:pt x="1533" y="827"/>
                      <a:pt x="1373" y="689"/>
                    </a:cubicBezTo>
                    <a:cubicBezTo>
                      <a:pt x="1090" y="407"/>
                      <a:pt x="890"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106"/>
              <p:cNvSpPr/>
              <p:nvPr/>
            </p:nvSpPr>
            <p:spPr>
              <a:xfrm>
                <a:off x="4142675" y="5164600"/>
                <a:ext cx="95500" cy="73325"/>
              </a:xfrm>
              <a:custGeom>
                <a:avLst/>
                <a:gdLst/>
                <a:ahLst/>
                <a:cxnLst/>
                <a:rect l="l" t="t" r="r" b="b"/>
                <a:pathLst>
                  <a:path w="3820" h="2933" extrusionOk="0">
                    <a:moveTo>
                      <a:pt x="3210" y="0"/>
                    </a:moveTo>
                    <a:cubicBezTo>
                      <a:pt x="3185" y="0"/>
                      <a:pt x="3160" y="2"/>
                      <a:pt x="3134" y="6"/>
                    </a:cubicBezTo>
                    <a:cubicBezTo>
                      <a:pt x="3042" y="29"/>
                      <a:pt x="2928" y="52"/>
                      <a:pt x="2859" y="97"/>
                    </a:cubicBezTo>
                    <a:cubicBezTo>
                      <a:pt x="2676" y="189"/>
                      <a:pt x="2493" y="303"/>
                      <a:pt x="2333" y="417"/>
                    </a:cubicBezTo>
                    <a:lnTo>
                      <a:pt x="2105" y="577"/>
                    </a:lnTo>
                    <a:cubicBezTo>
                      <a:pt x="1967" y="646"/>
                      <a:pt x="1830" y="738"/>
                      <a:pt x="1716" y="806"/>
                    </a:cubicBezTo>
                    <a:cubicBezTo>
                      <a:pt x="1624" y="852"/>
                      <a:pt x="1533" y="920"/>
                      <a:pt x="1464" y="989"/>
                    </a:cubicBezTo>
                    <a:cubicBezTo>
                      <a:pt x="961" y="1538"/>
                      <a:pt x="1" y="1675"/>
                      <a:pt x="24" y="2635"/>
                    </a:cubicBezTo>
                    <a:lnTo>
                      <a:pt x="24" y="2933"/>
                    </a:lnTo>
                    <a:cubicBezTo>
                      <a:pt x="1419" y="2178"/>
                      <a:pt x="2676" y="1263"/>
                      <a:pt x="3820" y="166"/>
                    </a:cubicBezTo>
                    <a:lnTo>
                      <a:pt x="3545" y="166"/>
                    </a:lnTo>
                    <a:cubicBezTo>
                      <a:pt x="3449" y="51"/>
                      <a:pt x="3338" y="0"/>
                      <a:pt x="32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106"/>
              <p:cNvSpPr/>
              <p:nvPr/>
            </p:nvSpPr>
            <p:spPr>
              <a:xfrm>
                <a:off x="3433825" y="5269725"/>
                <a:ext cx="128650" cy="52825"/>
              </a:xfrm>
              <a:custGeom>
                <a:avLst/>
                <a:gdLst/>
                <a:ahLst/>
                <a:cxnLst/>
                <a:rect l="l" t="t" r="r" b="b"/>
                <a:pathLst>
                  <a:path w="5146" h="2113" extrusionOk="0">
                    <a:moveTo>
                      <a:pt x="804" y="0"/>
                    </a:moveTo>
                    <a:cubicBezTo>
                      <a:pt x="656" y="0"/>
                      <a:pt x="503" y="29"/>
                      <a:pt x="343" y="100"/>
                    </a:cubicBezTo>
                    <a:cubicBezTo>
                      <a:pt x="160" y="168"/>
                      <a:pt x="46" y="328"/>
                      <a:pt x="0" y="511"/>
                    </a:cubicBezTo>
                    <a:cubicBezTo>
                      <a:pt x="46" y="580"/>
                      <a:pt x="92" y="649"/>
                      <a:pt x="160" y="694"/>
                    </a:cubicBezTo>
                    <a:cubicBezTo>
                      <a:pt x="1327" y="1106"/>
                      <a:pt x="2470" y="1540"/>
                      <a:pt x="3636" y="1952"/>
                    </a:cubicBezTo>
                    <a:cubicBezTo>
                      <a:pt x="3842" y="1998"/>
                      <a:pt x="4048" y="2021"/>
                      <a:pt x="4253" y="2021"/>
                    </a:cubicBezTo>
                    <a:cubicBezTo>
                      <a:pt x="4369" y="2083"/>
                      <a:pt x="4494" y="2113"/>
                      <a:pt x="4620" y="2113"/>
                    </a:cubicBezTo>
                    <a:cubicBezTo>
                      <a:pt x="4768" y="2113"/>
                      <a:pt x="4918" y="2072"/>
                      <a:pt x="5054" y="1998"/>
                    </a:cubicBezTo>
                    <a:cubicBezTo>
                      <a:pt x="5145" y="1906"/>
                      <a:pt x="5145" y="1769"/>
                      <a:pt x="5077" y="1678"/>
                    </a:cubicBezTo>
                    <a:cubicBezTo>
                      <a:pt x="4894" y="1540"/>
                      <a:pt x="4665" y="1449"/>
                      <a:pt x="4436" y="1449"/>
                    </a:cubicBezTo>
                    <a:cubicBezTo>
                      <a:pt x="4231" y="1426"/>
                      <a:pt x="4002" y="1380"/>
                      <a:pt x="3819" y="1312"/>
                    </a:cubicBezTo>
                    <a:cubicBezTo>
                      <a:pt x="3545" y="1243"/>
                      <a:pt x="3316" y="1129"/>
                      <a:pt x="3087" y="992"/>
                    </a:cubicBezTo>
                    <a:cubicBezTo>
                      <a:pt x="2699" y="740"/>
                      <a:pt x="2310" y="534"/>
                      <a:pt x="1875" y="374"/>
                    </a:cubicBezTo>
                    <a:cubicBezTo>
                      <a:pt x="1530" y="193"/>
                      <a:pt x="1184" y="0"/>
                      <a:pt x="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106"/>
              <p:cNvSpPr/>
              <p:nvPr/>
            </p:nvSpPr>
            <p:spPr>
              <a:xfrm>
                <a:off x="3328625" y="5216550"/>
                <a:ext cx="98500" cy="55450"/>
              </a:xfrm>
              <a:custGeom>
                <a:avLst/>
                <a:gdLst/>
                <a:ahLst/>
                <a:cxnLst/>
                <a:rect l="l" t="t" r="r" b="b"/>
                <a:pathLst>
                  <a:path w="3940" h="2218" extrusionOk="0">
                    <a:moveTo>
                      <a:pt x="532" y="0"/>
                    </a:moveTo>
                    <a:cubicBezTo>
                      <a:pt x="447" y="0"/>
                      <a:pt x="361" y="26"/>
                      <a:pt x="275" y="77"/>
                    </a:cubicBezTo>
                    <a:lnTo>
                      <a:pt x="1" y="329"/>
                    </a:lnTo>
                    <a:cubicBezTo>
                      <a:pt x="161" y="557"/>
                      <a:pt x="390" y="740"/>
                      <a:pt x="664" y="832"/>
                    </a:cubicBezTo>
                    <a:cubicBezTo>
                      <a:pt x="1601" y="1289"/>
                      <a:pt x="2516" y="1724"/>
                      <a:pt x="3431" y="2158"/>
                    </a:cubicBezTo>
                    <a:cubicBezTo>
                      <a:pt x="3484" y="2199"/>
                      <a:pt x="3544" y="2218"/>
                      <a:pt x="3604" y="2218"/>
                    </a:cubicBezTo>
                    <a:cubicBezTo>
                      <a:pt x="3776" y="2218"/>
                      <a:pt x="3939" y="2065"/>
                      <a:pt x="3888" y="1861"/>
                    </a:cubicBezTo>
                    <a:lnTo>
                      <a:pt x="3865" y="1701"/>
                    </a:lnTo>
                    <a:cubicBezTo>
                      <a:pt x="3774" y="1541"/>
                      <a:pt x="3659" y="1426"/>
                      <a:pt x="3499" y="1358"/>
                    </a:cubicBezTo>
                    <a:cubicBezTo>
                      <a:pt x="2585" y="809"/>
                      <a:pt x="1624" y="352"/>
                      <a:pt x="618" y="9"/>
                    </a:cubicBezTo>
                    <a:cubicBezTo>
                      <a:pt x="590" y="3"/>
                      <a:pt x="561" y="0"/>
                      <a:pt x="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106"/>
              <p:cNvSpPr/>
              <p:nvPr/>
            </p:nvSpPr>
            <p:spPr>
              <a:xfrm>
                <a:off x="3027925" y="4822300"/>
                <a:ext cx="45200" cy="65775"/>
              </a:xfrm>
              <a:custGeom>
                <a:avLst/>
                <a:gdLst/>
                <a:ahLst/>
                <a:cxnLst/>
                <a:rect l="l" t="t" r="r" b="b"/>
                <a:pathLst>
                  <a:path w="1808" h="2631" extrusionOk="0">
                    <a:moveTo>
                      <a:pt x="413" y="1"/>
                    </a:moveTo>
                    <a:lnTo>
                      <a:pt x="275" y="46"/>
                    </a:lnTo>
                    <a:lnTo>
                      <a:pt x="1" y="321"/>
                    </a:lnTo>
                    <a:cubicBezTo>
                      <a:pt x="70" y="595"/>
                      <a:pt x="161" y="847"/>
                      <a:pt x="230" y="1121"/>
                    </a:cubicBezTo>
                    <a:cubicBezTo>
                      <a:pt x="367" y="1670"/>
                      <a:pt x="595" y="2196"/>
                      <a:pt x="961" y="2630"/>
                    </a:cubicBezTo>
                    <a:lnTo>
                      <a:pt x="1259" y="2333"/>
                    </a:lnTo>
                    <a:cubicBezTo>
                      <a:pt x="1556" y="2310"/>
                      <a:pt x="1785" y="2219"/>
                      <a:pt x="1807" y="1876"/>
                    </a:cubicBezTo>
                    <a:cubicBezTo>
                      <a:pt x="1716" y="1739"/>
                      <a:pt x="1602" y="1647"/>
                      <a:pt x="1442" y="1578"/>
                    </a:cubicBezTo>
                    <a:cubicBezTo>
                      <a:pt x="1259" y="1464"/>
                      <a:pt x="1099" y="1304"/>
                      <a:pt x="984" y="1121"/>
                    </a:cubicBezTo>
                    <a:cubicBezTo>
                      <a:pt x="893" y="1007"/>
                      <a:pt x="824" y="892"/>
                      <a:pt x="778" y="755"/>
                    </a:cubicBezTo>
                    <a:cubicBezTo>
                      <a:pt x="756" y="641"/>
                      <a:pt x="733" y="549"/>
                      <a:pt x="710" y="458"/>
                    </a:cubicBezTo>
                    <a:cubicBezTo>
                      <a:pt x="687" y="321"/>
                      <a:pt x="641" y="184"/>
                      <a:pt x="550" y="69"/>
                    </a:cubicBezTo>
                    <a:lnTo>
                      <a:pt x="413" y="1"/>
                    </a:lnTo>
                    <a:close/>
                  </a:path>
                </a:pathLst>
              </a:custGeom>
              <a:solidFill>
                <a:srgbClr val="AA45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106"/>
              <p:cNvSpPr/>
              <p:nvPr/>
            </p:nvSpPr>
            <p:spPr>
              <a:xfrm>
                <a:off x="3001075" y="4429575"/>
                <a:ext cx="17750" cy="38325"/>
              </a:xfrm>
              <a:custGeom>
                <a:avLst/>
                <a:gdLst/>
                <a:ahLst/>
                <a:cxnLst/>
                <a:rect l="l" t="t" r="r" b="b"/>
                <a:pathLst>
                  <a:path w="710" h="1533" extrusionOk="0">
                    <a:moveTo>
                      <a:pt x="343" y="0"/>
                    </a:moveTo>
                    <a:cubicBezTo>
                      <a:pt x="229" y="320"/>
                      <a:pt x="137" y="641"/>
                      <a:pt x="46" y="938"/>
                    </a:cubicBezTo>
                    <a:cubicBezTo>
                      <a:pt x="46" y="984"/>
                      <a:pt x="46" y="1029"/>
                      <a:pt x="46" y="1075"/>
                    </a:cubicBezTo>
                    <a:cubicBezTo>
                      <a:pt x="92" y="1235"/>
                      <a:pt x="0" y="1532"/>
                      <a:pt x="275" y="1532"/>
                    </a:cubicBezTo>
                    <a:cubicBezTo>
                      <a:pt x="458" y="1532"/>
                      <a:pt x="526" y="1304"/>
                      <a:pt x="526" y="1144"/>
                    </a:cubicBezTo>
                    <a:cubicBezTo>
                      <a:pt x="549" y="778"/>
                      <a:pt x="709" y="343"/>
                      <a:pt x="343" y="0"/>
                    </a:cubicBezTo>
                    <a:close/>
                  </a:path>
                </a:pathLst>
              </a:custGeom>
              <a:solidFill>
                <a:srgbClr val="E69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106"/>
              <p:cNvSpPr/>
              <p:nvPr/>
            </p:nvSpPr>
            <p:spPr>
              <a:xfrm>
                <a:off x="3013650" y="4383825"/>
                <a:ext cx="15450" cy="34550"/>
              </a:xfrm>
              <a:custGeom>
                <a:avLst/>
                <a:gdLst/>
                <a:ahLst/>
                <a:cxnLst/>
                <a:rect l="l" t="t" r="r" b="b"/>
                <a:pathLst>
                  <a:path w="618" h="1382" extrusionOk="0">
                    <a:moveTo>
                      <a:pt x="435" y="1"/>
                    </a:moveTo>
                    <a:cubicBezTo>
                      <a:pt x="383" y="1"/>
                      <a:pt x="332" y="24"/>
                      <a:pt x="298" y="70"/>
                    </a:cubicBezTo>
                    <a:cubicBezTo>
                      <a:pt x="115" y="435"/>
                      <a:pt x="0" y="870"/>
                      <a:pt x="23" y="1304"/>
                    </a:cubicBezTo>
                    <a:cubicBezTo>
                      <a:pt x="71" y="1353"/>
                      <a:pt x="126" y="1382"/>
                      <a:pt x="177" y="1382"/>
                    </a:cubicBezTo>
                    <a:cubicBezTo>
                      <a:pt x="223" y="1382"/>
                      <a:pt x="265" y="1358"/>
                      <a:pt x="298" y="1304"/>
                    </a:cubicBezTo>
                    <a:cubicBezTo>
                      <a:pt x="526" y="939"/>
                      <a:pt x="618" y="504"/>
                      <a:pt x="572" y="70"/>
                    </a:cubicBezTo>
                    <a:cubicBezTo>
                      <a:pt x="538" y="24"/>
                      <a:pt x="486" y="1"/>
                      <a:pt x="435" y="1"/>
                    </a:cubicBezTo>
                    <a:close/>
                  </a:path>
                </a:pathLst>
              </a:custGeom>
              <a:solidFill>
                <a:srgbClr val="DF83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106"/>
              <p:cNvSpPr/>
              <p:nvPr/>
            </p:nvSpPr>
            <p:spPr>
              <a:xfrm>
                <a:off x="3021650" y="4354675"/>
                <a:ext cx="20600" cy="30900"/>
              </a:xfrm>
              <a:custGeom>
                <a:avLst/>
                <a:gdLst/>
                <a:ahLst/>
                <a:cxnLst/>
                <a:rect l="l" t="t" r="r" b="b"/>
                <a:pathLst>
                  <a:path w="824" h="1236" extrusionOk="0">
                    <a:moveTo>
                      <a:pt x="275" y="1"/>
                    </a:moveTo>
                    <a:cubicBezTo>
                      <a:pt x="252" y="229"/>
                      <a:pt x="229" y="458"/>
                      <a:pt x="229" y="710"/>
                    </a:cubicBezTo>
                    <a:cubicBezTo>
                      <a:pt x="160" y="801"/>
                      <a:pt x="115" y="893"/>
                      <a:pt x="46" y="984"/>
                    </a:cubicBezTo>
                    <a:lnTo>
                      <a:pt x="0" y="1236"/>
                    </a:lnTo>
                    <a:lnTo>
                      <a:pt x="252" y="1236"/>
                    </a:lnTo>
                    <a:cubicBezTo>
                      <a:pt x="824" y="527"/>
                      <a:pt x="824" y="481"/>
                      <a:pt x="275" y="1"/>
                    </a:cubicBezTo>
                    <a:close/>
                  </a:path>
                </a:pathLst>
              </a:custGeom>
              <a:solidFill>
                <a:srgbClr val="E28A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106"/>
              <p:cNvSpPr/>
              <p:nvPr/>
            </p:nvSpPr>
            <p:spPr>
              <a:xfrm>
                <a:off x="3218875" y="5137300"/>
                <a:ext cx="24025" cy="20600"/>
              </a:xfrm>
              <a:custGeom>
                <a:avLst/>
                <a:gdLst/>
                <a:ahLst/>
                <a:cxnLst/>
                <a:rect l="l" t="t" r="r" b="b"/>
                <a:pathLst>
                  <a:path w="961" h="824" extrusionOk="0">
                    <a:moveTo>
                      <a:pt x="389" y="0"/>
                    </a:moveTo>
                    <a:lnTo>
                      <a:pt x="0" y="46"/>
                    </a:lnTo>
                    <a:cubicBezTo>
                      <a:pt x="160" y="389"/>
                      <a:pt x="458" y="686"/>
                      <a:pt x="801" y="823"/>
                    </a:cubicBezTo>
                    <a:cubicBezTo>
                      <a:pt x="892" y="823"/>
                      <a:pt x="961" y="755"/>
                      <a:pt x="961" y="663"/>
                    </a:cubicBezTo>
                    <a:cubicBezTo>
                      <a:pt x="961" y="526"/>
                      <a:pt x="892" y="389"/>
                      <a:pt x="824" y="297"/>
                    </a:cubicBezTo>
                    <a:cubicBezTo>
                      <a:pt x="778" y="252"/>
                      <a:pt x="755" y="229"/>
                      <a:pt x="732" y="183"/>
                    </a:cubicBezTo>
                    <a:cubicBezTo>
                      <a:pt x="664" y="137"/>
                      <a:pt x="595" y="69"/>
                      <a:pt x="503" y="46"/>
                    </a:cubicBezTo>
                    <a:lnTo>
                      <a:pt x="3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106"/>
              <p:cNvSpPr/>
              <p:nvPr/>
            </p:nvSpPr>
            <p:spPr>
              <a:xfrm>
                <a:off x="3420675" y="5265225"/>
                <a:ext cx="20600" cy="17300"/>
              </a:xfrm>
              <a:custGeom>
                <a:avLst/>
                <a:gdLst/>
                <a:ahLst/>
                <a:cxnLst/>
                <a:rect l="l" t="t" r="r" b="b"/>
                <a:pathLst>
                  <a:path w="824" h="692" extrusionOk="0">
                    <a:moveTo>
                      <a:pt x="344" y="1"/>
                    </a:moveTo>
                    <a:cubicBezTo>
                      <a:pt x="240" y="1"/>
                      <a:pt x="129" y="66"/>
                      <a:pt x="69" y="165"/>
                    </a:cubicBezTo>
                    <a:cubicBezTo>
                      <a:pt x="46" y="165"/>
                      <a:pt x="46" y="188"/>
                      <a:pt x="23" y="234"/>
                    </a:cubicBezTo>
                    <a:cubicBezTo>
                      <a:pt x="0" y="280"/>
                      <a:pt x="23" y="325"/>
                      <a:pt x="69" y="394"/>
                    </a:cubicBezTo>
                    <a:lnTo>
                      <a:pt x="526" y="691"/>
                    </a:lnTo>
                    <a:lnTo>
                      <a:pt x="824" y="417"/>
                    </a:lnTo>
                    <a:cubicBezTo>
                      <a:pt x="824" y="371"/>
                      <a:pt x="824" y="325"/>
                      <a:pt x="801" y="280"/>
                    </a:cubicBezTo>
                    <a:cubicBezTo>
                      <a:pt x="755" y="211"/>
                      <a:pt x="709" y="143"/>
                      <a:pt x="641" y="97"/>
                    </a:cubicBezTo>
                    <a:cubicBezTo>
                      <a:pt x="549" y="51"/>
                      <a:pt x="481" y="28"/>
                      <a:pt x="389" y="5"/>
                    </a:cubicBezTo>
                    <a:cubicBezTo>
                      <a:pt x="374" y="2"/>
                      <a:pt x="359" y="1"/>
                      <a:pt x="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106"/>
              <p:cNvSpPr/>
              <p:nvPr/>
            </p:nvSpPr>
            <p:spPr>
              <a:xfrm>
                <a:off x="3540150" y="5319075"/>
                <a:ext cx="20025" cy="6425"/>
              </a:xfrm>
              <a:custGeom>
                <a:avLst/>
                <a:gdLst/>
                <a:ahLst/>
                <a:cxnLst/>
                <a:rect l="l" t="t" r="r" b="b"/>
                <a:pathLst>
                  <a:path w="801" h="257" extrusionOk="0">
                    <a:moveTo>
                      <a:pt x="801" y="1"/>
                    </a:moveTo>
                    <a:lnTo>
                      <a:pt x="0" y="47"/>
                    </a:lnTo>
                    <a:cubicBezTo>
                      <a:pt x="201" y="187"/>
                      <a:pt x="453" y="257"/>
                      <a:pt x="697" y="257"/>
                    </a:cubicBezTo>
                    <a:cubicBezTo>
                      <a:pt x="732" y="257"/>
                      <a:pt x="766" y="255"/>
                      <a:pt x="801" y="252"/>
                    </a:cubicBezTo>
                    <a:lnTo>
                      <a:pt x="801" y="1"/>
                    </a:ln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106"/>
              <p:cNvSpPr/>
              <p:nvPr/>
            </p:nvSpPr>
            <p:spPr>
              <a:xfrm>
                <a:off x="3583600" y="5333375"/>
                <a:ext cx="16025" cy="3450"/>
              </a:xfrm>
              <a:custGeom>
                <a:avLst/>
                <a:gdLst/>
                <a:ahLst/>
                <a:cxnLst/>
                <a:rect l="l" t="t" r="r" b="b"/>
                <a:pathLst>
                  <a:path w="641" h="138" extrusionOk="0">
                    <a:moveTo>
                      <a:pt x="0" y="0"/>
                    </a:moveTo>
                    <a:cubicBezTo>
                      <a:pt x="80" y="92"/>
                      <a:pt x="200" y="138"/>
                      <a:pt x="320" y="138"/>
                    </a:cubicBezTo>
                    <a:cubicBezTo>
                      <a:pt x="441" y="138"/>
                      <a:pt x="561" y="92"/>
                      <a:pt x="641"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106"/>
              <p:cNvSpPr/>
              <p:nvPr/>
            </p:nvSpPr>
            <p:spPr>
              <a:xfrm>
                <a:off x="3634475" y="5338450"/>
                <a:ext cx="13175" cy="5575"/>
              </a:xfrm>
              <a:custGeom>
                <a:avLst/>
                <a:gdLst/>
                <a:ahLst/>
                <a:cxnLst/>
                <a:rect l="l" t="t" r="r" b="b"/>
                <a:pathLst>
                  <a:path w="527" h="223" extrusionOk="0">
                    <a:moveTo>
                      <a:pt x="147" y="0"/>
                    </a:moveTo>
                    <a:cubicBezTo>
                      <a:pt x="97" y="0"/>
                      <a:pt x="47" y="9"/>
                      <a:pt x="0" y="26"/>
                    </a:cubicBezTo>
                    <a:cubicBezTo>
                      <a:pt x="91" y="154"/>
                      <a:pt x="240" y="223"/>
                      <a:pt x="401" y="223"/>
                    </a:cubicBezTo>
                    <a:cubicBezTo>
                      <a:pt x="442" y="223"/>
                      <a:pt x="484" y="218"/>
                      <a:pt x="526" y="209"/>
                    </a:cubicBezTo>
                    <a:cubicBezTo>
                      <a:pt x="441" y="73"/>
                      <a:pt x="293" y="0"/>
                      <a:pt x="147"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106"/>
              <p:cNvSpPr/>
              <p:nvPr/>
            </p:nvSpPr>
            <p:spPr>
              <a:xfrm>
                <a:off x="3238875" y="5156025"/>
                <a:ext cx="9175" cy="7600"/>
              </a:xfrm>
              <a:custGeom>
                <a:avLst/>
                <a:gdLst/>
                <a:ahLst/>
                <a:cxnLst/>
                <a:rect l="l" t="t" r="r" b="b"/>
                <a:pathLst>
                  <a:path w="367" h="304" extrusionOk="0">
                    <a:moveTo>
                      <a:pt x="126" y="0"/>
                    </a:moveTo>
                    <a:cubicBezTo>
                      <a:pt x="107" y="0"/>
                      <a:pt x="88" y="2"/>
                      <a:pt x="69" y="6"/>
                    </a:cubicBezTo>
                    <a:lnTo>
                      <a:pt x="1" y="74"/>
                    </a:lnTo>
                    <a:cubicBezTo>
                      <a:pt x="46" y="212"/>
                      <a:pt x="161" y="280"/>
                      <a:pt x="298" y="303"/>
                    </a:cubicBezTo>
                    <a:cubicBezTo>
                      <a:pt x="321" y="257"/>
                      <a:pt x="344" y="212"/>
                      <a:pt x="367" y="143"/>
                    </a:cubicBezTo>
                    <a:cubicBezTo>
                      <a:pt x="309" y="48"/>
                      <a:pt x="221" y="0"/>
                      <a:pt x="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106"/>
              <p:cNvSpPr/>
              <p:nvPr/>
            </p:nvSpPr>
            <p:spPr>
              <a:xfrm>
                <a:off x="3246325" y="5161150"/>
                <a:ext cx="6875" cy="8175"/>
              </a:xfrm>
              <a:custGeom>
                <a:avLst/>
                <a:gdLst/>
                <a:ahLst/>
                <a:cxnLst/>
                <a:rect l="l" t="t" r="r" b="b"/>
                <a:pathLst>
                  <a:path w="275" h="327" extrusionOk="0">
                    <a:moveTo>
                      <a:pt x="160" y="1"/>
                    </a:moveTo>
                    <a:cubicBezTo>
                      <a:pt x="120" y="1"/>
                      <a:pt x="80" y="18"/>
                      <a:pt x="46" y="52"/>
                    </a:cubicBezTo>
                    <a:lnTo>
                      <a:pt x="0" y="98"/>
                    </a:lnTo>
                    <a:cubicBezTo>
                      <a:pt x="46" y="212"/>
                      <a:pt x="137" y="304"/>
                      <a:pt x="274" y="327"/>
                    </a:cubicBezTo>
                    <a:lnTo>
                      <a:pt x="274" y="52"/>
                    </a:lnTo>
                    <a:cubicBezTo>
                      <a:pt x="240" y="18"/>
                      <a:pt x="200" y="1"/>
                      <a:pt x="1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106"/>
              <p:cNvSpPr/>
              <p:nvPr/>
            </p:nvSpPr>
            <p:spPr>
              <a:xfrm>
                <a:off x="3022800" y="4372400"/>
                <a:ext cx="4600" cy="6900"/>
              </a:xfrm>
              <a:custGeom>
                <a:avLst/>
                <a:gdLst/>
                <a:ahLst/>
                <a:cxnLst/>
                <a:rect l="l" t="t" r="r" b="b"/>
                <a:pathLst>
                  <a:path w="184" h="276" extrusionOk="0">
                    <a:moveTo>
                      <a:pt x="183" y="1"/>
                    </a:moveTo>
                    <a:cubicBezTo>
                      <a:pt x="114" y="92"/>
                      <a:pt x="69" y="184"/>
                      <a:pt x="0" y="275"/>
                    </a:cubicBezTo>
                    <a:cubicBezTo>
                      <a:pt x="69" y="184"/>
                      <a:pt x="114" y="92"/>
                      <a:pt x="183" y="1"/>
                    </a:cubicBezTo>
                    <a:close/>
                  </a:path>
                </a:pathLst>
              </a:custGeom>
              <a:solidFill>
                <a:srgbClr val="EEA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106"/>
              <p:cNvSpPr/>
              <p:nvPr/>
            </p:nvSpPr>
            <p:spPr>
              <a:xfrm>
                <a:off x="4136975" y="5237900"/>
                <a:ext cx="6300" cy="4600"/>
              </a:xfrm>
              <a:custGeom>
                <a:avLst/>
                <a:gdLst/>
                <a:ahLst/>
                <a:cxnLst/>
                <a:rect l="l" t="t" r="r" b="b"/>
                <a:pathLst>
                  <a:path w="252" h="184" extrusionOk="0">
                    <a:moveTo>
                      <a:pt x="252" y="1"/>
                    </a:moveTo>
                    <a:lnTo>
                      <a:pt x="0" y="184"/>
                    </a:lnTo>
                    <a:cubicBezTo>
                      <a:pt x="115" y="184"/>
                      <a:pt x="206" y="115"/>
                      <a:pt x="2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106"/>
              <p:cNvSpPr/>
              <p:nvPr/>
            </p:nvSpPr>
            <p:spPr>
              <a:xfrm>
                <a:off x="3414375" y="5269350"/>
                <a:ext cx="8025" cy="5750"/>
              </a:xfrm>
              <a:custGeom>
                <a:avLst/>
                <a:gdLst/>
                <a:ahLst/>
                <a:cxnLst/>
                <a:rect l="l" t="t" r="r" b="b"/>
                <a:pathLst>
                  <a:path w="321" h="230" extrusionOk="0">
                    <a:moveTo>
                      <a:pt x="321" y="0"/>
                    </a:moveTo>
                    <a:lnTo>
                      <a:pt x="1" y="23"/>
                    </a:lnTo>
                    <a:cubicBezTo>
                      <a:pt x="47" y="160"/>
                      <a:pt x="184" y="229"/>
                      <a:pt x="321" y="229"/>
                    </a:cubicBezTo>
                    <a:lnTo>
                      <a:pt x="3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106"/>
              <p:cNvSpPr/>
              <p:nvPr/>
            </p:nvSpPr>
            <p:spPr>
              <a:xfrm>
                <a:off x="3564725" y="5326975"/>
                <a:ext cx="7450" cy="4250"/>
              </a:xfrm>
              <a:custGeom>
                <a:avLst/>
                <a:gdLst/>
                <a:ahLst/>
                <a:cxnLst/>
                <a:rect l="l" t="t" r="r" b="b"/>
                <a:pathLst>
                  <a:path w="298" h="170" extrusionOk="0">
                    <a:moveTo>
                      <a:pt x="46" y="1"/>
                    </a:moveTo>
                    <a:cubicBezTo>
                      <a:pt x="31" y="1"/>
                      <a:pt x="15" y="2"/>
                      <a:pt x="1" y="5"/>
                    </a:cubicBezTo>
                    <a:cubicBezTo>
                      <a:pt x="41" y="105"/>
                      <a:pt x="150" y="169"/>
                      <a:pt x="253" y="169"/>
                    </a:cubicBezTo>
                    <a:cubicBezTo>
                      <a:pt x="268" y="169"/>
                      <a:pt x="283" y="168"/>
                      <a:pt x="298" y="165"/>
                    </a:cubicBezTo>
                    <a:cubicBezTo>
                      <a:pt x="258" y="65"/>
                      <a:pt x="149" y="1"/>
                      <a:pt x="46"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106"/>
              <p:cNvSpPr/>
              <p:nvPr/>
            </p:nvSpPr>
            <p:spPr>
              <a:xfrm>
                <a:off x="3609325" y="5332375"/>
                <a:ext cx="6875" cy="3300"/>
              </a:xfrm>
              <a:custGeom>
                <a:avLst/>
                <a:gdLst/>
                <a:ahLst/>
                <a:cxnLst/>
                <a:rect l="l" t="t" r="r" b="b"/>
                <a:pathLst>
                  <a:path w="275" h="132" extrusionOk="0">
                    <a:moveTo>
                      <a:pt x="78" y="0"/>
                    </a:moveTo>
                    <a:cubicBezTo>
                      <a:pt x="51" y="0"/>
                      <a:pt x="24" y="6"/>
                      <a:pt x="0" y="18"/>
                    </a:cubicBezTo>
                    <a:lnTo>
                      <a:pt x="275" y="132"/>
                    </a:lnTo>
                    <a:cubicBezTo>
                      <a:pt x="241" y="47"/>
                      <a:pt x="157" y="0"/>
                      <a:pt x="78"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106"/>
              <p:cNvSpPr/>
              <p:nvPr/>
            </p:nvSpPr>
            <p:spPr>
              <a:xfrm>
                <a:off x="3103400" y="4981225"/>
                <a:ext cx="5175" cy="5175"/>
              </a:xfrm>
              <a:custGeom>
                <a:avLst/>
                <a:gdLst/>
                <a:ahLst/>
                <a:cxnLst/>
                <a:rect l="l" t="t" r="r" b="b"/>
                <a:pathLst>
                  <a:path w="207" h="207" extrusionOk="0">
                    <a:moveTo>
                      <a:pt x="0" y="1"/>
                    </a:moveTo>
                    <a:cubicBezTo>
                      <a:pt x="0" y="138"/>
                      <a:pt x="69" y="206"/>
                      <a:pt x="206" y="206"/>
                    </a:cubicBez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106"/>
              <p:cNvSpPr/>
              <p:nvPr/>
            </p:nvSpPr>
            <p:spPr>
              <a:xfrm>
                <a:off x="3116550" y="5000100"/>
                <a:ext cx="5175" cy="8600"/>
              </a:xfrm>
              <a:custGeom>
                <a:avLst/>
                <a:gdLst/>
                <a:ahLst/>
                <a:cxnLst/>
                <a:rect l="l" t="t" r="r" b="b"/>
                <a:pathLst>
                  <a:path w="207" h="344" extrusionOk="0">
                    <a:moveTo>
                      <a:pt x="0" y="0"/>
                    </a:moveTo>
                    <a:lnTo>
                      <a:pt x="23" y="252"/>
                    </a:lnTo>
                    <a:lnTo>
                      <a:pt x="115" y="343"/>
                    </a:lnTo>
                    <a:lnTo>
                      <a:pt x="206" y="252"/>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106"/>
              <p:cNvSpPr/>
              <p:nvPr/>
            </p:nvSpPr>
            <p:spPr>
              <a:xfrm>
                <a:off x="3116550" y="5005800"/>
                <a:ext cx="5175" cy="6325"/>
              </a:xfrm>
              <a:custGeom>
                <a:avLst/>
                <a:gdLst/>
                <a:ahLst/>
                <a:cxnLst/>
                <a:rect l="l" t="t" r="r" b="b"/>
                <a:pathLst>
                  <a:path w="207" h="253" extrusionOk="0">
                    <a:moveTo>
                      <a:pt x="23" y="1"/>
                    </a:moveTo>
                    <a:cubicBezTo>
                      <a:pt x="0" y="115"/>
                      <a:pt x="69" y="230"/>
                      <a:pt x="160" y="252"/>
                    </a:cubicBezTo>
                    <a:cubicBezTo>
                      <a:pt x="183" y="184"/>
                      <a:pt x="206" y="92"/>
                      <a:pt x="2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106"/>
              <p:cNvSpPr/>
              <p:nvPr/>
            </p:nvSpPr>
            <p:spPr>
              <a:xfrm>
                <a:off x="4350550" y="4197275"/>
                <a:ext cx="128875" cy="333000"/>
              </a:xfrm>
              <a:custGeom>
                <a:avLst/>
                <a:gdLst/>
                <a:ahLst/>
                <a:cxnLst/>
                <a:rect l="l" t="t" r="r" b="b"/>
                <a:pathLst>
                  <a:path w="5155" h="13320" extrusionOk="0">
                    <a:moveTo>
                      <a:pt x="358" y="0"/>
                    </a:moveTo>
                    <a:cubicBezTo>
                      <a:pt x="1" y="0"/>
                      <a:pt x="72" y="329"/>
                      <a:pt x="9" y="580"/>
                    </a:cubicBezTo>
                    <a:cubicBezTo>
                      <a:pt x="32" y="694"/>
                      <a:pt x="55" y="809"/>
                      <a:pt x="78" y="923"/>
                    </a:cubicBezTo>
                    <a:cubicBezTo>
                      <a:pt x="124" y="1037"/>
                      <a:pt x="147" y="1152"/>
                      <a:pt x="169" y="1243"/>
                    </a:cubicBezTo>
                    <a:cubicBezTo>
                      <a:pt x="215" y="1495"/>
                      <a:pt x="284" y="1701"/>
                      <a:pt x="421" y="1906"/>
                    </a:cubicBezTo>
                    <a:cubicBezTo>
                      <a:pt x="947" y="2432"/>
                      <a:pt x="1358" y="3073"/>
                      <a:pt x="1610" y="3781"/>
                    </a:cubicBezTo>
                    <a:cubicBezTo>
                      <a:pt x="2776" y="6800"/>
                      <a:pt x="3874" y="9818"/>
                      <a:pt x="4285" y="13042"/>
                    </a:cubicBezTo>
                    <a:cubicBezTo>
                      <a:pt x="4369" y="13210"/>
                      <a:pt x="4472" y="13320"/>
                      <a:pt x="4664" y="13320"/>
                    </a:cubicBezTo>
                    <a:cubicBezTo>
                      <a:pt x="4682" y="13320"/>
                      <a:pt x="4700" y="13319"/>
                      <a:pt x="4720" y="13317"/>
                    </a:cubicBezTo>
                    <a:cubicBezTo>
                      <a:pt x="4926" y="13042"/>
                      <a:pt x="4949" y="12699"/>
                      <a:pt x="4811" y="12402"/>
                    </a:cubicBezTo>
                    <a:cubicBezTo>
                      <a:pt x="4651" y="12105"/>
                      <a:pt x="4788" y="11853"/>
                      <a:pt x="5154" y="11808"/>
                    </a:cubicBezTo>
                    <a:cubicBezTo>
                      <a:pt x="4834" y="10390"/>
                      <a:pt x="4491" y="8995"/>
                      <a:pt x="4057" y="7600"/>
                    </a:cubicBezTo>
                    <a:cubicBezTo>
                      <a:pt x="3942" y="7074"/>
                      <a:pt x="3759" y="6571"/>
                      <a:pt x="3485" y="6114"/>
                    </a:cubicBezTo>
                    <a:cubicBezTo>
                      <a:pt x="3211" y="5657"/>
                      <a:pt x="3028" y="5153"/>
                      <a:pt x="2913" y="4650"/>
                    </a:cubicBezTo>
                    <a:cubicBezTo>
                      <a:pt x="2479" y="3027"/>
                      <a:pt x="1862" y="1495"/>
                      <a:pt x="695" y="260"/>
                    </a:cubicBezTo>
                    <a:cubicBezTo>
                      <a:pt x="627" y="169"/>
                      <a:pt x="558" y="100"/>
                      <a:pt x="467" y="8"/>
                    </a:cubicBezTo>
                    <a:cubicBezTo>
                      <a:pt x="427" y="3"/>
                      <a:pt x="391" y="0"/>
                      <a:pt x="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106"/>
              <p:cNvSpPr/>
              <p:nvPr/>
            </p:nvSpPr>
            <p:spPr>
              <a:xfrm>
                <a:off x="4147250" y="4003675"/>
                <a:ext cx="214975" cy="214400"/>
              </a:xfrm>
              <a:custGeom>
                <a:avLst/>
                <a:gdLst/>
                <a:ahLst/>
                <a:cxnLst/>
                <a:rect l="l" t="t" r="r" b="b"/>
                <a:pathLst>
                  <a:path w="8599" h="8576" extrusionOk="0">
                    <a:moveTo>
                      <a:pt x="870" y="1"/>
                    </a:moveTo>
                    <a:lnTo>
                      <a:pt x="870" y="1"/>
                    </a:lnTo>
                    <a:cubicBezTo>
                      <a:pt x="1" y="389"/>
                      <a:pt x="710" y="732"/>
                      <a:pt x="893" y="1098"/>
                    </a:cubicBezTo>
                    <a:cubicBezTo>
                      <a:pt x="2150" y="1830"/>
                      <a:pt x="3111" y="2905"/>
                      <a:pt x="4163" y="3911"/>
                    </a:cubicBezTo>
                    <a:cubicBezTo>
                      <a:pt x="4780" y="4780"/>
                      <a:pt x="5878" y="5214"/>
                      <a:pt x="6335" y="6243"/>
                    </a:cubicBezTo>
                    <a:cubicBezTo>
                      <a:pt x="6403" y="6312"/>
                      <a:pt x="6472" y="6403"/>
                      <a:pt x="6564" y="6472"/>
                    </a:cubicBezTo>
                    <a:cubicBezTo>
                      <a:pt x="6632" y="6563"/>
                      <a:pt x="6701" y="6632"/>
                      <a:pt x="6769" y="6701"/>
                    </a:cubicBezTo>
                    <a:cubicBezTo>
                      <a:pt x="6907" y="6838"/>
                      <a:pt x="7021" y="6975"/>
                      <a:pt x="7112" y="7135"/>
                    </a:cubicBezTo>
                    <a:cubicBezTo>
                      <a:pt x="7158" y="7227"/>
                      <a:pt x="7204" y="7318"/>
                      <a:pt x="7272" y="7387"/>
                    </a:cubicBezTo>
                    <a:cubicBezTo>
                      <a:pt x="7341" y="7501"/>
                      <a:pt x="7410" y="7638"/>
                      <a:pt x="7478" y="7752"/>
                    </a:cubicBezTo>
                    <a:cubicBezTo>
                      <a:pt x="7524" y="7821"/>
                      <a:pt x="7593" y="7913"/>
                      <a:pt x="7638" y="7981"/>
                    </a:cubicBezTo>
                    <a:cubicBezTo>
                      <a:pt x="7775" y="8118"/>
                      <a:pt x="7867" y="8301"/>
                      <a:pt x="7981" y="8461"/>
                    </a:cubicBezTo>
                    <a:cubicBezTo>
                      <a:pt x="8027" y="8530"/>
                      <a:pt x="8118" y="8576"/>
                      <a:pt x="8233" y="8576"/>
                    </a:cubicBezTo>
                    <a:lnTo>
                      <a:pt x="8347" y="8507"/>
                    </a:lnTo>
                    <a:cubicBezTo>
                      <a:pt x="8370" y="8233"/>
                      <a:pt x="8324" y="7935"/>
                      <a:pt x="8599" y="7752"/>
                    </a:cubicBezTo>
                    <a:cubicBezTo>
                      <a:pt x="8004" y="6769"/>
                      <a:pt x="7295" y="5855"/>
                      <a:pt x="6541" y="4986"/>
                    </a:cubicBezTo>
                    <a:cubicBezTo>
                      <a:pt x="5786" y="4094"/>
                      <a:pt x="4940" y="3293"/>
                      <a:pt x="4025" y="2607"/>
                    </a:cubicBezTo>
                    <a:cubicBezTo>
                      <a:pt x="3751" y="2402"/>
                      <a:pt x="3522" y="2173"/>
                      <a:pt x="3294" y="1921"/>
                    </a:cubicBezTo>
                    <a:cubicBezTo>
                      <a:pt x="2539" y="1213"/>
                      <a:pt x="1807" y="481"/>
                      <a:pt x="870" y="1"/>
                    </a:cubicBezTo>
                    <a:close/>
                  </a:path>
                </a:pathLst>
              </a:custGeom>
              <a:solidFill>
                <a:srgbClr val="B83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106"/>
              <p:cNvSpPr/>
              <p:nvPr/>
            </p:nvSpPr>
            <p:spPr>
              <a:xfrm>
                <a:off x="4096375" y="3965950"/>
                <a:ext cx="78350" cy="66325"/>
              </a:xfrm>
              <a:custGeom>
                <a:avLst/>
                <a:gdLst/>
                <a:ahLst/>
                <a:cxnLst/>
                <a:rect l="l" t="t" r="r" b="b"/>
                <a:pathLst>
                  <a:path w="3134" h="2653" extrusionOk="0">
                    <a:moveTo>
                      <a:pt x="618" y="0"/>
                    </a:moveTo>
                    <a:cubicBezTo>
                      <a:pt x="1" y="343"/>
                      <a:pt x="252" y="1075"/>
                      <a:pt x="1" y="1555"/>
                    </a:cubicBezTo>
                    <a:cubicBezTo>
                      <a:pt x="115" y="2081"/>
                      <a:pt x="527" y="2264"/>
                      <a:pt x="1007" y="2379"/>
                    </a:cubicBezTo>
                    <a:cubicBezTo>
                      <a:pt x="1327" y="2379"/>
                      <a:pt x="1670" y="2424"/>
                      <a:pt x="1990" y="2516"/>
                    </a:cubicBezTo>
                    <a:cubicBezTo>
                      <a:pt x="2218" y="2544"/>
                      <a:pt x="2455" y="2653"/>
                      <a:pt x="2696" y="2653"/>
                    </a:cubicBezTo>
                    <a:cubicBezTo>
                      <a:pt x="2841" y="2653"/>
                      <a:pt x="2987" y="2613"/>
                      <a:pt x="3133" y="2493"/>
                    </a:cubicBezTo>
                    <a:cubicBezTo>
                      <a:pt x="3019" y="2333"/>
                      <a:pt x="2882" y="2173"/>
                      <a:pt x="2768" y="1990"/>
                    </a:cubicBezTo>
                    <a:cubicBezTo>
                      <a:pt x="2630" y="1830"/>
                      <a:pt x="2676" y="1578"/>
                      <a:pt x="2882" y="1487"/>
                    </a:cubicBezTo>
                    <a:cubicBezTo>
                      <a:pt x="2219" y="869"/>
                      <a:pt x="1464" y="366"/>
                      <a:pt x="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106"/>
              <p:cNvSpPr/>
              <p:nvPr/>
            </p:nvSpPr>
            <p:spPr>
              <a:xfrm>
                <a:off x="4040925" y="3939650"/>
                <a:ext cx="70350" cy="63475"/>
              </a:xfrm>
              <a:custGeom>
                <a:avLst/>
                <a:gdLst/>
                <a:ahLst/>
                <a:cxnLst/>
                <a:rect l="l" t="t" r="r" b="b"/>
                <a:pathLst>
                  <a:path w="2814" h="2539" extrusionOk="0">
                    <a:moveTo>
                      <a:pt x="1098" y="1"/>
                    </a:moveTo>
                    <a:cubicBezTo>
                      <a:pt x="481" y="206"/>
                      <a:pt x="801" y="481"/>
                      <a:pt x="1075" y="732"/>
                    </a:cubicBezTo>
                    <a:cubicBezTo>
                      <a:pt x="1056" y="735"/>
                      <a:pt x="1037" y="736"/>
                      <a:pt x="1017" y="736"/>
                    </a:cubicBezTo>
                    <a:cubicBezTo>
                      <a:pt x="831" y="736"/>
                      <a:pt x="614" y="642"/>
                      <a:pt x="423" y="642"/>
                    </a:cubicBezTo>
                    <a:cubicBezTo>
                      <a:pt x="242" y="642"/>
                      <a:pt x="85" y="726"/>
                      <a:pt x="1" y="1052"/>
                    </a:cubicBezTo>
                    <a:cubicBezTo>
                      <a:pt x="618" y="1830"/>
                      <a:pt x="1281" y="2470"/>
                      <a:pt x="2333" y="2539"/>
                    </a:cubicBezTo>
                    <a:cubicBezTo>
                      <a:pt x="2630" y="2242"/>
                      <a:pt x="2767" y="1807"/>
                      <a:pt x="2722" y="1373"/>
                    </a:cubicBezTo>
                    <a:cubicBezTo>
                      <a:pt x="2676" y="1258"/>
                      <a:pt x="2722" y="1121"/>
                      <a:pt x="2813" y="1052"/>
                    </a:cubicBezTo>
                    <a:cubicBezTo>
                      <a:pt x="2333" y="595"/>
                      <a:pt x="1738" y="229"/>
                      <a:pt x="1098" y="1"/>
                    </a:cubicBezTo>
                    <a:close/>
                  </a:path>
                </a:pathLst>
              </a:custGeom>
              <a:solidFill>
                <a:srgbClr val="DD78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106"/>
              <p:cNvSpPr/>
              <p:nvPr/>
            </p:nvSpPr>
            <p:spPr>
              <a:xfrm>
                <a:off x="3891150" y="3869025"/>
                <a:ext cx="132650" cy="57325"/>
              </a:xfrm>
              <a:custGeom>
                <a:avLst/>
                <a:gdLst/>
                <a:ahLst/>
                <a:cxnLst/>
                <a:rect l="l" t="t" r="r" b="b"/>
                <a:pathLst>
                  <a:path w="5306" h="2293" extrusionOk="0">
                    <a:moveTo>
                      <a:pt x="294" y="0"/>
                    </a:moveTo>
                    <a:cubicBezTo>
                      <a:pt x="211" y="0"/>
                      <a:pt x="127" y="19"/>
                      <a:pt x="46" y="59"/>
                    </a:cubicBezTo>
                    <a:cubicBezTo>
                      <a:pt x="1" y="150"/>
                      <a:pt x="1" y="287"/>
                      <a:pt x="46" y="402"/>
                    </a:cubicBezTo>
                    <a:cubicBezTo>
                      <a:pt x="366" y="790"/>
                      <a:pt x="824" y="859"/>
                      <a:pt x="1235" y="1042"/>
                    </a:cubicBezTo>
                    <a:cubicBezTo>
                      <a:pt x="2333" y="1522"/>
                      <a:pt x="3522" y="1728"/>
                      <a:pt x="4597" y="2277"/>
                    </a:cubicBezTo>
                    <a:cubicBezTo>
                      <a:pt x="4707" y="2277"/>
                      <a:pt x="4822" y="2293"/>
                      <a:pt x="4927" y="2293"/>
                    </a:cubicBezTo>
                    <a:cubicBezTo>
                      <a:pt x="5127" y="2293"/>
                      <a:pt x="5291" y="2234"/>
                      <a:pt x="5306" y="1888"/>
                    </a:cubicBezTo>
                    <a:cubicBezTo>
                      <a:pt x="3796" y="1111"/>
                      <a:pt x="2219" y="493"/>
                      <a:pt x="595" y="82"/>
                    </a:cubicBezTo>
                    <a:cubicBezTo>
                      <a:pt x="505" y="30"/>
                      <a:pt x="401" y="0"/>
                      <a:pt x="294" y="0"/>
                    </a:cubicBezTo>
                    <a:close/>
                  </a:path>
                </a:pathLst>
              </a:custGeom>
              <a:solidFill>
                <a:srgbClr val="E59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106"/>
              <p:cNvSpPr/>
              <p:nvPr/>
            </p:nvSpPr>
            <p:spPr>
              <a:xfrm>
                <a:off x="3773400" y="3853275"/>
                <a:ext cx="121775" cy="35725"/>
              </a:xfrm>
              <a:custGeom>
                <a:avLst/>
                <a:gdLst/>
                <a:ahLst/>
                <a:cxnLst/>
                <a:rect l="l" t="t" r="r" b="b"/>
                <a:pathLst>
                  <a:path w="4871" h="1429" extrusionOk="0">
                    <a:moveTo>
                      <a:pt x="866" y="1"/>
                    </a:moveTo>
                    <a:cubicBezTo>
                      <a:pt x="577" y="1"/>
                      <a:pt x="289" y="9"/>
                      <a:pt x="0" y="26"/>
                    </a:cubicBezTo>
                    <a:lnTo>
                      <a:pt x="0" y="231"/>
                    </a:lnTo>
                    <a:cubicBezTo>
                      <a:pt x="0" y="346"/>
                      <a:pt x="23" y="437"/>
                      <a:pt x="46" y="529"/>
                    </a:cubicBezTo>
                    <a:lnTo>
                      <a:pt x="114" y="666"/>
                    </a:lnTo>
                    <a:cubicBezTo>
                      <a:pt x="160" y="757"/>
                      <a:pt x="206" y="872"/>
                      <a:pt x="252" y="963"/>
                    </a:cubicBezTo>
                    <a:cubicBezTo>
                      <a:pt x="274" y="1055"/>
                      <a:pt x="343" y="1146"/>
                      <a:pt x="389" y="1238"/>
                    </a:cubicBezTo>
                    <a:cubicBezTo>
                      <a:pt x="480" y="1329"/>
                      <a:pt x="572" y="1375"/>
                      <a:pt x="686" y="1420"/>
                    </a:cubicBezTo>
                    <a:cubicBezTo>
                      <a:pt x="724" y="1426"/>
                      <a:pt x="763" y="1429"/>
                      <a:pt x="803" y="1429"/>
                    </a:cubicBezTo>
                    <a:cubicBezTo>
                      <a:pt x="931" y="1429"/>
                      <a:pt x="1067" y="1399"/>
                      <a:pt x="1189" y="1329"/>
                    </a:cubicBezTo>
                    <a:cubicBezTo>
                      <a:pt x="1514" y="895"/>
                      <a:pt x="1920" y="807"/>
                      <a:pt x="2344" y="807"/>
                    </a:cubicBezTo>
                    <a:cubicBezTo>
                      <a:pt x="2635" y="807"/>
                      <a:pt x="2935" y="849"/>
                      <a:pt x="3224" y="849"/>
                    </a:cubicBezTo>
                    <a:cubicBezTo>
                      <a:pt x="3534" y="862"/>
                      <a:pt x="3844" y="979"/>
                      <a:pt x="4145" y="979"/>
                    </a:cubicBezTo>
                    <a:cubicBezTo>
                      <a:pt x="4354" y="979"/>
                      <a:pt x="4559" y="922"/>
                      <a:pt x="4756" y="734"/>
                    </a:cubicBezTo>
                    <a:cubicBezTo>
                      <a:pt x="4779" y="734"/>
                      <a:pt x="4825" y="712"/>
                      <a:pt x="4848" y="666"/>
                    </a:cubicBezTo>
                    <a:cubicBezTo>
                      <a:pt x="4871" y="620"/>
                      <a:pt x="4848" y="574"/>
                      <a:pt x="4756" y="529"/>
                    </a:cubicBezTo>
                    <a:cubicBezTo>
                      <a:pt x="3482" y="173"/>
                      <a:pt x="2177" y="1"/>
                      <a:pt x="866" y="1"/>
                    </a:cubicBezTo>
                    <a:close/>
                  </a:path>
                </a:pathLst>
              </a:custGeom>
              <a:solidFill>
                <a:srgbClr val="E28A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106"/>
              <p:cNvSpPr/>
              <p:nvPr/>
            </p:nvSpPr>
            <p:spPr>
              <a:xfrm>
                <a:off x="3992325" y="3916225"/>
                <a:ext cx="78325" cy="52325"/>
              </a:xfrm>
              <a:custGeom>
                <a:avLst/>
                <a:gdLst/>
                <a:ahLst/>
                <a:cxnLst/>
                <a:rect l="l" t="t" r="r" b="b"/>
                <a:pathLst>
                  <a:path w="3133" h="2093" extrusionOk="0">
                    <a:moveTo>
                      <a:pt x="1236" y="0"/>
                    </a:moveTo>
                    <a:cubicBezTo>
                      <a:pt x="1125" y="206"/>
                      <a:pt x="948" y="225"/>
                      <a:pt x="765" y="225"/>
                    </a:cubicBezTo>
                    <a:cubicBezTo>
                      <a:pt x="724" y="225"/>
                      <a:pt x="683" y="224"/>
                      <a:pt x="641" y="224"/>
                    </a:cubicBezTo>
                    <a:cubicBezTo>
                      <a:pt x="603" y="224"/>
                      <a:pt x="564" y="225"/>
                      <a:pt x="527" y="229"/>
                    </a:cubicBezTo>
                    <a:lnTo>
                      <a:pt x="367" y="320"/>
                    </a:lnTo>
                    <a:cubicBezTo>
                      <a:pt x="1" y="892"/>
                      <a:pt x="435" y="846"/>
                      <a:pt x="801" y="892"/>
                    </a:cubicBezTo>
                    <a:cubicBezTo>
                      <a:pt x="834" y="898"/>
                      <a:pt x="870" y="901"/>
                      <a:pt x="908" y="901"/>
                    </a:cubicBezTo>
                    <a:cubicBezTo>
                      <a:pt x="1041" y="901"/>
                      <a:pt x="1198" y="868"/>
                      <a:pt x="1334" y="868"/>
                    </a:cubicBezTo>
                    <a:cubicBezTo>
                      <a:pt x="1557" y="868"/>
                      <a:pt x="1724" y="956"/>
                      <a:pt x="1647" y="1418"/>
                    </a:cubicBezTo>
                    <a:cubicBezTo>
                      <a:pt x="1533" y="1532"/>
                      <a:pt x="1464" y="1692"/>
                      <a:pt x="1464" y="1875"/>
                    </a:cubicBezTo>
                    <a:cubicBezTo>
                      <a:pt x="1554" y="2016"/>
                      <a:pt x="1651" y="2092"/>
                      <a:pt x="1758" y="2092"/>
                    </a:cubicBezTo>
                    <a:cubicBezTo>
                      <a:pt x="1843" y="2092"/>
                      <a:pt x="1935" y="2045"/>
                      <a:pt x="2036" y="1944"/>
                    </a:cubicBezTo>
                    <a:cubicBezTo>
                      <a:pt x="2113" y="1845"/>
                      <a:pt x="2194" y="1815"/>
                      <a:pt x="2281" y="1815"/>
                    </a:cubicBezTo>
                    <a:cubicBezTo>
                      <a:pt x="2376" y="1815"/>
                      <a:pt x="2477" y="1851"/>
                      <a:pt x="2585" y="1875"/>
                    </a:cubicBezTo>
                    <a:cubicBezTo>
                      <a:pt x="2752" y="1917"/>
                      <a:pt x="2871" y="1942"/>
                      <a:pt x="2951" y="1942"/>
                    </a:cubicBezTo>
                    <a:cubicBezTo>
                      <a:pt x="3133" y="1942"/>
                      <a:pt x="3115" y="1813"/>
                      <a:pt x="3019" y="1464"/>
                    </a:cubicBezTo>
                    <a:cubicBezTo>
                      <a:pt x="2951" y="1281"/>
                      <a:pt x="2836" y="1098"/>
                      <a:pt x="3042" y="938"/>
                    </a:cubicBezTo>
                    <a:cubicBezTo>
                      <a:pt x="2493" y="549"/>
                      <a:pt x="1876" y="252"/>
                      <a:pt x="1236" y="0"/>
                    </a:cubicBezTo>
                    <a:close/>
                  </a:path>
                </a:pathLst>
              </a:custGeom>
              <a:solidFill>
                <a:srgbClr val="ECA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106"/>
              <p:cNvSpPr/>
              <p:nvPr/>
            </p:nvSpPr>
            <p:spPr>
              <a:xfrm>
                <a:off x="3892300" y="3866125"/>
                <a:ext cx="13750" cy="5525"/>
              </a:xfrm>
              <a:custGeom>
                <a:avLst/>
                <a:gdLst/>
                <a:ahLst/>
                <a:cxnLst/>
                <a:rect l="l" t="t" r="r" b="b"/>
                <a:pathLst>
                  <a:path w="550" h="221" extrusionOk="0">
                    <a:moveTo>
                      <a:pt x="126" y="1"/>
                    </a:moveTo>
                    <a:cubicBezTo>
                      <a:pt x="84" y="1"/>
                      <a:pt x="42" y="5"/>
                      <a:pt x="0" y="15"/>
                    </a:cubicBezTo>
                    <a:lnTo>
                      <a:pt x="0" y="220"/>
                    </a:lnTo>
                    <a:lnTo>
                      <a:pt x="549" y="198"/>
                    </a:lnTo>
                    <a:cubicBezTo>
                      <a:pt x="440" y="70"/>
                      <a:pt x="287" y="1"/>
                      <a:pt x="126" y="1"/>
                    </a:cubicBezTo>
                    <a:close/>
                  </a:path>
                </a:pathLst>
              </a:custGeom>
              <a:solidFill>
                <a:srgbClr val="EDA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106"/>
              <p:cNvSpPr/>
              <p:nvPr/>
            </p:nvSpPr>
            <p:spPr>
              <a:xfrm>
                <a:off x="4362200" y="4197475"/>
                <a:ext cx="5750" cy="6300"/>
              </a:xfrm>
              <a:custGeom>
                <a:avLst/>
                <a:gdLst/>
                <a:ahLst/>
                <a:cxnLst/>
                <a:rect l="l" t="t" r="r" b="b"/>
                <a:pathLst>
                  <a:path w="230" h="252" extrusionOk="0">
                    <a:moveTo>
                      <a:pt x="1" y="0"/>
                    </a:moveTo>
                    <a:lnTo>
                      <a:pt x="229" y="252"/>
                    </a:lnTo>
                    <a:cubicBezTo>
                      <a:pt x="229" y="138"/>
                      <a:pt x="138" y="23"/>
                      <a:pt x="1" y="0"/>
                    </a:cubicBezTo>
                    <a:close/>
                  </a:path>
                </a:pathLst>
              </a:custGeom>
              <a:solidFill>
                <a:srgbClr val="B83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106"/>
              <p:cNvSpPr/>
              <p:nvPr/>
            </p:nvSpPr>
            <p:spPr>
              <a:xfrm>
                <a:off x="3302900" y="3903075"/>
                <a:ext cx="199550" cy="108625"/>
              </a:xfrm>
              <a:custGeom>
                <a:avLst/>
                <a:gdLst/>
                <a:ahLst/>
                <a:cxnLst/>
                <a:rect l="l" t="t" r="r" b="b"/>
                <a:pathLst>
                  <a:path w="7982" h="4345" extrusionOk="0">
                    <a:moveTo>
                      <a:pt x="6541" y="0"/>
                    </a:moveTo>
                    <a:cubicBezTo>
                      <a:pt x="6289" y="526"/>
                      <a:pt x="5809" y="618"/>
                      <a:pt x="5306" y="755"/>
                    </a:cubicBezTo>
                    <a:cubicBezTo>
                      <a:pt x="4117" y="1029"/>
                      <a:pt x="2973" y="1601"/>
                      <a:pt x="2013" y="2378"/>
                    </a:cubicBezTo>
                    <a:cubicBezTo>
                      <a:pt x="1830" y="2607"/>
                      <a:pt x="1556" y="2721"/>
                      <a:pt x="1281" y="2767"/>
                    </a:cubicBezTo>
                    <a:cubicBezTo>
                      <a:pt x="915" y="3087"/>
                      <a:pt x="550" y="3384"/>
                      <a:pt x="207" y="3727"/>
                    </a:cubicBezTo>
                    <a:cubicBezTo>
                      <a:pt x="1" y="3933"/>
                      <a:pt x="92" y="4093"/>
                      <a:pt x="527" y="4253"/>
                    </a:cubicBezTo>
                    <a:cubicBezTo>
                      <a:pt x="572" y="4314"/>
                      <a:pt x="649" y="4345"/>
                      <a:pt x="722" y="4345"/>
                    </a:cubicBezTo>
                    <a:cubicBezTo>
                      <a:pt x="758" y="4345"/>
                      <a:pt x="794" y="4337"/>
                      <a:pt x="824" y="4322"/>
                    </a:cubicBezTo>
                    <a:cubicBezTo>
                      <a:pt x="984" y="4253"/>
                      <a:pt x="1121" y="4162"/>
                      <a:pt x="1258" y="4070"/>
                    </a:cubicBezTo>
                    <a:cubicBezTo>
                      <a:pt x="2265" y="3407"/>
                      <a:pt x="3431" y="3041"/>
                      <a:pt x="4437" y="2401"/>
                    </a:cubicBezTo>
                    <a:cubicBezTo>
                      <a:pt x="5535" y="1669"/>
                      <a:pt x="6952" y="1464"/>
                      <a:pt x="7958" y="526"/>
                    </a:cubicBezTo>
                    <a:cubicBezTo>
                      <a:pt x="7981" y="320"/>
                      <a:pt x="7913" y="137"/>
                      <a:pt x="7775" y="0"/>
                    </a:cubicBezTo>
                    <a:close/>
                  </a:path>
                </a:pathLst>
              </a:custGeom>
              <a:solidFill>
                <a:srgbClr val="F0A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106"/>
              <p:cNvSpPr/>
              <p:nvPr/>
            </p:nvSpPr>
            <p:spPr>
              <a:xfrm>
                <a:off x="3164175" y="4048800"/>
                <a:ext cx="114750" cy="117550"/>
              </a:xfrm>
              <a:custGeom>
                <a:avLst/>
                <a:gdLst/>
                <a:ahLst/>
                <a:cxnLst/>
                <a:rect l="l" t="t" r="r" b="b"/>
                <a:pathLst>
                  <a:path w="4590" h="4702" extrusionOk="0">
                    <a:moveTo>
                      <a:pt x="4280" y="1"/>
                    </a:moveTo>
                    <a:cubicBezTo>
                      <a:pt x="4217" y="1"/>
                      <a:pt x="4152" y="28"/>
                      <a:pt x="4086" y="94"/>
                    </a:cubicBezTo>
                    <a:cubicBezTo>
                      <a:pt x="3515" y="665"/>
                      <a:pt x="2737" y="1031"/>
                      <a:pt x="2303" y="1763"/>
                    </a:cubicBezTo>
                    <a:cubicBezTo>
                      <a:pt x="2074" y="2174"/>
                      <a:pt x="1731" y="2495"/>
                      <a:pt x="1319" y="2700"/>
                    </a:cubicBezTo>
                    <a:cubicBezTo>
                      <a:pt x="1182" y="2700"/>
                      <a:pt x="1091" y="2815"/>
                      <a:pt x="1068" y="2952"/>
                    </a:cubicBezTo>
                    <a:cubicBezTo>
                      <a:pt x="1068" y="3203"/>
                      <a:pt x="954" y="3432"/>
                      <a:pt x="725" y="3569"/>
                    </a:cubicBezTo>
                    <a:cubicBezTo>
                      <a:pt x="405" y="3775"/>
                      <a:pt x="176" y="4072"/>
                      <a:pt x="39" y="4438"/>
                    </a:cubicBezTo>
                    <a:cubicBezTo>
                      <a:pt x="1" y="4609"/>
                      <a:pt x="42" y="4701"/>
                      <a:pt x="188" y="4701"/>
                    </a:cubicBezTo>
                    <a:cubicBezTo>
                      <a:pt x="218" y="4701"/>
                      <a:pt x="252" y="4698"/>
                      <a:pt x="290" y="4690"/>
                    </a:cubicBezTo>
                    <a:cubicBezTo>
                      <a:pt x="1571" y="3203"/>
                      <a:pt x="2760" y="1649"/>
                      <a:pt x="4384" y="505"/>
                    </a:cubicBezTo>
                    <a:cubicBezTo>
                      <a:pt x="4452" y="414"/>
                      <a:pt x="4521" y="322"/>
                      <a:pt x="4589" y="208"/>
                    </a:cubicBezTo>
                    <a:cubicBezTo>
                      <a:pt x="4501" y="90"/>
                      <a:pt x="4394" y="1"/>
                      <a:pt x="4280" y="1"/>
                    </a:cubicBezTo>
                    <a:close/>
                  </a:path>
                </a:pathLst>
              </a:custGeom>
              <a:solidFill>
                <a:srgbClr val="E385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106"/>
              <p:cNvSpPr/>
              <p:nvPr/>
            </p:nvSpPr>
            <p:spPr>
              <a:xfrm>
                <a:off x="3286900" y="4009975"/>
                <a:ext cx="37750" cy="32025"/>
              </a:xfrm>
              <a:custGeom>
                <a:avLst/>
                <a:gdLst/>
                <a:ahLst/>
                <a:cxnLst/>
                <a:rect l="l" t="t" r="r" b="b"/>
                <a:pathLst>
                  <a:path w="1510" h="1281" extrusionOk="0">
                    <a:moveTo>
                      <a:pt x="1167" y="0"/>
                    </a:moveTo>
                    <a:cubicBezTo>
                      <a:pt x="984" y="458"/>
                      <a:pt x="435" y="503"/>
                      <a:pt x="161" y="869"/>
                    </a:cubicBezTo>
                    <a:cubicBezTo>
                      <a:pt x="46" y="1029"/>
                      <a:pt x="1" y="1144"/>
                      <a:pt x="183" y="1281"/>
                    </a:cubicBezTo>
                    <a:cubicBezTo>
                      <a:pt x="687" y="1075"/>
                      <a:pt x="1121" y="732"/>
                      <a:pt x="1441" y="297"/>
                    </a:cubicBezTo>
                    <a:cubicBezTo>
                      <a:pt x="1464" y="297"/>
                      <a:pt x="1487" y="275"/>
                      <a:pt x="1487" y="183"/>
                    </a:cubicBezTo>
                    <a:cubicBezTo>
                      <a:pt x="1510" y="115"/>
                      <a:pt x="1464" y="46"/>
                      <a:pt x="1418" y="0"/>
                    </a:cubicBezTo>
                    <a:close/>
                  </a:path>
                </a:pathLst>
              </a:custGeom>
              <a:solidFill>
                <a:srgbClr val="DF7E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106"/>
              <p:cNvSpPr/>
              <p:nvPr/>
            </p:nvSpPr>
            <p:spPr>
              <a:xfrm>
                <a:off x="3172000" y="4105950"/>
                <a:ext cx="25175" cy="16650"/>
              </a:xfrm>
              <a:custGeom>
                <a:avLst/>
                <a:gdLst/>
                <a:ahLst/>
                <a:cxnLst/>
                <a:rect l="l" t="t" r="r" b="b"/>
                <a:pathLst>
                  <a:path w="1007" h="666" extrusionOk="0">
                    <a:moveTo>
                      <a:pt x="708" y="1"/>
                    </a:moveTo>
                    <a:cubicBezTo>
                      <a:pt x="649" y="1"/>
                      <a:pt x="571" y="20"/>
                      <a:pt x="458" y="49"/>
                    </a:cubicBezTo>
                    <a:lnTo>
                      <a:pt x="0" y="163"/>
                    </a:lnTo>
                    <a:lnTo>
                      <a:pt x="0" y="414"/>
                    </a:lnTo>
                    <a:lnTo>
                      <a:pt x="755" y="666"/>
                    </a:lnTo>
                    <a:lnTo>
                      <a:pt x="1006" y="414"/>
                    </a:lnTo>
                    <a:cubicBezTo>
                      <a:pt x="880" y="98"/>
                      <a:pt x="841" y="1"/>
                      <a:pt x="708" y="1"/>
                    </a:cubicBezTo>
                    <a:close/>
                  </a:path>
                </a:pathLst>
              </a:custGeom>
              <a:solidFill>
                <a:srgbClr val="F0B0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106"/>
              <p:cNvSpPr/>
              <p:nvPr/>
            </p:nvSpPr>
            <p:spPr>
              <a:xfrm>
                <a:off x="3070250" y="4174750"/>
                <a:ext cx="67475" cy="114775"/>
              </a:xfrm>
              <a:custGeom>
                <a:avLst/>
                <a:gdLst/>
                <a:ahLst/>
                <a:cxnLst/>
                <a:rect l="l" t="t" r="r" b="b"/>
                <a:pathLst>
                  <a:path w="2699" h="4591" extrusionOk="0">
                    <a:moveTo>
                      <a:pt x="2343" y="0"/>
                    </a:moveTo>
                    <a:cubicBezTo>
                      <a:pt x="2215" y="0"/>
                      <a:pt x="2110" y="129"/>
                      <a:pt x="2058" y="338"/>
                    </a:cubicBezTo>
                    <a:cubicBezTo>
                      <a:pt x="2012" y="544"/>
                      <a:pt x="1898" y="727"/>
                      <a:pt x="1967" y="932"/>
                    </a:cubicBezTo>
                    <a:cubicBezTo>
                      <a:pt x="1989" y="1047"/>
                      <a:pt x="2035" y="1252"/>
                      <a:pt x="1898" y="1252"/>
                    </a:cubicBezTo>
                    <a:cubicBezTo>
                      <a:pt x="1166" y="1321"/>
                      <a:pt x="1029" y="2053"/>
                      <a:pt x="549" y="2419"/>
                    </a:cubicBezTo>
                    <a:cubicBezTo>
                      <a:pt x="572" y="3059"/>
                      <a:pt x="480" y="3676"/>
                      <a:pt x="46" y="4179"/>
                    </a:cubicBezTo>
                    <a:cubicBezTo>
                      <a:pt x="0" y="4568"/>
                      <a:pt x="274" y="4568"/>
                      <a:pt x="549" y="4591"/>
                    </a:cubicBezTo>
                    <a:cubicBezTo>
                      <a:pt x="1486" y="3516"/>
                      <a:pt x="2378" y="2419"/>
                      <a:pt x="2561" y="909"/>
                    </a:cubicBezTo>
                    <a:cubicBezTo>
                      <a:pt x="2584" y="749"/>
                      <a:pt x="2607" y="589"/>
                      <a:pt x="2653" y="429"/>
                    </a:cubicBezTo>
                    <a:cubicBezTo>
                      <a:pt x="2698" y="269"/>
                      <a:pt x="2630" y="86"/>
                      <a:pt x="2470" y="41"/>
                    </a:cubicBezTo>
                    <a:cubicBezTo>
                      <a:pt x="2426" y="13"/>
                      <a:pt x="2383" y="0"/>
                      <a:pt x="2343" y="0"/>
                    </a:cubicBezTo>
                    <a:close/>
                  </a:path>
                </a:pathLst>
              </a:custGeom>
              <a:solidFill>
                <a:srgbClr val="F0A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106"/>
              <p:cNvSpPr/>
              <p:nvPr/>
            </p:nvSpPr>
            <p:spPr>
              <a:xfrm>
                <a:off x="3079950" y="4160325"/>
                <a:ext cx="91500" cy="137775"/>
              </a:xfrm>
              <a:custGeom>
                <a:avLst/>
                <a:gdLst/>
                <a:ahLst/>
                <a:cxnLst/>
                <a:rect l="l" t="t" r="r" b="b"/>
                <a:pathLst>
                  <a:path w="3660" h="5511" extrusionOk="0">
                    <a:moveTo>
                      <a:pt x="3019" y="0"/>
                    </a:moveTo>
                    <a:cubicBezTo>
                      <a:pt x="2928" y="23"/>
                      <a:pt x="2836" y="69"/>
                      <a:pt x="2745" y="137"/>
                    </a:cubicBezTo>
                    <a:lnTo>
                      <a:pt x="2676" y="252"/>
                    </a:lnTo>
                    <a:cubicBezTo>
                      <a:pt x="2653" y="732"/>
                      <a:pt x="2745" y="1235"/>
                      <a:pt x="2173" y="1509"/>
                    </a:cubicBezTo>
                    <a:cubicBezTo>
                      <a:pt x="1624" y="2744"/>
                      <a:pt x="961" y="3910"/>
                      <a:pt x="161" y="5008"/>
                    </a:cubicBezTo>
                    <a:cubicBezTo>
                      <a:pt x="24" y="5305"/>
                      <a:pt x="1" y="5511"/>
                      <a:pt x="412" y="5511"/>
                    </a:cubicBezTo>
                    <a:cubicBezTo>
                      <a:pt x="1190" y="4208"/>
                      <a:pt x="1990" y="2904"/>
                      <a:pt x="2768" y="1601"/>
                    </a:cubicBezTo>
                    <a:cubicBezTo>
                      <a:pt x="3042" y="1143"/>
                      <a:pt x="3362" y="686"/>
                      <a:pt x="3659" y="252"/>
                    </a:cubicBezTo>
                    <a:lnTo>
                      <a:pt x="3408" y="0"/>
                    </a:lnTo>
                    <a:close/>
                  </a:path>
                </a:pathLst>
              </a:custGeom>
              <a:solidFill>
                <a:srgbClr val="E793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106"/>
              <p:cNvSpPr/>
              <p:nvPr/>
            </p:nvSpPr>
            <p:spPr>
              <a:xfrm>
                <a:off x="3135400" y="4151300"/>
                <a:ext cx="24050" cy="15325"/>
              </a:xfrm>
              <a:custGeom>
                <a:avLst/>
                <a:gdLst/>
                <a:ahLst/>
                <a:cxnLst/>
                <a:rect l="l" t="t" r="r" b="b"/>
                <a:pathLst>
                  <a:path w="962" h="613" extrusionOk="0">
                    <a:moveTo>
                      <a:pt x="510" y="1"/>
                    </a:moveTo>
                    <a:cubicBezTo>
                      <a:pt x="325" y="1"/>
                      <a:pt x="148" y="103"/>
                      <a:pt x="69" y="293"/>
                    </a:cubicBezTo>
                    <a:cubicBezTo>
                      <a:pt x="1" y="544"/>
                      <a:pt x="275" y="567"/>
                      <a:pt x="458" y="613"/>
                    </a:cubicBezTo>
                    <a:cubicBezTo>
                      <a:pt x="595" y="453"/>
                      <a:pt x="824" y="498"/>
                      <a:pt x="961" y="361"/>
                    </a:cubicBezTo>
                    <a:cubicBezTo>
                      <a:pt x="893" y="247"/>
                      <a:pt x="847" y="132"/>
                      <a:pt x="755" y="64"/>
                    </a:cubicBezTo>
                    <a:cubicBezTo>
                      <a:pt x="678" y="21"/>
                      <a:pt x="593" y="1"/>
                      <a:pt x="510" y="1"/>
                    </a:cubicBezTo>
                    <a:close/>
                  </a:path>
                </a:pathLst>
              </a:custGeom>
              <a:solidFill>
                <a:srgbClr val="F0A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106"/>
              <p:cNvSpPr/>
              <p:nvPr/>
            </p:nvSpPr>
            <p:spPr>
              <a:xfrm>
                <a:off x="3626475" y="3858525"/>
                <a:ext cx="153225" cy="29125"/>
              </a:xfrm>
              <a:custGeom>
                <a:avLst/>
                <a:gdLst/>
                <a:ahLst/>
                <a:cxnLst/>
                <a:rect l="l" t="t" r="r" b="b"/>
                <a:pathLst>
                  <a:path w="6129" h="1165" extrusionOk="0">
                    <a:moveTo>
                      <a:pt x="3980" y="0"/>
                    </a:moveTo>
                    <a:cubicBezTo>
                      <a:pt x="2788" y="0"/>
                      <a:pt x="1609" y="299"/>
                      <a:pt x="412" y="319"/>
                    </a:cubicBezTo>
                    <a:cubicBezTo>
                      <a:pt x="320" y="342"/>
                      <a:pt x="206" y="456"/>
                      <a:pt x="115" y="524"/>
                    </a:cubicBezTo>
                    <a:cubicBezTo>
                      <a:pt x="0" y="845"/>
                      <a:pt x="160" y="1028"/>
                      <a:pt x="412" y="1165"/>
                    </a:cubicBezTo>
                    <a:cubicBezTo>
                      <a:pt x="1063" y="1073"/>
                      <a:pt x="1713" y="1042"/>
                      <a:pt x="2365" y="1042"/>
                    </a:cubicBezTo>
                    <a:cubicBezTo>
                      <a:pt x="3500" y="1042"/>
                      <a:pt x="4638" y="1136"/>
                      <a:pt x="5786" y="1165"/>
                    </a:cubicBezTo>
                    <a:cubicBezTo>
                      <a:pt x="6083" y="936"/>
                      <a:pt x="5717" y="456"/>
                      <a:pt x="6129" y="273"/>
                    </a:cubicBezTo>
                    <a:lnTo>
                      <a:pt x="5877" y="21"/>
                    </a:lnTo>
                    <a:cubicBezTo>
                      <a:pt x="5572" y="21"/>
                      <a:pt x="5267" y="42"/>
                      <a:pt x="4962" y="42"/>
                    </a:cubicBezTo>
                    <a:cubicBezTo>
                      <a:pt x="4810" y="42"/>
                      <a:pt x="4657" y="37"/>
                      <a:pt x="4505" y="21"/>
                    </a:cubicBezTo>
                    <a:cubicBezTo>
                      <a:pt x="4330" y="7"/>
                      <a:pt x="4155" y="0"/>
                      <a:pt x="3980" y="0"/>
                    </a:cubicBezTo>
                    <a:close/>
                  </a:path>
                </a:pathLst>
              </a:custGeom>
              <a:solidFill>
                <a:srgbClr val="EB9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106"/>
              <p:cNvSpPr/>
              <p:nvPr/>
            </p:nvSpPr>
            <p:spPr>
              <a:xfrm>
                <a:off x="3497850" y="3871575"/>
                <a:ext cx="137800" cy="46375"/>
              </a:xfrm>
              <a:custGeom>
                <a:avLst/>
                <a:gdLst/>
                <a:ahLst/>
                <a:cxnLst/>
                <a:rect l="l" t="t" r="r" b="b"/>
                <a:pathLst>
                  <a:path w="5512" h="1855" extrusionOk="0">
                    <a:moveTo>
                      <a:pt x="3864" y="0"/>
                    </a:moveTo>
                    <a:cubicBezTo>
                      <a:pt x="3238" y="0"/>
                      <a:pt x="2618" y="40"/>
                      <a:pt x="2013" y="277"/>
                    </a:cubicBezTo>
                    <a:cubicBezTo>
                      <a:pt x="1441" y="551"/>
                      <a:pt x="961" y="1031"/>
                      <a:pt x="252" y="1031"/>
                    </a:cubicBezTo>
                    <a:lnTo>
                      <a:pt x="0" y="1260"/>
                    </a:lnTo>
                    <a:lnTo>
                      <a:pt x="0" y="1763"/>
                    </a:lnTo>
                    <a:cubicBezTo>
                      <a:pt x="61" y="1824"/>
                      <a:pt x="143" y="1855"/>
                      <a:pt x="224" y="1855"/>
                    </a:cubicBezTo>
                    <a:cubicBezTo>
                      <a:pt x="265" y="1855"/>
                      <a:pt x="305" y="1847"/>
                      <a:pt x="343" y="1832"/>
                    </a:cubicBezTo>
                    <a:cubicBezTo>
                      <a:pt x="984" y="1512"/>
                      <a:pt x="1670" y="1557"/>
                      <a:pt x="2333" y="1512"/>
                    </a:cubicBezTo>
                    <a:cubicBezTo>
                      <a:pt x="3179" y="1352"/>
                      <a:pt x="4002" y="917"/>
                      <a:pt x="4894" y="871"/>
                    </a:cubicBezTo>
                    <a:cubicBezTo>
                      <a:pt x="4925" y="877"/>
                      <a:pt x="4956" y="879"/>
                      <a:pt x="4987" y="879"/>
                    </a:cubicBezTo>
                    <a:cubicBezTo>
                      <a:pt x="5224" y="879"/>
                      <a:pt x="5430" y="728"/>
                      <a:pt x="5511" y="506"/>
                    </a:cubicBezTo>
                    <a:lnTo>
                      <a:pt x="5260" y="2"/>
                    </a:lnTo>
                    <a:cubicBezTo>
                      <a:pt x="5116" y="8"/>
                      <a:pt x="4973" y="11"/>
                      <a:pt x="4829" y="11"/>
                    </a:cubicBezTo>
                    <a:cubicBezTo>
                      <a:pt x="4507" y="11"/>
                      <a:pt x="4185" y="0"/>
                      <a:pt x="3864" y="0"/>
                    </a:cubicBezTo>
                    <a:close/>
                  </a:path>
                </a:pathLst>
              </a:custGeom>
              <a:solidFill>
                <a:srgbClr val="EEA7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106"/>
              <p:cNvSpPr/>
              <p:nvPr/>
            </p:nvSpPr>
            <p:spPr>
              <a:xfrm>
                <a:off x="3057100" y="4278650"/>
                <a:ext cx="33750" cy="51475"/>
              </a:xfrm>
              <a:custGeom>
                <a:avLst/>
                <a:gdLst/>
                <a:ahLst/>
                <a:cxnLst/>
                <a:rect l="l" t="t" r="r" b="b"/>
                <a:pathLst>
                  <a:path w="1350" h="2059" extrusionOk="0">
                    <a:moveTo>
                      <a:pt x="572" y="1"/>
                    </a:moveTo>
                    <a:cubicBezTo>
                      <a:pt x="0" y="252"/>
                      <a:pt x="69" y="778"/>
                      <a:pt x="69" y="1258"/>
                    </a:cubicBezTo>
                    <a:cubicBezTo>
                      <a:pt x="297" y="1350"/>
                      <a:pt x="480" y="1533"/>
                      <a:pt x="572" y="1761"/>
                    </a:cubicBezTo>
                    <a:cubicBezTo>
                      <a:pt x="663" y="1876"/>
                      <a:pt x="686" y="2036"/>
                      <a:pt x="846" y="2059"/>
                    </a:cubicBezTo>
                    <a:cubicBezTo>
                      <a:pt x="1006" y="1921"/>
                      <a:pt x="1098" y="1716"/>
                      <a:pt x="1075" y="1510"/>
                    </a:cubicBezTo>
                    <a:cubicBezTo>
                      <a:pt x="1029" y="1441"/>
                      <a:pt x="846" y="1304"/>
                      <a:pt x="1121" y="1304"/>
                    </a:cubicBezTo>
                    <a:cubicBezTo>
                      <a:pt x="1258" y="1167"/>
                      <a:pt x="1349" y="984"/>
                      <a:pt x="1326" y="778"/>
                    </a:cubicBezTo>
                    <a:cubicBezTo>
                      <a:pt x="1143" y="664"/>
                      <a:pt x="1052" y="481"/>
                      <a:pt x="1075" y="275"/>
                    </a:cubicBezTo>
                    <a:lnTo>
                      <a:pt x="1075" y="275"/>
                    </a:lnTo>
                    <a:cubicBezTo>
                      <a:pt x="1057" y="277"/>
                      <a:pt x="1040" y="278"/>
                      <a:pt x="1023" y="278"/>
                    </a:cubicBezTo>
                    <a:cubicBezTo>
                      <a:pt x="838" y="278"/>
                      <a:pt x="676" y="168"/>
                      <a:pt x="572" y="1"/>
                    </a:cubicBezTo>
                    <a:close/>
                  </a:path>
                </a:pathLst>
              </a:custGeom>
              <a:solidFill>
                <a:srgbClr val="EC9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106"/>
              <p:cNvSpPr/>
              <p:nvPr/>
            </p:nvSpPr>
            <p:spPr>
              <a:xfrm>
                <a:off x="3052525" y="4310675"/>
                <a:ext cx="6300" cy="6300"/>
              </a:xfrm>
              <a:custGeom>
                <a:avLst/>
                <a:gdLst/>
                <a:ahLst/>
                <a:cxnLst/>
                <a:rect l="l" t="t" r="r" b="b"/>
                <a:pathLst>
                  <a:path w="252" h="252" extrusionOk="0">
                    <a:moveTo>
                      <a:pt x="252" y="0"/>
                    </a:moveTo>
                    <a:lnTo>
                      <a:pt x="0" y="252"/>
                    </a:lnTo>
                    <a:close/>
                  </a:path>
                </a:pathLst>
              </a:custGeom>
              <a:solidFill>
                <a:srgbClr val="EC9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106"/>
              <p:cNvSpPr/>
              <p:nvPr/>
            </p:nvSpPr>
            <p:spPr>
              <a:xfrm>
                <a:off x="4160975" y="5094775"/>
                <a:ext cx="115500" cy="100025"/>
              </a:xfrm>
              <a:custGeom>
                <a:avLst/>
                <a:gdLst/>
                <a:ahLst/>
                <a:cxnLst/>
                <a:rect l="l" t="t" r="r" b="b"/>
                <a:pathLst>
                  <a:path w="4620" h="4001" extrusionOk="0">
                    <a:moveTo>
                      <a:pt x="4391" y="0"/>
                    </a:moveTo>
                    <a:cubicBezTo>
                      <a:pt x="4370" y="0"/>
                      <a:pt x="4347" y="3"/>
                      <a:pt x="4322" y="9"/>
                    </a:cubicBezTo>
                    <a:cubicBezTo>
                      <a:pt x="4139" y="55"/>
                      <a:pt x="3957" y="169"/>
                      <a:pt x="3819" y="329"/>
                    </a:cubicBezTo>
                    <a:cubicBezTo>
                      <a:pt x="3408" y="695"/>
                      <a:pt x="3065" y="1175"/>
                      <a:pt x="2539" y="1473"/>
                    </a:cubicBezTo>
                    <a:cubicBezTo>
                      <a:pt x="2150" y="1770"/>
                      <a:pt x="1761" y="2067"/>
                      <a:pt x="1350" y="2319"/>
                    </a:cubicBezTo>
                    <a:cubicBezTo>
                      <a:pt x="1144" y="2433"/>
                      <a:pt x="984" y="2570"/>
                      <a:pt x="847" y="2753"/>
                    </a:cubicBezTo>
                    <a:cubicBezTo>
                      <a:pt x="732" y="2890"/>
                      <a:pt x="595" y="2982"/>
                      <a:pt x="435" y="3073"/>
                    </a:cubicBezTo>
                    <a:cubicBezTo>
                      <a:pt x="115" y="3302"/>
                      <a:pt x="1" y="3622"/>
                      <a:pt x="275" y="3896"/>
                    </a:cubicBezTo>
                    <a:cubicBezTo>
                      <a:pt x="356" y="3971"/>
                      <a:pt x="432" y="4000"/>
                      <a:pt x="505" y="4000"/>
                    </a:cubicBezTo>
                    <a:cubicBezTo>
                      <a:pt x="699" y="4000"/>
                      <a:pt x="870" y="3797"/>
                      <a:pt x="1052" y="3713"/>
                    </a:cubicBezTo>
                    <a:cubicBezTo>
                      <a:pt x="1167" y="3553"/>
                      <a:pt x="1418" y="3599"/>
                      <a:pt x="1533" y="3462"/>
                    </a:cubicBezTo>
                    <a:cubicBezTo>
                      <a:pt x="1624" y="3073"/>
                      <a:pt x="2059" y="3142"/>
                      <a:pt x="2287" y="2959"/>
                    </a:cubicBezTo>
                    <a:cubicBezTo>
                      <a:pt x="2424" y="2799"/>
                      <a:pt x="2653" y="2890"/>
                      <a:pt x="2767" y="2707"/>
                    </a:cubicBezTo>
                    <a:cubicBezTo>
                      <a:pt x="2973" y="2433"/>
                      <a:pt x="3179" y="2204"/>
                      <a:pt x="3431" y="1976"/>
                    </a:cubicBezTo>
                    <a:cubicBezTo>
                      <a:pt x="3979" y="1518"/>
                      <a:pt x="4185" y="832"/>
                      <a:pt x="4597" y="261"/>
                    </a:cubicBezTo>
                    <a:cubicBezTo>
                      <a:pt x="4620" y="192"/>
                      <a:pt x="4597" y="101"/>
                      <a:pt x="4551" y="55"/>
                    </a:cubicBezTo>
                    <a:cubicBezTo>
                      <a:pt x="4501" y="21"/>
                      <a:pt x="4451" y="0"/>
                      <a:pt x="4391" y="0"/>
                    </a:cubicBezTo>
                    <a:close/>
                  </a:path>
                </a:pathLst>
              </a:custGeom>
              <a:solidFill>
                <a:srgbClr val="CB5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106"/>
              <p:cNvSpPr/>
              <p:nvPr/>
            </p:nvSpPr>
            <p:spPr>
              <a:xfrm>
                <a:off x="4322750" y="4886325"/>
                <a:ext cx="92075" cy="145075"/>
              </a:xfrm>
              <a:custGeom>
                <a:avLst/>
                <a:gdLst/>
                <a:ahLst/>
                <a:cxnLst/>
                <a:rect l="l" t="t" r="r" b="b"/>
                <a:pathLst>
                  <a:path w="3683" h="5803" extrusionOk="0">
                    <a:moveTo>
                      <a:pt x="3591" y="1"/>
                    </a:moveTo>
                    <a:cubicBezTo>
                      <a:pt x="2150" y="641"/>
                      <a:pt x="2219" y="2242"/>
                      <a:pt x="1441" y="3316"/>
                    </a:cubicBezTo>
                    <a:cubicBezTo>
                      <a:pt x="1383" y="3521"/>
                      <a:pt x="1287" y="3632"/>
                      <a:pt x="1148" y="3632"/>
                    </a:cubicBezTo>
                    <a:cubicBezTo>
                      <a:pt x="1070" y="3632"/>
                      <a:pt x="977" y="3597"/>
                      <a:pt x="870" y="3522"/>
                    </a:cubicBezTo>
                    <a:cubicBezTo>
                      <a:pt x="824" y="3499"/>
                      <a:pt x="773" y="3488"/>
                      <a:pt x="718" y="3488"/>
                    </a:cubicBezTo>
                    <a:cubicBezTo>
                      <a:pt x="664" y="3488"/>
                      <a:pt x="607" y="3499"/>
                      <a:pt x="550" y="3522"/>
                    </a:cubicBezTo>
                    <a:cubicBezTo>
                      <a:pt x="390" y="3682"/>
                      <a:pt x="298" y="3865"/>
                      <a:pt x="252" y="4094"/>
                    </a:cubicBezTo>
                    <a:cubicBezTo>
                      <a:pt x="207" y="4254"/>
                      <a:pt x="230" y="4414"/>
                      <a:pt x="344" y="4551"/>
                    </a:cubicBezTo>
                    <a:lnTo>
                      <a:pt x="344" y="4803"/>
                    </a:lnTo>
                    <a:cubicBezTo>
                      <a:pt x="207" y="5146"/>
                      <a:pt x="1" y="5603"/>
                      <a:pt x="412" y="5763"/>
                    </a:cubicBezTo>
                    <a:cubicBezTo>
                      <a:pt x="470" y="5790"/>
                      <a:pt x="521" y="5802"/>
                      <a:pt x="567" y="5802"/>
                    </a:cubicBezTo>
                    <a:cubicBezTo>
                      <a:pt x="830" y="5802"/>
                      <a:pt x="920" y="5406"/>
                      <a:pt x="1076" y="5191"/>
                    </a:cubicBezTo>
                    <a:cubicBezTo>
                      <a:pt x="1167" y="5077"/>
                      <a:pt x="1236" y="4917"/>
                      <a:pt x="1327" y="4780"/>
                    </a:cubicBezTo>
                    <a:cubicBezTo>
                      <a:pt x="2059" y="4025"/>
                      <a:pt x="2631" y="3111"/>
                      <a:pt x="2996" y="2104"/>
                    </a:cubicBezTo>
                    <a:cubicBezTo>
                      <a:pt x="3019" y="2082"/>
                      <a:pt x="3065" y="2059"/>
                      <a:pt x="3088" y="2013"/>
                    </a:cubicBezTo>
                    <a:cubicBezTo>
                      <a:pt x="3156" y="1761"/>
                      <a:pt x="3271" y="1487"/>
                      <a:pt x="3385" y="1236"/>
                    </a:cubicBezTo>
                    <a:cubicBezTo>
                      <a:pt x="3522" y="938"/>
                      <a:pt x="3591" y="618"/>
                      <a:pt x="3614" y="298"/>
                    </a:cubicBezTo>
                    <a:cubicBezTo>
                      <a:pt x="3637" y="298"/>
                      <a:pt x="3660" y="275"/>
                      <a:pt x="3660" y="207"/>
                    </a:cubicBezTo>
                    <a:cubicBezTo>
                      <a:pt x="3682" y="115"/>
                      <a:pt x="3660" y="46"/>
                      <a:pt x="35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106"/>
              <p:cNvSpPr/>
              <p:nvPr/>
            </p:nvSpPr>
            <p:spPr>
              <a:xfrm>
                <a:off x="4314175" y="5005800"/>
                <a:ext cx="41775" cy="46400"/>
              </a:xfrm>
              <a:custGeom>
                <a:avLst/>
                <a:gdLst/>
                <a:ahLst/>
                <a:cxnLst/>
                <a:rect l="l" t="t" r="r" b="b"/>
                <a:pathLst>
                  <a:path w="1671" h="1856" extrusionOk="0">
                    <a:moveTo>
                      <a:pt x="664" y="1"/>
                    </a:moveTo>
                    <a:cubicBezTo>
                      <a:pt x="184" y="458"/>
                      <a:pt x="1" y="1144"/>
                      <a:pt x="161" y="1784"/>
                    </a:cubicBezTo>
                    <a:cubicBezTo>
                      <a:pt x="172" y="1833"/>
                      <a:pt x="204" y="1855"/>
                      <a:pt x="251" y="1855"/>
                    </a:cubicBezTo>
                    <a:cubicBezTo>
                      <a:pt x="493" y="1855"/>
                      <a:pt x="1143" y="1262"/>
                      <a:pt x="1487" y="573"/>
                    </a:cubicBezTo>
                    <a:cubicBezTo>
                      <a:pt x="1556" y="390"/>
                      <a:pt x="1624" y="207"/>
                      <a:pt x="1670" y="1"/>
                    </a:cubicBezTo>
                    <a:lnTo>
                      <a:pt x="1670" y="1"/>
                    </a:lnTo>
                    <a:cubicBezTo>
                      <a:pt x="1533" y="92"/>
                      <a:pt x="1396" y="207"/>
                      <a:pt x="1281" y="321"/>
                    </a:cubicBezTo>
                    <a:cubicBezTo>
                      <a:pt x="1190" y="435"/>
                      <a:pt x="1121" y="595"/>
                      <a:pt x="1007" y="733"/>
                    </a:cubicBezTo>
                    <a:cubicBezTo>
                      <a:pt x="970" y="770"/>
                      <a:pt x="917" y="807"/>
                      <a:pt x="849" y="807"/>
                    </a:cubicBezTo>
                    <a:cubicBezTo>
                      <a:pt x="834" y="807"/>
                      <a:pt x="818" y="805"/>
                      <a:pt x="801" y="801"/>
                    </a:cubicBezTo>
                    <a:cubicBezTo>
                      <a:pt x="755" y="801"/>
                      <a:pt x="687" y="687"/>
                      <a:pt x="687" y="618"/>
                    </a:cubicBezTo>
                    <a:cubicBezTo>
                      <a:pt x="664" y="412"/>
                      <a:pt x="664" y="207"/>
                      <a:pt x="664" y="1"/>
                    </a:cubicBezTo>
                    <a:close/>
                  </a:path>
                </a:pathLst>
              </a:custGeom>
              <a:solidFill>
                <a:srgbClr val="CB4F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106"/>
              <p:cNvSpPr/>
              <p:nvPr/>
            </p:nvSpPr>
            <p:spPr>
              <a:xfrm>
                <a:off x="4181550" y="5129200"/>
                <a:ext cx="42900" cy="30125"/>
              </a:xfrm>
              <a:custGeom>
                <a:avLst/>
                <a:gdLst/>
                <a:ahLst/>
                <a:cxnLst/>
                <a:rect l="l" t="t" r="r" b="b"/>
                <a:pathLst>
                  <a:path w="1716" h="1205" extrusionOk="0">
                    <a:moveTo>
                      <a:pt x="1339" y="1"/>
                    </a:moveTo>
                    <a:cubicBezTo>
                      <a:pt x="1291" y="1"/>
                      <a:pt x="1245" y="18"/>
                      <a:pt x="1213" y="50"/>
                    </a:cubicBezTo>
                    <a:cubicBezTo>
                      <a:pt x="1144" y="164"/>
                      <a:pt x="1053" y="256"/>
                      <a:pt x="961" y="324"/>
                    </a:cubicBezTo>
                    <a:lnTo>
                      <a:pt x="1" y="1102"/>
                    </a:lnTo>
                    <a:cubicBezTo>
                      <a:pt x="58" y="1170"/>
                      <a:pt x="144" y="1205"/>
                      <a:pt x="232" y="1205"/>
                    </a:cubicBezTo>
                    <a:cubicBezTo>
                      <a:pt x="321" y="1205"/>
                      <a:pt x="412" y="1170"/>
                      <a:pt x="481" y="1102"/>
                    </a:cubicBezTo>
                    <a:cubicBezTo>
                      <a:pt x="1167" y="1102"/>
                      <a:pt x="1510" y="690"/>
                      <a:pt x="1716" y="96"/>
                    </a:cubicBezTo>
                    <a:lnTo>
                      <a:pt x="1487" y="73"/>
                    </a:lnTo>
                    <a:cubicBezTo>
                      <a:pt x="1450" y="24"/>
                      <a:pt x="1394" y="1"/>
                      <a:pt x="1339" y="1"/>
                    </a:cubicBezTo>
                    <a:close/>
                  </a:path>
                </a:pathLst>
              </a:custGeom>
              <a:solidFill>
                <a:srgbClr val="BB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106"/>
              <p:cNvSpPr/>
              <p:nvPr/>
            </p:nvSpPr>
            <p:spPr>
              <a:xfrm>
                <a:off x="4322750" y="4985650"/>
                <a:ext cx="8025" cy="13900"/>
              </a:xfrm>
              <a:custGeom>
                <a:avLst/>
                <a:gdLst/>
                <a:ahLst/>
                <a:cxnLst/>
                <a:rect l="l" t="t" r="r" b="b"/>
                <a:pathLst>
                  <a:path w="321" h="556" extrusionOk="0">
                    <a:moveTo>
                      <a:pt x="207" y="1"/>
                    </a:moveTo>
                    <a:cubicBezTo>
                      <a:pt x="161" y="1"/>
                      <a:pt x="115" y="18"/>
                      <a:pt x="92" y="52"/>
                    </a:cubicBezTo>
                    <a:cubicBezTo>
                      <a:pt x="24" y="98"/>
                      <a:pt x="1" y="189"/>
                      <a:pt x="47" y="258"/>
                    </a:cubicBezTo>
                    <a:lnTo>
                      <a:pt x="321" y="555"/>
                    </a:lnTo>
                    <a:lnTo>
                      <a:pt x="321" y="52"/>
                    </a:lnTo>
                    <a:cubicBezTo>
                      <a:pt x="298" y="18"/>
                      <a:pt x="252" y="1"/>
                      <a:pt x="207" y="1"/>
                    </a:cubicBezTo>
                    <a:close/>
                  </a:path>
                </a:pathLst>
              </a:custGeom>
              <a:solidFill>
                <a:srgbClr val="991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106"/>
              <p:cNvSpPr/>
              <p:nvPr/>
            </p:nvSpPr>
            <p:spPr>
              <a:xfrm>
                <a:off x="4218150" y="5162375"/>
                <a:ext cx="12600" cy="6375"/>
              </a:xfrm>
              <a:custGeom>
                <a:avLst/>
                <a:gdLst/>
                <a:ahLst/>
                <a:cxnLst/>
                <a:rect l="l" t="t" r="r" b="b"/>
                <a:pathLst>
                  <a:path w="504" h="255" extrusionOk="0">
                    <a:moveTo>
                      <a:pt x="451" y="0"/>
                    </a:moveTo>
                    <a:cubicBezTo>
                      <a:pt x="267" y="0"/>
                      <a:pt x="105" y="109"/>
                      <a:pt x="0" y="255"/>
                    </a:cubicBezTo>
                    <a:lnTo>
                      <a:pt x="503" y="255"/>
                    </a:lnTo>
                    <a:lnTo>
                      <a:pt x="503" y="3"/>
                    </a:lnTo>
                    <a:cubicBezTo>
                      <a:pt x="486" y="1"/>
                      <a:pt x="468" y="0"/>
                      <a:pt x="451" y="0"/>
                    </a:cubicBez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106"/>
              <p:cNvSpPr/>
              <p:nvPr/>
            </p:nvSpPr>
            <p:spPr>
              <a:xfrm>
                <a:off x="4211275" y="5125300"/>
                <a:ext cx="7475" cy="6300"/>
              </a:xfrm>
              <a:custGeom>
                <a:avLst/>
                <a:gdLst/>
                <a:ahLst/>
                <a:cxnLst/>
                <a:rect l="l" t="t" r="r" b="b"/>
                <a:pathLst>
                  <a:path w="299" h="252" extrusionOk="0">
                    <a:moveTo>
                      <a:pt x="298" y="0"/>
                    </a:moveTo>
                    <a:cubicBezTo>
                      <a:pt x="161" y="0"/>
                      <a:pt x="47" y="91"/>
                      <a:pt x="1" y="229"/>
                    </a:cubicBezTo>
                    <a:lnTo>
                      <a:pt x="275" y="252"/>
                    </a:lnTo>
                    <a:cubicBezTo>
                      <a:pt x="275" y="160"/>
                      <a:pt x="298" y="91"/>
                      <a:pt x="298" y="0"/>
                    </a:cubicBezTo>
                    <a:close/>
                  </a:path>
                </a:pathLst>
              </a:custGeom>
              <a:solidFill>
                <a:srgbClr val="CB5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106"/>
              <p:cNvSpPr/>
              <p:nvPr/>
            </p:nvSpPr>
            <p:spPr>
              <a:xfrm>
                <a:off x="3040525" y="4384400"/>
                <a:ext cx="18875" cy="57200"/>
              </a:xfrm>
              <a:custGeom>
                <a:avLst/>
                <a:gdLst/>
                <a:ahLst/>
                <a:cxnLst/>
                <a:rect l="l" t="t" r="r" b="b"/>
                <a:pathLst>
                  <a:path w="755" h="2288" extrusionOk="0">
                    <a:moveTo>
                      <a:pt x="549" y="1"/>
                    </a:moveTo>
                    <a:cubicBezTo>
                      <a:pt x="206" y="618"/>
                      <a:pt x="23" y="1304"/>
                      <a:pt x="23" y="2013"/>
                    </a:cubicBezTo>
                    <a:cubicBezTo>
                      <a:pt x="0" y="2082"/>
                      <a:pt x="137" y="2196"/>
                      <a:pt x="229" y="2288"/>
                    </a:cubicBezTo>
                    <a:cubicBezTo>
                      <a:pt x="503" y="1579"/>
                      <a:pt x="686" y="824"/>
                      <a:pt x="755" y="69"/>
                    </a:cubicBezTo>
                    <a:cubicBezTo>
                      <a:pt x="686" y="47"/>
                      <a:pt x="549" y="1"/>
                      <a:pt x="549" y="1"/>
                    </a:cubicBezTo>
                    <a:close/>
                  </a:path>
                </a:pathLst>
              </a:custGeom>
              <a:solidFill>
                <a:srgbClr val="E391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106"/>
              <p:cNvSpPr/>
              <p:nvPr/>
            </p:nvSpPr>
            <p:spPr>
              <a:xfrm>
                <a:off x="3052525" y="4323250"/>
                <a:ext cx="25750" cy="44025"/>
              </a:xfrm>
              <a:custGeom>
                <a:avLst/>
                <a:gdLst/>
                <a:ahLst/>
                <a:cxnLst/>
                <a:rect l="l" t="t" r="r" b="b"/>
                <a:pathLst>
                  <a:path w="1030" h="1761" extrusionOk="0">
                    <a:moveTo>
                      <a:pt x="755" y="0"/>
                    </a:moveTo>
                    <a:cubicBezTo>
                      <a:pt x="526" y="366"/>
                      <a:pt x="480" y="846"/>
                      <a:pt x="206" y="1235"/>
                    </a:cubicBezTo>
                    <a:cubicBezTo>
                      <a:pt x="0" y="1509"/>
                      <a:pt x="297" y="1647"/>
                      <a:pt x="503" y="1761"/>
                    </a:cubicBezTo>
                    <a:cubicBezTo>
                      <a:pt x="755" y="1304"/>
                      <a:pt x="938" y="800"/>
                      <a:pt x="1029" y="275"/>
                    </a:cubicBezTo>
                    <a:lnTo>
                      <a:pt x="755" y="0"/>
                    </a:lnTo>
                    <a:close/>
                  </a:path>
                </a:pathLst>
              </a:custGeom>
              <a:solidFill>
                <a:srgbClr val="E389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106"/>
              <p:cNvSpPr/>
              <p:nvPr/>
            </p:nvSpPr>
            <p:spPr>
              <a:xfrm>
                <a:off x="4337625" y="4498000"/>
                <a:ext cx="138925" cy="476400"/>
              </a:xfrm>
              <a:custGeom>
                <a:avLst/>
                <a:gdLst/>
                <a:ahLst/>
                <a:cxnLst/>
                <a:rect l="l" t="t" r="r" b="b"/>
                <a:pathLst>
                  <a:path w="5557" h="19056" extrusionOk="0">
                    <a:moveTo>
                      <a:pt x="3818" y="0"/>
                    </a:moveTo>
                    <a:cubicBezTo>
                      <a:pt x="3554" y="0"/>
                      <a:pt x="3528" y="202"/>
                      <a:pt x="3453" y="785"/>
                    </a:cubicBezTo>
                    <a:cubicBezTo>
                      <a:pt x="3430" y="945"/>
                      <a:pt x="3225" y="945"/>
                      <a:pt x="3133" y="1082"/>
                    </a:cubicBezTo>
                    <a:cubicBezTo>
                      <a:pt x="2904" y="2157"/>
                      <a:pt x="3156" y="3186"/>
                      <a:pt x="3476" y="4215"/>
                    </a:cubicBezTo>
                    <a:cubicBezTo>
                      <a:pt x="3613" y="4398"/>
                      <a:pt x="3705" y="4626"/>
                      <a:pt x="3751" y="4855"/>
                    </a:cubicBezTo>
                    <a:lnTo>
                      <a:pt x="3751" y="5198"/>
                    </a:lnTo>
                    <a:cubicBezTo>
                      <a:pt x="3842" y="5632"/>
                      <a:pt x="3522" y="6067"/>
                      <a:pt x="3705" y="6524"/>
                    </a:cubicBezTo>
                    <a:cubicBezTo>
                      <a:pt x="3765" y="6591"/>
                      <a:pt x="3839" y="6607"/>
                      <a:pt x="3919" y="6607"/>
                    </a:cubicBezTo>
                    <a:cubicBezTo>
                      <a:pt x="3992" y="6607"/>
                      <a:pt x="4071" y="6594"/>
                      <a:pt x="4148" y="6594"/>
                    </a:cubicBezTo>
                    <a:cubicBezTo>
                      <a:pt x="4277" y="6594"/>
                      <a:pt x="4404" y="6630"/>
                      <a:pt x="4505" y="6822"/>
                    </a:cubicBezTo>
                    <a:cubicBezTo>
                      <a:pt x="3933" y="7256"/>
                      <a:pt x="3796" y="7805"/>
                      <a:pt x="4208" y="8491"/>
                    </a:cubicBezTo>
                    <a:cubicBezTo>
                      <a:pt x="4437" y="8902"/>
                      <a:pt x="4299" y="9291"/>
                      <a:pt x="3979" y="9611"/>
                    </a:cubicBezTo>
                    <a:cubicBezTo>
                      <a:pt x="3911" y="9703"/>
                      <a:pt x="3865" y="9794"/>
                      <a:pt x="3842" y="9909"/>
                    </a:cubicBezTo>
                    <a:cubicBezTo>
                      <a:pt x="3751" y="10297"/>
                      <a:pt x="3156" y="10526"/>
                      <a:pt x="3270" y="10800"/>
                    </a:cubicBezTo>
                    <a:cubicBezTo>
                      <a:pt x="3509" y="11397"/>
                      <a:pt x="3324" y="11495"/>
                      <a:pt x="3064" y="11495"/>
                    </a:cubicBezTo>
                    <a:cubicBezTo>
                      <a:pt x="2935" y="11495"/>
                      <a:pt x="2789" y="11472"/>
                      <a:pt x="2665" y="11472"/>
                    </a:cubicBezTo>
                    <a:cubicBezTo>
                      <a:pt x="2559" y="11472"/>
                      <a:pt x="2470" y="11489"/>
                      <a:pt x="2424" y="11555"/>
                    </a:cubicBezTo>
                    <a:cubicBezTo>
                      <a:pt x="2173" y="12332"/>
                      <a:pt x="2058" y="13156"/>
                      <a:pt x="1395" y="13773"/>
                    </a:cubicBezTo>
                    <a:cubicBezTo>
                      <a:pt x="1395" y="12721"/>
                      <a:pt x="2722" y="11715"/>
                      <a:pt x="1395" y="10732"/>
                    </a:cubicBezTo>
                    <a:cubicBezTo>
                      <a:pt x="1300" y="10695"/>
                      <a:pt x="1201" y="10677"/>
                      <a:pt x="1102" y="10677"/>
                    </a:cubicBezTo>
                    <a:cubicBezTo>
                      <a:pt x="891" y="10677"/>
                      <a:pt x="682" y="10759"/>
                      <a:pt x="526" y="10915"/>
                    </a:cubicBezTo>
                    <a:cubicBezTo>
                      <a:pt x="252" y="11143"/>
                      <a:pt x="252" y="11463"/>
                      <a:pt x="183" y="11761"/>
                    </a:cubicBezTo>
                    <a:cubicBezTo>
                      <a:pt x="0" y="13247"/>
                      <a:pt x="366" y="14711"/>
                      <a:pt x="229" y="16197"/>
                    </a:cubicBezTo>
                    <a:cubicBezTo>
                      <a:pt x="229" y="16311"/>
                      <a:pt x="229" y="16426"/>
                      <a:pt x="229" y="16540"/>
                    </a:cubicBezTo>
                    <a:cubicBezTo>
                      <a:pt x="252" y="17089"/>
                      <a:pt x="938" y="17500"/>
                      <a:pt x="435" y="18163"/>
                    </a:cubicBezTo>
                    <a:cubicBezTo>
                      <a:pt x="275" y="18392"/>
                      <a:pt x="595" y="18758"/>
                      <a:pt x="824" y="18987"/>
                    </a:cubicBezTo>
                    <a:cubicBezTo>
                      <a:pt x="892" y="19009"/>
                      <a:pt x="938" y="19032"/>
                      <a:pt x="984" y="19055"/>
                    </a:cubicBezTo>
                    <a:cubicBezTo>
                      <a:pt x="1350" y="18689"/>
                      <a:pt x="1304" y="18049"/>
                      <a:pt x="1830" y="17752"/>
                    </a:cubicBezTo>
                    <a:cubicBezTo>
                      <a:pt x="1967" y="17683"/>
                      <a:pt x="1967" y="17386"/>
                      <a:pt x="1990" y="17180"/>
                    </a:cubicBezTo>
                    <a:cubicBezTo>
                      <a:pt x="2013" y="16929"/>
                      <a:pt x="1990" y="16608"/>
                      <a:pt x="2241" y="16517"/>
                    </a:cubicBezTo>
                    <a:cubicBezTo>
                      <a:pt x="2653" y="16311"/>
                      <a:pt x="2676" y="15808"/>
                      <a:pt x="2996" y="15557"/>
                    </a:cubicBezTo>
                    <a:cubicBezTo>
                      <a:pt x="3293" y="14871"/>
                      <a:pt x="3613" y="14230"/>
                      <a:pt x="4002" y="13590"/>
                    </a:cubicBezTo>
                    <a:cubicBezTo>
                      <a:pt x="4391" y="12721"/>
                      <a:pt x="4642" y="11829"/>
                      <a:pt x="4734" y="10892"/>
                    </a:cubicBezTo>
                    <a:cubicBezTo>
                      <a:pt x="4734" y="10640"/>
                      <a:pt x="4780" y="10412"/>
                      <a:pt x="4848" y="10160"/>
                    </a:cubicBezTo>
                    <a:cubicBezTo>
                      <a:pt x="5328" y="8948"/>
                      <a:pt x="5557" y="7622"/>
                      <a:pt x="5511" y="6318"/>
                    </a:cubicBezTo>
                    <a:cubicBezTo>
                      <a:pt x="5237" y="4375"/>
                      <a:pt x="5168" y="2385"/>
                      <a:pt x="4665" y="465"/>
                    </a:cubicBezTo>
                    <a:cubicBezTo>
                      <a:pt x="4642" y="350"/>
                      <a:pt x="4574" y="236"/>
                      <a:pt x="4482" y="144"/>
                    </a:cubicBezTo>
                    <a:cubicBezTo>
                      <a:pt x="4165" y="57"/>
                      <a:pt x="3958" y="0"/>
                      <a:pt x="3818" y="0"/>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106"/>
              <p:cNvSpPr/>
              <p:nvPr/>
            </p:nvSpPr>
            <p:spPr>
              <a:xfrm>
                <a:off x="4443950" y="4504350"/>
                <a:ext cx="37175" cy="151050"/>
              </a:xfrm>
              <a:custGeom>
                <a:avLst/>
                <a:gdLst/>
                <a:ahLst/>
                <a:cxnLst/>
                <a:rect l="l" t="t" r="r" b="b"/>
                <a:pathLst>
                  <a:path w="1487" h="6042" extrusionOk="0">
                    <a:moveTo>
                      <a:pt x="316" y="0"/>
                    </a:moveTo>
                    <a:cubicBezTo>
                      <a:pt x="290" y="0"/>
                      <a:pt x="261" y="2"/>
                      <a:pt x="229" y="5"/>
                    </a:cubicBezTo>
                    <a:cubicBezTo>
                      <a:pt x="229" y="371"/>
                      <a:pt x="1" y="714"/>
                      <a:pt x="344" y="1057"/>
                    </a:cubicBezTo>
                    <a:cubicBezTo>
                      <a:pt x="549" y="1262"/>
                      <a:pt x="504" y="1583"/>
                      <a:pt x="481" y="1880"/>
                    </a:cubicBezTo>
                    <a:cubicBezTo>
                      <a:pt x="458" y="2497"/>
                      <a:pt x="549" y="3115"/>
                      <a:pt x="732" y="3686"/>
                    </a:cubicBezTo>
                    <a:cubicBezTo>
                      <a:pt x="915" y="4281"/>
                      <a:pt x="1030" y="4898"/>
                      <a:pt x="1007" y="5516"/>
                    </a:cubicBezTo>
                    <a:cubicBezTo>
                      <a:pt x="984" y="5721"/>
                      <a:pt x="1098" y="5904"/>
                      <a:pt x="1258" y="6042"/>
                    </a:cubicBezTo>
                    <a:cubicBezTo>
                      <a:pt x="1350" y="5813"/>
                      <a:pt x="1487" y="5584"/>
                      <a:pt x="1373" y="5356"/>
                    </a:cubicBezTo>
                    <a:cubicBezTo>
                      <a:pt x="1144" y="4853"/>
                      <a:pt x="1258" y="4327"/>
                      <a:pt x="1213" y="3824"/>
                    </a:cubicBezTo>
                    <a:cubicBezTo>
                      <a:pt x="732" y="2932"/>
                      <a:pt x="1281" y="1948"/>
                      <a:pt x="984" y="1034"/>
                    </a:cubicBezTo>
                    <a:lnTo>
                      <a:pt x="732" y="759"/>
                    </a:lnTo>
                    <a:cubicBezTo>
                      <a:pt x="427" y="629"/>
                      <a:pt x="849" y="0"/>
                      <a:pt x="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106"/>
              <p:cNvSpPr/>
              <p:nvPr/>
            </p:nvSpPr>
            <p:spPr>
              <a:xfrm>
                <a:off x="4410225" y="4836600"/>
                <a:ext cx="27475" cy="57200"/>
              </a:xfrm>
              <a:custGeom>
                <a:avLst/>
                <a:gdLst/>
                <a:ahLst/>
                <a:cxnLst/>
                <a:rect l="l" t="t" r="r" b="b"/>
                <a:pathLst>
                  <a:path w="1099" h="2288" extrusionOk="0">
                    <a:moveTo>
                      <a:pt x="1098" y="0"/>
                    </a:moveTo>
                    <a:lnTo>
                      <a:pt x="1098" y="0"/>
                    </a:lnTo>
                    <a:cubicBezTo>
                      <a:pt x="961" y="160"/>
                      <a:pt x="824" y="298"/>
                      <a:pt x="664" y="435"/>
                    </a:cubicBezTo>
                    <a:cubicBezTo>
                      <a:pt x="229" y="663"/>
                      <a:pt x="0" y="1167"/>
                      <a:pt x="92" y="1647"/>
                    </a:cubicBezTo>
                    <a:lnTo>
                      <a:pt x="92" y="2013"/>
                    </a:lnTo>
                    <a:cubicBezTo>
                      <a:pt x="92" y="2104"/>
                      <a:pt x="115" y="2196"/>
                      <a:pt x="115" y="2287"/>
                    </a:cubicBezTo>
                    <a:cubicBezTo>
                      <a:pt x="664" y="1624"/>
                      <a:pt x="1075" y="892"/>
                      <a:pt x="1098" y="0"/>
                    </a:cubicBezTo>
                    <a:close/>
                  </a:path>
                </a:pathLst>
              </a:custGeom>
              <a:solidFill>
                <a:srgbClr val="CC52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106"/>
              <p:cNvSpPr/>
              <p:nvPr/>
            </p:nvSpPr>
            <p:spPr>
              <a:xfrm>
                <a:off x="4459400" y="4530175"/>
                <a:ext cx="18300" cy="69775"/>
              </a:xfrm>
              <a:custGeom>
                <a:avLst/>
                <a:gdLst/>
                <a:ahLst/>
                <a:cxnLst/>
                <a:rect l="l" t="t" r="r" b="b"/>
                <a:pathLst>
                  <a:path w="732" h="2791" extrusionOk="0">
                    <a:moveTo>
                      <a:pt x="366" y="1"/>
                    </a:moveTo>
                    <a:lnTo>
                      <a:pt x="366" y="1"/>
                    </a:lnTo>
                    <a:cubicBezTo>
                      <a:pt x="389" y="229"/>
                      <a:pt x="366" y="481"/>
                      <a:pt x="320" y="710"/>
                    </a:cubicBezTo>
                    <a:cubicBezTo>
                      <a:pt x="0" y="1487"/>
                      <a:pt x="206" y="2150"/>
                      <a:pt x="617" y="2791"/>
                    </a:cubicBezTo>
                    <a:cubicBezTo>
                      <a:pt x="732" y="2036"/>
                      <a:pt x="526" y="1258"/>
                      <a:pt x="617" y="504"/>
                    </a:cubicBezTo>
                    <a:cubicBezTo>
                      <a:pt x="663" y="298"/>
                      <a:pt x="549" y="92"/>
                      <a:pt x="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106"/>
              <p:cNvSpPr/>
              <p:nvPr/>
            </p:nvSpPr>
            <p:spPr>
              <a:xfrm>
                <a:off x="3008500" y="4621225"/>
                <a:ext cx="25175" cy="27900"/>
              </a:xfrm>
              <a:custGeom>
                <a:avLst/>
                <a:gdLst/>
                <a:ahLst/>
                <a:cxnLst/>
                <a:rect l="l" t="t" r="r" b="b"/>
                <a:pathLst>
                  <a:path w="1007" h="1116" extrusionOk="0">
                    <a:moveTo>
                      <a:pt x="678" y="0"/>
                    </a:moveTo>
                    <a:cubicBezTo>
                      <a:pt x="610" y="0"/>
                      <a:pt x="543" y="28"/>
                      <a:pt x="481" y="109"/>
                    </a:cubicBezTo>
                    <a:cubicBezTo>
                      <a:pt x="366" y="269"/>
                      <a:pt x="183" y="360"/>
                      <a:pt x="0" y="360"/>
                    </a:cubicBezTo>
                    <a:cubicBezTo>
                      <a:pt x="46" y="1001"/>
                      <a:pt x="481" y="1115"/>
                      <a:pt x="1007" y="1115"/>
                    </a:cubicBezTo>
                    <a:lnTo>
                      <a:pt x="1007" y="109"/>
                    </a:lnTo>
                    <a:cubicBezTo>
                      <a:pt x="895" y="67"/>
                      <a:pt x="784" y="0"/>
                      <a:pt x="678" y="0"/>
                    </a:cubicBezTo>
                    <a:close/>
                  </a:path>
                </a:pathLst>
              </a:custGeom>
              <a:solidFill>
                <a:srgbClr val="C651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106"/>
              <p:cNvSpPr/>
              <p:nvPr/>
            </p:nvSpPr>
            <p:spPr>
              <a:xfrm>
                <a:off x="4022075" y="5156725"/>
                <a:ext cx="171525" cy="121775"/>
              </a:xfrm>
              <a:custGeom>
                <a:avLst/>
                <a:gdLst/>
                <a:ahLst/>
                <a:cxnLst/>
                <a:rect l="l" t="t" r="r" b="b"/>
                <a:pathLst>
                  <a:path w="6861" h="4871" extrusionOk="0">
                    <a:moveTo>
                      <a:pt x="6380" y="1"/>
                    </a:moveTo>
                    <a:lnTo>
                      <a:pt x="6357" y="24"/>
                    </a:lnTo>
                    <a:cubicBezTo>
                      <a:pt x="6265" y="92"/>
                      <a:pt x="6174" y="161"/>
                      <a:pt x="6083" y="252"/>
                    </a:cubicBezTo>
                    <a:cubicBezTo>
                      <a:pt x="6014" y="344"/>
                      <a:pt x="5922" y="412"/>
                      <a:pt x="5808" y="481"/>
                    </a:cubicBezTo>
                    <a:cubicBezTo>
                      <a:pt x="5534" y="595"/>
                      <a:pt x="5282" y="755"/>
                      <a:pt x="5099" y="1007"/>
                    </a:cubicBezTo>
                    <a:cubicBezTo>
                      <a:pt x="5008" y="1578"/>
                      <a:pt x="4573" y="1693"/>
                      <a:pt x="4093" y="1739"/>
                    </a:cubicBezTo>
                    <a:cubicBezTo>
                      <a:pt x="3316" y="1853"/>
                      <a:pt x="2607" y="2196"/>
                      <a:pt x="2035" y="2722"/>
                    </a:cubicBezTo>
                    <a:cubicBezTo>
                      <a:pt x="1806" y="3248"/>
                      <a:pt x="1326" y="3385"/>
                      <a:pt x="846" y="3522"/>
                    </a:cubicBezTo>
                    <a:cubicBezTo>
                      <a:pt x="503" y="3614"/>
                      <a:pt x="91" y="3682"/>
                      <a:pt x="0" y="4140"/>
                    </a:cubicBezTo>
                    <a:cubicBezTo>
                      <a:pt x="83" y="4618"/>
                      <a:pt x="284" y="4871"/>
                      <a:pt x="622" y="4871"/>
                    </a:cubicBezTo>
                    <a:cubicBezTo>
                      <a:pt x="753" y="4871"/>
                      <a:pt x="903" y="4833"/>
                      <a:pt x="1075" y="4757"/>
                    </a:cubicBezTo>
                    <a:cubicBezTo>
                      <a:pt x="1372" y="4688"/>
                      <a:pt x="1646" y="4597"/>
                      <a:pt x="1898" y="4460"/>
                    </a:cubicBezTo>
                    <a:cubicBezTo>
                      <a:pt x="2584" y="3842"/>
                      <a:pt x="3590" y="3774"/>
                      <a:pt x="4253" y="3088"/>
                    </a:cubicBezTo>
                    <a:cubicBezTo>
                      <a:pt x="4368" y="2973"/>
                      <a:pt x="4642" y="3019"/>
                      <a:pt x="4848" y="2973"/>
                    </a:cubicBezTo>
                    <a:cubicBezTo>
                      <a:pt x="5099" y="2539"/>
                      <a:pt x="5488" y="2196"/>
                      <a:pt x="5922" y="1967"/>
                    </a:cubicBezTo>
                    <a:cubicBezTo>
                      <a:pt x="6220" y="1807"/>
                      <a:pt x="6448" y="1556"/>
                      <a:pt x="6608" y="1258"/>
                    </a:cubicBezTo>
                    <a:lnTo>
                      <a:pt x="6608" y="1258"/>
                    </a:lnTo>
                    <a:cubicBezTo>
                      <a:pt x="6448" y="1281"/>
                      <a:pt x="6288" y="1304"/>
                      <a:pt x="6128" y="1327"/>
                    </a:cubicBezTo>
                    <a:cubicBezTo>
                      <a:pt x="6060" y="1327"/>
                      <a:pt x="5922" y="1304"/>
                      <a:pt x="5922" y="1258"/>
                    </a:cubicBezTo>
                    <a:cubicBezTo>
                      <a:pt x="5900" y="1167"/>
                      <a:pt x="5877" y="984"/>
                      <a:pt x="5922" y="938"/>
                    </a:cubicBezTo>
                    <a:cubicBezTo>
                      <a:pt x="6060" y="847"/>
                      <a:pt x="6197" y="778"/>
                      <a:pt x="6334" y="732"/>
                    </a:cubicBezTo>
                    <a:cubicBezTo>
                      <a:pt x="6426" y="664"/>
                      <a:pt x="6494" y="572"/>
                      <a:pt x="6586" y="504"/>
                    </a:cubicBezTo>
                    <a:lnTo>
                      <a:pt x="6860" y="1"/>
                    </a:ln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106"/>
              <p:cNvSpPr/>
              <p:nvPr/>
            </p:nvSpPr>
            <p:spPr>
              <a:xfrm>
                <a:off x="3772825" y="5281075"/>
                <a:ext cx="197250" cy="57475"/>
              </a:xfrm>
              <a:custGeom>
                <a:avLst/>
                <a:gdLst/>
                <a:ahLst/>
                <a:cxnLst/>
                <a:rect l="l" t="t" r="r" b="b"/>
                <a:pathLst>
                  <a:path w="7890" h="2299" extrusionOk="0">
                    <a:moveTo>
                      <a:pt x="7241" y="0"/>
                    </a:moveTo>
                    <a:cubicBezTo>
                      <a:pt x="7066" y="0"/>
                      <a:pt x="6871" y="42"/>
                      <a:pt x="6700" y="80"/>
                    </a:cubicBezTo>
                    <a:cubicBezTo>
                      <a:pt x="5520" y="860"/>
                      <a:pt x="4242" y="1349"/>
                      <a:pt x="2868" y="1349"/>
                    </a:cubicBezTo>
                    <a:cubicBezTo>
                      <a:pt x="2751" y="1349"/>
                      <a:pt x="2634" y="1345"/>
                      <a:pt x="2516" y="1338"/>
                    </a:cubicBezTo>
                    <a:cubicBezTo>
                      <a:pt x="2698" y="1086"/>
                      <a:pt x="3476" y="926"/>
                      <a:pt x="2721" y="400"/>
                    </a:cubicBezTo>
                    <a:lnTo>
                      <a:pt x="2721" y="400"/>
                    </a:lnTo>
                    <a:cubicBezTo>
                      <a:pt x="2424" y="492"/>
                      <a:pt x="2173" y="698"/>
                      <a:pt x="1852" y="766"/>
                    </a:cubicBezTo>
                    <a:cubicBezTo>
                      <a:pt x="1761" y="812"/>
                      <a:pt x="1669" y="858"/>
                      <a:pt x="1578" y="903"/>
                    </a:cubicBezTo>
                    <a:cubicBezTo>
                      <a:pt x="1418" y="995"/>
                      <a:pt x="1212" y="1041"/>
                      <a:pt x="1052" y="1109"/>
                    </a:cubicBezTo>
                    <a:lnTo>
                      <a:pt x="778" y="1201"/>
                    </a:lnTo>
                    <a:cubicBezTo>
                      <a:pt x="572" y="1269"/>
                      <a:pt x="389" y="1338"/>
                      <a:pt x="206" y="1429"/>
                    </a:cubicBezTo>
                    <a:cubicBezTo>
                      <a:pt x="115" y="1498"/>
                      <a:pt x="46" y="1589"/>
                      <a:pt x="0" y="1681"/>
                    </a:cubicBezTo>
                    <a:cubicBezTo>
                      <a:pt x="51" y="2098"/>
                      <a:pt x="242" y="2185"/>
                      <a:pt x="469" y="2185"/>
                    </a:cubicBezTo>
                    <a:cubicBezTo>
                      <a:pt x="630" y="2185"/>
                      <a:pt x="810" y="2141"/>
                      <a:pt x="970" y="2141"/>
                    </a:cubicBezTo>
                    <a:cubicBezTo>
                      <a:pt x="1090" y="2141"/>
                      <a:pt x="1199" y="2165"/>
                      <a:pt x="1281" y="2253"/>
                    </a:cubicBezTo>
                    <a:cubicBezTo>
                      <a:pt x="1349" y="2275"/>
                      <a:pt x="1441" y="2298"/>
                      <a:pt x="1509" y="2298"/>
                    </a:cubicBezTo>
                    <a:cubicBezTo>
                      <a:pt x="1578" y="2275"/>
                      <a:pt x="1669" y="2253"/>
                      <a:pt x="1738" y="2253"/>
                    </a:cubicBezTo>
                    <a:cubicBezTo>
                      <a:pt x="1830" y="2184"/>
                      <a:pt x="1944" y="2115"/>
                      <a:pt x="2012" y="2047"/>
                    </a:cubicBezTo>
                    <a:lnTo>
                      <a:pt x="2264" y="2047"/>
                    </a:lnTo>
                    <a:cubicBezTo>
                      <a:pt x="2516" y="2127"/>
                      <a:pt x="2773" y="2167"/>
                      <a:pt x="3027" y="2167"/>
                    </a:cubicBezTo>
                    <a:cubicBezTo>
                      <a:pt x="3282" y="2167"/>
                      <a:pt x="3533" y="2127"/>
                      <a:pt x="3773" y="2047"/>
                    </a:cubicBezTo>
                    <a:cubicBezTo>
                      <a:pt x="4346" y="1781"/>
                      <a:pt x="4937" y="1533"/>
                      <a:pt x="5563" y="1533"/>
                    </a:cubicBezTo>
                    <a:cubicBezTo>
                      <a:pt x="5637" y="1533"/>
                      <a:pt x="5711" y="1536"/>
                      <a:pt x="5785" y="1544"/>
                    </a:cubicBezTo>
                    <a:cubicBezTo>
                      <a:pt x="6220" y="1544"/>
                      <a:pt x="6449" y="1224"/>
                      <a:pt x="6792" y="1041"/>
                    </a:cubicBezTo>
                    <a:cubicBezTo>
                      <a:pt x="7089" y="766"/>
                      <a:pt x="7889" y="1063"/>
                      <a:pt x="7752" y="377"/>
                    </a:cubicBezTo>
                    <a:cubicBezTo>
                      <a:pt x="7698" y="83"/>
                      <a:pt x="7489" y="0"/>
                      <a:pt x="72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106"/>
              <p:cNvSpPr/>
              <p:nvPr/>
            </p:nvSpPr>
            <p:spPr>
              <a:xfrm>
                <a:off x="3928300" y="5255050"/>
                <a:ext cx="120650" cy="51475"/>
              </a:xfrm>
              <a:custGeom>
                <a:avLst/>
                <a:gdLst/>
                <a:ahLst/>
                <a:cxnLst/>
                <a:rect l="l" t="t" r="r" b="b"/>
                <a:pathLst>
                  <a:path w="4826" h="2059" extrusionOk="0">
                    <a:moveTo>
                      <a:pt x="3682" y="1"/>
                    </a:moveTo>
                    <a:cubicBezTo>
                      <a:pt x="3256" y="149"/>
                      <a:pt x="2860" y="387"/>
                      <a:pt x="2409" y="387"/>
                    </a:cubicBezTo>
                    <a:cubicBezTo>
                      <a:pt x="2303" y="387"/>
                      <a:pt x="2195" y="374"/>
                      <a:pt x="2082" y="344"/>
                    </a:cubicBezTo>
                    <a:cubicBezTo>
                      <a:pt x="1396" y="412"/>
                      <a:pt x="710" y="572"/>
                      <a:pt x="70" y="847"/>
                    </a:cubicBezTo>
                    <a:cubicBezTo>
                      <a:pt x="1" y="1053"/>
                      <a:pt x="138" y="1144"/>
                      <a:pt x="321" y="1213"/>
                    </a:cubicBezTo>
                    <a:cubicBezTo>
                      <a:pt x="359" y="1216"/>
                      <a:pt x="396" y="1217"/>
                      <a:pt x="434" y="1217"/>
                    </a:cubicBezTo>
                    <a:cubicBezTo>
                      <a:pt x="777" y="1217"/>
                      <a:pt x="1122" y="1100"/>
                      <a:pt x="1485" y="1100"/>
                    </a:cubicBezTo>
                    <a:cubicBezTo>
                      <a:pt x="1664" y="1100"/>
                      <a:pt x="1847" y="1128"/>
                      <a:pt x="2036" y="1213"/>
                    </a:cubicBezTo>
                    <a:cubicBezTo>
                      <a:pt x="2036" y="1487"/>
                      <a:pt x="1647" y="1716"/>
                      <a:pt x="1830" y="2059"/>
                    </a:cubicBezTo>
                    <a:cubicBezTo>
                      <a:pt x="2585" y="1784"/>
                      <a:pt x="3339" y="1487"/>
                      <a:pt x="4071" y="1190"/>
                    </a:cubicBezTo>
                    <a:cubicBezTo>
                      <a:pt x="4346" y="1075"/>
                      <a:pt x="4666" y="1098"/>
                      <a:pt x="4826" y="824"/>
                    </a:cubicBezTo>
                    <a:lnTo>
                      <a:pt x="4826" y="824"/>
                    </a:lnTo>
                    <a:cubicBezTo>
                      <a:pt x="4760" y="837"/>
                      <a:pt x="4699" y="842"/>
                      <a:pt x="4643" y="842"/>
                    </a:cubicBezTo>
                    <a:cubicBezTo>
                      <a:pt x="4186" y="842"/>
                      <a:pt x="4005" y="456"/>
                      <a:pt x="3842" y="69"/>
                    </a:cubicBezTo>
                    <a:lnTo>
                      <a:pt x="3682" y="1"/>
                    </a:lnTo>
                    <a:close/>
                  </a:path>
                </a:pathLst>
              </a:custGeom>
              <a:solidFill>
                <a:srgbClr val="B032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106"/>
              <p:cNvSpPr/>
              <p:nvPr/>
            </p:nvSpPr>
            <p:spPr>
              <a:xfrm>
                <a:off x="3934025" y="5275075"/>
                <a:ext cx="62900" cy="31450"/>
              </a:xfrm>
              <a:custGeom>
                <a:avLst/>
                <a:gdLst/>
                <a:ahLst/>
                <a:cxnLst/>
                <a:rect l="l" t="t" r="r" b="b"/>
                <a:pathLst>
                  <a:path w="2516" h="1258" extrusionOk="0">
                    <a:moveTo>
                      <a:pt x="1628" y="1"/>
                    </a:moveTo>
                    <a:cubicBezTo>
                      <a:pt x="1103" y="1"/>
                      <a:pt x="606" y="274"/>
                      <a:pt x="92" y="274"/>
                    </a:cubicBezTo>
                    <a:lnTo>
                      <a:pt x="1" y="389"/>
                    </a:lnTo>
                    <a:lnTo>
                      <a:pt x="92" y="503"/>
                    </a:lnTo>
                    <a:lnTo>
                      <a:pt x="344" y="503"/>
                    </a:lnTo>
                    <a:cubicBezTo>
                      <a:pt x="371" y="508"/>
                      <a:pt x="400" y="510"/>
                      <a:pt x="431" y="510"/>
                    </a:cubicBezTo>
                    <a:cubicBezTo>
                      <a:pt x="559" y="510"/>
                      <a:pt x="712" y="476"/>
                      <a:pt x="840" y="476"/>
                    </a:cubicBezTo>
                    <a:cubicBezTo>
                      <a:pt x="966" y="476"/>
                      <a:pt x="1068" y="509"/>
                      <a:pt x="1098" y="640"/>
                    </a:cubicBezTo>
                    <a:cubicBezTo>
                      <a:pt x="1212" y="1006"/>
                      <a:pt x="709" y="938"/>
                      <a:pt x="504" y="1075"/>
                    </a:cubicBezTo>
                    <a:cubicBezTo>
                      <a:pt x="458" y="1143"/>
                      <a:pt x="389" y="1189"/>
                      <a:pt x="344" y="1258"/>
                    </a:cubicBezTo>
                    <a:lnTo>
                      <a:pt x="1601" y="1258"/>
                    </a:lnTo>
                    <a:cubicBezTo>
                      <a:pt x="1761" y="869"/>
                      <a:pt x="2127" y="663"/>
                      <a:pt x="2424" y="389"/>
                    </a:cubicBezTo>
                    <a:cubicBezTo>
                      <a:pt x="2516" y="297"/>
                      <a:pt x="2470" y="137"/>
                      <a:pt x="2356" y="92"/>
                    </a:cubicBezTo>
                    <a:cubicBezTo>
                      <a:pt x="2196" y="46"/>
                      <a:pt x="2036" y="23"/>
                      <a:pt x="1876" y="23"/>
                    </a:cubicBezTo>
                    <a:cubicBezTo>
                      <a:pt x="1792" y="7"/>
                      <a:pt x="1710" y="1"/>
                      <a:pt x="1628" y="1"/>
                    </a:cubicBezTo>
                    <a:close/>
                  </a:path>
                </a:pathLst>
              </a:custGeom>
              <a:solidFill>
                <a:srgbClr val="C34C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106"/>
              <p:cNvSpPr/>
              <p:nvPr/>
            </p:nvSpPr>
            <p:spPr>
              <a:xfrm>
                <a:off x="3660775" y="5298150"/>
                <a:ext cx="157100" cy="40125"/>
              </a:xfrm>
              <a:custGeom>
                <a:avLst/>
                <a:gdLst/>
                <a:ahLst/>
                <a:cxnLst/>
                <a:rect l="l" t="t" r="r" b="b"/>
                <a:pathLst>
                  <a:path w="6284" h="1605" extrusionOk="0">
                    <a:moveTo>
                      <a:pt x="6089" y="0"/>
                    </a:moveTo>
                    <a:cubicBezTo>
                      <a:pt x="6044" y="0"/>
                      <a:pt x="5989" y="12"/>
                      <a:pt x="5923" y="37"/>
                    </a:cubicBezTo>
                    <a:lnTo>
                      <a:pt x="5283" y="106"/>
                    </a:lnTo>
                    <a:cubicBezTo>
                      <a:pt x="5092" y="198"/>
                      <a:pt x="4894" y="220"/>
                      <a:pt x="4693" y="220"/>
                    </a:cubicBezTo>
                    <a:cubicBezTo>
                      <a:pt x="4492" y="220"/>
                      <a:pt x="4289" y="198"/>
                      <a:pt x="4088" y="198"/>
                    </a:cubicBezTo>
                    <a:cubicBezTo>
                      <a:pt x="3888" y="198"/>
                      <a:pt x="3689" y="220"/>
                      <a:pt x="3499" y="312"/>
                    </a:cubicBezTo>
                    <a:cubicBezTo>
                      <a:pt x="3432" y="405"/>
                      <a:pt x="3334" y="452"/>
                      <a:pt x="3233" y="452"/>
                    </a:cubicBezTo>
                    <a:cubicBezTo>
                      <a:pt x="3160" y="452"/>
                      <a:pt x="3085" y="428"/>
                      <a:pt x="3019" y="380"/>
                    </a:cubicBezTo>
                    <a:cubicBezTo>
                      <a:pt x="2984" y="329"/>
                      <a:pt x="2924" y="303"/>
                      <a:pt x="2868" y="303"/>
                    </a:cubicBezTo>
                    <a:cubicBezTo>
                      <a:pt x="2849" y="303"/>
                      <a:pt x="2830" y="306"/>
                      <a:pt x="2813" y="312"/>
                    </a:cubicBezTo>
                    <a:cubicBezTo>
                      <a:pt x="2451" y="240"/>
                      <a:pt x="2090" y="180"/>
                      <a:pt x="1728" y="180"/>
                    </a:cubicBezTo>
                    <a:cubicBezTo>
                      <a:pt x="1404" y="180"/>
                      <a:pt x="1079" y="228"/>
                      <a:pt x="755" y="358"/>
                    </a:cubicBezTo>
                    <a:cubicBezTo>
                      <a:pt x="686" y="586"/>
                      <a:pt x="1098" y="815"/>
                      <a:pt x="709" y="998"/>
                    </a:cubicBezTo>
                    <a:cubicBezTo>
                      <a:pt x="458" y="1089"/>
                      <a:pt x="183" y="1089"/>
                      <a:pt x="0" y="1341"/>
                    </a:cubicBezTo>
                    <a:cubicBezTo>
                      <a:pt x="138" y="1501"/>
                      <a:pt x="343" y="1570"/>
                      <a:pt x="549" y="1592"/>
                    </a:cubicBezTo>
                    <a:cubicBezTo>
                      <a:pt x="611" y="1601"/>
                      <a:pt x="672" y="1604"/>
                      <a:pt x="733" y="1604"/>
                    </a:cubicBezTo>
                    <a:cubicBezTo>
                      <a:pt x="1183" y="1604"/>
                      <a:pt x="1589" y="1401"/>
                      <a:pt x="2013" y="1341"/>
                    </a:cubicBezTo>
                    <a:cubicBezTo>
                      <a:pt x="2120" y="1191"/>
                      <a:pt x="2166" y="1041"/>
                      <a:pt x="2359" y="1041"/>
                    </a:cubicBezTo>
                    <a:cubicBezTo>
                      <a:pt x="2373" y="1041"/>
                      <a:pt x="2387" y="1042"/>
                      <a:pt x="2401" y="1044"/>
                    </a:cubicBezTo>
                    <a:cubicBezTo>
                      <a:pt x="2607" y="1089"/>
                      <a:pt x="2790" y="1112"/>
                      <a:pt x="2996" y="1112"/>
                    </a:cubicBezTo>
                    <a:lnTo>
                      <a:pt x="3819" y="1112"/>
                    </a:lnTo>
                    <a:cubicBezTo>
                      <a:pt x="3933" y="1112"/>
                      <a:pt x="4025" y="1112"/>
                      <a:pt x="4139" y="1089"/>
                    </a:cubicBezTo>
                    <a:cubicBezTo>
                      <a:pt x="4368" y="1066"/>
                      <a:pt x="4574" y="975"/>
                      <a:pt x="4757" y="815"/>
                    </a:cubicBezTo>
                    <a:cubicBezTo>
                      <a:pt x="4962" y="632"/>
                      <a:pt x="5305" y="815"/>
                      <a:pt x="5511" y="609"/>
                    </a:cubicBezTo>
                    <a:cubicBezTo>
                      <a:pt x="5648" y="426"/>
                      <a:pt x="5877" y="472"/>
                      <a:pt x="6037" y="358"/>
                    </a:cubicBezTo>
                    <a:lnTo>
                      <a:pt x="6266" y="358"/>
                    </a:lnTo>
                    <a:cubicBezTo>
                      <a:pt x="6284" y="144"/>
                      <a:pt x="6246" y="0"/>
                      <a:pt x="60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106"/>
              <p:cNvSpPr/>
              <p:nvPr/>
            </p:nvSpPr>
            <p:spPr>
              <a:xfrm>
                <a:off x="3633325" y="5295075"/>
                <a:ext cx="97775" cy="37175"/>
              </a:xfrm>
              <a:custGeom>
                <a:avLst/>
                <a:gdLst/>
                <a:ahLst/>
                <a:cxnLst/>
                <a:rect l="l" t="t" r="r" b="b"/>
                <a:pathLst>
                  <a:path w="3911" h="1487" extrusionOk="0">
                    <a:moveTo>
                      <a:pt x="824" y="0"/>
                    </a:moveTo>
                    <a:cubicBezTo>
                      <a:pt x="664" y="138"/>
                      <a:pt x="389" y="46"/>
                      <a:pt x="252" y="229"/>
                    </a:cubicBezTo>
                    <a:cubicBezTo>
                      <a:pt x="184" y="549"/>
                      <a:pt x="92" y="869"/>
                      <a:pt x="1" y="1144"/>
                    </a:cubicBezTo>
                    <a:lnTo>
                      <a:pt x="1" y="1327"/>
                    </a:lnTo>
                    <a:lnTo>
                      <a:pt x="92" y="1441"/>
                    </a:lnTo>
                    <a:lnTo>
                      <a:pt x="1075" y="1487"/>
                    </a:lnTo>
                    <a:lnTo>
                      <a:pt x="2082" y="1464"/>
                    </a:lnTo>
                    <a:cubicBezTo>
                      <a:pt x="2265" y="1258"/>
                      <a:pt x="2265" y="938"/>
                      <a:pt x="2082" y="732"/>
                    </a:cubicBezTo>
                    <a:cubicBezTo>
                      <a:pt x="2013" y="572"/>
                      <a:pt x="2082" y="481"/>
                      <a:pt x="2219" y="481"/>
                    </a:cubicBezTo>
                    <a:cubicBezTo>
                      <a:pt x="2768" y="435"/>
                      <a:pt x="3339" y="435"/>
                      <a:pt x="3911" y="435"/>
                    </a:cubicBezTo>
                    <a:cubicBezTo>
                      <a:pt x="3705" y="252"/>
                      <a:pt x="3454" y="298"/>
                      <a:pt x="3225" y="275"/>
                    </a:cubicBezTo>
                    <a:cubicBezTo>
                      <a:pt x="2425" y="206"/>
                      <a:pt x="1601" y="229"/>
                      <a:pt x="824" y="0"/>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106"/>
              <p:cNvSpPr/>
              <p:nvPr/>
            </p:nvSpPr>
            <p:spPr>
              <a:xfrm>
                <a:off x="3712800" y="5319075"/>
                <a:ext cx="92050" cy="21175"/>
              </a:xfrm>
              <a:custGeom>
                <a:avLst/>
                <a:gdLst/>
                <a:ahLst/>
                <a:cxnLst/>
                <a:rect l="l" t="t" r="r" b="b"/>
                <a:pathLst>
                  <a:path w="3682" h="847" extrusionOk="0">
                    <a:moveTo>
                      <a:pt x="2653" y="1"/>
                    </a:moveTo>
                    <a:lnTo>
                      <a:pt x="1921" y="24"/>
                    </a:lnTo>
                    <a:cubicBezTo>
                      <a:pt x="1887" y="69"/>
                      <a:pt x="1841" y="92"/>
                      <a:pt x="1795" y="92"/>
                    </a:cubicBezTo>
                    <a:cubicBezTo>
                      <a:pt x="1749" y="92"/>
                      <a:pt x="1704" y="69"/>
                      <a:pt x="1669" y="24"/>
                    </a:cubicBezTo>
                    <a:lnTo>
                      <a:pt x="1418" y="24"/>
                    </a:lnTo>
                    <a:cubicBezTo>
                      <a:pt x="1347" y="107"/>
                      <a:pt x="1251" y="147"/>
                      <a:pt x="1156" y="147"/>
                    </a:cubicBezTo>
                    <a:cubicBezTo>
                      <a:pt x="1068" y="147"/>
                      <a:pt x="981" y="113"/>
                      <a:pt x="915" y="47"/>
                    </a:cubicBezTo>
                    <a:lnTo>
                      <a:pt x="160" y="24"/>
                    </a:lnTo>
                    <a:cubicBezTo>
                      <a:pt x="0" y="161"/>
                      <a:pt x="0" y="390"/>
                      <a:pt x="160" y="527"/>
                    </a:cubicBezTo>
                    <a:cubicBezTo>
                      <a:pt x="371" y="639"/>
                      <a:pt x="591" y="668"/>
                      <a:pt x="814" y="668"/>
                    </a:cubicBezTo>
                    <a:cubicBezTo>
                      <a:pt x="1046" y="668"/>
                      <a:pt x="1282" y="637"/>
                      <a:pt x="1511" y="637"/>
                    </a:cubicBezTo>
                    <a:cubicBezTo>
                      <a:pt x="1732" y="637"/>
                      <a:pt x="1947" y="666"/>
                      <a:pt x="2150" y="778"/>
                    </a:cubicBezTo>
                    <a:lnTo>
                      <a:pt x="2904" y="778"/>
                    </a:lnTo>
                    <a:cubicBezTo>
                      <a:pt x="2939" y="824"/>
                      <a:pt x="2990" y="847"/>
                      <a:pt x="3041" y="847"/>
                    </a:cubicBezTo>
                    <a:cubicBezTo>
                      <a:pt x="3093" y="847"/>
                      <a:pt x="3144" y="824"/>
                      <a:pt x="3179" y="778"/>
                    </a:cubicBezTo>
                    <a:lnTo>
                      <a:pt x="3682" y="755"/>
                    </a:lnTo>
                    <a:cubicBezTo>
                      <a:pt x="3505" y="520"/>
                      <a:pt x="3262" y="503"/>
                      <a:pt x="3023" y="503"/>
                    </a:cubicBezTo>
                    <a:cubicBezTo>
                      <a:pt x="2983" y="503"/>
                      <a:pt x="2943" y="504"/>
                      <a:pt x="2904" y="504"/>
                    </a:cubicBezTo>
                    <a:cubicBezTo>
                      <a:pt x="2470" y="504"/>
                      <a:pt x="2607" y="252"/>
                      <a:pt x="2653" y="1"/>
                    </a:cubicBezTo>
                    <a:close/>
                  </a:path>
                </a:pathLst>
              </a:custGeom>
              <a:solidFill>
                <a:srgbClr val="BE4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106"/>
              <p:cNvSpPr/>
              <p:nvPr/>
            </p:nvSpPr>
            <p:spPr>
              <a:xfrm>
                <a:off x="3716800" y="5331575"/>
                <a:ext cx="50325" cy="6475"/>
              </a:xfrm>
              <a:custGeom>
                <a:avLst/>
                <a:gdLst/>
                <a:ahLst/>
                <a:cxnLst/>
                <a:rect l="l" t="t" r="r" b="b"/>
                <a:pathLst>
                  <a:path w="2013" h="259" extrusionOk="0">
                    <a:moveTo>
                      <a:pt x="1426" y="0"/>
                    </a:moveTo>
                    <a:cubicBezTo>
                      <a:pt x="1400" y="0"/>
                      <a:pt x="1375" y="2"/>
                      <a:pt x="1349" y="4"/>
                    </a:cubicBezTo>
                    <a:lnTo>
                      <a:pt x="0" y="4"/>
                    </a:lnTo>
                    <a:cubicBezTo>
                      <a:pt x="124" y="168"/>
                      <a:pt x="302" y="259"/>
                      <a:pt x="487" y="259"/>
                    </a:cubicBezTo>
                    <a:cubicBezTo>
                      <a:pt x="507" y="259"/>
                      <a:pt x="528" y="258"/>
                      <a:pt x="549" y="255"/>
                    </a:cubicBezTo>
                    <a:lnTo>
                      <a:pt x="2013" y="255"/>
                    </a:lnTo>
                    <a:cubicBezTo>
                      <a:pt x="1869" y="91"/>
                      <a:pt x="1651" y="0"/>
                      <a:pt x="1426"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106"/>
              <p:cNvSpPr/>
              <p:nvPr/>
            </p:nvSpPr>
            <p:spPr>
              <a:xfrm>
                <a:off x="3578450" y="5312075"/>
                <a:ext cx="40625" cy="13325"/>
              </a:xfrm>
              <a:custGeom>
                <a:avLst/>
                <a:gdLst/>
                <a:ahLst/>
                <a:cxnLst/>
                <a:rect l="l" t="t" r="r" b="b"/>
                <a:pathLst>
                  <a:path w="1625" h="533" extrusionOk="0">
                    <a:moveTo>
                      <a:pt x="840" y="1"/>
                    </a:moveTo>
                    <a:cubicBezTo>
                      <a:pt x="796" y="1"/>
                      <a:pt x="753" y="3"/>
                      <a:pt x="709" y="6"/>
                    </a:cubicBezTo>
                    <a:cubicBezTo>
                      <a:pt x="688" y="4"/>
                      <a:pt x="667" y="4"/>
                      <a:pt x="645" y="4"/>
                    </a:cubicBezTo>
                    <a:cubicBezTo>
                      <a:pt x="412" y="4"/>
                      <a:pt x="168" y="115"/>
                      <a:pt x="1" y="304"/>
                    </a:cubicBezTo>
                    <a:cubicBezTo>
                      <a:pt x="138" y="464"/>
                      <a:pt x="344" y="532"/>
                      <a:pt x="549" y="532"/>
                    </a:cubicBezTo>
                    <a:lnTo>
                      <a:pt x="1533" y="532"/>
                    </a:lnTo>
                    <a:cubicBezTo>
                      <a:pt x="1624" y="418"/>
                      <a:pt x="1601" y="258"/>
                      <a:pt x="1487" y="189"/>
                    </a:cubicBezTo>
                    <a:cubicBezTo>
                      <a:pt x="1294" y="55"/>
                      <a:pt x="1070" y="1"/>
                      <a:pt x="840"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106"/>
              <p:cNvSpPr/>
              <p:nvPr/>
            </p:nvSpPr>
            <p:spPr>
              <a:xfrm>
                <a:off x="3565300" y="5306500"/>
                <a:ext cx="32600" cy="13175"/>
              </a:xfrm>
              <a:custGeom>
                <a:avLst/>
                <a:gdLst/>
                <a:ahLst/>
                <a:cxnLst/>
                <a:rect l="l" t="t" r="r" b="b"/>
                <a:pathLst>
                  <a:path w="1304" h="527" extrusionOk="0">
                    <a:moveTo>
                      <a:pt x="782" y="1"/>
                    </a:moveTo>
                    <a:cubicBezTo>
                      <a:pt x="593" y="1"/>
                      <a:pt x="377" y="76"/>
                      <a:pt x="161" y="138"/>
                    </a:cubicBezTo>
                    <a:cubicBezTo>
                      <a:pt x="46" y="229"/>
                      <a:pt x="1" y="367"/>
                      <a:pt x="46" y="504"/>
                    </a:cubicBezTo>
                    <a:lnTo>
                      <a:pt x="527" y="527"/>
                    </a:lnTo>
                    <a:lnTo>
                      <a:pt x="1304" y="504"/>
                    </a:lnTo>
                    <a:cubicBezTo>
                      <a:pt x="1203" y="114"/>
                      <a:pt x="1013" y="1"/>
                      <a:pt x="782" y="1"/>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106"/>
              <p:cNvSpPr/>
              <p:nvPr/>
            </p:nvSpPr>
            <p:spPr>
              <a:xfrm>
                <a:off x="3707650" y="5316425"/>
                <a:ext cx="9175" cy="15250"/>
              </a:xfrm>
              <a:custGeom>
                <a:avLst/>
                <a:gdLst/>
                <a:ahLst/>
                <a:cxnLst/>
                <a:rect l="l" t="t" r="r" b="b"/>
                <a:pathLst>
                  <a:path w="367" h="610" extrusionOk="0">
                    <a:moveTo>
                      <a:pt x="209" y="1"/>
                    </a:moveTo>
                    <a:cubicBezTo>
                      <a:pt x="125" y="1"/>
                      <a:pt x="52" y="81"/>
                      <a:pt x="23" y="153"/>
                    </a:cubicBezTo>
                    <a:cubicBezTo>
                      <a:pt x="0" y="290"/>
                      <a:pt x="92" y="473"/>
                      <a:pt x="138" y="610"/>
                    </a:cubicBezTo>
                    <a:lnTo>
                      <a:pt x="366" y="610"/>
                    </a:lnTo>
                    <a:lnTo>
                      <a:pt x="366" y="107"/>
                    </a:lnTo>
                    <a:cubicBezTo>
                      <a:pt x="315" y="30"/>
                      <a:pt x="260" y="1"/>
                      <a:pt x="209"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106"/>
              <p:cNvSpPr/>
              <p:nvPr/>
            </p:nvSpPr>
            <p:spPr>
              <a:xfrm>
                <a:off x="3616750" y="5315200"/>
                <a:ext cx="18900" cy="12775"/>
              </a:xfrm>
              <a:custGeom>
                <a:avLst/>
                <a:gdLst/>
                <a:ahLst/>
                <a:cxnLst/>
                <a:rect l="l" t="t" r="r" b="b"/>
                <a:pathLst>
                  <a:path w="756" h="511" extrusionOk="0">
                    <a:moveTo>
                      <a:pt x="448" y="0"/>
                    </a:moveTo>
                    <a:cubicBezTo>
                      <a:pt x="318" y="0"/>
                      <a:pt x="162" y="82"/>
                      <a:pt x="1" y="179"/>
                    </a:cubicBezTo>
                    <a:lnTo>
                      <a:pt x="1" y="407"/>
                    </a:lnTo>
                    <a:cubicBezTo>
                      <a:pt x="62" y="407"/>
                      <a:pt x="112" y="418"/>
                      <a:pt x="167" y="418"/>
                    </a:cubicBezTo>
                    <a:cubicBezTo>
                      <a:pt x="194" y="418"/>
                      <a:pt x="222" y="415"/>
                      <a:pt x="252" y="407"/>
                    </a:cubicBezTo>
                    <a:cubicBezTo>
                      <a:pt x="321" y="476"/>
                      <a:pt x="412" y="510"/>
                      <a:pt x="504" y="510"/>
                    </a:cubicBezTo>
                    <a:cubicBezTo>
                      <a:pt x="595" y="510"/>
                      <a:pt x="687" y="476"/>
                      <a:pt x="755" y="407"/>
                    </a:cubicBezTo>
                    <a:cubicBezTo>
                      <a:pt x="707" y="104"/>
                      <a:pt x="594" y="0"/>
                      <a:pt x="448" y="0"/>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106"/>
              <p:cNvSpPr/>
              <p:nvPr/>
            </p:nvSpPr>
            <p:spPr>
              <a:xfrm>
                <a:off x="3623050" y="5325950"/>
                <a:ext cx="12600" cy="5450"/>
              </a:xfrm>
              <a:custGeom>
                <a:avLst/>
                <a:gdLst/>
                <a:ahLst/>
                <a:cxnLst/>
                <a:rect l="l" t="t" r="r" b="b"/>
                <a:pathLst>
                  <a:path w="504" h="218" extrusionOk="0">
                    <a:moveTo>
                      <a:pt x="0" y="0"/>
                    </a:moveTo>
                    <a:cubicBezTo>
                      <a:pt x="76" y="132"/>
                      <a:pt x="229" y="218"/>
                      <a:pt x="396" y="218"/>
                    </a:cubicBezTo>
                    <a:cubicBezTo>
                      <a:pt x="431" y="218"/>
                      <a:pt x="467" y="214"/>
                      <a:pt x="503" y="206"/>
                    </a:cubicBezTo>
                    <a:lnTo>
                      <a:pt x="503" y="0"/>
                    </a:ln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106"/>
              <p:cNvSpPr/>
              <p:nvPr/>
            </p:nvSpPr>
            <p:spPr>
              <a:xfrm>
                <a:off x="3560150" y="5311075"/>
                <a:ext cx="6325" cy="8025"/>
              </a:xfrm>
              <a:custGeom>
                <a:avLst/>
                <a:gdLst/>
                <a:ahLst/>
                <a:cxnLst/>
                <a:rect l="l" t="t" r="r" b="b"/>
                <a:pathLst>
                  <a:path w="253" h="321" extrusionOk="0">
                    <a:moveTo>
                      <a:pt x="138" y="1"/>
                    </a:moveTo>
                    <a:lnTo>
                      <a:pt x="1" y="92"/>
                    </a:lnTo>
                    <a:cubicBezTo>
                      <a:pt x="1" y="161"/>
                      <a:pt x="1" y="252"/>
                      <a:pt x="1" y="321"/>
                    </a:cubicBezTo>
                    <a:lnTo>
                      <a:pt x="252" y="321"/>
                    </a:lnTo>
                    <a:lnTo>
                      <a:pt x="252" y="69"/>
                    </a:lnTo>
                    <a:lnTo>
                      <a:pt x="138" y="1"/>
                    </a:ln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106"/>
              <p:cNvSpPr/>
              <p:nvPr/>
            </p:nvSpPr>
            <p:spPr>
              <a:xfrm>
                <a:off x="3785400" y="5338525"/>
                <a:ext cx="7450" cy="3025"/>
              </a:xfrm>
              <a:custGeom>
                <a:avLst/>
                <a:gdLst/>
                <a:ahLst/>
                <a:cxnLst/>
                <a:rect l="l" t="t" r="r" b="b"/>
                <a:pathLst>
                  <a:path w="298" h="121" extrusionOk="0">
                    <a:moveTo>
                      <a:pt x="0" y="0"/>
                    </a:moveTo>
                    <a:cubicBezTo>
                      <a:pt x="46" y="80"/>
                      <a:pt x="92" y="120"/>
                      <a:pt x="140" y="120"/>
                    </a:cubicBezTo>
                    <a:cubicBezTo>
                      <a:pt x="189" y="120"/>
                      <a:pt x="240" y="80"/>
                      <a:pt x="298"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106"/>
              <p:cNvSpPr/>
              <p:nvPr/>
            </p:nvSpPr>
            <p:spPr>
              <a:xfrm>
                <a:off x="3081850" y="4905300"/>
                <a:ext cx="219950" cy="262475"/>
              </a:xfrm>
              <a:custGeom>
                <a:avLst/>
                <a:gdLst/>
                <a:ahLst/>
                <a:cxnLst/>
                <a:rect l="l" t="t" r="r" b="b"/>
                <a:pathLst>
                  <a:path w="8798" h="10499" extrusionOk="0">
                    <a:moveTo>
                      <a:pt x="785" y="0"/>
                    </a:moveTo>
                    <a:cubicBezTo>
                      <a:pt x="1" y="0"/>
                      <a:pt x="480" y="765"/>
                      <a:pt x="519" y="1277"/>
                    </a:cubicBezTo>
                    <a:cubicBezTo>
                      <a:pt x="794" y="1574"/>
                      <a:pt x="977" y="1917"/>
                      <a:pt x="1091" y="2283"/>
                    </a:cubicBezTo>
                    <a:cubicBezTo>
                      <a:pt x="1068" y="2717"/>
                      <a:pt x="1457" y="2923"/>
                      <a:pt x="1594" y="3289"/>
                    </a:cubicBezTo>
                    <a:cubicBezTo>
                      <a:pt x="1937" y="3632"/>
                      <a:pt x="1960" y="4089"/>
                      <a:pt x="2143" y="4524"/>
                    </a:cubicBezTo>
                    <a:cubicBezTo>
                      <a:pt x="2211" y="4798"/>
                      <a:pt x="2349" y="5073"/>
                      <a:pt x="2577" y="5256"/>
                    </a:cubicBezTo>
                    <a:cubicBezTo>
                      <a:pt x="3240" y="5804"/>
                      <a:pt x="3812" y="6468"/>
                      <a:pt x="4224" y="7222"/>
                    </a:cubicBezTo>
                    <a:cubicBezTo>
                      <a:pt x="4384" y="7474"/>
                      <a:pt x="4590" y="7680"/>
                      <a:pt x="4864" y="7817"/>
                    </a:cubicBezTo>
                    <a:cubicBezTo>
                      <a:pt x="5276" y="7977"/>
                      <a:pt x="5619" y="8297"/>
                      <a:pt x="5870" y="8686"/>
                    </a:cubicBezTo>
                    <a:cubicBezTo>
                      <a:pt x="6282" y="9417"/>
                      <a:pt x="6991" y="9852"/>
                      <a:pt x="7699" y="10286"/>
                    </a:cubicBezTo>
                    <a:cubicBezTo>
                      <a:pt x="7881" y="10392"/>
                      <a:pt x="8032" y="10498"/>
                      <a:pt x="8207" y="10498"/>
                    </a:cubicBezTo>
                    <a:cubicBezTo>
                      <a:pt x="8296" y="10498"/>
                      <a:pt x="8391" y="10470"/>
                      <a:pt x="8500" y="10401"/>
                    </a:cubicBezTo>
                    <a:cubicBezTo>
                      <a:pt x="8797" y="10195"/>
                      <a:pt x="8683" y="9875"/>
                      <a:pt x="8568" y="9623"/>
                    </a:cubicBezTo>
                    <a:cubicBezTo>
                      <a:pt x="8431" y="9189"/>
                      <a:pt x="8225" y="8777"/>
                      <a:pt x="8111" y="8343"/>
                    </a:cubicBezTo>
                    <a:cubicBezTo>
                      <a:pt x="7791" y="7451"/>
                      <a:pt x="7036" y="6902"/>
                      <a:pt x="6510" y="6193"/>
                    </a:cubicBezTo>
                    <a:cubicBezTo>
                      <a:pt x="5802" y="5301"/>
                      <a:pt x="5024" y="4478"/>
                      <a:pt x="4315" y="3586"/>
                    </a:cubicBezTo>
                    <a:cubicBezTo>
                      <a:pt x="4132" y="3403"/>
                      <a:pt x="3972" y="3198"/>
                      <a:pt x="3835" y="2969"/>
                    </a:cubicBezTo>
                    <a:cubicBezTo>
                      <a:pt x="3789" y="2855"/>
                      <a:pt x="3744" y="2763"/>
                      <a:pt x="3698" y="2672"/>
                    </a:cubicBezTo>
                    <a:cubicBezTo>
                      <a:pt x="3629" y="2580"/>
                      <a:pt x="3538" y="2512"/>
                      <a:pt x="3469" y="2443"/>
                    </a:cubicBezTo>
                    <a:cubicBezTo>
                      <a:pt x="3378" y="2374"/>
                      <a:pt x="3263" y="2329"/>
                      <a:pt x="3172" y="2283"/>
                    </a:cubicBezTo>
                    <a:cubicBezTo>
                      <a:pt x="2463" y="1757"/>
                      <a:pt x="1754" y="1254"/>
                      <a:pt x="1480" y="362"/>
                    </a:cubicBezTo>
                    <a:cubicBezTo>
                      <a:pt x="1434" y="248"/>
                      <a:pt x="1365" y="156"/>
                      <a:pt x="1274" y="65"/>
                    </a:cubicBezTo>
                    <a:cubicBezTo>
                      <a:pt x="1073" y="20"/>
                      <a:pt x="912" y="0"/>
                      <a:pt x="7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106"/>
              <p:cNvSpPr/>
              <p:nvPr/>
            </p:nvSpPr>
            <p:spPr>
              <a:xfrm>
                <a:off x="3202875" y="5100025"/>
                <a:ext cx="145975" cy="100450"/>
              </a:xfrm>
              <a:custGeom>
                <a:avLst/>
                <a:gdLst/>
                <a:ahLst/>
                <a:cxnLst/>
                <a:rect l="l" t="t" r="r" b="b"/>
                <a:pathLst>
                  <a:path w="5839" h="4018" extrusionOk="0">
                    <a:moveTo>
                      <a:pt x="157" y="0"/>
                    </a:moveTo>
                    <a:cubicBezTo>
                      <a:pt x="106" y="0"/>
                      <a:pt x="54" y="2"/>
                      <a:pt x="0" y="5"/>
                    </a:cubicBezTo>
                    <a:cubicBezTo>
                      <a:pt x="229" y="256"/>
                      <a:pt x="412" y="508"/>
                      <a:pt x="640" y="759"/>
                    </a:cubicBezTo>
                    <a:cubicBezTo>
                      <a:pt x="869" y="965"/>
                      <a:pt x="1006" y="1217"/>
                      <a:pt x="1029" y="1514"/>
                    </a:cubicBezTo>
                    <a:cubicBezTo>
                      <a:pt x="1098" y="1606"/>
                      <a:pt x="1189" y="1674"/>
                      <a:pt x="1281" y="1766"/>
                    </a:cubicBezTo>
                    <a:cubicBezTo>
                      <a:pt x="1624" y="1994"/>
                      <a:pt x="1898" y="2314"/>
                      <a:pt x="2310" y="2497"/>
                    </a:cubicBezTo>
                    <a:cubicBezTo>
                      <a:pt x="2493" y="2520"/>
                      <a:pt x="2676" y="2635"/>
                      <a:pt x="2767" y="2795"/>
                    </a:cubicBezTo>
                    <a:cubicBezTo>
                      <a:pt x="2881" y="3000"/>
                      <a:pt x="3064" y="3160"/>
                      <a:pt x="3270" y="3275"/>
                    </a:cubicBezTo>
                    <a:cubicBezTo>
                      <a:pt x="3407" y="3412"/>
                      <a:pt x="3636" y="3366"/>
                      <a:pt x="3773" y="3526"/>
                    </a:cubicBezTo>
                    <a:cubicBezTo>
                      <a:pt x="4070" y="3778"/>
                      <a:pt x="4459" y="3755"/>
                      <a:pt x="4779" y="3869"/>
                    </a:cubicBezTo>
                    <a:cubicBezTo>
                      <a:pt x="5059" y="3971"/>
                      <a:pt x="5267" y="4017"/>
                      <a:pt x="5416" y="4017"/>
                    </a:cubicBezTo>
                    <a:cubicBezTo>
                      <a:pt x="5838" y="4017"/>
                      <a:pt x="5776" y="3638"/>
                      <a:pt x="5488" y="3046"/>
                    </a:cubicBezTo>
                    <a:cubicBezTo>
                      <a:pt x="5397" y="2978"/>
                      <a:pt x="5282" y="2909"/>
                      <a:pt x="5191" y="2863"/>
                    </a:cubicBezTo>
                    <a:cubicBezTo>
                      <a:pt x="5054" y="2772"/>
                      <a:pt x="4916" y="2657"/>
                      <a:pt x="4802" y="2543"/>
                    </a:cubicBezTo>
                    <a:cubicBezTo>
                      <a:pt x="4436" y="2200"/>
                      <a:pt x="4139" y="1811"/>
                      <a:pt x="3910" y="1354"/>
                    </a:cubicBezTo>
                    <a:cubicBezTo>
                      <a:pt x="3713" y="1025"/>
                      <a:pt x="3621" y="528"/>
                      <a:pt x="3089" y="528"/>
                    </a:cubicBezTo>
                    <a:cubicBezTo>
                      <a:pt x="3067" y="528"/>
                      <a:pt x="3043" y="529"/>
                      <a:pt x="3019" y="531"/>
                    </a:cubicBezTo>
                    <a:cubicBezTo>
                      <a:pt x="2950" y="1102"/>
                      <a:pt x="3316" y="1537"/>
                      <a:pt x="3522" y="2040"/>
                    </a:cubicBezTo>
                    <a:cubicBezTo>
                      <a:pt x="3590" y="2177"/>
                      <a:pt x="3682" y="2360"/>
                      <a:pt x="3499" y="2452"/>
                    </a:cubicBezTo>
                    <a:cubicBezTo>
                      <a:pt x="3447" y="2472"/>
                      <a:pt x="3391" y="2483"/>
                      <a:pt x="3335" y="2483"/>
                    </a:cubicBezTo>
                    <a:cubicBezTo>
                      <a:pt x="3266" y="2483"/>
                      <a:pt x="3196" y="2467"/>
                      <a:pt x="3133" y="2429"/>
                    </a:cubicBezTo>
                    <a:cubicBezTo>
                      <a:pt x="2401" y="1788"/>
                      <a:pt x="1464" y="1354"/>
                      <a:pt x="961" y="439"/>
                    </a:cubicBezTo>
                    <a:cubicBezTo>
                      <a:pt x="782" y="81"/>
                      <a:pt x="499" y="0"/>
                      <a:pt x="1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106"/>
              <p:cNvSpPr/>
              <p:nvPr/>
            </p:nvSpPr>
            <p:spPr>
              <a:xfrm>
                <a:off x="3034800" y="4753700"/>
                <a:ext cx="62900" cy="116275"/>
              </a:xfrm>
              <a:custGeom>
                <a:avLst/>
                <a:gdLst/>
                <a:ahLst/>
                <a:cxnLst/>
                <a:rect l="l" t="t" r="r" b="b"/>
                <a:pathLst>
                  <a:path w="2516" h="4651" extrusionOk="0">
                    <a:moveTo>
                      <a:pt x="503" y="1"/>
                    </a:moveTo>
                    <a:lnTo>
                      <a:pt x="503" y="1"/>
                    </a:lnTo>
                    <a:cubicBezTo>
                      <a:pt x="435" y="275"/>
                      <a:pt x="526" y="618"/>
                      <a:pt x="206" y="824"/>
                    </a:cubicBezTo>
                    <a:cubicBezTo>
                      <a:pt x="0" y="1647"/>
                      <a:pt x="526" y="2219"/>
                      <a:pt x="892" y="2836"/>
                    </a:cubicBezTo>
                    <a:cubicBezTo>
                      <a:pt x="938" y="2928"/>
                      <a:pt x="1006" y="3019"/>
                      <a:pt x="1075" y="3088"/>
                    </a:cubicBezTo>
                    <a:cubicBezTo>
                      <a:pt x="1121" y="3179"/>
                      <a:pt x="1189" y="3271"/>
                      <a:pt x="1258" y="3339"/>
                    </a:cubicBezTo>
                    <a:cubicBezTo>
                      <a:pt x="1304" y="3431"/>
                      <a:pt x="1349" y="3522"/>
                      <a:pt x="1418" y="3591"/>
                    </a:cubicBezTo>
                    <a:cubicBezTo>
                      <a:pt x="1487" y="3842"/>
                      <a:pt x="1601" y="4094"/>
                      <a:pt x="1738" y="4300"/>
                    </a:cubicBezTo>
                    <a:cubicBezTo>
                      <a:pt x="1910" y="4371"/>
                      <a:pt x="2092" y="4650"/>
                      <a:pt x="2254" y="4650"/>
                    </a:cubicBezTo>
                    <a:cubicBezTo>
                      <a:pt x="2350" y="4650"/>
                      <a:pt x="2439" y="4552"/>
                      <a:pt x="2516" y="4254"/>
                    </a:cubicBezTo>
                    <a:cubicBezTo>
                      <a:pt x="2241" y="3659"/>
                      <a:pt x="2058" y="2996"/>
                      <a:pt x="1647" y="2516"/>
                    </a:cubicBezTo>
                    <a:cubicBezTo>
                      <a:pt x="1167" y="1967"/>
                      <a:pt x="984" y="1327"/>
                      <a:pt x="778" y="664"/>
                    </a:cubicBezTo>
                    <a:cubicBezTo>
                      <a:pt x="755" y="412"/>
                      <a:pt x="641" y="184"/>
                      <a:pt x="5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106"/>
              <p:cNvSpPr/>
              <p:nvPr/>
            </p:nvSpPr>
            <p:spPr>
              <a:xfrm>
                <a:off x="3023375" y="4774275"/>
                <a:ext cx="42325" cy="57550"/>
              </a:xfrm>
              <a:custGeom>
                <a:avLst/>
                <a:gdLst/>
                <a:ahLst/>
                <a:cxnLst/>
                <a:rect l="l" t="t" r="r" b="b"/>
                <a:pathLst>
                  <a:path w="1693" h="2302" extrusionOk="0">
                    <a:moveTo>
                      <a:pt x="663" y="1"/>
                    </a:moveTo>
                    <a:lnTo>
                      <a:pt x="663" y="24"/>
                    </a:lnTo>
                    <a:cubicBezTo>
                      <a:pt x="0" y="207"/>
                      <a:pt x="320" y="641"/>
                      <a:pt x="434" y="1007"/>
                    </a:cubicBezTo>
                    <a:cubicBezTo>
                      <a:pt x="434" y="1350"/>
                      <a:pt x="457" y="1670"/>
                      <a:pt x="457" y="1990"/>
                    </a:cubicBezTo>
                    <a:lnTo>
                      <a:pt x="686" y="1990"/>
                    </a:lnTo>
                    <a:cubicBezTo>
                      <a:pt x="958" y="2045"/>
                      <a:pt x="1173" y="2301"/>
                      <a:pt x="1456" y="2301"/>
                    </a:cubicBezTo>
                    <a:cubicBezTo>
                      <a:pt x="1530" y="2301"/>
                      <a:pt x="1608" y="2284"/>
                      <a:pt x="1692" y="2242"/>
                    </a:cubicBezTo>
                    <a:cubicBezTo>
                      <a:pt x="1349" y="1487"/>
                      <a:pt x="1006" y="755"/>
                      <a:pt x="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106"/>
              <p:cNvSpPr/>
              <p:nvPr/>
            </p:nvSpPr>
            <p:spPr>
              <a:xfrm>
                <a:off x="3025075" y="4742275"/>
                <a:ext cx="17175" cy="57200"/>
              </a:xfrm>
              <a:custGeom>
                <a:avLst/>
                <a:gdLst/>
                <a:ahLst/>
                <a:cxnLst/>
                <a:rect l="l" t="t" r="r" b="b"/>
                <a:pathLst>
                  <a:path w="687" h="2288" extrusionOk="0">
                    <a:moveTo>
                      <a:pt x="161" y="0"/>
                    </a:moveTo>
                    <a:cubicBezTo>
                      <a:pt x="92" y="0"/>
                      <a:pt x="1" y="92"/>
                      <a:pt x="1" y="138"/>
                    </a:cubicBezTo>
                    <a:cubicBezTo>
                      <a:pt x="46" y="709"/>
                      <a:pt x="92" y="1281"/>
                      <a:pt x="115" y="1853"/>
                    </a:cubicBezTo>
                    <a:cubicBezTo>
                      <a:pt x="138" y="2035"/>
                      <a:pt x="229" y="2173"/>
                      <a:pt x="366" y="2287"/>
                    </a:cubicBezTo>
                    <a:cubicBezTo>
                      <a:pt x="389" y="1944"/>
                      <a:pt x="229" y="1555"/>
                      <a:pt x="595" y="1281"/>
                    </a:cubicBezTo>
                    <a:cubicBezTo>
                      <a:pt x="687" y="846"/>
                      <a:pt x="435" y="481"/>
                      <a:pt x="344" y="92"/>
                    </a:cubicBezTo>
                    <a:cubicBezTo>
                      <a:pt x="298" y="23"/>
                      <a:pt x="229" y="0"/>
                      <a:pt x="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106"/>
              <p:cNvSpPr/>
              <p:nvPr/>
            </p:nvSpPr>
            <p:spPr>
              <a:xfrm>
                <a:off x="3038800" y="4728550"/>
                <a:ext cx="8025" cy="20600"/>
              </a:xfrm>
              <a:custGeom>
                <a:avLst/>
                <a:gdLst/>
                <a:ahLst/>
                <a:cxnLst/>
                <a:rect l="l" t="t" r="r" b="b"/>
                <a:pathLst>
                  <a:path w="321" h="824" extrusionOk="0">
                    <a:moveTo>
                      <a:pt x="92" y="1"/>
                    </a:moveTo>
                    <a:lnTo>
                      <a:pt x="92" y="1"/>
                    </a:lnTo>
                    <a:cubicBezTo>
                      <a:pt x="69" y="298"/>
                      <a:pt x="0" y="595"/>
                      <a:pt x="298" y="824"/>
                    </a:cubicBezTo>
                    <a:cubicBezTo>
                      <a:pt x="321" y="549"/>
                      <a:pt x="252" y="252"/>
                      <a:pt x="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106"/>
              <p:cNvSpPr/>
              <p:nvPr/>
            </p:nvSpPr>
            <p:spPr>
              <a:xfrm>
                <a:off x="3059375" y="4865025"/>
                <a:ext cx="66350" cy="74500"/>
              </a:xfrm>
              <a:custGeom>
                <a:avLst/>
                <a:gdLst/>
                <a:ahLst/>
                <a:cxnLst/>
                <a:rect l="l" t="t" r="r" b="b"/>
                <a:pathLst>
                  <a:path w="2654" h="2980" extrusionOk="0">
                    <a:moveTo>
                      <a:pt x="799" y="1"/>
                    </a:moveTo>
                    <a:cubicBezTo>
                      <a:pt x="687" y="1"/>
                      <a:pt x="579" y="45"/>
                      <a:pt x="504" y="121"/>
                    </a:cubicBezTo>
                    <a:lnTo>
                      <a:pt x="1" y="624"/>
                    </a:lnTo>
                    <a:cubicBezTo>
                      <a:pt x="527" y="1333"/>
                      <a:pt x="938" y="2088"/>
                      <a:pt x="1235" y="2911"/>
                    </a:cubicBezTo>
                    <a:cubicBezTo>
                      <a:pt x="1270" y="2956"/>
                      <a:pt x="1321" y="2979"/>
                      <a:pt x="1373" y="2979"/>
                    </a:cubicBezTo>
                    <a:cubicBezTo>
                      <a:pt x="1424" y="2979"/>
                      <a:pt x="1476" y="2956"/>
                      <a:pt x="1510" y="2911"/>
                    </a:cubicBezTo>
                    <a:cubicBezTo>
                      <a:pt x="1578" y="2659"/>
                      <a:pt x="1876" y="2408"/>
                      <a:pt x="1510" y="2156"/>
                    </a:cubicBezTo>
                    <a:cubicBezTo>
                      <a:pt x="1350" y="2042"/>
                      <a:pt x="1464" y="1950"/>
                      <a:pt x="1578" y="1882"/>
                    </a:cubicBezTo>
                    <a:cubicBezTo>
                      <a:pt x="1673" y="1797"/>
                      <a:pt x="1767" y="1766"/>
                      <a:pt x="1861" y="1766"/>
                    </a:cubicBezTo>
                    <a:cubicBezTo>
                      <a:pt x="1996" y="1766"/>
                      <a:pt x="2130" y="1828"/>
                      <a:pt x="2264" y="1882"/>
                    </a:cubicBezTo>
                    <a:cubicBezTo>
                      <a:pt x="2653" y="578"/>
                      <a:pt x="1624" y="395"/>
                      <a:pt x="870" y="7"/>
                    </a:cubicBezTo>
                    <a:cubicBezTo>
                      <a:pt x="846" y="3"/>
                      <a:pt x="822" y="1"/>
                      <a:pt x="7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106"/>
              <p:cNvSpPr/>
              <p:nvPr/>
            </p:nvSpPr>
            <p:spPr>
              <a:xfrm>
                <a:off x="3090250" y="4937200"/>
                <a:ext cx="19450" cy="25750"/>
              </a:xfrm>
              <a:custGeom>
                <a:avLst/>
                <a:gdLst/>
                <a:ahLst/>
                <a:cxnLst/>
                <a:rect l="l" t="t" r="r" b="b"/>
                <a:pathLst>
                  <a:path w="778" h="1030" extrusionOk="0">
                    <a:moveTo>
                      <a:pt x="0" y="1"/>
                    </a:moveTo>
                    <a:lnTo>
                      <a:pt x="755" y="1030"/>
                    </a:lnTo>
                    <a:cubicBezTo>
                      <a:pt x="778" y="573"/>
                      <a:pt x="709" y="207"/>
                      <a:pt x="252" y="1"/>
                    </a:cubicBezTo>
                    <a:close/>
                  </a:path>
                </a:pathLst>
              </a:custGeom>
              <a:solidFill>
                <a:srgbClr val="CB51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106"/>
              <p:cNvSpPr/>
              <p:nvPr/>
            </p:nvSpPr>
            <p:spPr>
              <a:xfrm>
                <a:off x="3829975" y="5332225"/>
                <a:ext cx="37200" cy="6900"/>
              </a:xfrm>
              <a:custGeom>
                <a:avLst/>
                <a:gdLst/>
                <a:ahLst/>
                <a:cxnLst/>
                <a:rect l="l" t="t" r="r" b="b"/>
                <a:pathLst>
                  <a:path w="1488" h="276" extrusionOk="0">
                    <a:moveTo>
                      <a:pt x="1" y="1"/>
                    </a:moveTo>
                    <a:cubicBezTo>
                      <a:pt x="218" y="184"/>
                      <a:pt x="481" y="275"/>
                      <a:pt x="744" y="275"/>
                    </a:cubicBezTo>
                    <a:cubicBezTo>
                      <a:pt x="1007" y="275"/>
                      <a:pt x="1270" y="184"/>
                      <a:pt x="1487" y="1"/>
                    </a:cubicBezTo>
                    <a:close/>
                  </a:path>
                </a:pathLst>
              </a:custGeom>
              <a:solidFill>
                <a:srgbClr val="BE4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106"/>
              <p:cNvSpPr/>
              <p:nvPr/>
            </p:nvSpPr>
            <p:spPr>
              <a:xfrm>
                <a:off x="3816275" y="5332225"/>
                <a:ext cx="7450" cy="5175"/>
              </a:xfrm>
              <a:custGeom>
                <a:avLst/>
                <a:gdLst/>
                <a:ahLst/>
                <a:cxnLst/>
                <a:rect l="l" t="t" r="r" b="b"/>
                <a:pathLst>
                  <a:path w="298" h="207" extrusionOk="0">
                    <a:moveTo>
                      <a:pt x="0" y="207"/>
                    </a:moveTo>
                    <a:lnTo>
                      <a:pt x="297" y="1"/>
                    </a:lnTo>
                    <a:close/>
                  </a:path>
                </a:pathLst>
              </a:custGeom>
              <a:solidFill>
                <a:srgbClr val="BE4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106"/>
              <p:cNvSpPr/>
              <p:nvPr/>
            </p:nvSpPr>
            <p:spPr>
              <a:xfrm>
                <a:off x="3297200" y="5169300"/>
                <a:ext cx="83475" cy="53775"/>
              </a:xfrm>
              <a:custGeom>
                <a:avLst/>
                <a:gdLst/>
                <a:ahLst/>
                <a:cxnLst/>
                <a:rect l="l" t="t" r="r" b="b"/>
                <a:pathLst>
                  <a:path w="3339" h="2151" extrusionOk="0">
                    <a:moveTo>
                      <a:pt x="1738" y="1"/>
                    </a:moveTo>
                    <a:cubicBezTo>
                      <a:pt x="1647" y="69"/>
                      <a:pt x="1486" y="92"/>
                      <a:pt x="1486" y="252"/>
                    </a:cubicBezTo>
                    <a:cubicBezTo>
                      <a:pt x="1578" y="481"/>
                      <a:pt x="1829" y="710"/>
                      <a:pt x="1692" y="938"/>
                    </a:cubicBezTo>
                    <a:cubicBezTo>
                      <a:pt x="1640" y="1044"/>
                      <a:pt x="1577" y="1080"/>
                      <a:pt x="1509" y="1080"/>
                    </a:cubicBezTo>
                    <a:cubicBezTo>
                      <a:pt x="1371" y="1080"/>
                      <a:pt x="1213" y="931"/>
                      <a:pt x="1075" y="915"/>
                    </a:cubicBezTo>
                    <a:lnTo>
                      <a:pt x="0" y="755"/>
                    </a:lnTo>
                    <a:lnTo>
                      <a:pt x="0" y="755"/>
                    </a:lnTo>
                    <a:cubicBezTo>
                      <a:pt x="160" y="1075"/>
                      <a:pt x="503" y="1258"/>
                      <a:pt x="869" y="1258"/>
                    </a:cubicBezTo>
                    <a:cubicBezTo>
                      <a:pt x="1281" y="1281"/>
                      <a:pt x="1464" y="1579"/>
                      <a:pt x="1532" y="1967"/>
                    </a:cubicBezTo>
                    <a:lnTo>
                      <a:pt x="1761" y="1990"/>
                    </a:lnTo>
                    <a:cubicBezTo>
                      <a:pt x="1955" y="2100"/>
                      <a:pt x="2176" y="2151"/>
                      <a:pt x="2401" y="2151"/>
                    </a:cubicBezTo>
                    <a:cubicBezTo>
                      <a:pt x="2600" y="2151"/>
                      <a:pt x="2803" y="2111"/>
                      <a:pt x="2996" y="2036"/>
                    </a:cubicBezTo>
                    <a:cubicBezTo>
                      <a:pt x="3339" y="1601"/>
                      <a:pt x="2904" y="1304"/>
                      <a:pt x="2813" y="961"/>
                    </a:cubicBezTo>
                    <a:cubicBezTo>
                      <a:pt x="2515" y="572"/>
                      <a:pt x="2241" y="161"/>
                      <a:pt x="1738" y="1"/>
                    </a:cubicBezTo>
                    <a:close/>
                  </a:path>
                </a:pathLst>
              </a:custGeom>
              <a:solidFill>
                <a:srgbClr val="C95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106"/>
              <p:cNvSpPr/>
              <p:nvPr/>
            </p:nvSpPr>
            <p:spPr>
              <a:xfrm>
                <a:off x="3234875" y="5143575"/>
                <a:ext cx="25175" cy="18900"/>
              </a:xfrm>
              <a:custGeom>
                <a:avLst/>
                <a:gdLst/>
                <a:ahLst/>
                <a:cxnLst/>
                <a:rect l="l" t="t" r="r" b="b"/>
                <a:pathLst>
                  <a:path w="1007" h="756" extrusionOk="0">
                    <a:moveTo>
                      <a:pt x="1" y="1"/>
                    </a:moveTo>
                    <a:lnTo>
                      <a:pt x="229" y="504"/>
                    </a:lnTo>
                    <a:lnTo>
                      <a:pt x="504" y="755"/>
                    </a:lnTo>
                    <a:lnTo>
                      <a:pt x="732" y="755"/>
                    </a:lnTo>
                    <a:lnTo>
                      <a:pt x="1007" y="732"/>
                    </a:lnTo>
                    <a:cubicBezTo>
                      <a:pt x="755" y="389"/>
                      <a:pt x="504"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106"/>
              <p:cNvSpPr/>
              <p:nvPr/>
            </p:nvSpPr>
            <p:spPr>
              <a:xfrm>
                <a:off x="3284625" y="5181250"/>
                <a:ext cx="12600" cy="6950"/>
              </a:xfrm>
              <a:custGeom>
                <a:avLst/>
                <a:gdLst/>
                <a:ahLst/>
                <a:cxnLst/>
                <a:rect l="l" t="t" r="r" b="b"/>
                <a:pathLst>
                  <a:path w="504" h="278" extrusionOk="0">
                    <a:moveTo>
                      <a:pt x="52" y="0"/>
                    </a:moveTo>
                    <a:cubicBezTo>
                      <a:pt x="35" y="0"/>
                      <a:pt x="18" y="1"/>
                      <a:pt x="0" y="3"/>
                    </a:cubicBezTo>
                    <a:cubicBezTo>
                      <a:pt x="92" y="186"/>
                      <a:pt x="297" y="277"/>
                      <a:pt x="503" y="277"/>
                    </a:cubicBezTo>
                    <a:cubicBezTo>
                      <a:pt x="399" y="110"/>
                      <a:pt x="237" y="0"/>
                      <a:pt x="52" y="0"/>
                    </a:cubicBezTo>
                    <a:close/>
                  </a:path>
                </a:pathLst>
              </a:custGeom>
              <a:solidFill>
                <a:srgbClr val="C95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106"/>
              <p:cNvSpPr/>
              <p:nvPr/>
            </p:nvSpPr>
            <p:spPr>
              <a:xfrm>
                <a:off x="4197575" y="5168725"/>
                <a:ext cx="20600" cy="12600"/>
              </a:xfrm>
              <a:custGeom>
                <a:avLst/>
                <a:gdLst/>
                <a:ahLst/>
                <a:cxnLst/>
                <a:rect l="l" t="t" r="r" b="b"/>
                <a:pathLst>
                  <a:path w="824" h="504" extrusionOk="0">
                    <a:moveTo>
                      <a:pt x="366" y="1"/>
                    </a:moveTo>
                    <a:cubicBezTo>
                      <a:pt x="0" y="24"/>
                      <a:pt x="0" y="47"/>
                      <a:pt x="69" y="504"/>
                    </a:cubicBezTo>
                    <a:cubicBezTo>
                      <a:pt x="343" y="367"/>
                      <a:pt x="640" y="298"/>
                      <a:pt x="823" y="1"/>
                    </a:cubicBez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106"/>
              <p:cNvSpPr/>
              <p:nvPr/>
            </p:nvSpPr>
            <p:spPr>
              <a:xfrm>
                <a:off x="4187275" y="5181250"/>
                <a:ext cx="12025" cy="6450"/>
              </a:xfrm>
              <a:custGeom>
                <a:avLst/>
                <a:gdLst/>
                <a:ahLst/>
                <a:cxnLst/>
                <a:rect l="l" t="t" r="r" b="b"/>
                <a:pathLst>
                  <a:path w="481" h="258" extrusionOk="0">
                    <a:moveTo>
                      <a:pt x="428" y="0"/>
                    </a:moveTo>
                    <a:cubicBezTo>
                      <a:pt x="244" y="0"/>
                      <a:pt x="84" y="108"/>
                      <a:pt x="0" y="254"/>
                    </a:cubicBezTo>
                    <a:cubicBezTo>
                      <a:pt x="19" y="257"/>
                      <a:pt x="38" y="258"/>
                      <a:pt x="56" y="258"/>
                    </a:cubicBezTo>
                    <a:cubicBezTo>
                      <a:pt x="224" y="258"/>
                      <a:pt x="398" y="167"/>
                      <a:pt x="481" y="3"/>
                    </a:cubicBezTo>
                    <a:cubicBezTo>
                      <a:pt x="463" y="1"/>
                      <a:pt x="446" y="0"/>
                      <a:pt x="428" y="0"/>
                    </a:cubicBez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106"/>
              <p:cNvSpPr/>
              <p:nvPr/>
            </p:nvSpPr>
            <p:spPr>
              <a:xfrm>
                <a:off x="3467550" y="5257100"/>
                <a:ext cx="180100" cy="68300"/>
              </a:xfrm>
              <a:custGeom>
                <a:avLst/>
                <a:gdLst/>
                <a:ahLst/>
                <a:cxnLst/>
                <a:rect l="l" t="t" r="r" b="b"/>
                <a:pathLst>
                  <a:path w="7204" h="2732" extrusionOk="0">
                    <a:moveTo>
                      <a:pt x="1105" y="1"/>
                    </a:moveTo>
                    <a:cubicBezTo>
                      <a:pt x="981" y="1"/>
                      <a:pt x="857" y="11"/>
                      <a:pt x="732" y="33"/>
                    </a:cubicBezTo>
                    <a:cubicBezTo>
                      <a:pt x="0" y="285"/>
                      <a:pt x="46" y="719"/>
                      <a:pt x="458" y="1222"/>
                    </a:cubicBezTo>
                    <a:cubicBezTo>
                      <a:pt x="938" y="1291"/>
                      <a:pt x="1304" y="1565"/>
                      <a:pt x="1693" y="1748"/>
                    </a:cubicBezTo>
                    <a:cubicBezTo>
                      <a:pt x="2058" y="1977"/>
                      <a:pt x="2493" y="1817"/>
                      <a:pt x="2836" y="2022"/>
                    </a:cubicBezTo>
                    <a:cubicBezTo>
                      <a:pt x="3225" y="2114"/>
                      <a:pt x="3636" y="2000"/>
                      <a:pt x="3956" y="2251"/>
                    </a:cubicBezTo>
                    <a:cubicBezTo>
                      <a:pt x="4005" y="2256"/>
                      <a:pt x="4055" y="2258"/>
                      <a:pt x="4105" y="2258"/>
                    </a:cubicBezTo>
                    <a:cubicBezTo>
                      <a:pt x="4261" y="2258"/>
                      <a:pt x="4421" y="2239"/>
                      <a:pt x="4575" y="2239"/>
                    </a:cubicBezTo>
                    <a:cubicBezTo>
                      <a:pt x="4809" y="2239"/>
                      <a:pt x="5031" y="2283"/>
                      <a:pt x="5214" y="2503"/>
                    </a:cubicBezTo>
                    <a:lnTo>
                      <a:pt x="5969" y="2503"/>
                    </a:lnTo>
                    <a:cubicBezTo>
                      <a:pt x="6055" y="2503"/>
                      <a:pt x="6144" y="2496"/>
                      <a:pt x="6231" y="2496"/>
                    </a:cubicBezTo>
                    <a:cubicBezTo>
                      <a:pt x="6419" y="2496"/>
                      <a:pt x="6598" y="2528"/>
                      <a:pt x="6723" y="2731"/>
                    </a:cubicBezTo>
                    <a:cubicBezTo>
                      <a:pt x="7066" y="2457"/>
                      <a:pt x="7203" y="2160"/>
                      <a:pt x="6975" y="1771"/>
                    </a:cubicBezTo>
                    <a:cubicBezTo>
                      <a:pt x="6883" y="1657"/>
                      <a:pt x="6769" y="1542"/>
                      <a:pt x="6609" y="1497"/>
                    </a:cubicBezTo>
                    <a:cubicBezTo>
                      <a:pt x="6472" y="1405"/>
                      <a:pt x="6357" y="1314"/>
                      <a:pt x="6220" y="1245"/>
                    </a:cubicBezTo>
                    <a:lnTo>
                      <a:pt x="6083" y="1176"/>
                    </a:lnTo>
                    <a:lnTo>
                      <a:pt x="5786" y="993"/>
                    </a:lnTo>
                    <a:cubicBezTo>
                      <a:pt x="5075" y="821"/>
                      <a:pt x="4384" y="486"/>
                      <a:pt x="3638" y="486"/>
                    </a:cubicBezTo>
                    <a:cubicBezTo>
                      <a:pt x="3592" y="486"/>
                      <a:pt x="3545" y="488"/>
                      <a:pt x="3499" y="490"/>
                    </a:cubicBezTo>
                    <a:cubicBezTo>
                      <a:pt x="2927" y="468"/>
                      <a:pt x="2424" y="239"/>
                      <a:pt x="1875" y="125"/>
                    </a:cubicBezTo>
                    <a:cubicBezTo>
                      <a:pt x="1627" y="47"/>
                      <a:pt x="1368" y="1"/>
                      <a:pt x="11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106"/>
              <p:cNvSpPr/>
              <p:nvPr/>
            </p:nvSpPr>
            <p:spPr>
              <a:xfrm>
                <a:off x="3401225" y="5234625"/>
                <a:ext cx="89775" cy="53050"/>
              </a:xfrm>
              <a:custGeom>
                <a:avLst/>
                <a:gdLst/>
                <a:ahLst/>
                <a:cxnLst/>
                <a:rect l="l" t="t" r="r" b="b"/>
                <a:pathLst>
                  <a:path w="3591" h="2122" extrusionOk="0">
                    <a:moveTo>
                      <a:pt x="687" y="0"/>
                    </a:moveTo>
                    <a:cubicBezTo>
                      <a:pt x="635" y="0"/>
                      <a:pt x="584" y="6"/>
                      <a:pt x="527" y="17"/>
                    </a:cubicBezTo>
                    <a:cubicBezTo>
                      <a:pt x="1" y="360"/>
                      <a:pt x="275" y="635"/>
                      <a:pt x="618" y="886"/>
                    </a:cubicBezTo>
                    <a:lnTo>
                      <a:pt x="870" y="1138"/>
                    </a:lnTo>
                    <a:cubicBezTo>
                      <a:pt x="1007" y="1298"/>
                      <a:pt x="1236" y="1229"/>
                      <a:pt x="1373" y="1389"/>
                    </a:cubicBezTo>
                    <a:cubicBezTo>
                      <a:pt x="1441" y="1481"/>
                      <a:pt x="1533" y="1549"/>
                      <a:pt x="1602" y="1641"/>
                    </a:cubicBezTo>
                    <a:cubicBezTo>
                      <a:pt x="1703" y="1618"/>
                      <a:pt x="1799" y="1608"/>
                      <a:pt x="1892" y="1608"/>
                    </a:cubicBezTo>
                    <a:cubicBezTo>
                      <a:pt x="2362" y="1608"/>
                      <a:pt x="2728" y="1873"/>
                      <a:pt x="3111" y="2121"/>
                    </a:cubicBezTo>
                    <a:cubicBezTo>
                      <a:pt x="3111" y="1755"/>
                      <a:pt x="2745" y="1321"/>
                      <a:pt x="3362" y="1115"/>
                    </a:cubicBezTo>
                    <a:cubicBezTo>
                      <a:pt x="3591" y="863"/>
                      <a:pt x="2996" y="841"/>
                      <a:pt x="3202" y="589"/>
                    </a:cubicBezTo>
                    <a:cubicBezTo>
                      <a:pt x="2905" y="315"/>
                      <a:pt x="2493" y="292"/>
                      <a:pt x="2105" y="177"/>
                    </a:cubicBezTo>
                    <a:cubicBezTo>
                      <a:pt x="2036" y="219"/>
                      <a:pt x="1967" y="233"/>
                      <a:pt x="1899" y="233"/>
                    </a:cubicBezTo>
                    <a:cubicBezTo>
                      <a:pt x="1739" y="233"/>
                      <a:pt x="1579" y="155"/>
                      <a:pt x="1419" y="155"/>
                    </a:cubicBezTo>
                    <a:cubicBezTo>
                      <a:pt x="1236" y="109"/>
                      <a:pt x="1030" y="86"/>
                      <a:pt x="847" y="17"/>
                    </a:cubicBezTo>
                    <a:cubicBezTo>
                      <a:pt x="790" y="6"/>
                      <a:pt x="738" y="0"/>
                      <a:pt x="687" y="0"/>
                    </a:cubicBezTo>
                    <a:close/>
                  </a:path>
                </a:pathLst>
              </a:custGeom>
              <a:solidFill>
                <a:srgbClr val="C3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106"/>
              <p:cNvSpPr/>
              <p:nvPr/>
            </p:nvSpPr>
            <p:spPr>
              <a:xfrm>
                <a:off x="3509850" y="5300425"/>
                <a:ext cx="32050" cy="9425"/>
              </a:xfrm>
              <a:custGeom>
                <a:avLst/>
                <a:gdLst/>
                <a:ahLst/>
                <a:cxnLst/>
                <a:rect l="l" t="t" r="r" b="b"/>
                <a:pathLst>
                  <a:path w="1282" h="377" extrusionOk="0">
                    <a:moveTo>
                      <a:pt x="643" y="1"/>
                    </a:moveTo>
                    <a:cubicBezTo>
                      <a:pt x="480" y="1"/>
                      <a:pt x="312" y="22"/>
                      <a:pt x="148" y="22"/>
                    </a:cubicBezTo>
                    <a:cubicBezTo>
                      <a:pt x="98" y="22"/>
                      <a:pt x="49" y="20"/>
                      <a:pt x="1" y="15"/>
                    </a:cubicBezTo>
                    <a:lnTo>
                      <a:pt x="1" y="15"/>
                    </a:lnTo>
                    <a:cubicBezTo>
                      <a:pt x="183" y="289"/>
                      <a:pt x="481" y="244"/>
                      <a:pt x="755" y="267"/>
                    </a:cubicBezTo>
                    <a:cubicBezTo>
                      <a:pt x="839" y="334"/>
                      <a:pt x="947" y="376"/>
                      <a:pt x="1053" y="376"/>
                    </a:cubicBezTo>
                    <a:cubicBezTo>
                      <a:pt x="1092" y="376"/>
                      <a:pt x="1130" y="370"/>
                      <a:pt x="1167" y="358"/>
                    </a:cubicBezTo>
                    <a:cubicBezTo>
                      <a:pt x="1212" y="312"/>
                      <a:pt x="1235" y="289"/>
                      <a:pt x="1281" y="244"/>
                    </a:cubicBezTo>
                    <a:cubicBezTo>
                      <a:pt x="1092" y="43"/>
                      <a:pt x="872" y="1"/>
                      <a:pt x="643" y="1"/>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106"/>
              <p:cNvSpPr/>
              <p:nvPr/>
            </p:nvSpPr>
            <p:spPr>
              <a:xfrm>
                <a:off x="3539000" y="5303950"/>
                <a:ext cx="27475" cy="9450"/>
              </a:xfrm>
              <a:custGeom>
                <a:avLst/>
                <a:gdLst/>
                <a:ahLst/>
                <a:cxnLst/>
                <a:rect l="l" t="t" r="r" b="b"/>
                <a:pathLst>
                  <a:path w="1099" h="378" extrusionOk="0">
                    <a:moveTo>
                      <a:pt x="482" y="0"/>
                    </a:moveTo>
                    <a:cubicBezTo>
                      <a:pt x="357" y="0"/>
                      <a:pt x="231" y="33"/>
                      <a:pt x="115" y="103"/>
                    </a:cubicBezTo>
                    <a:lnTo>
                      <a:pt x="92" y="126"/>
                    </a:lnTo>
                    <a:cubicBezTo>
                      <a:pt x="69" y="126"/>
                      <a:pt x="46" y="148"/>
                      <a:pt x="24" y="194"/>
                    </a:cubicBezTo>
                    <a:cubicBezTo>
                      <a:pt x="1" y="240"/>
                      <a:pt x="24" y="309"/>
                      <a:pt x="115" y="331"/>
                    </a:cubicBezTo>
                    <a:lnTo>
                      <a:pt x="847" y="377"/>
                    </a:lnTo>
                    <a:lnTo>
                      <a:pt x="1098" y="354"/>
                    </a:lnTo>
                    <a:cubicBezTo>
                      <a:pt x="962" y="127"/>
                      <a:pt x="725" y="0"/>
                      <a:pt x="482" y="0"/>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106"/>
              <p:cNvSpPr/>
              <p:nvPr/>
            </p:nvSpPr>
            <p:spPr>
              <a:xfrm>
                <a:off x="3528725" y="5307075"/>
                <a:ext cx="13175" cy="5825"/>
              </a:xfrm>
              <a:custGeom>
                <a:avLst/>
                <a:gdLst/>
                <a:ahLst/>
                <a:cxnLst/>
                <a:rect l="l" t="t" r="r" b="b"/>
                <a:pathLst>
                  <a:path w="527" h="233" extrusionOk="0">
                    <a:moveTo>
                      <a:pt x="0" y="1"/>
                    </a:moveTo>
                    <a:cubicBezTo>
                      <a:pt x="103" y="144"/>
                      <a:pt x="279" y="233"/>
                      <a:pt x="463" y="233"/>
                    </a:cubicBezTo>
                    <a:cubicBezTo>
                      <a:pt x="484" y="233"/>
                      <a:pt x="505" y="232"/>
                      <a:pt x="526" y="229"/>
                    </a:cubicBezTo>
                    <a:lnTo>
                      <a:pt x="503" y="1"/>
                    </a:ln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106"/>
              <p:cNvSpPr/>
              <p:nvPr/>
            </p:nvSpPr>
            <p:spPr>
              <a:xfrm>
                <a:off x="3341200" y="5212750"/>
                <a:ext cx="100650" cy="44050"/>
              </a:xfrm>
              <a:custGeom>
                <a:avLst/>
                <a:gdLst/>
                <a:ahLst/>
                <a:cxnLst/>
                <a:rect l="l" t="t" r="r" b="b"/>
                <a:pathLst>
                  <a:path w="4026" h="1762" extrusionOk="0">
                    <a:moveTo>
                      <a:pt x="1236" y="1"/>
                    </a:moveTo>
                    <a:cubicBezTo>
                      <a:pt x="1058" y="214"/>
                      <a:pt x="844" y="255"/>
                      <a:pt x="621" y="255"/>
                    </a:cubicBezTo>
                    <a:cubicBezTo>
                      <a:pt x="479" y="255"/>
                      <a:pt x="334" y="238"/>
                      <a:pt x="192" y="238"/>
                    </a:cubicBezTo>
                    <a:cubicBezTo>
                      <a:pt x="127" y="238"/>
                      <a:pt x="63" y="242"/>
                      <a:pt x="1" y="252"/>
                    </a:cubicBezTo>
                    <a:cubicBezTo>
                      <a:pt x="961" y="824"/>
                      <a:pt x="1967" y="1327"/>
                      <a:pt x="2996" y="1761"/>
                    </a:cubicBezTo>
                    <a:cubicBezTo>
                      <a:pt x="2745" y="1167"/>
                      <a:pt x="2745" y="1167"/>
                      <a:pt x="3248" y="1007"/>
                    </a:cubicBezTo>
                    <a:cubicBezTo>
                      <a:pt x="3522" y="984"/>
                      <a:pt x="3842" y="1030"/>
                      <a:pt x="4025" y="755"/>
                    </a:cubicBezTo>
                    <a:cubicBezTo>
                      <a:pt x="3660" y="412"/>
                      <a:pt x="3156" y="481"/>
                      <a:pt x="2768" y="206"/>
                    </a:cubicBezTo>
                    <a:cubicBezTo>
                      <a:pt x="2653" y="254"/>
                      <a:pt x="2543" y="273"/>
                      <a:pt x="2435" y="273"/>
                    </a:cubicBezTo>
                    <a:cubicBezTo>
                      <a:pt x="2025" y="273"/>
                      <a:pt x="1652" y="1"/>
                      <a:pt x="1236" y="1"/>
                    </a:cubicBezTo>
                    <a:close/>
                  </a:path>
                </a:pathLst>
              </a:custGeom>
              <a:solidFill>
                <a:srgbClr val="BB39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106"/>
              <p:cNvSpPr/>
              <p:nvPr/>
            </p:nvSpPr>
            <p:spPr>
              <a:xfrm>
                <a:off x="3422375" y="5262975"/>
                <a:ext cx="12600" cy="6400"/>
              </a:xfrm>
              <a:custGeom>
                <a:avLst/>
                <a:gdLst/>
                <a:ahLst/>
                <a:cxnLst/>
                <a:rect l="l" t="t" r="r" b="b"/>
                <a:pathLst>
                  <a:path w="504" h="256" extrusionOk="0">
                    <a:moveTo>
                      <a:pt x="63" y="0"/>
                    </a:moveTo>
                    <a:cubicBezTo>
                      <a:pt x="42" y="0"/>
                      <a:pt x="22" y="2"/>
                      <a:pt x="1" y="4"/>
                    </a:cubicBezTo>
                    <a:lnTo>
                      <a:pt x="1" y="255"/>
                    </a:lnTo>
                    <a:lnTo>
                      <a:pt x="504" y="255"/>
                    </a:lnTo>
                    <a:cubicBezTo>
                      <a:pt x="401" y="91"/>
                      <a:pt x="243" y="0"/>
                      <a:pt x="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106"/>
              <p:cNvSpPr/>
              <p:nvPr/>
            </p:nvSpPr>
            <p:spPr>
              <a:xfrm>
                <a:off x="3039950" y="4819750"/>
                <a:ext cx="38325" cy="48325"/>
              </a:xfrm>
              <a:custGeom>
                <a:avLst/>
                <a:gdLst/>
                <a:ahLst/>
                <a:cxnLst/>
                <a:rect l="l" t="t" r="r" b="b"/>
                <a:pathLst>
                  <a:path w="1533" h="1933" extrusionOk="0">
                    <a:moveTo>
                      <a:pt x="309" y="0"/>
                    </a:moveTo>
                    <a:cubicBezTo>
                      <a:pt x="192" y="0"/>
                      <a:pt x="78" y="61"/>
                      <a:pt x="23" y="171"/>
                    </a:cubicBezTo>
                    <a:cubicBezTo>
                      <a:pt x="160" y="308"/>
                      <a:pt x="160" y="537"/>
                      <a:pt x="23" y="674"/>
                    </a:cubicBezTo>
                    <a:cubicBezTo>
                      <a:pt x="0" y="766"/>
                      <a:pt x="0" y="834"/>
                      <a:pt x="23" y="926"/>
                    </a:cubicBezTo>
                    <a:cubicBezTo>
                      <a:pt x="114" y="994"/>
                      <a:pt x="183" y="1109"/>
                      <a:pt x="252" y="1177"/>
                    </a:cubicBezTo>
                    <a:cubicBezTo>
                      <a:pt x="412" y="1429"/>
                      <a:pt x="480" y="1772"/>
                      <a:pt x="755" y="1932"/>
                    </a:cubicBezTo>
                    <a:cubicBezTo>
                      <a:pt x="1532" y="1749"/>
                      <a:pt x="1418" y="1223"/>
                      <a:pt x="1258" y="674"/>
                    </a:cubicBezTo>
                    <a:cubicBezTo>
                      <a:pt x="1166" y="606"/>
                      <a:pt x="1098" y="514"/>
                      <a:pt x="1029" y="423"/>
                    </a:cubicBezTo>
                    <a:lnTo>
                      <a:pt x="526" y="80"/>
                    </a:lnTo>
                    <a:cubicBezTo>
                      <a:pt x="463" y="26"/>
                      <a:pt x="386" y="0"/>
                      <a:pt x="3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106"/>
              <p:cNvSpPr/>
              <p:nvPr/>
            </p:nvSpPr>
            <p:spPr>
              <a:xfrm>
                <a:off x="3058800" y="4837175"/>
                <a:ext cx="22325" cy="30900"/>
              </a:xfrm>
              <a:custGeom>
                <a:avLst/>
                <a:gdLst/>
                <a:ahLst/>
                <a:cxnLst/>
                <a:rect l="l" t="t" r="r" b="b"/>
                <a:pathLst>
                  <a:path w="893" h="1236" extrusionOk="0">
                    <a:moveTo>
                      <a:pt x="504" y="0"/>
                    </a:moveTo>
                    <a:cubicBezTo>
                      <a:pt x="458" y="115"/>
                      <a:pt x="367" y="252"/>
                      <a:pt x="389" y="343"/>
                    </a:cubicBezTo>
                    <a:cubicBezTo>
                      <a:pt x="595" y="801"/>
                      <a:pt x="207" y="983"/>
                      <a:pt x="1" y="1235"/>
                    </a:cubicBezTo>
                    <a:lnTo>
                      <a:pt x="755" y="1235"/>
                    </a:lnTo>
                    <a:cubicBezTo>
                      <a:pt x="893" y="1098"/>
                      <a:pt x="893" y="869"/>
                      <a:pt x="755" y="732"/>
                    </a:cubicBezTo>
                    <a:cubicBezTo>
                      <a:pt x="710" y="480"/>
                      <a:pt x="778" y="160"/>
                      <a:pt x="5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106"/>
              <p:cNvSpPr/>
              <p:nvPr/>
            </p:nvSpPr>
            <p:spPr>
              <a:xfrm>
                <a:off x="3040525" y="4824025"/>
                <a:ext cx="6300" cy="12600"/>
              </a:xfrm>
              <a:custGeom>
                <a:avLst/>
                <a:gdLst/>
                <a:ahLst/>
                <a:cxnLst/>
                <a:rect l="l" t="t" r="r" b="b"/>
                <a:pathLst>
                  <a:path w="252" h="504" extrusionOk="0">
                    <a:moveTo>
                      <a:pt x="0" y="0"/>
                    </a:moveTo>
                    <a:cubicBezTo>
                      <a:pt x="0" y="183"/>
                      <a:pt x="0" y="343"/>
                      <a:pt x="0" y="503"/>
                    </a:cubicBezTo>
                    <a:cubicBezTo>
                      <a:pt x="229" y="343"/>
                      <a:pt x="252" y="183"/>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106"/>
              <p:cNvSpPr/>
              <p:nvPr/>
            </p:nvSpPr>
            <p:spPr>
              <a:xfrm>
                <a:off x="3040525" y="4842875"/>
                <a:ext cx="5725" cy="6325"/>
              </a:xfrm>
              <a:custGeom>
                <a:avLst/>
                <a:gdLst/>
                <a:ahLst/>
                <a:cxnLst/>
                <a:rect l="l" t="t" r="r" b="b"/>
                <a:pathLst>
                  <a:path w="229" h="253" extrusionOk="0">
                    <a:moveTo>
                      <a:pt x="0" y="1"/>
                    </a:moveTo>
                    <a:lnTo>
                      <a:pt x="229" y="252"/>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106"/>
              <p:cNvSpPr/>
              <p:nvPr/>
            </p:nvSpPr>
            <p:spPr>
              <a:xfrm>
                <a:off x="3228600" y="5137300"/>
                <a:ext cx="6300" cy="6300"/>
              </a:xfrm>
              <a:custGeom>
                <a:avLst/>
                <a:gdLst/>
                <a:ahLst/>
                <a:cxnLst/>
                <a:rect l="l" t="t" r="r" b="b"/>
                <a:pathLst>
                  <a:path w="252" h="252" extrusionOk="0">
                    <a:moveTo>
                      <a:pt x="0" y="0"/>
                    </a:moveTo>
                    <a:lnTo>
                      <a:pt x="252" y="25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106"/>
              <p:cNvSpPr/>
              <p:nvPr/>
            </p:nvSpPr>
            <p:spPr>
              <a:xfrm>
                <a:off x="3434950" y="5269350"/>
                <a:ext cx="6325" cy="5750"/>
              </a:xfrm>
              <a:custGeom>
                <a:avLst/>
                <a:gdLst/>
                <a:ahLst/>
                <a:cxnLst/>
                <a:rect l="l" t="t" r="r" b="b"/>
                <a:pathLst>
                  <a:path w="253" h="230" extrusionOk="0">
                    <a:moveTo>
                      <a:pt x="1" y="0"/>
                    </a:moveTo>
                    <a:cubicBezTo>
                      <a:pt x="92" y="92"/>
                      <a:pt x="161" y="160"/>
                      <a:pt x="253" y="229"/>
                    </a:cubicBezTo>
                    <a:cubicBezTo>
                      <a:pt x="161" y="160"/>
                      <a:pt x="92" y="69"/>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106"/>
              <p:cNvSpPr/>
              <p:nvPr/>
            </p:nvSpPr>
            <p:spPr>
              <a:xfrm>
                <a:off x="4309050" y="4182450"/>
                <a:ext cx="153800" cy="340900"/>
              </a:xfrm>
              <a:custGeom>
                <a:avLst/>
                <a:gdLst/>
                <a:ahLst/>
                <a:cxnLst/>
                <a:rect l="l" t="t" r="r" b="b"/>
                <a:pathLst>
                  <a:path w="6152" h="13636" extrusionOk="0">
                    <a:moveTo>
                      <a:pt x="655" y="1"/>
                    </a:moveTo>
                    <a:cubicBezTo>
                      <a:pt x="635" y="1"/>
                      <a:pt x="615" y="3"/>
                      <a:pt x="595" y="7"/>
                    </a:cubicBezTo>
                    <a:cubicBezTo>
                      <a:pt x="389" y="53"/>
                      <a:pt x="206" y="167"/>
                      <a:pt x="69" y="327"/>
                    </a:cubicBezTo>
                    <a:cubicBezTo>
                      <a:pt x="0" y="601"/>
                      <a:pt x="46" y="876"/>
                      <a:pt x="183" y="1105"/>
                    </a:cubicBezTo>
                    <a:cubicBezTo>
                      <a:pt x="229" y="1219"/>
                      <a:pt x="274" y="1310"/>
                      <a:pt x="343" y="1402"/>
                    </a:cubicBezTo>
                    <a:cubicBezTo>
                      <a:pt x="572" y="1836"/>
                      <a:pt x="983" y="2179"/>
                      <a:pt x="1143" y="2682"/>
                    </a:cubicBezTo>
                    <a:cubicBezTo>
                      <a:pt x="1692" y="4146"/>
                      <a:pt x="2195" y="5632"/>
                      <a:pt x="2790" y="7073"/>
                    </a:cubicBezTo>
                    <a:cubicBezTo>
                      <a:pt x="2858" y="7164"/>
                      <a:pt x="2973" y="7210"/>
                      <a:pt x="3110" y="7210"/>
                    </a:cubicBezTo>
                    <a:cubicBezTo>
                      <a:pt x="3727" y="6890"/>
                      <a:pt x="3316" y="6387"/>
                      <a:pt x="3384" y="5929"/>
                    </a:cubicBezTo>
                    <a:lnTo>
                      <a:pt x="3384" y="5929"/>
                    </a:lnTo>
                    <a:cubicBezTo>
                      <a:pt x="3773" y="7896"/>
                      <a:pt x="4894" y="9657"/>
                      <a:pt x="5054" y="11692"/>
                    </a:cubicBezTo>
                    <a:cubicBezTo>
                      <a:pt x="5099" y="12149"/>
                      <a:pt x="5305" y="12561"/>
                      <a:pt x="5648" y="12881"/>
                    </a:cubicBezTo>
                    <a:cubicBezTo>
                      <a:pt x="5968" y="13041"/>
                      <a:pt x="5831" y="13498"/>
                      <a:pt x="6151" y="13635"/>
                    </a:cubicBezTo>
                    <a:cubicBezTo>
                      <a:pt x="6083" y="12881"/>
                      <a:pt x="6151" y="12080"/>
                      <a:pt x="5762" y="11372"/>
                    </a:cubicBezTo>
                    <a:cubicBezTo>
                      <a:pt x="5671" y="11212"/>
                      <a:pt x="5671" y="11052"/>
                      <a:pt x="5762" y="10891"/>
                    </a:cubicBezTo>
                    <a:cubicBezTo>
                      <a:pt x="5831" y="10754"/>
                      <a:pt x="5831" y="10571"/>
                      <a:pt x="5762" y="10411"/>
                    </a:cubicBezTo>
                    <a:cubicBezTo>
                      <a:pt x="5237" y="9725"/>
                      <a:pt x="5259" y="8879"/>
                      <a:pt x="5008" y="8102"/>
                    </a:cubicBezTo>
                    <a:cubicBezTo>
                      <a:pt x="4848" y="7622"/>
                      <a:pt x="4528" y="7256"/>
                      <a:pt x="4413" y="6775"/>
                    </a:cubicBezTo>
                    <a:cubicBezTo>
                      <a:pt x="4299" y="6204"/>
                      <a:pt x="4093" y="5655"/>
                      <a:pt x="3842" y="5152"/>
                    </a:cubicBezTo>
                    <a:cubicBezTo>
                      <a:pt x="3544" y="4672"/>
                      <a:pt x="3704" y="3986"/>
                      <a:pt x="3201" y="3597"/>
                    </a:cubicBezTo>
                    <a:cubicBezTo>
                      <a:pt x="3201" y="2888"/>
                      <a:pt x="2698" y="2614"/>
                      <a:pt x="2150" y="2362"/>
                    </a:cubicBezTo>
                    <a:cubicBezTo>
                      <a:pt x="1921" y="2065"/>
                      <a:pt x="1967" y="1608"/>
                      <a:pt x="1646" y="1356"/>
                    </a:cubicBezTo>
                    <a:cubicBezTo>
                      <a:pt x="1189" y="1310"/>
                      <a:pt x="1532" y="716"/>
                      <a:pt x="1143" y="601"/>
                    </a:cubicBezTo>
                    <a:cubicBezTo>
                      <a:pt x="983" y="487"/>
                      <a:pt x="1029" y="236"/>
                      <a:pt x="892" y="98"/>
                    </a:cubicBezTo>
                    <a:cubicBezTo>
                      <a:pt x="835" y="42"/>
                      <a:pt x="748" y="1"/>
                      <a:pt x="6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106"/>
              <p:cNvSpPr/>
              <p:nvPr/>
            </p:nvSpPr>
            <p:spPr>
              <a:xfrm>
                <a:off x="4350200" y="4216350"/>
                <a:ext cx="12600" cy="25175"/>
              </a:xfrm>
              <a:custGeom>
                <a:avLst/>
                <a:gdLst/>
                <a:ahLst/>
                <a:cxnLst/>
                <a:rect l="l" t="t" r="r" b="b"/>
                <a:pathLst>
                  <a:path w="504" h="1007" extrusionOk="0">
                    <a:moveTo>
                      <a:pt x="0" y="0"/>
                    </a:moveTo>
                    <a:cubicBezTo>
                      <a:pt x="0" y="389"/>
                      <a:pt x="183" y="755"/>
                      <a:pt x="504" y="1006"/>
                    </a:cubicBezTo>
                    <a:cubicBezTo>
                      <a:pt x="504" y="778"/>
                      <a:pt x="481" y="503"/>
                      <a:pt x="481" y="252"/>
                    </a:cubicBezTo>
                    <a:cubicBezTo>
                      <a:pt x="412" y="160"/>
                      <a:pt x="298" y="92"/>
                      <a:pt x="229" y="0"/>
                    </a:cubicBez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106"/>
              <p:cNvSpPr/>
              <p:nvPr/>
            </p:nvSpPr>
            <p:spPr>
              <a:xfrm>
                <a:off x="4355925" y="4216350"/>
                <a:ext cx="6300" cy="6875"/>
              </a:xfrm>
              <a:custGeom>
                <a:avLst/>
                <a:gdLst/>
                <a:ahLst/>
                <a:cxnLst/>
                <a:rect l="l" t="t" r="r" b="b"/>
                <a:pathLst>
                  <a:path w="252" h="275" extrusionOk="0">
                    <a:moveTo>
                      <a:pt x="252" y="274"/>
                    </a:moveTo>
                    <a:lnTo>
                      <a:pt x="0" y="0"/>
                    </a:lnTo>
                    <a:close/>
                  </a:path>
                </a:pathLst>
              </a:custGeom>
              <a:solidFill>
                <a:srgbClr val="B83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106"/>
              <p:cNvSpPr/>
              <p:nvPr/>
            </p:nvSpPr>
            <p:spPr>
              <a:xfrm>
                <a:off x="4233575" y="4092850"/>
                <a:ext cx="94925" cy="100000"/>
              </a:xfrm>
              <a:custGeom>
                <a:avLst/>
                <a:gdLst/>
                <a:ahLst/>
                <a:cxnLst/>
                <a:rect l="l" t="t" r="r" b="b"/>
                <a:pathLst>
                  <a:path w="3797" h="4000" extrusionOk="0">
                    <a:moveTo>
                      <a:pt x="462" y="0"/>
                    </a:moveTo>
                    <a:cubicBezTo>
                      <a:pt x="291" y="0"/>
                      <a:pt x="139" y="100"/>
                      <a:pt x="24" y="344"/>
                    </a:cubicBezTo>
                    <a:cubicBezTo>
                      <a:pt x="1" y="458"/>
                      <a:pt x="24" y="573"/>
                      <a:pt x="46" y="687"/>
                    </a:cubicBezTo>
                    <a:cubicBezTo>
                      <a:pt x="161" y="870"/>
                      <a:pt x="321" y="1007"/>
                      <a:pt x="435" y="1190"/>
                    </a:cubicBezTo>
                    <a:cubicBezTo>
                      <a:pt x="504" y="1281"/>
                      <a:pt x="549" y="1350"/>
                      <a:pt x="618" y="1464"/>
                    </a:cubicBezTo>
                    <a:cubicBezTo>
                      <a:pt x="664" y="1556"/>
                      <a:pt x="710" y="1647"/>
                      <a:pt x="778" y="1739"/>
                    </a:cubicBezTo>
                    <a:cubicBezTo>
                      <a:pt x="1281" y="2310"/>
                      <a:pt x="1487" y="3065"/>
                      <a:pt x="2150" y="3499"/>
                    </a:cubicBezTo>
                    <a:cubicBezTo>
                      <a:pt x="2242" y="3591"/>
                      <a:pt x="2333" y="3660"/>
                      <a:pt x="2402" y="3728"/>
                    </a:cubicBezTo>
                    <a:cubicBezTo>
                      <a:pt x="2493" y="3797"/>
                      <a:pt x="2585" y="3865"/>
                      <a:pt x="2676" y="3911"/>
                    </a:cubicBezTo>
                    <a:cubicBezTo>
                      <a:pt x="2749" y="3971"/>
                      <a:pt x="2834" y="4000"/>
                      <a:pt x="2921" y="4000"/>
                    </a:cubicBezTo>
                    <a:cubicBezTo>
                      <a:pt x="3000" y="4000"/>
                      <a:pt x="3081" y="3977"/>
                      <a:pt x="3156" y="3934"/>
                    </a:cubicBezTo>
                    <a:cubicBezTo>
                      <a:pt x="3175" y="3936"/>
                      <a:pt x="3193" y="3937"/>
                      <a:pt x="3212" y="3937"/>
                    </a:cubicBezTo>
                    <a:cubicBezTo>
                      <a:pt x="3380" y="3937"/>
                      <a:pt x="3557" y="3847"/>
                      <a:pt x="3659" y="3682"/>
                    </a:cubicBezTo>
                    <a:cubicBezTo>
                      <a:pt x="3797" y="3362"/>
                      <a:pt x="3522" y="3179"/>
                      <a:pt x="3408" y="2928"/>
                    </a:cubicBezTo>
                    <a:cubicBezTo>
                      <a:pt x="3316" y="2859"/>
                      <a:pt x="3225" y="2768"/>
                      <a:pt x="3156" y="2676"/>
                    </a:cubicBezTo>
                    <a:cubicBezTo>
                      <a:pt x="2768" y="1945"/>
                      <a:pt x="2379" y="1236"/>
                      <a:pt x="1578" y="870"/>
                    </a:cubicBezTo>
                    <a:cubicBezTo>
                      <a:pt x="1304" y="733"/>
                      <a:pt x="1121" y="412"/>
                      <a:pt x="892" y="161"/>
                    </a:cubicBezTo>
                    <a:cubicBezTo>
                      <a:pt x="742" y="61"/>
                      <a:pt x="596" y="0"/>
                      <a:pt x="4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106"/>
              <p:cNvSpPr/>
              <p:nvPr/>
            </p:nvSpPr>
            <p:spPr>
              <a:xfrm>
                <a:off x="4143250" y="4021725"/>
                <a:ext cx="112650" cy="88300"/>
              </a:xfrm>
              <a:custGeom>
                <a:avLst/>
                <a:gdLst/>
                <a:ahLst/>
                <a:cxnLst/>
                <a:rect l="l" t="t" r="r" b="b"/>
                <a:pathLst>
                  <a:path w="4506" h="3532" extrusionOk="0">
                    <a:moveTo>
                      <a:pt x="134" y="0"/>
                    </a:moveTo>
                    <a:cubicBezTo>
                      <a:pt x="90" y="0"/>
                      <a:pt x="46" y="3"/>
                      <a:pt x="1" y="10"/>
                    </a:cubicBezTo>
                    <a:cubicBezTo>
                      <a:pt x="435" y="925"/>
                      <a:pt x="1258" y="1451"/>
                      <a:pt x="1967" y="2114"/>
                    </a:cubicBezTo>
                    <a:cubicBezTo>
                      <a:pt x="2516" y="2640"/>
                      <a:pt x="2882" y="3418"/>
                      <a:pt x="3751" y="3532"/>
                    </a:cubicBezTo>
                    <a:cubicBezTo>
                      <a:pt x="3911" y="3052"/>
                      <a:pt x="3911" y="3052"/>
                      <a:pt x="4505" y="3029"/>
                    </a:cubicBezTo>
                    <a:cubicBezTo>
                      <a:pt x="4368" y="2594"/>
                      <a:pt x="3819" y="2571"/>
                      <a:pt x="3614" y="2206"/>
                    </a:cubicBezTo>
                    <a:cubicBezTo>
                      <a:pt x="3088" y="1222"/>
                      <a:pt x="2150" y="765"/>
                      <a:pt x="1258" y="262"/>
                    </a:cubicBezTo>
                    <a:cubicBezTo>
                      <a:pt x="869" y="241"/>
                      <a:pt x="516" y="0"/>
                      <a:pt x="134" y="0"/>
                    </a:cubicBezTo>
                    <a:close/>
                  </a:path>
                </a:pathLst>
              </a:custGeom>
              <a:solidFill>
                <a:srgbClr val="CA4F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106"/>
              <p:cNvSpPr/>
              <p:nvPr/>
            </p:nvSpPr>
            <p:spPr>
              <a:xfrm>
                <a:off x="4333050" y="4197475"/>
                <a:ext cx="17175" cy="18900"/>
              </a:xfrm>
              <a:custGeom>
                <a:avLst/>
                <a:gdLst/>
                <a:ahLst/>
                <a:cxnLst/>
                <a:rect l="l" t="t" r="r" b="b"/>
                <a:pathLst>
                  <a:path w="687" h="756" extrusionOk="0">
                    <a:moveTo>
                      <a:pt x="183" y="0"/>
                    </a:moveTo>
                    <a:cubicBezTo>
                      <a:pt x="206" y="161"/>
                      <a:pt x="343" y="298"/>
                      <a:pt x="229" y="458"/>
                    </a:cubicBezTo>
                    <a:cubicBezTo>
                      <a:pt x="0" y="755"/>
                      <a:pt x="252" y="755"/>
                      <a:pt x="435" y="755"/>
                    </a:cubicBezTo>
                    <a:lnTo>
                      <a:pt x="686" y="755"/>
                    </a:lnTo>
                    <a:cubicBezTo>
                      <a:pt x="641" y="161"/>
                      <a:pt x="641" y="161"/>
                      <a:pt x="183" y="0"/>
                    </a:cubicBez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106"/>
              <p:cNvSpPr/>
              <p:nvPr/>
            </p:nvSpPr>
            <p:spPr>
              <a:xfrm>
                <a:off x="4318750" y="4166600"/>
                <a:ext cx="12600" cy="18325"/>
              </a:xfrm>
              <a:custGeom>
                <a:avLst/>
                <a:gdLst/>
                <a:ahLst/>
                <a:cxnLst/>
                <a:rect l="l" t="t" r="r" b="b"/>
                <a:pathLst>
                  <a:path w="504" h="733" extrusionOk="0">
                    <a:moveTo>
                      <a:pt x="1" y="1"/>
                    </a:moveTo>
                    <a:lnTo>
                      <a:pt x="1" y="1"/>
                    </a:lnTo>
                    <a:cubicBezTo>
                      <a:pt x="24" y="252"/>
                      <a:pt x="92" y="504"/>
                      <a:pt x="252" y="732"/>
                    </a:cubicBezTo>
                    <a:lnTo>
                      <a:pt x="504" y="732"/>
                    </a:lnTo>
                    <a:cubicBezTo>
                      <a:pt x="504" y="412"/>
                      <a:pt x="298" y="92"/>
                      <a:pt x="1" y="1"/>
                    </a:cubicBez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106"/>
              <p:cNvSpPr/>
              <p:nvPr/>
            </p:nvSpPr>
            <p:spPr>
              <a:xfrm>
                <a:off x="4330200" y="4184900"/>
                <a:ext cx="7450" cy="12600"/>
              </a:xfrm>
              <a:custGeom>
                <a:avLst/>
                <a:gdLst/>
                <a:ahLst/>
                <a:cxnLst/>
                <a:rect l="l" t="t" r="r" b="b"/>
                <a:pathLst>
                  <a:path w="298" h="504" extrusionOk="0">
                    <a:moveTo>
                      <a:pt x="46" y="0"/>
                    </a:moveTo>
                    <a:lnTo>
                      <a:pt x="46" y="0"/>
                    </a:lnTo>
                    <a:cubicBezTo>
                      <a:pt x="0" y="206"/>
                      <a:pt x="114" y="412"/>
                      <a:pt x="297" y="503"/>
                    </a:cubicBezTo>
                    <a:cubicBezTo>
                      <a:pt x="297" y="298"/>
                      <a:pt x="206" y="115"/>
                      <a:pt x="46" y="0"/>
                    </a:cubicBez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106"/>
              <p:cNvSpPr/>
              <p:nvPr/>
            </p:nvSpPr>
            <p:spPr>
              <a:xfrm>
                <a:off x="4312475" y="4160325"/>
                <a:ext cx="6300" cy="6300"/>
              </a:xfrm>
              <a:custGeom>
                <a:avLst/>
                <a:gdLst/>
                <a:ahLst/>
                <a:cxnLst/>
                <a:rect l="l" t="t" r="r" b="b"/>
                <a:pathLst>
                  <a:path w="252" h="252" extrusionOk="0">
                    <a:moveTo>
                      <a:pt x="252" y="252"/>
                    </a:moveTo>
                    <a:lnTo>
                      <a:pt x="0" y="0"/>
                    </a:ln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106"/>
              <p:cNvSpPr/>
              <p:nvPr/>
            </p:nvSpPr>
            <p:spPr>
              <a:xfrm>
                <a:off x="4123825" y="4017525"/>
                <a:ext cx="116075" cy="106800"/>
              </a:xfrm>
              <a:custGeom>
                <a:avLst/>
                <a:gdLst/>
                <a:ahLst/>
                <a:cxnLst/>
                <a:rect l="l" t="t" r="r" b="b"/>
                <a:pathLst>
                  <a:path w="4643" h="4272" extrusionOk="0">
                    <a:moveTo>
                      <a:pt x="295" y="0"/>
                    </a:moveTo>
                    <a:cubicBezTo>
                      <a:pt x="196" y="0"/>
                      <a:pt x="98" y="55"/>
                      <a:pt x="0" y="224"/>
                    </a:cubicBezTo>
                    <a:cubicBezTo>
                      <a:pt x="160" y="407"/>
                      <a:pt x="320" y="590"/>
                      <a:pt x="503" y="750"/>
                    </a:cubicBezTo>
                    <a:cubicBezTo>
                      <a:pt x="1715" y="1665"/>
                      <a:pt x="2813" y="2717"/>
                      <a:pt x="3796" y="3860"/>
                    </a:cubicBezTo>
                    <a:cubicBezTo>
                      <a:pt x="3933" y="4020"/>
                      <a:pt x="4093" y="4157"/>
                      <a:pt x="4253" y="4272"/>
                    </a:cubicBezTo>
                    <a:cubicBezTo>
                      <a:pt x="4414" y="4226"/>
                      <a:pt x="4551" y="4134"/>
                      <a:pt x="4619" y="3974"/>
                    </a:cubicBezTo>
                    <a:cubicBezTo>
                      <a:pt x="4642" y="3883"/>
                      <a:pt x="4619" y="3768"/>
                      <a:pt x="4528" y="3700"/>
                    </a:cubicBezTo>
                    <a:cubicBezTo>
                      <a:pt x="4253" y="3334"/>
                      <a:pt x="3910" y="3037"/>
                      <a:pt x="3545" y="2785"/>
                    </a:cubicBezTo>
                    <a:cubicBezTo>
                      <a:pt x="3270" y="2602"/>
                      <a:pt x="3019" y="2374"/>
                      <a:pt x="2836" y="2099"/>
                    </a:cubicBezTo>
                    <a:cubicBezTo>
                      <a:pt x="2241" y="1367"/>
                      <a:pt x="1532" y="727"/>
                      <a:pt x="778" y="178"/>
                    </a:cubicBezTo>
                    <a:cubicBezTo>
                      <a:pt x="610" y="136"/>
                      <a:pt x="451" y="0"/>
                      <a:pt x="295" y="0"/>
                    </a:cubicBezTo>
                    <a:close/>
                  </a:path>
                </a:pathLst>
              </a:custGeom>
              <a:solidFill>
                <a:srgbClr val="B63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106"/>
              <p:cNvSpPr/>
              <p:nvPr/>
            </p:nvSpPr>
            <p:spPr>
              <a:xfrm>
                <a:off x="3798550" y="3865400"/>
                <a:ext cx="206950" cy="60700"/>
              </a:xfrm>
              <a:custGeom>
                <a:avLst/>
                <a:gdLst/>
                <a:ahLst/>
                <a:cxnLst/>
                <a:rect l="l" t="t" r="r" b="b"/>
                <a:pathLst>
                  <a:path w="8278" h="2428" extrusionOk="0">
                    <a:moveTo>
                      <a:pt x="1671" y="1"/>
                    </a:moveTo>
                    <a:cubicBezTo>
                      <a:pt x="1314" y="1"/>
                      <a:pt x="955" y="23"/>
                      <a:pt x="599" y="23"/>
                    </a:cubicBezTo>
                    <a:cubicBezTo>
                      <a:pt x="537" y="23"/>
                      <a:pt x="474" y="22"/>
                      <a:pt x="412" y="21"/>
                    </a:cubicBezTo>
                    <a:cubicBezTo>
                      <a:pt x="69" y="21"/>
                      <a:pt x="46" y="272"/>
                      <a:pt x="92" y="547"/>
                    </a:cubicBezTo>
                    <a:cubicBezTo>
                      <a:pt x="115" y="615"/>
                      <a:pt x="46" y="684"/>
                      <a:pt x="0" y="753"/>
                    </a:cubicBezTo>
                    <a:cubicBezTo>
                      <a:pt x="249" y="1096"/>
                      <a:pt x="578" y="1133"/>
                      <a:pt x="917" y="1133"/>
                    </a:cubicBezTo>
                    <a:cubicBezTo>
                      <a:pt x="1008" y="1133"/>
                      <a:pt x="1100" y="1130"/>
                      <a:pt x="1191" y="1130"/>
                    </a:cubicBezTo>
                    <a:cubicBezTo>
                      <a:pt x="1414" y="1130"/>
                      <a:pt x="1634" y="1146"/>
                      <a:pt x="1830" y="1256"/>
                    </a:cubicBezTo>
                    <a:cubicBezTo>
                      <a:pt x="2058" y="1256"/>
                      <a:pt x="2287" y="1278"/>
                      <a:pt x="2516" y="1347"/>
                    </a:cubicBezTo>
                    <a:cubicBezTo>
                      <a:pt x="2549" y="1354"/>
                      <a:pt x="2582" y="1357"/>
                      <a:pt x="2616" y="1357"/>
                    </a:cubicBezTo>
                    <a:cubicBezTo>
                      <a:pt x="2697" y="1357"/>
                      <a:pt x="2778" y="1340"/>
                      <a:pt x="2859" y="1324"/>
                    </a:cubicBezTo>
                    <a:cubicBezTo>
                      <a:pt x="3384" y="1416"/>
                      <a:pt x="3888" y="1644"/>
                      <a:pt x="4413" y="1759"/>
                    </a:cubicBezTo>
                    <a:cubicBezTo>
                      <a:pt x="5379" y="1983"/>
                      <a:pt x="6305" y="2428"/>
                      <a:pt x="7290" y="2428"/>
                    </a:cubicBezTo>
                    <a:cubicBezTo>
                      <a:pt x="7612" y="2428"/>
                      <a:pt x="7940" y="2380"/>
                      <a:pt x="8278" y="2262"/>
                    </a:cubicBezTo>
                    <a:cubicBezTo>
                      <a:pt x="8095" y="1782"/>
                      <a:pt x="7638" y="1759"/>
                      <a:pt x="7272" y="1644"/>
                    </a:cubicBezTo>
                    <a:cubicBezTo>
                      <a:pt x="6334" y="1324"/>
                      <a:pt x="5397" y="1027"/>
                      <a:pt x="4459" y="707"/>
                    </a:cubicBezTo>
                    <a:cubicBezTo>
                      <a:pt x="4185" y="638"/>
                      <a:pt x="3933" y="478"/>
                      <a:pt x="3750" y="249"/>
                    </a:cubicBezTo>
                    <a:cubicBezTo>
                      <a:pt x="3683" y="256"/>
                      <a:pt x="3616" y="258"/>
                      <a:pt x="3549" y="258"/>
                    </a:cubicBezTo>
                    <a:cubicBezTo>
                      <a:pt x="3366" y="258"/>
                      <a:pt x="3186" y="237"/>
                      <a:pt x="3019" y="204"/>
                    </a:cubicBezTo>
                    <a:cubicBezTo>
                      <a:pt x="2579" y="37"/>
                      <a:pt x="2126" y="1"/>
                      <a:pt x="1671" y="1"/>
                    </a:cubicBezTo>
                    <a:close/>
                  </a:path>
                </a:pathLst>
              </a:custGeom>
              <a:solidFill>
                <a:srgbClr val="EDA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106"/>
              <p:cNvSpPr/>
              <p:nvPr/>
            </p:nvSpPr>
            <p:spPr>
              <a:xfrm>
                <a:off x="3620175" y="3875750"/>
                <a:ext cx="249275" cy="26775"/>
              </a:xfrm>
              <a:custGeom>
                <a:avLst/>
                <a:gdLst/>
                <a:ahLst/>
                <a:cxnLst/>
                <a:rect l="l" t="t" r="r" b="b"/>
                <a:pathLst>
                  <a:path w="9971" h="1071" extrusionOk="0">
                    <a:moveTo>
                      <a:pt x="3231" y="0"/>
                    </a:moveTo>
                    <a:cubicBezTo>
                      <a:pt x="3046" y="0"/>
                      <a:pt x="2861" y="23"/>
                      <a:pt x="2676" y="64"/>
                    </a:cubicBezTo>
                    <a:cubicBezTo>
                      <a:pt x="1990" y="178"/>
                      <a:pt x="1304" y="224"/>
                      <a:pt x="618" y="316"/>
                    </a:cubicBezTo>
                    <a:lnTo>
                      <a:pt x="115" y="590"/>
                    </a:lnTo>
                    <a:cubicBezTo>
                      <a:pt x="92" y="590"/>
                      <a:pt x="47" y="613"/>
                      <a:pt x="24" y="659"/>
                    </a:cubicBezTo>
                    <a:cubicBezTo>
                      <a:pt x="1" y="704"/>
                      <a:pt x="24" y="773"/>
                      <a:pt x="115" y="819"/>
                    </a:cubicBezTo>
                    <a:cubicBezTo>
                      <a:pt x="949" y="780"/>
                      <a:pt x="1783" y="593"/>
                      <a:pt x="2631" y="593"/>
                    </a:cubicBezTo>
                    <a:cubicBezTo>
                      <a:pt x="2783" y="593"/>
                      <a:pt x="2935" y="599"/>
                      <a:pt x="3088" y="613"/>
                    </a:cubicBezTo>
                    <a:cubicBezTo>
                      <a:pt x="3614" y="659"/>
                      <a:pt x="4163" y="659"/>
                      <a:pt x="4688" y="704"/>
                    </a:cubicBezTo>
                    <a:cubicBezTo>
                      <a:pt x="5855" y="773"/>
                      <a:pt x="6998" y="842"/>
                      <a:pt x="8141" y="979"/>
                    </a:cubicBezTo>
                    <a:cubicBezTo>
                      <a:pt x="8522" y="1040"/>
                      <a:pt x="8914" y="1070"/>
                      <a:pt x="9302" y="1070"/>
                    </a:cubicBezTo>
                    <a:cubicBezTo>
                      <a:pt x="9496" y="1070"/>
                      <a:pt x="9689" y="1063"/>
                      <a:pt x="9879" y="1047"/>
                    </a:cubicBezTo>
                    <a:cubicBezTo>
                      <a:pt x="9902" y="1047"/>
                      <a:pt x="9925" y="1025"/>
                      <a:pt x="9948" y="979"/>
                    </a:cubicBezTo>
                    <a:cubicBezTo>
                      <a:pt x="9971" y="933"/>
                      <a:pt x="9948" y="887"/>
                      <a:pt x="9879" y="842"/>
                    </a:cubicBezTo>
                    <a:lnTo>
                      <a:pt x="9651" y="842"/>
                    </a:lnTo>
                    <a:cubicBezTo>
                      <a:pt x="9513" y="704"/>
                      <a:pt x="9285" y="750"/>
                      <a:pt x="9147" y="590"/>
                    </a:cubicBezTo>
                    <a:cubicBezTo>
                      <a:pt x="8699" y="573"/>
                      <a:pt x="8263" y="364"/>
                      <a:pt x="7813" y="364"/>
                    </a:cubicBezTo>
                    <a:cubicBezTo>
                      <a:pt x="7643" y="364"/>
                      <a:pt x="7471" y="394"/>
                      <a:pt x="7295" y="476"/>
                    </a:cubicBezTo>
                    <a:cubicBezTo>
                      <a:pt x="7272" y="476"/>
                      <a:pt x="7204" y="361"/>
                      <a:pt x="7135" y="316"/>
                    </a:cubicBezTo>
                    <a:lnTo>
                      <a:pt x="6609" y="316"/>
                    </a:lnTo>
                    <a:cubicBezTo>
                      <a:pt x="6564" y="247"/>
                      <a:pt x="6472" y="201"/>
                      <a:pt x="6381" y="178"/>
                    </a:cubicBezTo>
                    <a:cubicBezTo>
                      <a:pt x="6266" y="201"/>
                      <a:pt x="6175" y="247"/>
                      <a:pt x="6129" y="316"/>
                    </a:cubicBezTo>
                    <a:cubicBezTo>
                      <a:pt x="5959" y="331"/>
                      <a:pt x="5789" y="338"/>
                      <a:pt x="5620" y="338"/>
                    </a:cubicBezTo>
                    <a:cubicBezTo>
                      <a:pt x="5037" y="338"/>
                      <a:pt x="4460" y="252"/>
                      <a:pt x="3911" y="110"/>
                    </a:cubicBezTo>
                    <a:cubicBezTo>
                      <a:pt x="3684" y="34"/>
                      <a:pt x="3458" y="0"/>
                      <a:pt x="3231" y="0"/>
                    </a:cubicBezTo>
                    <a:close/>
                  </a:path>
                </a:pathLst>
              </a:custGeom>
              <a:solidFill>
                <a:srgbClr val="E18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106"/>
              <p:cNvSpPr/>
              <p:nvPr/>
            </p:nvSpPr>
            <p:spPr>
              <a:xfrm>
                <a:off x="3757950" y="3865325"/>
                <a:ext cx="28050" cy="18900"/>
              </a:xfrm>
              <a:custGeom>
                <a:avLst/>
                <a:gdLst/>
                <a:ahLst/>
                <a:cxnLst/>
                <a:rect l="l" t="t" r="r" b="b"/>
                <a:pathLst>
                  <a:path w="1122" h="756" extrusionOk="0">
                    <a:moveTo>
                      <a:pt x="870" y="1"/>
                    </a:moveTo>
                    <a:cubicBezTo>
                      <a:pt x="618" y="24"/>
                      <a:pt x="367" y="24"/>
                      <a:pt x="138" y="70"/>
                    </a:cubicBezTo>
                    <a:cubicBezTo>
                      <a:pt x="69" y="92"/>
                      <a:pt x="24" y="161"/>
                      <a:pt x="1" y="252"/>
                    </a:cubicBezTo>
                    <a:cubicBezTo>
                      <a:pt x="1" y="321"/>
                      <a:pt x="46" y="390"/>
                      <a:pt x="115" y="435"/>
                    </a:cubicBezTo>
                    <a:cubicBezTo>
                      <a:pt x="275" y="527"/>
                      <a:pt x="504" y="550"/>
                      <a:pt x="618" y="756"/>
                    </a:cubicBezTo>
                    <a:lnTo>
                      <a:pt x="870" y="756"/>
                    </a:lnTo>
                    <a:cubicBezTo>
                      <a:pt x="961" y="687"/>
                      <a:pt x="1053" y="595"/>
                      <a:pt x="1121" y="504"/>
                    </a:cubicBezTo>
                    <a:cubicBezTo>
                      <a:pt x="1121" y="413"/>
                      <a:pt x="1121" y="344"/>
                      <a:pt x="1121" y="252"/>
                    </a:cubicBezTo>
                    <a:cubicBezTo>
                      <a:pt x="1030" y="184"/>
                      <a:pt x="938" y="92"/>
                      <a:pt x="870" y="1"/>
                    </a:cubicBezTo>
                    <a:close/>
                  </a:path>
                </a:pathLst>
              </a:custGeom>
              <a:solidFill>
                <a:srgbClr val="F1A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106"/>
              <p:cNvSpPr/>
              <p:nvPr/>
            </p:nvSpPr>
            <p:spPr>
              <a:xfrm>
                <a:off x="3779675" y="3865325"/>
                <a:ext cx="6325" cy="6325"/>
              </a:xfrm>
              <a:custGeom>
                <a:avLst/>
                <a:gdLst/>
                <a:ahLst/>
                <a:cxnLst/>
                <a:rect l="l" t="t" r="r" b="b"/>
                <a:pathLst>
                  <a:path w="253" h="253" extrusionOk="0">
                    <a:moveTo>
                      <a:pt x="252" y="252"/>
                    </a:moveTo>
                    <a:lnTo>
                      <a:pt x="1" y="1"/>
                    </a:lnTo>
                    <a:close/>
                  </a:path>
                </a:pathLst>
              </a:custGeom>
              <a:solidFill>
                <a:srgbClr val="EDA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106"/>
              <p:cNvSpPr/>
              <p:nvPr/>
            </p:nvSpPr>
            <p:spPr>
              <a:xfrm>
                <a:off x="3779675" y="3877900"/>
                <a:ext cx="6325" cy="6325"/>
              </a:xfrm>
              <a:custGeom>
                <a:avLst/>
                <a:gdLst/>
                <a:ahLst/>
                <a:cxnLst/>
                <a:rect l="l" t="t" r="r" b="b"/>
                <a:pathLst>
                  <a:path w="253" h="253" extrusionOk="0">
                    <a:moveTo>
                      <a:pt x="252" y="1"/>
                    </a:moveTo>
                    <a:lnTo>
                      <a:pt x="1" y="253"/>
                    </a:lnTo>
                    <a:lnTo>
                      <a:pt x="252" y="253"/>
                    </a:lnTo>
                    <a:cubicBezTo>
                      <a:pt x="252" y="161"/>
                      <a:pt x="252" y="92"/>
                      <a:pt x="252" y="1"/>
                    </a:cubicBezTo>
                    <a:close/>
                  </a:path>
                </a:pathLst>
              </a:custGeom>
              <a:solidFill>
                <a:srgbClr val="EDA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106"/>
              <p:cNvSpPr/>
              <p:nvPr/>
            </p:nvSpPr>
            <p:spPr>
              <a:xfrm>
                <a:off x="3867150" y="3894225"/>
                <a:ext cx="169225" cy="66600"/>
              </a:xfrm>
              <a:custGeom>
                <a:avLst/>
                <a:gdLst/>
                <a:ahLst/>
                <a:cxnLst/>
                <a:rect l="l" t="t" r="r" b="b"/>
                <a:pathLst>
                  <a:path w="6769" h="2664" extrusionOk="0">
                    <a:moveTo>
                      <a:pt x="399" y="0"/>
                    </a:moveTo>
                    <a:cubicBezTo>
                      <a:pt x="267" y="0"/>
                      <a:pt x="133" y="29"/>
                      <a:pt x="0" y="103"/>
                    </a:cubicBezTo>
                    <a:lnTo>
                      <a:pt x="0" y="308"/>
                    </a:lnTo>
                    <a:cubicBezTo>
                      <a:pt x="686" y="606"/>
                      <a:pt x="1395" y="880"/>
                      <a:pt x="2104" y="1086"/>
                    </a:cubicBezTo>
                    <a:cubicBezTo>
                      <a:pt x="3476" y="1360"/>
                      <a:pt x="4825" y="1680"/>
                      <a:pt x="6037" y="2504"/>
                    </a:cubicBezTo>
                    <a:cubicBezTo>
                      <a:pt x="6197" y="2572"/>
                      <a:pt x="6334" y="2618"/>
                      <a:pt x="6517" y="2664"/>
                    </a:cubicBezTo>
                    <a:lnTo>
                      <a:pt x="6769" y="2366"/>
                    </a:lnTo>
                    <a:cubicBezTo>
                      <a:pt x="6631" y="2138"/>
                      <a:pt x="6449" y="1932"/>
                      <a:pt x="6197" y="1795"/>
                    </a:cubicBezTo>
                    <a:cubicBezTo>
                      <a:pt x="6128" y="1726"/>
                      <a:pt x="6014" y="1680"/>
                      <a:pt x="5923" y="1635"/>
                    </a:cubicBezTo>
                    <a:lnTo>
                      <a:pt x="5763" y="1612"/>
                    </a:lnTo>
                    <a:cubicBezTo>
                      <a:pt x="5374" y="1520"/>
                      <a:pt x="5374" y="1520"/>
                      <a:pt x="5511" y="1109"/>
                    </a:cubicBezTo>
                    <a:cubicBezTo>
                      <a:pt x="4048" y="994"/>
                      <a:pt x="2584" y="697"/>
                      <a:pt x="1189" y="217"/>
                    </a:cubicBezTo>
                    <a:cubicBezTo>
                      <a:pt x="942" y="124"/>
                      <a:pt x="674" y="0"/>
                      <a:pt x="399" y="0"/>
                    </a:cubicBezTo>
                    <a:close/>
                  </a:path>
                </a:pathLst>
              </a:custGeom>
              <a:solidFill>
                <a:srgbClr val="E28C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106"/>
              <p:cNvSpPr/>
              <p:nvPr/>
            </p:nvSpPr>
            <p:spPr>
              <a:xfrm>
                <a:off x="4011200" y="3928800"/>
                <a:ext cx="39475" cy="24600"/>
              </a:xfrm>
              <a:custGeom>
                <a:avLst/>
                <a:gdLst/>
                <a:ahLst/>
                <a:cxnLst/>
                <a:rect l="l" t="t" r="r" b="b"/>
                <a:pathLst>
                  <a:path w="1579" h="984" extrusionOk="0">
                    <a:moveTo>
                      <a:pt x="389" y="0"/>
                    </a:moveTo>
                    <a:cubicBezTo>
                      <a:pt x="233" y="0"/>
                      <a:pt x="89" y="87"/>
                      <a:pt x="1" y="229"/>
                    </a:cubicBezTo>
                    <a:cubicBezTo>
                      <a:pt x="115" y="297"/>
                      <a:pt x="161" y="412"/>
                      <a:pt x="252" y="480"/>
                    </a:cubicBezTo>
                    <a:cubicBezTo>
                      <a:pt x="389" y="778"/>
                      <a:pt x="687" y="983"/>
                      <a:pt x="1007" y="983"/>
                    </a:cubicBezTo>
                    <a:cubicBezTo>
                      <a:pt x="1098" y="983"/>
                      <a:pt x="1167" y="983"/>
                      <a:pt x="1258" y="961"/>
                    </a:cubicBezTo>
                    <a:cubicBezTo>
                      <a:pt x="1373" y="938"/>
                      <a:pt x="1464" y="892"/>
                      <a:pt x="1578" y="846"/>
                    </a:cubicBezTo>
                    <a:cubicBezTo>
                      <a:pt x="1555" y="755"/>
                      <a:pt x="1510" y="640"/>
                      <a:pt x="1441" y="549"/>
                    </a:cubicBezTo>
                    <a:cubicBezTo>
                      <a:pt x="1190" y="297"/>
                      <a:pt x="869" y="114"/>
                      <a:pt x="526" y="23"/>
                    </a:cubicBezTo>
                    <a:cubicBezTo>
                      <a:pt x="480" y="8"/>
                      <a:pt x="434" y="0"/>
                      <a:pt x="389" y="0"/>
                    </a:cubicBezTo>
                    <a:close/>
                  </a:path>
                </a:pathLst>
              </a:custGeom>
              <a:solidFill>
                <a:srgbClr val="F0BE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106"/>
              <p:cNvSpPr/>
              <p:nvPr/>
            </p:nvSpPr>
            <p:spPr>
              <a:xfrm>
                <a:off x="4230150" y="4116300"/>
                <a:ext cx="152075" cy="245925"/>
              </a:xfrm>
              <a:custGeom>
                <a:avLst/>
                <a:gdLst/>
                <a:ahLst/>
                <a:cxnLst/>
                <a:rect l="l" t="t" r="r" b="b"/>
                <a:pathLst>
                  <a:path w="6083" h="9837" extrusionOk="0">
                    <a:moveTo>
                      <a:pt x="275" y="0"/>
                    </a:moveTo>
                    <a:lnTo>
                      <a:pt x="0" y="298"/>
                    </a:lnTo>
                    <a:cubicBezTo>
                      <a:pt x="732" y="1258"/>
                      <a:pt x="1487" y="2196"/>
                      <a:pt x="2219" y="3156"/>
                    </a:cubicBezTo>
                    <a:cubicBezTo>
                      <a:pt x="3293" y="4619"/>
                      <a:pt x="4208" y="6197"/>
                      <a:pt x="4917" y="7867"/>
                    </a:cubicBezTo>
                    <a:cubicBezTo>
                      <a:pt x="5191" y="8507"/>
                      <a:pt x="5351" y="9216"/>
                      <a:pt x="5786" y="9787"/>
                    </a:cubicBezTo>
                    <a:cubicBezTo>
                      <a:pt x="5828" y="9819"/>
                      <a:pt x="5876" y="9836"/>
                      <a:pt x="5921" y="9836"/>
                    </a:cubicBezTo>
                    <a:cubicBezTo>
                      <a:pt x="5973" y="9836"/>
                      <a:pt x="6023" y="9813"/>
                      <a:pt x="6060" y="9764"/>
                    </a:cubicBezTo>
                    <a:cubicBezTo>
                      <a:pt x="6083" y="9604"/>
                      <a:pt x="6060" y="9444"/>
                      <a:pt x="6014" y="9284"/>
                    </a:cubicBezTo>
                    <a:cubicBezTo>
                      <a:pt x="5763" y="8667"/>
                      <a:pt x="5466" y="8072"/>
                      <a:pt x="5534" y="7386"/>
                    </a:cubicBezTo>
                    <a:cubicBezTo>
                      <a:pt x="5534" y="7318"/>
                      <a:pt x="5511" y="7226"/>
                      <a:pt x="5466" y="7158"/>
                    </a:cubicBezTo>
                    <a:cubicBezTo>
                      <a:pt x="4894" y="6563"/>
                      <a:pt x="4871" y="5740"/>
                      <a:pt x="4528" y="5031"/>
                    </a:cubicBezTo>
                    <a:cubicBezTo>
                      <a:pt x="4048" y="4757"/>
                      <a:pt x="3682" y="4299"/>
                      <a:pt x="3545" y="3751"/>
                    </a:cubicBezTo>
                    <a:cubicBezTo>
                      <a:pt x="3225" y="3476"/>
                      <a:pt x="2973" y="3133"/>
                      <a:pt x="2790" y="2767"/>
                    </a:cubicBezTo>
                    <a:cubicBezTo>
                      <a:pt x="2699" y="2676"/>
                      <a:pt x="2630" y="2584"/>
                      <a:pt x="2562" y="2493"/>
                    </a:cubicBezTo>
                    <a:cubicBezTo>
                      <a:pt x="2447" y="2127"/>
                      <a:pt x="1921" y="2081"/>
                      <a:pt x="1830" y="1715"/>
                    </a:cubicBezTo>
                    <a:cubicBezTo>
                      <a:pt x="1715" y="1212"/>
                      <a:pt x="1258" y="938"/>
                      <a:pt x="1029" y="503"/>
                    </a:cubicBezTo>
                    <a:cubicBezTo>
                      <a:pt x="938" y="412"/>
                      <a:pt x="869" y="343"/>
                      <a:pt x="778" y="252"/>
                    </a:cubicBezTo>
                    <a:cubicBezTo>
                      <a:pt x="664" y="92"/>
                      <a:pt x="481" y="0"/>
                      <a:pt x="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106"/>
              <p:cNvSpPr/>
              <p:nvPr/>
            </p:nvSpPr>
            <p:spPr>
              <a:xfrm>
                <a:off x="4381650" y="4365675"/>
                <a:ext cx="56050" cy="260725"/>
              </a:xfrm>
              <a:custGeom>
                <a:avLst/>
                <a:gdLst/>
                <a:ahLst/>
                <a:cxnLst/>
                <a:rect l="l" t="t" r="r" b="b"/>
                <a:pathLst>
                  <a:path w="2242" h="10429" extrusionOk="0">
                    <a:moveTo>
                      <a:pt x="348" y="0"/>
                    </a:moveTo>
                    <a:cubicBezTo>
                      <a:pt x="250" y="0"/>
                      <a:pt x="159" y="43"/>
                      <a:pt x="92" y="110"/>
                    </a:cubicBezTo>
                    <a:lnTo>
                      <a:pt x="0" y="293"/>
                    </a:lnTo>
                    <a:cubicBezTo>
                      <a:pt x="275" y="1390"/>
                      <a:pt x="549" y="2465"/>
                      <a:pt x="869" y="3540"/>
                    </a:cubicBezTo>
                    <a:cubicBezTo>
                      <a:pt x="1029" y="4066"/>
                      <a:pt x="1052" y="4614"/>
                      <a:pt x="892" y="5140"/>
                    </a:cubicBezTo>
                    <a:cubicBezTo>
                      <a:pt x="572" y="6101"/>
                      <a:pt x="709" y="7015"/>
                      <a:pt x="961" y="7953"/>
                    </a:cubicBezTo>
                    <a:cubicBezTo>
                      <a:pt x="1189" y="8776"/>
                      <a:pt x="1486" y="9553"/>
                      <a:pt x="1807" y="10308"/>
                    </a:cubicBezTo>
                    <a:cubicBezTo>
                      <a:pt x="1852" y="10388"/>
                      <a:pt x="1932" y="10428"/>
                      <a:pt x="2015" y="10428"/>
                    </a:cubicBezTo>
                    <a:cubicBezTo>
                      <a:pt x="2098" y="10428"/>
                      <a:pt x="2184" y="10388"/>
                      <a:pt x="2241" y="10308"/>
                    </a:cubicBezTo>
                    <a:cubicBezTo>
                      <a:pt x="2241" y="10239"/>
                      <a:pt x="2241" y="10148"/>
                      <a:pt x="2241" y="10079"/>
                    </a:cubicBezTo>
                    <a:cubicBezTo>
                      <a:pt x="2081" y="9942"/>
                      <a:pt x="2150" y="9714"/>
                      <a:pt x="1990" y="9576"/>
                    </a:cubicBezTo>
                    <a:cubicBezTo>
                      <a:pt x="1509" y="8524"/>
                      <a:pt x="1692" y="7404"/>
                      <a:pt x="1486" y="6306"/>
                    </a:cubicBezTo>
                    <a:cubicBezTo>
                      <a:pt x="2150" y="4134"/>
                      <a:pt x="1486" y="2122"/>
                      <a:pt x="640" y="155"/>
                    </a:cubicBezTo>
                    <a:lnTo>
                      <a:pt x="457" y="18"/>
                    </a:lnTo>
                    <a:cubicBezTo>
                      <a:pt x="421" y="6"/>
                      <a:pt x="384" y="0"/>
                      <a:pt x="3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106"/>
              <p:cNvSpPr/>
              <p:nvPr/>
            </p:nvSpPr>
            <p:spPr>
              <a:xfrm>
                <a:off x="3409525" y="3890200"/>
                <a:ext cx="214100" cy="76800"/>
              </a:xfrm>
              <a:custGeom>
                <a:avLst/>
                <a:gdLst/>
                <a:ahLst/>
                <a:cxnLst/>
                <a:rect l="l" t="t" r="r" b="b"/>
                <a:pathLst>
                  <a:path w="8564" h="3072" extrusionOk="0">
                    <a:moveTo>
                      <a:pt x="8288" y="1"/>
                    </a:moveTo>
                    <a:cubicBezTo>
                      <a:pt x="7838" y="1"/>
                      <a:pt x="7404" y="93"/>
                      <a:pt x="6986" y="264"/>
                    </a:cubicBezTo>
                    <a:cubicBezTo>
                      <a:pt x="6597" y="424"/>
                      <a:pt x="6209" y="538"/>
                      <a:pt x="5797" y="538"/>
                    </a:cubicBezTo>
                    <a:cubicBezTo>
                      <a:pt x="5157" y="835"/>
                      <a:pt x="4357" y="447"/>
                      <a:pt x="3785" y="1018"/>
                    </a:cubicBezTo>
                    <a:lnTo>
                      <a:pt x="3533" y="1018"/>
                    </a:lnTo>
                    <a:cubicBezTo>
                      <a:pt x="3396" y="1155"/>
                      <a:pt x="3213" y="1270"/>
                      <a:pt x="3030" y="1361"/>
                    </a:cubicBezTo>
                    <a:cubicBezTo>
                      <a:pt x="1978" y="1704"/>
                      <a:pt x="1041" y="2322"/>
                      <a:pt x="35" y="2779"/>
                    </a:cubicBezTo>
                    <a:cubicBezTo>
                      <a:pt x="0" y="2951"/>
                      <a:pt x="18" y="3072"/>
                      <a:pt x="146" y="3072"/>
                    </a:cubicBezTo>
                    <a:cubicBezTo>
                      <a:pt x="188" y="3072"/>
                      <a:pt x="241" y="3059"/>
                      <a:pt x="309" y="3030"/>
                    </a:cubicBezTo>
                    <a:cubicBezTo>
                      <a:pt x="1247" y="2619"/>
                      <a:pt x="2161" y="2184"/>
                      <a:pt x="3099" y="1773"/>
                    </a:cubicBezTo>
                    <a:cubicBezTo>
                      <a:pt x="3465" y="1590"/>
                      <a:pt x="3853" y="1430"/>
                      <a:pt x="4265" y="1361"/>
                    </a:cubicBezTo>
                    <a:cubicBezTo>
                      <a:pt x="5729" y="1133"/>
                      <a:pt x="7123" y="607"/>
                      <a:pt x="8564" y="241"/>
                    </a:cubicBezTo>
                    <a:lnTo>
                      <a:pt x="8564" y="12"/>
                    </a:lnTo>
                    <a:cubicBezTo>
                      <a:pt x="8471" y="4"/>
                      <a:pt x="8379" y="1"/>
                      <a:pt x="8288" y="1"/>
                    </a:cubicBezTo>
                    <a:close/>
                  </a:path>
                </a:pathLst>
              </a:custGeom>
              <a:solidFill>
                <a:srgbClr val="E080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106"/>
              <p:cNvSpPr/>
              <p:nvPr/>
            </p:nvSpPr>
            <p:spPr>
              <a:xfrm>
                <a:off x="3815700" y="5281675"/>
                <a:ext cx="120650" cy="43325"/>
              </a:xfrm>
              <a:custGeom>
                <a:avLst/>
                <a:gdLst/>
                <a:ahLst/>
                <a:cxnLst/>
                <a:rect l="l" t="t" r="r" b="b"/>
                <a:pathLst>
                  <a:path w="4826" h="1733" extrusionOk="0">
                    <a:moveTo>
                      <a:pt x="3951" y="0"/>
                    </a:moveTo>
                    <a:cubicBezTo>
                      <a:pt x="3620" y="0"/>
                      <a:pt x="3282" y="69"/>
                      <a:pt x="2951" y="69"/>
                    </a:cubicBezTo>
                    <a:cubicBezTo>
                      <a:pt x="2827" y="69"/>
                      <a:pt x="2705" y="60"/>
                      <a:pt x="2584" y="33"/>
                    </a:cubicBezTo>
                    <a:cubicBezTo>
                      <a:pt x="2081" y="102"/>
                      <a:pt x="1578" y="171"/>
                      <a:pt x="1075" y="262"/>
                    </a:cubicBezTo>
                    <a:cubicBezTo>
                      <a:pt x="869" y="308"/>
                      <a:pt x="709" y="399"/>
                      <a:pt x="526" y="468"/>
                    </a:cubicBezTo>
                    <a:cubicBezTo>
                      <a:pt x="555" y="539"/>
                      <a:pt x="592" y="575"/>
                      <a:pt x="644" y="575"/>
                    </a:cubicBezTo>
                    <a:cubicBezTo>
                      <a:pt x="675" y="575"/>
                      <a:pt x="712" y="562"/>
                      <a:pt x="755" y="536"/>
                    </a:cubicBezTo>
                    <a:cubicBezTo>
                      <a:pt x="869" y="559"/>
                      <a:pt x="983" y="514"/>
                      <a:pt x="1098" y="628"/>
                    </a:cubicBezTo>
                    <a:cubicBezTo>
                      <a:pt x="1189" y="719"/>
                      <a:pt x="1075" y="834"/>
                      <a:pt x="1006" y="925"/>
                    </a:cubicBezTo>
                    <a:cubicBezTo>
                      <a:pt x="801" y="1222"/>
                      <a:pt x="435" y="1222"/>
                      <a:pt x="137" y="1382"/>
                    </a:cubicBezTo>
                    <a:cubicBezTo>
                      <a:pt x="69" y="1405"/>
                      <a:pt x="0" y="1497"/>
                      <a:pt x="0" y="1565"/>
                    </a:cubicBezTo>
                    <a:cubicBezTo>
                      <a:pt x="0" y="1692"/>
                      <a:pt x="86" y="1733"/>
                      <a:pt x="179" y="1733"/>
                    </a:cubicBezTo>
                    <a:cubicBezTo>
                      <a:pt x="203" y="1733"/>
                      <a:pt x="228" y="1730"/>
                      <a:pt x="252" y="1725"/>
                    </a:cubicBezTo>
                    <a:cubicBezTo>
                      <a:pt x="618" y="1657"/>
                      <a:pt x="961" y="1565"/>
                      <a:pt x="1304" y="1474"/>
                    </a:cubicBezTo>
                    <a:cubicBezTo>
                      <a:pt x="1441" y="1663"/>
                      <a:pt x="1582" y="1726"/>
                      <a:pt x="1724" y="1726"/>
                    </a:cubicBezTo>
                    <a:cubicBezTo>
                      <a:pt x="1959" y="1726"/>
                      <a:pt x="2196" y="1554"/>
                      <a:pt x="2424" y="1497"/>
                    </a:cubicBezTo>
                    <a:cubicBezTo>
                      <a:pt x="3133" y="1337"/>
                      <a:pt x="3842" y="1085"/>
                      <a:pt x="4505" y="742"/>
                    </a:cubicBezTo>
                    <a:cubicBezTo>
                      <a:pt x="4688" y="651"/>
                      <a:pt x="4802" y="468"/>
                      <a:pt x="4825" y="262"/>
                    </a:cubicBezTo>
                    <a:lnTo>
                      <a:pt x="4802" y="262"/>
                    </a:lnTo>
                    <a:cubicBezTo>
                      <a:pt x="4532" y="55"/>
                      <a:pt x="4245" y="0"/>
                      <a:pt x="3951" y="0"/>
                    </a:cubicBezTo>
                    <a:close/>
                  </a:path>
                </a:pathLst>
              </a:custGeom>
              <a:solidFill>
                <a:srgbClr val="E290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106"/>
              <p:cNvSpPr/>
              <p:nvPr/>
            </p:nvSpPr>
            <p:spPr>
              <a:xfrm>
                <a:off x="4322750" y="4816475"/>
                <a:ext cx="29200" cy="158500"/>
              </a:xfrm>
              <a:custGeom>
                <a:avLst/>
                <a:gdLst/>
                <a:ahLst/>
                <a:cxnLst/>
                <a:rect l="l" t="t" r="r" b="b"/>
                <a:pathLst>
                  <a:path w="1168" h="6340" extrusionOk="0">
                    <a:moveTo>
                      <a:pt x="442" y="1"/>
                    </a:moveTo>
                    <a:cubicBezTo>
                      <a:pt x="424" y="1"/>
                      <a:pt x="407" y="2"/>
                      <a:pt x="390" y="5"/>
                    </a:cubicBezTo>
                    <a:cubicBezTo>
                      <a:pt x="1" y="279"/>
                      <a:pt x="390" y="760"/>
                      <a:pt x="115" y="1057"/>
                    </a:cubicBezTo>
                    <a:cubicBezTo>
                      <a:pt x="69" y="1354"/>
                      <a:pt x="69" y="1629"/>
                      <a:pt x="115" y="1926"/>
                    </a:cubicBezTo>
                    <a:cubicBezTo>
                      <a:pt x="481" y="3115"/>
                      <a:pt x="298" y="4350"/>
                      <a:pt x="344" y="5584"/>
                    </a:cubicBezTo>
                    <a:cubicBezTo>
                      <a:pt x="550" y="5790"/>
                      <a:pt x="298" y="6156"/>
                      <a:pt x="595" y="6339"/>
                    </a:cubicBezTo>
                    <a:lnTo>
                      <a:pt x="824" y="6316"/>
                    </a:lnTo>
                    <a:lnTo>
                      <a:pt x="961" y="6179"/>
                    </a:lnTo>
                    <a:cubicBezTo>
                      <a:pt x="1167" y="5402"/>
                      <a:pt x="938" y="4601"/>
                      <a:pt x="1076" y="3801"/>
                    </a:cubicBezTo>
                    <a:cubicBezTo>
                      <a:pt x="1076" y="3732"/>
                      <a:pt x="1076" y="3664"/>
                      <a:pt x="1076" y="3572"/>
                    </a:cubicBezTo>
                    <a:cubicBezTo>
                      <a:pt x="916" y="2452"/>
                      <a:pt x="938" y="1308"/>
                      <a:pt x="710" y="188"/>
                    </a:cubicBezTo>
                    <a:cubicBezTo>
                      <a:pt x="670" y="68"/>
                      <a:pt x="560" y="1"/>
                      <a:pt x="442" y="1"/>
                    </a:cubicBezTo>
                    <a:close/>
                  </a:path>
                </a:pathLst>
              </a:custGeom>
              <a:solidFill>
                <a:srgbClr val="B23D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106"/>
              <p:cNvSpPr/>
              <p:nvPr/>
            </p:nvSpPr>
            <p:spPr>
              <a:xfrm>
                <a:off x="3078250" y="4855450"/>
                <a:ext cx="96050" cy="114950"/>
              </a:xfrm>
              <a:custGeom>
                <a:avLst/>
                <a:gdLst/>
                <a:ahLst/>
                <a:cxnLst/>
                <a:rect l="l" t="t" r="r" b="b"/>
                <a:pathLst>
                  <a:path w="3842" h="4598" extrusionOk="0">
                    <a:moveTo>
                      <a:pt x="0" y="1"/>
                    </a:moveTo>
                    <a:lnTo>
                      <a:pt x="0" y="504"/>
                    </a:lnTo>
                    <a:cubicBezTo>
                      <a:pt x="458" y="687"/>
                      <a:pt x="869" y="984"/>
                      <a:pt x="1212" y="1350"/>
                    </a:cubicBezTo>
                    <a:cubicBezTo>
                      <a:pt x="1418" y="1602"/>
                      <a:pt x="1532" y="1922"/>
                      <a:pt x="1509" y="2265"/>
                    </a:cubicBezTo>
                    <a:cubicBezTo>
                      <a:pt x="1967" y="3157"/>
                      <a:pt x="2653" y="3934"/>
                      <a:pt x="3499" y="4529"/>
                    </a:cubicBezTo>
                    <a:cubicBezTo>
                      <a:pt x="3567" y="4574"/>
                      <a:pt x="3659" y="4597"/>
                      <a:pt x="3750" y="4597"/>
                    </a:cubicBezTo>
                    <a:lnTo>
                      <a:pt x="3842" y="4483"/>
                    </a:lnTo>
                    <a:cubicBezTo>
                      <a:pt x="3842" y="4391"/>
                      <a:pt x="3819" y="4323"/>
                      <a:pt x="3773" y="4231"/>
                    </a:cubicBezTo>
                    <a:cubicBezTo>
                      <a:pt x="3179" y="3339"/>
                      <a:pt x="2607" y="2448"/>
                      <a:pt x="2012" y="1579"/>
                    </a:cubicBezTo>
                    <a:cubicBezTo>
                      <a:pt x="1692" y="1030"/>
                      <a:pt x="1281" y="573"/>
                      <a:pt x="801" y="184"/>
                    </a:cubicBezTo>
                    <a:cubicBezTo>
                      <a:pt x="749" y="269"/>
                      <a:pt x="686" y="354"/>
                      <a:pt x="600" y="354"/>
                    </a:cubicBezTo>
                    <a:cubicBezTo>
                      <a:pt x="570" y="354"/>
                      <a:pt x="538" y="344"/>
                      <a:pt x="503" y="321"/>
                    </a:cubicBezTo>
                    <a:cubicBezTo>
                      <a:pt x="320" y="230"/>
                      <a:pt x="160" y="115"/>
                      <a:pt x="0" y="1"/>
                    </a:cubicBezTo>
                    <a:close/>
                  </a:path>
                </a:pathLst>
              </a:custGeom>
              <a:solidFill>
                <a:srgbClr val="B43F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106"/>
              <p:cNvSpPr/>
              <p:nvPr/>
            </p:nvSpPr>
            <p:spPr>
              <a:xfrm>
                <a:off x="3239225" y="5055050"/>
                <a:ext cx="101425" cy="120575"/>
              </a:xfrm>
              <a:custGeom>
                <a:avLst/>
                <a:gdLst/>
                <a:ahLst/>
                <a:cxnLst/>
                <a:rect l="l" t="t" r="r" b="b"/>
                <a:pathLst>
                  <a:path w="4057" h="4823" extrusionOk="0">
                    <a:moveTo>
                      <a:pt x="201" y="1"/>
                    </a:moveTo>
                    <a:cubicBezTo>
                      <a:pt x="49" y="1"/>
                      <a:pt x="0" y="111"/>
                      <a:pt x="55" y="295"/>
                    </a:cubicBezTo>
                    <a:cubicBezTo>
                      <a:pt x="238" y="569"/>
                      <a:pt x="444" y="798"/>
                      <a:pt x="673" y="1026"/>
                    </a:cubicBezTo>
                    <a:cubicBezTo>
                      <a:pt x="1061" y="1392"/>
                      <a:pt x="1359" y="1827"/>
                      <a:pt x="1565" y="2307"/>
                    </a:cubicBezTo>
                    <a:cubicBezTo>
                      <a:pt x="1930" y="2673"/>
                      <a:pt x="2228" y="3107"/>
                      <a:pt x="2456" y="3587"/>
                    </a:cubicBezTo>
                    <a:cubicBezTo>
                      <a:pt x="2616" y="3999"/>
                      <a:pt x="2914" y="4342"/>
                      <a:pt x="3302" y="4571"/>
                    </a:cubicBezTo>
                    <a:cubicBezTo>
                      <a:pt x="3394" y="4639"/>
                      <a:pt x="3485" y="4731"/>
                      <a:pt x="3577" y="4799"/>
                    </a:cubicBezTo>
                    <a:cubicBezTo>
                      <a:pt x="3645" y="4799"/>
                      <a:pt x="3737" y="4822"/>
                      <a:pt x="3805" y="4822"/>
                    </a:cubicBezTo>
                    <a:lnTo>
                      <a:pt x="4057" y="4571"/>
                    </a:lnTo>
                    <a:cubicBezTo>
                      <a:pt x="3577" y="4273"/>
                      <a:pt x="3165" y="3839"/>
                      <a:pt x="2891" y="3336"/>
                    </a:cubicBezTo>
                    <a:cubicBezTo>
                      <a:pt x="2182" y="2124"/>
                      <a:pt x="1336" y="1004"/>
                      <a:pt x="330" y="20"/>
                    </a:cubicBezTo>
                    <a:cubicBezTo>
                      <a:pt x="281" y="7"/>
                      <a:pt x="238" y="1"/>
                      <a:pt x="201" y="1"/>
                    </a:cubicBezTo>
                    <a:close/>
                  </a:path>
                </a:pathLst>
              </a:custGeom>
              <a:solidFill>
                <a:srgbClr val="B742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106"/>
              <p:cNvSpPr/>
              <p:nvPr/>
            </p:nvSpPr>
            <p:spPr>
              <a:xfrm>
                <a:off x="3169700" y="4967375"/>
                <a:ext cx="77775" cy="95625"/>
              </a:xfrm>
              <a:custGeom>
                <a:avLst/>
                <a:gdLst/>
                <a:ahLst/>
                <a:cxnLst/>
                <a:rect l="l" t="t" r="r" b="b"/>
                <a:pathLst>
                  <a:path w="3111" h="3825" extrusionOk="0">
                    <a:moveTo>
                      <a:pt x="215" y="0"/>
                    </a:moveTo>
                    <a:cubicBezTo>
                      <a:pt x="167" y="0"/>
                      <a:pt x="115" y="17"/>
                      <a:pt x="69" y="52"/>
                    </a:cubicBezTo>
                    <a:cubicBezTo>
                      <a:pt x="69" y="52"/>
                      <a:pt x="47" y="74"/>
                      <a:pt x="24" y="120"/>
                    </a:cubicBezTo>
                    <a:cubicBezTo>
                      <a:pt x="1" y="189"/>
                      <a:pt x="24" y="257"/>
                      <a:pt x="69" y="303"/>
                    </a:cubicBezTo>
                    <a:cubicBezTo>
                      <a:pt x="92" y="395"/>
                      <a:pt x="92" y="463"/>
                      <a:pt x="92" y="555"/>
                    </a:cubicBezTo>
                    <a:cubicBezTo>
                      <a:pt x="207" y="760"/>
                      <a:pt x="367" y="920"/>
                      <a:pt x="573" y="1058"/>
                    </a:cubicBezTo>
                    <a:cubicBezTo>
                      <a:pt x="595" y="1172"/>
                      <a:pt x="595" y="1332"/>
                      <a:pt x="664" y="1401"/>
                    </a:cubicBezTo>
                    <a:cubicBezTo>
                      <a:pt x="1373" y="2224"/>
                      <a:pt x="2105" y="3024"/>
                      <a:pt x="2813" y="3825"/>
                    </a:cubicBezTo>
                    <a:lnTo>
                      <a:pt x="3111" y="3550"/>
                    </a:lnTo>
                    <a:lnTo>
                      <a:pt x="595" y="303"/>
                    </a:lnTo>
                    <a:cubicBezTo>
                      <a:pt x="504" y="234"/>
                      <a:pt x="412" y="143"/>
                      <a:pt x="344" y="52"/>
                    </a:cubicBezTo>
                    <a:cubicBezTo>
                      <a:pt x="310" y="17"/>
                      <a:pt x="264" y="0"/>
                      <a:pt x="215" y="0"/>
                    </a:cubicBezTo>
                    <a:close/>
                  </a:path>
                </a:pathLst>
              </a:custGeom>
              <a:solidFill>
                <a:srgbClr val="C151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106"/>
              <p:cNvSpPr/>
              <p:nvPr/>
            </p:nvSpPr>
            <p:spPr>
              <a:xfrm>
                <a:off x="4367925" y="4623375"/>
                <a:ext cx="72050" cy="102425"/>
              </a:xfrm>
              <a:custGeom>
                <a:avLst/>
                <a:gdLst/>
                <a:ahLst/>
                <a:cxnLst/>
                <a:rect l="l" t="t" r="r" b="b"/>
                <a:pathLst>
                  <a:path w="2882" h="4097" extrusionOk="0">
                    <a:moveTo>
                      <a:pt x="2356" y="0"/>
                    </a:moveTo>
                    <a:cubicBezTo>
                      <a:pt x="2401" y="640"/>
                      <a:pt x="2218" y="1258"/>
                      <a:pt x="1830" y="1761"/>
                    </a:cubicBezTo>
                    <a:cubicBezTo>
                      <a:pt x="1349" y="2538"/>
                      <a:pt x="732" y="3201"/>
                      <a:pt x="0" y="3773"/>
                    </a:cubicBezTo>
                    <a:cubicBezTo>
                      <a:pt x="46" y="3933"/>
                      <a:pt x="160" y="4047"/>
                      <a:pt x="320" y="4093"/>
                    </a:cubicBezTo>
                    <a:cubicBezTo>
                      <a:pt x="349" y="4096"/>
                      <a:pt x="377" y="4097"/>
                      <a:pt x="405" y="4097"/>
                    </a:cubicBezTo>
                    <a:cubicBezTo>
                      <a:pt x="647" y="4097"/>
                      <a:pt x="870" y="4010"/>
                      <a:pt x="1075" y="3887"/>
                    </a:cubicBezTo>
                    <a:cubicBezTo>
                      <a:pt x="1189" y="3796"/>
                      <a:pt x="1304" y="3682"/>
                      <a:pt x="1395" y="3567"/>
                    </a:cubicBezTo>
                    <a:cubicBezTo>
                      <a:pt x="1555" y="3339"/>
                      <a:pt x="1692" y="3156"/>
                      <a:pt x="1853" y="2973"/>
                    </a:cubicBezTo>
                    <a:lnTo>
                      <a:pt x="1967" y="2858"/>
                    </a:lnTo>
                    <a:cubicBezTo>
                      <a:pt x="2013" y="2767"/>
                      <a:pt x="2081" y="2698"/>
                      <a:pt x="2127" y="2607"/>
                    </a:cubicBezTo>
                    <a:cubicBezTo>
                      <a:pt x="2264" y="2401"/>
                      <a:pt x="2356" y="2172"/>
                      <a:pt x="2447" y="1944"/>
                    </a:cubicBezTo>
                    <a:cubicBezTo>
                      <a:pt x="2493" y="1852"/>
                      <a:pt x="2516" y="1761"/>
                      <a:pt x="2539" y="1669"/>
                    </a:cubicBezTo>
                    <a:lnTo>
                      <a:pt x="2539" y="1509"/>
                    </a:lnTo>
                    <a:cubicBezTo>
                      <a:pt x="2653" y="1006"/>
                      <a:pt x="2882" y="526"/>
                      <a:pt x="2767" y="0"/>
                    </a:cubicBezTo>
                    <a:close/>
                  </a:path>
                </a:pathLst>
              </a:custGeom>
              <a:solidFill>
                <a:srgbClr val="BF50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106"/>
              <p:cNvSpPr/>
              <p:nvPr/>
            </p:nvSpPr>
            <p:spPr>
              <a:xfrm>
                <a:off x="3327725" y="3959650"/>
                <a:ext cx="89550" cy="51450"/>
              </a:xfrm>
              <a:custGeom>
                <a:avLst/>
                <a:gdLst/>
                <a:ahLst/>
                <a:cxnLst/>
                <a:rect l="l" t="t" r="r" b="b"/>
                <a:pathLst>
                  <a:path w="3582" h="2058" extrusionOk="0">
                    <a:moveTo>
                      <a:pt x="3284" y="1"/>
                    </a:moveTo>
                    <a:cubicBezTo>
                      <a:pt x="2964" y="184"/>
                      <a:pt x="2644" y="344"/>
                      <a:pt x="2346" y="527"/>
                    </a:cubicBezTo>
                    <a:cubicBezTo>
                      <a:pt x="2072" y="778"/>
                      <a:pt x="1729" y="916"/>
                      <a:pt x="1363" y="961"/>
                    </a:cubicBezTo>
                    <a:cubicBezTo>
                      <a:pt x="769" y="1007"/>
                      <a:pt x="403" y="1350"/>
                      <a:pt x="37" y="1739"/>
                    </a:cubicBezTo>
                    <a:cubicBezTo>
                      <a:pt x="1" y="1955"/>
                      <a:pt x="36" y="2058"/>
                      <a:pt x="187" y="2058"/>
                    </a:cubicBezTo>
                    <a:cubicBezTo>
                      <a:pt x="227" y="2058"/>
                      <a:pt x="276" y="2051"/>
                      <a:pt x="334" y="2036"/>
                    </a:cubicBezTo>
                    <a:cubicBezTo>
                      <a:pt x="1409" y="1442"/>
                      <a:pt x="2552" y="961"/>
                      <a:pt x="3581" y="252"/>
                    </a:cubicBezTo>
                    <a:lnTo>
                      <a:pt x="3284" y="1"/>
                    </a:lnTo>
                    <a:close/>
                  </a:path>
                </a:pathLst>
              </a:custGeom>
              <a:solidFill>
                <a:srgbClr val="E48C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106"/>
              <p:cNvSpPr/>
              <p:nvPr/>
            </p:nvSpPr>
            <p:spPr>
              <a:xfrm>
                <a:off x="3551575" y="5265925"/>
                <a:ext cx="102350" cy="34975"/>
              </a:xfrm>
              <a:custGeom>
                <a:avLst/>
                <a:gdLst/>
                <a:ahLst/>
                <a:cxnLst/>
                <a:rect l="l" t="t" r="r" b="b"/>
                <a:pathLst>
                  <a:path w="4094" h="1399" extrusionOk="0">
                    <a:moveTo>
                      <a:pt x="594" y="0"/>
                    </a:moveTo>
                    <a:cubicBezTo>
                      <a:pt x="458" y="0"/>
                      <a:pt x="321" y="8"/>
                      <a:pt x="184" y="23"/>
                    </a:cubicBezTo>
                    <a:cubicBezTo>
                      <a:pt x="47" y="92"/>
                      <a:pt x="1" y="252"/>
                      <a:pt x="115" y="366"/>
                    </a:cubicBezTo>
                    <a:cubicBezTo>
                      <a:pt x="961" y="412"/>
                      <a:pt x="1784" y="595"/>
                      <a:pt x="2585" y="892"/>
                    </a:cubicBezTo>
                    <a:cubicBezTo>
                      <a:pt x="2699" y="961"/>
                      <a:pt x="2791" y="1052"/>
                      <a:pt x="2859" y="1144"/>
                    </a:cubicBezTo>
                    <a:cubicBezTo>
                      <a:pt x="2951" y="1212"/>
                      <a:pt x="3019" y="1281"/>
                      <a:pt x="3111" y="1372"/>
                    </a:cubicBezTo>
                    <a:lnTo>
                      <a:pt x="3591" y="1395"/>
                    </a:lnTo>
                    <a:cubicBezTo>
                      <a:pt x="3612" y="1397"/>
                      <a:pt x="3633" y="1399"/>
                      <a:pt x="3653" y="1399"/>
                    </a:cubicBezTo>
                    <a:cubicBezTo>
                      <a:pt x="3833" y="1399"/>
                      <a:pt x="3991" y="1310"/>
                      <a:pt x="4094" y="1166"/>
                    </a:cubicBezTo>
                    <a:lnTo>
                      <a:pt x="3682" y="1098"/>
                    </a:lnTo>
                    <a:cubicBezTo>
                      <a:pt x="3568" y="1075"/>
                      <a:pt x="3431" y="983"/>
                      <a:pt x="3362" y="892"/>
                    </a:cubicBezTo>
                    <a:cubicBezTo>
                      <a:pt x="2791" y="412"/>
                      <a:pt x="2082" y="297"/>
                      <a:pt x="1396" y="92"/>
                    </a:cubicBezTo>
                    <a:cubicBezTo>
                      <a:pt x="1136" y="31"/>
                      <a:pt x="867" y="0"/>
                      <a:pt x="5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106"/>
              <p:cNvSpPr/>
              <p:nvPr/>
            </p:nvSpPr>
            <p:spPr>
              <a:xfrm>
                <a:off x="4321050" y="4757375"/>
                <a:ext cx="38900" cy="60375"/>
              </a:xfrm>
              <a:custGeom>
                <a:avLst/>
                <a:gdLst/>
                <a:ahLst/>
                <a:cxnLst/>
                <a:rect l="l" t="t" r="r" b="b"/>
                <a:pathLst>
                  <a:path w="1556" h="2415" extrusionOk="0">
                    <a:moveTo>
                      <a:pt x="1062" y="0"/>
                    </a:moveTo>
                    <a:cubicBezTo>
                      <a:pt x="904" y="0"/>
                      <a:pt x="746" y="58"/>
                      <a:pt x="618" y="174"/>
                    </a:cubicBezTo>
                    <a:cubicBezTo>
                      <a:pt x="229" y="471"/>
                      <a:pt x="641" y="814"/>
                      <a:pt x="595" y="1134"/>
                    </a:cubicBezTo>
                    <a:cubicBezTo>
                      <a:pt x="572" y="1409"/>
                      <a:pt x="343" y="1546"/>
                      <a:pt x="160" y="1706"/>
                    </a:cubicBezTo>
                    <a:cubicBezTo>
                      <a:pt x="46" y="1820"/>
                      <a:pt x="0" y="1980"/>
                      <a:pt x="46" y="2140"/>
                    </a:cubicBezTo>
                    <a:cubicBezTo>
                      <a:pt x="115" y="2300"/>
                      <a:pt x="252" y="2392"/>
                      <a:pt x="412" y="2415"/>
                    </a:cubicBezTo>
                    <a:lnTo>
                      <a:pt x="641" y="2415"/>
                    </a:lnTo>
                    <a:cubicBezTo>
                      <a:pt x="1166" y="2278"/>
                      <a:pt x="892" y="1706"/>
                      <a:pt x="1144" y="1431"/>
                    </a:cubicBezTo>
                    <a:cubicBezTo>
                      <a:pt x="1166" y="1157"/>
                      <a:pt x="1121" y="860"/>
                      <a:pt x="1372" y="677"/>
                    </a:cubicBezTo>
                    <a:cubicBezTo>
                      <a:pt x="1555" y="540"/>
                      <a:pt x="1555" y="265"/>
                      <a:pt x="1418" y="105"/>
                    </a:cubicBezTo>
                    <a:cubicBezTo>
                      <a:pt x="1308" y="35"/>
                      <a:pt x="1185" y="0"/>
                      <a:pt x="1062" y="0"/>
                    </a:cubicBezTo>
                    <a:close/>
                  </a:path>
                </a:pathLst>
              </a:custGeom>
              <a:solidFill>
                <a:srgbClr val="B13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106"/>
              <p:cNvSpPr/>
              <p:nvPr/>
            </p:nvSpPr>
            <p:spPr>
              <a:xfrm>
                <a:off x="3361800" y="5193325"/>
                <a:ext cx="48600" cy="34950"/>
              </a:xfrm>
              <a:custGeom>
                <a:avLst/>
                <a:gdLst/>
                <a:ahLst/>
                <a:cxnLst/>
                <a:rect l="l" t="t" r="r" b="b"/>
                <a:pathLst>
                  <a:path w="1944" h="1398" extrusionOk="0">
                    <a:moveTo>
                      <a:pt x="229" y="0"/>
                    </a:moveTo>
                    <a:cubicBezTo>
                      <a:pt x="114" y="69"/>
                      <a:pt x="0" y="114"/>
                      <a:pt x="92" y="275"/>
                    </a:cubicBezTo>
                    <a:cubicBezTo>
                      <a:pt x="183" y="457"/>
                      <a:pt x="320" y="618"/>
                      <a:pt x="412" y="778"/>
                    </a:cubicBezTo>
                    <a:cubicBezTo>
                      <a:pt x="549" y="938"/>
                      <a:pt x="663" y="1098"/>
                      <a:pt x="800" y="1235"/>
                    </a:cubicBezTo>
                    <a:cubicBezTo>
                      <a:pt x="884" y="1297"/>
                      <a:pt x="1005" y="1398"/>
                      <a:pt x="1078" y="1398"/>
                    </a:cubicBezTo>
                    <a:cubicBezTo>
                      <a:pt x="1085" y="1398"/>
                      <a:pt x="1092" y="1397"/>
                      <a:pt x="1098" y="1395"/>
                    </a:cubicBezTo>
                    <a:cubicBezTo>
                      <a:pt x="1395" y="1281"/>
                      <a:pt x="1761" y="1349"/>
                      <a:pt x="1944" y="983"/>
                    </a:cubicBezTo>
                    <a:cubicBezTo>
                      <a:pt x="1578" y="640"/>
                      <a:pt x="1052" y="572"/>
                      <a:pt x="663" y="275"/>
                    </a:cubicBezTo>
                    <a:cubicBezTo>
                      <a:pt x="595" y="183"/>
                      <a:pt x="503" y="137"/>
                      <a:pt x="412" y="92"/>
                    </a:cubicBezTo>
                    <a:cubicBezTo>
                      <a:pt x="366" y="23"/>
                      <a:pt x="297" y="0"/>
                      <a:pt x="2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106"/>
              <p:cNvSpPr/>
              <p:nvPr/>
            </p:nvSpPr>
            <p:spPr>
              <a:xfrm>
                <a:off x="4020925" y="5224750"/>
                <a:ext cx="59475" cy="32050"/>
              </a:xfrm>
              <a:custGeom>
                <a:avLst/>
                <a:gdLst/>
                <a:ahLst/>
                <a:cxnLst/>
                <a:rect l="l" t="t" r="r" b="b"/>
                <a:pathLst>
                  <a:path w="2379" h="1282" extrusionOk="0">
                    <a:moveTo>
                      <a:pt x="2081" y="1"/>
                    </a:moveTo>
                    <a:lnTo>
                      <a:pt x="137" y="801"/>
                    </a:lnTo>
                    <a:cubicBezTo>
                      <a:pt x="69" y="870"/>
                      <a:pt x="23" y="961"/>
                      <a:pt x="0" y="1053"/>
                    </a:cubicBezTo>
                    <a:cubicBezTo>
                      <a:pt x="0" y="1144"/>
                      <a:pt x="46" y="1236"/>
                      <a:pt x="137" y="1281"/>
                    </a:cubicBezTo>
                    <a:cubicBezTo>
                      <a:pt x="366" y="1121"/>
                      <a:pt x="663" y="1030"/>
                      <a:pt x="938" y="1030"/>
                    </a:cubicBezTo>
                    <a:cubicBezTo>
                      <a:pt x="969" y="1032"/>
                      <a:pt x="999" y="1034"/>
                      <a:pt x="1029" y="1034"/>
                    </a:cubicBezTo>
                    <a:cubicBezTo>
                      <a:pt x="1549" y="1034"/>
                      <a:pt x="1895" y="671"/>
                      <a:pt x="2241" y="390"/>
                    </a:cubicBezTo>
                    <a:cubicBezTo>
                      <a:pt x="2378" y="275"/>
                      <a:pt x="2241" y="92"/>
                      <a:pt x="20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106"/>
              <p:cNvSpPr/>
              <p:nvPr/>
            </p:nvSpPr>
            <p:spPr>
              <a:xfrm>
                <a:off x="4337050" y="4717700"/>
                <a:ext cx="38325" cy="41175"/>
              </a:xfrm>
              <a:custGeom>
                <a:avLst/>
                <a:gdLst/>
                <a:ahLst/>
                <a:cxnLst/>
                <a:rect l="l" t="t" r="r" b="b"/>
                <a:pathLst>
                  <a:path w="1533" h="1647" extrusionOk="0">
                    <a:moveTo>
                      <a:pt x="1235" y="0"/>
                    </a:moveTo>
                    <a:cubicBezTo>
                      <a:pt x="961" y="92"/>
                      <a:pt x="732" y="297"/>
                      <a:pt x="641" y="572"/>
                    </a:cubicBezTo>
                    <a:cubicBezTo>
                      <a:pt x="526" y="755"/>
                      <a:pt x="412" y="915"/>
                      <a:pt x="298" y="1075"/>
                    </a:cubicBezTo>
                    <a:cubicBezTo>
                      <a:pt x="1" y="1532"/>
                      <a:pt x="275" y="1601"/>
                      <a:pt x="641" y="1646"/>
                    </a:cubicBezTo>
                    <a:cubicBezTo>
                      <a:pt x="1212" y="1646"/>
                      <a:pt x="1258" y="1166"/>
                      <a:pt x="1441" y="800"/>
                    </a:cubicBezTo>
                    <a:cubicBezTo>
                      <a:pt x="1464" y="686"/>
                      <a:pt x="1510" y="572"/>
                      <a:pt x="1533" y="457"/>
                    </a:cubicBezTo>
                    <a:lnTo>
                      <a:pt x="1533" y="274"/>
                    </a:lnTo>
                    <a:lnTo>
                      <a:pt x="12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106"/>
              <p:cNvSpPr/>
              <p:nvPr/>
            </p:nvSpPr>
            <p:spPr>
              <a:xfrm>
                <a:off x="3880300" y="5274825"/>
                <a:ext cx="56050" cy="13525"/>
              </a:xfrm>
              <a:custGeom>
                <a:avLst/>
                <a:gdLst/>
                <a:ahLst/>
                <a:cxnLst/>
                <a:rect l="l" t="t" r="r" b="b"/>
                <a:pathLst>
                  <a:path w="2242" h="541" extrusionOk="0">
                    <a:moveTo>
                      <a:pt x="1698" y="0"/>
                    </a:moveTo>
                    <a:cubicBezTo>
                      <a:pt x="1127" y="0"/>
                      <a:pt x="547" y="112"/>
                      <a:pt x="0" y="307"/>
                    </a:cubicBezTo>
                    <a:cubicBezTo>
                      <a:pt x="161" y="468"/>
                      <a:pt x="356" y="540"/>
                      <a:pt x="571" y="540"/>
                    </a:cubicBezTo>
                    <a:cubicBezTo>
                      <a:pt x="602" y="540"/>
                      <a:pt x="632" y="539"/>
                      <a:pt x="663" y="536"/>
                    </a:cubicBezTo>
                    <a:lnTo>
                      <a:pt x="2241" y="536"/>
                    </a:lnTo>
                    <a:cubicBezTo>
                      <a:pt x="2241" y="445"/>
                      <a:pt x="2241" y="353"/>
                      <a:pt x="2241" y="284"/>
                    </a:cubicBezTo>
                    <a:lnTo>
                      <a:pt x="1990" y="10"/>
                    </a:lnTo>
                    <a:cubicBezTo>
                      <a:pt x="1893" y="3"/>
                      <a:pt x="1796" y="0"/>
                      <a:pt x="16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106"/>
              <p:cNvSpPr/>
              <p:nvPr/>
            </p:nvSpPr>
            <p:spPr>
              <a:xfrm>
                <a:off x="4181550" y="4864600"/>
                <a:ext cx="29200" cy="25300"/>
              </a:xfrm>
              <a:custGeom>
                <a:avLst/>
                <a:gdLst/>
                <a:ahLst/>
                <a:cxnLst/>
                <a:rect l="l" t="t" r="r" b="b"/>
                <a:pathLst>
                  <a:path w="1168" h="1012" extrusionOk="0">
                    <a:moveTo>
                      <a:pt x="595" y="1"/>
                    </a:moveTo>
                    <a:cubicBezTo>
                      <a:pt x="321" y="1"/>
                      <a:pt x="1" y="321"/>
                      <a:pt x="47" y="572"/>
                    </a:cubicBezTo>
                    <a:cubicBezTo>
                      <a:pt x="92" y="824"/>
                      <a:pt x="298" y="1007"/>
                      <a:pt x="550" y="1007"/>
                    </a:cubicBezTo>
                    <a:cubicBezTo>
                      <a:pt x="572" y="1010"/>
                      <a:pt x="594" y="1012"/>
                      <a:pt x="616" y="1012"/>
                    </a:cubicBezTo>
                    <a:cubicBezTo>
                      <a:pt x="893" y="1012"/>
                      <a:pt x="1167" y="761"/>
                      <a:pt x="1167" y="550"/>
                    </a:cubicBezTo>
                    <a:cubicBezTo>
                      <a:pt x="1098" y="275"/>
                      <a:pt x="870" y="47"/>
                      <a:pt x="5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106"/>
              <p:cNvSpPr/>
              <p:nvPr/>
            </p:nvSpPr>
            <p:spPr>
              <a:xfrm>
                <a:off x="3980325" y="5247950"/>
                <a:ext cx="43475" cy="21425"/>
              </a:xfrm>
              <a:custGeom>
                <a:avLst/>
                <a:gdLst/>
                <a:ahLst/>
                <a:cxnLst/>
                <a:rect l="l" t="t" r="r" b="b"/>
                <a:pathLst>
                  <a:path w="1739" h="857" extrusionOk="0">
                    <a:moveTo>
                      <a:pt x="1515" y="0"/>
                    </a:moveTo>
                    <a:cubicBezTo>
                      <a:pt x="1474" y="0"/>
                      <a:pt x="1434" y="10"/>
                      <a:pt x="1396" y="33"/>
                    </a:cubicBezTo>
                    <a:lnTo>
                      <a:pt x="1" y="605"/>
                    </a:lnTo>
                    <a:cubicBezTo>
                      <a:pt x="92" y="719"/>
                      <a:pt x="252" y="811"/>
                      <a:pt x="412" y="834"/>
                    </a:cubicBezTo>
                    <a:cubicBezTo>
                      <a:pt x="487" y="849"/>
                      <a:pt x="559" y="856"/>
                      <a:pt x="628" y="856"/>
                    </a:cubicBezTo>
                    <a:cubicBezTo>
                      <a:pt x="1067" y="856"/>
                      <a:pt x="1403" y="571"/>
                      <a:pt x="1739" y="353"/>
                    </a:cubicBezTo>
                    <a:lnTo>
                      <a:pt x="1739" y="102"/>
                    </a:lnTo>
                    <a:cubicBezTo>
                      <a:pt x="1678" y="41"/>
                      <a:pt x="1596" y="0"/>
                      <a:pt x="15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106"/>
              <p:cNvSpPr/>
              <p:nvPr/>
            </p:nvSpPr>
            <p:spPr>
              <a:xfrm>
                <a:off x="4124400" y="5181300"/>
                <a:ext cx="31450" cy="22900"/>
              </a:xfrm>
              <a:custGeom>
                <a:avLst/>
                <a:gdLst/>
                <a:ahLst/>
                <a:cxnLst/>
                <a:rect l="l" t="t" r="r" b="b"/>
                <a:pathLst>
                  <a:path w="1258" h="916" extrusionOk="0">
                    <a:moveTo>
                      <a:pt x="1006" y="1"/>
                    </a:moveTo>
                    <a:lnTo>
                      <a:pt x="0" y="756"/>
                    </a:lnTo>
                    <a:cubicBezTo>
                      <a:pt x="92" y="824"/>
                      <a:pt x="206" y="916"/>
                      <a:pt x="297" y="916"/>
                    </a:cubicBezTo>
                    <a:cubicBezTo>
                      <a:pt x="526" y="870"/>
                      <a:pt x="778" y="801"/>
                      <a:pt x="1006" y="710"/>
                    </a:cubicBezTo>
                    <a:cubicBezTo>
                      <a:pt x="1258" y="595"/>
                      <a:pt x="1235" y="435"/>
                      <a:pt x="1006" y="1"/>
                    </a:cubicBezTo>
                    <a:close/>
                  </a:path>
                </a:pathLst>
              </a:custGeom>
              <a:solidFill>
                <a:srgbClr val="B841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106"/>
              <p:cNvSpPr/>
              <p:nvPr/>
            </p:nvSpPr>
            <p:spPr>
              <a:xfrm>
                <a:off x="3475550" y="5248775"/>
                <a:ext cx="47750" cy="15425"/>
              </a:xfrm>
              <a:custGeom>
                <a:avLst/>
                <a:gdLst/>
                <a:ahLst/>
                <a:cxnLst/>
                <a:rect l="l" t="t" r="r" b="b"/>
                <a:pathLst>
                  <a:path w="1910" h="617" extrusionOk="0">
                    <a:moveTo>
                      <a:pt x="229" y="0"/>
                    </a:moveTo>
                    <a:cubicBezTo>
                      <a:pt x="69" y="92"/>
                      <a:pt x="1" y="183"/>
                      <a:pt x="161" y="320"/>
                    </a:cubicBezTo>
                    <a:cubicBezTo>
                      <a:pt x="229" y="389"/>
                      <a:pt x="298" y="480"/>
                      <a:pt x="389" y="549"/>
                    </a:cubicBezTo>
                    <a:lnTo>
                      <a:pt x="1624" y="572"/>
                    </a:lnTo>
                    <a:cubicBezTo>
                      <a:pt x="1691" y="603"/>
                      <a:pt x="1744" y="617"/>
                      <a:pt x="1784" y="617"/>
                    </a:cubicBezTo>
                    <a:cubicBezTo>
                      <a:pt x="1894" y="617"/>
                      <a:pt x="1909" y="511"/>
                      <a:pt x="1876" y="343"/>
                    </a:cubicBezTo>
                    <a:cubicBezTo>
                      <a:pt x="1350" y="137"/>
                      <a:pt x="801" y="23"/>
                      <a:pt x="229" y="0"/>
                    </a:cubicBezTo>
                    <a:close/>
                  </a:path>
                </a:pathLst>
              </a:custGeom>
              <a:solidFill>
                <a:srgbClr val="B641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106"/>
              <p:cNvSpPr/>
              <p:nvPr/>
            </p:nvSpPr>
            <p:spPr>
              <a:xfrm>
                <a:off x="3516150" y="5257025"/>
                <a:ext cx="37750" cy="18075"/>
              </a:xfrm>
              <a:custGeom>
                <a:avLst/>
                <a:gdLst/>
                <a:ahLst/>
                <a:cxnLst/>
                <a:rect l="l" t="t" r="r" b="b"/>
                <a:pathLst>
                  <a:path w="1510" h="723" extrusionOk="0">
                    <a:moveTo>
                      <a:pt x="390" y="1"/>
                    </a:moveTo>
                    <a:cubicBezTo>
                      <a:pt x="344" y="1"/>
                      <a:pt x="298" y="4"/>
                      <a:pt x="252" y="13"/>
                    </a:cubicBezTo>
                    <a:lnTo>
                      <a:pt x="0" y="242"/>
                    </a:lnTo>
                    <a:cubicBezTo>
                      <a:pt x="457" y="585"/>
                      <a:pt x="1029" y="585"/>
                      <a:pt x="1509" y="722"/>
                    </a:cubicBezTo>
                    <a:lnTo>
                      <a:pt x="1509" y="493"/>
                    </a:lnTo>
                    <a:cubicBezTo>
                      <a:pt x="1509" y="333"/>
                      <a:pt x="1349" y="333"/>
                      <a:pt x="1258" y="242"/>
                    </a:cubicBezTo>
                    <a:cubicBezTo>
                      <a:pt x="979" y="182"/>
                      <a:pt x="699" y="1"/>
                      <a:pt x="390" y="1"/>
                    </a:cubicBezTo>
                    <a:close/>
                  </a:path>
                </a:pathLst>
              </a:custGeom>
              <a:solidFill>
                <a:srgbClr val="C14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106"/>
              <p:cNvSpPr/>
              <p:nvPr/>
            </p:nvSpPr>
            <p:spPr>
              <a:xfrm>
                <a:off x="3747675" y="5301350"/>
                <a:ext cx="44600" cy="5275"/>
              </a:xfrm>
              <a:custGeom>
                <a:avLst/>
                <a:gdLst/>
                <a:ahLst/>
                <a:cxnLst/>
                <a:rect l="l" t="t" r="r" b="b"/>
                <a:pathLst>
                  <a:path w="1784" h="211" extrusionOk="0">
                    <a:moveTo>
                      <a:pt x="435" y="1"/>
                    </a:moveTo>
                    <a:cubicBezTo>
                      <a:pt x="274" y="1"/>
                      <a:pt x="114" y="92"/>
                      <a:pt x="0" y="207"/>
                    </a:cubicBezTo>
                    <a:lnTo>
                      <a:pt x="1235" y="207"/>
                    </a:lnTo>
                    <a:cubicBezTo>
                      <a:pt x="1256" y="209"/>
                      <a:pt x="1277" y="210"/>
                      <a:pt x="1298" y="210"/>
                    </a:cubicBezTo>
                    <a:cubicBezTo>
                      <a:pt x="1482" y="210"/>
                      <a:pt x="1661" y="124"/>
                      <a:pt x="1784" y="1"/>
                    </a:cubicBezTo>
                    <a:close/>
                  </a:path>
                </a:pathLst>
              </a:custGeom>
              <a:solidFill>
                <a:srgbClr val="B03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106"/>
              <p:cNvSpPr/>
              <p:nvPr/>
            </p:nvSpPr>
            <p:spPr>
              <a:xfrm>
                <a:off x="4319900" y="4809500"/>
                <a:ext cx="14325" cy="33400"/>
              </a:xfrm>
              <a:custGeom>
                <a:avLst/>
                <a:gdLst/>
                <a:ahLst/>
                <a:cxnLst/>
                <a:rect l="l" t="t" r="r" b="b"/>
                <a:pathLst>
                  <a:path w="573" h="1336" extrusionOk="0">
                    <a:moveTo>
                      <a:pt x="107" y="1"/>
                    </a:moveTo>
                    <a:cubicBezTo>
                      <a:pt x="72" y="1"/>
                      <a:pt x="36" y="41"/>
                      <a:pt x="1" y="124"/>
                    </a:cubicBezTo>
                    <a:cubicBezTo>
                      <a:pt x="1" y="536"/>
                      <a:pt x="69" y="947"/>
                      <a:pt x="206" y="1336"/>
                    </a:cubicBezTo>
                    <a:cubicBezTo>
                      <a:pt x="572" y="1061"/>
                      <a:pt x="412" y="673"/>
                      <a:pt x="458" y="330"/>
                    </a:cubicBezTo>
                    <a:cubicBezTo>
                      <a:pt x="366" y="261"/>
                      <a:pt x="298" y="170"/>
                      <a:pt x="206" y="101"/>
                    </a:cubicBezTo>
                    <a:cubicBezTo>
                      <a:pt x="173" y="35"/>
                      <a:pt x="140" y="1"/>
                      <a:pt x="1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106"/>
              <p:cNvSpPr/>
              <p:nvPr/>
            </p:nvSpPr>
            <p:spPr>
              <a:xfrm>
                <a:off x="3422375" y="5231625"/>
                <a:ext cx="30900" cy="12600"/>
              </a:xfrm>
              <a:custGeom>
                <a:avLst/>
                <a:gdLst/>
                <a:ahLst/>
                <a:cxnLst/>
                <a:rect l="l" t="t" r="r" b="b"/>
                <a:pathLst>
                  <a:path w="1236" h="504" extrusionOk="0">
                    <a:moveTo>
                      <a:pt x="778" y="0"/>
                    </a:moveTo>
                    <a:cubicBezTo>
                      <a:pt x="736" y="4"/>
                      <a:pt x="692" y="5"/>
                      <a:pt x="647" y="5"/>
                    </a:cubicBezTo>
                    <a:cubicBezTo>
                      <a:pt x="612" y="5"/>
                      <a:pt x="577" y="4"/>
                      <a:pt x="542" y="4"/>
                    </a:cubicBezTo>
                    <a:cubicBezTo>
                      <a:pt x="336" y="4"/>
                      <a:pt x="133" y="21"/>
                      <a:pt x="1" y="252"/>
                    </a:cubicBezTo>
                    <a:cubicBezTo>
                      <a:pt x="138" y="389"/>
                      <a:pt x="367" y="343"/>
                      <a:pt x="504" y="480"/>
                    </a:cubicBezTo>
                    <a:cubicBezTo>
                      <a:pt x="606" y="489"/>
                      <a:pt x="708" y="504"/>
                      <a:pt x="805" y="504"/>
                    </a:cubicBezTo>
                    <a:cubicBezTo>
                      <a:pt x="970" y="504"/>
                      <a:pt x="1121" y="461"/>
                      <a:pt x="1236" y="275"/>
                    </a:cubicBezTo>
                    <a:cubicBezTo>
                      <a:pt x="1099" y="160"/>
                      <a:pt x="984" y="0"/>
                      <a:pt x="7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106"/>
              <p:cNvSpPr/>
              <p:nvPr/>
            </p:nvSpPr>
            <p:spPr>
              <a:xfrm>
                <a:off x="4325050" y="4956075"/>
                <a:ext cx="13750" cy="30900"/>
              </a:xfrm>
              <a:custGeom>
                <a:avLst/>
                <a:gdLst/>
                <a:ahLst/>
                <a:cxnLst/>
                <a:rect l="l" t="t" r="r" b="b"/>
                <a:pathLst>
                  <a:path w="550" h="1236" extrusionOk="0">
                    <a:moveTo>
                      <a:pt x="252" y="0"/>
                    </a:moveTo>
                    <a:cubicBezTo>
                      <a:pt x="206" y="69"/>
                      <a:pt x="183" y="138"/>
                      <a:pt x="206" y="229"/>
                    </a:cubicBezTo>
                    <a:cubicBezTo>
                      <a:pt x="46" y="458"/>
                      <a:pt x="183" y="778"/>
                      <a:pt x="23" y="1007"/>
                    </a:cubicBezTo>
                    <a:cubicBezTo>
                      <a:pt x="0" y="1075"/>
                      <a:pt x="0" y="1167"/>
                      <a:pt x="23" y="1235"/>
                    </a:cubicBezTo>
                    <a:lnTo>
                      <a:pt x="229" y="1235"/>
                    </a:lnTo>
                    <a:cubicBezTo>
                      <a:pt x="389" y="1144"/>
                      <a:pt x="503" y="961"/>
                      <a:pt x="503" y="755"/>
                    </a:cubicBezTo>
                    <a:cubicBezTo>
                      <a:pt x="458" y="481"/>
                      <a:pt x="549" y="183"/>
                      <a:pt x="252" y="0"/>
                    </a:cubicBezTo>
                    <a:close/>
                  </a:path>
                </a:pathLst>
              </a:custGeom>
              <a:solidFill>
                <a:srgbClr val="971E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106"/>
              <p:cNvSpPr/>
              <p:nvPr/>
            </p:nvSpPr>
            <p:spPr>
              <a:xfrm>
                <a:off x="3547575" y="5262375"/>
                <a:ext cx="38900" cy="7000"/>
              </a:xfrm>
              <a:custGeom>
                <a:avLst/>
                <a:gdLst/>
                <a:ahLst/>
                <a:cxnLst/>
                <a:rect l="l" t="t" r="r" b="b"/>
                <a:pathLst>
                  <a:path w="1556" h="280" extrusionOk="0">
                    <a:moveTo>
                      <a:pt x="707" y="1"/>
                    </a:moveTo>
                    <a:cubicBezTo>
                      <a:pt x="473" y="1"/>
                      <a:pt x="234" y="28"/>
                      <a:pt x="1" y="28"/>
                    </a:cubicBezTo>
                    <a:lnTo>
                      <a:pt x="275" y="279"/>
                    </a:lnTo>
                    <a:lnTo>
                      <a:pt x="1556" y="234"/>
                    </a:lnTo>
                    <a:cubicBezTo>
                      <a:pt x="1289" y="43"/>
                      <a:pt x="1001" y="1"/>
                      <a:pt x="7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106"/>
              <p:cNvSpPr/>
              <p:nvPr/>
            </p:nvSpPr>
            <p:spPr>
              <a:xfrm>
                <a:off x="3808250" y="5293350"/>
                <a:ext cx="26325" cy="13750"/>
              </a:xfrm>
              <a:custGeom>
                <a:avLst/>
                <a:gdLst/>
                <a:ahLst/>
                <a:cxnLst/>
                <a:rect l="l" t="t" r="r" b="b"/>
                <a:pathLst>
                  <a:path w="1053" h="550" extrusionOk="0">
                    <a:moveTo>
                      <a:pt x="847" y="1"/>
                    </a:moveTo>
                    <a:cubicBezTo>
                      <a:pt x="550" y="69"/>
                      <a:pt x="230" y="1"/>
                      <a:pt x="1" y="252"/>
                    </a:cubicBezTo>
                    <a:lnTo>
                      <a:pt x="367" y="550"/>
                    </a:lnTo>
                    <a:cubicBezTo>
                      <a:pt x="618" y="412"/>
                      <a:pt x="916" y="367"/>
                      <a:pt x="1053" y="69"/>
                    </a:cubicBezTo>
                    <a:cubicBezTo>
                      <a:pt x="984" y="69"/>
                      <a:pt x="893" y="47"/>
                      <a:pt x="847"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106"/>
              <p:cNvSpPr/>
              <p:nvPr/>
            </p:nvSpPr>
            <p:spPr>
              <a:xfrm>
                <a:off x="4337050" y="4743975"/>
                <a:ext cx="20600" cy="18325"/>
              </a:xfrm>
              <a:custGeom>
                <a:avLst/>
                <a:gdLst/>
                <a:ahLst/>
                <a:cxnLst/>
                <a:rect l="l" t="t" r="r" b="b"/>
                <a:pathLst>
                  <a:path w="824" h="733" extrusionOk="0">
                    <a:moveTo>
                      <a:pt x="298" y="1"/>
                    </a:moveTo>
                    <a:cubicBezTo>
                      <a:pt x="1" y="138"/>
                      <a:pt x="46" y="435"/>
                      <a:pt x="1" y="687"/>
                    </a:cubicBezTo>
                    <a:lnTo>
                      <a:pt x="755" y="733"/>
                    </a:lnTo>
                    <a:cubicBezTo>
                      <a:pt x="778" y="733"/>
                      <a:pt x="801" y="710"/>
                      <a:pt x="824" y="641"/>
                    </a:cubicBezTo>
                    <a:cubicBezTo>
                      <a:pt x="824" y="573"/>
                      <a:pt x="801" y="504"/>
                      <a:pt x="755" y="458"/>
                    </a:cubicBezTo>
                    <a:cubicBezTo>
                      <a:pt x="481" y="435"/>
                      <a:pt x="275" y="344"/>
                      <a:pt x="298" y="1"/>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106"/>
              <p:cNvSpPr/>
              <p:nvPr/>
            </p:nvSpPr>
            <p:spPr>
              <a:xfrm>
                <a:off x="4359350" y="4624500"/>
                <a:ext cx="8600" cy="8025"/>
              </a:xfrm>
              <a:custGeom>
                <a:avLst/>
                <a:gdLst/>
                <a:ahLst/>
                <a:cxnLst/>
                <a:rect l="l" t="t" r="r" b="b"/>
                <a:pathLst>
                  <a:path w="344" h="321" extrusionOk="0">
                    <a:moveTo>
                      <a:pt x="138" y="1"/>
                    </a:moveTo>
                    <a:cubicBezTo>
                      <a:pt x="46" y="47"/>
                      <a:pt x="0" y="115"/>
                      <a:pt x="69" y="207"/>
                    </a:cubicBezTo>
                    <a:cubicBezTo>
                      <a:pt x="138" y="252"/>
                      <a:pt x="206" y="275"/>
                      <a:pt x="275" y="321"/>
                    </a:cubicBezTo>
                    <a:cubicBezTo>
                      <a:pt x="298" y="229"/>
                      <a:pt x="343" y="138"/>
                      <a:pt x="343" y="92"/>
                    </a:cubicBezTo>
                    <a:cubicBezTo>
                      <a:pt x="343" y="47"/>
                      <a:pt x="206" y="47"/>
                      <a:pt x="1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106"/>
              <p:cNvSpPr/>
              <p:nvPr/>
            </p:nvSpPr>
            <p:spPr>
              <a:xfrm>
                <a:off x="4325050" y="4785725"/>
                <a:ext cx="12025" cy="14300"/>
              </a:xfrm>
              <a:custGeom>
                <a:avLst/>
                <a:gdLst/>
                <a:ahLst/>
                <a:cxnLst/>
                <a:rect l="l" t="t" r="r" b="b"/>
                <a:pathLst>
                  <a:path w="481" h="572" extrusionOk="0">
                    <a:moveTo>
                      <a:pt x="458" y="0"/>
                    </a:moveTo>
                    <a:lnTo>
                      <a:pt x="458" y="0"/>
                    </a:lnTo>
                    <a:cubicBezTo>
                      <a:pt x="252" y="137"/>
                      <a:pt x="92" y="343"/>
                      <a:pt x="0" y="572"/>
                    </a:cubicBezTo>
                    <a:cubicBezTo>
                      <a:pt x="389" y="572"/>
                      <a:pt x="481" y="320"/>
                      <a:pt x="4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106"/>
              <p:cNvSpPr/>
              <p:nvPr/>
            </p:nvSpPr>
            <p:spPr>
              <a:xfrm>
                <a:off x="3322350" y="4003675"/>
                <a:ext cx="13175" cy="14325"/>
              </a:xfrm>
              <a:custGeom>
                <a:avLst/>
                <a:gdLst/>
                <a:ahLst/>
                <a:cxnLst/>
                <a:rect l="l" t="t" r="r" b="b"/>
                <a:pathLst>
                  <a:path w="527" h="573" extrusionOk="0">
                    <a:moveTo>
                      <a:pt x="252" y="1"/>
                    </a:moveTo>
                    <a:lnTo>
                      <a:pt x="0" y="252"/>
                    </a:lnTo>
                    <a:cubicBezTo>
                      <a:pt x="23" y="367"/>
                      <a:pt x="46" y="458"/>
                      <a:pt x="46" y="572"/>
                    </a:cubicBezTo>
                    <a:lnTo>
                      <a:pt x="526" y="275"/>
                    </a:lnTo>
                    <a:lnTo>
                      <a:pt x="252" y="1"/>
                    </a:lnTo>
                    <a:close/>
                  </a:path>
                </a:pathLst>
              </a:custGeom>
              <a:solidFill>
                <a:srgbClr val="ED9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106"/>
              <p:cNvSpPr/>
              <p:nvPr/>
            </p:nvSpPr>
            <p:spPr>
              <a:xfrm>
                <a:off x="4323900" y="4961800"/>
                <a:ext cx="9750" cy="19450"/>
              </a:xfrm>
              <a:custGeom>
                <a:avLst/>
                <a:gdLst/>
                <a:ahLst/>
                <a:cxnLst/>
                <a:rect l="l" t="t" r="r" b="b"/>
                <a:pathLst>
                  <a:path w="390" h="778" extrusionOk="0">
                    <a:moveTo>
                      <a:pt x="252" y="0"/>
                    </a:moveTo>
                    <a:lnTo>
                      <a:pt x="252" y="0"/>
                    </a:lnTo>
                    <a:cubicBezTo>
                      <a:pt x="69" y="206"/>
                      <a:pt x="1" y="503"/>
                      <a:pt x="69" y="778"/>
                    </a:cubicBezTo>
                    <a:cubicBezTo>
                      <a:pt x="298" y="595"/>
                      <a:pt x="389" y="252"/>
                      <a:pt x="2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106"/>
              <p:cNvSpPr/>
              <p:nvPr/>
            </p:nvSpPr>
            <p:spPr>
              <a:xfrm>
                <a:off x="4373650" y="4360400"/>
                <a:ext cx="15450" cy="12600"/>
              </a:xfrm>
              <a:custGeom>
                <a:avLst/>
                <a:gdLst/>
                <a:ahLst/>
                <a:cxnLst/>
                <a:rect l="l" t="t" r="r" b="b"/>
                <a:pathLst>
                  <a:path w="618" h="504" extrusionOk="0">
                    <a:moveTo>
                      <a:pt x="320" y="0"/>
                    </a:moveTo>
                    <a:lnTo>
                      <a:pt x="23" y="23"/>
                    </a:lnTo>
                    <a:cubicBezTo>
                      <a:pt x="0" y="206"/>
                      <a:pt x="114" y="412"/>
                      <a:pt x="297" y="504"/>
                    </a:cubicBezTo>
                    <a:lnTo>
                      <a:pt x="343" y="435"/>
                    </a:lnTo>
                    <a:cubicBezTo>
                      <a:pt x="389" y="366"/>
                      <a:pt x="457" y="298"/>
                      <a:pt x="549" y="252"/>
                    </a:cubicBezTo>
                    <a:lnTo>
                      <a:pt x="572" y="229"/>
                    </a:lnTo>
                    <a:cubicBezTo>
                      <a:pt x="595" y="229"/>
                      <a:pt x="595" y="183"/>
                      <a:pt x="595" y="138"/>
                    </a:cubicBezTo>
                    <a:cubicBezTo>
                      <a:pt x="617" y="92"/>
                      <a:pt x="595" y="23"/>
                      <a:pt x="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106"/>
              <p:cNvSpPr/>
              <p:nvPr/>
            </p:nvSpPr>
            <p:spPr>
              <a:xfrm>
                <a:off x="4156975" y="4288375"/>
                <a:ext cx="8025" cy="8475"/>
              </a:xfrm>
              <a:custGeom>
                <a:avLst/>
                <a:gdLst/>
                <a:ahLst/>
                <a:cxnLst/>
                <a:rect l="l" t="t" r="r" b="b"/>
                <a:pathLst>
                  <a:path w="321" h="339" extrusionOk="0">
                    <a:moveTo>
                      <a:pt x="69" y="0"/>
                    </a:moveTo>
                    <a:cubicBezTo>
                      <a:pt x="23" y="69"/>
                      <a:pt x="1" y="137"/>
                      <a:pt x="1" y="229"/>
                    </a:cubicBezTo>
                    <a:cubicBezTo>
                      <a:pt x="1" y="296"/>
                      <a:pt x="50" y="338"/>
                      <a:pt x="112" y="338"/>
                    </a:cubicBezTo>
                    <a:cubicBezTo>
                      <a:pt x="134" y="338"/>
                      <a:pt x="159" y="333"/>
                      <a:pt x="183" y="320"/>
                    </a:cubicBezTo>
                    <a:cubicBezTo>
                      <a:pt x="298" y="275"/>
                      <a:pt x="321" y="206"/>
                      <a:pt x="252" y="115"/>
                    </a:cubicBezTo>
                    <a:cubicBezTo>
                      <a:pt x="206" y="69"/>
                      <a:pt x="138" y="23"/>
                      <a:pt x="69" y="0"/>
                    </a:cubicBezTo>
                    <a:close/>
                  </a:path>
                </a:pathLst>
              </a:custGeom>
              <a:solidFill>
                <a:srgbClr val="EE9D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106"/>
              <p:cNvSpPr/>
              <p:nvPr/>
            </p:nvSpPr>
            <p:spPr>
              <a:xfrm>
                <a:off x="3078825" y="4307800"/>
                <a:ext cx="6300" cy="8600"/>
              </a:xfrm>
              <a:custGeom>
                <a:avLst/>
                <a:gdLst/>
                <a:ahLst/>
                <a:cxnLst/>
                <a:rect l="l" t="t" r="r" b="b"/>
                <a:pathLst>
                  <a:path w="252" h="344" extrusionOk="0">
                    <a:moveTo>
                      <a:pt x="69" y="1"/>
                    </a:moveTo>
                    <a:cubicBezTo>
                      <a:pt x="69" y="69"/>
                      <a:pt x="0" y="138"/>
                      <a:pt x="23" y="207"/>
                    </a:cubicBezTo>
                    <a:cubicBezTo>
                      <a:pt x="46" y="275"/>
                      <a:pt x="137" y="298"/>
                      <a:pt x="206" y="344"/>
                    </a:cubicBezTo>
                    <a:cubicBezTo>
                      <a:pt x="229" y="275"/>
                      <a:pt x="252" y="207"/>
                      <a:pt x="252" y="138"/>
                    </a:cubicBezTo>
                    <a:lnTo>
                      <a:pt x="69" y="1"/>
                    </a:lnTo>
                    <a:close/>
                  </a:path>
                </a:pathLst>
              </a:custGeom>
              <a:solidFill>
                <a:srgbClr val="DE76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106"/>
              <p:cNvSpPr/>
              <p:nvPr/>
            </p:nvSpPr>
            <p:spPr>
              <a:xfrm>
                <a:off x="4077725" y="5157725"/>
                <a:ext cx="4950" cy="3600"/>
              </a:xfrm>
              <a:custGeom>
                <a:avLst/>
                <a:gdLst/>
                <a:ahLst/>
                <a:cxnLst/>
                <a:rect l="l" t="t" r="r" b="b"/>
                <a:pathLst>
                  <a:path w="198" h="144" extrusionOk="0">
                    <a:moveTo>
                      <a:pt x="85" y="0"/>
                    </a:moveTo>
                    <a:cubicBezTo>
                      <a:pt x="24" y="0"/>
                      <a:pt x="0" y="41"/>
                      <a:pt x="38" y="98"/>
                    </a:cubicBezTo>
                    <a:cubicBezTo>
                      <a:pt x="38" y="144"/>
                      <a:pt x="84" y="144"/>
                      <a:pt x="129" y="144"/>
                    </a:cubicBezTo>
                    <a:lnTo>
                      <a:pt x="198" y="75"/>
                    </a:lnTo>
                    <a:cubicBezTo>
                      <a:pt x="175" y="52"/>
                      <a:pt x="152" y="6"/>
                      <a:pt x="129" y="6"/>
                    </a:cubicBezTo>
                    <a:cubicBezTo>
                      <a:pt x="113" y="2"/>
                      <a:pt x="98" y="0"/>
                      <a:pt x="85" y="0"/>
                    </a:cubicBezTo>
                    <a:close/>
                  </a:path>
                </a:pathLst>
              </a:custGeom>
              <a:solidFill>
                <a:srgbClr val="F3D1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106"/>
              <p:cNvSpPr/>
              <p:nvPr/>
            </p:nvSpPr>
            <p:spPr>
              <a:xfrm>
                <a:off x="4318750" y="4799450"/>
                <a:ext cx="6325" cy="13150"/>
              </a:xfrm>
              <a:custGeom>
                <a:avLst/>
                <a:gdLst/>
                <a:ahLst/>
                <a:cxnLst/>
                <a:rect l="l" t="t" r="r" b="b"/>
                <a:pathLst>
                  <a:path w="253" h="526" extrusionOk="0">
                    <a:moveTo>
                      <a:pt x="252" y="0"/>
                    </a:moveTo>
                    <a:cubicBezTo>
                      <a:pt x="1" y="91"/>
                      <a:pt x="69" y="343"/>
                      <a:pt x="47" y="526"/>
                    </a:cubicBezTo>
                    <a:cubicBezTo>
                      <a:pt x="115" y="526"/>
                      <a:pt x="184" y="526"/>
                      <a:pt x="252" y="503"/>
                    </a:cubicBezTo>
                    <a:lnTo>
                      <a:pt x="2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106"/>
              <p:cNvSpPr/>
              <p:nvPr/>
            </p:nvSpPr>
            <p:spPr>
              <a:xfrm>
                <a:off x="3736225" y="5306500"/>
                <a:ext cx="12025" cy="5225"/>
              </a:xfrm>
              <a:custGeom>
                <a:avLst/>
                <a:gdLst/>
                <a:ahLst/>
                <a:cxnLst/>
                <a:rect l="l" t="t" r="r" b="b"/>
                <a:pathLst>
                  <a:path w="481" h="209" extrusionOk="0">
                    <a:moveTo>
                      <a:pt x="481" y="1"/>
                    </a:moveTo>
                    <a:lnTo>
                      <a:pt x="1" y="69"/>
                    </a:lnTo>
                    <a:cubicBezTo>
                      <a:pt x="83" y="162"/>
                      <a:pt x="161" y="208"/>
                      <a:pt x="234" y="208"/>
                    </a:cubicBezTo>
                    <a:cubicBezTo>
                      <a:pt x="323" y="208"/>
                      <a:pt x="405" y="139"/>
                      <a:pt x="481" y="1"/>
                    </a:cubicBezTo>
                    <a:close/>
                  </a:path>
                </a:pathLst>
              </a:custGeom>
              <a:solidFill>
                <a:srgbClr val="B03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106"/>
              <p:cNvSpPr/>
              <p:nvPr/>
            </p:nvSpPr>
            <p:spPr>
              <a:xfrm>
                <a:off x="4205575" y="5131000"/>
                <a:ext cx="6300" cy="6325"/>
              </a:xfrm>
              <a:custGeom>
                <a:avLst/>
                <a:gdLst/>
                <a:ahLst/>
                <a:cxnLst/>
                <a:rect l="l" t="t" r="r" b="b"/>
                <a:pathLst>
                  <a:path w="252" h="253" extrusionOk="0">
                    <a:moveTo>
                      <a:pt x="252" y="1"/>
                    </a:moveTo>
                    <a:lnTo>
                      <a:pt x="252" y="1"/>
                    </a:lnTo>
                    <a:cubicBezTo>
                      <a:pt x="115" y="24"/>
                      <a:pt x="23" y="115"/>
                      <a:pt x="0" y="252"/>
                    </a:cubicBezTo>
                    <a:lnTo>
                      <a:pt x="252" y="1"/>
                    </a:lnTo>
                    <a:close/>
                  </a:path>
                </a:pathLst>
              </a:custGeom>
              <a:solidFill>
                <a:srgbClr val="CB5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106"/>
              <p:cNvSpPr/>
              <p:nvPr/>
            </p:nvSpPr>
            <p:spPr>
              <a:xfrm>
                <a:off x="4174125" y="5157300"/>
                <a:ext cx="6875" cy="5750"/>
              </a:xfrm>
              <a:custGeom>
                <a:avLst/>
                <a:gdLst/>
                <a:ahLst/>
                <a:cxnLst/>
                <a:rect l="l" t="t" r="r" b="b"/>
                <a:pathLst>
                  <a:path w="275" h="230" extrusionOk="0">
                    <a:moveTo>
                      <a:pt x="275" y="1"/>
                    </a:moveTo>
                    <a:lnTo>
                      <a:pt x="275" y="1"/>
                    </a:lnTo>
                    <a:cubicBezTo>
                      <a:pt x="138" y="23"/>
                      <a:pt x="46" y="115"/>
                      <a:pt x="1" y="229"/>
                    </a:cubicBezTo>
                    <a:lnTo>
                      <a:pt x="275" y="1"/>
                    </a:lnTo>
                    <a:close/>
                  </a:path>
                </a:pathLst>
              </a:custGeom>
              <a:solidFill>
                <a:srgbClr val="BB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106"/>
              <p:cNvSpPr/>
              <p:nvPr/>
            </p:nvSpPr>
            <p:spPr>
              <a:xfrm>
                <a:off x="4167275" y="5162450"/>
                <a:ext cx="6875" cy="6300"/>
              </a:xfrm>
              <a:custGeom>
                <a:avLst/>
                <a:gdLst/>
                <a:ahLst/>
                <a:cxnLst/>
                <a:rect l="l" t="t" r="r" b="b"/>
                <a:pathLst>
                  <a:path w="275" h="252" extrusionOk="0">
                    <a:moveTo>
                      <a:pt x="275" y="0"/>
                    </a:moveTo>
                    <a:lnTo>
                      <a:pt x="0" y="252"/>
                    </a:lnTo>
                    <a:close/>
                  </a:path>
                </a:pathLst>
              </a:custGeom>
              <a:solidFill>
                <a:srgbClr val="BB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106"/>
              <p:cNvSpPr/>
              <p:nvPr/>
            </p:nvSpPr>
            <p:spPr>
              <a:xfrm>
                <a:off x="3372075" y="5195525"/>
                <a:ext cx="6325" cy="4675"/>
              </a:xfrm>
              <a:custGeom>
                <a:avLst/>
                <a:gdLst/>
                <a:ahLst/>
                <a:cxnLst/>
                <a:rect l="l" t="t" r="r" b="b"/>
                <a:pathLst>
                  <a:path w="253" h="187" extrusionOk="0">
                    <a:moveTo>
                      <a:pt x="36" y="0"/>
                    </a:moveTo>
                    <a:cubicBezTo>
                      <a:pt x="25" y="0"/>
                      <a:pt x="13" y="1"/>
                      <a:pt x="1" y="4"/>
                    </a:cubicBezTo>
                    <a:cubicBezTo>
                      <a:pt x="46" y="118"/>
                      <a:pt x="138" y="187"/>
                      <a:pt x="252" y="187"/>
                    </a:cubicBezTo>
                    <a:cubicBezTo>
                      <a:pt x="232" y="84"/>
                      <a:pt x="138" y="0"/>
                      <a:pt x="36" y="0"/>
                    </a:cubicBezTo>
                    <a:close/>
                  </a:path>
                </a:pathLst>
              </a:custGeom>
              <a:solidFill>
                <a:srgbClr val="C95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106"/>
              <p:cNvSpPr/>
              <p:nvPr/>
            </p:nvSpPr>
            <p:spPr>
              <a:xfrm>
                <a:off x="4015200" y="5244425"/>
                <a:ext cx="9175" cy="6075"/>
              </a:xfrm>
              <a:custGeom>
                <a:avLst/>
                <a:gdLst/>
                <a:ahLst/>
                <a:cxnLst/>
                <a:rect l="l" t="t" r="r" b="b"/>
                <a:pathLst>
                  <a:path w="367" h="243" extrusionOk="0">
                    <a:moveTo>
                      <a:pt x="270" y="0"/>
                    </a:moveTo>
                    <a:cubicBezTo>
                      <a:pt x="152" y="0"/>
                      <a:pt x="55" y="66"/>
                      <a:pt x="1" y="174"/>
                    </a:cubicBezTo>
                    <a:lnTo>
                      <a:pt x="344" y="243"/>
                    </a:lnTo>
                    <a:cubicBezTo>
                      <a:pt x="344" y="174"/>
                      <a:pt x="366" y="83"/>
                      <a:pt x="366" y="14"/>
                    </a:cubicBezTo>
                    <a:cubicBezTo>
                      <a:pt x="333" y="5"/>
                      <a:pt x="301" y="0"/>
                      <a:pt x="270" y="0"/>
                    </a:cubicBez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106"/>
              <p:cNvSpPr/>
              <p:nvPr/>
            </p:nvSpPr>
            <p:spPr>
              <a:xfrm>
                <a:off x="3931175" y="5258475"/>
                <a:ext cx="3450" cy="3475"/>
              </a:xfrm>
              <a:custGeom>
                <a:avLst/>
                <a:gdLst/>
                <a:ahLst/>
                <a:cxnLst/>
                <a:rect l="l" t="t" r="r" b="b"/>
                <a:pathLst>
                  <a:path w="138" h="139" extrusionOk="0">
                    <a:moveTo>
                      <a:pt x="69" y="1"/>
                    </a:moveTo>
                    <a:cubicBezTo>
                      <a:pt x="46" y="1"/>
                      <a:pt x="23" y="24"/>
                      <a:pt x="0" y="47"/>
                    </a:cubicBezTo>
                    <a:lnTo>
                      <a:pt x="69" y="138"/>
                    </a:lnTo>
                    <a:lnTo>
                      <a:pt x="137" y="70"/>
                    </a:lnTo>
                    <a:cubicBezTo>
                      <a:pt x="115" y="47"/>
                      <a:pt x="92" y="1"/>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106"/>
              <p:cNvSpPr/>
              <p:nvPr/>
            </p:nvSpPr>
            <p:spPr>
              <a:xfrm>
                <a:off x="3635625" y="5288225"/>
                <a:ext cx="8025" cy="5150"/>
              </a:xfrm>
              <a:custGeom>
                <a:avLst/>
                <a:gdLst/>
                <a:ahLst/>
                <a:cxnLst/>
                <a:rect l="l" t="t" r="r" b="b"/>
                <a:pathLst>
                  <a:path w="321" h="206" extrusionOk="0">
                    <a:moveTo>
                      <a:pt x="0" y="0"/>
                    </a:moveTo>
                    <a:cubicBezTo>
                      <a:pt x="46" y="114"/>
                      <a:pt x="183" y="206"/>
                      <a:pt x="320" y="206"/>
                    </a:cubicBezTo>
                    <a:lnTo>
                      <a:pt x="0" y="0"/>
                    </a:ln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106"/>
              <p:cNvSpPr/>
              <p:nvPr/>
            </p:nvSpPr>
            <p:spPr>
              <a:xfrm>
                <a:off x="3171425" y="4961225"/>
                <a:ext cx="6875" cy="6875"/>
              </a:xfrm>
              <a:custGeom>
                <a:avLst/>
                <a:gdLst/>
                <a:ahLst/>
                <a:cxnLst/>
                <a:rect l="l" t="t" r="r" b="b"/>
                <a:pathLst>
                  <a:path w="275" h="275" extrusionOk="0">
                    <a:moveTo>
                      <a:pt x="23" y="0"/>
                    </a:moveTo>
                    <a:cubicBezTo>
                      <a:pt x="23" y="92"/>
                      <a:pt x="0" y="183"/>
                      <a:pt x="0" y="275"/>
                    </a:cubicBezTo>
                    <a:lnTo>
                      <a:pt x="275" y="275"/>
                    </a:lnTo>
                    <a:cubicBezTo>
                      <a:pt x="275" y="137"/>
                      <a:pt x="161" y="23"/>
                      <a:pt x="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106"/>
              <p:cNvSpPr/>
              <p:nvPr/>
            </p:nvSpPr>
            <p:spPr>
              <a:xfrm>
                <a:off x="3178275" y="4968075"/>
                <a:ext cx="5750" cy="6900"/>
              </a:xfrm>
              <a:custGeom>
                <a:avLst/>
                <a:gdLst/>
                <a:ahLst/>
                <a:cxnLst/>
                <a:rect l="l" t="t" r="r" b="b"/>
                <a:pathLst>
                  <a:path w="230" h="276" extrusionOk="0">
                    <a:moveTo>
                      <a:pt x="1" y="1"/>
                    </a:moveTo>
                    <a:lnTo>
                      <a:pt x="230" y="275"/>
                    </a:lnTo>
                    <a:cubicBezTo>
                      <a:pt x="207" y="138"/>
                      <a:pt x="115" y="46"/>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106"/>
              <p:cNvSpPr/>
              <p:nvPr/>
            </p:nvSpPr>
            <p:spPr>
              <a:xfrm>
                <a:off x="3146850" y="4160075"/>
                <a:ext cx="12600" cy="6625"/>
              </a:xfrm>
              <a:custGeom>
                <a:avLst/>
                <a:gdLst/>
                <a:ahLst/>
                <a:cxnLst/>
                <a:rect l="l" t="t" r="r" b="b"/>
                <a:pathLst>
                  <a:path w="504" h="265" extrusionOk="0">
                    <a:moveTo>
                      <a:pt x="412" y="0"/>
                    </a:moveTo>
                    <a:cubicBezTo>
                      <a:pt x="239" y="0"/>
                      <a:pt x="78" y="106"/>
                      <a:pt x="0" y="262"/>
                    </a:cubicBezTo>
                    <a:cubicBezTo>
                      <a:pt x="18" y="264"/>
                      <a:pt x="35" y="265"/>
                      <a:pt x="53" y="265"/>
                    </a:cubicBezTo>
                    <a:cubicBezTo>
                      <a:pt x="237" y="265"/>
                      <a:pt x="399" y="156"/>
                      <a:pt x="503" y="10"/>
                    </a:cubicBezTo>
                    <a:cubicBezTo>
                      <a:pt x="473" y="3"/>
                      <a:pt x="442" y="0"/>
                      <a:pt x="412" y="0"/>
                    </a:cubicBezTo>
                    <a:close/>
                  </a:path>
                </a:pathLst>
              </a:custGeom>
              <a:solidFill>
                <a:srgbClr val="ED9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106"/>
              <p:cNvSpPr/>
              <p:nvPr/>
            </p:nvSpPr>
            <p:spPr>
              <a:xfrm>
                <a:off x="3503550" y="3903075"/>
                <a:ext cx="50350" cy="12025"/>
              </a:xfrm>
              <a:custGeom>
                <a:avLst/>
                <a:gdLst/>
                <a:ahLst/>
                <a:cxnLst/>
                <a:rect l="l" t="t" r="r" b="b"/>
                <a:pathLst>
                  <a:path w="2014" h="481" extrusionOk="0">
                    <a:moveTo>
                      <a:pt x="801" y="0"/>
                    </a:moveTo>
                    <a:cubicBezTo>
                      <a:pt x="458" y="0"/>
                      <a:pt x="138" y="183"/>
                      <a:pt x="1" y="480"/>
                    </a:cubicBezTo>
                    <a:cubicBezTo>
                      <a:pt x="501" y="418"/>
                      <a:pt x="962" y="223"/>
                      <a:pt x="1455" y="223"/>
                    </a:cubicBezTo>
                    <a:cubicBezTo>
                      <a:pt x="1504" y="223"/>
                      <a:pt x="1552" y="225"/>
                      <a:pt x="1602" y="229"/>
                    </a:cubicBezTo>
                    <a:cubicBezTo>
                      <a:pt x="1762" y="229"/>
                      <a:pt x="1922" y="137"/>
                      <a:pt x="2013" y="0"/>
                    </a:cubicBezTo>
                    <a:close/>
                  </a:path>
                </a:pathLst>
              </a:custGeom>
              <a:solidFill>
                <a:srgbClr val="E692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106"/>
              <p:cNvSpPr/>
              <p:nvPr/>
            </p:nvSpPr>
            <p:spPr>
              <a:xfrm>
                <a:off x="4180975" y="5168725"/>
                <a:ext cx="6325" cy="6325"/>
              </a:xfrm>
              <a:custGeom>
                <a:avLst/>
                <a:gdLst/>
                <a:ahLst/>
                <a:cxnLst/>
                <a:rect l="l" t="t" r="r" b="b"/>
                <a:pathLst>
                  <a:path w="253" h="253" extrusionOk="0">
                    <a:moveTo>
                      <a:pt x="1" y="252"/>
                    </a:moveTo>
                    <a:lnTo>
                      <a:pt x="252" y="1"/>
                    </a:lnTo>
                    <a:close/>
                  </a:path>
                </a:pathLst>
              </a:custGeom>
              <a:solidFill>
                <a:srgbClr val="BB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106"/>
              <p:cNvSpPr/>
              <p:nvPr/>
            </p:nvSpPr>
            <p:spPr>
              <a:xfrm>
                <a:off x="4343350" y="4971075"/>
                <a:ext cx="18875" cy="18900"/>
              </a:xfrm>
              <a:custGeom>
                <a:avLst/>
                <a:gdLst/>
                <a:ahLst/>
                <a:cxnLst/>
                <a:rect l="l" t="t" r="r" b="b"/>
                <a:pathLst>
                  <a:path w="755" h="756" extrusionOk="0">
                    <a:moveTo>
                      <a:pt x="377" y="1"/>
                    </a:moveTo>
                    <a:cubicBezTo>
                      <a:pt x="240" y="1"/>
                      <a:pt x="103" y="52"/>
                      <a:pt x="0" y="155"/>
                    </a:cubicBezTo>
                    <a:cubicBezTo>
                      <a:pt x="23" y="269"/>
                      <a:pt x="46" y="384"/>
                      <a:pt x="92" y="498"/>
                    </a:cubicBezTo>
                    <a:cubicBezTo>
                      <a:pt x="183" y="670"/>
                      <a:pt x="286" y="755"/>
                      <a:pt x="389" y="755"/>
                    </a:cubicBezTo>
                    <a:cubicBezTo>
                      <a:pt x="492" y="755"/>
                      <a:pt x="595" y="670"/>
                      <a:pt x="686" y="498"/>
                    </a:cubicBezTo>
                    <a:cubicBezTo>
                      <a:pt x="732" y="384"/>
                      <a:pt x="755" y="269"/>
                      <a:pt x="755" y="155"/>
                    </a:cubicBezTo>
                    <a:cubicBezTo>
                      <a:pt x="652" y="52"/>
                      <a:pt x="515" y="1"/>
                      <a:pt x="377" y="1"/>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106"/>
              <p:cNvSpPr/>
              <p:nvPr/>
            </p:nvSpPr>
            <p:spPr>
              <a:xfrm>
                <a:off x="4382225" y="4649350"/>
                <a:ext cx="80625" cy="155050"/>
              </a:xfrm>
              <a:custGeom>
                <a:avLst/>
                <a:gdLst/>
                <a:ahLst/>
                <a:cxnLst/>
                <a:rect l="l" t="t" r="r" b="b"/>
                <a:pathLst>
                  <a:path w="3225" h="6202" extrusionOk="0">
                    <a:moveTo>
                      <a:pt x="1940" y="3450"/>
                    </a:moveTo>
                    <a:cubicBezTo>
                      <a:pt x="1991" y="3527"/>
                      <a:pt x="2062" y="3603"/>
                      <a:pt x="2137" y="3671"/>
                    </a:cubicBezTo>
                    <a:lnTo>
                      <a:pt x="2137" y="3671"/>
                    </a:lnTo>
                    <a:cubicBezTo>
                      <a:pt x="2123" y="3668"/>
                      <a:pt x="2109" y="3666"/>
                      <a:pt x="2095" y="3666"/>
                    </a:cubicBezTo>
                    <a:cubicBezTo>
                      <a:pt x="2052" y="3666"/>
                      <a:pt x="2012" y="3683"/>
                      <a:pt x="1989" y="3717"/>
                    </a:cubicBezTo>
                    <a:cubicBezTo>
                      <a:pt x="1962" y="3773"/>
                      <a:pt x="1926" y="3803"/>
                      <a:pt x="1891" y="3803"/>
                    </a:cubicBezTo>
                    <a:cubicBezTo>
                      <a:pt x="1869" y="3803"/>
                      <a:pt x="1847" y="3790"/>
                      <a:pt x="1829" y="3763"/>
                    </a:cubicBezTo>
                    <a:cubicBezTo>
                      <a:pt x="1898" y="3740"/>
                      <a:pt x="1989" y="3763"/>
                      <a:pt x="2012" y="3672"/>
                    </a:cubicBezTo>
                    <a:cubicBezTo>
                      <a:pt x="2012" y="3593"/>
                      <a:pt x="1978" y="3514"/>
                      <a:pt x="1940" y="3450"/>
                    </a:cubicBezTo>
                    <a:close/>
                    <a:moveTo>
                      <a:pt x="2792" y="0"/>
                    </a:moveTo>
                    <a:cubicBezTo>
                      <a:pt x="2717" y="0"/>
                      <a:pt x="2644" y="19"/>
                      <a:pt x="2584" y="59"/>
                    </a:cubicBezTo>
                    <a:cubicBezTo>
                      <a:pt x="2378" y="196"/>
                      <a:pt x="2172" y="333"/>
                      <a:pt x="1967" y="470"/>
                    </a:cubicBezTo>
                    <a:lnTo>
                      <a:pt x="1738" y="722"/>
                    </a:lnTo>
                    <a:cubicBezTo>
                      <a:pt x="1646" y="973"/>
                      <a:pt x="1555" y="1225"/>
                      <a:pt x="1463" y="1476"/>
                    </a:cubicBezTo>
                    <a:cubicBezTo>
                      <a:pt x="1372" y="1568"/>
                      <a:pt x="1303" y="1659"/>
                      <a:pt x="1212" y="1728"/>
                    </a:cubicBezTo>
                    <a:cubicBezTo>
                      <a:pt x="1029" y="1957"/>
                      <a:pt x="892" y="2208"/>
                      <a:pt x="800" y="2460"/>
                    </a:cubicBezTo>
                    <a:cubicBezTo>
                      <a:pt x="503" y="3146"/>
                      <a:pt x="434" y="3900"/>
                      <a:pt x="0" y="4541"/>
                    </a:cubicBezTo>
                    <a:cubicBezTo>
                      <a:pt x="23" y="4655"/>
                      <a:pt x="69" y="4746"/>
                      <a:pt x="114" y="4861"/>
                    </a:cubicBezTo>
                    <a:cubicBezTo>
                      <a:pt x="229" y="5066"/>
                      <a:pt x="389" y="5227"/>
                      <a:pt x="549" y="5387"/>
                    </a:cubicBezTo>
                    <a:lnTo>
                      <a:pt x="709" y="5478"/>
                    </a:lnTo>
                    <a:cubicBezTo>
                      <a:pt x="869" y="5501"/>
                      <a:pt x="1006" y="5547"/>
                      <a:pt x="1166" y="5615"/>
                    </a:cubicBezTo>
                    <a:cubicBezTo>
                      <a:pt x="1281" y="5730"/>
                      <a:pt x="1395" y="5844"/>
                      <a:pt x="1486" y="5981"/>
                    </a:cubicBezTo>
                    <a:cubicBezTo>
                      <a:pt x="1581" y="6108"/>
                      <a:pt x="1676" y="6202"/>
                      <a:pt x="1802" y="6202"/>
                    </a:cubicBezTo>
                    <a:cubicBezTo>
                      <a:pt x="1858" y="6202"/>
                      <a:pt x="1919" y="6183"/>
                      <a:pt x="1989" y="6141"/>
                    </a:cubicBezTo>
                    <a:cubicBezTo>
                      <a:pt x="2218" y="6004"/>
                      <a:pt x="2081" y="5775"/>
                      <a:pt x="2012" y="5592"/>
                    </a:cubicBezTo>
                    <a:cubicBezTo>
                      <a:pt x="1967" y="5409"/>
                      <a:pt x="1875" y="5227"/>
                      <a:pt x="1784" y="5044"/>
                    </a:cubicBezTo>
                    <a:cubicBezTo>
                      <a:pt x="1509" y="4746"/>
                      <a:pt x="1715" y="4632"/>
                      <a:pt x="1944" y="4518"/>
                    </a:cubicBezTo>
                    <a:cubicBezTo>
                      <a:pt x="2396" y="4247"/>
                      <a:pt x="2401" y="4243"/>
                      <a:pt x="2224" y="3736"/>
                    </a:cubicBezTo>
                    <a:lnTo>
                      <a:pt x="2224" y="3736"/>
                    </a:lnTo>
                    <a:cubicBezTo>
                      <a:pt x="2453" y="3580"/>
                      <a:pt x="2790" y="3577"/>
                      <a:pt x="2835" y="3214"/>
                    </a:cubicBezTo>
                    <a:cubicBezTo>
                      <a:pt x="2881" y="2871"/>
                      <a:pt x="2973" y="2551"/>
                      <a:pt x="2721" y="2254"/>
                    </a:cubicBezTo>
                    <a:cubicBezTo>
                      <a:pt x="2584" y="2048"/>
                      <a:pt x="2470" y="1842"/>
                      <a:pt x="2355" y="1636"/>
                    </a:cubicBezTo>
                    <a:cubicBezTo>
                      <a:pt x="2401" y="1476"/>
                      <a:pt x="2515" y="1316"/>
                      <a:pt x="2675" y="1248"/>
                    </a:cubicBezTo>
                    <a:cubicBezTo>
                      <a:pt x="2927" y="1065"/>
                      <a:pt x="3087" y="836"/>
                      <a:pt x="3156" y="539"/>
                    </a:cubicBezTo>
                    <a:cubicBezTo>
                      <a:pt x="3224" y="379"/>
                      <a:pt x="3178" y="196"/>
                      <a:pt x="3064" y="82"/>
                    </a:cubicBezTo>
                    <a:cubicBezTo>
                      <a:pt x="2987" y="30"/>
                      <a:pt x="2888" y="0"/>
                      <a:pt x="2792" y="0"/>
                    </a:cubicBezTo>
                    <a:close/>
                  </a:path>
                </a:pathLst>
              </a:custGeom>
              <a:solidFill>
                <a:srgbClr val="E68D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106"/>
              <p:cNvSpPr/>
              <p:nvPr/>
            </p:nvSpPr>
            <p:spPr>
              <a:xfrm>
                <a:off x="4377075" y="4317075"/>
                <a:ext cx="74325" cy="206275"/>
              </a:xfrm>
              <a:custGeom>
                <a:avLst/>
                <a:gdLst/>
                <a:ahLst/>
                <a:cxnLst/>
                <a:rect l="l" t="t" r="r" b="b"/>
                <a:pathLst>
                  <a:path w="2973" h="8251" extrusionOk="0">
                    <a:moveTo>
                      <a:pt x="396" y="1"/>
                    </a:moveTo>
                    <a:cubicBezTo>
                      <a:pt x="324" y="1"/>
                      <a:pt x="251" y="14"/>
                      <a:pt x="183" y="41"/>
                    </a:cubicBezTo>
                    <a:cubicBezTo>
                      <a:pt x="0" y="201"/>
                      <a:pt x="115" y="339"/>
                      <a:pt x="160" y="476"/>
                    </a:cubicBezTo>
                    <a:cubicBezTo>
                      <a:pt x="252" y="704"/>
                      <a:pt x="366" y="933"/>
                      <a:pt x="480" y="1162"/>
                    </a:cubicBezTo>
                    <a:cubicBezTo>
                      <a:pt x="595" y="1368"/>
                      <a:pt x="480" y="1551"/>
                      <a:pt x="412" y="1733"/>
                    </a:cubicBezTo>
                    <a:cubicBezTo>
                      <a:pt x="412" y="1825"/>
                      <a:pt x="412" y="1894"/>
                      <a:pt x="435" y="1962"/>
                    </a:cubicBezTo>
                    <a:cubicBezTo>
                      <a:pt x="801" y="2694"/>
                      <a:pt x="1212" y="3403"/>
                      <a:pt x="1189" y="4249"/>
                    </a:cubicBezTo>
                    <a:cubicBezTo>
                      <a:pt x="1212" y="4500"/>
                      <a:pt x="1281" y="4752"/>
                      <a:pt x="1372" y="4958"/>
                    </a:cubicBezTo>
                    <a:cubicBezTo>
                      <a:pt x="1624" y="5621"/>
                      <a:pt x="1715" y="6330"/>
                      <a:pt x="1669" y="7016"/>
                    </a:cubicBezTo>
                    <a:cubicBezTo>
                      <a:pt x="1647" y="7427"/>
                      <a:pt x="1669" y="7839"/>
                      <a:pt x="1669" y="8250"/>
                    </a:cubicBezTo>
                    <a:lnTo>
                      <a:pt x="1784" y="8250"/>
                    </a:lnTo>
                    <a:cubicBezTo>
                      <a:pt x="1810" y="8243"/>
                      <a:pt x="1846" y="8241"/>
                      <a:pt x="1885" y="8241"/>
                    </a:cubicBezTo>
                    <a:cubicBezTo>
                      <a:pt x="1924" y="8241"/>
                      <a:pt x="1967" y="8243"/>
                      <a:pt x="2007" y="8243"/>
                    </a:cubicBezTo>
                    <a:cubicBezTo>
                      <a:pt x="2170" y="8243"/>
                      <a:pt x="2302" y="8212"/>
                      <a:pt x="2058" y="7907"/>
                    </a:cubicBezTo>
                    <a:cubicBezTo>
                      <a:pt x="1944" y="7793"/>
                      <a:pt x="1921" y="7610"/>
                      <a:pt x="1990" y="7450"/>
                    </a:cubicBezTo>
                    <a:cubicBezTo>
                      <a:pt x="2050" y="7365"/>
                      <a:pt x="2130" y="7338"/>
                      <a:pt x="2215" y="7338"/>
                    </a:cubicBezTo>
                    <a:cubicBezTo>
                      <a:pt x="2291" y="7338"/>
                      <a:pt x="2371" y="7360"/>
                      <a:pt x="2447" y="7381"/>
                    </a:cubicBezTo>
                    <a:cubicBezTo>
                      <a:pt x="2584" y="7427"/>
                      <a:pt x="2767" y="7473"/>
                      <a:pt x="2904" y="7496"/>
                    </a:cubicBezTo>
                    <a:cubicBezTo>
                      <a:pt x="2973" y="7107"/>
                      <a:pt x="2721" y="6787"/>
                      <a:pt x="2607" y="6467"/>
                    </a:cubicBezTo>
                    <a:cubicBezTo>
                      <a:pt x="2516" y="6147"/>
                      <a:pt x="2630" y="5735"/>
                      <a:pt x="2630" y="5369"/>
                    </a:cubicBezTo>
                    <a:cubicBezTo>
                      <a:pt x="2630" y="5209"/>
                      <a:pt x="2561" y="5049"/>
                      <a:pt x="2493" y="4912"/>
                    </a:cubicBezTo>
                    <a:cubicBezTo>
                      <a:pt x="2355" y="4638"/>
                      <a:pt x="2287" y="4295"/>
                      <a:pt x="2058" y="4157"/>
                    </a:cubicBezTo>
                    <a:cubicBezTo>
                      <a:pt x="1624" y="3883"/>
                      <a:pt x="2127" y="3586"/>
                      <a:pt x="1944" y="3311"/>
                    </a:cubicBezTo>
                    <a:cubicBezTo>
                      <a:pt x="1578" y="2671"/>
                      <a:pt x="1326" y="1939"/>
                      <a:pt x="1258" y="1208"/>
                    </a:cubicBezTo>
                    <a:cubicBezTo>
                      <a:pt x="1166" y="842"/>
                      <a:pt x="1029" y="522"/>
                      <a:pt x="846" y="201"/>
                    </a:cubicBezTo>
                    <a:cubicBezTo>
                      <a:pt x="734" y="73"/>
                      <a:pt x="565" y="1"/>
                      <a:pt x="3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106"/>
              <p:cNvSpPr/>
              <p:nvPr/>
            </p:nvSpPr>
            <p:spPr>
              <a:xfrm>
                <a:off x="4359350" y="4764325"/>
                <a:ext cx="45175" cy="94725"/>
              </a:xfrm>
              <a:custGeom>
                <a:avLst/>
                <a:gdLst/>
                <a:ahLst/>
                <a:cxnLst/>
                <a:rect l="l" t="t" r="r" b="b"/>
                <a:pathLst>
                  <a:path w="1807" h="3789" extrusionOk="0">
                    <a:moveTo>
                      <a:pt x="868" y="1"/>
                    </a:moveTo>
                    <a:cubicBezTo>
                      <a:pt x="822" y="1"/>
                      <a:pt x="776" y="11"/>
                      <a:pt x="732" y="33"/>
                    </a:cubicBezTo>
                    <a:lnTo>
                      <a:pt x="618" y="124"/>
                    </a:lnTo>
                    <a:cubicBezTo>
                      <a:pt x="572" y="353"/>
                      <a:pt x="252" y="650"/>
                      <a:pt x="572" y="788"/>
                    </a:cubicBezTo>
                    <a:cubicBezTo>
                      <a:pt x="1052" y="971"/>
                      <a:pt x="984" y="1199"/>
                      <a:pt x="801" y="1542"/>
                    </a:cubicBezTo>
                    <a:cubicBezTo>
                      <a:pt x="663" y="1748"/>
                      <a:pt x="481" y="1931"/>
                      <a:pt x="366" y="2137"/>
                    </a:cubicBezTo>
                    <a:cubicBezTo>
                      <a:pt x="275" y="2343"/>
                      <a:pt x="503" y="2663"/>
                      <a:pt x="138" y="2800"/>
                    </a:cubicBezTo>
                    <a:cubicBezTo>
                      <a:pt x="23" y="2823"/>
                      <a:pt x="0" y="3006"/>
                      <a:pt x="92" y="3120"/>
                    </a:cubicBezTo>
                    <a:cubicBezTo>
                      <a:pt x="183" y="3211"/>
                      <a:pt x="275" y="3303"/>
                      <a:pt x="343" y="3394"/>
                    </a:cubicBezTo>
                    <a:cubicBezTo>
                      <a:pt x="448" y="3563"/>
                      <a:pt x="553" y="3789"/>
                      <a:pt x="747" y="3789"/>
                    </a:cubicBezTo>
                    <a:cubicBezTo>
                      <a:pt x="764" y="3789"/>
                      <a:pt x="782" y="3787"/>
                      <a:pt x="801" y="3783"/>
                    </a:cubicBezTo>
                    <a:cubicBezTo>
                      <a:pt x="1121" y="3715"/>
                      <a:pt x="869" y="3463"/>
                      <a:pt x="892" y="3280"/>
                    </a:cubicBezTo>
                    <a:cubicBezTo>
                      <a:pt x="915" y="2983"/>
                      <a:pt x="1029" y="2617"/>
                      <a:pt x="1281" y="2525"/>
                    </a:cubicBezTo>
                    <a:cubicBezTo>
                      <a:pt x="1807" y="2365"/>
                      <a:pt x="1670" y="2000"/>
                      <a:pt x="1624" y="1657"/>
                    </a:cubicBezTo>
                    <a:cubicBezTo>
                      <a:pt x="1601" y="1405"/>
                      <a:pt x="1624" y="1153"/>
                      <a:pt x="1624" y="902"/>
                    </a:cubicBezTo>
                    <a:lnTo>
                      <a:pt x="1624" y="879"/>
                    </a:lnTo>
                    <a:cubicBezTo>
                      <a:pt x="1418" y="650"/>
                      <a:pt x="1304" y="376"/>
                      <a:pt x="1121" y="124"/>
                    </a:cubicBezTo>
                    <a:cubicBezTo>
                      <a:pt x="1059" y="47"/>
                      <a:pt x="965" y="1"/>
                      <a:pt x="868" y="1"/>
                    </a:cubicBezTo>
                    <a:close/>
                  </a:path>
                </a:pathLst>
              </a:custGeom>
              <a:solidFill>
                <a:srgbClr val="E68D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106"/>
              <p:cNvSpPr/>
              <p:nvPr/>
            </p:nvSpPr>
            <p:spPr>
              <a:xfrm>
                <a:off x="4335325" y="4792575"/>
                <a:ext cx="17750" cy="113225"/>
              </a:xfrm>
              <a:custGeom>
                <a:avLst/>
                <a:gdLst/>
                <a:ahLst/>
                <a:cxnLst/>
                <a:rect l="l" t="t" r="r" b="b"/>
                <a:pathLst>
                  <a:path w="710" h="4529" extrusionOk="0">
                    <a:moveTo>
                      <a:pt x="573" y="1"/>
                    </a:moveTo>
                    <a:lnTo>
                      <a:pt x="573" y="1"/>
                    </a:lnTo>
                    <a:cubicBezTo>
                      <a:pt x="230" y="252"/>
                      <a:pt x="321" y="732"/>
                      <a:pt x="70" y="1007"/>
                    </a:cubicBezTo>
                    <a:cubicBezTo>
                      <a:pt x="1" y="2104"/>
                      <a:pt x="344" y="3156"/>
                      <a:pt x="390" y="4231"/>
                    </a:cubicBezTo>
                    <a:cubicBezTo>
                      <a:pt x="390" y="4345"/>
                      <a:pt x="504" y="4437"/>
                      <a:pt x="573" y="4528"/>
                    </a:cubicBezTo>
                    <a:cubicBezTo>
                      <a:pt x="618" y="4437"/>
                      <a:pt x="710" y="4300"/>
                      <a:pt x="710" y="4208"/>
                    </a:cubicBezTo>
                    <a:cubicBezTo>
                      <a:pt x="618" y="3522"/>
                      <a:pt x="687" y="2836"/>
                      <a:pt x="618" y="2173"/>
                    </a:cubicBezTo>
                    <a:cubicBezTo>
                      <a:pt x="550" y="1464"/>
                      <a:pt x="550" y="732"/>
                      <a:pt x="5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106"/>
              <p:cNvSpPr/>
              <p:nvPr/>
            </p:nvSpPr>
            <p:spPr>
              <a:xfrm>
                <a:off x="4342775" y="4911475"/>
                <a:ext cx="24600" cy="63500"/>
              </a:xfrm>
              <a:custGeom>
                <a:avLst/>
                <a:gdLst/>
                <a:ahLst/>
                <a:cxnLst/>
                <a:rect l="l" t="t" r="r" b="b"/>
                <a:pathLst>
                  <a:path w="984" h="2540" extrusionOk="0">
                    <a:moveTo>
                      <a:pt x="275" y="1"/>
                    </a:moveTo>
                    <a:cubicBezTo>
                      <a:pt x="92" y="184"/>
                      <a:pt x="0" y="435"/>
                      <a:pt x="46" y="687"/>
                    </a:cubicBezTo>
                    <a:cubicBezTo>
                      <a:pt x="46" y="1304"/>
                      <a:pt x="23" y="1922"/>
                      <a:pt x="23" y="2539"/>
                    </a:cubicBezTo>
                    <a:lnTo>
                      <a:pt x="778" y="2539"/>
                    </a:lnTo>
                    <a:cubicBezTo>
                      <a:pt x="778" y="2288"/>
                      <a:pt x="686" y="2059"/>
                      <a:pt x="526" y="1876"/>
                    </a:cubicBezTo>
                    <a:cubicBezTo>
                      <a:pt x="343" y="1693"/>
                      <a:pt x="458" y="1510"/>
                      <a:pt x="526" y="1304"/>
                    </a:cubicBezTo>
                    <a:cubicBezTo>
                      <a:pt x="595" y="1098"/>
                      <a:pt x="983" y="1236"/>
                      <a:pt x="915" y="961"/>
                    </a:cubicBezTo>
                    <a:cubicBezTo>
                      <a:pt x="869" y="801"/>
                      <a:pt x="640" y="710"/>
                      <a:pt x="480" y="573"/>
                    </a:cubicBezTo>
                    <a:cubicBezTo>
                      <a:pt x="343" y="412"/>
                      <a:pt x="275" y="207"/>
                      <a:pt x="2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106"/>
              <p:cNvSpPr/>
              <p:nvPr/>
            </p:nvSpPr>
            <p:spPr>
              <a:xfrm>
                <a:off x="4355350" y="4717700"/>
                <a:ext cx="40025" cy="56600"/>
              </a:xfrm>
              <a:custGeom>
                <a:avLst/>
                <a:gdLst/>
                <a:ahLst/>
                <a:cxnLst/>
                <a:rect l="l" t="t" r="r" b="b"/>
                <a:pathLst>
                  <a:path w="1601" h="2264" extrusionOk="0">
                    <a:moveTo>
                      <a:pt x="1532" y="0"/>
                    </a:moveTo>
                    <a:cubicBezTo>
                      <a:pt x="1258" y="23"/>
                      <a:pt x="1006" y="114"/>
                      <a:pt x="801" y="274"/>
                    </a:cubicBezTo>
                    <a:lnTo>
                      <a:pt x="778" y="274"/>
                    </a:lnTo>
                    <a:cubicBezTo>
                      <a:pt x="686" y="343"/>
                      <a:pt x="618" y="435"/>
                      <a:pt x="549" y="526"/>
                    </a:cubicBezTo>
                    <a:cubicBezTo>
                      <a:pt x="275" y="800"/>
                      <a:pt x="389" y="1281"/>
                      <a:pt x="23" y="1532"/>
                    </a:cubicBezTo>
                    <a:lnTo>
                      <a:pt x="23" y="1784"/>
                    </a:lnTo>
                    <a:cubicBezTo>
                      <a:pt x="23" y="1944"/>
                      <a:pt x="23" y="2104"/>
                      <a:pt x="0" y="2264"/>
                    </a:cubicBezTo>
                    <a:lnTo>
                      <a:pt x="778" y="2012"/>
                    </a:lnTo>
                    <a:cubicBezTo>
                      <a:pt x="1304" y="1509"/>
                      <a:pt x="1235" y="732"/>
                      <a:pt x="1601" y="160"/>
                    </a:cubicBezTo>
                    <a:cubicBezTo>
                      <a:pt x="1578" y="114"/>
                      <a:pt x="1555" y="46"/>
                      <a:pt x="1532" y="0"/>
                    </a:cubicBezTo>
                    <a:close/>
                  </a:path>
                </a:pathLst>
              </a:custGeom>
              <a:solidFill>
                <a:srgbClr val="DB7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106"/>
              <p:cNvSpPr/>
              <p:nvPr/>
            </p:nvSpPr>
            <p:spPr>
              <a:xfrm>
                <a:off x="4430800" y="4605075"/>
                <a:ext cx="7450" cy="12600"/>
              </a:xfrm>
              <a:custGeom>
                <a:avLst/>
                <a:gdLst/>
                <a:ahLst/>
                <a:cxnLst/>
                <a:rect l="l" t="t" r="r" b="b"/>
                <a:pathLst>
                  <a:path w="298" h="504" extrusionOk="0">
                    <a:moveTo>
                      <a:pt x="24" y="0"/>
                    </a:moveTo>
                    <a:cubicBezTo>
                      <a:pt x="1" y="206"/>
                      <a:pt x="92" y="389"/>
                      <a:pt x="275" y="503"/>
                    </a:cubicBezTo>
                    <a:cubicBezTo>
                      <a:pt x="298" y="298"/>
                      <a:pt x="206" y="92"/>
                      <a:pt x="24" y="0"/>
                    </a:cubicBezTo>
                    <a:close/>
                  </a:path>
                </a:pathLst>
              </a:custGeom>
              <a:solidFill>
                <a:srgbClr val="BF50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106"/>
              <p:cNvSpPr/>
              <p:nvPr/>
            </p:nvSpPr>
            <p:spPr>
              <a:xfrm>
                <a:off x="3779675" y="5313175"/>
                <a:ext cx="18900" cy="5800"/>
              </a:xfrm>
              <a:custGeom>
                <a:avLst/>
                <a:gdLst/>
                <a:ahLst/>
                <a:cxnLst/>
                <a:rect l="l" t="t" r="r" b="b"/>
                <a:pathLst>
                  <a:path w="756" h="232" extrusionOk="0">
                    <a:moveTo>
                      <a:pt x="478" y="1"/>
                    </a:moveTo>
                    <a:cubicBezTo>
                      <a:pt x="295" y="1"/>
                      <a:pt x="123" y="31"/>
                      <a:pt x="1" y="214"/>
                    </a:cubicBezTo>
                    <a:cubicBezTo>
                      <a:pt x="92" y="222"/>
                      <a:pt x="186" y="232"/>
                      <a:pt x="278" y="232"/>
                    </a:cubicBezTo>
                    <a:cubicBezTo>
                      <a:pt x="460" y="232"/>
                      <a:pt x="633" y="191"/>
                      <a:pt x="755" y="8"/>
                    </a:cubicBezTo>
                    <a:cubicBezTo>
                      <a:pt x="664" y="8"/>
                      <a:pt x="570" y="1"/>
                      <a:pt x="478"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106"/>
              <p:cNvSpPr/>
              <p:nvPr/>
            </p:nvSpPr>
            <p:spPr>
              <a:xfrm>
                <a:off x="3798550" y="5306800"/>
                <a:ext cx="13175" cy="6600"/>
              </a:xfrm>
              <a:custGeom>
                <a:avLst/>
                <a:gdLst/>
                <a:ahLst/>
                <a:cxnLst/>
                <a:rect l="l" t="t" r="r" b="b"/>
                <a:pathLst>
                  <a:path w="527" h="264" extrusionOk="0">
                    <a:moveTo>
                      <a:pt x="422" y="0"/>
                    </a:moveTo>
                    <a:cubicBezTo>
                      <a:pt x="253" y="0"/>
                      <a:pt x="95" y="92"/>
                      <a:pt x="0" y="263"/>
                    </a:cubicBezTo>
                    <a:cubicBezTo>
                      <a:pt x="206" y="263"/>
                      <a:pt x="389" y="172"/>
                      <a:pt x="526" y="12"/>
                    </a:cubicBezTo>
                    <a:cubicBezTo>
                      <a:pt x="491" y="4"/>
                      <a:pt x="457" y="0"/>
                      <a:pt x="422"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106"/>
              <p:cNvSpPr/>
              <p:nvPr/>
            </p:nvSpPr>
            <p:spPr>
              <a:xfrm>
                <a:off x="3685350" y="5313375"/>
                <a:ext cx="11450" cy="18300"/>
              </a:xfrm>
              <a:custGeom>
                <a:avLst/>
                <a:gdLst/>
                <a:ahLst/>
                <a:cxnLst/>
                <a:rect l="l" t="t" r="r" b="b"/>
                <a:pathLst>
                  <a:path w="458" h="732" extrusionOk="0">
                    <a:moveTo>
                      <a:pt x="1" y="0"/>
                    </a:moveTo>
                    <a:lnTo>
                      <a:pt x="1" y="732"/>
                    </a:lnTo>
                    <a:cubicBezTo>
                      <a:pt x="115" y="618"/>
                      <a:pt x="206" y="526"/>
                      <a:pt x="298" y="389"/>
                    </a:cubicBezTo>
                    <a:cubicBezTo>
                      <a:pt x="458" y="92"/>
                      <a:pt x="298" y="0"/>
                      <a:pt x="1"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106"/>
              <p:cNvSpPr/>
              <p:nvPr/>
            </p:nvSpPr>
            <p:spPr>
              <a:xfrm>
                <a:off x="3735650" y="5319650"/>
                <a:ext cx="12600" cy="4525"/>
              </a:xfrm>
              <a:custGeom>
                <a:avLst/>
                <a:gdLst/>
                <a:ahLst/>
                <a:cxnLst/>
                <a:rect l="l" t="t" r="r" b="b"/>
                <a:pathLst>
                  <a:path w="504" h="181" extrusionOk="0">
                    <a:moveTo>
                      <a:pt x="1" y="1"/>
                    </a:moveTo>
                    <a:cubicBezTo>
                      <a:pt x="79" y="123"/>
                      <a:pt x="163" y="181"/>
                      <a:pt x="246" y="181"/>
                    </a:cubicBezTo>
                    <a:cubicBezTo>
                      <a:pt x="334" y="181"/>
                      <a:pt x="422" y="118"/>
                      <a:pt x="504" y="1"/>
                    </a:cubicBezTo>
                    <a:close/>
                  </a:path>
                </a:pathLst>
              </a:custGeom>
              <a:solidFill>
                <a:srgbClr val="B03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106"/>
              <p:cNvSpPr/>
              <p:nvPr/>
            </p:nvSpPr>
            <p:spPr>
              <a:xfrm>
                <a:off x="3754525" y="5319650"/>
                <a:ext cx="6300" cy="2600"/>
              </a:xfrm>
              <a:custGeom>
                <a:avLst/>
                <a:gdLst/>
                <a:ahLst/>
                <a:cxnLst/>
                <a:rect l="l" t="t" r="r" b="b"/>
                <a:pathLst>
                  <a:path w="252" h="104" extrusionOk="0">
                    <a:moveTo>
                      <a:pt x="0" y="1"/>
                    </a:moveTo>
                    <a:cubicBezTo>
                      <a:pt x="46" y="69"/>
                      <a:pt x="92" y="104"/>
                      <a:pt x="135" y="104"/>
                    </a:cubicBezTo>
                    <a:cubicBezTo>
                      <a:pt x="178" y="104"/>
                      <a:pt x="218" y="69"/>
                      <a:pt x="252" y="1"/>
                    </a:cubicBezTo>
                    <a:close/>
                  </a:path>
                </a:pathLst>
              </a:custGeom>
              <a:solidFill>
                <a:srgbClr val="B03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106"/>
              <p:cNvSpPr/>
              <p:nvPr/>
            </p:nvSpPr>
            <p:spPr>
              <a:xfrm>
                <a:off x="3108550" y="4912050"/>
                <a:ext cx="57175" cy="56650"/>
              </a:xfrm>
              <a:custGeom>
                <a:avLst/>
                <a:gdLst/>
                <a:ahLst/>
                <a:cxnLst/>
                <a:rect l="l" t="t" r="r" b="b"/>
                <a:pathLst>
                  <a:path w="2287" h="2266" extrusionOk="0">
                    <a:moveTo>
                      <a:pt x="297" y="1"/>
                    </a:moveTo>
                    <a:cubicBezTo>
                      <a:pt x="183" y="252"/>
                      <a:pt x="0" y="481"/>
                      <a:pt x="297" y="778"/>
                    </a:cubicBezTo>
                    <a:cubicBezTo>
                      <a:pt x="709" y="1167"/>
                      <a:pt x="1212" y="1487"/>
                      <a:pt x="1486" y="2013"/>
                    </a:cubicBezTo>
                    <a:cubicBezTo>
                      <a:pt x="1624" y="2248"/>
                      <a:pt x="1912" y="2265"/>
                      <a:pt x="2164" y="2265"/>
                    </a:cubicBezTo>
                    <a:cubicBezTo>
                      <a:pt x="2207" y="2265"/>
                      <a:pt x="2248" y="2265"/>
                      <a:pt x="2287" y="2265"/>
                    </a:cubicBezTo>
                    <a:cubicBezTo>
                      <a:pt x="1875" y="1716"/>
                      <a:pt x="1464" y="1167"/>
                      <a:pt x="1029" y="641"/>
                    </a:cubicBezTo>
                    <a:cubicBezTo>
                      <a:pt x="800" y="412"/>
                      <a:pt x="549" y="184"/>
                      <a:pt x="2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106"/>
              <p:cNvSpPr/>
              <p:nvPr/>
            </p:nvSpPr>
            <p:spPr>
              <a:xfrm>
                <a:off x="3170850" y="4980650"/>
                <a:ext cx="13175" cy="13175"/>
              </a:xfrm>
              <a:custGeom>
                <a:avLst/>
                <a:gdLst/>
                <a:ahLst/>
                <a:cxnLst/>
                <a:rect l="l" t="t" r="r" b="b"/>
                <a:pathLst>
                  <a:path w="527" h="527" extrusionOk="0">
                    <a:moveTo>
                      <a:pt x="46" y="1"/>
                    </a:moveTo>
                    <a:lnTo>
                      <a:pt x="46" y="1"/>
                    </a:lnTo>
                    <a:cubicBezTo>
                      <a:pt x="1" y="298"/>
                      <a:pt x="229" y="527"/>
                      <a:pt x="527" y="527"/>
                    </a:cubicBezTo>
                    <a:cubicBezTo>
                      <a:pt x="435" y="275"/>
                      <a:pt x="275" y="92"/>
                      <a:pt x="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106"/>
              <p:cNvSpPr/>
              <p:nvPr/>
            </p:nvSpPr>
            <p:spPr>
              <a:xfrm>
                <a:off x="3165700" y="4968075"/>
                <a:ext cx="6325" cy="6325"/>
              </a:xfrm>
              <a:custGeom>
                <a:avLst/>
                <a:gdLst/>
                <a:ahLst/>
                <a:cxnLst/>
                <a:rect l="l" t="t" r="r" b="b"/>
                <a:pathLst>
                  <a:path w="253" h="253" extrusionOk="0">
                    <a:moveTo>
                      <a:pt x="252" y="1"/>
                    </a:moveTo>
                    <a:lnTo>
                      <a:pt x="1" y="24"/>
                    </a:lnTo>
                    <a:lnTo>
                      <a:pt x="252" y="252"/>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106"/>
              <p:cNvSpPr/>
              <p:nvPr/>
            </p:nvSpPr>
            <p:spPr>
              <a:xfrm>
                <a:off x="3321775" y="5169300"/>
                <a:ext cx="6875" cy="5750"/>
              </a:xfrm>
              <a:custGeom>
                <a:avLst/>
                <a:gdLst/>
                <a:ahLst/>
                <a:cxnLst/>
                <a:rect l="l" t="t" r="r" b="b"/>
                <a:pathLst>
                  <a:path w="275" h="230" extrusionOk="0">
                    <a:moveTo>
                      <a:pt x="0" y="1"/>
                    </a:moveTo>
                    <a:lnTo>
                      <a:pt x="275" y="229"/>
                    </a:lnTo>
                    <a:close/>
                  </a:path>
                </a:pathLst>
              </a:custGeom>
              <a:solidFill>
                <a:srgbClr val="C95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106"/>
              <p:cNvSpPr/>
              <p:nvPr/>
            </p:nvSpPr>
            <p:spPr>
              <a:xfrm>
                <a:off x="3065675" y="4830300"/>
                <a:ext cx="5725" cy="6325"/>
              </a:xfrm>
              <a:custGeom>
                <a:avLst/>
                <a:gdLst/>
                <a:ahLst/>
                <a:cxnLst/>
                <a:rect l="l" t="t" r="r" b="b"/>
                <a:pathLst>
                  <a:path w="229" h="253" extrusionOk="0">
                    <a:moveTo>
                      <a:pt x="229" y="252"/>
                    </a:moveTo>
                    <a:cubicBezTo>
                      <a:pt x="137" y="184"/>
                      <a:pt x="69" y="92"/>
                      <a:pt x="0" y="1"/>
                    </a:cubicBezTo>
                    <a:cubicBezTo>
                      <a:pt x="69" y="92"/>
                      <a:pt x="137" y="184"/>
                      <a:pt x="229" y="2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106"/>
              <p:cNvSpPr/>
              <p:nvPr/>
            </p:nvSpPr>
            <p:spPr>
              <a:xfrm>
                <a:off x="3616175" y="5288225"/>
                <a:ext cx="6900" cy="6300"/>
              </a:xfrm>
              <a:custGeom>
                <a:avLst/>
                <a:gdLst/>
                <a:ahLst/>
                <a:cxnLst/>
                <a:rect l="l" t="t" r="r" b="b"/>
                <a:pathLst>
                  <a:path w="276" h="252" extrusionOk="0">
                    <a:moveTo>
                      <a:pt x="1" y="0"/>
                    </a:moveTo>
                    <a:lnTo>
                      <a:pt x="275" y="252"/>
                    </a:lnTo>
                    <a:cubicBezTo>
                      <a:pt x="229" y="114"/>
                      <a:pt x="138" y="23"/>
                      <a:pt x="1" y="0"/>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106"/>
              <p:cNvSpPr/>
              <p:nvPr/>
            </p:nvSpPr>
            <p:spPr>
              <a:xfrm>
                <a:off x="3623050" y="5294500"/>
                <a:ext cx="6300" cy="5750"/>
              </a:xfrm>
              <a:custGeom>
                <a:avLst/>
                <a:gdLst/>
                <a:ahLst/>
                <a:cxnLst/>
                <a:rect l="l" t="t" r="r" b="b"/>
                <a:pathLst>
                  <a:path w="252" h="230" extrusionOk="0">
                    <a:moveTo>
                      <a:pt x="0" y="1"/>
                    </a:moveTo>
                    <a:lnTo>
                      <a:pt x="252" y="229"/>
                    </a:ln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106"/>
              <p:cNvSpPr/>
              <p:nvPr/>
            </p:nvSpPr>
            <p:spPr>
              <a:xfrm>
                <a:off x="3422375" y="5237825"/>
                <a:ext cx="12600" cy="6125"/>
              </a:xfrm>
              <a:custGeom>
                <a:avLst/>
                <a:gdLst/>
                <a:ahLst/>
                <a:cxnLst/>
                <a:rect l="l" t="t" r="r" b="b"/>
                <a:pathLst>
                  <a:path w="504" h="245" extrusionOk="0">
                    <a:moveTo>
                      <a:pt x="64" y="0"/>
                    </a:moveTo>
                    <a:cubicBezTo>
                      <a:pt x="43" y="0"/>
                      <a:pt x="22" y="1"/>
                      <a:pt x="1" y="4"/>
                    </a:cubicBezTo>
                    <a:cubicBezTo>
                      <a:pt x="96" y="155"/>
                      <a:pt x="253" y="244"/>
                      <a:pt x="408" y="244"/>
                    </a:cubicBezTo>
                    <a:cubicBezTo>
                      <a:pt x="441" y="244"/>
                      <a:pt x="473" y="240"/>
                      <a:pt x="504" y="232"/>
                    </a:cubicBezTo>
                    <a:cubicBezTo>
                      <a:pt x="422" y="89"/>
                      <a:pt x="248" y="0"/>
                      <a:pt x="64" y="0"/>
                    </a:cubicBezTo>
                    <a:close/>
                  </a:path>
                </a:pathLst>
              </a:custGeom>
              <a:solidFill>
                <a:srgbClr val="BB39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106"/>
              <p:cNvSpPr/>
              <p:nvPr/>
            </p:nvSpPr>
            <p:spPr>
              <a:xfrm>
                <a:off x="4316475" y="4210050"/>
                <a:ext cx="26900" cy="33950"/>
              </a:xfrm>
              <a:custGeom>
                <a:avLst/>
                <a:gdLst/>
                <a:ahLst/>
                <a:cxnLst/>
                <a:rect l="l" t="t" r="r" b="b"/>
                <a:pathLst>
                  <a:path w="1076" h="1358" extrusionOk="0">
                    <a:moveTo>
                      <a:pt x="92" y="1"/>
                    </a:moveTo>
                    <a:lnTo>
                      <a:pt x="92" y="1"/>
                    </a:lnTo>
                    <a:cubicBezTo>
                      <a:pt x="0" y="549"/>
                      <a:pt x="343" y="892"/>
                      <a:pt x="641" y="1281"/>
                    </a:cubicBezTo>
                    <a:cubicBezTo>
                      <a:pt x="673" y="1338"/>
                      <a:pt x="718" y="1358"/>
                      <a:pt x="769" y="1358"/>
                    </a:cubicBezTo>
                    <a:cubicBezTo>
                      <a:pt x="860" y="1358"/>
                      <a:pt x="972" y="1296"/>
                      <a:pt x="1075" y="1281"/>
                    </a:cubicBezTo>
                    <a:lnTo>
                      <a:pt x="92" y="1"/>
                    </a:ln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106"/>
              <p:cNvSpPr/>
              <p:nvPr/>
            </p:nvSpPr>
            <p:spPr>
              <a:xfrm>
                <a:off x="4299325" y="4185475"/>
                <a:ext cx="19450" cy="24600"/>
              </a:xfrm>
              <a:custGeom>
                <a:avLst/>
                <a:gdLst/>
                <a:ahLst/>
                <a:cxnLst/>
                <a:rect l="l" t="t" r="r" b="b"/>
                <a:pathLst>
                  <a:path w="778" h="984" extrusionOk="0">
                    <a:moveTo>
                      <a:pt x="23" y="0"/>
                    </a:moveTo>
                    <a:lnTo>
                      <a:pt x="23" y="0"/>
                    </a:lnTo>
                    <a:cubicBezTo>
                      <a:pt x="0" y="526"/>
                      <a:pt x="115" y="961"/>
                      <a:pt x="778" y="984"/>
                    </a:cubicBezTo>
                    <a:cubicBezTo>
                      <a:pt x="755" y="732"/>
                      <a:pt x="663" y="458"/>
                      <a:pt x="526" y="229"/>
                    </a:cubicBezTo>
                    <a:lnTo>
                      <a:pt x="23" y="0"/>
                    </a:ln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106"/>
              <p:cNvSpPr/>
              <p:nvPr/>
            </p:nvSpPr>
            <p:spPr>
              <a:xfrm>
                <a:off x="4237000" y="4109875"/>
                <a:ext cx="13125" cy="12800"/>
              </a:xfrm>
              <a:custGeom>
                <a:avLst/>
                <a:gdLst/>
                <a:ahLst/>
                <a:cxnLst/>
                <a:rect l="l" t="t" r="r" b="b"/>
                <a:pathLst>
                  <a:path w="525" h="512" extrusionOk="0">
                    <a:moveTo>
                      <a:pt x="70" y="0"/>
                    </a:moveTo>
                    <a:cubicBezTo>
                      <a:pt x="48" y="0"/>
                      <a:pt x="25" y="2"/>
                      <a:pt x="1" y="6"/>
                    </a:cubicBezTo>
                    <a:lnTo>
                      <a:pt x="1" y="257"/>
                    </a:lnTo>
                    <a:cubicBezTo>
                      <a:pt x="105" y="404"/>
                      <a:pt x="267" y="512"/>
                      <a:pt x="452" y="512"/>
                    </a:cubicBezTo>
                    <a:cubicBezTo>
                      <a:pt x="469" y="512"/>
                      <a:pt x="486" y="511"/>
                      <a:pt x="504" y="509"/>
                    </a:cubicBezTo>
                    <a:cubicBezTo>
                      <a:pt x="525" y="235"/>
                      <a:pt x="333" y="0"/>
                      <a:pt x="70" y="0"/>
                    </a:cubicBezTo>
                    <a:close/>
                  </a:path>
                </a:pathLst>
              </a:custGeom>
              <a:solidFill>
                <a:srgbClr val="CA4F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106"/>
              <p:cNvSpPr/>
              <p:nvPr/>
            </p:nvSpPr>
            <p:spPr>
              <a:xfrm>
                <a:off x="4249600" y="4122600"/>
                <a:ext cx="6300" cy="6300"/>
              </a:xfrm>
              <a:custGeom>
                <a:avLst/>
                <a:gdLst/>
                <a:ahLst/>
                <a:cxnLst/>
                <a:rect l="l" t="t" r="r" b="b"/>
                <a:pathLst>
                  <a:path w="252" h="252" extrusionOk="0">
                    <a:moveTo>
                      <a:pt x="0" y="0"/>
                    </a:moveTo>
                    <a:cubicBezTo>
                      <a:pt x="69" y="91"/>
                      <a:pt x="160" y="183"/>
                      <a:pt x="251" y="251"/>
                    </a:cubicBezTo>
                    <a:cubicBezTo>
                      <a:pt x="160" y="160"/>
                      <a:pt x="69" y="91"/>
                      <a:pt x="0" y="0"/>
                    </a:cubicBezTo>
                    <a:close/>
                  </a:path>
                </a:pathLst>
              </a:custGeom>
              <a:solidFill>
                <a:srgbClr val="CA4F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106"/>
              <p:cNvSpPr/>
              <p:nvPr/>
            </p:nvSpPr>
            <p:spPr>
              <a:xfrm>
                <a:off x="4294175" y="4179175"/>
                <a:ext cx="5750" cy="6325"/>
              </a:xfrm>
              <a:custGeom>
                <a:avLst/>
                <a:gdLst/>
                <a:ahLst/>
                <a:cxnLst/>
                <a:rect l="l" t="t" r="r" b="b"/>
                <a:pathLst>
                  <a:path w="230" h="253" extrusionOk="0">
                    <a:moveTo>
                      <a:pt x="229" y="252"/>
                    </a:moveTo>
                    <a:lnTo>
                      <a:pt x="1" y="1"/>
                    </a:ln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106"/>
              <p:cNvSpPr/>
              <p:nvPr/>
            </p:nvSpPr>
            <p:spPr>
              <a:xfrm>
                <a:off x="3848850" y="3890800"/>
                <a:ext cx="12600" cy="6100"/>
              </a:xfrm>
              <a:custGeom>
                <a:avLst/>
                <a:gdLst/>
                <a:ahLst/>
                <a:cxnLst/>
                <a:rect l="l" t="t" r="r" b="b"/>
                <a:pathLst>
                  <a:path w="504" h="244" extrusionOk="0">
                    <a:moveTo>
                      <a:pt x="84" y="1"/>
                    </a:moveTo>
                    <a:cubicBezTo>
                      <a:pt x="56" y="1"/>
                      <a:pt x="28" y="4"/>
                      <a:pt x="0" y="11"/>
                    </a:cubicBezTo>
                    <a:cubicBezTo>
                      <a:pt x="83" y="155"/>
                      <a:pt x="257" y="243"/>
                      <a:pt x="441" y="243"/>
                    </a:cubicBezTo>
                    <a:cubicBezTo>
                      <a:pt x="461" y="243"/>
                      <a:pt x="482" y="242"/>
                      <a:pt x="504" y="240"/>
                    </a:cubicBezTo>
                    <a:cubicBezTo>
                      <a:pt x="406" y="104"/>
                      <a:pt x="243" y="1"/>
                      <a:pt x="84" y="1"/>
                    </a:cubicBezTo>
                    <a:close/>
                  </a:path>
                </a:pathLst>
              </a:custGeom>
              <a:solidFill>
                <a:srgbClr val="E28C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106"/>
              <p:cNvSpPr/>
              <p:nvPr/>
            </p:nvSpPr>
            <p:spPr>
              <a:xfrm>
                <a:off x="4011200" y="3934500"/>
                <a:ext cx="6325" cy="6325"/>
              </a:xfrm>
              <a:custGeom>
                <a:avLst/>
                <a:gdLst/>
                <a:ahLst/>
                <a:cxnLst/>
                <a:rect l="l" t="t" r="r" b="b"/>
                <a:pathLst>
                  <a:path w="253" h="253" extrusionOk="0">
                    <a:moveTo>
                      <a:pt x="1" y="1"/>
                    </a:moveTo>
                    <a:lnTo>
                      <a:pt x="252" y="252"/>
                    </a:lnTo>
                    <a:close/>
                  </a:path>
                </a:pathLst>
              </a:custGeom>
              <a:solidFill>
                <a:srgbClr val="ECA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106"/>
              <p:cNvSpPr/>
              <p:nvPr/>
            </p:nvSpPr>
            <p:spPr>
              <a:xfrm>
                <a:off x="4382225" y="4366675"/>
                <a:ext cx="5150" cy="5175"/>
              </a:xfrm>
              <a:custGeom>
                <a:avLst/>
                <a:gdLst/>
                <a:ahLst/>
                <a:cxnLst/>
                <a:rect l="l" t="t" r="r" b="b"/>
                <a:pathLst>
                  <a:path w="206" h="207" extrusionOk="0">
                    <a:moveTo>
                      <a:pt x="0" y="207"/>
                    </a:moveTo>
                    <a:lnTo>
                      <a:pt x="2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106"/>
              <p:cNvSpPr/>
              <p:nvPr/>
            </p:nvSpPr>
            <p:spPr>
              <a:xfrm>
                <a:off x="3857425" y="5293450"/>
                <a:ext cx="49175" cy="18900"/>
              </a:xfrm>
              <a:custGeom>
                <a:avLst/>
                <a:gdLst/>
                <a:ahLst/>
                <a:cxnLst/>
                <a:rect l="l" t="t" r="r" b="b"/>
                <a:pathLst>
                  <a:path w="1967" h="756" extrusionOk="0">
                    <a:moveTo>
                      <a:pt x="1205" y="0"/>
                    </a:moveTo>
                    <a:cubicBezTo>
                      <a:pt x="926" y="0"/>
                      <a:pt x="629" y="197"/>
                      <a:pt x="298" y="294"/>
                    </a:cubicBezTo>
                    <a:cubicBezTo>
                      <a:pt x="115" y="340"/>
                      <a:pt x="0" y="454"/>
                      <a:pt x="69" y="614"/>
                    </a:cubicBezTo>
                    <a:cubicBezTo>
                      <a:pt x="129" y="694"/>
                      <a:pt x="223" y="756"/>
                      <a:pt x="321" y="756"/>
                    </a:cubicBezTo>
                    <a:cubicBezTo>
                      <a:pt x="336" y="756"/>
                      <a:pt x="351" y="754"/>
                      <a:pt x="366" y="751"/>
                    </a:cubicBezTo>
                    <a:cubicBezTo>
                      <a:pt x="847" y="660"/>
                      <a:pt x="1327" y="546"/>
                      <a:pt x="1784" y="431"/>
                    </a:cubicBezTo>
                    <a:cubicBezTo>
                      <a:pt x="1853" y="408"/>
                      <a:pt x="1898" y="317"/>
                      <a:pt x="1921" y="248"/>
                    </a:cubicBezTo>
                    <a:cubicBezTo>
                      <a:pt x="1967" y="65"/>
                      <a:pt x="1830" y="65"/>
                      <a:pt x="1715" y="43"/>
                    </a:cubicBezTo>
                    <a:cubicBezTo>
                      <a:pt x="1578" y="20"/>
                      <a:pt x="1464" y="20"/>
                      <a:pt x="1350" y="20"/>
                    </a:cubicBezTo>
                    <a:cubicBezTo>
                      <a:pt x="1302" y="6"/>
                      <a:pt x="1254" y="0"/>
                      <a:pt x="1205" y="0"/>
                    </a:cubicBezTo>
                    <a:close/>
                  </a:path>
                </a:pathLst>
              </a:custGeom>
              <a:solidFill>
                <a:srgbClr val="ECA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106"/>
              <p:cNvSpPr/>
              <p:nvPr/>
            </p:nvSpPr>
            <p:spPr>
              <a:xfrm>
                <a:off x="4399925" y="4693100"/>
                <a:ext cx="12600" cy="20625"/>
              </a:xfrm>
              <a:custGeom>
                <a:avLst/>
                <a:gdLst/>
                <a:ahLst/>
                <a:cxnLst/>
                <a:rect l="l" t="t" r="r" b="b"/>
                <a:pathLst>
                  <a:path w="504" h="825" extrusionOk="0">
                    <a:moveTo>
                      <a:pt x="504" y="1"/>
                    </a:moveTo>
                    <a:lnTo>
                      <a:pt x="504" y="1"/>
                    </a:lnTo>
                    <a:cubicBezTo>
                      <a:pt x="184" y="92"/>
                      <a:pt x="1" y="412"/>
                      <a:pt x="1" y="733"/>
                    </a:cubicBezTo>
                    <a:lnTo>
                      <a:pt x="138" y="824"/>
                    </a:lnTo>
                    <a:lnTo>
                      <a:pt x="252" y="733"/>
                    </a:lnTo>
                    <a:cubicBezTo>
                      <a:pt x="344" y="481"/>
                      <a:pt x="412" y="229"/>
                      <a:pt x="504" y="1"/>
                    </a:cubicBezTo>
                    <a:close/>
                  </a:path>
                </a:pathLst>
              </a:custGeom>
              <a:solidFill>
                <a:srgbClr val="DB7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106"/>
              <p:cNvSpPr/>
              <p:nvPr/>
            </p:nvSpPr>
            <p:spPr>
              <a:xfrm>
                <a:off x="4425650" y="4661100"/>
                <a:ext cx="5750" cy="6300"/>
              </a:xfrm>
              <a:custGeom>
                <a:avLst/>
                <a:gdLst/>
                <a:ahLst/>
                <a:cxnLst/>
                <a:rect l="l" t="t" r="r" b="b"/>
                <a:pathLst>
                  <a:path w="230" h="252" extrusionOk="0">
                    <a:moveTo>
                      <a:pt x="230" y="0"/>
                    </a:moveTo>
                    <a:lnTo>
                      <a:pt x="1" y="252"/>
                    </a:ln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106"/>
              <p:cNvSpPr/>
              <p:nvPr/>
            </p:nvSpPr>
            <p:spPr>
              <a:xfrm>
                <a:off x="4412500" y="4686250"/>
                <a:ext cx="6325" cy="6300"/>
              </a:xfrm>
              <a:custGeom>
                <a:avLst/>
                <a:gdLst/>
                <a:ahLst/>
                <a:cxnLst/>
                <a:rect l="l" t="t" r="r" b="b"/>
                <a:pathLst>
                  <a:path w="253" h="252" extrusionOk="0">
                    <a:moveTo>
                      <a:pt x="252" y="0"/>
                    </a:moveTo>
                    <a:lnTo>
                      <a:pt x="1" y="252"/>
                    </a:lnTo>
                    <a:close/>
                  </a:path>
                </a:pathLst>
              </a:custGeom>
              <a:solidFill>
                <a:srgbClr val="DB7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106"/>
              <p:cNvSpPr/>
              <p:nvPr/>
            </p:nvSpPr>
            <p:spPr>
              <a:xfrm>
                <a:off x="4393650" y="4711400"/>
                <a:ext cx="7650" cy="6700"/>
              </a:xfrm>
              <a:custGeom>
                <a:avLst/>
                <a:gdLst/>
                <a:ahLst/>
                <a:cxnLst/>
                <a:rect l="l" t="t" r="r" b="b"/>
                <a:pathLst>
                  <a:path w="306" h="268" extrusionOk="0">
                    <a:moveTo>
                      <a:pt x="252" y="1"/>
                    </a:moveTo>
                    <a:lnTo>
                      <a:pt x="0" y="252"/>
                    </a:lnTo>
                    <a:cubicBezTo>
                      <a:pt x="46" y="262"/>
                      <a:pt x="86" y="268"/>
                      <a:pt x="122" y="268"/>
                    </a:cubicBezTo>
                    <a:cubicBezTo>
                      <a:pt x="248" y="268"/>
                      <a:pt x="305" y="197"/>
                      <a:pt x="252" y="1"/>
                    </a:cubicBezTo>
                    <a:close/>
                  </a:path>
                </a:pathLst>
              </a:custGeom>
              <a:solidFill>
                <a:srgbClr val="DB7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106"/>
              <p:cNvSpPr/>
              <p:nvPr/>
            </p:nvSpPr>
            <p:spPr>
              <a:xfrm>
                <a:off x="4369625" y="4724550"/>
                <a:ext cx="5750" cy="6325"/>
              </a:xfrm>
              <a:custGeom>
                <a:avLst/>
                <a:gdLst/>
                <a:ahLst/>
                <a:cxnLst/>
                <a:rect l="l" t="t" r="r" b="b"/>
                <a:pathLst>
                  <a:path w="230" h="253" extrusionOk="0">
                    <a:moveTo>
                      <a:pt x="230" y="0"/>
                    </a:moveTo>
                    <a:lnTo>
                      <a:pt x="230" y="0"/>
                    </a:lnTo>
                    <a:cubicBezTo>
                      <a:pt x="92" y="23"/>
                      <a:pt x="1" y="138"/>
                      <a:pt x="1" y="252"/>
                    </a:cubicBezTo>
                    <a:lnTo>
                      <a:pt x="230" y="0"/>
                    </a:lnTo>
                    <a:close/>
                  </a:path>
                </a:pathLst>
              </a:custGeom>
              <a:solidFill>
                <a:srgbClr val="BF50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106"/>
              <p:cNvSpPr/>
              <p:nvPr/>
            </p:nvSpPr>
            <p:spPr>
              <a:xfrm>
                <a:off x="4374775" y="4711975"/>
                <a:ext cx="32050" cy="56050"/>
              </a:xfrm>
              <a:custGeom>
                <a:avLst/>
                <a:gdLst/>
                <a:ahLst/>
                <a:cxnLst/>
                <a:rect l="l" t="t" r="r" b="b"/>
                <a:pathLst>
                  <a:path w="1282" h="2242" extrusionOk="0">
                    <a:moveTo>
                      <a:pt x="1007" y="0"/>
                    </a:moveTo>
                    <a:lnTo>
                      <a:pt x="755" y="229"/>
                    </a:lnTo>
                    <a:cubicBezTo>
                      <a:pt x="389" y="732"/>
                      <a:pt x="1" y="1212"/>
                      <a:pt x="161" y="1898"/>
                    </a:cubicBezTo>
                    <a:cubicBezTo>
                      <a:pt x="184" y="2013"/>
                      <a:pt x="69" y="2127"/>
                      <a:pt x="1" y="2241"/>
                    </a:cubicBezTo>
                    <a:lnTo>
                      <a:pt x="504" y="2241"/>
                    </a:lnTo>
                    <a:cubicBezTo>
                      <a:pt x="527" y="2081"/>
                      <a:pt x="527" y="1921"/>
                      <a:pt x="550" y="1761"/>
                    </a:cubicBezTo>
                    <a:cubicBezTo>
                      <a:pt x="595" y="1487"/>
                      <a:pt x="1098" y="1578"/>
                      <a:pt x="1007" y="1327"/>
                    </a:cubicBezTo>
                    <a:cubicBezTo>
                      <a:pt x="915" y="1121"/>
                      <a:pt x="961" y="869"/>
                      <a:pt x="1121" y="686"/>
                    </a:cubicBezTo>
                    <a:cubicBezTo>
                      <a:pt x="1236" y="481"/>
                      <a:pt x="1281" y="229"/>
                      <a:pt x="1258" y="0"/>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106"/>
              <p:cNvSpPr/>
              <p:nvPr/>
            </p:nvSpPr>
            <p:spPr>
              <a:xfrm>
                <a:off x="4415375" y="4722675"/>
                <a:ext cx="16025" cy="13900"/>
              </a:xfrm>
              <a:custGeom>
                <a:avLst/>
                <a:gdLst/>
                <a:ahLst/>
                <a:cxnLst/>
                <a:rect l="l" t="t" r="r" b="b"/>
                <a:pathLst>
                  <a:path w="641" h="556" extrusionOk="0">
                    <a:moveTo>
                      <a:pt x="187" y="1"/>
                    </a:moveTo>
                    <a:cubicBezTo>
                      <a:pt x="126" y="1"/>
                      <a:pt x="56" y="34"/>
                      <a:pt x="0" y="53"/>
                    </a:cubicBezTo>
                    <a:cubicBezTo>
                      <a:pt x="46" y="121"/>
                      <a:pt x="46" y="213"/>
                      <a:pt x="92" y="258"/>
                    </a:cubicBezTo>
                    <a:cubicBezTo>
                      <a:pt x="275" y="373"/>
                      <a:pt x="458" y="464"/>
                      <a:pt x="641" y="556"/>
                    </a:cubicBezTo>
                    <a:cubicBezTo>
                      <a:pt x="641" y="304"/>
                      <a:pt x="480" y="75"/>
                      <a:pt x="229" y="7"/>
                    </a:cubicBezTo>
                    <a:cubicBezTo>
                      <a:pt x="216" y="3"/>
                      <a:pt x="202" y="1"/>
                      <a:pt x="187" y="1"/>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106"/>
              <p:cNvSpPr/>
              <p:nvPr/>
            </p:nvSpPr>
            <p:spPr>
              <a:xfrm>
                <a:off x="4386775" y="4768000"/>
                <a:ext cx="13750" cy="18875"/>
              </a:xfrm>
              <a:custGeom>
                <a:avLst/>
                <a:gdLst/>
                <a:ahLst/>
                <a:cxnLst/>
                <a:rect l="l" t="t" r="r" b="b"/>
                <a:pathLst>
                  <a:path w="550" h="755" extrusionOk="0">
                    <a:moveTo>
                      <a:pt x="24" y="0"/>
                    </a:moveTo>
                    <a:cubicBezTo>
                      <a:pt x="1" y="320"/>
                      <a:pt x="207" y="641"/>
                      <a:pt x="527" y="755"/>
                    </a:cubicBezTo>
                    <a:cubicBezTo>
                      <a:pt x="550" y="412"/>
                      <a:pt x="344" y="115"/>
                      <a:pt x="24" y="0"/>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106"/>
              <p:cNvSpPr/>
              <p:nvPr/>
            </p:nvSpPr>
            <p:spPr>
              <a:xfrm>
                <a:off x="4423375" y="4742850"/>
                <a:ext cx="8025" cy="5050"/>
              </a:xfrm>
              <a:custGeom>
                <a:avLst/>
                <a:gdLst/>
                <a:ahLst/>
                <a:cxnLst/>
                <a:rect l="l" t="t" r="r" b="b"/>
                <a:pathLst>
                  <a:path w="321" h="202" extrusionOk="0">
                    <a:moveTo>
                      <a:pt x="321" y="0"/>
                    </a:moveTo>
                    <a:cubicBezTo>
                      <a:pt x="229" y="0"/>
                      <a:pt x="160" y="23"/>
                      <a:pt x="92" y="23"/>
                    </a:cubicBezTo>
                    <a:cubicBezTo>
                      <a:pt x="46" y="46"/>
                      <a:pt x="0" y="69"/>
                      <a:pt x="0" y="92"/>
                    </a:cubicBezTo>
                    <a:cubicBezTo>
                      <a:pt x="0" y="159"/>
                      <a:pt x="49" y="201"/>
                      <a:pt x="103" y="201"/>
                    </a:cubicBezTo>
                    <a:cubicBezTo>
                      <a:pt x="122" y="201"/>
                      <a:pt x="142" y="195"/>
                      <a:pt x="160" y="183"/>
                    </a:cubicBezTo>
                    <a:cubicBezTo>
                      <a:pt x="229" y="115"/>
                      <a:pt x="275" y="69"/>
                      <a:pt x="321" y="0"/>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106"/>
              <p:cNvSpPr/>
              <p:nvPr/>
            </p:nvSpPr>
            <p:spPr>
              <a:xfrm>
                <a:off x="4431375" y="4736550"/>
                <a:ext cx="6325" cy="6325"/>
              </a:xfrm>
              <a:custGeom>
                <a:avLst/>
                <a:gdLst/>
                <a:ahLst/>
                <a:cxnLst/>
                <a:rect l="l" t="t" r="r" b="b"/>
                <a:pathLst>
                  <a:path w="253" h="253" extrusionOk="0">
                    <a:moveTo>
                      <a:pt x="1" y="1"/>
                    </a:moveTo>
                    <a:lnTo>
                      <a:pt x="1" y="252"/>
                    </a:lnTo>
                    <a:lnTo>
                      <a:pt x="252" y="252"/>
                    </a:lnTo>
                    <a:lnTo>
                      <a:pt x="1" y="1"/>
                    </a:ln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106"/>
            <p:cNvGrpSpPr/>
            <p:nvPr/>
          </p:nvGrpSpPr>
          <p:grpSpPr>
            <a:xfrm>
              <a:off x="2988707" y="3412837"/>
              <a:ext cx="662547" cy="649989"/>
              <a:chOff x="2986200" y="3849900"/>
              <a:chExt cx="1502375" cy="1505300"/>
            </a:xfrm>
          </p:grpSpPr>
          <p:sp>
            <p:nvSpPr>
              <p:cNvPr id="7775" name="Google Shape;7775;p106"/>
              <p:cNvSpPr/>
              <p:nvPr/>
            </p:nvSpPr>
            <p:spPr>
              <a:xfrm>
                <a:off x="3165700" y="3969225"/>
                <a:ext cx="170400" cy="149375"/>
              </a:xfrm>
              <a:custGeom>
                <a:avLst/>
                <a:gdLst/>
                <a:ahLst/>
                <a:cxnLst/>
                <a:rect l="l" t="t" r="r" b="b"/>
                <a:pathLst>
                  <a:path w="6816" h="5975" extrusionOk="0">
                    <a:moveTo>
                      <a:pt x="6505" y="1"/>
                    </a:moveTo>
                    <a:cubicBezTo>
                      <a:pt x="6411" y="1"/>
                      <a:pt x="6319" y="45"/>
                      <a:pt x="6243" y="121"/>
                    </a:cubicBezTo>
                    <a:cubicBezTo>
                      <a:pt x="5832" y="441"/>
                      <a:pt x="5306" y="647"/>
                      <a:pt x="4940" y="1059"/>
                    </a:cubicBezTo>
                    <a:cubicBezTo>
                      <a:pt x="4620" y="1470"/>
                      <a:pt x="4208" y="1836"/>
                      <a:pt x="3728" y="2110"/>
                    </a:cubicBezTo>
                    <a:cubicBezTo>
                      <a:pt x="3362" y="2751"/>
                      <a:pt x="2813" y="3277"/>
                      <a:pt x="2150" y="3597"/>
                    </a:cubicBezTo>
                    <a:cubicBezTo>
                      <a:pt x="2013" y="3665"/>
                      <a:pt x="1807" y="3665"/>
                      <a:pt x="1716" y="3780"/>
                    </a:cubicBezTo>
                    <a:cubicBezTo>
                      <a:pt x="1167" y="4397"/>
                      <a:pt x="481" y="4923"/>
                      <a:pt x="1" y="5632"/>
                    </a:cubicBezTo>
                    <a:cubicBezTo>
                      <a:pt x="69" y="5723"/>
                      <a:pt x="161" y="5769"/>
                      <a:pt x="275" y="5815"/>
                    </a:cubicBezTo>
                    <a:cubicBezTo>
                      <a:pt x="322" y="5812"/>
                      <a:pt x="370" y="5810"/>
                      <a:pt x="417" y="5810"/>
                    </a:cubicBezTo>
                    <a:cubicBezTo>
                      <a:pt x="735" y="5810"/>
                      <a:pt x="1051" y="5875"/>
                      <a:pt x="1350" y="5975"/>
                    </a:cubicBezTo>
                    <a:cubicBezTo>
                      <a:pt x="1944" y="5861"/>
                      <a:pt x="2242" y="5403"/>
                      <a:pt x="2585" y="4992"/>
                    </a:cubicBezTo>
                    <a:cubicBezTo>
                      <a:pt x="3134" y="4374"/>
                      <a:pt x="3682" y="3780"/>
                      <a:pt x="4528" y="3528"/>
                    </a:cubicBezTo>
                    <a:cubicBezTo>
                      <a:pt x="4803" y="3460"/>
                      <a:pt x="5031" y="3277"/>
                      <a:pt x="5146" y="3002"/>
                    </a:cubicBezTo>
                    <a:cubicBezTo>
                      <a:pt x="5283" y="2431"/>
                      <a:pt x="6060" y="2316"/>
                      <a:pt x="6106" y="1676"/>
                    </a:cubicBezTo>
                    <a:cubicBezTo>
                      <a:pt x="5809" y="921"/>
                      <a:pt x="6746" y="761"/>
                      <a:pt x="6815" y="190"/>
                    </a:cubicBezTo>
                    <a:cubicBezTo>
                      <a:pt x="6769" y="75"/>
                      <a:pt x="6678" y="7"/>
                      <a:pt x="6564" y="7"/>
                    </a:cubicBezTo>
                    <a:cubicBezTo>
                      <a:pt x="6544" y="3"/>
                      <a:pt x="6524" y="1"/>
                      <a:pt x="6505" y="1"/>
                    </a:cubicBezTo>
                    <a:close/>
                  </a:path>
                </a:pathLst>
              </a:custGeom>
              <a:solidFill>
                <a:srgbClr val="ED9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106"/>
              <p:cNvSpPr/>
              <p:nvPr/>
            </p:nvSpPr>
            <p:spPr>
              <a:xfrm>
                <a:off x="3081100" y="4113225"/>
                <a:ext cx="116075" cy="123725"/>
              </a:xfrm>
              <a:custGeom>
                <a:avLst/>
                <a:gdLst/>
                <a:ahLst/>
                <a:cxnLst/>
                <a:rect l="l" t="t" r="r" b="b"/>
                <a:pathLst>
                  <a:path w="4643" h="4949" extrusionOk="0">
                    <a:moveTo>
                      <a:pt x="3880" y="0"/>
                    </a:moveTo>
                    <a:cubicBezTo>
                      <a:pt x="3844" y="0"/>
                      <a:pt x="3809" y="3"/>
                      <a:pt x="3774" y="9"/>
                    </a:cubicBezTo>
                    <a:cubicBezTo>
                      <a:pt x="3362" y="32"/>
                      <a:pt x="3270" y="558"/>
                      <a:pt x="2859" y="581"/>
                    </a:cubicBezTo>
                    <a:cubicBezTo>
                      <a:pt x="2516" y="878"/>
                      <a:pt x="2196" y="1175"/>
                      <a:pt x="1921" y="1495"/>
                    </a:cubicBezTo>
                    <a:cubicBezTo>
                      <a:pt x="1533" y="2021"/>
                      <a:pt x="1235" y="2593"/>
                      <a:pt x="892" y="3142"/>
                    </a:cubicBezTo>
                    <a:cubicBezTo>
                      <a:pt x="938" y="3142"/>
                      <a:pt x="938" y="3188"/>
                      <a:pt x="938" y="3233"/>
                    </a:cubicBezTo>
                    <a:cubicBezTo>
                      <a:pt x="938" y="3302"/>
                      <a:pt x="892" y="3348"/>
                      <a:pt x="801" y="3370"/>
                    </a:cubicBezTo>
                    <a:cubicBezTo>
                      <a:pt x="435" y="3599"/>
                      <a:pt x="298" y="3988"/>
                      <a:pt x="115" y="4354"/>
                    </a:cubicBezTo>
                    <a:cubicBezTo>
                      <a:pt x="46" y="4445"/>
                      <a:pt x="1" y="4560"/>
                      <a:pt x="1" y="4674"/>
                    </a:cubicBezTo>
                    <a:cubicBezTo>
                      <a:pt x="1" y="4811"/>
                      <a:pt x="92" y="4903"/>
                      <a:pt x="206" y="4948"/>
                    </a:cubicBezTo>
                    <a:cubicBezTo>
                      <a:pt x="824" y="4445"/>
                      <a:pt x="1624" y="4171"/>
                      <a:pt x="1853" y="3256"/>
                    </a:cubicBezTo>
                    <a:cubicBezTo>
                      <a:pt x="1866" y="3213"/>
                      <a:pt x="1880" y="3196"/>
                      <a:pt x="1897" y="3196"/>
                    </a:cubicBezTo>
                    <a:cubicBezTo>
                      <a:pt x="1960" y="3196"/>
                      <a:pt x="2052" y="3450"/>
                      <a:pt x="2191" y="3450"/>
                    </a:cubicBezTo>
                    <a:cubicBezTo>
                      <a:pt x="2207" y="3450"/>
                      <a:pt x="2224" y="3447"/>
                      <a:pt x="2241" y="3439"/>
                    </a:cubicBezTo>
                    <a:cubicBezTo>
                      <a:pt x="2836" y="3302"/>
                      <a:pt x="2905" y="2867"/>
                      <a:pt x="2813" y="2364"/>
                    </a:cubicBezTo>
                    <a:cubicBezTo>
                      <a:pt x="2669" y="2028"/>
                      <a:pt x="2760" y="1939"/>
                      <a:pt x="2938" y="1939"/>
                    </a:cubicBezTo>
                    <a:cubicBezTo>
                      <a:pt x="3014" y="1939"/>
                      <a:pt x="3106" y="1955"/>
                      <a:pt x="3202" y="1976"/>
                    </a:cubicBezTo>
                    <a:cubicBezTo>
                      <a:pt x="3316" y="1976"/>
                      <a:pt x="3431" y="1953"/>
                      <a:pt x="3522" y="1884"/>
                    </a:cubicBezTo>
                    <a:cubicBezTo>
                      <a:pt x="3911" y="1427"/>
                      <a:pt x="4642" y="1175"/>
                      <a:pt x="4482" y="352"/>
                    </a:cubicBezTo>
                    <a:cubicBezTo>
                      <a:pt x="4363" y="133"/>
                      <a:pt x="4121" y="0"/>
                      <a:pt x="3880" y="0"/>
                    </a:cubicBezTo>
                    <a:close/>
                  </a:path>
                </a:pathLst>
              </a:custGeom>
              <a:solidFill>
                <a:srgbClr val="ED9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106"/>
              <p:cNvSpPr/>
              <p:nvPr/>
            </p:nvSpPr>
            <p:spPr>
              <a:xfrm>
                <a:off x="3541875" y="3849900"/>
                <a:ext cx="233825" cy="33175"/>
              </a:xfrm>
              <a:custGeom>
                <a:avLst/>
                <a:gdLst/>
                <a:ahLst/>
                <a:cxnLst/>
                <a:rect l="l" t="t" r="r" b="b"/>
                <a:pathLst>
                  <a:path w="9353" h="1327" extrusionOk="0">
                    <a:moveTo>
                      <a:pt x="6837" y="1"/>
                    </a:moveTo>
                    <a:cubicBezTo>
                      <a:pt x="5968" y="1"/>
                      <a:pt x="5122" y="115"/>
                      <a:pt x="4253" y="161"/>
                    </a:cubicBezTo>
                    <a:cubicBezTo>
                      <a:pt x="3425" y="458"/>
                      <a:pt x="2557" y="597"/>
                      <a:pt x="1668" y="597"/>
                    </a:cubicBezTo>
                    <a:cubicBezTo>
                      <a:pt x="1600" y="597"/>
                      <a:pt x="1532" y="597"/>
                      <a:pt x="1464" y="595"/>
                    </a:cubicBezTo>
                    <a:cubicBezTo>
                      <a:pt x="960" y="618"/>
                      <a:pt x="480" y="732"/>
                      <a:pt x="23" y="938"/>
                    </a:cubicBezTo>
                    <a:cubicBezTo>
                      <a:pt x="0" y="1212"/>
                      <a:pt x="229" y="1281"/>
                      <a:pt x="435" y="1327"/>
                    </a:cubicBezTo>
                    <a:cubicBezTo>
                      <a:pt x="1464" y="1235"/>
                      <a:pt x="2538" y="1258"/>
                      <a:pt x="3567" y="1098"/>
                    </a:cubicBezTo>
                    <a:cubicBezTo>
                      <a:pt x="3887" y="1007"/>
                      <a:pt x="4230" y="1030"/>
                      <a:pt x="4528" y="961"/>
                    </a:cubicBezTo>
                    <a:cubicBezTo>
                      <a:pt x="6060" y="572"/>
                      <a:pt x="7638" y="961"/>
                      <a:pt x="9147" y="526"/>
                    </a:cubicBezTo>
                    <a:cubicBezTo>
                      <a:pt x="9284" y="458"/>
                      <a:pt x="9353" y="275"/>
                      <a:pt x="9261" y="161"/>
                    </a:cubicBezTo>
                    <a:cubicBezTo>
                      <a:pt x="8461" y="92"/>
                      <a:pt x="7683" y="1"/>
                      <a:pt x="6837" y="1"/>
                    </a:cubicBezTo>
                    <a:close/>
                  </a:path>
                </a:pathLst>
              </a:custGeom>
              <a:solidFill>
                <a:srgbClr val="E182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106"/>
              <p:cNvSpPr/>
              <p:nvPr/>
            </p:nvSpPr>
            <p:spPr>
              <a:xfrm>
                <a:off x="3326350" y="3901200"/>
                <a:ext cx="141800" cy="74375"/>
              </a:xfrm>
              <a:custGeom>
                <a:avLst/>
                <a:gdLst/>
                <a:ahLst/>
                <a:cxnLst/>
                <a:rect l="l" t="t" r="r" b="b"/>
                <a:pathLst>
                  <a:path w="5672" h="2975" extrusionOk="0">
                    <a:moveTo>
                      <a:pt x="5485" y="1"/>
                    </a:moveTo>
                    <a:cubicBezTo>
                      <a:pt x="5425" y="1"/>
                      <a:pt x="5363" y="18"/>
                      <a:pt x="5305" y="52"/>
                    </a:cubicBezTo>
                    <a:cubicBezTo>
                      <a:pt x="3590" y="510"/>
                      <a:pt x="1990" y="1287"/>
                      <a:pt x="595" y="2339"/>
                    </a:cubicBezTo>
                    <a:cubicBezTo>
                      <a:pt x="503" y="2430"/>
                      <a:pt x="412" y="2522"/>
                      <a:pt x="298" y="2568"/>
                    </a:cubicBezTo>
                    <a:cubicBezTo>
                      <a:pt x="229" y="2590"/>
                      <a:pt x="160" y="2613"/>
                      <a:pt x="92" y="2636"/>
                    </a:cubicBezTo>
                    <a:cubicBezTo>
                      <a:pt x="69" y="2636"/>
                      <a:pt x="69" y="2659"/>
                      <a:pt x="23" y="2705"/>
                    </a:cubicBezTo>
                    <a:cubicBezTo>
                      <a:pt x="0" y="2751"/>
                      <a:pt x="23" y="2796"/>
                      <a:pt x="92" y="2842"/>
                    </a:cubicBezTo>
                    <a:lnTo>
                      <a:pt x="343" y="2842"/>
                    </a:lnTo>
                    <a:cubicBezTo>
                      <a:pt x="462" y="2937"/>
                      <a:pt x="575" y="2974"/>
                      <a:pt x="682" y="2974"/>
                    </a:cubicBezTo>
                    <a:cubicBezTo>
                      <a:pt x="886" y="2974"/>
                      <a:pt x="1070" y="2840"/>
                      <a:pt x="1235" y="2705"/>
                    </a:cubicBezTo>
                    <a:cubicBezTo>
                      <a:pt x="2264" y="1950"/>
                      <a:pt x="3453" y="1379"/>
                      <a:pt x="4711" y="1036"/>
                    </a:cubicBezTo>
                    <a:cubicBezTo>
                      <a:pt x="5077" y="967"/>
                      <a:pt x="5420" y="738"/>
                      <a:pt x="5626" y="418"/>
                    </a:cubicBezTo>
                    <a:cubicBezTo>
                      <a:pt x="5671" y="304"/>
                      <a:pt x="5671" y="189"/>
                      <a:pt x="5648" y="52"/>
                    </a:cubicBezTo>
                    <a:cubicBezTo>
                      <a:pt x="5603" y="18"/>
                      <a:pt x="5545" y="1"/>
                      <a:pt x="5485" y="1"/>
                    </a:cubicBezTo>
                    <a:close/>
                  </a:path>
                </a:pathLst>
              </a:custGeom>
              <a:solidFill>
                <a:srgbClr val="E79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106"/>
              <p:cNvSpPr/>
              <p:nvPr/>
            </p:nvSpPr>
            <p:spPr>
              <a:xfrm>
                <a:off x="3032100" y="4260825"/>
                <a:ext cx="45325" cy="88525"/>
              </a:xfrm>
              <a:custGeom>
                <a:avLst/>
                <a:gdLst/>
                <a:ahLst/>
                <a:cxnLst/>
                <a:rect l="l" t="t" r="r" b="b"/>
                <a:pathLst>
                  <a:path w="1813" h="3541" extrusionOk="0">
                    <a:moveTo>
                      <a:pt x="1444" y="1"/>
                    </a:moveTo>
                    <a:cubicBezTo>
                      <a:pt x="1420" y="1"/>
                      <a:pt x="1394" y="2"/>
                      <a:pt x="1366" y="5"/>
                    </a:cubicBezTo>
                    <a:cubicBezTo>
                      <a:pt x="1343" y="73"/>
                      <a:pt x="1320" y="142"/>
                      <a:pt x="1320" y="188"/>
                    </a:cubicBezTo>
                    <a:cubicBezTo>
                      <a:pt x="1252" y="302"/>
                      <a:pt x="1160" y="416"/>
                      <a:pt x="1069" y="485"/>
                    </a:cubicBezTo>
                    <a:cubicBezTo>
                      <a:pt x="817" y="988"/>
                      <a:pt x="566" y="1491"/>
                      <a:pt x="314" y="1994"/>
                    </a:cubicBezTo>
                    <a:cubicBezTo>
                      <a:pt x="223" y="2383"/>
                      <a:pt x="131" y="2794"/>
                      <a:pt x="40" y="3206"/>
                    </a:cubicBezTo>
                    <a:cubicBezTo>
                      <a:pt x="1" y="3465"/>
                      <a:pt x="80" y="3541"/>
                      <a:pt x="189" y="3541"/>
                    </a:cubicBezTo>
                    <a:cubicBezTo>
                      <a:pt x="272" y="3541"/>
                      <a:pt x="372" y="3497"/>
                      <a:pt x="451" y="3458"/>
                    </a:cubicBezTo>
                    <a:cubicBezTo>
                      <a:pt x="771" y="3275"/>
                      <a:pt x="863" y="2909"/>
                      <a:pt x="1000" y="2566"/>
                    </a:cubicBezTo>
                    <a:cubicBezTo>
                      <a:pt x="1069" y="2406"/>
                      <a:pt x="1137" y="2268"/>
                      <a:pt x="1206" y="2108"/>
                    </a:cubicBezTo>
                    <a:cubicBezTo>
                      <a:pt x="1252" y="1994"/>
                      <a:pt x="1275" y="1903"/>
                      <a:pt x="1297" y="1788"/>
                    </a:cubicBezTo>
                    <a:cubicBezTo>
                      <a:pt x="1366" y="1468"/>
                      <a:pt x="1480" y="1171"/>
                      <a:pt x="1663" y="896"/>
                    </a:cubicBezTo>
                    <a:cubicBezTo>
                      <a:pt x="1709" y="805"/>
                      <a:pt x="1732" y="691"/>
                      <a:pt x="1755" y="576"/>
                    </a:cubicBezTo>
                    <a:cubicBezTo>
                      <a:pt x="1733" y="319"/>
                      <a:pt x="1813" y="1"/>
                      <a:pt x="1444" y="1"/>
                    </a:cubicBezTo>
                    <a:close/>
                  </a:path>
                </a:pathLst>
              </a:custGeom>
              <a:solidFill>
                <a:srgbClr val="E48D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106"/>
              <p:cNvSpPr/>
              <p:nvPr/>
            </p:nvSpPr>
            <p:spPr>
              <a:xfrm>
                <a:off x="3496700" y="3873350"/>
                <a:ext cx="51475" cy="28600"/>
              </a:xfrm>
              <a:custGeom>
                <a:avLst/>
                <a:gdLst/>
                <a:ahLst/>
                <a:cxnLst/>
                <a:rect l="l" t="t" r="r" b="b"/>
                <a:pathLst>
                  <a:path w="2059" h="1144" extrusionOk="0">
                    <a:moveTo>
                      <a:pt x="1807" y="0"/>
                    </a:moveTo>
                    <a:cubicBezTo>
                      <a:pt x="1213" y="206"/>
                      <a:pt x="549" y="297"/>
                      <a:pt x="1" y="640"/>
                    </a:cubicBezTo>
                    <a:cubicBezTo>
                      <a:pt x="23" y="823"/>
                      <a:pt x="138" y="983"/>
                      <a:pt x="298" y="1052"/>
                    </a:cubicBezTo>
                    <a:cubicBezTo>
                      <a:pt x="389" y="1098"/>
                      <a:pt x="504" y="1143"/>
                      <a:pt x="618" y="1143"/>
                    </a:cubicBezTo>
                    <a:cubicBezTo>
                      <a:pt x="1190" y="1006"/>
                      <a:pt x="1853" y="938"/>
                      <a:pt x="2059" y="206"/>
                    </a:cubicBezTo>
                    <a:lnTo>
                      <a:pt x="1807" y="0"/>
                    </a:lnTo>
                    <a:close/>
                  </a:path>
                </a:pathLst>
              </a:custGeom>
              <a:solidFill>
                <a:srgbClr val="E692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106"/>
              <p:cNvSpPr/>
              <p:nvPr/>
            </p:nvSpPr>
            <p:spPr>
              <a:xfrm>
                <a:off x="3066250" y="4227775"/>
                <a:ext cx="27450" cy="51475"/>
              </a:xfrm>
              <a:custGeom>
                <a:avLst/>
                <a:gdLst/>
                <a:ahLst/>
                <a:cxnLst/>
                <a:rect l="l" t="t" r="r" b="b"/>
                <a:pathLst>
                  <a:path w="1098" h="2059" extrusionOk="0">
                    <a:moveTo>
                      <a:pt x="606" y="0"/>
                    </a:moveTo>
                    <a:cubicBezTo>
                      <a:pt x="572" y="0"/>
                      <a:pt x="537" y="23"/>
                      <a:pt x="503" y="69"/>
                    </a:cubicBezTo>
                    <a:lnTo>
                      <a:pt x="0" y="1327"/>
                    </a:lnTo>
                    <a:cubicBezTo>
                      <a:pt x="274" y="1510"/>
                      <a:pt x="206" y="1784"/>
                      <a:pt x="206" y="2058"/>
                    </a:cubicBezTo>
                    <a:cubicBezTo>
                      <a:pt x="1098" y="1670"/>
                      <a:pt x="1098" y="1052"/>
                      <a:pt x="709" y="298"/>
                    </a:cubicBezTo>
                    <a:lnTo>
                      <a:pt x="709" y="69"/>
                    </a:lnTo>
                    <a:cubicBezTo>
                      <a:pt x="675" y="23"/>
                      <a:pt x="640" y="0"/>
                      <a:pt x="606" y="0"/>
                    </a:cubicBezTo>
                    <a:close/>
                  </a:path>
                </a:pathLst>
              </a:custGeom>
              <a:solidFill>
                <a:srgbClr val="EC9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106"/>
              <p:cNvSpPr/>
              <p:nvPr/>
            </p:nvSpPr>
            <p:spPr>
              <a:xfrm>
                <a:off x="3219450" y="4021975"/>
                <a:ext cx="39475" cy="37175"/>
              </a:xfrm>
              <a:custGeom>
                <a:avLst/>
                <a:gdLst/>
                <a:ahLst/>
                <a:cxnLst/>
                <a:rect l="l" t="t" r="r" b="b"/>
                <a:pathLst>
                  <a:path w="1579" h="1487" extrusionOk="0">
                    <a:moveTo>
                      <a:pt x="1578" y="0"/>
                    </a:moveTo>
                    <a:lnTo>
                      <a:pt x="1578" y="0"/>
                    </a:lnTo>
                    <a:cubicBezTo>
                      <a:pt x="938" y="343"/>
                      <a:pt x="526" y="984"/>
                      <a:pt x="0" y="1487"/>
                    </a:cubicBezTo>
                    <a:cubicBezTo>
                      <a:pt x="892" y="1372"/>
                      <a:pt x="1372" y="824"/>
                      <a:pt x="1578" y="0"/>
                    </a:cubicBezTo>
                    <a:close/>
                  </a:path>
                </a:pathLst>
              </a:custGeom>
              <a:solidFill>
                <a:srgbClr val="E489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106"/>
              <p:cNvSpPr/>
              <p:nvPr/>
            </p:nvSpPr>
            <p:spPr>
              <a:xfrm>
                <a:off x="3258900" y="3995675"/>
                <a:ext cx="33175" cy="26325"/>
              </a:xfrm>
              <a:custGeom>
                <a:avLst/>
                <a:gdLst/>
                <a:ahLst/>
                <a:cxnLst/>
                <a:rect l="l" t="t" r="r" b="b"/>
                <a:pathLst>
                  <a:path w="1327" h="1053" extrusionOk="0">
                    <a:moveTo>
                      <a:pt x="1212" y="1"/>
                    </a:moveTo>
                    <a:cubicBezTo>
                      <a:pt x="686" y="183"/>
                      <a:pt x="252" y="549"/>
                      <a:pt x="0" y="1052"/>
                    </a:cubicBezTo>
                    <a:cubicBezTo>
                      <a:pt x="640" y="1052"/>
                      <a:pt x="892" y="481"/>
                      <a:pt x="1326" y="183"/>
                    </a:cubicBezTo>
                    <a:lnTo>
                      <a:pt x="1212" y="1"/>
                    </a:lnTo>
                    <a:close/>
                  </a:path>
                </a:pathLst>
              </a:custGeom>
              <a:solidFill>
                <a:srgbClr val="E58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106"/>
              <p:cNvSpPr/>
              <p:nvPr/>
            </p:nvSpPr>
            <p:spPr>
              <a:xfrm>
                <a:off x="3464125" y="3891625"/>
                <a:ext cx="40600" cy="18550"/>
              </a:xfrm>
              <a:custGeom>
                <a:avLst/>
                <a:gdLst/>
                <a:ahLst/>
                <a:cxnLst/>
                <a:rect l="l" t="t" r="r" b="b"/>
                <a:pathLst>
                  <a:path w="1624" h="742" extrusionOk="0">
                    <a:moveTo>
                      <a:pt x="846" y="1"/>
                    </a:moveTo>
                    <a:lnTo>
                      <a:pt x="92" y="229"/>
                    </a:lnTo>
                    <a:cubicBezTo>
                      <a:pt x="92" y="229"/>
                      <a:pt x="46" y="252"/>
                      <a:pt x="23" y="275"/>
                    </a:cubicBezTo>
                    <a:cubicBezTo>
                      <a:pt x="0" y="344"/>
                      <a:pt x="23" y="412"/>
                      <a:pt x="69" y="435"/>
                    </a:cubicBezTo>
                    <a:cubicBezTo>
                      <a:pt x="284" y="635"/>
                      <a:pt x="561" y="742"/>
                      <a:pt x="845" y="742"/>
                    </a:cubicBezTo>
                    <a:cubicBezTo>
                      <a:pt x="983" y="742"/>
                      <a:pt x="1123" y="716"/>
                      <a:pt x="1258" y="664"/>
                    </a:cubicBezTo>
                    <a:cubicBezTo>
                      <a:pt x="1464" y="572"/>
                      <a:pt x="1624" y="481"/>
                      <a:pt x="1601" y="207"/>
                    </a:cubicBezTo>
                    <a:lnTo>
                      <a:pt x="1578" y="207"/>
                    </a:lnTo>
                    <a:cubicBezTo>
                      <a:pt x="1372" y="1"/>
                      <a:pt x="1075" y="184"/>
                      <a:pt x="846" y="1"/>
                    </a:cubicBezTo>
                    <a:close/>
                  </a:path>
                </a:pathLst>
              </a:custGeom>
              <a:solidFill>
                <a:srgbClr val="E692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106"/>
              <p:cNvSpPr/>
              <p:nvPr/>
            </p:nvSpPr>
            <p:spPr>
              <a:xfrm>
                <a:off x="3152550" y="4110000"/>
                <a:ext cx="22325" cy="21775"/>
              </a:xfrm>
              <a:custGeom>
                <a:avLst/>
                <a:gdLst/>
                <a:ahLst/>
                <a:cxnLst/>
                <a:rect l="l" t="t" r="r" b="b"/>
                <a:pathLst>
                  <a:path w="893" h="871" extrusionOk="0">
                    <a:moveTo>
                      <a:pt x="527" y="1"/>
                    </a:moveTo>
                    <a:cubicBezTo>
                      <a:pt x="275" y="184"/>
                      <a:pt x="92" y="435"/>
                      <a:pt x="1" y="733"/>
                    </a:cubicBezTo>
                    <a:cubicBezTo>
                      <a:pt x="55" y="814"/>
                      <a:pt x="117" y="871"/>
                      <a:pt x="192" y="871"/>
                    </a:cubicBezTo>
                    <a:cubicBezTo>
                      <a:pt x="244" y="871"/>
                      <a:pt x="301" y="844"/>
                      <a:pt x="367" y="778"/>
                    </a:cubicBezTo>
                    <a:cubicBezTo>
                      <a:pt x="504" y="595"/>
                      <a:pt x="641" y="412"/>
                      <a:pt x="778" y="230"/>
                    </a:cubicBezTo>
                    <a:cubicBezTo>
                      <a:pt x="801" y="230"/>
                      <a:pt x="824" y="207"/>
                      <a:pt x="870" y="161"/>
                    </a:cubicBezTo>
                    <a:cubicBezTo>
                      <a:pt x="893" y="115"/>
                      <a:pt x="870" y="69"/>
                      <a:pt x="778" y="1"/>
                    </a:cubicBezTo>
                    <a:close/>
                  </a:path>
                </a:pathLst>
              </a:custGeom>
              <a:solidFill>
                <a:srgbClr val="E68F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106"/>
              <p:cNvSpPr/>
              <p:nvPr/>
            </p:nvSpPr>
            <p:spPr>
              <a:xfrm>
                <a:off x="3485850" y="3889350"/>
                <a:ext cx="17725" cy="7650"/>
              </a:xfrm>
              <a:custGeom>
                <a:avLst/>
                <a:gdLst/>
                <a:ahLst/>
                <a:cxnLst/>
                <a:rect l="l" t="t" r="r" b="b"/>
                <a:pathLst>
                  <a:path w="709" h="306" extrusionOk="0">
                    <a:moveTo>
                      <a:pt x="435" y="0"/>
                    </a:moveTo>
                    <a:lnTo>
                      <a:pt x="0" y="92"/>
                    </a:lnTo>
                    <a:cubicBezTo>
                      <a:pt x="122" y="275"/>
                      <a:pt x="285" y="305"/>
                      <a:pt x="454" y="305"/>
                    </a:cubicBezTo>
                    <a:cubicBezTo>
                      <a:pt x="539" y="305"/>
                      <a:pt x="625" y="298"/>
                      <a:pt x="709" y="298"/>
                    </a:cubicBezTo>
                    <a:lnTo>
                      <a:pt x="435" y="0"/>
                    </a:lnTo>
                    <a:close/>
                  </a:path>
                </a:pathLst>
              </a:custGeom>
              <a:solidFill>
                <a:srgbClr val="D972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106"/>
              <p:cNvSpPr/>
              <p:nvPr/>
            </p:nvSpPr>
            <p:spPr>
              <a:xfrm>
                <a:off x="3078825" y="4222050"/>
                <a:ext cx="5150" cy="6900"/>
              </a:xfrm>
              <a:custGeom>
                <a:avLst/>
                <a:gdLst/>
                <a:ahLst/>
                <a:cxnLst/>
                <a:rect l="l" t="t" r="r" b="b"/>
                <a:pathLst>
                  <a:path w="206" h="276" extrusionOk="0">
                    <a:moveTo>
                      <a:pt x="206" y="1"/>
                    </a:moveTo>
                    <a:lnTo>
                      <a:pt x="0" y="275"/>
                    </a:lnTo>
                    <a:lnTo>
                      <a:pt x="206" y="275"/>
                    </a:lnTo>
                    <a:lnTo>
                      <a:pt x="206" y="1"/>
                    </a:lnTo>
                    <a:close/>
                  </a:path>
                </a:pathLst>
              </a:custGeom>
              <a:solidFill>
                <a:srgbClr val="F0A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106"/>
              <p:cNvSpPr/>
              <p:nvPr/>
            </p:nvSpPr>
            <p:spPr>
              <a:xfrm>
                <a:off x="3058800" y="4265500"/>
                <a:ext cx="6325" cy="7450"/>
              </a:xfrm>
              <a:custGeom>
                <a:avLst/>
                <a:gdLst/>
                <a:ahLst/>
                <a:cxnLst/>
                <a:rect l="l" t="t" r="r" b="b"/>
                <a:pathLst>
                  <a:path w="253" h="298" extrusionOk="0">
                    <a:moveTo>
                      <a:pt x="252" y="1"/>
                    </a:moveTo>
                    <a:cubicBezTo>
                      <a:pt x="161" y="92"/>
                      <a:pt x="69" y="206"/>
                      <a:pt x="1" y="298"/>
                    </a:cubicBezTo>
                    <a:cubicBezTo>
                      <a:pt x="69" y="206"/>
                      <a:pt x="161" y="92"/>
                      <a:pt x="252" y="1"/>
                    </a:cubicBezTo>
                    <a:close/>
                  </a:path>
                </a:pathLst>
              </a:custGeom>
              <a:solidFill>
                <a:srgbClr val="EC9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106"/>
              <p:cNvSpPr/>
              <p:nvPr/>
            </p:nvSpPr>
            <p:spPr>
              <a:xfrm>
                <a:off x="3458975" y="3897350"/>
                <a:ext cx="7450" cy="5750"/>
              </a:xfrm>
              <a:custGeom>
                <a:avLst/>
                <a:gdLst/>
                <a:ahLst/>
                <a:cxnLst/>
                <a:rect l="l" t="t" r="r" b="b"/>
                <a:pathLst>
                  <a:path w="298" h="230" extrusionOk="0">
                    <a:moveTo>
                      <a:pt x="298" y="0"/>
                    </a:moveTo>
                    <a:lnTo>
                      <a:pt x="0" y="206"/>
                    </a:lnTo>
                    <a:lnTo>
                      <a:pt x="298" y="229"/>
                    </a:lnTo>
                    <a:cubicBezTo>
                      <a:pt x="275" y="161"/>
                      <a:pt x="275" y="69"/>
                      <a:pt x="298" y="0"/>
                    </a:cubicBezTo>
                    <a:close/>
                  </a:path>
                </a:pathLst>
              </a:custGeom>
              <a:solidFill>
                <a:srgbClr val="F0A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106"/>
              <p:cNvSpPr/>
              <p:nvPr/>
            </p:nvSpPr>
            <p:spPr>
              <a:xfrm>
                <a:off x="3333775" y="3959650"/>
                <a:ext cx="7450" cy="5750"/>
              </a:xfrm>
              <a:custGeom>
                <a:avLst/>
                <a:gdLst/>
                <a:ahLst/>
                <a:cxnLst/>
                <a:rect l="l" t="t" r="r" b="b"/>
                <a:pathLst>
                  <a:path w="298" h="230" extrusionOk="0">
                    <a:moveTo>
                      <a:pt x="298" y="1"/>
                    </a:moveTo>
                    <a:lnTo>
                      <a:pt x="1" y="230"/>
                    </a:lnTo>
                    <a:close/>
                  </a:path>
                </a:pathLst>
              </a:custGeom>
              <a:solidFill>
                <a:srgbClr val="F0A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106"/>
              <p:cNvSpPr/>
              <p:nvPr/>
            </p:nvSpPr>
            <p:spPr>
              <a:xfrm>
                <a:off x="3322350" y="3967100"/>
                <a:ext cx="6300" cy="5150"/>
              </a:xfrm>
              <a:custGeom>
                <a:avLst/>
                <a:gdLst/>
                <a:ahLst/>
                <a:cxnLst/>
                <a:rect l="l" t="t" r="r" b="b"/>
                <a:pathLst>
                  <a:path w="252" h="206" extrusionOk="0">
                    <a:moveTo>
                      <a:pt x="252" y="0"/>
                    </a:moveTo>
                    <a:lnTo>
                      <a:pt x="0" y="206"/>
                    </a:lnTo>
                    <a:lnTo>
                      <a:pt x="252" y="206"/>
                    </a:lnTo>
                    <a:lnTo>
                      <a:pt x="252" y="0"/>
                    </a:lnTo>
                    <a:close/>
                  </a:path>
                </a:pathLst>
              </a:custGeom>
              <a:solidFill>
                <a:srgbClr val="F0A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106"/>
              <p:cNvSpPr/>
              <p:nvPr/>
            </p:nvSpPr>
            <p:spPr>
              <a:xfrm>
                <a:off x="3101675" y="4191750"/>
                <a:ext cx="7475" cy="5750"/>
              </a:xfrm>
              <a:custGeom>
                <a:avLst/>
                <a:gdLst/>
                <a:ahLst/>
                <a:cxnLst/>
                <a:rect l="l" t="t" r="r" b="b"/>
                <a:pathLst>
                  <a:path w="299" h="230" extrusionOk="0">
                    <a:moveTo>
                      <a:pt x="69" y="1"/>
                    </a:moveTo>
                    <a:lnTo>
                      <a:pt x="69" y="1"/>
                    </a:lnTo>
                    <a:cubicBezTo>
                      <a:pt x="24" y="69"/>
                      <a:pt x="1" y="161"/>
                      <a:pt x="1" y="229"/>
                    </a:cubicBezTo>
                    <a:cubicBezTo>
                      <a:pt x="115" y="184"/>
                      <a:pt x="298" y="161"/>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106"/>
              <p:cNvSpPr/>
              <p:nvPr/>
            </p:nvSpPr>
            <p:spPr>
              <a:xfrm>
                <a:off x="4215850" y="4934775"/>
                <a:ext cx="193825" cy="236275"/>
              </a:xfrm>
              <a:custGeom>
                <a:avLst/>
                <a:gdLst/>
                <a:ahLst/>
                <a:cxnLst/>
                <a:rect l="l" t="t" r="r" b="b"/>
                <a:pathLst>
                  <a:path w="7753" h="9451" extrusionOk="0">
                    <a:moveTo>
                      <a:pt x="7395" y="0"/>
                    </a:moveTo>
                    <a:cubicBezTo>
                      <a:pt x="7131" y="0"/>
                      <a:pt x="6900" y="192"/>
                      <a:pt x="6838" y="441"/>
                    </a:cubicBezTo>
                    <a:cubicBezTo>
                      <a:pt x="6518" y="1310"/>
                      <a:pt x="5900" y="1950"/>
                      <a:pt x="5420" y="2682"/>
                    </a:cubicBezTo>
                    <a:cubicBezTo>
                      <a:pt x="5192" y="3185"/>
                      <a:pt x="5077" y="3779"/>
                      <a:pt x="4483" y="4054"/>
                    </a:cubicBezTo>
                    <a:cubicBezTo>
                      <a:pt x="4323" y="3596"/>
                      <a:pt x="4666" y="3276"/>
                      <a:pt x="4734" y="2888"/>
                    </a:cubicBezTo>
                    <a:cubicBezTo>
                      <a:pt x="4734" y="2773"/>
                      <a:pt x="4711" y="2659"/>
                      <a:pt x="4688" y="2545"/>
                    </a:cubicBezTo>
                    <a:cubicBezTo>
                      <a:pt x="4597" y="2385"/>
                      <a:pt x="4414" y="2270"/>
                      <a:pt x="4231" y="2270"/>
                    </a:cubicBezTo>
                    <a:cubicBezTo>
                      <a:pt x="3271" y="3551"/>
                      <a:pt x="2493" y="4968"/>
                      <a:pt x="1304" y="6089"/>
                    </a:cubicBezTo>
                    <a:cubicBezTo>
                      <a:pt x="824" y="6523"/>
                      <a:pt x="252" y="6912"/>
                      <a:pt x="24" y="7552"/>
                    </a:cubicBezTo>
                    <a:cubicBezTo>
                      <a:pt x="1" y="7690"/>
                      <a:pt x="24" y="7804"/>
                      <a:pt x="69" y="7895"/>
                    </a:cubicBezTo>
                    <a:cubicBezTo>
                      <a:pt x="161" y="7964"/>
                      <a:pt x="298" y="8010"/>
                      <a:pt x="412" y="8010"/>
                    </a:cubicBezTo>
                    <a:cubicBezTo>
                      <a:pt x="1030" y="7895"/>
                      <a:pt x="1327" y="7301"/>
                      <a:pt x="1830" y="6958"/>
                    </a:cubicBezTo>
                    <a:lnTo>
                      <a:pt x="1830" y="6958"/>
                    </a:lnTo>
                    <a:cubicBezTo>
                      <a:pt x="1556" y="7827"/>
                      <a:pt x="687" y="8216"/>
                      <a:pt x="458" y="9062"/>
                    </a:cubicBezTo>
                    <a:cubicBezTo>
                      <a:pt x="458" y="9176"/>
                      <a:pt x="481" y="9290"/>
                      <a:pt x="550" y="9382"/>
                    </a:cubicBezTo>
                    <a:cubicBezTo>
                      <a:pt x="595" y="9427"/>
                      <a:pt x="653" y="9450"/>
                      <a:pt x="710" y="9450"/>
                    </a:cubicBezTo>
                    <a:cubicBezTo>
                      <a:pt x="767" y="9450"/>
                      <a:pt x="824" y="9427"/>
                      <a:pt x="870" y="9382"/>
                    </a:cubicBezTo>
                    <a:cubicBezTo>
                      <a:pt x="1304" y="9153"/>
                      <a:pt x="1670" y="8810"/>
                      <a:pt x="1967" y="8421"/>
                    </a:cubicBezTo>
                    <a:cubicBezTo>
                      <a:pt x="2379" y="7850"/>
                      <a:pt x="2813" y="7301"/>
                      <a:pt x="3316" y="6798"/>
                    </a:cubicBezTo>
                    <a:cubicBezTo>
                      <a:pt x="4757" y="5380"/>
                      <a:pt x="6015" y="3779"/>
                      <a:pt x="7044" y="2042"/>
                    </a:cubicBezTo>
                    <a:cubicBezTo>
                      <a:pt x="7341" y="1538"/>
                      <a:pt x="7661" y="1058"/>
                      <a:pt x="7661" y="441"/>
                    </a:cubicBezTo>
                    <a:cubicBezTo>
                      <a:pt x="7753" y="235"/>
                      <a:pt x="7661" y="98"/>
                      <a:pt x="7478" y="6"/>
                    </a:cubicBezTo>
                    <a:cubicBezTo>
                      <a:pt x="7450" y="2"/>
                      <a:pt x="7422" y="0"/>
                      <a:pt x="7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106"/>
              <p:cNvSpPr/>
              <p:nvPr/>
            </p:nvSpPr>
            <p:spPr>
              <a:xfrm>
                <a:off x="2990200" y="4309700"/>
                <a:ext cx="87500" cy="286875"/>
              </a:xfrm>
              <a:custGeom>
                <a:avLst/>
                <a:gdLst/>
                <a:ahLst/>
                <a:cxnLst/>
                <a:rect l="l" t="t" r="r" b="b"/>
                <a:pathLst>
                  <a:path w="3500" h="11475" extrusionOk="0">
                    <a:moveTo>
                      <a:pt x="2945" y="1"/>
                    </a:moveTo>
                    <a:cubicBezTo>
                      <a:pt x="2886" y="1"/>
                      <a:pt x="2820" y="13"/>
                      <a:pt x="2745" y="39"/>
                    </a:cubicBezTo>
                    <a:lnTo>
                      <a:pt x="2516" y="291"/>
                    </a:lnTo>
                    <a:cubicBezTo>
                      <a:pt x="2402" y="565"/>
                      <a:pt x="2310" y="885"/>
                      <a:pt x="2173" y="1160"/>
                    </a:cubicBezTo>
                    <a:cubicBezTo>
                      <a:pt x="2117" y="1286"/>
                      <a:pt x="2034" y="1387"/>
                      <a:pt x="1931" y="1387"/>
                    </a:cubicBezTo>
                    <a:cubicBezTo>
                      <a:pt x="1867" y="1387"/>
                      <a:pt x="1795" y="1348"/>
                      <a:pt x="1716" y="1251"/>
                    </a:cubicBezTo>
                    <a:cubicBezTo>
                      <a:pt x="1556" y="1388"/>
                      <a:pt x="1487" y="1594"/>
                      <a:pt x="1533" y="1800"/>
                    </a:cubicBezTo>
                    <a:cubicBezTo>
                      <a:pt x="1944" y="2280"/>
                      <a:pt x="1533" y="2692"/>
                      <a:pt x="1373" y="3103"/>
                    </a:cubicBezTo>
                    <a:cubicBezTo>
                      <a:pt x="1167" y="3469"/>
                      <a:pt x="1418" y="3995"/>
                      <a:pt x="961" y="4247"/>
                    </a:cubicBezTo>
                    <a:cubicBezTo>
                      <a:pt x="801" y="4384"/>
                      <a:pt x="732" y="4590"/>
                      <a:pt x="755" y="4795"/>
                    </a:cubicBezTo>
                    <a:cubicBezTo>
                      <a:pt x="1007" y="5161"/>
                      <a:pt x="687" y="5527"/>
                      <a:pt x="732" y="5893"/>
                    </a:cubicBezTo>
                    <a:cubicBezTo>
                      <a:pt x="732" y="5930"/>
                      <a:pt x="762" y="6055"/>
                      <a:pt x="702" y="6055"/>
                    </a:cubicBezTo>
                    <a:cubicBezTo>
                      <a:pt x="688" y="6055"/>
                      <a:pt x="668" y="6048"/>
                      <a:pt x="641" y="6030"/>
                    </a:cubicBezTo>
                    <a:cubicBezTo>
                      <a:pt x="572" y="6030"/>
                      <a:pt x="572" y="5824"/>
                      <a:pt x="458" y="5756"/>
                    </a:cubicBezTo>
                    <a:cubicBezTo>
                      <a:pt x="207" y="6076"/>
                      <a:pt x="275" y="6442"/>
                      <a:pt x="275" y="6830"/>
                    </a:cubicBezTo>
                    <a:cubicBezTo>
                      <a:pt x="412" y="7882"/>
                      <a:pt x="275" y="8957"/>
                      <a:pt x="275" y="10009"/>
                    </a:cubicBezTo>
                    <a:cubicBezTo>
                      <a:pt x="252" y="10581"/>
                      <a:pt x="1" y="11427"/>
                      <a:pt x="961" y="11472"/>
                    </a:cubicBezTo>
                    <a:cubicBezTo>
                      <a:pt x="986" y="11474"/>
                      <a:pt x="1010" y="11474"/>
                      <a:pt x="1034" y="11474"/>
                    </a:cubicBezTo>
                    <a:cubicBezTo>
                      <a:pt x="1913" y="11474"/>
                      <a:pt x="1761" y="10657"/>
                      <a:pt x="1761" y="10100"/>
                    </a:cubicBezTo>
                    <a:cubicBezTo>
                      <a:pt x="1761" y="9231"/>
                      <a:pt x="1830" y="8362"/>
                      <a:pt x="1830" y="7471"/>
                    </a:cubicBezTo>
                    <a:cubicBezTo>
                      <a:pt x="1830" y="7105"/>
                      <a:pt x="1693" y="6602"/>
                      <a:pt x="2196" y="6327"/>
                    </a:cubicBezTo>
                    <a:cubicBezTo>
                      <a:pt x="2516" y="6122"/>
                      <a:pt x="2516" y="5779"/>
                      <a:pt x="2470" y="5436"/>
                    </a:cubicBezTo>
                    <a:cubicBezTo>
                      <a:pt x="2265" y="4612"/>
                      <a:pt x="2425" y="3766"/>
                      <a:pt x="2928" y="3103"/>
                    </a:cubicBezTo>
                    <a:cubicBezTo>
                      <a:pt x="3156" y="2920"/>
                      <a:pt x="3271" y="2623"/>
                      <a:pt x="3179" y="2349"/>
                    </a:cubicBezTo>
                    <a:cubicBezTo>
                      <a:pt x="2836" y="1663"/>
                      <a:pt x="3499" y="1114"/>
                      <a:pt x="3408" y="451"/>
                    </a:cubicBezTo>
                    <a:cubicBezTo>
                      <a:pt x="3316" y="211"/>
                      <a:pt x="3194" y="1"/>
                      <a:pt x="2945" y="1"/>
                    </a:cubicBezTo>
                    <a:close/>
                  </a:path>
                </a:pathLst>
              </a:custGeom>
              <a:solidFill>
                <a:srgbClr val="EEA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106"/>
              <p:cNvSpPr/>
              <p:nvPr/>
            </p:nvSpPr>
            <p:spPr>
              <a:xfrm>
                <a:off x="4390225" y="4490025"/>
                <a:ext cx="98350" cy="455775"/>
              </a:xfrm>
              <a:custGeom>
                <a:avLst/>
                <a:gdLst/>
                <a:ahLst/>
                <a:cxnLst/>
                <a:rect l="l" t="t" r="r" b="b"/>
                <a:pathLst>
                  <a:path w="3934" h="18231" extrusionOk="0">
                    <a:moveTo>
                      <a:pt x="3280" y="1"/>
                    </a:moveTo>
                    <a:cubicBezTo>
                      <a:pt x="3054" y="1"/>
                      <a:pt x="3007" y="263"/>
                      <a:pt x="2973" y="486"/>
                    </a:cubicBezTo>
                    <a:cubicBezTo>
                      <a:pt x="2904" y="806"/>
                      <a:pt x="3019" y="1127"/>
                      <a:pt x="2996" y="1447"/>
                    </a:cubicBezTo>
                    <a:cubicBezTo>
                      <a:pt x="2996" y="1561"/>
                      <a:pt x="2996" y="1675"/>
                      <a:pt x="3019" y="1790"/>
                    </a:cubicBezTo>
                    <a:cubicBezTo>
                      <a:pt x="3064" y="2682"/>
                      <a:pt x="3179" y="3596"/>
                      <a:pt x="3087" y="4511"/>
                    </a:cubicBezTo>
                    <a:cubicBezTo>
                      <a:pt x="3019" y="5243"/>
                      <a:pt x="3293" y="5974"/>
                      <a:pt x="3110" y="6729"/>
                    </a:cubicBezTo>
                    <a:cubicBezTo>
                      <a:pt x="2973" y="9107"/>
                      <a:pt x="2287" y="11394"/>
                      <a:pt x="1624" y="13680"/>
                    </a:cubicBezTo>
                    <a:cubicBezTo>
                      <a:pt x="1555" y="14572"/>
                      <a:pt x="1121" y="15327"/>
                      <a:pt x="709" y="16104"/>
                    </a:cubicBezTo>
                    <a:cubicBezTo>
                      <a:pt x="618" y="16699"/>
                      <a:pt x="0" y="17202"/>
                      <a:pt x="389" y="17865"/>
                    </a:cubicBezTo>
                    <a:lnTo>
                      <a:pt x="686" y="18231"/>
                    </a:lnTo>
                    <a:cubicBezTo>
                      <a:pt x="1098" y="17751"/>
                      <a:pt x="1098" y="17019"/>
                      <a:pt x="1601" y="16584"/>
                    </a:cubicBezTo>
                    <a:cubicBezTo>
                      <a:pt x="1829" y="15921"/>
                      <a:pt x="1921" y="15190"/>
                      <a:pt x="2401" y="14618"/>
                    </a:cubicBezTo>
                    <a:cubicBezTo>
                      <a:pt x="2378" y="14435"/>
                      <a:pt x="2470" y="14229"/>
                      <a:pt x="2630" y="14115"/>
                    </a:cubicBezTo>
                    <a:lnTo>
                      <a:pt x="3110" y="12331"/>
                    </a:lnTo>
                    <a:cubicBezTo>
                      <a:pt x="3224" y="11714"/>
                      <a:pt x="3339" y="11096"/>
                      <a:pt x="3430" y="10479"/>
                    </a:cubicBezTo>
                    <a:cubicBezTo>
                      <a:pt x="3613" y="9267"/>
                      <a:pt x="3933" y="8055"/>
                      <a:pt x="3933" y="6798"/>
                    </a:cubicBezTo>
                    <a:cubicBezTo>
                      <a:pt x="3933" y="5814"/>
                      <a:pt x="3796" y="4808"/>
                      <a:pt x="3842" y="3802"/>
                    </a:cubicBezTo>
                    <a:cubicBezTo>
                      <a:pt x="3865" y="2567"/>
                      <a:pt x="3682" y="1332"/>
                      <a:pt x="3567" y="98"/>
                    </a:cubicBezTo>
                    <a:cubicBezTo>
                      <a:pt x="3448" y="29"/>
                      <a:pt x="3354" y="1"/>
                      <a:pt x="32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106"/>
              <p:cNvSpPr/>
              <p:nvPr/>
            </p:nvSpPr>
            <p:spPr>
              <a:xfrm>
                <a:off x="2986200" y="4453575"/>
                <a:ext cx="61775" cy="214975"/>
              </a:xfrm>
              <a:custGeom>
                <a:avLst/>
                <a:gdLst/>
                <a:ahLst/>
                <a:cxnLst/>
                <a:rect l="l" t="t" r="r" b="b"/>
                <a:pathLst>
                  <a:path w="2471" h="8599" extrusionOk="0">
                    <a:moveTo>
                      <a:pt x="1967" y="1"/>
                    </a:moveTo>
                    <a:lnTo>
                      <a:pt x="1967" y="1"/>
                    </a:lnTo>
                    <a:cubicBezTo>
                      <a:pt x="1921" y="252"/>
                      <a:pt x="1990" y="550"/>
                      <a:pt x="1853" y="732"/>
                    </a:cubicBezTo>
                    <a:cubicBezTo>
                      <a:pt x="1533" y="1144"/>
                      <a:pt x="1647" y="1578"/>
                      <a:pt x="1647" y="2013"/>
                    </a:cubicBezTo>
                    <a:cubicBezTo>
                      <a:pt x="1647" y="3042"/>
                      <a:pt x="1578" y="4071"/>
                      <a:pt x="1556" y="5077"/>
                    </a:cubicBezTo>
                    <a:cubicBezTo>
                      <a:pt x="1556" y="5329"/>
                      <a:pt x="1533" y="5489"/>
                      <a:pt x="1258" y="5512"/>
                    </a:cubicBezTo>
                    <a:cubicBezTo>
                      <a:pt x="1217" y="5517"/>
                      <a:pt x="1179" y="5519"/>
                      <a:pt x="1142" y="5519"/>
                    </a:cubicBezTo>
                    <a:cubicBezTo>
                      <a:pt x="849" y="5519"/>
                      <a:pt x="684" y="5359"/>
                      <a:pt x="664" y="5054"/>
                    </a:cubicBezTo>
                    <a:cubicBezTo>
                      <a:pt x="618" y="4711"/>
                      <a:pt x="618" y="4391"/>
                      <a:pt x="664" y="4048"/>
                    </a:cubicBezTo>
                    <a:cubicBezTo>
                      <a:pt x="870" y="3225"/>
                      <a:pt x="641" y="2425"/>
                      <a:pt x="641" y="1601"/>
                    </a:cubicBezTo>
                    <a:cubicBezTo>
                      <a:pt x="664" y="1396"/>
                      <a:pt x="595" y="1190"/>
                      <a:pt x="435" y="1053"/>
                    </a:cubicBezTo>
                    <a:cubicBezTo>
                      <a:pt x="344" y="1921"/>
                      <a:pt x="69" y="2768"/>
                      <a:pt x="252" y="3636"/>
                    </a:cubicBezTo>
                    <a:cubicBezTo>
                      <a:pt x="1" y="5146"/>
                      <a:pt x="229" y="6655"/>
                      <a:pt x="161" y="8141"/>
                    </a:cubicBezTo>
                    <a:cubicBezTo>
                      <a:pt x="161" y="8278"/>
                      <a:pt x="298" y="8438"/>
                      <a:pt x="367" y="8599"/>
                    </a:cubicBezTo>
                    <a:cubicBezTo>
                      <a:pt x="847" y="8324"/>
                      <a:pt x="549" y="7592"/>
                      <a:pt x="1098" y="7364"/>
                    </a:cubicBezTo>
                    <a:cubicBezTo>
                      <a:pt x="1464" y="7044"/>
                      <a:pt x="1967" y="6929"/>
                      <a:pt x="2173" y="6449"/>
                    </a:cubicBezTo>
                    <a:cubicBezTo>
                      <a:pt x="2447" y="4848"/>
                      <a:pt x="2150" y="3225"/>
                      <a:pt x="2402" y="1624"/>
                    </a:cubicBezTo>
                    <a:cubicBezTo>
                      <a:pt x="2447" y="1258"/>
                      <a:pt x="2470" y="870"/>
                      <a:pt x="2173" y="572"/>
                    </a:cubicBezTo>
                    <a:cubicBezTo>
                      <a:pt x="2127" y="367"/>
                      <a:pt x="2242" y="138"/>
                      <a:pt x="1967" y="1"/>
                    </a:cubicBezTo>
                    <a:close/>
                  </a:path>
                </a:pathLst>
              </a:custGeom>
              <a:solidFill>
                <a:srgbClr val="E38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106"/>
              <p:cNvSpPr/>
              <p:nvPr/>
            </p:nvSpPr>
            <p:spPr>
              <a:xfrm>
                <a:off x="2994775" y="4630225"/>
                <a:ext cx="58350" cy="103925"/>
              </a:xfrm>
              <a:custGeom>
                <a:avLst/>
                <a:gdLst/>
                <a:ahLst/>
                <a:cxnLst/>
                <a:rect l="l" t="t" r="r" b="b"/>
                <a:pathLst>
                  <a:path w="2334" h="4157" extrusionOk="0">
                    <a:moveTo>
                      <a:pt x="549" y="0"/>
                    </a:moveTo>
                    <a:cubicBezTo>
                      <a:pt x="344" y="0"/>
                      <a:pt x="138" y="69"/>
                      <a:pt x="115" y="321"/>
                    </a:cubicBezTo>
                    <a:cubicBezTo>
                      <a:pt x="69" y="709"/>
                      <a:pt x="46" y="1121"/>
                      <a:pt x="1" y="1533"/>
                    </a:cubicBezTo>
                    <a:cubicBezTo>
                      <a:pt x="115" y="2379"/>
                      <a:pt x="184" y="3248"/>
                      <a:pt x="527" y="4071"/>
                    </a:cubicBezTo>
                    <a:cubicBezTo>
                      <a:pt x="749" y="4115"/>
                      <a:pt x="967" y="4156"/>
                      <a:pt x="1176" y="4156"/>
                    </a:cubicBezTo>
                    <a:cubicBezTo>
                      <a:pt x="1504" y="4156"/>
                      <a:pt x="1807" y="4055"/>
                      <a:pt x="2059" y="3705"/>
                    </a:cubicBezTo>
                    <a:cubicBezTo>
                      <a:pt x="2242" y="2699"/>
                      <a:pt x="2333" y="1693"/>
                      <a:pt x="1761" y="755"/>
                    </a:cubicBezTo>
                    <a:cubicBezTo>
                      <a:pt x="1418" y="412"/>
                      <a:pt x="892" y="366"/>
                      <a:pt x="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106"/>
              <p:cNvSpPr/>
              <p:nvPr/>
            </p:nvSpPr>
            <p:spPr>
              <a:xfrm>
                <a:off x="3915725" y="5226700"/>
                <a:ext cx="229850" cy="101450"/>
              </a:xfrm>
              <a:custGeom>
                <a:avLst/>
                <a:gdLst/>
                <a:ahLst/>
                <a:cxnLst/>
                <a:rect l="l" t="t" r="r" b="b"/>
                <a:pathLst>
                  <a:path w="9194" h="4058" extrusionOk="0">
                    <a:moveTo>
                      <a:pt x="8696" y="0"/>
                    </a:moveTo>
                    <a:cubicBezTo>
                      <a:pt x="8415" y="0"/>
                      <a:pt x="8169" y="167"/>
                      <a:pt x="7913" y="312"/>
                    </a:cubicBezTo>
                    <a:cubicBezTo>
                      <a:pt x="7021" y="792"/>
                      <a:pt x="6175" y="1295"/>
                      <a:pt x="5260" y="1729"/>
                    </a:cubicBezTo>
                    <a:cubicBezTo>
                      <a:pt x="4254" y="2141"/>
                      <a:pt x="3248" y="2530"/>
                      <a:pt x="2196" y="2850"/>
                    </a:cubicBezTo>
                    <a:cubicBezTo>
                      <a:pt x="1830" y="2873"/>
                      <a:pt x="1441" y="2895"/>
                      <a:pt x="1076" y="2964"/>
                    </a:cubicBezTo>
                    <a:cubicBezTo>
                      <a:pt x="618" y="3078"/>
                      <a:pt x="230" y="3353"/>
                      <a:pt x="1" y="3764"/>
                    </a:cubicBezTo>
                    <a:cubicBezTo>
                      <a:pt x="57" y="3987"/>
                      <a:pt x="172" y="4058"/>
                      <a:pt x="315" y="4058"/>
                    </a:cubicBezTo>
                    <a:cubicBezTo>
                      <a:pt x="407" y="4058"/>
                      <a:pt x="511" y="4029"/>
                      <a:pt x="618" y="3993"/>
                    </a:cubicBezTo>
                    <a:cubicBezTo>
                      <a:pt x="1190" y="3924"/>
                      <a:pt x="1762" y="3879"/>
                      <a:pt x="2333" y="3742"/>
                    </a:cubicBezTo>
                    <a:cubicBezTo>
                      <a:pt x="4437" y="3238"/>
                      <a:pt x="6289" y="2164"/>
                      <a:pt x="8187" y="1180"/>
                    </a:cubicBezTo>
                    <a:cubicBezTo>
                      <a:pt x="8439" y="1020"/>
                      <a:pt x="8644" y="837"/>
                      <a:pt x="8850" y="632"/>
                    </a:cubicBezTo>
                    <a:cubicBezTo>
                      <a:pt x="8942" y="586"/>
                      <a:pt x="9010" y="517"/>
                      <a:pt x="9102" y="449"/>
                    </a:cubicBezTo>
                    <a:cubicBezTo>
                      <a:pt x="9193" y="357"/>
                      <a:pt x="9170" y="197"/>
                      <a:pt x="9079" y="106"/>
                    </a:cubicBezTo>
                    <a:cubicBezTo>
                      <a:pt x="8942" y="31"/>
                      <a:pt x="8816" y="0"/>
                      <a:pt x="8696" y="0"/>
                    </a:cubicBezTo>
                    <a:close/>
                  </a:path>
                </a:pathLst>
              </a:custGeom>
              <a:solidFill>
                <a:srgbClr val="9820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106"/>
              <p:cNvSpPr/>
              <p:nvPr/>
            </p:nvSpPr>
            <p:spPr>
              <a:xfrm>
                <a:off x="3558450" y="5313950"/>
                <a:ext cx="261850" cy="41250"/>
              </a:xfrm>
              <a:custGeom>
                <a:avLst/>
                <a:gdLst/>
                <a:ahLst/>
                <a:cxnLst/>
                <a:rect l="l" t="t" r="r" b="b"/>
                <a:pathLst>
                  <a:path w="10474" h="1650" extrusionOk="0">
                    <a:moveTo>
                      <a:pt x="389" y="0"/>
                    </a:moveTo>
                    <a:cubicBezTo>
                      <a:pt x="275" y="23"/>
                      <a:pt x="160" y="69"/>
                      <a:pt x="69" y="137"/>
                    </a:cubicBezTo>
                    <a:lnTo>
                      <a:pt x="0" y="297"/>
                    </a:lnTo>
                    <a:lnTo>
                      <a:pt x="69" y="457"/>
                    </a:lnTo>
                    <a:cubicBezTo>
                      <a:pt x="115" y="503"/>
                      <a:pt x="183" y="526"/>
                      <a:pt x="252" y="526"/>
                    </a:cubicBezTo>
                    <a:cubicBezTo>
                      <a:pt x="266" y="524"/>
                      <a:pt x="280" y="522"/>
                      <a:pt x="293" y="522"/>
                    </a:cubicBezTo>
                    <a:cubicBezTo>
                      <a:pt x="404" y="522"/>
                      <a:pt x="467" y="604"/>
                      <a:pt x="549" y="686"/>
                    </a:cubicBezTo>
                    <a:lnTo>
                      <a:pt x="1006" y="777"/>
                    </a:lnTo>
                    <a:cubicBezTo>
                      <a:pt x="1109" y="812"/>
                      <a:pt x="1218" y="829"/>
                      <a:pt x="1329" y="829"/>
                    </a:cubicBezTo>
                    <a:cubicBezTo>
                      <a:pt x="1441" y="829"/>
                      <a:pt x="1555" y="812"/>
                      <a:pt x="1669" y="777"/>
                    </a:cubicBezTo>
                    <a:lnTo>
                      <a:pt x="2035" y="777"/>
                    </a:lnTo>
                    <a:cubicBezTo>
                      <a:pt x="2127" y="800"/>
                      <a:pt x="2218" y="846"/>
                      <a:pt x="2310" y="892"/>
                    </a:cubicBezTo>
                    <a:cubicBezTo>
                      <a:pt x="2499" y="968"/>
                      <a:pt x="2704" y="1012"/>
                      <a:pt x="2912" y="1012"/>
                    </a:cubicBezTo>
                    <a:cubicBezTo>
                      <a:pt x="2955" y="1012"/>
                      <a:pt x="2998" y="1010"/>
                      <a:pt x="3041" y="1006"/>
                    </a:cubicBezTo>
                    <a:cubicBezTo>
                      <a:pt x="3202" y="1098"/>
                      <a:pt x="3407" y="1052"/>
                      <a:pt x="3567" y="1189"/>
                    </a:cubicBezTo>
                    <a:cubicBezTo>
                      <a:pt x="4081" y="1298"/>
                      <a:pt x="4594" y="1428"/>
                      <a:pt x="5122" y="1428"/>
                    </a:cubicBezTo>
                    <a:cubicBezTo>
                      <a:pt x="5370" y="1428"/>
                      <a:pt x="5621" y="1399"/>
                      <a:pt x="5877" y="1326"/>
                    </a:cubicBezTo>
                    <a:cubicBezTo>
                      <a:pt x="5934" y="1303"/>
                      <a:pt x="5997" y="1292"/>
                      <a:pt x="6060" y="1292"/>
                    </a:cubicBezTo>
                    <a:cubicBezTo>
                      <a:pt x="6123" y="1292"/>
                      <a:pt x="6186" y="1303"/>
                      <a:pt x="6243" y="1326"/>
                    </a:cubicBezTo>
                    <a:cubicBezTo>
                      <a:pt x="6928" y="1559"/>
                      <a:pt x="7626" y="1649"/>
                      <a:pt x="8326" y="1649"/>
                    </a:cubicBezTo>
                    <a:cubicBezTo>
                      <a:pt x="9003" y="1649"/>
                      <a:pt x="9684" y="1564"/>
                      <a:pt x="10359" y="1441"/>
                    </a:cubicBezTo>
                    <a:cubicBezTo>
                      <a:pt x="10473" y="1189"/>
                      <a:pt x="10336" y="1029"/>
                      <a:pt x="10153" y="869"/>
                    </a:cubicBezTo>
                    <a:cubicBezTo>
                      <a:pt x="10062" y="823"/>
                      <a:pt x="9947" y="777"/>
                      <a:pt x="9856" y="755"/>
                    </a:cubicBezTo>
                    <a:cubicBezTo>
                      <a:pt x="9696" y="755"/>
                      <a:pt x="9536" y="777"/>
                      <a:pt x="9376" y="823"/>
                    </a:cubicBezTo>
                    <a:cubicBezTo>
                      <a:pt x="9306" y="876"/>
                      <a:pt x="9239" y="898"/>
                      <a:pt x="9175" y="898"/>
                    </a:cubicBezTo>
                    <a:cubicBezTo>
                      <a:pt x="9070" y="898"/>
                      <a:pt x="8971" y="839"/>
                      <a:pt x="8872" y="755"/>
                    </a:cubicBezTo>
                    <a:cubicBezTo>
                      <a:pt x="8667" y="686"/>
                      <a:pt x="8461" y="663"/>
                      <a:pt x="8232" y="663"/>
                    </a:cubicBezTo>
                    <a:cubicBezTo>
                      <a:pt x="8127" y="659"/>
                      <a:pt x="8020" y="658"/>
                      <a:pt x="7913" y="658"/>
                    </a:cubicBezTo>
                    <a:cubicBezTo>
                      <a:pt x="7796" y="658"/>
                      <a:pt x="7679" y="659"/>
                      <a:pt x="7561" y="659"/>
                    </a:cubicBezTo>
                    <a:cubicBezTo>
                      <a:pt x="7204" y="659"/>
                      <a:pt x="6845" y="647"/>
                      <a:pt x="6494" y="549"/>
                    </a:cubicBezTo>
                    <a:lnTo>
                      <a:pt x="6311" y="503"/>
                    </a:lnTo>
                    <a:cubicBezTo>
                      <a:pt x="6197" y="503"/>
                      <a:pt x="6083" y="480"/>
                      <a:pt x="5968" y="480"/>
                    </a:cubicBezTo>
                    <a:cubicBezTo>
                      <a:pt x="5570" y="539"/>
                      <a:pt x="5162" y="636"/>
                      <a:pt x="4757" y="636"/>
                    </a:cubicBezTo>
                    <a:cubicBezTo>
                      <a:pt x="4534" y="636"/>
                      <a:pt x="4312" y="607"/>
                      <a:pt x="4093" y="526"/>
                    </a:cubicBezTo>
                    <a:cubicBezTo>
                      <a:pt x="3796" y="457"/>
                      <a:pt x="3522" y="412"/>
                      <a:pt x="3224" y="412"/>
                    </a:cubicBezTo>
                    <a:cubicBezTo>
                      <a:pt x="2996" y="389"/>
                      <a:pt x="2790" y="343"/>
                      <a:pt x="2561" y="274"/>
                    </a:cubicBezTo>
                    <a:cubicBezTo>
                      <a:pt x="2447" y="252"/>
                      <a:pt x="2355" y="229"/>
                      <a:pt x="2241" y="206"/>
                    </a:cubicBezTo>
                    <a:cubicBezTo>
                      <a:pt x="1784" y="206"/>
                      <a:pt x="1349" y="137"/>
                      <a:pt x="915" y="46"/>
                    </a:cubicBezTo>
                    <a:cubicBezTo>
                      <a:pt x="732" y="0"/>
                      <a:pt x="572" y="0"/>
                      <a:pt x="389" y="0"/>
                    </a:cubicBezTo>
                    <a:close/>
                  </a:path>
                </a:pathLst>
              </a:custGeom>
              <a:solidFill>
                <a:srgbClr val="9525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106"/>
              <p:cNvSpPr/>
              <p:nvPr/>
            </p:nvSpPr>
            <p:spPr>
              <a:xfrm>
                <a:off x="3106250" y="4986150"/>
                <a:ext cx="132650" cy="154625"/>
              </a:xfrm>
              <a:custGeom>
                <a:avLst/>
                <a:gdLst/>
                <a:ahLst/>
                <a:cxnLst/>
                <a:rect l="l" t="t" r="r" b="b"/>
                <a:pathLst>
                  <a:path w="5306" h="6185" extrusionOk="0">
                    <a:moveTo>
                      <a:pt x="702" y="1"/>
                    </a:moveTo>
                    <a:cubicBezTo>
                      <a:pt x="543" y="1"/>
                      <a:pt x="452" y="125"/>
                      <a:pt x="412" y="284"/>
                    </a:cubicBezTo>
                    <a:lnTo>
                      <a:pt x="412" y="558"/>
                    </a:lnTo>
                    <a:cubicBezTo>
                      <a:pt x="458" y="627"/>
                      <a:pt x="481" y="718"/>
                      <a:pt x="504" y="810"/>
                    </a:cubicBezTo>
                    <a:cubicBezTo>
                      <a:pt x="504" y="878"/>
                      <a:pt x="527" y="970"/>
                      <a:pt x="595" y="1038"/>
                    </a:cubicBezTo>
                    <a:cubicBezTo>
                      <a:pt x="664" y="1290"/>
                      <a:pt x="595" y="1564"/>
                      <a:pt x="389" y="1702"/>
                    </a:cubicBezTo>
                    <a:cubicBezTo>
                      <a:pt x="1" y="2045"/>
                      <a:pt x="69" y="2205"/>
                      <a:pt x="504" y="2388"/>
                    </a:cubicBezTo>
                    <a:cubicBezTo>
                      <a:pt x="641" y="2456"/>
                      <a:pt x="801" y="2525"/>
                      <a:pt x="984" y="2548"/>
                    </a:cubicBezTo>
                    <a:cubicBezTo>
                      <a:pt x="1001" y="2547"/>
                      <a:pt x="1018" y="2546"/>
                      <a:pt x="1035" y="2546"/>
                    </a:cubicBezTo>
                    <a:cubicBezTo>
                      <a:pt x="1481" y="2546"/>
                      <a:pt x="1703" y="2834"/>
                      <a:pt x="1967" y="3165"/>
                    </a:cubicBezTo>
                    <a:cubicBezTo>
                      <a:pt x="2790" y="4148"/>
                      <a:pt x="3659" y="5132"/>
                      <a:pt x="4505" y="6092"/>
                    </a:cubicBezTo>
                    <a:cubicBezTo>
                      <a:pt x="4557" y="6156"/>
                      <a:pt x="4623" y="6184"/>
                      <a:pt x="4691" y="6184"/>
                    </a:cubicBezTo>
                    <a:cubicBezTo>
                      <a:pt x="4744" y="6184"/>
                      <a:pt x="4799" y="6168"/>
                      <a:pt x="4848" y="6138"/>
                    </a:cubicBezTo>
                    <a:cubicBezTo>
                      <a:pt x="5306" y="5223"/>
                      <a:pt x="4391" y="4971"/>
                      <a:pt x="4071" y="4423"/>
                    </a:cubicBezTo>
                    <a:cubicBezTo>
                      <a:pt x="2973" y="2959"/>
                      <a:pt x="1624" y="1656"/>
                      <a:pt x="778" y="9"/>
                    </a:cubicBezTo>
                    <a:cubicBezTo>
                      <a:pt x="751" y="3"/>
                      <a:pt x="726" y="1"/>
                      <a:pt x="7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106"/>
              <p:cNvSpPr/>
              <p:nvPr/>
            </p:nvSpPr>
            <p:spPr>
              <a:xfrm>
                <a:off x="3007925" y="4723975"/>
                <a:ext cx="44625" cy="107375"/>
              </a:xfrm>
              <a:custGeom>
                <a:avLst/>
                <a:gdLst/>
                <a:ahLst/>
                <a:cxnLst/>
                <a:rect l="l" t="t" r="r" b="b"/>
                <a:pathLst>
                  <a:path w="1785" h="4295" extrusionOk="0">
                    <a:moveTo>
                      <a:pt x="1327" y="1"/>
                    </a:moveTo>
                    <a:cubicBezTo>
                      <a:pt x="1131" y="66"/>
                      <a:pt x="958" y="178"/>
                      <a:pt x="758" y="178"/>
                    </a:cubicBezTo>
                    <a:cubicBezTo>
                      <a:pt x="679" y="178"/>
                      <a:pt x="595" y="161"/>
                      <a:pt x="504" y="115"/>
                    </a:cubicBezTo>
                    <a:cubicBezTo>
                      <a:pt x="441" y="84"/>
                      <a:pt x="384" y="70"/>
                      <a:pt x="332" y="70"/>
                    </a:cubicBezTo>
                    <a:cubicBezTo>
                      <a:pt x="191" y="70"/>
                      <a:pt x="84" y="171"/>
                      <a:pt x="1" y="321"/>
                    </a:cubicBezTo>
                    <a:cubicBezTo>
                      <a:pt x="1" y="1258"/>
                      <a:pt x="161" y="2196"/>
                      <a:pt x="504" y="3088"/>
                    </a:cubicBezTo>
                    <a:cubicBezTo>
                      <a:pt x="618" y="3476"/>
                      <a:pt x="709" y="3865"/>
                      <a:pt x="778" y="4277"/>
                    </a:cubicBezTo>
                    <a:cubicBezTo>
                      <a:pt x="819" y="4289"/>
                      <a:pt x="856" y="4295"/>
                      <a:pt x="890" y="4295"/>
                    </a:cubicBezTo>
                    <a:cubicBezTo>
                      <a:pt x="1047" y="4295"/>
                      <a:pt x="1137" y="4175"/>
                      <a:pt x="1213" y="4025"/>
                    </a:cubicBezTo>
                    <a:cubicBezTo>
                      <a:pt x="1304" y="3728"/>
                      <a:pt x="1327" y="3408"/>
                      <a:pt x="1235" y="3110"/>
                    </a:cubicBezTo>
                    <a:cubicBezTo>
                      <a:pt x="1098" y="2653"/>
                      <a:pt x="1030" y="2173"/>
                      <a:pt x="1030" y="1670"/>
                    </a:cubicBezTo>
                    <a:cubicBezTo>
                      <a:pt x="1030" y="1601"/>
                      <a:pt x="961" y="1510"/>
                      <a:pt x="1030" y="1441"/>
                    </a:cubicBezTo>
                    <a:cubicBezTo>
                      <a:pt x="1030" y="1601"/>
                      <a:pt x="1075" y="1761"/>
                      <a:pt x="1121" y="1899"/>
                    </a:cubicBezTo>
                    <a:cubicBezTo>
                      <a:pt x="1190" y="1990"/>
                      <a:pt x="1304" y="2059"/>
                      <a:pt x="1418" y="2059"/>
                    </a:cubicBezTo>
                    <a:cubicBezTo>
                      <a:pt x="1738" y="1921"/>
                      <a:pt x="1784" y="1647"/>
                      <a:pt x="1784" y="1350"/>
                    </a:cubicBezTo>
                    <a:cubicBezTo>
                      <a:pt x="1761" y="1235"/>
                      <a:pt x="1738" y="1121"/>
                      <a:pt x="1716" y="1030"/>
                    </a:cubicBezTo>
                    <a:cubicBezTo>
                      <a:pt x="1624" y="778"/>
                      <a:pt x="1556" y="504"/>
                      <a:pt x="1487" y="252"/>
                    </a:cubicBezTo>
                    <a:cubicBezTo>
                      <a:pt x="1464" y="161"/>
                      <a:pt x="1395" y="69"/>
                      <a:pt x="13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106"/>
              <p:cNvSpPr/>
              <p:nvPr/>
            </p:nvSpPr>
            <p:spPr>
              <a:xfrm>
                <a:off x="3048525" y="4878900"/>
                <a:ext cx="77775" cy="114350"/>
              </a:xfrm>
              <a:custGeom>
                <a:avLst/>
                <a:gdLst/>
                <a:ahLst/>
                <a:cxnLst/>
                <a:rect l="l" t="t" r="r" b="b"/>
                <a:pathLst>
                  <a:path w="3111" h="4574" extrusionOk="0">
                    <a:moveTo>
                      <a:pt x="366" y="0"/>
                    </a:moveTo>
                    <a:cubicBezTo>
                      <a:pt x="160" y="46"/>
                      <a:pt x="0" y="115"/>
                      <a:pt x="137" y="366"/>
                    </a:cubicBezTo>
                    <a:cubicBezTo>
                      <a:pt x="618" y="1715"/>
                      <a:pt x="1326" y="2973"/>
                      <a:pt x="2195" y="4094"/>
                    </a:cubicBezTo>
                    <a:cubicBezTo>
                      <a:pt x="2264" y="4162"/>
                      <a:pt x="2333" y="4231"/>
                      <a:pt x="2401" y="4299"/>
                    </a:cubicBezTo>
                    <a:lnTo>
                      <a:pt x="2721" y="4574"/>
                    </a:lnTo>
                    <a:lnTo>
                      <a:pt x="2927" y="4345"/>
                    </a:lnTo>
                    <a:cubicBezTo>
                      <a:pt x="3110" y="3888"/>
                      <a:pt x="2721" y="3613"/>
                      <a:pt x="2584" y="3270"/>
                    </a:cubicBezTo>
                    <a:cubicBezTo>
                      <a:pt x="2378" y="2859"/>
                      <a:pt x="2104" y="2516"/>
                      <a:pt x="1875" y="2127"/>
                    </a:cubicBezTo>
                    <a:cubicBezTo>
                      <a:pt x="1509" y="1304"/>
                      <a:pt x="1304" y="389"/>
                      <a:pt x="3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106"/>
              <p:cNvSpPr/>
              <p:nvPr/>
            </p:nvSpPr>
            <p:spPr>
              <a:xfrm>
                <a:off x="3810550" y="5313475"/>
                <a:ext cx="120650" cy="38375"/>
              </a:xfrm>
              <a:custGeom>
                <a:avLst/>
                <a:gdLst/>
                <a:ahLst/>
                <a:cxnLst/>
                <a:rect l="l" t="t" r="r" b="b"/>
                <a:pathLst>
                  <a:path w="4826" h="1535" extrusionOk="0">
                    <a:moveTo>
                      <a:pt x="3598" y="1"/>
                    </a:moveTo>
                    <a:cubicBezTo>
                      <a:pt x="3174" y="1"/>
                      <a:pt x="2774" y="258"/>
                      <a:pt x="2356" y="408"/>
                    </a:cubicBezTo>
                    <a:cubicBezTo>
                      <a:pt x="2071" y="597"/>
                      <a:pt x="1744" y="699"/>
                      <a:pt x="1410" y="699"/>
                    </a:cubicBezTo>
                    <a:cubicBezTo>
                      <a:pt x="1260" y="699"/>
                      <a:pt x="1109" y="679"/>
                      <a:pt x="961" y="636"/>
                    </a:cubicBezTo>
                    <a:cubicBezTo>
                      <a:pt x="869" y="614"/>
                      <a:pt x="755" y="614"/>
                      <a:pt x="641" y="614"/>
                    </a:cubicBezTo>
                    <a:cubicBezTo>
                      <a:pt x="503" y="636"/>
                      <a:pt x="343" y="705"/>
                      <a:pt x="229" y="774"/>
                    </a:cubicBezTo>
                    <a:cubicBezTo>
                      <a:pt x="138" y="842"/>
                      <a:pt x="69" y="911"/>
                      <a:pt x="0" y="1002"/>
                    </a:cubicBezTo>
                    <a:cubicBezTo>
                      <a:pt x="92" y="1162"/>
                      <a:pt x="183" y="1322"/>
                      <a:pt x="275" y="1482"/>
                    </a:cubicBezTo>
                    <a:cubicBezTo>
                      <a:pt x="503" y="1518"/>
                      <a:pt x="733" y="1535"/>
                      <a:pt x="965" y="1535"/>
                    </a:cubicBezTo>
                    <a:cubicBezTo>
                      <a:pt x="1640" y="1535"/>
                      <a:pt x="2320" y="1389"/>
                      <a:pt x="2950" y="1117"/>
                    </a:cubicBezTo>
                    <a:cubicBezTo>
                      <a:pt x="3362" y="957"/>
                      <a:pt x="3796" y="819"/>
                      <a:pt x="4254" y="774"/>
                    </a:cubicBezTo>
                    <a:cubicBezTo>
                      <a:pt x="4459" y="751"/>
                      <a:pt x="4665" y="682"/>
                      <a:pt x="4825" y="545"/>
                    </a:cubicBezTo>
                    <a:cubicBezTo>
                      <a:pt x="4619" y="476"/>
                      <a:pt x="4414" y="476"/>
                      <a:pt x="4299" y="271"/>
                    </a:cubicBezTo>
                    <a:cubicBezTo>
                      <a:pt x="4054" y="73"/>
                      <a:pt x="3823" y="1"/>
                      <a:pt x="3598"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106"/>
              <p:cNvSpPr/>
              <p:nvPr/>
            </p:nvSpPr>
            <p:spPr>
              <a:xfrm>
                <a:off x="3250875" y="5157800"/>
                <a:ext cx="89225" cy="66975"/>
              </a:xfrm>
              <a:custGeom>
                <a:avLst/>
                <a:gdLst/>
                <a:ahLst/>
                <a:cxnLst/>
                <a:rect l="l" t="t" r="r" b="b"/>
                <a:pathLst>
                  <a:path w="3569" h="2679" extrusionOk="0">
                    <a:moveTo>
                      <a:pt x="419" y="0"/>
                    </a:moveTo>
                    <a:cubicBezTo>
                      <a:pt x="395" y="0"/>
                      <a:pt x="370" y="1"/>
                      <a:pt x="344" y="3"/>
                    </a:cubicBezTo>
                    <a:cubicBezTo>
                      <a:pt x="230" y="26"/>
                      <a:pt x="138" y="95"/>
                      <a:pt x="47" y="163"/>
                    </a:cubicBezTo>
                    <a:cubicBezTo>
                      <a:pt x="24" y="163"/>
                      <a:pt x="1" y="186"/>
                      <a:pt x="1" y="255"/>
                    </a:cubicBezTo>
                    <a:cubicBezTo>
                      <a:pt x="1" y="346"/>
                      <a:pt x="24" y="415"/>
                      <a:pt x="92" y="461"/>
                    </a:cubicBezTo>
                    <a:cubicBezTo>
                      <a:pt x="458" y="895"/>
                      <a:pt x="733" y="1421"/>
                      <a:pt x="1259" y="1696"/>
                    </a:cubicBezTo>
                    <a:cubicBezTo>
                      <a:pt x="1876" y="2039"/>
                      <a:pt x="2493" y="2359"/>
                      <a:pt x="3111" y="2679"/>
                    </a:cubicBezTo>
                    <a:cubicBezTo>
                      <a:pt x="3294" y="2656"/>
                      <a:pt x="3431" y="2542"/>
                      <a:pt x="3500" y="2382"/>
                    </a:cubicBezTo>
                    <a:cubicBezTo>
                      <a:pt x="3568" y="1398"/>
                      <a:pt x="2653" y="1558"/>
                      <a:pt x="2173" y="1192"/>
                    </a:cubicBezTo>
                    <a:cubicBezTo>
                      <a:pt x="2059" y="1147"/>
                      <a:pt x="1967" y="1101"/>
                      <a:pt x="1876" y="1032"/>
                    </a:cubicBezTo>
                    <a:cubicBezTo>
                      <a:pt x="1693" y="941"/>
                      <a:pt x="1533" y="827"/>
                      <a:pt x="1373" y="689"/>
                    </a:cubicBezTo>
                    <a:cubicBezTo>
                      <a:pt x="1090" y="407"/>
                      <a:pt x="890"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106"/>
              <p:cNvSpPr/>
              <p:nvPr/>
            </p:nvSpPr>
            <p:spPr>
              <a:xfrm>
                <a:off x="4142675" y="5164600"/>
                <a:ext cx="95500" cy="73325"/>
              </a:xfrm>
              <a:custGeom>
                <a:avLst/>
                <a:gdLst/>
                <a:ahLst/>
                <a:cxnLst/>
                <a:rect l="l" t="t" r="r" b="b"/>
                <a:pathLst>
                  <a:path w="3820" h="2933" extrusionOk="0">
                    <a:moveTo>
                      <a:pt x="3210" y="0"/>
                    </a:moveTo>
                    <a:cubicBezTo>
                      <a:pt x="3185" y="0"/>
                      <a:pt x="3160" y="2"/>
                      <a:pt x="3134" y="6"/>
                    </a:cubicBezTo>
                    <a:cubicBezTo>
                      <a:pt x="3042" y="29"/>
                      <a:pt x="2928" y="52"/>
                      <a:pt x="2859" y="97"/>
                    </a:cubicBezTo>
                    <a:cubicBezTo>
                      <a:pt x="2676" y="189"/>
                      <a:pt x="2493" y="303"/>
                      <a:pt x="2333" y="417"/>
                    </a:cubicBezTo>
                    <a:lnTo>
                      <a:pt x="2105" y="577"/>
                    </a:lnTo>
                    <a:cubicBezTo>
                      <a:pt x="1967" y="646"/>
                      <a:pt x="1830" y="738"/>
                      <a:pt x="1716" y="806"/>
                    </a:cubicBezTo>
                    <a:cubicBezTo>
                      <a:pt x="1624" y="852"/>
                      <a:pt x="1533" y="920"/>
                      <a:pt x="1464" y="989"/>
                    </a:cubicBezTo>
                    <a:cubicBezTo>
                      <a:pt x="961" y="1538"/>
                      <a:pt x="1" y="1675"/>
                      <a:pt x="24" y="2635"/>
                    </a:cubicBezTo>
                    <a:lnTo>
                      <a:pt x="24" y="2933"/>
                    </a:lnTo>
                    <a:cubicBezTo>
                      <a:pt x="1419" y="2178"/>
                      <a:pt x="2676" y="1263"/>
                      <a:pt x="3820" y="166"/>
                    </a:cubicBezTo>
                    <a:lnTo>
                      <a:pt x="3545" y="166"/>
                    </a:lnTo>
                    <a:cubicBezTo>
                      <a:pt x="3449" y="51"/>
                      <a:pt x="3338" y="0"/>
                      <a:pt x="32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106"/>
              <p:cNvSpPr/>
              <p:nvPr/>
            </p:nvSpPr>
            <p:spPr>
              <a:xfrm>
                <a:off x="3433825" y="5269725"/>
                <a:ext cx="128650" cy="52825"/>
              </a:xfrm>
              <a:custGeom>
                <a:avLst/>
                <a:gdLst/>
                <a:ahLst/>
                <a:cxnLst/>
                <a:rect l="l" t="t" r="r" b="b"/>
                <a:pathLst>
                  <a:path w="5146" h="2113" extrusionOk="0">
                    <a:moveTo>
                      <a:pt x="804" y="0"/>
                    </a:moveTo>
                    <a:cubicBezTo>
                      <a:pt x="656" y="0"/>
                      <a:pt x="503" y="29"/>
                      <a:pt x="343" y="100"/>
                    </a:cubicBezTo>
                    <a:cubicBezTo>
                      <a:pt x="160" y="168"/>
                      <a:pt x="46" y="328"/>
                      <a:pt x="0" y="511"/>
                    </a:cubicBezTo>
                    <a:cubicBezTo>
                      <a:pt x="46" y="580"/>
                      <a:pt x="92" y="649"/>
                      <a:pt x="160" y="694"/>
                    </a:cubicBezTo>
                    <a:cubicBezTo>
                      <a:pt x="1327" y="1106"/>
                      <a:pt x="2470" y="1540"/>
                      <a:pt x="3636" y="1952"/>
                    </a:cubicBezTo>
                    <a:cubicBezTo>
                      <a:pt x="3842" y="1998"/>
                      <a:pt x="4048" y="2021"/>
                      <a:pt x="4253" y="2021"/>
                    </a:cubicBezTo>
                    <a:cubicBezTo>
                      <a:pt x="4369" y="2083"/>
                      <a:pt x="4494" y="2113"/>
                      <a:pt x="4620" y="2113"/>
                    </a:cubicBezTo>
                    <a:cubicBezTo>
                      <a:pt x="4768" y="2113"/>
                      <a:pt x="4918" y="2072"/>
                      <a:pt x="5054" y="1998"/>
                    </a:cubicBezTo>
                    <a:cubicBezTo>
                      <a:pt x="5145" y="1906"/>
                      <a:pt x="5145" y="1769"/>
                      <a:pt x="5077" y="1678"/>
                    </a:cubicBezTo>
                    <a:cubicBezTo>
                      <a:pt x="4894" y="1540"/>
                      <a:pt x="4665" y="1449"/>
                      <a:pt x="4436" y="1449"/>
                    </a:cubicBezTo>
                    <a:cubicBezTo>
                      <a:pt x="4231" y="1426"/>
                      <a:pt x="4002" y="1380"/>
                      <a:pt x="3819" y="1312"/>
                    </a:cubicBezTo>
                    <a:cubicBezTo>
                      <a:pt x="3545" y="1243"/>
                      <a:pt x="3316" y="1129"/>
                      <a:pt x="3087" y="992"/>
                    </a:cubicBezTo>
                    <a:cubicBezTo>
                      <a:pt x="2699" y="740"/>
                      <a:pt x="2310" y="534"/>
                      <a:pt x="1875" y="374"/>
                    </a:cubicBezTo>
                    <a:cubicBezTo>
                      <a:pt x="1530" y="193"/>
                      <a:pt x="1184" y="0"/>
                      <a:pt x="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106"/>
              <p:cNvSpPr/>
              <p:nvPr/>
            </p:nvSpPr>
            <p:spPr>
              <a:xfrm>
                <a:off x="3328625" y="5216550"/>
                <a:ext cx="98500" cy="55450"/>
              </a:xfrm>
              <a:custGeom>
                <a:avLst/>
                <a:gdLst/>
                <a:ahLst/>
                <a:cxnLst/>
                <a:rect l="l" t="t" r="r" b="b"/>
                <a:pathLst>
                  <a:path w="3940" h="2218" extrusionOk="0">
                    <a:moveTo>
                      <a:pt x="532" y="0"/>
                    </a:moveTo>
                    <a:cubicBezTo>
                      <a:pt x="447" y="0"/>
                      <a:pt x="361" y="26"/>
                      <a:pt x="275" y="77"/>
                    </a:cubicBezTo>
                    <a:lnTo>
                      <a:pt x="1" y="329"/>
                    </a:lnTo>
                    <a:cubicBezTo>
                      <a:pt x="161" y="557"/>
                      <a:pt x="390" y="740"/>
                      <a:pt x="664" y="832"/>
                    </a:cubicBezTo>
                    <a:cubicBezTo>
                      <a:pt x="1601" y="1289"/>
                      <a:pt x="2516" y="1724"/>
                      <a:pt x="3431" y="2158"/>
                    </a:cubicBezTo>
                    <a:cubicBezTo>
                      <a:pt x="3484" y="2199"/>
                      <a:pt x="3544" y="2218"/>
                      <a:pt x="3604" y="2218"/>
                    </a:cubicBezTo>
                    <a:cubicBezTo>
                      <a:pt x="3776" y="2218"/>
                      <a:pt x="3939" y="2065"/>
                      <a:pt x="3888" y="1861"/>
                    </a:cubicBezTo>
                    <a:lnTo>
                      <a:pt x="3865" y="1701"/>
                    </a:lnTo>
                    <a:cubicBezTo>
                      <a:pt x="3774" y="1541"/>
                      <a:pt x="3659" y="1426"/>
                      <a:pt x="3499" y="1358"/>
                    </a:cubicBezTo>
                    <a:cubicBezTo>
                      <a:pt x="2585" y="809"/>
                      <a:pt x="1624" y="352"/>
                      <a:pt x="618" y="9"/>
                    </a:cubicBezTo>
                    <a:cubicBezTo>
                      <a:pt x="590" y="3"/>
                      <a:pt x="561" y="0"/>
                      <a:pt x="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106"/>
              <p:cNvSpPr/>
              <p:nvPr/>
            </p:nvSpPr>
            <p:spPr>
              <a:xfrm>
                <a:off x="3027925" y="4822300"/>
                <a:ext cx="45200" cy="65775"/>
              </a:xfrm>
              <a:custGeom>
                <a:avLst/>
                <a:gdLst/>
                <a:ahLst/>
                <a:cxnLst/>
                <a:rect l="l" t="t" r="r" b="b"/>
                <a:pathLst>
                  <a:path w="1808" h="2631" extrusionOk="0">
                    <a:moveTo>
                      <a:pt x="413" y="1"/>
                    </a:moveTo>
                    <a:lnTo>
                      <a:pt x="275" y="46"/>
                    </a:lnTo>
                    <a:lnTo>
                      <a:pt x="1" y="321"/>
                    </a:lnTo>
                    <a:cubicBezTo>
                      <a:pt x="70" y="595"/>
                      <a:pt x="161" y="847"/>
                      <a:pt x="230" y="1121"/>
                    </a:cubicBezTo>
                    <a:cubicBezTo>
                      <a:pt x="367" y="1670"/>
                      <a:pt x="595" y="2196"/>
                      <a:pt x="961" y="2630"/>
                    </a:cubicBezTo>
                    <a:lnTo>
                      <a:pt x="1259" y="2333"/>
                    </a:lnTo>
                    <a:cubicBezTo>
                      <a:pt x="1556" y="2310"/>
                      <a:pt x="1785" y="2219"/>
                      <a:pt x="1807" y="1876"/>
                    </a:cubicBezTo>
                    <a:cubicBezTo>
                      <a:pt x="1716" y="1739"/>
                      <a:pt x="1602" y="1647"/>
                      <a:pt x="1442" y="1578"/>
                    </a:cubicBezTo>
                    <a:cubicBezTo>
                      <a:pt x="1259" y="1464"/>
                      <a:pt x="1099" y="1304"/>
                      <a:pt x="984" y="1121"/>
                    </a:cubicBezTo>
                    <a:cubicBezTo>
                      <a:pt x="893" y="1007"/>
                      <a:pt x="824" y="892"/>
                      <a:pt x="778" y="755"/>
                    </a:cubicBezTo>
                    <a:cubicBezTo>
                      <a:pt x="756" y="641"/>
                      <a:pt x="733" y="549"/>
                      <a:pt x="710" y="458"/>
                    </a:cubicBezTo>
                    <a:cubicBezTo>
                      <a:pt x="687" y="321"/>
                      <a:pt x="641" y="184"/>
                      <a:pt x="550" y="69"/>
                    </a:cubicBezTo>
                    <a:lnTo>
                      <a:pt x="413" y="1"/>
                    </a:lnTo>
                    <a:close/>
                  </a:path>
                </a:pathLst>
              </a:custGeom>
              <a:solidFill>
                <a:srgbClr val="AA45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106"/>
              <p:cNvSpPr/>
              <p:nvPr/>
            </p:nvSpPr>
            <p:spPr>
              <a:xfrm>
                <a:off x="3001075" y="4429575"/>
                <a:ext cx="17750" cy="38325"/>
              </a:xfrm>
              <a:custGeom>
                <a:avLst/>
                <a:gdLst/>
                <a:ahLst/>
                <a:cxnLst/>
                <a:rect l="l" t="t" r="r" b="b"/>
                <a:pathLst>
                  <a:path w="710" h="1533" extrusionOk="0">
                    <a:moveTo>
                      <a:pt x="343" y="0"/>
                    </a:moveTo>
                    <a:cubicBezTo>
                      <a:pt x="229" y="320"/>
                      <a:pt x="137" y="641"/>
                      <a:pt x="46" y="938"/>
                    </a:cubicBezTo>
                    <a:cubicBezTo>
                      <a:pt x="46" y="984"/>
                      <a:pt x="46" y="1029"/>
                      <a:pt x="46" y="1075"/>
                    </a:cubicBezTo>
                    <a:cubicBezTo>
                      <a:pt x="92" y="1235"/>
                      <a:pt x="0" y="1532"/>
                      <a:pt x="275" y="1532"/>
                    </a:cubicBezTo>
                    <a:cubicBezTo>
                      <a:pt x="458" y="1532"/>
                      <a:pt x="526" y="1304"/>
                      <a:pt x="526" y="1144"/>
                    </a:cubicBezTo>
                    <a:cubicBezTo>
                      <a:pt x="549" y="778"/>
                      <a:pt x="709" y="343"/>
                      <a:pt x="343" y="0"/>
                    </a:cubicBezTo>
                    <a:close/>
                  </a:path>
                </a:pathLst>
              </a:custGeom>
              <a:solidFill>
                <a:srgbClr val="E69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106"/>
              <p:cNvSpPr/>
              <p:nvPr/>
            </p:nvSpPr>
            <p:spPr>
              <a:xfrm>
                <a:off x="3013650" y="4383825"/>
                <a:ext cx="15450" cy="34550"/>
              </a:xfrm>
              <a:custGeom>
                <a:avLst/>
                <a:gdLst/>
                <a:ahLst/>
                <a:cxnLst/>
                <a:rect l="l" t="t" r="r" b="b"/>
                <a:pathLst>
                  <a:path w="618" h="1382" extrusionOk="0">
                    <a:moveTo>
                      <a:pt x="435" y="1"/>
                    </a:moveTo>
                    <a:cubicBezTo>
                      <a:pt x="383" y="1"/>
                      <a:pt x="332" y="24"/>
                      <a:pt x="298" y="70"/>
                    </a:cubicBezTo>
                    <a:cubicBezTo>
                      <a:pt x="115" y="435"/>
                      <a:pt x="0" y="870"/>
                      <a:pt x="23" y="1304"/>
                    </a:cubicBezTo>
                    <a:cubicBezTo>
                      <a:pt x="71" y="1353"/>
                      <a:pt x="126" y="1382"/>
                      <a:pt x="177" y="1382"/>
                    </a:cubicBezTo>
                    <a:cubicBezTo>
                      <a:pt x="223" y="1382"/>
                      <a:pt x="265" y="1358"/>
                      <a:pt x="298" y="1304"/>
                    </a:cubicBezTo>
                    <a:cubicBezTo>
                      <a:pt x="526" y="939"/>
                      <a:pt x="618" y="504"/>
                      <a:pt x="572" y="70"/>
                    </a:cubicBezTo>
                    <a:cubicBezTo>
                      <a:pt x="538" y="24"/>
                      <a:pt x="486" y="1"/>
                      <a:pt x="435" y="1"/>
                    </a:cubicBezTo>
                    <a:close/>
                  </a:path>
                </a:pathLst>
              </a:custGeom>
              <a:solidFill>
                <a:srgbClr val="DF83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106"/>
              <p:cNvSpPr/>
              <p:nvPr/>
            </p:nvSpPr>
            <p:spPr>
              <a:xfrm>
                <a:off x="3021650" y="4354675"/>
                <a:ext cx="20600" cy="30900"/>
              </a:xfrm>
              <a:custGeom>
                <a:avLst/>
                <a:gdLst/>
                <a:ahLst/>
                <a:cxnLst/>
                <a:rect l="l" t="t" r="r" b="b"/>
                <a:pathLst>
                  <a:path w="824" h="1236" extrusionOk="0">
                    <a:moveTo>
                      <a:pt x="275" y="1"/>
                    </a:moveTo>
                    <a:cubicBezTo>
                      <a:pt x="252" y="229"/>
                      <a:pt x="229" y="458"/>
                      <a:pt x="229" y="710"/>
                    </a:cubicBezTo>
                    <a:cubicBezTo>
                      <a:pt x="160" y="801"/>
                      <a:pt x="115" y="893"/>
                      <a:pt x="46" y="984"/>
                    </a:cubicBezTo>
                    <a:lnTo>
                      <a:pt x="0" y="1236"/>
                    </a:lnTo>
                    <a:lnTo>
                      <a:pt x="252" y="1236"/>
                    </a:lnTo>
                    <a:cubicBezTo>
                      <a:pt x="824" y="527"/>
                      <a:pt x="824" y="481"/>
                      <a:pt x="275" y="1"/>
                    </a:cubicBezTo>
                    <a:close/>
                  </a:path>
                </a:pathLst>
              </a:custGeom>
              <a:solidFill>
                <a:srgbClr val="E28A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106"/>
              <p:cNvSpPr/>
              <p:nvPr/>
            </p:nvSpPr>
            <p:spPr>
              <a:xfrm>
                <a:off x="3218875" y="5137300"/>
                <a:ext cx="24025" cy="20600"/>
              </a:xfrm>
              <a:custGeom>
                <a:avLst/>
                <a:gdLst/>
                <a:ahLst/>
                <a:cxnLst/>
                <a:rect l="l" t="t" r="r" b="b"/>
                <a:pathLst>
                  <a:path w="961" h="824" extrusionOk="0">
                    <a:moveTo>
                      <a:pt x="389" y="0"/>
                    </a:moveTo>
                    <a:lnTo>
                      <a:pt x="0" y="46"/>
                    </a:lnTo>
                    <a:cubicBezTo>
                      <a:pt x="160" y="389"/>
                      <a:pt x="458" y="686"/>
                      <a:pt x="801" y="823"/>
                    </a:cubicBezTo>
                    <a:cubicBezTo>
                      <a:pt x="892" y="823"/>
                      <a:pt x="961" y="755"/>
                      <a:pt x="961" y="663"/>
                    </a:cubicBezTo>
                    <a:cubicBezTo>
                      <a:pt x="961" y="526"/>
                      <a:pt x="892" y="389"/>
                      <a:pt x="824" y="297"/>
                    </a:cubicBezTo>
                    <a:cubicBezTo>
                      <a:pt x="778" y="252"/>
                      <a:pt x="755" y="229"/>
                      <a:pt x="732" y="183"/>
                    </a:cubicBezTo>
                    <a:cubicBezTo>
                      <a:pt x="664" y="137"/>
                      <a:pt x="595" y="69"/>
                      <a:pt x="503" y="46"/>
                    </a:cubicBezTo>
                    <a:lnTo>
                      <a:pt x="3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106"/>
              <p:cNvSpPr/>
              <p:nvPr/>
            </p:nvSpPr>
            <p:spPr>
              <a:xfrm>
                <a:off x="3420675" y="5265225"/>
                <a:ext cx="20600" cy="17300"/>
              </a:xfrm>
              <a:custGeom>
                <a:avLst/>
                <a:gdLst/>
                <a:ahLst/>
                <a:cxnLst/>
                <a:rect l="l" t="t" r="r" b="b"/>
                <a:pathLst>
                  <a:path w="824" h="692" extrusionOk="0">
                    <a:moveTo>
                      <a:pt x="344" y="1"/>
                    </a:moveTo>
                    <a:cubicBezTo>
                      <a:pt x="240" y="1"/>
                      <a:pt x="129" y="66"/>
                      <a:pt x="69" y="165"/>
                    </a:cubicBezTo>
                    <a:cubicBezTo>
                      <a:pt x="46" y="165"/>
                      <a:pt x="46" y="188"/>
                      <a:pt x="23" y="234"/>
                    </a:cubicBezTo>
                    <a:cubicBezTo>
                      <a:pt x="0" y="280"/>
                      <a:pt x="23" y="325"/>
                      <a:pt x="69" y="394"/>
                    </a:cubicBezTo>
                    <a:lnTo>
                      <a:pt x="526" y="691"/>
                    </a:lnTo>
                    <a:lnTo>
                      <a:pt x="824" y="417"/>
                    </a:lnTo>
                    <a:cubicBezTo>
                      <a:pt x="824" y="371"/>
                      <a:pt x="824" y="325"/>
                      <a:pt x="801" y="280"/>
                    </a:cubicBezTo>
                    <a:cubicBezTo>
                      <a:pt x="755" y="211"/>
                      <a:pt x="709" y="143"/>
                      <a:pt x="641" y="97"/>
                    </a:cubicBezTo>
                    <a:cubicBezTo>
                      <a:pt x="549" y="51"/>
                      <a:pt x="481" y="28"/>
                      <a:pt x="389" y="5"/>
                    </a:cubicBezTo>
                    <a:cubicBezTo>
                      <a:pt x="374" y="2"/>
                      <a:pt x="359" y="1"/>
                      <a:pt x="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106"/>
              <p:cNvSpPr/>
              <p:nvPr/>
            </p:nvSpPr>
            <p:spPr>
              <a:xfrm>
                <a:off x="3540150" y="5319075"/>
                <a:ext cx="20025" cy="6425"/>
              </a:xfrm>
              <a:custGeom>
                <a:avLst/>
                <a:gdLst/>
                <a:ahLst/>
                <a:cxnLst/>
                <a:rect l="l" t="t" r="r" b="b"/>
                <a:pathLst>
                  <a:path w="801" h="257" extrusionOk="0">
                    <a:moveTo>
                      <a:pt x="801" y="1"/>
                    </a:moveTo>
                    <a:lnTo>
                      <a:pt x="0" y="47"/>
                    </a:lnTo>
                    <a:cubicBezTo>
                      <a:pt x="201" y="187"/>
                      <a:pt x="453" y="257"/>
                      <a:pt x="697" y="257"/>
                    </a:cubicBezTo>
                    <a:cubicBezTo>
                      <a:pt x="732" y="257"/>
                      <a:pt x="766" y="255"/>
                      <a:pt x="801" y="252"/>
                    </a:cubicBezTo>
                    <a:lnTo>
                      <a:pt x="801" y="1"/>
                    </a:ln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106"/>
              <p:cNvSpPr/>
              <p:nvPr/>
            </p:nvSpPr>
            <p:spPr>
              <a:xfrm>
                <a:off x="3583600" y="5333375"/>
                <a:ext cx="16025" cy="3450"/>
              </a:xfrm>
              <a:custGeom>
                <a:avLst/>
                <a:gdLst/>
                <a:ahLst/>
                <a:cxnLst/>
                <a:rect l="l" t="t" r="r" b="b"/>
                <a:pathLst>
                  <a:path w="641" h="138" extrusionOk="0">
                    <a:moveTo>
                      <a:pt x="0" y="0"/>
                    </a:moveTo>
                    <a:cubicBezTo>
                      <a:pt x="80" y="92"/>
                      <a:pt x="200" y="138"/>
                      <a:pt x="320" y="138"/>
                    </a:cubicBezTo>
                    <a:cubicBezTo>
                      <a:pt x="441" y="138"/>
                      <a:pt x="561" y="92"/>
                      <a:pt x="641"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106"/>
              <p:cNvSpPr/>
              <p:nvPr/>
            </p:nvSpPr>
            <p:spPr>
              <a:xfrm>
                <a:off x="3634475" y="5338450"/>
                <a:ext cx="13175" cy="5575"/>
              </a:xfrm>
              <a:custGeom>
                <a:avLst/>
                <a:gdLst/>
                <a:ahLst/>
                <a:cxnLst/>
                <a:rect l="l" t="t" r="r" b="b"/>
                <a:pathLst>
                  <a:path w="527" h="223" extrusionOk="0">
                    <a:moveTo>
                      <a:pt x="147" y="0"/>
                    </a:moveTo>
                    <a:cubicBezTo>
                      <a:pt x="97" y="0"/>
                      <a:pt x="47" y="9"/>
                      <a:pt x="0" y="26"/>
                    </a:cubicBezTo>
                    <a:cubicBezTo>
                      <a:pt x="91" y="154"/>
                      <a:pt x="240" y="223"/>
                      <a:pt x="401" y="223"/>
                    </a:cubicBezTo>
                    <a:cubicBezTo>
                      <a:pt x="442" y="223"/>
                      <a:pt x="484" y="218"/>
                      <a:pt x="526" y="209"/>
                    </a:cubicBezTo>
                    <a:cubicBezTo>
                      <a:pt x="441" y="73"/>
                      <a:pt x="293" y="0"/>
                      <a:pt x="147"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106"/>
              <p:cNvSpPr/>
              <p:nvPr/>
            </p:nvSpPr>
            <p:spPr>
              <a:xfrm>
                <a:off x="3238875" y="5156025"/>
                <a:ext cx="9175" cy="7600"/>
              </a:xfrm>
              <a:custGeom>
                <a:avLst/>
                <a:gdLst/>
                <a:ahLst/>
                <a:cxnLst/>
                <a:rect l="l" t="t" r="r" b="b"/>
                <a:pathLst>
                  <a:path w="367" h="304" extrusionOk="0">
                    <a:moveTo>
                      <a:pt x="126" y="0"/>
                    </a:moveTo>
                    <a:cubicBezTo>
                      <a:pt x="107" y="0"/>
                      <a:pt x="88" y="2"/>
                      <a:pt x="69" y="6"/>
                    </a:cubicBezTo>
                    <a:lnTo>
                      <a:pt x="1" y="74"/>
                    </a:lnTo>
                    <a:cubicBezTo>
                      <a:pt x="46" y="212"/>
                      <a:pt x="161" y="280"/>
                      <a:pt x="298" y="303"/>
                    </a:cubicBezTo>
                    <a:cubicBezTo>
                      <a:pt x="321" y="257"/>
                      <a:pt x="344" y="212"/>
                      <a:pt x="367" y="143"/>
                    </a:cubicBezTo>
                    <a:cubicBezTo>
                      <a:pt x="309" y="48"/>
                      <a:pt x="221" y="0"/>
                      <a:pt x="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106"/>
              <p:cNvSpPr/>
              <p:nvPr/>
            </p:nvSpPr>
            <p:spPr>
              <a:xfrm>
                <a:off x="3246325" y="5161150"/>
                <a:ext cx="6875" cy="8175"/>
              </a:xfrm>
              <a:custGeom>
                <a:avLst/>
                <a:gdLst/>
                <a:ahLst/>
                <a:cxnLst/>
                <a:rect l="l" t="t" r="r" b="b"/>
                <a:pathLst>
                  <a:path w="275" h="327" extrusionOk="0">
                    <a:moveTo>
                      <a:pt x="160" y="1"/>
                    </a:moveTo>
                    <a:cubicBezTo>
                      <a:pt x="120" y="1"/>
                      <a:pt x="80" y="18"/>
                      <a:pt x="46" y="52"/>
                    </a:cubicBezTo>
                    <a:lnTo>
                      <a:pt x="0" y="98"/>
                    </a:lnTo>
                    <a:cubicBezTo>
                      <a:pt x="46" y="212"/>
                      <a:pt x="137" y="304"/>
                      <a:pt x="274" y="327"/>
                    </a:cubicBezTo>
                    <a:lnTo>
                      <a:pt x="274" y="52"/>
                    </a:lnTo>
                    <a:cubicBezTo>
                      <a:pt x="240" y="18"/>
                      <a:pt x="200" y="1"/>
                      <a:pt x="1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106"/>
              <p:cNvSpPr/>
              <p:nvPr/>
            </p:nvSpPr>
            <p:spPr>
              <a:xfrm>
                <a:off x="3022800" y="4372400"/>
                <a:ext cx="4600" cy="6900"/>
              </a:xfrm>
              <a:custGeom>
                <a:avLst/>
                <a:gdLst/>
                <a:ahLst/>
                <a:cxnLst/>
                <a:rect l="l" t="t" r="r" b="b"/>
                <a:pathLst>
                  <a:path w="184" h="276" extrusionOk="0">
                    <a:moveTo>
                      <a:pt x="183" y="1"/>
                    </a:moveTo>
                    <a:cubicBezTo>
                      <a:pt x="114" y="92"/>
                      <a:pt x="69" y="184"/>
                      <a:pt x="0" y="275"/>
                    </a:cubicBezTo>
                    <a:cubicBezTo>
                      <a:pt x="69" y="184"/>
                      <a:pt x="114" y="92"/>
                      <a:pt x="183" y="1"/>
                    </a:cubicBezTo>
                    <a:close/>
                  </a:path>
                </a:pathLst>
              </a:custGeom>
              <a:solidFill>
                <a:srgbClr val="EEA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106"/>
              <p:cNvSpPr/>
              <p:nvPr/>
            </p:nvSpPr>
            <p:spPr>
              <a:xfrm>
                <a:off x="4136975" y="5237900"/>
                <a:ext cx="6300" cy="4600"/>
              </a:xfrm>
              <a:custGeom>
                <a:avLst/>
                <a:gdLst/>
                <a:ahLst/>
                <a:cxnLst/>
                <a:rect l="l" t="t" r="r" b="b"/>
                <a:pathLst>
                  <a:path w="252" h="184" extrusionOk="0">
                    <a:moveTo>
                      <a:pt x="252" y="1"/>
                    </a:moveTo>
                    <a:lnTo>
                      <a:pt x="0" y="184"/>
                    </a:lnTo>
                    <a:cubicBezTo>
                      <a:pt x="115" y="184"/>
                      <a:pt x="206" y="115"/>
                      <a:pt x="2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106"/>
              <p:cNvSpPr/>
              <p:nvPr/>
            </p:nvSpPr>
            <p:spPr>
              <a:xfrm>
                <a:off x="3414375" y="5269350"/>
                <a:ext cx="8025" cy="5750"/>
              </a:xfrm>
              <a:custGeom>
                <a:avLst/>
                <a:gdLst/>
                <a:ahLst/>
                <a:cxnLst/>
                <a:rect l="l" t="t" r="r" b="b"/>
                <a:pathLst>
                  <a:path w="321" h="230" extrusionOk="0">
                    <a:moveTo>
                      <a:pt x="321" y="0"/>
                    </a:moveTo>
                    <a:lnTo>
                      <a:pt x="1" y="23"/>
                    </a:lnTo>
                    <a:cubicBezTo>
                      <a:pt x="47" y="160"/>
                      <a:pt x="184" y="229"/>
                      <a:pt x="321" y="229"/>
                    </a:cubicBezTo>
                    <a:lnTo>
                      <a:pt x="3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106"/>
              <p:cNvSpPr/>
              <p:nvPr/>
            </p:nvSpPr>
            <p:spPr>
              <a:xfrm>
                <a:off x="3564725" y="5326975"/>
                <a:ext cx="7450" cy="4250"/>
              </a:xfrm>
              <a:custGeom>
                <a:avLst/>
                <a:gdLst/>
                <a:ahLst/>
                <a:cxnLst/>
                <a:rect l="l" t="t" r="r" b="b"/>
                <a:pathLst>
                  <a:path w="298" h="170" extrusionOk="0">
                    <a:moveTo>
                      <a:pt x="46" y="1"/>
                    </a:moveTo>
                    <a:cubicBezTo>
                      <a:pt x="31" y="1"/>
                      <a:pt x="15" y="2"/>
                      <a:pt x="1" y="5"/>
                    </a:cubicBezTo>
                    <a:cubicBezTo>
                      <a:pt x="41" y="105"/>
                      <a:pt x="150" y="169"/>
                      <a:pt x="253" y="169"/>
                    </a:cubicBezTo>
                    <a:cubicBezTo>
                      <a:pt x="268" y="169"/>
                      <a:pt x="283" y="168"/>
                      <a:pt x="298" y="165"/>
                    </a:cubicBezTo>
                    <a:cubicBezTo>
                      <a:pt x="258" y="65"/>
                      <a:pt x="149" y="1"/>
                      <a:pt x="46"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106"/>
              <p:cNvSpPr/>
              <p:nvPr/>
            </p:nvSpPr>
            <p:spPr>
              <a:xfrm>
                <a:off x="3609325" y="5332375"/>
                <a:ext cx="6875" cy="3300"/>
              </a:xfrm>
              <a:custGeom>
                <a:avLst/>
                <a:gdLst/>
                <a:ahLst/>
                <a:cxnLst/>
                <a:rect l="l" t="t" r="r" b="b"/>
                <a:pathLst>
                  <a:path w="275" h="132" extrusionOk="0">
                    <a:moveTo>
                      <a:pt x="78" y="0"/>
                    </a:moveTo>
                    <a:cubicBezTo>
                      <a:pt x="51" y="0"/>
                      <a:pt x="24" y="6"/>
                      <a:pt x="0" y="18"/>
                    </a:cubicBezTo>
                    <a:lnTo>
                      <a:pt x="275" y="132"/>
                    </a:lnTo>
                    <a:cubicBezTo>
                      <a:pt x="241" y="47"/>
                      <a:pt x="157" y="0"/>
                      <a:pt x="78"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106"/>
              <p:cNvSpPr/>
              <p:nvPr/>
            </p:nvSpPr>
            <p:spPr>
              <a:xfrm>
                <a:off x="3103400" y="4981225"/>
                <a:ext cx="5175" cy="5175"/>
              </a:xfrm>
              <a:custGeom>
                <a:avLst/>
                <a:gdLst/>
                <a:ahLst/>
                <a:cxnLst/>
                <a:rect l="l" t="t" r="r" b="b"/>
                <a:pathLst>
                  <a:path w="207" h="207" extrusionOk="0">
                    <a:moveTo>
                      <a:pt x="0" y="1"/>
                    </a:moveTo>
                    <a:cubicBezTo>
                      <a:pt x="0" y="138"/>
                      <a:pt x="69" y="206"/>
                      <a:pt x="206" y="206"/>
                    </a:cubicBez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106"/>
              <p:cNvSpPr/>
              <p:nvPr/>
            </p:nvSpPr>
            <p:spPr>
              <a:xfrm>
                <a:off x="3116550" y="5000100"/>
                <a:ext cx="5175" cy="8600"/>
              </a:xfrm>
              <a:custGeom>
                <a:avLst/>
                <a:gdLst/>
                <a:ahLst/>
                <a:cxnLst/>
                <a:rect l="l" t="t" r="r" b="b"/>
                <a:pathLst>
                  <a:path w="207" h="344" extrusionOk="0">
                    <a:moveTo>
                      <a:pt x="0" y="0"/>
                    </a:moveTo>
                    <a:lnTo>
                      <a:pt x="23" y="252"/>
                    </a:lnTo>
                    <a:lnTo>
                      <a:pt x="115" y="343"/>
                    </a:lnTo>
                    <a:lnTo>
                      <a:pt x="206" y="252"/>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106"/>
              <p:cNvSpPr/>
              <p:nvPr/>
            </p:nvSpPr>
            <p:spPr>
              <a:xfrm>
                <a:off x="3116550" y="5005800"/>
                <a:ext cx="5175" cy="6325"/>
              </a:xfrm>
              <a:custGeom>
                <a:avLst/>
                <a:gdLst/>
                <a:ahLst/>
                <a:cxnLst/>
                <a:rect l="l" t="t" r="r" b="b"/>
                <a:pathLst>
                  <a:path w="207" h="253" extrusionOk="0">
                    <a:moveTo>
                      <a:pt x="23" y="1"/>
                    </a:moveTo>
                    <a:cubicBezTo>
                      <a:pt x="0" y="115"/>
                      <a:pt x="69" y="230"/>
                      <a:pt x="160" y="252"/>
                    </a:cubicBezTo>
                    <a:cubicBezTo>
                      <a:pt x="183" y="184"/>
                      <a:pt x="206" y="92"/>
                      <a:pt x="2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106"/>
              <p:cNvSpPr/>
              <p:nvPr/>
            </p:nvSpPr>
            <p:spPr>
              <a:xfrm>
                <a:off x="4350550" y="4197275"/>
                <a:ext cx="128875" cy="333000"/>
              </a:xfrm>
              <a:custGeom>
                <a:avLst/>
                <a:gdLst/>
                <a:ahLst/>
                <a:cxnLst/>
                <a:rect l="l" t="t" r="r" b="b"/>
                <a:pathLst>
                  <a:path w="5155" h="13320" extrusionOk="0">
                    <a:moveTo>
                      <a:pt x="358" y="0"/>
                    </a:moveTo>
                    <a:cubicBezTo>
                      <a:pt x="1" y="0"/>
                      <a:pt x="72" y="329"/>
                      <a:pt x="9" y="580"/>
                    </a:cubicBezTo>
                    <a:cubicBezTo>
                      <a:pt x="32" y="694"/>
                      <a:pt x="55" y="809"/>
                      <a:pt x="78" y="923"/>
                    </a:cubicBezTo>
                    <a:cubicBezTo>
                      <a:pt x="124" y="1037"/>
                      <a:pt x="147" y="1152"/>
                      <a:pt x="169" y="1243"/>
                    </a:cubicBezTo>
                    <a:cubicBezTo>
                      <a:pt x="215" y="1495"/>
                      <a:pt x="284" y="1701"/>
                      <a:pt x="421" y="1906"/>
                    </a:cubicBezTo>
                    <a:cubicBezTo>
                      <a:pt x="947" y="2432"/>
                      <a:pt x="1358" y="3073"/>
                      <a:pt x="1610" y="3781"/>
                    </a:cubicBezTo>
                    <a:cubicBezTo>
                      <a:pt x="2776" y="6800"/>
                      <a:pt x="3874" y="9818"/>
                      <a:pt x="4285" y="13042"/>
                    </a:cubicBezTo>
                    <a:cubicBezTo>
                      <a:pt x="4369" y="13210"/>
                      <a:pt x="4472" y="13320"/>
                      <a:pt x="4664" y="13320"/>
                    </a:cubicBezTo>
                    <a:cubicBezTo>
                      <a:pt x="4682" y="13320"/>
                      <a:pt x="4700" y="13319"/>
                      <a:pt x="4720" y="13317"/>
                    </a:cubicBezTo>
                    <a:cubicBezTo>
                      <a:pt x="4926" y="13042"/>
                      <a:pt x="4949" y="12699"/>
                      <a:pt x="4811" y="12402"/>
                    </a:cubicBezTo>
                    <a:cubicBezTo>
                      <a:pt x="4651" y="12105"/>
                      <a:pt x="4788" y="11853"/>
                      <a:pt x="5154" y="11808"/>
                    </a:cubicBezTo>
                    <a:cubicBezTo>
                      <a:pt x="4834" y="10390"/>
                      <a:pt x="4491" y="8995"/>
                      <a:pt x="4057" y="7600"/>
                    </a:cubicBezTo>
                    <a:cubicBezTo>
                      <a:pt x="3942" y="7074"/>
                      <a:pt x="3759" y="6571"/>
                      <a:pt x="3485" y="6114"/>
                    </a:cubicBezTo>
                    <a:cubicBezTo>
                      <a:pt x="3211" y="5657"/>
                      <a:pt x="3028" y="5153"/>
                      <a:pt x="2913" y="4650"/>
                    </a:cubicBezTo>
                    <a:cubicBezTo>
                      <a:pt x="2479" y="3027"/>
                      <a:pt x="1862" y="1495"/>
                      <a:pt x="695" y="260"/>
                    </a:cubicBezTo>
                    <a:cubicBezTo>
                      <a:pt x="627" y="169"/>
                      <a:pt x="558" y="100"/>
                      <a:pt x="467" y="8"/>
                    </a:cubicBezTo>
                    <a:cubicBezTo>
                      <a:pt x="427" y="3"/>
                      <a:pt x="391" y="0"/>
                      <a:pt x="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106"/>
              <p:cNvSpPr/>
              <p:nvPr/>
            </p:nvSpPr>
            <p:spPr>
              <a:xfrm>
                <a:off x="4147250" y="4003675"/>
                <a:ext cx="214975" cy="214400"/>
              </a:xfrm>
              <a:custGeom>
                <a:avLst/>
                <a:gdLst/>
                <a:ahLst/>
                <a:cxnLst/>
                <a:rect l="l" t="t" r="r" b="b"/>
                <a:pathLst>
                  <a:path w="8599" h="8576" extrusionOk="0">
                    <a:moveTo>
                      <a:pt x="870" y="1"/>
                    </a:moveTo>
                    <a:lnTo>
                      <a:pt x="870" y="1"/>
                    </a:lnTo>
                    <a:cubicBezTo>
                      <a:pt x="1" y="389"/>
                      <a:pt x="710" y="732"/>
                      <a:pt x="893" y="1098"/>
                    </a:cubicBezTo>
                    <a:cubicBezTo>
                      <a:pt x="2150" y="1830"/>
                      <a:pt x="3111" y="2905"/>
                      <a:pt x="4163" y="3911"/>
                    </a:cubicBezTo>
                    <a:cubicBezTo>
                      <a:pt x="4780" y="4780"/>
                      <a:pt x="5878" y="5214"/>
                      <a:pt x="6335" y="6243"/>
                    </a:cubicBezTo>
                    <a:cubicBezTo>
                      <a:pt x="6403" y="6312"/>
                      <a:pt x="6472" y="6403"/>
                      <a:pt x="6564" y="6472"/>
                    </a:cubicBezTo>
                    <a:cubicBezTo>
                      <a:pt x="6632" y="6563"/>
                      <a:pt x="6701" y="6632"/>
                      <a:pt x="6769" y="6701"/>
                    </a:cubicBezTo>
                    <a:cubicBezTo>
                      <a:pt x="6907" y="6838"/>
                      <a:pt x="7021" y="6975"/>
                      <a:pt x="7112" y="7135"/>
                    </a:cubicBezTo>
                    <a:cubicBezTo>
                      <a:pt x="7158" y="7227"/>
                      <a:pt x="7204" y="7318"/>
                      <a:pt x="7272" y="7387"/>
                    </a:cubicBezTo>
                    <a:cubicBezTo>
                      <a:pt x="7341" y="7501"/>
                      <a:pt x="7410" y="7638"/>
                      <a:pt x="7478" y="7752"/>
                    </a:cubicBezTo>
                    <a:cubicBezTo>
                      <a:pt x="7524" y="7821"/>
                      <a:pt x="7593" y="7913"/>
                      <a:pt x="7638" y="7981"/>
                    </a:cubicBezTo>
                    <a:cubicBezTo>
                      <a:pt x="7775" y="8118"/>
                      <a:pt x="7867" y="8301"/>
                      <a:pt x="7981" y="8461"/>
                    </a:cubicBezTo>
                    <a:cubicBezTo>
                      <a:pt x="8027" y="8530"/>
                      <a:pt x="8118" y="8576"/>
                      <a:pt x="8233" y="8576"/>
                    </a:cubicBezTo>
                    <a:lnTo>
                      <a:pt x="8347" y="8507"/>
                    </a:lnTo>
                    <a:cubicBezTo>
                      <a:pt x="8370" y="8233"/>
                      <a:pt x="8324" y="7935"/>
                      <a:pt x="8599" y="7752"/>
                    </a:cubicBezTo>
                    <a:cubicBezTo>
                      <a:pt x="8004" y="6769"/>
                      <a:pt x="7295" y="5855"/>
                      <a:pt x="6541" y="4986"/>
                    </a:cubicBezTo>
                    <a:cubicBezTo>
                      <a:pt x="5786" y="4094"/>
                      <a:pt x="4940" y="3293"/>
                      <a:pt x="4025" y="2607"/>
                    </a:cubicBezTo>
                    <a:cubicBezTo>
                      <a:pt x="3751" y="2402"/>
                      <a:pt x="3522" y="2173"/>
                      <a:pt x="3294" y="1921"/>
                    </a:cubicBezTo>
                    <a:cubicBezTo>
                      <a:pt x="2539" y="1213"/>
                      <a:pt x="1807" y="481"/>
                      <a:pt x="870" y="1"/>
                    </a:cubicBezTo>
                    <a:close/>
                  </a:path>
                </a:pathLst>
              </a:custGeom>
              <a:solidFill>
                <a:srgbClr val="B83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106"/>
              <p:cNvSpPr/>
              <p:nvPr/>
            </p:nvSpPr>
            <p:spPr>
              <a:xfrm>
                <a:off x="4096375" y="3965950"/>
                <a:ext cx="78350" cy="66325"/>
              </a:xfrm>
              <a:custGeom>
                <a:avLst/>
                <a:gdLst/>
                <a:ahLst/>
                <a:cxnLst/>
                <a:rect l="l" t="t" r="r" b="b"/>
                <a:pathLst>
                  <a:path w="3134" h="2653" extrusionOk="0">
                    <a:moveTo>
                      <a:pt x="618" y="0"/>
                    </a:moveTo>
                    <a:cubicBezTo>
                      <a:pt x="1" y="343"/>
                      <a:pt x="252" y="1075"/>
                      <a:pt x="1" y="1555"/>
                    </a:cubicBezTo>
                    <a:cubicBezTo>
                      <a:pt x="115" y="2081"/>
                      <a:pt x="527" y="2264"/>
                      <a:pt x="1007" y="2379"/>
                    </a:cubicBezTo>
                    <a:cubicBezTo>
                      <a:pt x="1327" y="2379"/>
                      <a:pt x="1670" y="2424"/>
                      <a:pt x="1990" y="2516"/>
                    </a:cubicBezTo>
                    <a:cubicBezTo>
                      <a:pt x="2218" y="2544"/>
                      <a:pt x="2455" y="2653"/>
                      <a:pt x="2696" y="2653"/>
                    </a:cubicBezTo>
                    <a:cubicBezTo>
                      <a:pt x="2841" y="2653"/>
                      <a:pt x="2987" y="2613"/>
                      <a:pt x="3133" y="2493"/>
                    </a:cubicBezTo>
                    <a:cubicBezTo>
                      <a:pt x="3019" y="2333"/>
                      <a:pt x="2882" y="2173"/>
                      <a:pt x="2768" y="1990"/>
                    </a:cubicBezTo>
                    <a:cubicBezTo>
                      <a:pt x="2630" y="1830"/>
                      <a:pt x="2676" y="1578"/>
                      <a:pt x="2882" y="1487"/>
                    </a:cubicBezTo>
                    <a:cubicBezTo>
                      <a:pt x="2219" y="869"/>
                      <a:pt x="1464" y="366"/>
                      <a:pt x="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106"/>
              <p:cNvSpPr/>
              <p:nvPr/>
            </p:nvSpPr>
            <p:spPr>
              <a:xfrm>
                <a:off x="4040925" y="3939650"/>
                <a:ext cx="70350" cy="63475"/>
              </a:xfrm>
              <a:custGeom>
                <a:avLst/>
                <a:gdLst/>
                <a:ahLst/>
                <a:cxnLst/>
                <a:rect l="l" t="t" r="r" b="b"/>
                <a:pathLst>
                  <a:path w="2814" h="2539" extrusionOk="0">
                    <a:moveTo>
                      <a:pt x="1098" y="1"/>
                    </a:moveTo>
                    <a:cubicBezTo>
                      <a:pt x="481" y="206"/>
                      <a:pt x="801" y="481"/>
                      <a:pt x="1075" y="732"/>
                    </a:cubicBezTo>
                    <a:cubicBezTo>
                      <a:pt x="1056" y="735"/>
                      <a:pt x="1037" y="736"/>
                      <a:pt x="1017" y="736"/>
                    </a:cubicBezTo>
                    <a:cubicBezTo>
                      <a:pt x="831" y="736"/>
                      <a:pt x="614" y="642"/>
                      <a:pt x="423" y="642"/>
                    </a:cubicBezTo>
                    <a:cubicBezTo>
                      <a:pt x="242" y="642"/>
                      <a:pt x="85" y="726"/>
                      <a:pt x="1" y="1052"/>
                    </a:cubicBezTo>
                    <a:cubicBezTo>
                      <a:pt x="618" y="1830"/>
                      <a:pt x="1281" y="2470"/>
                      <a:pt x="2333" y="2539"/>
                    </a:cubicBezTo>
                    <a:cubicBezTo>
                      <a:pt x="2630" y="2242"/>
                      <a:pt x="2767" y="1807"/>
                      <a:pt x="2722" y="1373"/>
                    </a:cubicBezTo>
                    <a:cubicBezTo>
                      <a:pt x="2676" y="1258"/>
                      <a:pt x="2722" y="1121"/>
                      <a:pt x="2813" y="1052"/>
                    </a:cubicBezTo>
                    <a:cubicBezTo>
                      <a:pt x="2333" y="595"/>
                      <a:pt x="1738" y="229"/>
                      <a:pt x="1098" y="1"/>
                    </a:cubicBezTo>
                    <a:close/>
                  </a:path>
                </a:pathLst>
              </a:custGeom>
              <a:solidFill>
                <a:srgbClr val="DD78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106"/>
              <p:cNvSpPr/>
              <p:nvPr/>
            </p:nvSpPr>
            <p:spPr>
              <a:xfrm>
                <a:off x="3891150" y="3869025"/>
                <a:ext cx="132650" cy="57325"/>
              </a:xfrm>
              <a:custGeom>
                <a:avLst/>
                <a:gdLst/>
                <a:ahLst/>
                <a:cxnLst/>
                <a:rect l="l" t="t" r="r" b="b"/>
                <a:pathLst>
                  <a:path w="5306" h="2293" extrusionOk="0">
                    <a:moveTo>
                      <a:pt x="294" y="0"/>
                    </a:moveTo>
                    <a:cubicBezTo>
                      <a:pt x="211" y="0"/>
                      <a:pt x="127" y="19"/>
                      <a:pt x="46" y="59"/>
                    </a:cubicBezTo>
                    <a:cubicBezTo>
                      <a:pt x="1" y="150"/>
                      <a:pt x="1" y="287"/>
                      <a:pt x="46" y="402"/>
                    </a:cubicBezTo>
                    <a:cubicBezTo>
                      <a:pt x="366" y="790"/>
                      <a:pt x="824" y="859"/>
                      <a:pt x="1235" y="1042"/>
                    </a:cubicBezTo>
                    <a:cubicBezTo>
                      <a:pt x="2333" y="1522"/>
                      <a:pt x="3522" y="1728"/>
                      <a:pt x="4597" y="2277"/>
                    </a:cubicBezTo>
                    <a:cubicBezTo>
                      <a:pt x="4707" y="2277"/>
                      <a:pt x="4822" y="2293"/>
                      <a:pt x="4927" y="2293"/>
                    </a:cubicBezTo>
                    <a:cubicBezTo>
                      <a:pt x="5127" y="2293"/>
                      <a:pt x="5291" y="2234"/>
                      <a:pt x="5306" y="1888"/>
                    </a:cubicBezTo>
                    <a:cubicBezTo>
                      <a:pt x="3796" y="1111"/>
                      <a:pt x="2219" y="493"/>
                      <a:pt x="595" y="82"/>
                    </a:cubicBezTo>
                    <a:cubicBezTo>
                      <a:pt x="505" y="30"/>
                      <a:pt x="401" y="0"/>
                      <a:pt x="294" y="0"/>
                    </a:cubicBezTo>
                    <a:close/>
                  </a:path>
                </a:pathLst>
              </a:custGeom>
              <a:solidFill>
                <a:srgbClr val="E59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106"/>
              <p:cNvSpPr/>
              <p:nvPr/>
            </p:nvSpPr>
            <p:spPr>
              <a:xfrm>
                <a:off x="3773400" y="3853275"/>
                <a:ext cx="121775" cy="35725"/>
              </a:xfrm>
              <a:custGeom>
                <a:avLst/>
                <a:gdLst/>
                <a:ahLst/>
                <a:cxnLst/>
                <a:rect l="l" t="t" r="r" b="b"/>
                <a:pathLst>
                  <a:path w="4871" h="1429" extrusionOk="0">
                    <a:moveTo>
                      <a:pt x="866" y="1"/>
                    </a:moveTo>
                    <a:cubicBezTo>
                      <a:pt x="577" y="1"/>
                      <a:pt x="289" y="9"/>
                      <a:pt x="0" y="26"/>
                    </a:cubicBezTo>
                    <a:lnTo>
                      <a:pt x="0" y="231"/>
                    </a:lnTo>
                    <a:cubicBezTo>
                      <a:pt x="0" y="346"/>
                      <a:pt x="23" y="437"/>
                      <a:pt x="46" y="529"/>
                    </a:cubicBezTo>
                    <a:lnTo>
                      <a:pt x="114" y="666"/>
                    </a:lnTo>
                    <a:cubicBezTo>
                      <a:pt x="160" y="757"/>
                      <a:pt x="206" y="872"/>
                      <a:pt x="252" y="963"/>
                    </a:cubicBezTo>
                    <a:cubicBezTo>
                      <a:pt x="274" y="1055"/>
                      <a:pt x="343" y="1146"/>
                      <a:pt x="389" y="1238"/>
                    </a:cubicBezTo>
                    <a:cubicBezTo>
                      <a:pt x="480" y="1329"/>
                      <a:pt x="572" y="1375"/>
                      <a:pt x="686" y="1420"/>
                    </a:cubicBezTo>
                    <a:cubicBezTo>
                      <a:pt x="724" y="1426"/>
                      <a:pt x="763" y="1429"/>
                      <a:pt x="803" y="1429"/>
                    </a:cubicBezTo>
                    <a:cubicBezTo>
                      <a:pt x="931" y="1429"/>
                      <a:pt x="1067" y="1399"/>
                      <a:pt x="1189" y="1329"/>
                    </a:cubicBezTo>
                    <a:cubicBezTo>
                      <a:pt x="1514" y="895"/>
                      <a:pt x="1920" y="807"/>
                      <a:pt x="2344" y="807"/>
                    </a:cubicBezTo>
                    <a:cubicBezTo>
                      <a:pt x="2635" y="807"/>
                      <a:pt x="2935" y="849"/>
                      <a:pt x="3224" y="849"/>
                    </a:cubicBezTo>
                    <a:cubicBezTo>
                      <a:pt x="3534" y="862"/>
                      <a:pt x="3844" y="979"/>
                      <a:pt x="4145" y="979"/>
                    </a:cubicBezTo>
                    <a:cubicBezTo>
                      <a:pt x="4354" y="979"/>
                      <a:pt x="4559" y="922"/>
                      <a:pt x="4756" y="734"/>
                    </a:cubicBezTo>
                    <a:cubicBezTo>
                      <a:pt x="4779" y="734"/>
                      <a:pt x="4825" y="712"/>
                      <a:pt x="4848" y="666"/>
                    </a:cubicBezTo>
                    <a:cubicBezTo>
                      <a:pt x="4871" y="620"/>
                      <a:pt x="4848" y="574"/>
                      <a:pt x="4756" y="529"/>
                    </a:cubicBezTo>
                    <a:cubicBezTo>
                      <a:pt x="3482" y="173"/>
                      <a:pt x="2177" y="1"/>
                      <a:pt x="866" y="1"/>
                    </a:cubicBezTo>
                    <a:close/>
                  </a:path>
                </a:pathLst>
              </a:custGeom>
              <a:solidFill>
                <a:srgbClr val="E28A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106"/>
              <p:cNvSpPr/>
              <p:nvPr/>
            </p:nvSpPr>
            <p:spPr>
              <a:xfrm>
                <a:off x="3992325" y="3916225"/>
                <a:ext cx="78325" cy="52325"/>
              </a:xfrm>
              <a:custGeom>
                <a:avLst/>
                <a:gdLst/>
                <a:ahLst/>
                <a:cxnLst/>
                <a:rect l="l" t="t" r="r" b="b"/>
                <a:pathLst>
                  <a:path w="3133" h="2093" extrusionOk="0">
                    <a:moveTo>
                      <a:pt x="1236" y="0"/>
                    </a:moveTo>
                    <a:cubicBezTo>
                      <a:pt x="1125" y="206"/>
                      <a:pt x="948" y="225"/>
                      <a:pt x="765" y="225"/>
                    </a:cubicBezTo>
                    <a:cubicBezTo>
                      <a:pt x="724" y="225"/>
                      <a:pt x="683" y="224"/>
                      <a:pt x="641" y="224"/>
                    </a:cubicBezTo>
                    <a:cubicBezTo>
                      <a:pt x="603" y="224"/>
                      <a:pt x="564" y="225"/>
                      <a:pt x="527" y="229"/>
                    </a:cubicBezTo>
                    <a:lnTo>
                      <a:pt x="367" y="320"/>
                    </a:lnTo>
                    <a:cubicBezTo>
                      <a:pt x="1" y="892"/>
                      <a:pt x="435" y="846"/>
                      <a:pt x="801" y="892"/>
                    </a:cubicBezTo>
                    <a:cubicBezTo>
                      <a:pt x="834" y="898"/>
                      <a:pt x="870" y="901"/>
                      <a:pt x="908" y="901"/>
                    </a:cubicBezTo>
                    <a:cubicBezTo>
                      <a:pt x="1041" y="901"/>
                      <a:pt x="1198" y="868"/>
                      <a:pt x="1334" y="868"/>
                    </a:cubicBezTo>
                    <a:cubicBezTo>
                      <a:pt x="1557" y="868"/>
                      <a:pt x="1724" y="956"/>
                      <a:pt x="1647" y="1418"/>
                    </a:cubicBezTo>
                    <a:cubicBezTo>
                      <a:pt x="1533" y="1532"/>
                      <a:pt x="1464" y="1692"/>
                      <a:pt x="1464" y="1875"/>
                    </a:cubicBezTo>
                    <a:cubicBezTo>
                      <a:pt x="1554" y="2016"/>
                      <a:pt x="1651" y="2092"/>
                      <a:pt x="1758" y="2092"/>
                    </a:cubicBezTo>
                    <a:cubicBezTo>
                      <a:pt x="1843" y="2092"/>
                      <a:pt x="1935" y="2045"/>
                      <a:pt x="2036" y="1944"/>
                    </a:cubicBezTo>
                    <a:cubicBezTo>
                      <a:pt x="2113" y="1845"/>
                      <a:pt x="2194" y="1815"/>
                      <a:pt x="2281" y="1815"/>
                    </a:cubicBezTo>
                    <a:cubicBezTo>
                      <a:pt x="2376" y="1815"/>
                      <a:pt x="2477" y="1851"/>
                      <a:pt x="2585" y="1875"/>
                    </a:cubicBezTo>
                    <a:cubicBezTo>
                      <a:pt x="2752" y="1917"/>
                      <a:pt x="2871" y="1942"/>
                      <a:pt x="2951" y="1942"/>
                    </a:cubicBezTo>
                    <a:cubicBezTo>
                      <a:pt x="3133" y="1942"/>
                      <a:pt x="3115" y="1813"/>
                      <a:pt x="3019" y="1464"/>
                    </a:cubicBezTo>
                    <a:cubicBezTo>
                      <a:pt x="2951" y="1281"/>
                      <a:pt x="2836" y="1098"/>
                      <a:pt x="3042" y="938"/>
                    </a:cubicBezTo>
                    <a:cubicBezTo>
                      <a:pt x="2493" y="549"/>
                      <a:pt x="1876" y="252"/>
                      <a:pt x="1236" y="0"/>
                    </a:cubicBezTo>
                    <a:close/>
                  </a:path>
                </a:pathLst>
              </a:custGeom>
              <a:solidFill>
                <a:srgbClr val="ECA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106"/>
              <p:cNvSpPr/>
              <p:nvPr/>
            </p:nvSpPr>
            <p:spPr>
              <a:xfrm>
                <a:off x="3892300" y="3866125"/>
                <a:ext cx="13750" cy="5525"/>
              </a:xfrm>
              <a:custGeom>
                <a:avLst/>
                <a:gdLst/>
                <a:ahLst/>
                <a:cxnLst/>
                <a:rect l="l" t="t" r="r" b="b"/>
                <a:pathLst>
                  <a:path w="550" h="221" extrusionOk="0">
                    <a:moveTo>
                      <a:pt x="126" y="1"/>
                    </a:moveTo>
                    <a:cubicBezTo>
                      <a:pt x="84" y="1"/>
                      <a:pt x="42" y="5"/>
                      <a:pt x="0" y="15"/>
                    </a:cubicBezTo>
                    <a:lnTo>
                      <a:pt x="0" y="220"/>
                    </a:lnTo>
                    <a:lnTo>
                      <a:pt x="549" y="198"/>
                    </a:lnTo>
                    <a:cubicBezTo>
                      <a:pt x="440" y="70"/>
                      <a:pt x="287" y="1"/>
                      <a:pt x="126" y="1"/>
                    </a:cubicBezTo>
                    <a:close/>
                  </a:path>
                </a:pathLst>
              </a:custGeom>
              <a:solidFill>
                <a:srgbClr val="EDA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106"/>
              <p:cNvSpPr/>
              <p:nvPr/>
            </p:nvSpPr>
            <p:spPr>
              <a:xfrm>
                <a:off x="4362200" y="4197475"/>
                <a:ext cx="5750" cy="6300"/>
              </a:xfrm>
              <a:custGeom>
                <a:avLst/>
                <a:gdLst/>
                <a:ahLst/>
                <a:cxnLst/>
                <a:rect l="l" t="t" r="r" b="b"/>
                <a:pathLst>
                  <a:path w="230" h="252" extrusionOk="0">
                    <a:moveTo>
                      <a:pt x="1" y="0"/>
                    </a:moveTo>
                    <a:lnTo>
                      <a:pt x="229" y="252"/>
                    </a:lnTo>
                    <a:cubicBezTo>
                      <a:pt x="229" y="138"/>
                      <a:pt x="138" y="23"/>
                      <a:pt x="1" y="0"/>
                    </a:cubicBezTo>
                    <a:close/>
                  </a:path>
                </a:pathLst>
              </a:custGeom>
              <a:solidFill>
                <a:srgbClr val="B83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106"/>
              <p:cNvSpPr/>
              <p:nvPr/>
            </p:nvSpPr>
            <p:spPr>
              <a:xfrm>
                <a:off x="3302900" y="3903075"/>
                <a:ext cx="199550" cy="108625"/>
              </a:xfrm>
              <a:custGeom>
                <a:avLst/>
                <a:gdLst/>
                <a:ahLst/>
                <a:cxnLst/>
                <a:rect l="l" t="t" r="r" b="b"/>
                <a:pathLst>
                  <a:path w="7982" h="4345" extrusionOk="0">
                    <a:moveTo>
                      <a:pt x="6541" y="0"/>
                    </a:moveTo>
                    <a:cubicBezTo>
                      <a:pt x="6289" y="526"/>
                      <a:pt x="5809" y="618"/>
                      <a:pt x="5306" y="755"/>
                    </a:cubicBezTo>
                    <a:cubicBezTo>
                      <a:pt x="4117" y="1029"/>
                      <a:pt x="2973" y="1601"/>
                      <a:pt x="2013" y="2378"/>
                    </a:cubicBezTo>
                    <a:cubicBezTo>
                      <a:pt x="1830" y="2607"/>
                      <a:pt x="1556" y="2721"/>
                      <a:pt x="1281" y="2767"/>
                    </a:cubicBezTo>
                    <a:cubicBezTo>
                      <a:pt x="915" y="3087"/>
                      <a:pt x="550" y="3384"/>
                      <a:pt x="207" y="3727"/>
                    </a:cubicBezTo>
                    <a:cubicBezTo>
                      <a:pt x="1" y="3933"/>
                      <a:pt x="92" y="4093"/>
                      <a:pt x="527" y="4253"/>
                    </a:cubicBezTo>
                    <a:cubicBezTo>
                      <a:pt x="572" y="4314"/>
                      <a:pt x="649" y="4345"/>
                      <a:pt x="722" y="4345"/>
                    </a:cubicBezTo>
                    <a:cubicBezTo>
                      <a:pt x="758" y="4345"/>
                      <a:pt x="794" y="4337"/>
                      <a:pt x="824" y="4322"/>
                    </a:cubicBezTo>
                    <a:cubicBezTo>
                      <a:pt x="984" y="4253"/>
                      <a:pt x="1121" y="4162"/>
                      <a:pt x="1258" y="4070"/>
                    </a:cubicBezTo>
                    <a:cubicBezTo>
                      <a:pt x="2265" y="3407"/>
                      <a:pt x="3431" y="3041"/>
                      <a:pt x="4437" y="2401"/>
                    </a:cubicBezTo>
                    <a:cubicBezTo>
                      <a:pt x="5535" y="1669"/>
                      <a:pt x="6952" y="1464"/>
                      <a:pt x="7958" y="526"/>
                    </a:cubicBezTo>
                    <a:cubicBezTo>
                      <a:pt x="7981" y="320"/>
                      <a:pt x="7913" y="137"/>
                      <a:pt x="7775" y="0"/>
                    </a:cubicBezTo>
                    <a:close/>
                  </a:path>
                </a:pathLst>
              </a:custGeom>
              <a:solidFill>
                <a:srgbClr val="F0A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106"/>
              <p:cNvSpPr/>
              <p:nvPr/>
            </p:nvSpPr>
            <p:spPr>
              <a:xfrm>
                <a:off x="3164175" y="4048800"/>
                <a:ext cx="114750" cy="117550"/>
              </a:xfrm>
              <a:custGeom>
                <a:avLst/>
                <a:gdLst/>
                <a:ahLst/>
                <a:cxnLst/>
                <a:rect l="l" t="t" r="r" b="b"/>
                <a:pathLst>
                  <a:path w="4590" h="4702" extrusionOk="0">
                    <a:moveTo>
                      <a:pt x="4280" y="1"/>
                    </a:moveTo>
                    <a:cubicBezTo>
                      <a:pt x="4217" y="1"/>
                      <a:pt x="4152" y="28"/>
                      <a:pt x="4086" y="94"/>
                    </a:cubicBezTo>
                    <a:cubicBezTo>
                      <a:pt x="3515" y="665"/>
                      <a:pt x="2737" y="1031"/>
                      <a:pt x="2303" y="1763"/>
                    </a:cubicBezTo>
                    <a:cubicBezTo>
                      <a:pt x="2074" y="2174"/>
                      <a:pt x="1731" y="2495"/>
                      <a:pt x="1319" y="2700"/>
                    </a:cubicBezTo>
                    <a:cubicBezTo>
                      <a:pt x="1182" y="2700"/>
                      <a:pt x="1091" y="2815"/>
                      <a:pt x="1068" y="2952"/>
                    </a:cubicBezTo>
                    <a:cubicBezTo>
                      <a:pt x="1068" y="3203"/>
                      <a:pt x="954" y="3432"/>
                      <a:pt x="725" y="3569"/>
                    </a:cubicBezTo>
                    <a:cubicBezTo>
                      <a:pt x="405" y="3775"/>
                      <a:pt x="176" y="4072"/>
                      <a:pt x="39" y="4438"/>
                    </a:cubicBezTo>
                    <a:cubicBezTo>
                      <a:pt x="1" y="4609"/>
                      <a:pt x="42" y="4701"/>
                      <a:pt x="188" y="4701"/>
                    </a:cubicBezTo>
                    <a:cubicBezTo>
                      <a:pt x="218" y="4701"/>
                      <a:pt x="252" y="4698"/>
                      <a:pt x="290" y="4690"/>
                    </a:cubicBezTo>
                    <a:cubicBezTo>
                      <a:pt x="1571" y="3203"/>
                      <a:pt x="2760" y="1649"/>
                      <a:pt x="4384" y="505"/>
                    </a:cubicBezTo>
                    <a:cubicBezTo>
                      <a:pt x="4452" y="414"/>
                      <a:pt x="4521" y="322"/>
                      <a:pt x="4589" y="208"/>
                    </a:cubicBezTo>
                    <a:cubicBezTo>
                      <a:pt x="4501" y="90"/>
                      <a:pt x="4394" y="1"/>
                      <a:pt x="4280" y="1"/>
                    </a:cubicBezTo>
                    <a:close/>
                  </a:path>
                </a:pathLst>
              </a:custGeom>
              <a:solidFill>
                <a:srgbClr val="E385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106"/>
              <p:cNvSpPr/>
              <p:nvPr/>
            </p:nvSpPr>
            <p:spPr>
              <a:xfrm>
                <a:off x="3286900" y="4009975"/>
                <a:ext cx="37750" cy="32025"/>
              </a:xfrm>
              <a:custGeom>
                <a:avLst/>
                <a:gdLst/>
                <a:ahLst/>
                <a:cxnLst/>
                <a:rect l="l" t="t" r="r" b="b"/>
                <a:pathLst>
                  <a:path w="1510" h="1281" extrusionOk="0">
                    <a:moveTo>
                      <a:pt x="1167" y="0"/>
                    </a:moveTo>
                    <a:cubicBezTo>
                      <a:pt x="984" y="458"/>
                      <a:pt x="435" y="503"/>
                      <a:pt x="161" y="869"/>
                    </a:cubicBezTo>
                    <a:cubicBezTo>
                      <a:pt x="46" y="1029"/>
                      <a:pt x="1" y="1144"/>
                      <a:pt x="183" y="1281"/>
                    </a:cubicBezTo>
                    <a:cubicBezTo>
                      <a:pt x="687" y="1075"/>
                      <a:pt x="1121" y="732"/>
                      <a:pt x="1441" y="297"/>
                    </a:cubicBezTo>
                    <a:cubicBezTo>
                      <a:pt x="1464" y="297"/>
                      <a:pt x="1487" y="275"/>
                      <a:pt x="1487" y="183"/>
                    </a:cubicBezTo>
                    <a:cubicBezTo>
                      <a:pt x="1510" y="115"/>
                      <a:pt x="1464" y="46"/>
                      <a:pt x="1418" y="0"/>
                    </a:cubicBezTo>
                    <a:close/>
                  </a:path>
                </a:pathLst>
              </a:custGeom>
              <a:solidFill>
                <a:srgbClr val="DF7E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106"/>
              <p:cNvSpPr/>
              <p:nvPr/>
            </p:nvSpPr>
            <p:spPr>
              <a:xfrm>
                <a:off x="3172000" y="4105950"/>
                <a:ext cx="25175" cy="16650"/>
              </a:xfrm>
              <a:custGeom>
                <a:avLst/>
                <a:gdLst/>
                <a:ahLst/>
                <a:cxnLst/>
                <a:rect l="l" t="t" r="r" b="b"/>
                <a:pathLst>
                  <a:path w="1007" h="666" extrusionOk="0">
                    <a:moveTo>
                      <a:pt x="708" y="1"/>
                    </a:moveTo>
                    <a:cubicBezTo>
                      <a:pt x="649" y="1"/>
                      <a:pt x="571" y="20"/>
                      <a:pt x="458" y="49"/>
                    </a:cubicBezTo>
                    <a:lnTo>
                      <a:pt x="0" y="163"/>
                    </a:lnTo>
                    <a:lnTo>
                      <a:pt x="0" y="414"/>
                    </a:lnTo>
                    <a:lnTo>
                      <a:pt x="755" y="666"/>
                    </a:lnTo>
                    <a:lnTo>
                      <a:pt x="1006" y="414"/>
                    </a:lnTo>
                    <a:cubicBezTo>
                      <a:pt x="880" y="98"/>
                      <a:pt x="841" y="1"/>
                      <a:pt x="708" y="1"/>
                    </a:cubicBezTo>
                    <a:close/>
                  </a:path>
                </a:pathLst>
              </a:custGeom>
              <a:solidFill>
                <a:srgbClr val="F0B0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106"/>
              <p:cNvSpPr/>
              <p:nvPr/>
            </p:nvSpPr>
            <p:spPr>
              <a:xfrm>
                <a:off x="3070250" y="4174750"/>
                <a:ext cx="67475" cy="114775"/>
              </a:xfrm>
              <a:custGeom>
                <a:avLst/>
                <a:gdLst/>
                <a:ahLst/>
                <a:cxnLst/>
                <a:rect l="l" t="t" r="r" b="b"/>
                <a:pathLst>
                  <a:path w="2699" h="4591" extrusionOk="0">
                    <a:moveTo>
                      <a:pt x="2343" y="0"/>
                    </a:moveTo>
                    <a:cubicBezTo>
                      <a:pt x="2215" y="0"/>
                      <a:pt x="2110" y="129"/>
                      <a:pt x="2058" y="338"/>
                    </a:cubicBezTo>
                    <a:cubicBezTo>
                      <a:pt x="2012" y="544"/>
                      <a:pt x="1898" y="727"/>
                      <a:pt x="1967" y="932"/>
                    </a:cubicBezTo>
                    <a:cubicBezTo>
                      <a:pt x="1989" y="1047"/>
                      <a:pt x="2035" y="1252"/>
                      <a:pt x="1898" y="1252"/>
                    </a:cubicBezTo>
                    <a:cubicBezTo>
                      <a:pt x="1166" y="1321"/>
                      <a:pt x="1029" y="2053"/>
                      <a:pt x="549" y="2419"/>
                    </a:cubicBezTo>
                    <a:cubicBezTo>
                      <a:pt x="572" y="3059"/>
                      <a:pt x="480" y="3676"/>
                      <a:pt x="46" y="4179"/>
                    </a:cubicBezTo>
                    <a:cubicBezTo>
                      <a:pt x="0" y="4568"/>
                      <a:pt x="274" y="4568"/>
                      <a:pt x="549" y="4591"/>
                    </a:cubicBezTo>
                    <a:cubicBezTo>
                      <a:pt x="1486" y="3516"/>
                      <a:pt x="2378" y="2419"/>
                      <a:pt x="2561" y="909"/>
                    </a:cubicBezTo>
                    <a:cubicBezTo>
                      <a:pt x="2584" y="749"/>
                      <a:pt x="2607" y="589"/>
                      <a:pt x="2653" y="429"/>
                    </a:cubicBezTo>
                    <a:cubicBezTo>
                      <a:pt x="2698" y="269"/>
                      <a:pt x="2630" y="86"/>
                      <a:pt x="2470" y="41"/>
                    </a:cubicBezTo>
                    <a:cubicBezTo>
                      <a:pt x="2426" y="13"/>
                      <a:pt x="2383" y="0"/>
                      <a:pt x="2343" y="0"/>
                    </a:cubicBezTo>
                    <a:close/>
                  </a:path>
                </a:pathLst>
              </a:custGeom>
              <a:solidFill>
                <a:srgbClr val="F0A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106"/>
              <p:cNvSpPr/>
              <p:nvPr/>
            </p:nvSpPr>
            <p:spPr>
              <a:xfrm>
                <a:off x="3079950" y="4160325"/>
                <a:ext cx="91500" cy="137775"/>
              </a:xfrm>
              <a:custGeom>
                <a:avLst/>
                <a:gdLst/>
                <a:ahLst/>
                <a:cxnLst/>
                <a:rect l="l" t="t" r="r" b="b"/>
                <a:pathLst>
                  <a:path w="3660" h="5511" extrusionOk="0">
                    <a:moveTo>
                      <a:pt x="3019" y="0"/>
                    </a:moveTo>
                    <a:cubicBezTo>
                      <a:pt x="2928" y="23"/>
                      <a:pt x="2836" y="69"/>
                      <a:pt x="2745" y="137"/>
                    </a:cubicBezTo>
                    <a:lnTo>
                      <a:pt x="2676" y="252"/>
                    </a:lnTo>
                    <a:cubicBezTo>
                      <a:pt x="2653" y="732"/>
                      <a:pt x="2745" y="1235"/>
                      <a:pt x="2173" y="1509"/>
                    </a:cubicBezTo>
                    <a:cubicBezTo>
                      <a:pt x="1624" y="2744"/>
                      <a:pt x="961" y="3910"/>
                      <a:pt x="161" y="5008"/>
                    </a:cubicBezTo>
                    <a:cubicBezTo>
                      <a:pt x="24" y="5305"/>
                      <a:pt x="1" y="5511"/>
                      <a:pt x="412" y="5511"/>
                    </a:cubicBezTo>
                    <a:cubicBezTo>
                      <a:pt x="1190" y="4208"/>
                      <a:pt x="1990" y="2904"/>
                      <a:pt x="2768" y="1601"/>
                    </a:cubicBezTo>
                    <a:cubicBezTo>
                      <a:pt x="3042" y="1143"/>
                      <a:pt x="3362" y="686"/>
                      <a:pt x="3659" y="252"/>
                    </a:cubicBezTo>
                    <a:lnTo>
                      <a:pt x="3408" y="0"/>
                    </a:lnTo>
                    <a:close/>
                  </a:path>
                </a:pathLst>
              </a:custGeom>
              <a:solidFill>
                <a:srgbClr val="E793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106"/>
              <p:cNvSpPr/>
              <p:nvPr/>
            </p:nvSpPr>
            <p:spPr>
              <a:xfrm>
                <a:off x="3135400" y="4151300"/>
                <a:ext cx="24050" cy="15325"/>
              </a:xfrm>
              <a:custGeom>
                <a:avLst/>
                <a:gdLst/>
                <a:ahLst/>
                <a:cxnLst/>
                <a:rect l="l" t="t" r="r" b="b"/>
                <a:pathLst>
                  <a:path w="962" h="613" extrusionOk="0">
                    <a:moveTo>
                      <a:pt x="510" y="1"/>
                    </a:moveTo>
                    <a:cubicBezTo>
                      <a:pt x="325" y="1"/>
                      <a:pt x="148" y="103"/>
                      <a:pt x="69" y="293"/>
                    </a:cubicBezTo>
                    <a:cubicBezTo>
                      <a:pt x="1" y="544"/>
                      <a:pt x="275" y="567"/>
                      <a:pt x="458" y="613"/>
                    </a:cubicBezTo>
                    <a:cubicBezTo>
                      <a:pt x="595" y="453"/>
                      <a:pt x="824" y="498"/>
                      <a:pt x="961" y="361"/>
                    </a:cubicBezTo>
                    <a:cubicBezTo>
                      <a:pt x="893" y="247"/>
                      <a:pt x="847" y="132"/>
                      <a:pt x="755" y="64"/>
                    </a:cubicBezTo>
                    <a:cubicBezTo>
                      <a:pt x="678" y="21"/>
                      <a:pt x="593" y="1"/>
                      <a:pt x="510" y="1"/>
                    </a:cubicBezTo>
                    <a:close/>
                  </a:path>
                </a:pathLst>
              </a:custGeom>
              <a:solidFill>
                <a:srgbClr val="F0A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106"/>
              <p:cNvSpPr/>
              <p:nvPr/>
            </p:nvSpPr>
            <p:spPr>
              <a:xfrm>
                <a:off x="3626475" y="3858525"/>
                <a:ext cx="153225" cy="29125"/>
              </a:xfrm>
              <a:custGeom>
                <a:avLst/>
                <a:gdLst/>
                <a:ahLst/>
                <a:cxnLst/>
                <a:rect l="l" t="t" r="r" b="b"/>
                <a:pathLst>
                  <a:path w="6129" h="1165" extrusionOk="0">
                    <a:moveTo>
                      <a:pt x="3980" y="0"/>
                    </a:moveTo>
                    <a:cubicBezTo>
                      <a:pt x="2788" y="0"/>
                      <a:pt x="1609" y="299"/>
                      <a:pt x="412" y="319"/>
                    </a:cubicBezTo>
                    <a:cubicBezTo>
                      <a:pt x="320" y="342"/>
                      <a:pt x="206" y="456"/>
                      <a:pt x="115" y="524"/>
                    </a:cubicBezTo>
                    <a:cubicBezTo>
                      <a:pt x="0" y="845"/>
                      <a:pt x="160" y="1028"/>
                      <a:pt x="412" y="1165"/>
                    </a:cubicBezTo>
                    <a:cubicBezTo>
                      <a:pt x="1063" y="1073"/>
                      <a:pt x="1713" y="1042"/>
                      <a:pt x="2365" y="1042"/>
                    </a:cubicBezTo>
                    <a:cubicBezTo>
                      <a:pt x="3500" y="1042"/>
                      <a:pt x="4638" y="1136"/>
                      <a:pt x="5786" y="1165"/>
                    </a:cubicBezTo>
                    <a:cubicBezTo>
                      <a:pt x="6083" y="936"/>
                      <a:pt x="5717" y="456"/>
                      <a:pt x="6129" y="273"/>
                    </a:cubicBezTo>
                    <a:lnTo>
                      <a:pt x="5877" y="21"/>
                    </a:lnTo>
                    <a:cubicBezTo>
                      <a:pt x="5572" y="21"/>
                      <a:pt x="5267" y="42"/>
                      <a:pt x="4962" y="42"/>
                    </a:cubicBezTo>
                    <a:cubicBezTo>
                      <a:pt x="4810" y="42"/>
                      <a:pt x="4657" y="37"/>
                      <a:pt x="4505" y="21"/>
                    </a:cubicBezTo>
                    <a:cubicBezTo>
                      <a:pt x="4330" y="7"/>
                      <a:pt x="4155" y="0"/>
                      <a:pt x="3980" y="0"/>
                    </a:cubicBezTo>
                    <a:close/>
                  </a:path>
                </a:pathLst>
              </a:custGeom>
              <a:solidFill>
                <a:srgbClr val="EB9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106"/>
              <p:cNvSpPr/>
              <p:nvPr/>
            </p:nvSpPr>
            <p:spPr>
              <a:xfrm>
                <a:off x="3497850" y="3871575"/>
                <a:ext cx="137800" cy="46375"/>
              </a:xfrm>
              <a:custGeom>
                <a:avLst/>
                <a:gdLst/>
                <a:ahLst/>
                <a:cxnLst/>
                <a:rect l="l" t="t" r="r" b="b"/>
                <a:pathLst>
                  <a:path w="5512" h="1855" extrusionOk="0">
                    <a:moveTo>
                      <a:pt x="3864" y="0"/>
                    </a:moveTo>
                    <a:cubicBezTo>
                      <a:pt x="3238" y="0"/>
                      <a:pt x="2618" y="40"/>
                      <a:pt x="2013" y="277"/>
                    </a:cubicBezTo>
                    <a:cubicBezTo>
                      <a:pt x="1441" y="551"/>
                      <a:pt x="961" y="1031"/>
                      <a:pt x="252" y="1031"/>
                    </a:cubicBezTo>
                    <a:lnTo>
                      <a:pt x="0" y="1260"/>
                    </a:lnTo>
                    <a:lnTo>
                      <a:pt x="0" y="1763"/>
                    </a:lnTo>
                    <a:cubicBezTo>
                      <a:pt x="61" y="1824"/>
                      <a:pt x="143" y="1855"/>
                      <a:pt x="224" y="1855"/>
                    </a:cubicBezTo>
                    <a:cubicBezTo>
                      <a:pt x="265" y="1855"/>
                      <a:pt x="305" y="1847"/>
                      <a:pt x="343" y="1832"/>
                    </a:cubicBezTo>
                    <a:cubicBezTo>
                      <a:pt x="984" y="1512"/>
                      <a:pt x="1670" y="1557"/>
                      <a:pt x="2333" y="1512"/>
                    </a:cubicBezTo>
                    <a:cubicBezTo>
                      <a:pt x="3179" y="1352"/>
                      <a:pt x="4002" y="917"/>
                      <a:pt x="4894" y="871"/>
                    </a:cubicBezTo>
                    <a:cubicBezTo>
                      <a:pt x="4925" y="877"/>
                      <a:pt x="4956" y="879"/>
                      <a:pt x="4987" y="879"/>
                    </a:cubicBezTo>
                    <a:cubicBezTo>
                      <a:pt x="5224" y="879"/>
                      <a:pt x="5430" y="728"/>
                      <a:pt x="5511" y="506"/>
                    </a:cubicBezTo>
                    <a:lnTo>
                      <a:pt x="5260" y="2"/>
                    </a:lnTo>
                    <a:cubicBezTo>
                      <a:pt x="5116" y="8"/>
                      <a:pt x="4973" y="11"/>
                      <a:pt x="4829" y="11"/>
                    </a:cubicBezTo>
                    <a:cubicBezTo>
                      <a:pt x="4507" y="11"/>
                      <a:pt x="4185" y="0"/>
                      <a:pt x="3864" y="0"/>
                    </a:cubicBezTo>
                    <a:close/>
                  </a:path>
                </a:pathLst>
              </a:custGeom>
              <a:solidFill>
                <a:srgbClr val="EEA7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106"/>
              <p:cNvSpPr/>
              <p:nvPr/>
            </p:nvSpPr>
            <p:spPr>
              <a:xfrm>
                <a:off x="3057100" y="4278650"/>
                <a:ext cx="33750" cy="51475"/>
              </a:xfrm>
              <a:custGeom>
                <a:avLst/>
                <a:gdLst/>
                <a:ahLst/>
                <a:cxnLst/>
                <a:rect l="l" t="t" r="r" b="b"/>
                <a:pathLst>
                  <a:path w="1350" h="2059" extrusionOk="0">
                    <a:moveTo>
                      <a:pt x="572" y="1"/>
                    </a:moveTo>
                    <a:cubicBezTo>
                      <a:pt x="0" y="252"/>
                      <a:pt x="69" y="778"/>
                      <a:pt x="69" y="1258"/>
                    </a:cubicBezTo>
                    <a:cubicBezTo>
                      <a:pt x="297" y="1350"/>
                      <a:pt x="480" y="1533"/>
                      <a:pt x="572" y="1761"/>
                    </a:cubicBezTo>
                    <a:cubicBezTo>
                      <a:pt x="663" y="1876"/>
                      <a:pt x="686" y="2036"/>
                      <a:pt x="846" y="2059"/>
                    </a:cubicBezTo>
                    <a:cubicBezTo>
                      <a:pt x="1006" y="1921"/>
                      <a:pt x="1098" y="1716"/>
                      <a:pt x="1075" y="1510"/>
                    </a:cubicBezTo>
                    <a:cubicBezTo>
                      <a:pt x="1029" y="1441"/>
                      <a:pt x="846" y="1304"/>
                      <a:pt x="1121" y="1304"/>
                    </a:cubicBezTo>
                    <a:cubicBezTo>
                      <a:pt x="1258" y="1167"/>
                      <a:pt x="1349" y="984"/>
                      <a:pt x="1326" y="778"/>
                    </a:cubicBezTo>
                    <a:cubicBezTo>
                      <a:pt x="1143" y="664"/>
                      <a:pt x="1052" y="481"/>
                      <a:pt x="1075" y="275"/>
                    </a:cubicBezTo>
                    <a:lnTo>
                      <a:pt x="1075" y="275"/>
                    </a:lnTo>
                    <a:cubicBezTo>
                      <a:pt x="1057" y="277"/>
                      <a:pt x="1040" y="278"/>
                      <a:pt x="1023" y="278"/>
                    </a:cubicBezTo>
                    <a:cubicBezTo>
                      <a:pt x="838" y="278"/>
                      <a:pt x="676" y="168"/>
                      <a:pt x="572" y="1"/>
                    </a:cubicBezTo>
                    <a:close/>
                  </a:path>
                </a:pathLst>
              </a:custGeom>
              <a:solidFill>
                <a:srgbClr val="EC9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106"/>
              <p:cNvSpPr/>
              <p:nvPr/>
            </p:nvSpPr>
            <p:spPr>
              <a:xfrm>
                <a:off x="3052525" y="4310675"/>
                <a:ext cx="6300" cy="6300"/>
              </a:xfrm>
              <a:custGeom>
                <a:avLst/>
                <a:gdLst/>
                <a:ahLst/>
                <a:cxnLst/>
                <a:rect l="l" t="t" r="r" b="b"/>
                <a:pathLst>
                  <a:path w="252" h="252" extrusionOk="0">
                    <a:moveTo>
                      <a:pt x="252" y="0"/>
                    </a:moveTo>
                    <a:lnTo>
                      <a:pt x="0" y="252"/>
                    </a:lnTo>
                    <a:close/>
                  </a:path>
                </a:pathLst>
              </a:custGeom>
              <a:solidFill>
                <a:srgbClr val="EC9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106"/>
              <p:cNvSpPr/>
              <p:nvPr/>
            </p:nvSpPr>
            <p:spPr>
              <a:xfrm>
                <a:off x="4160975" y="5094775"/>
                <a:ext cx="115500" cy="100025"/>
              </a:xfrm>
              <a:custGeom>
                <a:avLst/>
                <a:gdLst/>
                <a:ahLst/>
                <a:cxnLst/>
                <a:rect l="l" t="t" r="r" b="b"/>
                <a:pathLst>
                  <a:path w="4620" h="4001" extrusionOk="0">
                    <a:moveTo>
                      <a:pt x="4391" y="0"/>
                    </a:moveTo>
                    <a:cubicBezTo>
                      <a:pt x="4370" y="0"/>
                      <a:pt x="4347" y="3"/>
                      <a:pt x="4322" y="9"/>
                    </a:cubicBezTo>
                    <a:cubicBezTo>
                      <a:pt x="4139" y="55"/>
                      <a:pt x="3957" y="169"/>
                      <a:pt x="3819" y="329"/>
                    </a:cubicBezTo>
                    <a:cubicBezTo>
                      <a:pt x="3408" y="695"/>
                      <a:pt x="3065" y="1175"/>
                      <a:pt x="2539" y="1473"/>
                    </a:cubicBezTo>
                    <a:cubicBezTo>
                      <a:pt x="2150" y="1770"/>
                      <a:pt x="1761" y="2067"/>
                      <a:pt x="1350" y="2319"/>
                    </a:cubicBezTo>
                    <a:cubicBezTo>
                      <a:pt x="1144" y="2433"/>
                      <a:pt x="984" y="2570"/>
                      <a:pt x="847" y="2753"/>
                    </a:cubicBezTo>
                    <a:cubicBezTo>
                      <a:pt x="732" y="2890"/>
                      <a:pt x="595" y="2982"/>
                      <a:pt x="435" y="3073"/>
                    </a:cubicBezTo>
                    <a:cubicBezTo>
                      <a:pt x="115" y="3302"/>
                      <a:pt x="1" y="3622"/>
                      <a:pt x="275" y="3896"/>
                    </a:cubicBezTo>
                    <a:cubicBezTo>
                      <a:pt x="356" y="3971"/>
                      <a:pt x="432" y="4000"/>
                      <a:pt x="505" y="4000"/>
                    </a:cubicBezTo>
                    <a:cubicBezTo>
                      <a:pt x="699" y="4000"/>
                      <a:pt x="870" y="3797"/>
                      <a:pt x="1052" y="3713"/>
                    </a:cubicBezTo>
                    <a:cubicBezTo>
                      <a:pt x="1167" y="3553"/>
                      <a:pt x="1418" y="3599"/>
                      <a:pt x="1533" y="3462"/>
                    </a:cubicBezTo>
                    <a:cubicBezTo>
                      <a:pt x="1624" y="3073"/>
                      <a:pt x="2059" y="3142"/>
                      <a:pt x="2287" y="2959"/>
                    </a:cubicBezTo>
                    <a:cubicBezTo>
                      <a:pt x="2424" y="2799"/>
                      <a:pt x="2653" y="2890"/>
                      <a:pt x="2767" y="2707"/>
                    </a:cubicBezTo>
                    <a:cubicBezTo>
                      <a:pt x="2973" y="2433"/>
                      <a:pt x="3179" y="2204"/>
                      <a:pt x="3431" y="1976"/>
                    </a:cubicBezTo>
                    <a:cubicBezTo>
                      <a:pt x="3979" y="1518"/>
                      <a:pt x="4185" y="832"/>
                      <a:pt x="4597" y="261"/>
                    </a:cubicBezTo>
                    <a:cubicBezTo>
                      <a:pt x="4620" y="192"/>
                      <a:pt x="4597" y="101"/>
                      <a:pt x="4551" y="55"/>
                    </a:cubicBezTo>
                    <a:cubicBezTo>
                      <a:pt x="4501" y="21"/>
                      <a:pt x="4451" y="0"/>
                      <a:pt x="4391" y="0"/>
                    </a:cubicBezTo>
                    <a:close/>
                  </a:path>
                </a:pathLst>
              </a:custGeom>
              <a:solidFill>
                <a:srgbClr val="CB5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106"/>
              <p:cNvSpPr/>
              <p:nvPr/>
            </p:nvSpPr>
            <p:spPr>
              <a:xfrm>
                <a:off x="4322750" y="4886325"/>
                <a:ext cx="92075" cy="145075"/>
              </a:xfrm>
              <a:custGeom>
                <a:avLst/>
                <a:gdLst/>
                <a:ahLst/>
                <a:cxnLst/>
                <a:rect l="l" t="t" r="r" b="b"/>
                <a:pathLst>
                  <a:path w="3683" h="5803" extrusionOk="0">
                    <a:moveTo>
                      <a:pt x="3591" y="1"/>
                    </a:moveTo>
                    <a:cubicBezTo>
                      <a:pt x="2150" y="641"/>
                      <a:pt x="2219" y="2242"/>
                      <a:pt x="1441" y="3316"/>
                    </a:cubicBezTo>
                    <a:cubicBezTo>
                      <a:pt x="1383" y="3521"/>
                      <a:pt x="1287" y="3632"/>
                      <a:pt x="1148" y="3632"/>
                    </a:cubicBezTo>
                    <a:cubicBezTo>
                      <a:pt x="1070" y="3632"/>
                      <a:pt x="977" y="3597"/>
                      <a:pt x="870" y="3522"/>
                    </a:cubicBezTo>
                    <a:cubicBezTo>
                      <a:pt x="824" y="3499"/>
                      <a:pt x="773" y="3488"/>
                      <a:pt x="718" y="3488"/>
                    </a:cubicBezTo>
                    <a:cubicBezTo>
                      <a:pt x="664" y="3488"/>
                      <a:pt x="607" y="3499"/>
                      <a:pt x="550" y="3522"/>
                    </a:cubicBezTo>
                    <a:cubicBezTo>
                      <a:pt x="390" y="3682"/>
                      <a:pt x="298" y="3865"/>
                      <a:pt x="252" y="4094"/>
                    </a:cubicBezTo>
                    <a:cubicBezTo>
                      <a:pt x="207" y="4254"/>
                      <a:pt x="230" y="4414"/>
                      <a:pt x="344" y="4551"/>
                    </a:cubicBezTo>
                    <a:lnTo>
                      <a:pt x="344" y="4803"/>
                    </a:lnTo>
                    <a:cubicBezTo>
                      <a:pt x="207" y="5146"/>
                      <a:pt x="1" y="5603"/>
                      <a:pt x="412" y="5763"/>
                    </a:cubicBezTo>
                    <a:cubicBezTo>
                      <a:pt x="470" y="5790"/>
                      <a:pt x="521" y="5802"/>
                      <a:pt x="567" y="5802"/>
                    </a:cubicBezTo>
                    <a:cubicBezTo>
                      <a:pt x="830" y="5802"/>
                      <a:pt x="920" y="5406"/>
                      <a:pt x="1076" y="5191"/>
                    </a:cubicBezTo>
                    <a:cubicBezTo>
                      <a:pt x="1167" y="5077"/>
                      <a:pt x="1236" y="4917"/>
                      <a:pt x="1327" y="4780"/>
                    </a:cubicBezTo>
                    <a:cubicBezTo>
                      <a:pt x="2059" y="4025"/>
                      <a:pt x="2631" y="3111"/>
                      <a:pt x="2996" y="2104"/>
                    </a:cubicBezTo>
                    <a:cubicBezTo>
                      <a:pt x="3019" y="2082"/>
                      <a:pt x="3065" y="2059"/>
                      <a:pt x="3088" y="2013"/>
                    </a:cubicBezTo>
                    <a:cubicBezTo>
                      <a:pt x="3156" y="1761"/>
                      <a:pt x="3271" y="1487"/>
                      <a:pt x="3385" y="1236"/>
                    </a:cubicBezTo>
                    <a:cubicBezTo>
                      <a:pt x="3522" y="938"/>
                      <a:pt x="3591" y="618"/>
                      <a:pt x="3614" y="298"/>
                    </a:cubicBezTo>
                    <a:cubicBezTo>
                      <a:pt x="3637" y="298"/>
                      <a:pt x="3660" y="275"/>
                      <a:pt x="3660" y="207"/>
                    </a:cubicBezTo>
                    <a:cubicBezTo>
                      <a:pt x="3682" y="115"/>
                      <a:pt x="3660" y="46"/>
                      <a:pt x="35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106"/>
              <p:cNvSpPr/>
              <p:nvPr/>
            </p:nvSpPr>
            <p:spPr>
              <a:xfrm>
                <a:off x="4314175" y="5005800"/>
                <a:ext cx="41775" cy="46400"/>
              </a:xfrm>
              <a:custGeom>
                <a:avLst/>
                <a:gdLst/>
                <a:ahLst/>
                <a:cxnLst/>
                <a:rect l="l" t="t" r="r" b="b"/>
                <a:pathLst>
                  <a:path w="1671" h="1856" extrusionOk="0">
                    <a:moveTo>
                      <a:pt x="664" y="1"/>
                    </a:moveTo>
                    <a:cubicBezTo>
                      <a:pt x="184" y="458"/>
                      <a:pt x="1" y="1144"/>
                      <a:pt x="161" y="1784"/>
                    </a:cubicBezTo>
                    <a:cubicBezTo>
                      <a:pt x="172" y="1833"/>
                      <a:pt x="204" y="1855"/>
                      <a:pt x="251" y="1855"/>
                    </a:cubicBezTo>
                    <a:cubicBezTo>
                      <a:pt x="493" y="1855"/>
                      <a:pt x="1143" y="1262"/>
                      <a:pt x="1487" y="573"/>
                    </a:cubicBezTo>
                    <a:cubicBezTo>
                      <a:pt x="1556" y="390"/>
                      <a:pt x="1624" y="207"/>
                      <a:pt x="1670" y="1"/>
                    </a:cubicBezTo>
                    <a:lnTo>
                      <a:pt x="1670" y="1"/>
                    </a:lnTo>
                    <a:cubicBezTo>
                      <a:pt x="1533" y="92"/>
                      <a:pt x="1396" y="207"/>
                      <a:pt x="1281" y="321"/>
                    </a:cubicBezTo>
                    <a:cubicBezTo>
                      <a:pt x="1190" y="435"/>
                      <a:pt x="1121" y="595"/>
                      <a:pt x="1007" y="733"/>
                    </a:cubicBezTo>
                    <a:cubicBezTo>
                      <a:pt x="970" y="770"/>
                      <a:pt x="917" y="807"/>
                      <a:pt x="849" y="807"/>
                    </a:cubicBezTo>
                    <a:cubicBezTo>
                      <a:pt x="834" y="807"/>
                      <a:pt x="818" y="805"/>
                      <a:pt x="801" y="801"/>
                    </a:cubicBezTo>
                    <a:cubicBezTo>
                      <a:pt x="755" y="801"/>
                      <a:pt x="687" y="687"/>
                      <a:pt x="687" y="618"/>
                    </a:cubicBezTo>
                    <a:cubicBezTo>
                      <a:pt x="664" y="412"/>
                      <a:pt x="664" y="207"/>
                      <a:pt x="664" y="1"/>
                    </a:cubicBezTo>
                    <a:close/>
                  </a:path>
                </a:pathLst>
              </a:custGeom>
              <a:solidFill>
                <a:srgbClr val="CB4F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106"/>
              <p:cNvSpPr/>
              <p:nvPr/>
            </p:nvSpPr>
            <p:spPr>
              <a:xfrm>
                <a:off x="4181550" y="5129200"/>
                <a:ext cx="42900" cy="30125"/>
              </a:xfrm>
              <a:custGeom>
                <a:avLst/>
                <a:gdLst/>
                <a:ahLst/>
                <a:cxnLst/>
                <a:rect l="l" t="t" r="r" b="b"/>
                <a:pathLst>
                  <a:path w="1716" h="1205" extrusionOk="0">
                    <a:moveTo>
                      <a:pt x="1339" y="1"/>
                    </a:moveTo>
                    <a:cubicBezTo>
                      <a:pt x="1291" y="1"/>
                      <a:pt x="1245" y="18"/>
                      <a:pt x="1213" y="50"/>
                    </a:cubicBezTo>
                    <a:cubicBezTo>
                      <a:pt x="1144" y="164"/>
                      <a:pt x="1053" y="256"/>
                      <a:pt x="961" y="324"/>
                    </a:cubicBezTo>
                    <a:lnTo>
                      <a:pt x="1" y="1102"/>
                    </a:lnTo>
                    <a:cubicBezTo>
                      <a:pt x="58" y="1170"/>
                      <a:pt x="144" y="1205"/>
                      <a:pt x="232" y="1205"/>
                    </a:cubicBezTo>
                    <a:cubicBezTo>
                      <a:pt x="321" y="1205"/>
                      <a:pt x="412" y="1170"/>
                      <a:pt x="481" y="1102"/>
                    </a:cubicBezTo>
                    <a:cubicBezTo>
                      <a:pt x="1167" y="1102"/>
                      <a:pt x="1510" y="690"/>
                      <a:pt x="1716" y="96"/>
                    </a:cubicBezTo>
                    <a:lnTo>
                      <a:pt x="1487" y="73"/>
                    </a:lnTo>
                    <a:cubicBezTo>
                      <a:pt x="1450" y="24"/>
                      <a:pt x="1394" y="1"/>
                      <a:pt x="1339" y="1"/>
                    </a:cubicBezTo>
                    <a:close/>
                  </a:path>
                </a:pathLst>
              </a:custGeom>
              <a:solidFill>
                <a:srgbClr val="BB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106"/>
              <p:cNvSpPr/>
              <p:nvPr/>
            </p:nvSpPr>
            <p:spPr>
              <a:xfrm>
                <a:off x="4322750" y="4985650"/>
                <a:ext cx="8025" cy="13900"/>
              </a:xfrm>
              <a:custGeom>
                <a:avLst/>
                <a:gdLst/>
                <a:ahLst/>
                <a:cxnLst/>
                <a:rect l="l" t="t" r="r" b="b"/>
                <a:pathLst>
                  <a:path w="321" h="556" extrusionOk="0">
                    <a:moveTo>
                      <a:pt x="207" y="1"/>
                    </a:moveTo>
                    <a:cubicBezTo>
                      <a:pt x="161" y="1"/>
                      <a:pt x="115" y="18"/>
                      <a:pt x="92" y="52"/>
                    </a:cubicBezTo>
                    <a:cubicBezTo>
                      <a:pt x="24" y="98"/>
                      <a:pt x="1" y="189"/>
                      <a:pt x="47" y="258"/>
                    </a:cubicBezTo>
                    <a:lnTo>
                      <a:pt x="321" y="555"/>
                    </a:lnTo>
                    <a:lnTo>
                      <a:pt x="321" y="52"/>
                    </a:lnTo>
                    <a:cubicBezTo>
                      <a:pt x="298" y="18"/>
                      <a:pt x="252" y="1"/>
                      <a:pt x="207" y="1"/>
                    </a:cubicBezTo>
                    <a:close/>
                  </a:path>
                </a:pathLst>
              </a:custGeom>
              <a:solidFill>
                <a:srgbClr val="991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106"/>
              <p:cNvSpPr/>
              <p:nvPr/>
            </p:nvSpPr>
            <p:spPr>
              <a:xfrm>
                <a:off x="4218150" y="5162375"/>
                <a:ext cx="12600" cy="6375"/>
              </a:xfrm>
              <a:custGeom>
                <a:avLst/>
                <a:gdLst/>
                <a:ahLst/>
                <a:cxnLst/>
                <a:rect l="l" t="t" r="r" b="b"/>
                <a:pathLst>
                  <a:path w="504" h="255" extrusionOk="0">
                    <a:moveTo>
                      <a:pt x="451" y="0"/>
                    </a:moveTo>
                    <a:cubicBezTo>
                      <a:pt x="267" y="0"/>
                      <a:pt x="105" y="109"/>
                      <a:pt x="0" y="255"/>
                    </a:cubicBezTo>
                    <a:lnTo>
                      <a:pt x="503" y="255"/>
                    </a:lnTo>
                    <a:lnTo>
                      <a:pt x="503" y="3"/>
                    </a:lnTo>
                    <a:cubicBezTo>
                      <a:pt x="486" y="1"/>
                      <a:pt x="468" y="0"/>
                      <a:pt x="451" y="0"/>
                    </a:cubicBez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106"/>
              <p:cNvSpPr/>
              <p:nvPr/>
            </p:nvSpPr>
            <p:spPr>
              <a:xfrm>
                <a:off x="4211275" y="5125300"/>
                <a:ext cx="7475" cy="6300"/>
              </a:xfrm>
              <a:custGeom>
                <a:avLst/>
                <a:gdLst/>
                <a:ahLst/>
                <a:cxnLst/>
                <a:rect l="l" t="t" r="r" b="b"/>
                <a:pathLst>
                  <a:path w="299" h="252" extrusionOk="0">
                    <a:moveTo>
                      <a:pt x="298" y="0"/>
                    </a:moveTo>
                    <a:cubicBezTo>
                      <a:pt x="161" y="0"/>
                      <a:pt x="47" y="91"/>
                      <a:pt x="1" y="229"/>
                    </a:cubicBezTo>
                    <a:lnTo>
                      <a:pt x="275" y="252"/>
                    </a:lnTo>
                    <a:cubicBezTo>
                      <a:pt x="275" y="160"/>
                      <a:pt x="298" y="91"/>
                      <a:pt x="298" y="0"/>
                    </a:cubicBezTo>
                    <a:close/>
                  </a:path>
                </a:pathLst>
              </a:custGeom>
              <a:solidFill>
                <a:srgbClr val="CB5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106"/>
              <p:cNvSpPr/>
              <p:nvPr/>
            </p:nvSpPr>
            <p:spPr>
              <a:xfrm>
                <a:off x="3040525" y="4384400"/>
                <a:ext cx="18875" cy="57200"/>
              </a:xfrm>
              <a:custGeom>
                <a:avLst/>
                <a:gdLst/>
                <a:ahLst/>
                <a:cxnLst/>
                <a:rect l="l" t="t" r="r" b="b"/>
                <a:pathLst>
                  <a:path w="755" h="2288" extrusionOk="0">
                    <a:moveTo>
                      <a:pt x="549" y="1"/>
                    </a:moveTo>
                    <a:cubicBezTo>
                      <a:pt x="206" y="618"/>
                      <a:pt x="23" y="1304"/>
                      <a:pt x="23" y="2013"/>
                    </a:cubicBezTo>
                    <a:cubicBezTo>
                      <a:pt x="0" y="2082"/>
                      <a:pt x="137" y="2196"/>
                      <a:pt x="229" y="2288"/>
                    </a:cubicBezTo>
                    <a:cubicBezTo>
                      <a:pt x="503" y="1579"/>
                      <a:pt x="686" y="824"/>
                      <a:pt x="755" y="69"/>
                    </a:cubicBezTo>
                    <a:cubicBezTo>
                      <a:pt x="686" y="47"/>
                      <a:pt x="549" y="1"/>
                      <a:pt x="549" y="1"/>
                    </a:cubicBezTo>
                    <a:close/>
                  </a:path>
                </a:pathLst>
              </a:custGeom>
              <a:solidFill>
                <a:srgbClr val="E391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106"/>
              <p:cNvSpPr/>
              <p:nvPr/>
            </p:nvSpPr>
            <p:spPr>
              <a:xfrm>
                <a:off x="3052525" y="4323250"/>
                <a:ext cx="25750" cy="44025"/>
              </a:xfrm>
              <a:custGeom>
                <a:avLst/>
                <a:gdLst/>
                <a:ahLst/>
                <a:cxnLst/>
                <a:rect l="l" t="t" r="r" b="b"/>
                <a:pathLst>
                  <a:path w="1030" h="1761" extrusionOk="0">
                    <a:moveTo>
                      <a:pt x="755" y="0"/>
                    </a:moveTo>
                    <a:cubicBezTo>
                      <a:pt x="526" y="366"/>
                      <a:pt x="480" y="846"/>
                      <a:pt x="206" y="1235"/>
                    </a:cubicBezTo>
                    <a:cubicBezTo>
                      <a:pt x="0" y="1509"/>
                      <a:pt x="297" y="1647"/>
                      <a:pt x="503" y="1761"/>
                    </a:cubicBezTo>
                    <a:cubicBezTo>
                      <a:pt x="755" y="1304"/>
                      <a:pt x="938" y="800"/>
                      <a:pt x="1029" y="275"/>
                    </a:cubicBezTo>
                    <a:lnTo>
                      <a:pt x="755" y="0"/>
                    </a:lnTo>
                    <a:close/>
                  </a:path>
                </a:pathLst>
              </a:custGeom>
              <a:solidFill>
                <a:srgbClr val="E389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106"/>
              <p:cNvSpPr/>
              <p:nvPr/>
            </p:nvSpPr>
            <p:spPr>
              <a:xfrm>
                <a:off x="4337625" y="4498000"/>
                <a:ext cx="138925" cy="476400"/>
              </a:xfrm>
              <a:custGeom>
                <a:avLst/>
                <a:gdLst/>
                <a:ahLst/>
                <a:cxnLst/>
                <a:rect l="l" t="t" r="r" b="b"/>
                <a:pathLst>
                  <a:path w="5557" h="19056" extrusionOk="0">
                    <a:moveTo>
                      <a:pt x="3818" y="0"/>
                    </a:moveTo>
                    <a:cubicBezTo>
                      <a:pt x="3554" y="0"/>
                      <a:pt x="3528" y="202"/>
                      <a:pt x="3453" y="785"/>
                    </a:cubicBezTo>
                    <a:cubicBezTo>
                      <a:pt x="3430" y="945"/>
                      <a:pt x="3225" y="945"/>
                      <a:pt x="3133" y="1082"/>
                    </a:cubicBezTo>
                    <a:cubicBezTo>
                      <a:pt x="2904" y="2157"/>
                      <a:pt x="3156" y="3186"/>
                      <a:pt x="3476" y="4215"/>
                    </a:cubicBezTo>
                    <a:cubicBezTo>
                      <a:pt x="3613" y="4398"/>
                      <a:pt x="3705" y="4626"/>
                      <a:pt x="3751" y="4855"/>
                    </a:cubicBezTo>
                    <a:lnTo>
                      <a:pt x="3751" y="5198"/>
                    </a:lnTo>
                    <a:cubicBezTo>
                      <a:pt x="3842" y="5632"/>
                      <a:pt x="3522" y="6067"/>
                      <a:pt x="3705" y="6524"/>
                    </a:cubicBezTo>
                    <a:cubicBezTo>
                      <a:pt x="3765" y="6591"/>
                      <a:pt x="3839" y="6607"/>
                      <a:pt x="3919" y="6607"/>
                    </a:cubicBezTo>
                    <a:cubicBezTo>
                      <a:pt x="3992" y="6607"/>
                      <a:pt x="4071" y="6594"/>
                      <a:pt x="4148" y="6594"/>
                    </a:cubicBezTo>
                    <a:cubicBezTo>
                      <a:pt x="4277" y="6594"/>
                      <a:pt x="4404" y="6630"/>
                      <a:pt x="4505" y="6822"/>
                    </a:cubicBezTo>
                    <a:cubicBezTo>
                      <a:pt x="3933" y="7256"/>
                      <a:pt x="3796" y="7805"/>
                      <a:pt x="4208" y="8491"/>
                    </a:cubicBezTo>
                    <a:cubicBezTo>
                      <a:pt x="4437" y="8902"/>
                      <a:pt x="4299" y="9291"/>
                      <a:pt x="3979" y="9611"/>
                    </a:cubicBezTo>
                    <a:cubicBezTo>
                      <a:pt x="3911" y="9703"/>
                      <a:pt x="3865" y="9794"/>
                      <a:pt x="3842" y="9909"/>
                    </a:cubicBezTo>
                    <a:cubicBezTo>
                      <a:pt x="3751" y="10297"/>
                      <a:pt x="3156" y="10526"/>
                      <a:pt x="3270" y="10800"/>
                    </a:cubicBezTo>
                    <a:cubicBezTo>
                      <a:pt x="3509" y="11397"/>
                      <a:pt x="3324" y="11495"/>
                      <a:pt x="3064" y="11495"/>
                    </a:cubicBezTo>
                    <a:cubicBezTo>
                      <a:pt x="2935" y="11495"/>
                      <a:pt x="2789" y="11472"/>
                      <a:pt x="2665" y="11472"/>
                    </a:cubicBezTo>
                    <a:cubicBezTo>
                      <a:pt x="2559" y="11472"/>
                      <a:pt x="2470" y="11489"/>
                      <a:pt x="2424" y="11555"/>
                    </a:cubicBezTo>
                    <a:cubicBezTo>
                      <a:pt x="2173" y="12332"/>
                      <a:pt x="2058" y="13156"/>
                      <a:pt x="1395" y="13773"/>
                    </a:cubicBezTo>
                    <a:cubicBezTo>
                      <a:pt x="1395" y="12721"/>
                      <a:pt x="2722" y="11715"/>
                      <a:pt x="1395" y="10732"/>
                    </a:cubicBezTo>
                    <a:cubicBezTo>
                      <a:pt x="1300" y="10695"/>
                      <a:pt x="1201" y="10677"/>
                      <a:pt x="1102" y="10677"/>
                    </a:cubicBezTo>
                    <a:cubicBezTo>
                      <a:pt x="891" y="10677"/>
                      <a:pt x="682" y="10759"/>
                      <a:pt x="526" y="10915"/>
                    </a:cubicBezTo>
                    <a:cubicBezTo>
                      <a:pt x="252" y="11143"/>
                      <a:pt x="252" y="11463"/>
                      <a:pt x="183" y="11761"/>
                    </a:cubicBezTo>
                    <a:cubicBezTo>
                      <a:pt x="0" y="13247"/>
                      <a:pt x="366" y="14711"/>
                      <a:pt x="229" y="16197"/>
                    </a:cubicBezTo>
                    <a:cubicBezTo>
                      <a:pt x="229" y="16311"/>
                      <a:pt x="229" y="16426"/>
                      <a:pt x="229" y="16540"/>
                    </a:cubicBezTo>
                    <a:cubicBezTo>
                      <a:pt x="252" y="17089"/>
                      <a:pt x="938" y="17500"/>
                      <a:pt x="435" y="18163"/>
                    </a:cubicBezTo>
                    <a:cubicBezTo>
                      <a:pt x="275" y="18392"/>
                      <a:pt x="595" y="18758"/>
                      <a:pt x="824" y="18987"/>
                    </a:cubicBezTo>
                    <a:cubicBezTo>
                      <a:pt x="892" y="19009"/>
                      <a:pt x="938" y="19032"/>
                      <a:pt x="984" y="19055"/>
                    </a:cubicBezTo>
                    <a:cubicBezTo>
                      <a:pt x="1350" y="18689"/>
                      <a:pt x="1304" y="18049"/>
                      <a:pt x="1830" y="17752"/>
                    </a:cubicBezTo>
                    <a:cubicBezTo>
                      <a:pt x="1967" y="17683"/>
                      <a:pt x="1967" y="17386"/>
                      <a:pt x="1990" y="17180"/>
                    </a:cubicBezTo>
                    <a:cubicBezTo>
                      <a:pt x="2013" y="16929"/>
                      <a:pt x="1990" y="16608"/>
                      <a:pt x="2241" y="16517"/>
                    </a:cubicBezTo>
                    <a:cubicBezTo>
                      <a:pt x="2653" y="16311"/>
                      <a:pt x="2676" y="15808"/>
                      <a:pt x="2996" y="15557"/>
                    </a:cubicBezTo>
                    <a:cubicBezTo>
                      <a:pt x="3293" y="14871"/>
                      <a:pt x="3613" y="14230"/>
                      <a:pt x="4002" y="13590"/>
                    </a:cubicBezTo>
                    <a:cubicBezTo>
                      <a:pt x="4391" y="12721"/>
                      <a:pt x="4642" y="11829"/>
                      <a:pt x="4734" y="10892"/>
                    </a:cubicBezTo>
                    <a:cubicBezTo>
                      <a:pt x="4734" y="10640"/>
                      <a:pt x="4780" y="10412"/>
                      <a:pt x="4848" y="10160"/>
                    </a:cubicBezTo>
                    <a:cubicBezTo>
                      <a:pt x="5328" y="8948"/>
                      <a:pt x="5557" y="7622"/>
                      <a:pt x="5511" y="6318"/>
                    </a:cubicBezTo>
                    <a:cubicBezTo>
                      <a:pt x="5237" y="4375"/>
                      <a:pt x="5168" y="2385"/>
                      <a:pt x="4665" y="465"/>
                    </a:cubicBezTo>
                    <a:cubicBezTo>
                      <a:pt x="4642" y="350"/>
                      <a:pt x="4574" y="236"/>
                      <a:pt x="4482" y="144"/>
                    </a:cubicBezTo>
                    <a:cubicBezTo>
                      <a:pt x="4165" y="57"/>
                      <a:pt x="3958" y="0"/>
                      <a:pt x="3818" y="0"/>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106"/>
              <p:cNvSpPr/>
              <p:nvPr/>
            </p:nvSpPr>
            <p:spPr>
              <a:xfrm>
                <a:off x="4443950" y="4504350"/>
                <a:ext cx="37175" cy="151050"/>
              </a:xfrm>
              <a:custGeom>
                <a:avLst/>
                <a:gdLst/>
                <a:ahLst/>
                <a:cxnLst/>
                <a:rect l="l" t="t" r="r" b="b"/>
                <a:pathLst>
                  <a:path w="1487" h="6042" extrusionOk="0">
                    <a:moveTo>
                      <a:pt x="316" y="0"/>
                    </a:moveTo>
                    <a:cubicBezTo>
                      <a:pt x="290" y="0"/>
                      <a:pt x="261" y="2"/>
                      <a:pt x="229" y="5"/>
                    </a:cubicBezTo>
                    <a:cubicBezTo>
                      <a:pt x="229" y="371"/>
                      <a:pt x="1" y="714"/>
                      <a:pt x="344" y="1057"/>
                    </a:cubicBezTo>
                    <a:cubicBezTo>
                      <a:pt x="549" y="1262"/>
                      <a:pt x="504" y="1583"/>
                      <a:pt x="481" y="1880"/>
                    </a:cubicBezTo>
                    <a:cubicBezTo>
                      <a:pt x="458" y="2497"/>
                      <a:pt x="549" y="3115"/>
                      <a:pt x="732" y="3686"/>
                    </a:cubicBezTo>
                    <a:cubicBezTo>
                      <a:pt x="915" y="4281"/>
                      <a:pt x="1030" y="4898"/>
                      <a:pt x="1007" y="5516"/>
                    </a:cubicBezTo>
                    <a:cubicBezTo>
                      <a:pt x="984" y="5721"/>
                      <a:pt x="1098" y="5904"/>
                      <a:pt x="1258" y="6042"/>
                    </a:cubicBezTo>
                    <a:cubicBezTo>
                      <a:pt x="1350" y="5813"/>
                      <a:pt x="1487" y="5584"/>
                      <a:pt x="1373" y="5356"/>
                    </a:cubicBezTo>
                    <a:cubicBezTo>
                      <a:pt x="1144" y="4853"/>
                      <a:pt x="1258" y="4327"/>
                      <a:pt x="1213" y="3824"/>
                    </a:cubicBezTo>
                    <a:cubicBezTo>
                      <a:pt x="732" y="2932"/>
                      <a:pt x="1281" y="1948"/>
                      <a:pt x="984" y="1034"/>
                    </a:cubicBezTo>
                    <a:lnTo>
                      <a:pt x="732" y="759"/>
                    </a:lnTo>
                    <a:cubicBezTo>
                      <a:pt x="427" y="629"/>
                      <a:pt x="849" y="0"/>
                      <a:pt x="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106"/>
              <p:cNvSpPr/>
              <p:nvPr/>
            </p:nvSpPr>
            <p:spPr>
              <a:xfrm>
                <a:off x="4410225" y="4836600"/>
                <a:ext cx="27475" cy="57200"/>
              </a:xfrm>
              <a:custGeom>
                <a:avLst/>
                <a:gdLst/>
                <a:ahLst/>
                <a:cxnLst/>
                <a:rect l="l" t="t" r="r" b="b"/>
                <a:pathLst>
                  <a:path w="1099" h="2288" extrusionOk="0">
                    <a:moveTo>
                      <a:pt x="1098" y="0"/>
                    </a:moveTo>
                    <a:lnTo>
                      <a:pt x="1098" y="0"/>
                    </a:lnTo>
                    <a:cubicBezTo>
                      <a:pt x="961" y="160"/>
                      <a:pt x="824" y="298"/>
                      <a:pt x="664" y="435"/>
                    </a:cubicBezTo>
                    <a:cubicBezTo>
                      <a:pt x="229" y="663"/>
                      <a:pt x="0" y="1167"/>
                      <a:pt x="92" y="1647"/>
                    </a:cubicBezTo>
                    <a:lnTo>
                      <a:pt x="92" y="2013"/>
                    </a:lnTo>
                    <a:cubicBezTo>
                      <a:pt x="92" y="2104"/>
                      <a:pt x="115" y="2196"/>
                      <a:pt x="115" y="2287"/>
                    </a:cubicBezTo>
                    <a:cubicBezTo>
                      <a:pt x="664" y="1624"/>
                      <a:pt x="1075" y="892"/>
                      <a:pt x="1098" y="0"/>
                    </a:cubicBezTo>
                    <a:close/>
                  </a:path>
                </a:pathLst>
              </a:custGeom>
              <a:solidFill>
                <a:srgbClr val="CC52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106"/>
              <p:cNvSpPr/>
              <p:nvPr/>
            </p:nvSpPr>
            <p:spPr>
              <a:xfrm>
                <a:off x="4459400" y="4530175"/>
                <a:ext cx="18300" cy="69775"/>
              </a:xfrm>
              <a:custGeom>
                <a:avLst/>
                <a:gdLst/>
                <a:ahLst/>
                <a:cxnLst/>
                <a:rect l="l" t="t" r="r" b="b"/>
                <a:pathLst>
                  <a:path w="732" h="2791" extrusionOk="0">
                    <a:moveTo>
                      <a:pt x="366" y="1"/>
                    </a:moveTo>
                    <a:lnTo>
                      <a:pt x="366" y="1"/>
                    </a:lnTo>
                    <a:cubicBezTo>
                      <a:pt x="389" y="229"/>
                      <a:pt x="366" y="481"/>
                      <a:pt x="320" y="710"/>
                    </a:cubicBezTo>
                    <a:cubicBezTo>
                      <a:pt x="0" y="1487"/>
                      <a:pt x="206" y="2150"/>
                      <a:pt x="617" y="2791"/>
                    </a:cubicBezTo>
                    <a:cubicBezTo>
                      <a:pt x="732" y="2036"/>
                      <a:pt x="526" y="1258"/>
                      <a:pt x="617" y="504"/>
                    </a:cubicBezTo>
                    <a:cubicBezTo>
                      <a:pt x="663" y="298"/>
                      <a:pt x="549" y="92"/>
                      <a:pt x="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106"/>
              <p:cNvSpPr/>
              <p:nvPr/>
            </p:nvSpPr>
            <p:spPr>
              <a:xfrm>
                <a:off x="3008500" y="4621225"/>
                <a:ext cx="25175" cy="27900"/>
              </a:xfrm>
              <a:custGeom>
                <a:avLst/>
                <a:gdLst/>
                <a:ahLst/>
                <a:cxnLst/>
                <a:rect l="l" t="t" r="r" b="b"/>
                <a:pathLst>
                  <a:path w="1007" h="1116" extrusionOk="0">
                    <a:moveTo>
                      <a:pt x="678" y="0"/>
                    </a:moveTo>
                    <a:cubicBezTo>
                      <a:pt x="610" y="0"/>
                      <a:pt x="543" y="28"/>
                      <a:pt x="481" y="109"/>
                    </a:cubicBezTo>
                    <a:cubicBezTo>
                      <a:pt x="366" y="269"/>
                      <a:pt x="183" y="360"/>
                      <a:pt x="0" y="360"/>
                    </a:cubicBezTo>
                    <a:cubicBezTo>
                      <a:pt x="46" y="1001"/>
                      <a:pt x="481" y="1115"/>
                      <a:pt x="1007" y="1115"/>
                    </a:cubicBezTo>
                    <a:lnTo>
                      <a:pt x="1007" y="109"/>
                    </a:lnTo>
                    <a:cubicBezTo>
                      <a:pt x="895" y="67"/>
                      <a:pt x="784" y="0"/>
                      <a:pt x="678" y="0"/>
                    </a:cubicBezTo>
                    <a:close/>
                  </a:path>
                </a:pathLst>
              </a:custGeom>
              <a:solidFill>
                <a:srgbClr val="C651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106"/>
              <p:cNvSpPr/>
              <p:nvPr/>
            </p:nvSpPr>
            <p:spPr>
              <a:xfrm>
                <a:off x="4022075" y="5156725"/>
                <a:ext cx="171525" cy="121775"/>
              </a:xfrm>
              <a:custGeom>
                <a:avLst/>
                <a:gdLst/>
                <a:ahLst/>
                <a:cxnLst/>
                <a:rect l="l" t="t" r="r" b="b"/>
                <a:pathLst>
                  <a:path w="6861" h="4871" extrusionOk="0">
                    <a:moveTo>
                      <a:pt x="6380" y="1"/>
                    </a:moveTo>
                    <a:lnTo>
                      <a:pt x="6357" y="24"/>
                    </a:lnTo>
                    <a:cubicBezTo>
                      <a:pt x="6265" y="92"/>
                      <a:pt x="6174" y="161"/>
                      <a:pt x="6083" y="252"/>
                    </a:cubicBezTo>
                    <a:cubicBezTo>
                      <a:pt x="6014" y="344"/>
                      <a:pt x="5922" y="412"/>
                      <a:pt x="5808" y="481"/>
                    </a:cubicBezTo>
                    <a:cubicBezTo>
                      <a:pt x="5534" y="595"/>
                      <a:pt x="5282" y="755"/>
                      <a:pt x="5099" y="1007"/>
                    </a:cubicBezTo>
                    <a:cubicBezTo>
                      <a:pt x="5008" y="1578"/>
                      <a:pt x="4573" y="1693"/>
                      <a:pt x="4093" y="1739"/>
                    </a:cubicBezTo>
                    <a:cubicBezTo>
                      <a:pt x="3316" y="1853"/>
                      <a:pt x="2607" y="2196"/>
                      <a:pt x="2035" y="2722"/>
                    </a:cubicBezTo>
                    <a:cubicBezTo>
                      <a:pt x="1806" y="3248"/>
                      <a:pt x="1326" y="3385"/>
                      <a:pt x="846" y="3522"/>
                    </a:cubicBezTo>
                    <a:cubicBezTo>
                      <a:pt x="503" y="3614"/>
                      <a:pt x="91" y="3682"/>
                      <a:pt x="0" y="4140"/>
                    </a:cubicBezTo>
                    <a:cubicBezTo>
                      <a:pt x="83" y="4618"/>
                      <a:pt x="284" y="4871"/>
                      <a:pt x="622" y="4871"/>
                    </a:cubicBezTo>
                    <a:cubicBezTo>
                      <a:pt x="753" y="4871"/>
                      <a:pt x="903" y="4833"/>
                      <a:pt x="1075" y="4757"/>
                    </a:cubicBezTo>
                    <a:cubicBezTo>
                      <a:pt x="1372" y="4688"/>
                      <a:pt x="1646" y="4597"/>
                      <a:pt x="1898" y="4460"/>
                    </a:cubicBezTo>
                    <a:cubicBezTo>
                      <a:pt x="2584" y="3842"/>
                      <a:pt x="3590" y="3774"/>
                      <a:pt x="4253" y="3088"/>
                    </a:cubicBezTo>
                    <a:cubicBezTo>
                      <a:pt x="4368" y="2973"/>
                      <a:pt x="4642" y="3019"/>
                      <a:pt x="4848" y="2973"/>
                    </a:cubicBezTo>
                    <a:cubicBezTo>
                      <a:pt x="5099" y="2539"/>
                      <a:pt x="5488" y="2196"/>
                      <a:pt x="5922" y="1967"/>
                    </a:cubicBezTo>
                    <a:cubicBezTo>
                      <a:pt x="6220" y="1807"/>
                      <a:pt x="6448" y="1556"/>
                      <a:pt x="6608" y="1258"/>
                    </a:cubicBezTo>
                    <a:lnTo>
                      <a:pt x="6608" y="1258"/>
                    </a:lnTo>
                    <a:cubicBezTo>
                      <a:pt x="6448" y="1281"/>
                      <a:pt x="6288" y="1304"/>
                      <a:pt x="6128" y="1327"/>
                    </a:cubicBezTo>
                    <a:cubicBezTo>
                      <a:pt x="6060" y="1327"/>
                      <a:pt x="5922" y="1304"/>
                      <a:pt x="5922" y="1258"/>
                    </a:cubicBezTo>
                    <a:cubicBezTo>
                      <a:pt x="5900" y="1167"/>
                      <a:pt x="5877" y="984"/>
                      <a:pt x="5922" y="938"/>
                    </a:cubicBezTo>
                    <a:cubicBezTo>
                      <a:pt x="6060" y="847"/>
                      <a:pt x="6197" y="778"/>
                      <a:pt x="6334" y="732"/>
                    </a:cubicBezTo>
                    <a:cubicBezTo>
                      <a:pt x="6426" y="664"/>
                      <a:pt x="6494" y="572"/>
                      <a:pt x="6586" y="504"/>
                    </a:cubicBezTo>
                    <a:lnTo>
                      <a:pt x="6860" y="1"/>
                    </a:ln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106"/>
              <p:cNvSpPr/>
              <p:nvPr/>
            </p:nvSpPr>
            <p:spPr>
              <a:xfrm>
                <a:off x="3772825" y="5281075"/>
                <a:ext cx="197250" cy="57475"/>
              </a:xfrm>
              <a:custGeom>
                <a:avLst/>
                <a:gdLst/>
                <a:ahLst/>
                <a:cxnLst/>
                <a:rect l="l" t="t" r="r" b="b"/>
                <a:pathLst>
                  <a:path w="7890" h="2299" extrusionOk="0">
                    <a:moveTo>
                      <a:pt x="7241" y="0"/>
                    </a:moveTo>
                    <a:cubicBezTo>
                      <a:pt x="7066" y="0"/>
                      <a:pt x="6871" y="42"/>
                      <a:pt x="6700" y="80"/>
                    </a:cubicBezTo>
                    <a:cubicBezTo>
                      <a:pt x="5520" y="860"/>
                      <a:pt x="4242" y="1349"/>
                      <a:pt x="2868" y="1349"/>
                    </a:cubicBezTo>
                    <a:cubicBezTo>
                      <a:pt x="2751" y="1349"/>
                      <a:pt x="2634" y="1345"/>
                      <a:pt x="2516" y="1338"/>
                    </a:cubicBezTo>
                    <a:cubicBezTo>
                      <a:pt x="2698" y="1086"/>
                      <a:pt x="3476" y="926"/>
                      <a:pt x="2721" y="400"/>
                    </a:cubicBezTo>
                    <a:lnTo>
                      <a:pt x="2721" y="400"/>
                    </a:lnTo>
                    <a:cubicBezTo>
                      <a:pt x="2424" y="492"/>
                      <a:pt x="2173" y="698"/>
                      <a:pt x="1852" y="766"/>
                    </a:cubicBezTo>
                    <a:cubicBezTo>
                      <a:pt x="1761" y="812"/>
                      <a:pt x="1669" y="858"/>
                      <a:pt x="1578" y="903"/>
                    </a:cubicBezTo>
                    <a:cubicBezTo>
                      <a:pt x="1418" y="995"/>
                      <a:pt x="1212" y="1041"/>
                      <a:pt x="1052" y="1109"/>
                    </a:cubicBezTo>
                    <a:lnTo>
                      <a:pt x="778" y="1201"/>
                    </a:lnTo>
                    <a:cubicBezTo>
                      <a:pt x="572" y="1269"/>
                      <a:pt x="389" y="1338"/>
                      <a:pt x="206" y="1429"/>
                    </a:cubicBezTo>
                    <a:cubicBezTo>
                      <a:pt x="115" y="1498"/>
                      <a:pt x="46" y="1589"/>
                      <a:pt x="0" y="1681"/>
                    </a:cubicBezTo>
                    <a:cubicBezTo>
                      <a:pt x="51" y="2098"/>
                      <a:pt x="242" y="2185"/>
                      <a:pt x="469" y="2185"/>
                    </a:cubicBezTo>
                    <a:cubicBezTo>
                      <a:pt x="630" y="2185"/>
                      <a:pt x="810" y="2141"/>
                      <a:pt x="970" y="2141"/>
                    </a:cubicBezTo>
                    <a:cubicBezTo>
                      <a:pt x="1090" y="2141"/>
                      <a:pt x="1199" y="2165"/>
                      <a:pt x="1281" y="2253"/>
                    </a:cubicBezTo>
                    <a:cubicBezTo>
                      <a:pt x="1349" y="2275"/>
                      <a:pt x="1441" y="2298"/>
                      <a:pt x="1509" y="2298"/>
                    </a:cubicBezTo>
                    <a:cubicBezTo>
                      <a:pt x="1578" y="2275"/>
                      <a:pt x="1669" y="2253"/>
                      <a:pt x="1738" y="2253"/>
                    </a:cubicBezTo>
                    <a:cubicBezTo>
                      <a:pt x="1830" y="2184"/>
                      <a:pt x="1944" y="2115"/>
                      <a:pt x="2012" y="2047"/>
                    </a:cubicBezTo>
                    <a:lnTo>
                      <a:pt x="2264" y="2047"/>
                    </a:lnTo>
                    <a:cubicBezTo>
                      <a:pt x="2516" y="2127"/>
                      <a:pt x="2773" y="2167"/>
                      <a:pt x="3027" y="2167"/>
                    </a:cubicBezTo>
                    <a:cubicBezTo>
                      <a:pt x="3282" y="2167"/>
                      <a:pt x="3533" y="2127"/>
                      <a:pt x="3773" y="2047"/>
                    </a:cubicBezTo>
                    <a:cubicBezTo>
                      <a:pt x="4346" y="1781"/>
                      <a:pt x="4937" y="1533"/>
                      <a:pt x="5563" y="1533"/>
                    </a:cubicBezTo>
                    <a:cubicBezTo>
                      <a:pt x="5637" y="1533"/>
                      <a:pt x="5711" y="1536"/>
                      <a:pt x="5785" y="1544"/>
                    </a:cubicBezTo>
                    <a:cubicBezTo>
                      <a:pt x="6220" y="1544"/>
                      <a:pt x="6449" y="1224"/>
                      <a:pt x="6792" y="1041"/>
                    </a:cubicBezTo>
                    <a:cubicBezTo>
                      <a:pt x="7089" y="766"/>
                      <a:pt x="7889" y="1063"/>
                      <a:pt x="7752" y="377"/>
                    </a:cubicBezTo>
                    <a:cubicBezTo>
                      <a:pt x="7698" y="83"/>
                      <a:pt x="7489" y="0"/>
                      <a:pt x="72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106"/>
              <p:cNvSpPr/>
              <p:nvPr/>
            </p:nvSpPr>
            <p:spPr>
              <a:xfrm>
                <a:off x="3928300" y="5255050"/>
                <a:ext cx="120650" cy="51475"/>
              </a:xfrm>
              <a:custGeom>
                <a:avLst/>
                <a:gdLst/>
                <a:ahLst/>
                <a:cxnLst/>
                <a:rect l="l" t="t" r="r" b="b"/>
                <a:pathLst>
                  <a:path w="4826" h="2059" extrusionOk="0">
                    <a:moveTo>
                      <a:pt x="3682" y="1"/>
                    </a:moveTo>
                    <a:cubicBezTo>
                      <a:pt x="3256" y="149"/>
                      <a:pt x="2860" y="387"/>
                      <a:pt x="2409" y="387"/>
                    </a:cubicBezTo>
                    <a:cubicBezTo>
                      <a:pt x="2303" y="387"/>
                      <a:pt x="2195" y="374"/>
                      <a:pt x="2082" y="344"/>
                    </a:cubicBezTo>
                    <a:cubicBezTo>
                      <a:pt x="1396" y="412"/>
                      <a:pt x="710" y="572"/>
                      <a:pt x="70" y="847"/>
                    </a:cubicBezTo>
                    <a:cubicBezTo>
                      <a:pt x="1" y="1053"/>
                      <a:pt x="138" y="1144"/>
                      <a:pt x="321" y="1213"/>
                    </a:cubicBezTo>
                    <a:cubicBezTo>
                      <a:pt x="359" y="1216"/>
                      <a:pt x="396" y="1217"/>
                      <a:pt x="434" y="1217"/>
                    </a:cubicBezTo>
                    <a:cubicBezTo>
                      <a:pt x="777" y="1217"/>
                      <a:pt x="1122" y="1100"/>
                      <a:pt x="1485" y="1100"/>
                    </a:cubicBezTo>
                    <a:cubicBezTo>
                      <a:pt x="1664" y="1100"/>
                      <a:pt x="1847" y="1128"/>
                      <a:pt x="2036" y="1213"/>
                    </a:cubicBezTo>
                    <a:cubicBezTo>
                      <a:pt x="2036" y="1487"/>
                      <a:pt x="1647" y="1716"/>
                      <a:pt x="1830" y="2059"/>
                    </a:cubicBezTo>
                    <a:cubicBezTo>
                      <a:pt x="2585" y="1784"/>
                      <a:pt x="3339" y="1487"/>
                      <a:pt x="4071" y="1190"/>
                    </a:cubicBezTo>
                    <a:cubicBezTo>
                      <a:pt x="4346" y="1075"/>
                      <a:pt x="4666" y="1098"/>
                      <a:pt x="4826" y="824"/>
                    </a:cubicBezTo>
                    <a:lnTo>
                      <a:pt x="4826" y="824"/>
                    </a:lnTo>
                    <a:cubicBezTo>
                      <a:pt x="4760" y="837"/>
                      <a:pt x="4699" y="842"/>
                      <a:pt x="4643" y="842"/>
                    </a:cubicBezTo>
                    <a:cubicBezTo>
                      <a:pt x="4186" y="842"/>
                      <a:pt x="4005" y="456"/>
                      <a:pt x="3842" y="69"/>
                    </a:cubicBezTo>
                    <a:lnTo>
                      <a:pt x="3682" y="1"/>
                    </a:lnTo>
                    <a:close/>
                  </a:path>
                </a:pathLst>
              </a:custGeom>
              <a:solidFill>
                <a:srgbClr val="B032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106"/>
              <p:cNvSpPr/>
              <p:nvPr/>
            </p:nvSpPr>
            <p:spPr>
              <a:xfrm>
                <a:off x="3934025" y="5275075"/>
                <a:ext cx="62900" cy="31450"/>
              </a:xfrm>
              <a:custGeom>
                <a:avLst/>
                <a:gdLst/>
                <a:ahLst/>
                <a:cxnLst/>
                <a:rect l="l" t="t" r="r" b="b"/>
                <a:pathLst>
                  <a:path w="2516" h="1258" extrusionOk="0">
                    <a:moveTo>
                      <a:pt x="1628" y="1"/>
                    </a:moveTo>
                    <a:cubicBezTo>
                      <a:pt x="1103" y="1"/>
                      <a:pt x="606" y="274"/>
                      <a:pt x="92" y="274"/>
                    </a:cubicBezTo>
                    <a:lnTo>
                      <a:pt x="1" y="389"/>
                    </a:lnTo>
                    <a:lnTo>
                      <a:pt x="92" y="503"/>
                    </a:lnTo>
                    <a:lnTo>
                      <a:pt x="344" y="503"/>
                    </a:lnTo>
                    <a:cubicBezTo>
                      <a:pt x="371" y="508"/>
                      <a:pt x="400" y="510"/>
                      <a:pt x="431" y="510"/>
                    </a:cubicBezTo>
                    <a:cubicBezTo>
                      <a:pt x="559" y="510"/>
                      <a:pt x="712" y="476"/>
                      <a:pt x="840" y="476"/>
                    </a:cubicBezTo>
                    <a:cubicBezTo>
                      <a:pt x="966" y="476"/>
                      <a:pt x="1068" y="509"/>
                      <a:pt x="1098" y="640"/>
                    </a:cubicBezTo>
                    <a:cubicBezTo>
                      <a:pt x="1212" y="1006"/>
                      <a:pt x="709" y="938"/>
                      <a:pt x="504" y="1075"/>
                    </a:cubicBezTo>
                    <a:cubicBezTo>
                      <a:pt x="458" y="1143"/>
                      <a:pt x="389" y="1189"/>
                      <a:pt x="344" y="1258"/>
                    </a:cubicBezTo>
                    <a:lnTo>
                      <a:pt x="1601" y="1258"/>
                    </a:lnTo>
                    <a:cubicBezTo>
                      <a:pt x="1761" y="869"/>
                      <a:pt x="2127" y="663"/>
                      <a:pt x="2424" y="389"/>
                    </a:cubicBezTo>
                    <a:cubicBezTo>
                      <a:pt x="2516" y="297"/>
                      <a:pt x="2470" y="137"/>
                      <a:pt x="2356" y="92"/>
                    </a:cubicBezTo>
                    <a:cubicBezTo>
                      <a:pt x="2196" y="46"/>
                      <a:pt x="2036" y="23"/>
                      <a:pt x="1876" y="23"/>
                    </a:cubicBezTo>
                    <a:cubicBezTo>
                      <a:pt x="1792" y="7"/>
                      <a:pt x="1710" y="1"/>
                      <a:pt x="1628" y="1"/>
                    </a:cubicBezTo>
                    <a:close/>
                  </a:path>
                </a:pathLst>
              </a:custGeom>
              <a:solidFill>
                <a:srgbClr val="C34C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106"/>
              <p:cNvSpPr/>
              <p:nvPr/>
            </p:nvSpPr>
            <p:spPr>
              <a:xfrm>
                <a:off x="3660775" y="5298150"/>
                <a:ext cx="157100" cy="40125"/>
              </a:xfrm>
              <a:custGeom>
                <a:avLst/>
                <a:gdLst/>
                <a:ahLst/>
                <a:cxnLst/>
                <a:rect l="l" t="t" r="r" b="b"/>
                <a:pathLst>
                  <a:path w="6284" h="1605" extrusionOk="0">
                    <a:moveTo>
                      <a:pt x="6089" y="0"/>
                    </a:moveTo>
                    <a:cubicBezTo>
                      <a:pt x="6044" y="0"/>
                      <a:pt x="5989" y="12"/>
                      <a:pt x="5923" y="37"/>
                    </a:cubicBezTo>
                    <a:lnTo>
                      <a:pt x="5283" y="106"/>
                    </a:lnTo>
                    <a:cubicBezTo>
                      <a:pt x="5092" y="198"/>
                      <a:pt x="4894" y="220"/>
                      <a:pt x="4693" y="220"/>
                    </a:cubicBezTo>
                    <a:cubicBezTo>
                      <a:pt x="4492" y="220"/>
                      <a:pt x="4289" y="198"/>
                      <a:pt x="4088" y="198"/>
                    </a:cubicBezTo>
                    <a:cubicBezTo>
                      <a:pt x="3888" y="198"/>
                      <a:pt x="3689" y="220"/>
                      <a:pt x="3499" y="312"/>
                    </a:cubicBezTo>
                    <a:cubicBezTo>
                      <a:pt x="3432" y="405"/>
                      <a:pt x="3334" y="452"/>
                      <a:pt x="3233" y="452"/>
                    </a:cubicBezTo>
                    <a:cubicBezTo>
                      <a:pt x="3160" y="452"/>
                      <a:pt x="3085" y="428"/>
                      <a:pt x="3019" y="380"/>
                    </a:cubicBezTo>
                    <a:cubicBezTo>
                      <a:pt x="2984" y="329"/>
                      <a:pt x="2924" y="303"/>
                      <a:pt x="2868" y="303"/>
                    </a:cubicBezTo>
                    <a:cubicBezTo>
                      <a:pt x="2849" y="303"/>
                      <a:pt x="2830" y="306"/>
                      <a:pt x="2813" y="312"/>
                    </a:cubicBezTo>
                    <a:cubicBezTo>
                      <a:pt x="2451" y="240"/>
                      <a:pt x="2090" y="180"/>
                      <a:pt x="1728" y="180"/>
                    </a:cubicBezTo>
                    <a:cubicBezTo>
                      <a:pt x="1404" y="180"/>
                      <a:pt x="1079" y="228"/>
                      <a:pt x="755" y="358"/>
                    </a:cubicBezTo>
                    <a:cubicBezTo>
                      <a:pt x="686" y="586"/>
                      <a:pt x="1098" y="815"/>
                      <a:pt x="709" y="998"/>
                    </a:cubicBezTo>
                    <a:cubicBezTo>
                      <a:pt x="458" y="1089"/>
                      <a:pt x="183" y="1089"/>
                      <a:pt x="0" y="1341"/>
                    </a:cubicBezTo>
                    <a:cubicBezTo>
                      <a:pt x="138" y="1501"/>
                      <a:pt x="343" y="1570"/>
                      <a:pt x="549" y="1592"/>
                    </a:cubicBezTo>
                    <a:cubicBezTo>
                      <a:pt x="611" y="1601"/>
                      <a:pt x="672" y="1604"/>
                      <a:pt x="733" y="1604"/>
                    </a:cubicBezTo>
                    <a:cubicBezTo>
                      <a:pt x="1183" y="1604"/>
                      <a:pt x="1589" y="1401"/>
                      <a:pt x="2013" y="1341"/>
                    </a:cubicBezTo>
                    <a:cubicBezTo>
                      <a:pt x="2120" y="1191"/>
                      <a:pt x="2166" y="1041"/>
                      <a:pt x="2359" y="1041"/>
                    </a:cubicBezTo>
                    <a:cubicBezTo>
                      <a:pt x="2373" y="1041"/>
                      <a:pt x="2387" y="1042"/>
                      <a:pt x="2401" y="1044"/>
                    </a:cubicBezTo>
                    <a:cubicBezTo>
                      <a:pt x="2607" y="1089"/>
                      <a:pt x="2790" y="1112"/>
                      <a:pt x="2996" y="1112"/>
                    </a:cubicBezTo>
                    <a:lnTo>
                      <a:pt x="3819" y="1112"/>
                    </a:lnTo>
                    <a:cubicBezTo>
                      <a:pt x="3933" y="1112"/>
                      <a:pt x="4025" y="1112"/>
                      <a:pt x="4139" y="1089"/>
                    </a:cubicBezTo>
                    <a:cubicBezTo>
                      <a:pt x="4368" y="1066"/>
                      <a:pt x="4574" y="975"/>
                      <a:pt x="4757" y="815"/>
                    </a:cubicBezTo>
                    <a:cubicBezTo>
                      <a:pt x="4962" y="632"/>
                      <a:pt x="5305" y="815"/>
                      <a:pt x="5511" y="609"/>
                    </a:cubicBezTo>
                    <a:cubicBezTo>
                      <a:pt x="5648" y="426"/>
                      <a:pt x="5877" y="472"/>
                      <a:pt x="6037" y="358"/>
                    </a:cubicBezTo>
                    <a:lnTo>
                      <a:pt x="6266" y="358"/>
                    </a:lnTo>
                    <a:cubicBezTo>
                      <a:pt x="6284" y="144"/>
                      <a:pt x="6246" y="0"/>
                      <a:pt x="60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106"/>
              <p:cNvSpPr/>
              <p:nvPr/>
            </p:nvSpPr>
            <p:spPr>
              <a:xfrm>
                <a:off x="3633325" y="5295075"/>
                <a:ext cx="97775" cy="37175"/>
              </a:xfrm>
              <a:custGeom>
                <a:avLst/>
                <a:gdLst/>
                <a:ahLst/>
                <a:cxnLst/>
                <a:rect l="l" t="t" r="r" b="b"/>
                <a:pathLst>
                  <a:path w="3911" h="1487" extrusionOk="0">
                    <a:moveTo>
                      <a:pt x="824" y="0"/>
                    </a:moveTo>
                    <a:cubicBezTo>
                      <a:pt x="664" y="138"/>
                      <a:pt x="389" y="46"/>
                      <a:pt x="252" y="229"/>
                    </a:cubicBezTo>
                    <a:cubicBezTo>
                      <a:pt x="184" y="549"/>
                      <a:pt x="92" y="869"/>
                      <a:pt x="1" y="1144"/>
                    </a:cubicBezTo>
                    <a:lnTo>
                      <a:pt x="1" y="1327"/>
                    </a:lnTo>
                    <a:lnTo>
                      <a:pt x="92" y="1441"/>
                    </a:lnTo>
                    <a:lnTo>
                      <a:pt x="1075" y="1487"/>
                    </a:lnTo>
                    <a:lnTo>
                      <a:pt x="2082" y="1464"/>
                    </a:lnTo>
                    <a:cubicBezTo>
                      <a:pt x="2265" y="1258"/>
                      <a:pt x="2265" y="938"/>
                      <a:pt x="2082" y="732"/>
                    </a:cubicBezTo>
                    <a:cubicBezTo>
                      <a:pt x="2013" y="572"/>
                      <a:pt x="2082" y="481"/>
                      <a:pt x="2219" y="481"/>
                    </a:cubicBezTo>
                    <a:cubicBezTo>
                      <a:pt x="2768" y="435"/>
                      <a:pt x="3339" y="435"/>
                      <a:pt x="3911" y="435"/>
                    </a:cubicBezTo>
                    <a:cubicBezTo>
                      <a:pt x="3705" y="252"/>
                      <a:pt x="3454" y="298"/>
                      <a:pt x="3225" y="275"/>
                    </a:cubicBezTo>
                    <a:cubicBezTo>
                      <a:pt x="2425" y="206"/>
                      <a:pt x="1601" y="229"/>
                      <a:pt x="824" y="0"/>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106"/>
              <p:cNvSpPr/>
              <p:nvPr/>
            </p:nvSpPr>
            <p:spPr>
              <a:xfrm>
                <a:off x="3712800" y="5319075"/>
                <a:ext cx="92050" cy="21175"/>
              </a:xfrm>
              <a:custGeom>
                <a:avLst/>
                <a:gdLst/>
                <a:ahLst/>
                <a:cxnLst/>
                <a:rect l="l" t="t" r="r" b="b"/>
                <a:pathLst>
                  <a:path w="3682" h="847" extrusionOk="0">
                    <a:moveTo>
                      <a:pt x="2653" y="1"/>
                    </a:moveTo>
                    <a:lnTo>
                      <a:pt x="1921" y="24"/>
                    </a:lnTo>
                    <a:cubicBezTo>
                      <a:pt x="1887" y="69"/>
                      <a:pt x="1841" y="92"/>
                      <a:pt x="1795" y="92"/>
                    </a:cubicBezTo>
                    <a:cubicBezTo>
                      <a:pt x="1749" y="92"/>
                      <a:pt x="1704" y="69"/>
                      <a:pt x="1669" y="24"/>
                    </a:cubicBezTo>
                    <a:lnTo>
                      <a:pt x="1418" y="24"/>
                    </a:lnTo>
                    <a:cubicBezTo>
                      <a:pt x="1347" y="107"/>
                      <a:pt x="1251" y="147"/>
                      <a:pt x="1156" y="147"/>
                    </a:cubicBezTo>
                    <a:cubicBezTo>
                      <a:pt x="1068" y="147"/>
                      <a:pt x="981" y="113"/>
                      <a:pt x="915" y="47"/>
                    </a:cubicBezTo>
                    <a:lnTo>
                      <a:pt x="160" y="24"/>
                    </a:lnTo>
                    <a:cubicBezTo>
                      <a:pt x="0" y="161"/>
                      <a:pt x="0" y="390"/>
                      <a:pt x="160" y="527"/>
                    </a:cubicBezTo>
                    <a:cubicBezTo>
                      <a:pt x="371" y="639"/>
                      <a:pt x="591" y="668"/>
                      <a:pt x="814" y="668"/>
                    </a:cubicBezTo>
                    <a:cubicBezTo>
                      <a:pt x="1046" y="668"/>
                      <a:pt x="1282" y="637"/>
                      <a:pt x="1511" y="637"/>
                    </a:cubicBezTo>
                    <a:cubicBezTo>
                      <a:pt x="1732" y="637"/>
                      <a:pt x="1947" y="666"/>
                      <a:pt x="2150" y="778"/>
                    </a:cubicBezTo>
                    <a:lnTo>
                      <a:pt x="2904" y="778"/>
                    </a:lnTo>
                    <a:cubicBezTo>
                      <a:pt x="2939" y="824"/>
                      <a:pt x="2990" y="847"/>
                      <a:pt x="3041" y="847"/>
                    </a:cubicBezTo>
                    <a:cubicBezTo>
                      <a:pt x="3093" y="847"/>
                      <a:pt x="3144" y="824"/>
                      <a:pt x="3179" y="778"/>
                    </a:cubicBezTo>
                    <a:lnTo>
                      <a:pt x="3682" y="755"/>
                    </a:lnTo>
                    <a:cubicBezTo>
                      <a:pt x="3505" y="520"/>
                      <a:pt x="3262" y="503"/>
                      <a:pt x="3023" y="503"/>
                    </a:cubicBezTo>
                    <a:cubicBezTo>
                      <a:pt x="2983" y="503"/>
                      <a:pt x="2943" y="504"/>
                      <a:pt x="2904" y="504"/>
                    </a:cubicBezTo>
                    <a:cubicBezTo>
                      <a:pt x="2470" y="504"/>
                      <a:pt x="2607" y="252"/>
                      <a:pt x="2653" y="1"/>
                    </a:cubicBezTo>
                    <a:close/>
                  </a:path>
                </a:pathLst>
              </a:custGeom>
              <a:solidFill>
                <a:srgbClr val="BE4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106"/>
              <p:cNvSpPr/>
              <p:nvPr/>
            </p:nvSpPr>
            <p:spPr>
              <a:xfrm>
                <a:off x="3716800" y="5331575"/>
                <a:ext cx="50325" cy="6475"/>
              </a:xfrm>
              <a:custGeom>
                <a:avLst/>
                <a:gdLst/>
                <a:ahLst/>
                <a:cxnLst/>
                <a:rect l="l" t="t" r="r" b="b"/>
                <a:pathLst>
                  <a:path w="2013" h="259" extrusionOk="0">
                    <a:moveTo>
                      <a:pt x="1426" y="0"/>
                    </a:moveTo>
                    <a:cubicBezTo>
                      <a:pt x="1400" y="0"/>
                      <a:pt x="1375" y="2"/>
                      <a:pt x="1349" y="4"/>
                    </a:cubicBezTo>
                    <a:lnTo>
                      <a:pt x="0" y="4"/>
                    </a:lnTo>
                    <a:cubicBezTo>
                      <a:pt x="124" y="168"/>
                      <a:pt x="302" y="259"/>
                      <a:pt x="487" y="259"/>
                    </a:cubicBezTo>
                    <a:cubicBezTo>
                      <a:pt x="507" y="259"/>
                      <a:pt x="528" y="258"/>
                      <a:pt x="549" y="255"/>
                    </a:cubicBezTo>
                    <a:lnTo>
                      <a:pt x="2013" y="255"/>
                    </a:lnTo>
                    <a:cubicBezTo>
                      <a:pt x="1869" y="91"/>
                      <a:pt x="1651" y="0"/>
                      <a:pt x="1426"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106"/>
              <p:cNvSpPr/>
              <p:nvPr/>
            </p:nvSpPr>
            <p:spPr>
              <a:xfrm>
                <a:off x="3578450" y="5312075"/>
                <a:ext cx="40625" cy="13325"/>
              </a:xfrm>
              <a:custGeom>
                <a:avLst/>
                <a:gdLst/>
                <a:ahLst/>
                <a:cxnLst/>
                <a:rect l="l" t="t" r="r" b="b"/>
                <a:pathLst>
                  <a:path w="1625" h="533" extrusionOk="0">
                    <a:moveTo>
                      <a:pt x="840" y="1"/>
                    </a:moveTo>
                    <a:cubicBezTo>
                      <a:pt x="796" y="1"/>
                      <a:pt x="753" y="3"/>
                      <a:pt x="709" y="6"/>
                    </a:cubicBezTo>
                    <a:cubicBezTo>
                      <a:pt x="688" y="4"/>
                      <a:pt x="667" y="4"/>
                      <a:pt x="645" y="4"/>
                    </a:cubicBezTo>
                    <a:cubicBezTo>
                      <a:pt x="412" y="4"/>
                      <a:pt x="168" y="115"/>
                      <a:pt x="1" y="304"/>
                    </a:cubicBezTo>
                    <a:cubicBezTo>
                      <a:pt x="138" y="464"/>
                      <a:pt x="344" y="532"/>
                      <a:pt x="549" y="532"/>
                    </a:cubicBezTo>
                    <a:lnTo>
                      <a:pt x="1533" y="532"/>
                    </a:lnTo>
                    <a:cubicBezTo>
                      <a:pt x="1624" y="418"/>
                      <a:pt x="1601" y="258"/>
                      <a:pt x="1487" y="189"/>
                    </a:cubicBezTo>
                    <a:cubicBezTo>
                      <a:pt x="1294" y="55"/>
                      <a:pt x="1070" y="1"/>
                      <a:pt x="840"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106"/>
              <p:cNvSpPr/>
              <p:nvPr/>
            </p:nvSpPr>
            <p:spPr>
              <a:xfrm>
                <a:off x="3565300" y="5306500"/>
                <a:ext cx="32600" cy="13175"/>
              </a:xfrm>
              <a:custGeom>
                <a:avLst/>
                <a:gdLst/>
                <a:ahLst/>
                <a:cxnLst/>
                <a:rect l="l" t="t" r="r" b="b"/>
                <a:pathLst>
                  <a:path w="1304" h="527" extrusionOk="0">
                    <a:moveTo>
                      <a:pt x="782" y="1"/>
                    </a:moveTo>
                    <a:cubicBezTo>
                      <a:pt x="593" y="1"/>
                      <a:pt x="377" y="76"/>
                      <a:pt x="161" y="138"/>
                    </a:cubicBezTo>
                    <a:cubicBezTo>
                      <a:pt x="46" y="229"/>
                      <a:pt x="1" y="367"/>
                      <a:pt x="46" y="504"/>
                    </a:cubicBezTo>
                    <a:lnTo>
                      <a:pt x="527" y="527"/>
                    </a:lnTo>
                    <a:lnTo>
                      <a:pt x="1304" y="504"/>
                    </a:lnTo>
                    <a:cubicBezTo>
                      <a:pt x="1203" y="114"/>
                      <a:pt x="1013" y="1"/>
                      <a:pt x="782" y="1"/>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106"/>
              <p:cNvSpPr/>
              <p:nvPr/>
            </p:nvSpPr>
            <p:spPr>
              <a:xfrm>
                <a:off x="3707650" y="5316425"/>
                <a:ext cx="9175" cy="15250"/>
              </a:xfrm>
              <a:custGeom>
                <a:avLst/>
                <a:gdLst/>
                <a:ahLst/>
                <a:cxnLst/>
                <a:rect l="l" t="t" r="r" b="b"/>
                <a:pathLst>
                  <a:path w="367" h="610" extrusionOk="0">
                    <a:moveTo>
                      <a:pt x="209" y="1"/>
                    </a:moveTo>
                    <a:cubicBezTo>
                      <a:pt x="125" y="1"/>
                      <a:pt x="52" y="81"/>
                      <a:pt x="23" y="153"/>
                    </a:cubicBezTo>
                    <a:cubicBezTo>
                      <a:pt x="0" y="290"/>
                      <a:pt x="92" y="473"/>
                      <a:pt x="138" y="610"/>
                    </a:cubicBezTo>
                    <a:lnTo>
                      <a:pt x="366" y="610"/>
                    </a:lnTo>
                    <a:lnTo>
                      <a:pt x="366" y="107"/>
                    </a:lnTo>
                    <a:cubicBezTo>
                      <a:pt x="315" y="30"/>
                      <a:pt x="260" y="1"/>
                      <a:pt x="209"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106"/>
              <p:cNvSpPr/>
              <p:nvPr/>
            </p:nvSpPr>
            <p:spPr>
              <a:xfrm>
                <a:off x="3616750" y="5315200"/>
                <a:ext cx="18900" cy="12775"/>
              </a:xfrm>
              <a:custGeom>
                <a:avLst/>
                <a:gdLst/>
                <a:ahLst/>
                <a:cxnLst/>
                <a:rect l="l" t="t" r="r" b="b"/>
                <a:pathLst>
                  <a:path w="756" h="511" extrusionOk="0">
                    <a:moveTo>
                      <a:pt x="448" y="0"/>
                    </a:moveTo>
                    <a:cubicBezTo>
                      <a:pt x="318" y="0"/>
                      <a:pt x="162" y="82"/>
                      <a:pt x="1" y="179"/>
                    </a:cubicBezTo>
                    <a:lnTo>
                      <a:pt x="1" y="407"/>
                    </a:lnTo>
                    <a:cubicBezTo>
                      <a:pt x="62" y="407"/>
                      <a:pt x="112" y="418"/>
                      <a:pt x="167" y="418"/>
                    </a:cubicBezTo>
                    <a:cubicBezTo>
                      <a:pt x="194" y="418"/>
                      <a:pt x="222" y="415"/>
                      <a:pt x="252" y="407"/>
                    </a:cubicBezTo>
                    <a:cubicBezTo>
                      <a:pt x="321" y="476"/>
                      <a:pt x="412" y="510"/>
                      <a:pt x="504" y="510"/>
                    </a:cubicBezTo>
                    <a:cubicBezTo>
                      <a:pt x="595" y="510"/>
                      <a:pt x="687" y="476"/>
                      <a:pt x="755" y="407"/>
                    </a:cubicBezTo>
                    <a:cubicBezTo>
                      <a:pt x="707" y="104"/>
                      <a:pt x="594" y="0"/>
                      <a:pt x="448" y="0"/>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106"/>
              <p:cNvSpPr/>
              <p:nvPr/>
            </p:nvSpPr>
            <p:spPr>
              <a:xfrm>
                <a:off x="3623050" y="5325950"/>
                <a:ext cx="12600" cy="5450"/>
              </a:xfrm>
              <a:custGeom>
                <a:avLst/>
                <a:gdLst/>
                <a:ahLst/>
                <a:cxnLst/>
                <a:rect l="l" t="t" r="r" b="b"/>
                <a:pathLst>
                  <a:path w="504" h="218" extrusionOk="0">
                    <a:moveTo>
                      <a:pt x="0" y="0"/>
                    </a:moveTo>
                    <a:cubicBezTo>
                      <a:pt x="76" y="132"/>
                      <a:pt x="229" y="218"/>
                      <a:pt x="396" y="218"/>
                    </a:cubicBezTo>
                    <a:cubicBezTo>
                      <a:pt x="431" y="218"/>
                      <a:pt x="467" y="214"/>
                      <a:pt x="503" y="206"/>
                    </a:cubicBezTo>
                    <a:lnTo>
                      <a:pt x="503" y="0"/>
                    </a:ln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106"/>
              <p:cNvSpPr/>
              <p:nvPr/>
            </p:nvSpPr>
            <p:spPr>
              <a:xfrm>
                <a:off x="3560150" y="5311075"/>
                <a:ext cx="6325" cy="8025"/>
              </a:xfrm>
              <a:custGeom>
                <a:avLst/>
                <a:gdLst/>
                <a:ahLst/>
                <a:cxnLst/>
                <a:rect l="l" t="t" r="r" b="b"/>
                <a:pathLst>
                  <a:path w="253" h="321" extrusionOk="0">
                    <a:moveTo>
                      <a:pt x="138" y="1"/>
                    </a:moveTo>
                    <a:lnTo>
                      <a:pt x="1" y="92"/>
                    </a:lnTo>
                    <a:cubicBezTo>
                      <a:pt x="1" y="161"/>
                      <a:pt x="1" y="252"/>
                      <a:pt x="1" y="321"/>
                    </a:cubicBezTo>
                    <a:lnTo>
                      <a:pt x="252" y="321"/>
                    </a:lnTo>
                    <a:lnTo>
                      <a:pt x="252" y="69"/>
                    </a:lnTo>
                    <a:lnTo>
                      <a:pt x="138" y="1"/>
                    </a:ln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106"/>
              <p:cNvSpPr/>
              <p:nvPr/>
            </p:nvSpPr>
            <p:spPr>
              <a:xfrm>
                <a:off x="3785400" y="5338525"/>
                <a:ext cx="7450" cy="3025"/>
              </a:xfrm>
              <a:custGeom>
                <a:avLst/>
                <a:gdLst/>
                <a:ahLst/>
                <a:cxnLst/>
                <a:rect l="l" t="t" r="r" b="b"/>
                <a:pathLst>
                  <a:path w="298" h="121" extrusionOk="0">
                    <a:moveTo>
                      <a:pt x="0" y="0"/>
                    </a:moveTo>
                    <a:cubicBezTo>
                      <a:pt x="46" y="80"/>
                      <a:pt x="92" y="120"/>
                      <a:pt x="140" y="120"/>
                    </a:cubicBezTo>
                    <a:cubicBezTo>
                      <a:pt x="189" y="120"/>
                      <a:pt x="240" y="80"/>
                      <a:pt x="298"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106"/>
              <p:cNvSpPr/>
              <p:nvPr/>
            </p:nvSpPr>
            <p:spPr>
              <a:xfrm>
                <a:off x="3081850" y="4905300"/>
                <a:ext cx="219950" cy="262475"/>
              </a:xfrm>
              <a:custGeom>
                <a:avLst/>
                <a:gdLst/>
                <a:ahLst/>
                <a:cxnLst/>
                <a:rect l="l" t="t" r="r" b="b"/>
                <a:pathLst>
                  <a:path w="8798" h="10499" extrusionOk="0">
                    <a:moveTo>
                      <a:pt x="785" y="0"/>
                    </a:moveTo>
                    <a:cubicBezTo>
                      <a:pt x="1" y="0"/>
                      <a:pt x="480" y="765"/>
                      <a:pt x="519" y="1277"/>
                    </a:cubicBezTo>
                    <a:cubicBezTo>
                      <a:pt x="794" y="1574"/>
                      <a:pt x="977" y="1917"/>
                      <a:pt x="1091" y="2283"/>
                    </a:cubicBezTo>
                    <a:cubicBezTo>
                      <a:pt x="1068" y="2717"/>
                      <a:pt x="1457" y="2923"/>
                      <a:pt x="1594" y="3289"/>
                    </a:cubicBezTo>
                    <a:cubicBezTo>
                      <a:pt x="1937" y="3632"/>
                      <a:pt x="1960" y="4089"/>
                      <a:pt x="2143" y="4524"/>
                    </a:cubicBezTo>
                    <a:cubicBezTo>
                      <a:pt x="2211" y="4798"/>
                      <a:pt x="2349" y="5073"/>
                      <a:pt x="2577" y="5256"/>
                    </a:cubicBezTo>
                    <a:cubicBezTo>
                      <a:pt x="3240" y="5804"/>
                      <a:pt x="3812" y="6468"/>
                      <a:pt x="4224" y="7222"/>
                    </a:cubicBezTo>
                    <a:cubicBezTo>
                      <a:pt x="4384" y="7474"/>
                      <a:pt x="4590" y="7680"/>
                      <a:pt x="4864" y="7817"/>
                    </a:cubicBezTo>
                    <a:cubicBezTo>
                      <a:pt x="5276" y="7977"/>
                      <a:pt x="5619" y="8297"/>
                      <a:pt x="5870" y="8686"/>
                    </a:cubicBezTo>
                    <a:cubicBezTo>
                      <a:pt x="6282" y="9417"/>
                      <a:pt x="6991" y="9852"/>
                      <a:pt x="7699" y="10286"/>
                    </a:cubicBezTo>
                    <a:cubicBezTo>
                      <a:pt x="7881" y="10392"/>
                      <a:pt x="8032" y="10498"/>
                      <a:pt x="8207" y="10498"/>
                    </a:cubicBezTo>
                    <a:cubicBezTo>
                      <a:pt x="8296" y="10498"/>
                      <a:pt x="8391" y="10470"/>
                      <a:pt x="8500" y="10401"/>
                    </a:cubicBezTo>
                    <a:cubicBezTo>
                      <a:pt x="8797" y="10195"/>
                      <a:pt x="8683" y="9875"/>
                      <a:pt x="8568" y="9623"/>
                    </a:cubicBezTo>
                    <a:cubicBezTo>
                      <a:pt x="8431" y="9189"/>
                      <a:pt x="8225" y="8777"/>
                      <a:pt x="8111" y="8343"/>
                    </a:cubicBezTo>
                    <a:cubicBezTo>
                      <a:pt x="7791" y="7451"/>
                      <a:pt x="7036" y="6902"/>
                      <a:pt x="6510" y="6193"/>
                    </a:cubicBezTo>
                    <a:cubicBezTo>
                      <a:pt x="5802" y="5301"/>
                      <a:pt x="5024" y="4478"/>
                      <a:pt x="4315" y="3586"/>
                    </a:cubicBezTo>
                    <a:cubicBezTo>
                      <a:pt x="4132" y="3403"/>
                      <a:pt x="3972" y="3198"/>
                      <a:pt x="3835" y="2969"/>
                    </a:cubicBezTo>
                    <a:cubicBezTo>
                      <a:pt x="3789" y="2855"/>
                      <a:pt x="3744" y="2763"/>
                      <a:pt x="3698" y="2672"/>
                    </a:cubicBezTo>
                    <a:cubicBezTo>
                      <a:pt x="3629" y="2580"/>
                      <a:pt x="3538" y="2512"/>
                      <a:pt x="3469" y="2443"/>
                    </a:cubicBezTo>
                    <a:cubicBezTo>
                      <a:pt x="3378" y="2374"/>
                      <a:pt x="3263" y="2329"/>
                      <a:pt x="3172" y="2283"/>
                    </a:cubicBezTo>
                    <a:cubicBezTo>
                      <a:pt x="2463" y="1757"/>
                      <a:pt x="1754" y="1254"/>
                      <a:pt x="1480" y="362"/>
                    </a:cubicBezTo>
                    <a:cubicBezTo>
                      <a:pt x="1434" y="248"/>
                      <a:pt x="1365" y="156"/>
                      <a:pt x="1274" y="65"/>
                    </a:cubicBezTo>
                    <a:cubicBezTo>
                      <a:pt x="1073" y="20"/>
                      <a:pt x="912" y="0"/>
                      <a:pt x="7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106"/>
              <p:cNvSpPr/>
              <p:nvPr/>
            </p:nvSpPr>
            <p:spPr>
              <a:xfrm>
                <a:off x="3202875" y="5100025"/>
                <a:ext cx="145975" cy="100450"/>
              </a:xfrm>
              <a:custGeom>
                <a:avLst/>
                <a:gdLst/>
                <a:ahLst/>
                <a:cxnLst/>
                <a:rect l="l" t="t" r="r" b="b"/>
                <a:pathLst>
                  <a:path w="5839" h="4018" extrusionOk="0">
                    <a:moveTo>
                      <a:pt x="157" y="0"/>
                    </a:moveTo>
                    <a:cubicBezTo>
                      <a:pt x="106" y="0"/>
                      <a:pt x="54" y="2"/>
                      <a:pt x="0" y="5"/>
                    </a:cubicBezTo>
                    <a:cubicBezTo>
                      <a:pt x="229" y="256"/>
                      <a:pt x="412" y="508"/>
                      <a:pt x="640" y="759"/>
                    </a:cubicBezTo>
                    <a:cubicBezTo>
                      <a:pt x="869" y="965"/>
                      <a:pt x="1006" y="1217"/>
                      <a:pt x="1029" y="1514"/>
                    </a:cubicBezTo>
                    <a:cubicBezTo>
                      <a:pt x="1098" y="1606"/>
                      <a:pt x="1189" y="1674"/>
                      <a:pt x="1281" y="1766"/>
                    </a:cubicBezTo>
                    <a:cubicBezTo>
                      <a:pt x="1624" y="1994"/>
                      <a:pt x="1898" y="2314"/>
                      <a:pt x="2310" y="2497"/>
                    </a:cubicBezTo>
                    <a:cubicBezTo>
                      <a:pt x="2493" y="2520"/>
                      <a:pt x="2676" y="2635"/>
                      <a:pt x="2767" y="2795"/>
                    </a:cubicBezTo>
                    <a:cubicBezTo>
                      <a:pt x="2881" y="3000"/>
                      <a:pt x="3064" y="3160"/>
                      <a:pt x="3270" y="3275"/>
                    </a:cubicBezTo>
                    <a:cubicBezTo>
                      <a:pt x="3407" y="3412"/>
                      <a:pt x="3636" y="3366"/>
                      <a:pt x="3773" y="3526"/>
                    </a:cubicBezTo>
                    <a:cubicBezTo>
                      <a:pt x="4070" y="3778"/>
                      <a:pt x="4459" y="3755"/>
                      <a:pt x="4779" y="3869"/>
                    </a:cubicBezTo>
                    <a:cubicBezTo>
                      <a:pt x="5059" y="3971"/>
                      <a:pt x="5267" y="4017"/>
                      <a:pt x="5416" y="4017"/>
                    </a:cubicBezTo>
                    <a:cubicBezTo>
                      <a:pt x="5838" y="4017"/>
                      <a:pt x="5776" y="3638"/>
                      <a:pt x="5488" y="3046"/>
                    </a:cubicBezTo>
                    <a:cubicBezTo>
                      <a:pt x="5397" y="2978"/>
                      <a:pt x="5282" y="2909"/>
                      <a:pt x="5191" y="2863"/>
                    </a:cubicBezTo>
                    <a:cubicBezTo>
                      <a:pt x="5054" y="2772"/>
                      <a:pt x="4916" y="2657"/>
                      <a:pt x="4802" y="2543"/>
                    </a:cubicBezTo>
                    <a:cubicBezTo>
                      <a:pt x="4436" y="2200"/>
                      <a:pt x="4139" y="1811"/>
                      <a:pt x="3910" y="1354"/>
                    </a:cubicBezTo>
                    <a:cubicBezTo>
                      <a:pt x="3713" y="1025"/>
                      <a:pt x="3621" y="528"/>
                      <a:pt x="3089" y="528"/>
                    </a:cubicBezTo>
                    <a:cubicBezTo>
                      <a:pt x="3067" y="528"/>
                      <a:pt x="3043" y="529"/>
                      <a:pt x="3019" y="531"/>
                    </a:cubicBezTo>
                    <a:cubicBezTo>
                      <a:pt x="2950" y="1102"/>
                      <a:pt x="3316" y="1537"/>
                      <a:pt x="3522" y="2040"/>
                    </a:cubicBezTo>
                    <a:cubicBezTo>
                      <a:pt x="3590" y="2177"/>
                      <a:pt x="3682" y="2360"/>
                      <a:pt x="3499" y="2452"/>
                    </a:cubicBezTo>
                    <a:cubicBezTo>
                      <a:pt x="3447" y="2472"/>
                      <a:pt x="3391" y="2483"/>
                      <a:pt x="3335" y="2483"/>
                    </a:cubicBezTo>
                    <a:cubicBezTo>
                      <a:pt x="3266" y="2483"/>
                      <a:pt x="3196" y="2467"/>
                      <a:pt x="3133" y="2429"/>
                    </a:cubicBezTo>
                    <a:cubicBezTo>
                      <a:pt x="2401" y="1788"/>
                      <a:pt x="1464" y="1354"/>
                      <a:pt x="961" y="439"/>
                    </a:cubicBezTo>
                    <a:cubicBezTo>
                      <a:pt x="782" y="81"/>
                      <a:pt x="499" y="0"/>
                      <a:pt x="1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106"/>
              <p:cNvSpPr/>
              <p:nvPr/>
            </p:nvSpPr>
            <p:spPr>
              <a:xfrm>
                <a:off x="3034800" y="4753700"/>
                <a:ext cx="62900" cy="116275"/>
              </a:xfrm>
              <a:custGeom>
                <a:avLst/>
                <a:gdLst/>
                <a:ahLst/>
                <a:cxnLst/>
                <a:rect l="l" t="t" r="r" b="b"/>
                <a:pathLst>
                  <a:path w="2516" h="4651" extrusionOk="0">
                    <a:moveTo>
                      <a:pt x="503" y="1"/>
                    </a:moveTo>
                    <a:lnTo>
                      <a:pt x="503" y="1"/>
                    </a:lnTo>
                    <a:cubicBezTo>
                      <a:pt x="435" y="275"/>
                      <a:pt x="526" y="618"/>
                      <a:pt x="206" y="824"/>
                    </a:cubicBezTo>
                    <a:cubicBezTo>
                      <a:pt x="0" y="1647"/>
                      <a:pt x="526" y="2219"/>
                      <a:pt x="892" y="2836"/>
                    </a:cubicBezTo>
                    <a:cubicBezTo>
                      <a:pt x="938" y="2928"/>
                      <a:pt x="1006" y="3019"/>
                      <a:pt x="1075" y="3088"/>
                    </a:cubicBezTo>
                    <a:cubicBezTo>
                      <a:pt x="1121" y="3179"/>
                      <a:pt x="1189" y="3271"/>
                      <a:pt x="1258" y="3339"/>
                    </a:cubicBezTo>
                    <a:cubicBezTo>
                      <a:pt x="1304" y="3431"/>
                      <a:pt x="1349" y="3522"/>
                      <a:pt x="1418" y="3591"/>
                    </a:cubicBezTo>
                    <a:cubicBezTo>
                      <a:pt x="1487" y="3842"/>
                      <a:pt x="1601" y="4094"/>
                      <a:pt x="1738" y="4300"/>
                    </a:cubicBezTo>
                    <a:cubicBezTo>
                      <a:pt x="1910" y="4371"/>
                      <a:pt x="2092" y="4650"/>
                      <a:pt x="2254" y="4650"/>
                    </a:cubicBezTo>
                    <a:cubicBezTo>
                      <a:pt x="2350" y="4650"/>
                      <a:pt x="2439" y="4552"/>
                      <a:pt x="2516" y="4254"/>
                    </a:cubicBezTo>
                    <a:cubicBezTo>
                      <a:pt x="2241" y="3659"/>
                      <a:pt x="2058" y="2996"/>
                      <a:pt x="1647" y="2516"/>
                    </a:cubicBezTo>
                    <a:cubicBezTo>
                      <a:pt x="1167" y="1967"/>
                      <a:pt x="984" y="1327"/>
                      <a:pt x="778" y="664"/>
                    </a:cubicBezTo>
                    <a:cubicBezTo>
                      <a:pt x="755" y="412"/>
                      <a:pt x="641" y="184"/>
                      <a:pt x="5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106"/>
              <p:cNvSpPr/>
              <p:nvPr/>
            </p:nvSpPr>
            <p:spPr>
              <a:xfrm>
                <a:off x="3023375" y="4774275"/>
                <a:ext cx="42325" cy="57550"/>
              </a:xfrm>
              <a:custGeom>
                <a:avLst/>
                <a:gdLst/>
                <a:ahLst/>
                <a:cxnLst/>
                <a:rect l="l" t="t" r="r" b="b"/>
                <a:pathLst>
                  <a:path w="1693" h="2302" extrusionOk="0">
                    <a:moveTo>
                      <a:pt x="663" y="1"/>
                    </a:moveTo>
                    <a:lnTo>
                      <a:pt x="663" y="24"/>
                    </a:lnTo>
                    <a:cubicBezTo>
                      <a:pt x="0" y="207"/>
                      <a:pt x="320" y="641"/>
                      <a:pt x="434" y="1007"/>
                    </a:cubicBezTo>
                    <a:cubicBezTo>
                      <a:pt x="434" y="1350"/>
                      <a:pt x="457" y="1670"/>
                      <a:pt x="457" y="1990"/>
                    </a:cubicBezTo>
                    <a:lnTo>
                      <a:pt x="686" y="1990"/>
                    </a:lnTo>
                    <a:cubicBezTo>
                      <a:pt x="958" y="2045"/>
                      <a:pt x="1173" y="2301"/>
                      <a:pt x="1456" y="2301"/>
                    </a:cubicBezTo>
                    <a:cubicBezTo>
                      <a:pt x="1530" y="2301"/>
                      <a:pt x="1608" y="2284"/>
                      <a:pt x="1692" y="2242"/>
                    </a:cubicBezTo>
                    <a:cubicBezTo>
                      <a:pt x="1349" y="1487"/>
                      <a:pt x="1006" y="755"/>
                      <a:pt x="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106"/>
              <p:cNvSpPr/>
              <p:nvPr/>
            </p:nvSpPr>
            <p:spPr>
              <a:xfrm>
                <a:off x="3025075" y="4742275"/>
                <a:ext cx="17175" cy="57200"/>
              </a:xfrm>
              <a:custGeom>
                <a:avLst/>
                <a:gdLst/>
                <a:ahLst/>
                <a:cxnLst/>
                <a:rect l="l" t="t" r="r" b="b"/>
                <a:pathLst>
                  <a:path w="687" h="2288" extrusionOk="0">
                    <a:moveTo>
                      <a:pt x="161" y="0"/>
                    </a:moveTo>
                    <a:cubicBezTo>
                      <a:pt x="92" y="0"/>
                      <a:pt x="1" y="92"/>
                      <a:pt x="1" y="138"/>
                    </a:cubicBezTo>
                    <a:cubicBezTo>
                      <a:pt x="46" y="709"/>
                      <a:pt x="92" y="1281"/>
                      <a:pt x="115" y="1853"/>
                    </a:cubicBezTo>
                    <a:cubicBezTo>
                      <a:pt x="138" y="2035"/>
                      <a:pt x="229" y="2173"/>
                      <a:pt x="366" y="2287"/>
                    </a:cubicBezTo>
                    <a:cubicBezTo>
                      <a:pt x="389" y="1944"/>
                      <a:pt x="229" y="1555"/>
                      <a:pt x="595" y="1281"/>
                    </a:cubicBezTo>
                    <a:cubicBezTo>
                      <a:pt x="687" y="846"/>
                      <a:pt x="435" y="481"/>
                      <a:pt x="344" y="92"/>
                    </a:cubicBezTo>
                    <a:cubicBezTo>
                      <a:pt x="298" y="23"/>
                      <a:pt x="229" y="0"/>
                      <a:pt x="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106"/>
              <p:cNvSpPr/>
              <p:nvPr/>
            </p:nvSpPr>
            <p:spPr>
              <a:xfrm>
                <a:off x="3038800" y="4728550"/>
                <a:ext cx="8025" cy="20600"/>
              </a:xfrm>
              <a:custGeom>
                <a:avLst/>
                <a:gdLst/>
                <a:ahLst/>
                <a:cxnLst/>
                <a:rect l="l" t="t" r="r" b="b"/>
                <a:pathLst>
                  <a:path w="321" h="824" extrusionOk="0">
                    <a:moveTo>
                      <a:pt x="92" y="1"/>
                    </a:moveTo>
                    <a:lnTo>
                      <a:pt x="92" y="1"/>
                    </a:lnTo>
                    <a:cubicBezTo>
                      <a:pt x="69" y="298"/>
                      <a:pt x="0" y="595"/>
                      <a:pt x="298" y="824"/>
                    </a:cubicBezTo>
                    <a:cubicBezTo>
                      <a:pt x="321" y="549"/>
                      <a:pt x="252" y="252"/>
                      <a:pt x="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106"/>
              <p:cNvSpPr/>
              <p:nvPr/>
            </p:nvSpPr>
            <p:spPr>
              <a:xfrm>
                <a:off x="3059375" y="4865025"/>
                <a:ext cx="66350" cy="74500"/>
              </a:xfrm>
              <a:custGeom>
                <a:avLst/>
                <a:gdLst/>
                <a:ahLst/>
                <a:cxnLst/>
                <a:rect l="l" t="t" r="r" b="b"/>
                <a:pathLst>
                  <a:path w="2654" h="2980" extrusionOk="0">
                    <a:moveTo>
                      <a:pt x="799" y="1"/>
                    </a:moveTo>
                    <a:cubicBezTo>
                      <a:pt x="687" y="1"/>
                      <a:pt x="579" y="45"/>
                      <a:pt x="504" y="121"/>
                    </a:cubicBezTo>
                    <a:lnTo>
                      <a:pt x="1" y="624"/>
                    </a:lnTo>
                    <a:cubicBezTo>
                      <a:pt x="527" y="1333"/>
                      <a:pt x="938" y="2088"/>
                      <a:pt x="1235" y="2911"/>
                    </a:cubicBezTo>
                    <a:cubicBezTo>
                      <a:pt x="1270" y="2956"/>
                      <a:pt x="1321" y="2979"/>
                      <a:pt x="1373" y="2979"/>
                    </a:cubicBezTo>
                    <a:cubicBezTo>
                      <a:pt x="1424" y="2979"/>
                      <a:pt x="1476" y="2956"/>
                      <a:pt x="1510" y="2911"/>
                    </a:cubicBezTo>
                    <a:cubicBezTo>
                      <a:pt x="1578" y="2659"/>
                      <a:pt x="1876" y="2408"/>
                      <a:pt x="1510" y="2156"/>
                    </a:cubicBezTo>
                    <a:cubicBezTo>
                      <a:pt x="1350" y="2042"/>
                      <a:pt x="1464" y="1950"/>
                      <a:pt x="1578" y="1882"/>
                    </a:cubicBezTo>
                    <a:cubicBezTo>
                      <a:pt x="1673" y="1797"/>
                      <a:pt x="1767" y="1766"/>
                      <a:pt x="1861" y="1766"/>
                    </a:cubicBezTo>
                    <a:cubicBezTo>
                      <a:pt x="1996" y="1766"/>
                      <a:pt x="2130" y="1828"/>
                      <a:pt x="2264" y="1882"/>
                    </a:cubicBezTo>
                    <a:cubicBezTo>
                      <a:pt x="2653" y="578"/>
                      <a:pt x="1624" y="395"/>
                      <a:pt x="870" y="7"/>
                    </a:cubicBezTo>
                    <a:cubicBezTo>
                      <a:pt x="846" y="3"/>
                      <a:pt x="822" y="1"/>
                      <a:pt x="7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106"/>
              <p:cNvSpPr/>
              <p:nvPr/>
            </p:nvSpPr>
            <p:spPr>
              <a:xfrm>
                <a:off x="3090250" y="4937200"/>
                <a:ext cx="19450" cy="25750"/>
              </a:xfrm>
              <a:custGeom>
                <a:avLst/>
                <a:gdLst/>
                <a:ahLst/>
                <a:cxnLst/>
                <a:rect l="l" t="t" r="r" b="b"/>
                <a:pathLst>
                  <a:path w="778" h="1030" extrusionOk="0">
                    <a:moveTo>
                      <a:pt x="0" y="1"/>
                    </a:moveTo>
                    <a:lnTo>
                      <a:pt x="755" y="1030"/>
                    </a:lnTo>
                    <a:cubicBezTo>
                      <a:pt x="778" y="573"/>
                      <a:pt x="709" y="207"/>
                      <a:pt x="252" y="1"/>
                    </a:cubicBezTo>
                    <a:close/>
                  </a:path>
                </a:pathLst>
              </a:custGeom>
              <a:solidFill>
                <a:srgbClr val="CB51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106"/>
              <p:cNvSpPr/>
              <p:nvPr/>
            </p:nvSpPr>
            <p:spPr>
              <a:xfrm>
                <a:off x="3829975" y="5332225"/>
                <a:ext cx="37200" cy="6900"/>
              </a:xfrm>
              <a:custGeom>
                <a:avLst/>
                <a:gdLst/>
                <a:ahLst/>
                <a:cxnLst/>
                <a:rect l="l" t="t" r="r" b="b"/>
                <a:pathLst>
                  <a:path w="1488" h="276" extrusionOk="0">
                    <a:moveTo>
                      <a:pt x="1" y="1"/>
                    </a:moveTo>
                    <a:cubicBezTo>
                      <a:pt x="218" y="184"/>
                      <a:pt x="481" y="275"/>
                      <a:pt x="744" y="275"/>
                    </a:cubicBezTo>
                    <a:cubicBezTo>
                      <a:pt x="1007" y="275"/>
                      <a:pt x="1270" y="184"/>
                      <a:pt x="1487" y="1"/>
                    </a:cubicBezTo>
                    <a:close/>
                  </a:path>
                </a:pathLst>
              </a:custGeom>
              <a:solidFill>
                <a:srgbClr val="BE4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106"/>
              <p:cNvSpPr/>
              <p:nvPr/>
            </p:nvSpPr>
            <p:spPr>
              <a:xfrm>
                <a:off x="3816275" y="5332225"/>
                <a:ext cx="7450" cy="5175"/>
              </a:xfrm>
              <a:custGeom>
                <a:avLst/>
                <a:gdLst/>
                <a:ahLst/>
                <a:cxnLst/>
                <a:rect l="l" t="t" r="r" b="b"/>
                <a:pathLst>
                  <a:path w="298" h="207" extrusionOk="0">
                    <a:moveTo>
                      <a:pt x="0" y="207"/>
                    </a:moveTo>
                    <a:lnTo>
                      <a:pt x="297" y="1"/>
                    </a:lnTo>
                    <a:close/>
                  </a:path>
                </a:pathLst>
              </a:custGeom>
              <a:solidFill>
                <a:srgbClr val="BE4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106"/>
              <p:cNvSpPr/>
              <p:nvPr/>
            </p:nvSpPr>
            <p:spPr>
              <a:xfrm>
                <a:off x="3297200" y="5169300"/>
                <a:ext cx="83475" cy="53775"/>
              </a:xfrm>
              <a:custGeom>
                <a:avLst/>
                <a:gdLst/>
                <a:ahLst/>
                <a:cxnLst/>
                <a:rect l="l" t="t" r="r" b="b"/>
                <a:pathLst>
                  <a:path w="3339" h="2151" extrusionOk="0">
                    <a:moveTo>
                      <a:pt x="1738" y="1"/>
                    </a:moveTo>
                    <a:cubicBezTo>
                      <a:pt x="1647" y="69"/>
                      <a:pt x="1486" y="92"/>
                      <a:pt x="1486" y="252"/>
                    </a:cubicBezTo>
                    <a:cubicBezTo>
                      <a:pt x="1578" y="481"/>
                      <a:pt x="1829" y="710"/>
                      <a:pt x="1692" y="938"/>
                    </a:cubicBezTo>
                    <a:cubicBezTo>
                      <a:pt x="1640" y="1044"/>
                      <a:pt x="1577" y="1080"/>
                      <a:pt x="1509" y="1080"/>
                    </a:cubicBezTo>
                    <a:cubicBezTo>
                      <a:pt x="1371" y="1080"/>
                      <a:pt x="1213" y="931"/>
                      <a:pt x="1075" y="915"/>
                    </a:cubicBezTo>
                    <a:lnTo>
                      <a:pt x="0" y="755"/>
                    </a:lnTo>
                    <a:lnTo>
                      <a:pt x="0" y="755"/>
                    </a:lnTo>
                    <a:cubicBezTo>
                      <a:pt x="160" y="1075"/>
                      <a:pt x="503" y="1258"/>
                      <a:pt x="869" y="1258"/>
                    </a:cubicBezTo>
                    <a:cubicBezTo>
                      <a:pt x="1281" y="1281"/>
                      <a:pt x="1464" y="1579"/>
                      <a:pt x="1532" y="1967"/>
                    </a:cubicBezTo>
                    <a:lnTo>
                      <a:pt x="1761" y="1990"/>
                    </a:lnTo>
                    <a:cubicBezTo>
                      <a:pt x="1955" y="2100"/>
                      <a:pt x="2176" y="2151"/>
                      <a:pt x="2401" y="2151"/>
                    </a:cubicBezTo>
                    <a:cubicBezTo>
                      <a:pt x="2600" y="2151"/>
                      <a:pt x="2803" y="2111"/>
                      <a:pt x="2996" y="2036"/>
                    </a:cubicBezTo>
                    <a:cubicBezTo>
                      <a:pt x="3339" y="1601"/>
                      <a:pt x="2904" y="1304"/>
                      <a:pt x="2813" y="961"/>
                    </a:cubicBezTo>
                    <a:cubicBezTo>
                      <a:pt x="2515" y="572"/>
                      <a:pt x="2241" y="161"/>
                      <a:pt x="1738" y="1"/>
                    </a:cubicBezTo>
                    <a:close/>
                  </a:path>
                </a:pathLst>
              </a:custGeom>
              <a:solidFill>
                <a:srgbClr val="C95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106"/>
              <p:cNvSpPr/>
              <p:nvPr/>
            </p:nvSpPr>
            <p:spPr>
              <a:xfrm>
                <a:off x="3234875" y="5143575"/>
                <a:ext cx="25175" cy="18900"/>
              </a:xfrm>
              <a:custGeom>
                <a:avLst/>
                <a:gdLst/>
                <a:ahLst/>
                <a:cxnLst/>
                <a:rect l="l" t="t" r="r" b="b"/>
                <a:pathLst>
                  <a:path w="1007" h="756" extrusionOk="0">
                    <a:moveTo>
                      <a:pt x="1" y="1"/>
                    </a:moveTo>
                    <a:lnTo>
                      <a:pt x="229" y="504"/>
                    </a:lnTo>
                    <a:lnTo>
                      <a:pt x="504" y="755"/>
                    </a:lnTo>
                    <a:lnTo>
                      <a:pt x="732" y="755"/>
                    </a:lnTo>
                    <a:lnTo>
                      <a:pt x="1007" y="732"/>
                    </a:lnTo>
                    <a:cubicBezTo>
                      <a:pt x="755" y="389"/>
                      <a:pt x="504"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106"/>
              <p:cNvSpPr/>
              <p:nvPr/>
            </p:nvSpPr>
            <p:spPr>
              <a:xfrm>
                <a:off x="3284625" y="5181250"/>
                <a:ext cx="12600" cy="6950"/>
              </a:xfrm>
              <a:custGeom>
                <a:avLst/>
                <a:gdLst/>
                <a:ahLst/>
                <a:cxnLst/>
                <a:rect l="l" t="t" r="r" b="b"/>
                <a:pathLst>
                  <a:path w="504" h="278" extrusionOk="0">
                    <a:moveTo>
                      <a:pt x="52" y="0"/>
                    </a:moveTo>
                    <a:cubicBezTo>
                      <a:pt x="35" y="0"/>
                      <a:pt x="18" y="1"/>
                      <a:pt x="0" y="3"/>
                    </a:cubicBezTo>
                    <a:cubicBezTo>
                      <a:pt x="92" y="186"/>
                      <a:pt x="297" y="277"/>
                      <a:pt x="503" y="277"/>
                    </a:cubicBezTo>
                    <a:cubicBezTo>
                      <a:pt x="399" y="110"/>
                      <a:pt x="237" y="0"/>
                      <a:pt x="52" y="0"/>
                    </a:cubicBezTo>
                    <a:close/>
                  </a:path>
                </a:pathLst>
              </a:custGeom>
              <a:solidFill>
                <a:srgbClr val="C95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106"/>
              <p:cNvSpPr/>
              <p:nvPr/>
            </p:nvSpPr>
            <p:spPr>
              <a:xfrm>
                <a:off x="4197575" y="5168725"/>
                <a:ext cx="20600" cy="12600"/>
              </a:xfrm>
              <a:custGeom>
                <a:avLst/>
                <a:gdLst/>
                <a:ahLst/>
                <a:cxnLst/>
                <a:rect l="l" t="t" r="r" b="b"/>
                <a:pathLst>
                  <a:path w="824" h="504" extrusionOk="0">
                    <a:moveTo>
                      <a:pt x="366" y="1"/>
                    </a:moveTo>
                    <a:cubicBezTo>
                      <a:pt x="0" y="24"/>
                      <a:pt x="0" y="47"/>
                      <a:pt x="69" y="504"/>
                    </a:cubicBezTo>
                    <a:cubicBezTo>
                      <a:pt x="343" y="367"/>
                      <a:pt x="640" y="298"/>
                      <a:pt x="823" y="1"/>
                    </a:cubicBez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106"/>
              <p:cNvSpPr/>
              <p:nvPr/>
            </p:nvSpPr>
            <p:spPr>
              <a:xfrm>
                <a:off x="4187275" y="5181250"/>
                <a:ext cx="12025" cy="6450"/>
              </a:xfrm>
              <a:custGeom>
                <a:avLst/>
                <a:gdLst/>
                <a:ahLst/>
                <a:cxnLst/>
                <a:rect l="l" t="t" r="r" b="b"/>
                <a:pathLst>
                  <a:path w="481" h="258" extrusionOk="0">
                    <a:moveTo>
                      <a:pt x="428" y="0"/>
                    </a:moveTo>
                    <a:cubicBezTo>
                      <a:pt x="244" y="0"/>
                      <a:pt x="84" y="108"/>
                      <a:pt x="0" y="254"/>
                    </a:cubicBezTo>
                    <a:cubicBezTo>
                      <a:pt x="19" y="257"/>
                      <a:pt x="38" y="258"/>
                      <a:pt x="56" y="258"/>
                    </a:cubicBezTo>
                    <a:cubicBezTo>
                      <a:pt x="224" y="258"/>
                      <a:pt x="398" y="167"/>
                      <a:pt x="481" y="3"/>
                    </a:cubicBezTo>
                    <a:cubicBezTo>
                      <a:pt x="463" y="1"/>
                      <a:pt x="446" y="0"/>
                      <a:pt x="428" y="0"/>
                    </a:cubicBez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106"/>
              <p:cNvSpPr/>
              <p:nvPr/>
            </p:nvSpPr>
            <p:spPr>
              <a:xfrm>
                <a:off x="3467550" y="5257100"/>
                <a:ext cx="180100" cy="68300"/>
              </a:xfrm>
              <a:custGeom>
                <a:avLst/>
                <a:gdLst/>
                <a:ahLst/>
                <a:cxnLst/>
                <a:rect l="l" t="t" r="r" b="b"/>
                <a:pathLst>
                  <a:path w="7204" h="2732" extrusionOk="0">
                    <a:moveTo>
                      <a:pt x="1105" y="1"/>
                    </a:moveTo>
                    <a:cubicBezTo>
                      <a:pt x="981" y="1"/>
                      <a:pt x="857" y="11"/>
                      <a:pt x="732" y="33"/>
                    </a:cubicBezTo>
                    <a:cubicBezTo>
                      <a:pt x="0" y="285"/>
                      <a:pt x="46" y="719"/>
                      <a:pt x="458" y="1222"/>
                    </a:cubicBezTo>
                    <a:cubicBezTo>
                      <a:pt x="938" y="1291"/>
                      <a:pt x="1304" y="1565"/>
                      <a:pt x="1693" y="1748"/>
                    </a:cubicBezTo>
                    <a:cubicBezTo>
                      <a:pt x="2058" y="1977"/>
                      <a:pt x="2493" y="1817"/>
                      <a:pt x="2836" y="2022"/>
                    </a:cubicBezTo>
                    <a:cubicBezTo>
                      <a:pt x="3225" y="2114"/>
                      <a:pt x="3636" y="2000"/>
                      <a:pt x="3956" y="2251"/>
                    </a:cubicBezTo>
                    <a:cubicBezTo>
                      <a:pt x="4005" y="2256"/>
                      <a:pt x="4055" y="2258"/>
                      <a:pt x="4105" y="2258"/>
                    </a:cubicBezTo>
                    <a:cubicBezTo>
                      <a:pt x="4261" y="2258"/>
                      <a:pt x="4421" y="2239"/>
                      <a:pt x="4575" y="2239"/>
                    </a:cubicBezTo>
                    <a:cubicBezTo>
                      <a:pt x="4809" y="2239"/>
                      <a:pt x="5031" y="2283"/>
                      <a:pt x="5214" y="2503"/>
                    </a:cubicBezTo>
                    <a:lnTo>
                      <a:pt x="5969" y="2503"/>
                    </a:lnTo>
                    <a:cubicBezTo>
                      <a:pt x="6055" y="2503"/>
                      <a:pt x="6144" y="2496"/>
                      <a:pt x="6231" y="2496"/>
                    </a:cubicBezTo>
                    <a:cubicBezTo>
                      <a:pt x="6419" y="2496"/>
                      <a:pt x="6598" y="2528"/>
                      <a:pt x="6723" y="2731"/>
                    </a:cubicBezTo>
                    <a:cubicBezTo>
                      <a:pt x="7066" y="2457"/>
                      <a:pt x="7203" y="2160"/>
                      <a:pt x="6975" y="1771"/>
                    </a:cubicBezTo>
                    <a:cubicBezTo>
                      <a:pt x="6883" y="1657"/>
                      <a:pt x="6769" y="1542"/>
                      <a:pt x="6609" y="1497"/>
                    </a:cubicBezTo>
                    <a:cubicBezTo>
                      <a:pt x="6472" y="1405"/>
                      <a:pt x="6357" y="1314"/>
                      <a:pt x="6220" y="1245"/>
                    </a:cubicBezTo>
                    <a:lnTo>
                      <a:pt x="6083" y="1176"/>
                    </a:lnTo>
                    <a:lnTo>
                      <a:pt x="5786" y="993"/>
                    </a:lnTo>
                    <a:cubicBezTo>
                      <a:pt x="5075" y="821"/>
                      <a:pt x="4384" y="486"/>
                      <a:pt x="3638" y="486"/>
                    </a:cubicBezTo>
                    <a:cubicBezTo>
                      <a:pt x="3592" y="486"/>
                      <a:pt x="3545" y="488"/>
                      <a:pt x="3499" y="490"/>
                    </a:cubicBezTo>
                    <a:cubicBezTo>
                      <a:pt x="2927" y="468"/>
                      <a:pt x="2424" y="239"/>
                      <a:pt x="1875" y="125"/>
                    </a:cubicBezTo>
                    <a:cubicBezTo>
                      <a:pt x="1627" y="47"/>
                      <a:pt x="1368" y="1"/>
                      <a:pt x="11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106"/>
              <p:cNvSpPr/>
              <p:nvPr/>
            </p:nvSpPr>
            <p:spPr>
              <a:xfrm>
                <a:off x="3401225" y="5234625"/>
                <a:ext cx="89775" cy="53050"/>
              </a:xfrm>
              <a:custGeom>
                <a:avLst/>
                <a:gdLst/>
                <a:ahLst/>
                <a:cxnLst/>
                <a:rect l="l" t="t" r="r" b="b"/>
                <a:pathLst>
                  <a:path w="3591" h="2122" extrusionOk="0">
                    <a:moveTo>
                      <a:pt x="687" y="0"/>
                    </a:moveTo>
                    <a:cubicBezTo>
                      <a:pt x="635" y="0"/>
                      <a:pt x="584" y="6"/>
                      <a:pt x="527" y="17"/>
                    </a:cubicBezTo>
                    <a:cubicBezTo>
                      <a:pt x="1" y="360"/>
                      <a:pt x="275" y="635"/>
                      <a:pt x="618" y="886"/>
                    </a:cubicBezTo>
                    <a:lnTo>
                      <a:pt x="870" y="1138"/>
                    </a:lnTo>
                    <a:cubicBezTo>
                      <a:pt x="1007" y="1298"/>
                      <a:pt x="1236" y="1229"/>
                      <a:pt x="1373" y="1389"/>
                    </a:cubicBezTo>
                    <a:cubicBezTo>
                      <a:pt x="1441" y="1481"/>
                      <a:pt x="1533" y="1549"/>
                      <a:pt x="1602" y="1641"/>
                    </a:cubicBezTo>
                    <a:cubicBezTo>
                      <a:pt x="1703" y="1618"/>
                      <a:pt x="1799" y="1608"/>
                      <a:pt x="1892" y="1608"/>
                    </a:cubicBezTo>
                    <a:cubicBezTo>
                      <a:pt x="2362" y="1608"/>
                      <a:pt x="2728" y="1873"/>
                      <a:pt x="3111" y="2121"/>
                    </a:cubicBezTo>
                    <a:cubicBezTo>
                      <a:pt x="3111" y="1755"/>
                      <a:pt x="2745" y="1321"/>
                      <a:pt x="3362" y="1115"/>
                    </a:cubicBezTo>
                    <a:cubicBezTo>
                      <a:pt x="3591" y="863"/>
                      <a:pt x="2996" y="841"/>
                      <a:pt x="3202" y="589"/>
                    </a:cubicBezTo>
                    <a:cubicBezTo>
                      <a:pt x="2905" y="315"/>
                      <a:pt x="2493" y="292"/>
                      <a:pt x="2105" y="177"/>
                    </a:cubicBezTo>
                    <a:cubicBezTo>
                      <a:pt x="2036" y="219"/>
                      <a:pt x="1967" y="233"/>
                      <a:pt x="1899" y="233"/>
                    </a:cubicBezTo>
                    <a:cubicBezTo>
                      <a:pt x="1739" y="233"/>
                      <a:pt x="1579" y="155"/>
                      <a:pt x="1419" y="155"/>
                    </a:cubicBezTo>
                    <a:cubicBezTo>
                      <a:pt x="1236" y="109"/>
                      <a:pt x="1030" y="86"/>
                      <a:pt x="847" y="17"/>
                    </a:cubicBezTo>
                    <a:cubicBezTo>
                      <a:pt x="790" y="6"/>
                      <a:pt x="738" y="0"/>
                      <a:pt x="687" y="0"/>
                    </a:cubicBezTo>
                    <a:close/>
                  </a:path>
                </a:pathLst>
              </a:custGeom>
              <a:solidFill>
                <a:srgbClr val="C3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106"/>
              <p:cNvSpPr/>
              <p:nvPr/>
            </p:nvSpPr>
            <p:spPr>
              <a:xfrm>
                <a:off x="3509850" y="5300425"/>
                <a:ext cx="32050" cy="9425"/>
              </a:xfrm>
              <a:custGeom>
                <a:avLst/>
                <a:gdLst/>
                <a:ahLst/>
                <a:cxnLst/>
                <a:rect l="l" t="t" r="r" b="b"/>
                <a:pathLst>
                  <a:path w="1282" h="377" extrusionOk="0">
                    <a:moveTo>
                      <a:pt x="643" y="1"/>
                    </a:moveTo>
                    <a:cubicBezTo>
                      <a:pt x="480" y="1"/>
                      <a:pt x="312" y="22"/>
                      <a:pt x="148" y="22"/>
                    </a:cubicBezTo>
                    <a:cubicBezTo>
                      <a:pt x="98" y="22"/>
                      <a:pt x="49" y="20"/>
                      <a:pt x="1" y="15"/>
                    </a:cubicBezTo>
                    <a:lnTo>
                      <a:pt x="1" y="15"/>
                    </a:lnTo>
                    <a:cubicBezTo>
                      <a:pt x="183" y="289"/>
                      <a:pt x="481" y="244"/>
                      <a:pt x="755" y="267"/>
                    </a:cubicBezTo>
                    <a:cubicBezTo>
                      <a:pt x="839" y="334"/>
                      <a:pt x="947" y="376"/>
                      <a:pt x="1053" y="376"/>
                    </a:cubicBezTo>
                    <a:cubicBezTo>
                      <a:pt x="1092" y="376"/>
                      <a:pt x="1130" y="370"/>
                      <a:pt x="1167" y="358"/>
                    </a:cubicBezTo>
                    <a:cubicBezTo>
                      <a:pt x="1212" y="312"/>
                      <a:pt x="1235" y="289"/>
                      <a:pt x="1281" y="244"/>
                    </a:cubicBezTo>
                    <a:cubicBezTo>
                      <a:pt x="1092" y="43"/>
                      <a:pt x="872" y="1"/>
                      <a:pt x="643" y="1"/>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106"/>
              <p:cNvSpPr/>
              <p:nvPr/>
            </p:nvSpPr>
            <p:spPr>
              <a:xfrm>
                <a:off x="3539000" y="5303950"/>
                <a:ext cx="27475" cy="9450"/>
              </a:xfrm>
              <a:custGeom>
                <a:avLst/>
                <a:gdLst/>
                <a:ahLst/>
                <a:cxnLst/>
                <a:rect l="l" t="t" r="r" b="b"/>
                <a:pathLst>
                  <a:path w="1099" h="378" extrusionOk="0">
                    <a:moveTo>
                      <a:pt x="482" y="0"/>
                    </a:moveTo>
                    <a:cubicBezTo>
                      <a:pt x="357" y="0"/>
                      <a:pt x="231" y="33"/>
                      <a:pt x="115" y="103"/>
                    </a:cubicBezTo>
                    <a:lnTo>
                      <a:pt x="92" y="126"/>
                    </a:lnTo>
                    <a:cubicBezTo>
                      <a:pt x="69" y="126"/>
                      <a:pt x="46" y="148"/>
                      <a:pt x="24" y="194"/>
                    </a:cubicBezTo>
                    <a:cubicBezTo>
                      <a:pt x="1" y="240"/>
                      <a:pt x="24" y="309"/>
                      <a:pt x="115" y="331"/>
                    </a:cubicBezTo>
                    <a:lnTo>
                      <a:pt x="847" y="377"/>
                    </a:lnTo>
                    <a:lnTo>
                      <a:pt x="1098" y="354"/>
                    </a:lnTo>
                    <a:cubicBezTo>
                      <a:pt x="962" y="127"/>
                      <a:pt x="725" y="0"/>
                      <a:pt x="482" y="0"/>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106"/>
              <p:cNvSpPr/>
              <p:nvPr/>
            </p:nvSpPr>
            <p:spPr>
              <a:xfrm>
                <a:off x="3528725" y="5307075"/>
                <a:ext cx="13175" cy="5825"/>
              </a:xfrm>
              <a:custGeom>
                <a:avLst/>
                <a:gdLst/>
                <a:ahLst/>
                <a:cxnLst/>
                <a:rect l="l" t="t" r="r" b="b"/>
                <a:pathLst>
                  <a:path w="527" h="233" extrusionOk="0">
                    <a:moveTo>
                      <a:pt x="0" y="1"/>
                    </a:moveTo>
                    <a:cubicBezTo>
                      <a:pt x="103" y="144"/>
                      <a:pt x="279" y="233"/>
                      <a:pt x="463" y="233"/>
                    </a:cubicBezTo>
                    <a:cubicBezTo>
                      <a:pt x="484" y="233"/>
                      <a:pt x="505" y="232"/>
                      <a:pt x="526" y="229"/>
                    </a:cubicBezTo>
                    <a:lnTo>
                      <a:pt x="503" y="1"/>
                    </a:ln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106"/>
              <p:cNvSpPr/>
              <p:nvPr/>
            </p:nvSpPr>
            <p:spPr>
              <a:xfrm>
                <a:off x="3341200" y="5212750"/>
                <a:ext cx="100650" cy="44050"/>
              </a:xfrm>
              <a:custGeom>
                <a:avLst/>
                <a:gdLst/>
                <a:ahLst/>
                <a:cxnLst/>
                <a:rect l="l" t="t" r="r" b="b"/>
                <a:pathLst>
                  <a:path w="4026" h="1762" extrusionOk="0">
                    <a:moveTo>
                      <a:pt x="1236" y="1"/>
                    </a:moveTo>
                    <a:cubicBezTo>
                      <a:pt x="1058" y="214"/>
                      <a:pt x="844" y="255"/>
                      <a:pt x="621" y="255"/>
                    </a:cubicBezTo>
                    <a:cubicBezTo>
                      <a:pt x="479" y="255"/>
                      <a:pt x="334" y="238"/>
                      <a:pt x="192" y="238"/>
                    </a:cubicBezTo>
                    <a:cubicBezTo>
                      <a:pt x="127" y="238"/>
                      <a:pt x="63" y="242"/>
                      <a:pt x="1" y="252"/>
                    </a:cubicBezTo>
                    <a:cubicBezTo>
                      <a:pt x="961" y="824"/>
                      <a:pt x="1967" y="1327"/>
                      <a:pt x="2996" y="1761"/>
                    </a:cubicBezTo>
                    <a:cubicBezTo>
                      <a:pt x="2745" y="1167"/>
                      <a:pt x="2745" y="1167"/>
                      <a:pt x="3248" y="1007"/>
                    </a:cubicBezTo>
                    <a:cubicBezTo>
                      <a:pt x="3522" y="984"/>
                      <a:pt x="3842" y="1030"/>
                      <a:pt x="4025" y="755"/>
                    </a:cubicBezTo>
                    <a:cubicBezTo>
                      <a:pt x="3660" y="412"/>
                      <a:pt x="3156" y="481"/>
                      <a:pt x="2768" y="206"/>
                    </a:cubicBezTo>
                    <a:cubicBezTo>
                      <a:pt x="2653" y="254"/>
                      <a:pt x="2543" y="273"/>
                      <a:pt x="2435" y="273"/>
                    </a:cubicBezTo>
                    <a:cubicBezTo>
                      <a:pt x="2025" y="273"/>
                      <a:pt x="1652" y="1"/>
                      <a:pt x="1236" y="1"/>
                    </a:cubicBezTo>
                    <a:close/>
                  </a:path>
                </a:pathLst>
              </a:custGeom>
              <a:solidFill>
                <a:srgbClr val="BB39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106"/>
              <p:cNvSpPr/>
              <p:nvPr/>
            </p:nvSpPr>
            <p:spPr>
              <a:xfrm>
                <a:off x="3422375" y="5262975"/>
                <a:ext cx="12600" cy="6400"/>
              </a:xfrm>
              <a:custGeom>
                <a:avLst/>
                <a:gdLst/>
                <a:ahLst/>
                <a:cxnLst/>
                <a:rect l="l" t="t" r="r" b="b"/>
                <a:pathLst>
                  <a:path w="504" h="256" extrusionOk="0">
                    <a:moveTo>
                      <a:pt x="63" y="0"/>
                    </a:moveTo>
                    <a:cubicBezTo>
                      <a:pt x="42" y="0"/>
                      <a:pt x="22" y="2"/>
                      <a:pt x="1" y="4"/>
                    </a:cubicBezTo>
                    <a:lnTo>
                      <a:pt x="1" y="255"/>
                    </a:lnTo>
                    <a:lnTo>
                      <a:pt x="504" y="255"/>
                    </a:lnTo>
                    <a:cubicBezTo>
                      <a:pt x="401" y="91"/>
                      <a:pt x="243" y="0"/>
                      <a:pt x="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106"/>
              <p:cNvSpPr/>
              <p:nvPr/>
            </p:nvSpPr>
            <p:spPr>
              <a:xfrm>
                <a:off x="3039950" y="4819750"/>
                <a:ext cx="38325" cy="48325"/>
              </a:xfrm>
              <a:custGeom>
                <a:avLst/>
                <a:gdLst/>
                <a:ahLst/>
                <a:cxnLst/>
                <a:rect l="l" t="t" r="r" b="b"/>
                <a:pathLst>
                  <a:path w="1533" h="1933" extrusionOk="0">
                    <a:moveTo>
                      <a:pt x="309" y="0"/>
                    </a:moveTo>
                    <a:cubicBezTo>
                      <a:pt x="192" y="0"/>
                      <a:pt x="78" y="61"/>
                      <a:pt x="23" y="171"/>
                    </a:cubicBezTo>
                    <a:cubicBezTo>
                      <a:pt x="160" y="308"/>
                      <a:pt x="160" y="537"/>
                      <a:pt x="23" y="674"/>
                    </a:cubicBezTo>
                    <a:cubicBezTo>
                      <a:pt x="0" y="766"/>
                      <a:pt x="0" y="834"/>
                      <a:pt x="23" y="926"/>
                    </a:cubicBezTo>
                    <a:cubicBezTo>
                      <a:pt x="114" y="994"/>
                      <a:pt x="183" y="1109"/>
                      <a:pt x="252" y="1177"/>
                    </a:cubicBezTo>
                    <a:cubicBezTo>
                      <a:pt x="412" y="1429"/>
                      <a:pt x="480" y="1772"/>
                      <a:pt x="755" y="1932"/>
                    </a:cubicBezTo>
                    <a:cubicBezTo>
                      <a:pt x="1532" y="1749"/>
                      <a:pt x="1418" y="1223"/>
                      <a:pt x="1258" y="674"/>
                    </a:cubicBezTo>
                    <a:cubicBezTo>
                      <a:pt x="1166" y="606"/>
                      <a:pt x="1098" y="514"/>
                      <a:pt x="1029" y="423"/>
                    </a:cubicBezTo>
                    <a:lnTo>
                      <a:pt x="526" y="80"/>
                    </a:lnTo>
                    <a:cubicBezTo>
                      <a:pt x="463" y="26"/>
                      <a:pt x="386" y="0"/>
                      <a:pt x="3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106"/>
              <p:cNvSpPr/>
              <p:nvPr/>
            </p:nvSpPr>
            <p:spPr>
              <a:xfrm>
                <a:off x="3058800" y="4837175"/>
                <a:ext cx="22325" cy="30900"/>
              </a:xfrm>
              <a:custGeom>
                <a:avLst/>
                <a:gdLst/>
                <a:ahLst/>
                <a:cxnLst/>
                <a:rect l="l" t="t" r="r" b="b"/>
                <a:pathLst>
                  <a:path w="893" h="1236" extrusionOk="0">
                    <a:moveTo>
                      <a:pt x="504" y="0"/>
                    </a:moveTo>
                    <a:cubicBezTo>
                      <a:pt x="458" y="115"/>
                      <a:pt x="367" y="252"/>
                      <a:pt x="389" y="343"/>
                    </a:cubicBezTo>
                    <a:cubicBezTo>
                      <a:pt x="595" y="801"/>
                      <a:pt x="207" y="983"/>
                      <a:pt x="1" y="1235"/>
                    </a:cubicBezTo>
                    <a:lnTo>
                      <a:pt x="755" y="1235"/>
                    </a:lnTo>
                    <a:cubicBezTo>
                      <a:pt x="893" y="1098"/>
                      <a:pt x="893" y="869"/>
                      <a:pt x="755" y="732"/>
                    </a:cubicBezTo>
                    <a:cubicBezTo>
                      <a:pt x="710" y="480"/>
                      <a:pt x="778" y="160"/>
                      <a:pt x="5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106"/>
              <p:cNvSpPr/>
              <p:nvPr/>
            </p:nvSpPr>
            <p:spPr>
              <a:xfrm>
                <a:off x="3040525" y="4824025"/>
                <a:ext cx="6300" cy="12600"/>
              </a:xfrm>
              <a:custGeom>
                <a:avLst/>
                <a:gdLst/>
                <a:ahLst/>
                <a:cxnLst/>
                <a:rect l="l" t="t" r="r" b="b"/>
                <a:pathLst>
                  <a:path w="252" h="504" extrusionOk="0">
                    <a:moveTo>
                      <a:pt x="0" y="0"/>
                    </a:moveTo>
                    <a:cubicBezTo>
                      <a:pt x="0" y="183"/>
                      <a:pt x="0" y="343"/>
                      <a:pt x="0" y="503"/>
                    </a:cubicBezTo>
                    <a:cubicBezTo>
                      <a:pt x="229" y="343"/>
                      <a:pt x="252" y="183"/>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106"/>
              <p:cNvSpPr/>
              <p:nvPr/>
            </p:nvSpPr>
            <p:spPr>
              <a:xfrm>
                <a:off x="3040525" y="4842875"/>
                <a:ext cx="5725" cy="6325"/>
              </a:xfrm>
              <a:custGeom>
                <a:avLst/>
                <a:gdLst/>
                <a:ahLst/>
                <a:cxnLst/>
                <a:rect l="l" t="t" r="r" b="b"/>
                <a:pathLst>
                  <a:path w="229" h="253" extrusionOk="0">
                    <a:moveTo>
                      <a:pt x="0" y="1"/>
                    </a:moveTo>
                    <a:lnTo>
                      <a:pt x="229" y="252"/>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106"/>
              <p:cNvSpPr/>
              <p:nvPr/>
            </p:nvSpPr>
            <p:spPr>
              <a:xfrm>
                <a:off x="3228600" y="5137300"/>
                <a:ext cx="6300" cy="6300"/>
              </a:xfrm>
              <a:custGeom>
                <a:avLst/>
                <a:gdLst/>
                <a:ahLst/>
                <a:cxnLst/>
                <a:rect l="l" t="t" r="r" b="b"/>
                <a:pathLst>
                  <a:path w="252" h="252" extrusionOk="0">
                    <a:moveTo>
                      <a:pt x="0" y="0"/>
                    </a:moveTo>
                    <a:lnTo>
                      <a:pt x="252" y="25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106"/>
              <p:cNvSpPr/>
              <p:nvPr/>
            </p:nvSpPr>
            <p:spPr>
              <a:xfrm>
                <a:off x="3434950" y="5269350"/>
                <a:ext cx="6325" cy="5750"/>
              </a:xfrm>
              <a:custGeom>
                <a:avLst/>
                <a:gdLst/>
                <a:ahLst/>
                <a:cxnLst/>
                <a:rect l="l" t="t" r="r" b="b"/>
                <a:pathLst>
                  <a:path w="253" h="230" extrusionOk="0">
                    <a:moveTo>
                      <a:pt x="1" y="0"/>
                    </a:moveTo>
                    <a:cubicBezTo>
                      <a:pt x="92" y="92"/>
                      <a:pt x="161" y="160"/>
                      <a:pt x="253" y="229"/>
                    </a:cubicBezTo>
                    <a:cubicBezTo>
                      <a:pt x="161" y="160"/>
                      <a:pt x="92" y="69"/>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106"/>
              <p:cNvSpPr/>
              <p:nvPr/>
            </p:nvSpPr>
            <p:spPr>
              <a:xfrm>
                <a:off x="4309050" y="4182450"/>
                <a:ext cx="153800" cy="340900"/>
              </a:xfrm>
              <a:custGeom>
                <a:avLst/>
                <a:gdLst/>
                <a:ahLst/>
                <a:cxnLst/>
                <a:rect l="l" t="t" r="r" b="b"/>
                <a:pathLst>
                  <a:path w="6152" h="13636" extrusionOk="0">
                    <a:moveTo>
                      <a:pt x="655" y="1"/>
                    </a:moveTo>
                    <a:cubicBezTo>
                      <a:pt x="635" y="1"/>
                      <a:pt x="615" y="3"/>
                      <a:pt x="595" y="7"/>
                    </a:cubicBezTo>
                    <a:cubicBezTo>
                      <a:pt x="389" y="53"/>
                      <a:pt x="206" y="167"/>
                      <a:pt x="69" y="327"/>
                    </a:cubicBezTo>
                    <a:cubicBezTo>
                      <a:pt x="0" y="601"/>
                      <a:pt x="46" y="876"/>
                      <a:pt x="183" y="1105"/>
                    </a:cubicBezTo>
                    <a:cubicBezTo>
                      <a:pt x="229" y="1219"/>
                      <a:pt x="274" y="1310"/>
                      <a:pt x="343" y="1402"/>
                    </a:cubicBezTo>
                    <a:cubicBezTo>
                      <a:pt x="572" y="1836"/>
                      <a:pt x="983" y="2179"/>
                      <a:pt x="1143" y="2682"/>
                    </a:cubicBezTo>
                    <a:cubicBezTo>
                      <a:pt x="1692" y="4146"/>
                      <a:pt x="2195" y="5632"/>
                      <a:pt x="2790" y="7073"/>
                    </a:cubicBezTo>
                    <a:cubicBezTo>
                      <a:pt x="2858" y="7164"/>
                      <a:pt x="2973" y="7210"/>
                      <a:pt x="3110" y="7210"/>
                    </a:cubicBezTo>
                    <a:cubicBezTo>
                      <a:pt x="3727" y="6890"/>
                      <a:pt x="3316" y="6387"/>
                      <a:pt x="3384" y="5929"/>
                    </a:cubicBezTo>
                    <a:lnTo>
                      <a:pt x="3384" y="5929"/>
                    </a:lnTo>
                    <a:cubicBezTo>
                      <a:pt x="3773" y="7896"/>
                      <a:pt x="4894" y="9657"/>
                      <a:pt x="5054" y="11692"/>
                    </a:cubicBezTo>
                    <a:cubicBezTo>
                      <a:pt x="5099" y="12149"/>
                      <a:pt x="5305" y="12561"/>
                      <a:pt x="5648" y="12881"/>
                    </a:cubicBezTo>
                    <a:cubicBezTo>
                      <a:pt x="5968" y="13041"/>
                      <a:pt x="5831" y="13498"/>
                      <a:pt x="6151" y="13635"/>
                    </a:cubicBezTo>
                    <a:cubicBezTo>
                      <a:pt x="6083" y="12881"/>
                      <a:pt x="6151" y="12080"/>
                      <a:pt x="5762" y="11372"/>
                    </a:cubicBezTo>
                    <a:cubicBezTo>
                      <a:pt x="5671" y="11212"/>
                      <a:pt x="5671" y="11052"/>
                      <a:pt x="5762" y="10891"/>
                    </a:cubicBezTo>
                    <a:cubicBezTo>
                      <a:pt x="5831" y="10754"/>
                      <a:pt x="5831" y="10571"/>
                      <a:pt x="5762" y="10411"/>
                    </a:cubicBezTo>
                    <a:cubicBezTo>
                      <a:pt x="5237" y="9725"/>
                      <a:pt x="5259" y="8879"/>
                      <a:pt x="5008" y="8102"/>
                    </a:cubicBezTo>
                    <a:cubicBezTo>
                      <a:pt x="4848" y="7622"/>
                      <a:pt x="4528" y="7256"/>
                      <a:pt x="4413" y="6775"/>
                    </a:cubicBezTo>
                    <a:cubicBezTo>
                      <a:pt x="4299" y="6204"/>
                      <a:pt x="4093" y="5655"/>
                      <a:pt x="3842" y="5152"/>
                    </a:cubicBezTo>
                    <a:cubicBezTo>
                      <a:pt x="3544" y="4672"/>
                      <a:pt x="3704" y="3986"/>
                      <a:pt x="3201" y="3597"/>
                    </a:cubicBezTo>
                    <a:cubicBezTo>
                      <a:pt x="3201" y="2888"/>
                      <a:pt x="2698" y="2614"/>
                      <a:pt x="2150" y="2362"/>
                    </a:cubicBezTo>
                    <a:cubicBezTo>
                      <a:pt x="1921" y="2065"/>
                      <a:pt x="1967" y="1608"/>
                      <a:pt x="1646" y="1356"/>
                    </a:cubicBezTo>
                    <a:cubicBezTo>
                      <a:pt x="1189" y="1310"/>
                      <a:pt x="1532" y="716"/>
                      <a:pt x="1143" y="601"/>
                    </a:cubicBezTo>
                    <a:cubicBezTo>
                      <a:pt x="983" y="487"/>
                      <a:pt x="1029" y="236"/>
                      <a:pt x="892" y="98"/>
                    </a:cubicBezTo>
                    <a:cubicBezTo>
                      <a:pt x="835" y="42"/>
                      <a:pt x="748" y="1"/>
                      <a:pt x="6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106"/>
              <p:cNvSpPr/>
              <p:nvPr/>
            </p:nvSpPr>
            <p:spPr>
              <a:xfrm>
                <a:off x="4350200" y="4216350"/>
                <a:ext cx="12600" cy="25175"/>
              </a:xfrm>
              <a:custGeom>
                <a:avLst/>
                <a:gdLst/>
                <a:ahLst/>
                <a:cxnLst/>
                <a:rect l="l" t="t" r="r" b="b"/>
                <a:pathLst>
                  <a:path w="504" h="1007" extrusionOk="0">
                    <a:moveTo>
                      <a:pt x="0" y="0"/>
                    </a:moveTo>
                    <a:cubicBezTo>
                      <a:pt x="0" y="389"/>
                      <a:pt x="183" y="755"/>
                      <a:pt x="504" y="1006"/>
                    </a:cubicBezTo>
                    <a:cubicBezTo>
                      <a:pt x="504" y="778"/>
                      <a:pt x="481" y="503"/>
                      <a:pt x="481" y="252"/>
                    </a:cubicBezTo>
                    <a:cubicBezTo>
                      <a:pt x="412" y="160"/>
                      <a:pt x="298" y="92"/>
                      <a:pt x="229" y="0"/>
                    </a:cubicBez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106"/>
              <p:cNvSpPr/>
              <p:nvPr/>
            </p:nvSpPr>
            <p:spPr>
              <a:xfrm>
                <a:off x="4355925" y="4216350"/>
                <a:ext cx="6300" cy="6875"/>
              </a:xfrm>
              <a:custGeom>
                <a:avLst/>
                <a:gdLst/>
                <a:ahLst/>
                <a:cxnLst/>
                <a:rect l="l" t="t" r="r" b="b"/>
                <a:pathLst>
                  <a:path w="252" h="275" extrusionOk="0">
                    <a:moveTo>
                      <a:pt x="252" y="274"/>
                    </a:moveTo>
                    <a:lnTo>
                      <a:pt x="0" y="0"/>
                    </a:lnTo>
                    <a:close/>
                  </a:path>
                </a:pathLst>
              </a:custGeom>
              <a:solidFill>
                <a:srgbClr val="B83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106"/>
              <p:cNvSpPr/>
              <p:nvPr/>
            </p:nvSpPr>
            <p:spPr>
              <a:xfrm>
                <a:off x="4233575" y="4092850"/>
                <a:ext cx="94925" cy="100000"/>
              </a:xfrm>
              <a:custGeom>
                <a:avLst/>
                <a:gdLst/>
                <a:ahLst/>
                <a:cxnLst/>
                <a:rect l="l" t="t" r="r" b="b"/>
                <a:pathLst>
                  <a:path w="3797" h="4000" extrusionOk="0">
                    <a:moveTo>
                      <a:pt x="462" y="0"/>
                    </a:moveTo>
                    <a:cubicBezTo>
                      <a:pt x="291" y="0"/>
                      <a:pt x="139" y="100"/>
                      <a:pt x="24" y="344"/>
                    </a:cubicBezTo>
                    <a:cubicBezTo>
                      <a:pt x="1" y="458"/>
                      <a:pt x="24" y="573"/>
                      <a:pt x="46" y="687"/>
                    </a:cubicBezTo>
                    <a:cubicBezTo>
                      <a:pt x="161" y="870"/>
                      <a:pt x="321" y="1007"/>
                      <a:pt x="435" y="1190"/>
                    </a:cubicBezTo>
                    <a:cubicBezTo>
                      <a:pt x="504" y="1281"/>
                      <a:pt x="549" y="1350"/>
                      <a:pt x="618" y="1464"/>
                    </a:cubicBezTo>
                    <a:cubicBezTo>
                      <a:pt x="664" y="1556"/>
                      <a:pt x="710" y="1647"/>
                      <a:pt x="778" y="1739"/>
                    </a:cubicBezTo>
                    <a:cubicBezTo>
                      <a:pt x="1281" y="2310"/>
                      <a:pt x="1487" y="3065"/>
                      <a:pt x="2150" y="3499"/>
                    </a:cubicBezTo>
                    <a:cubicBezTo>
                      <a:pt x="2242" y="3591"/>
                      <a:pt x="2333" y="3660"/>
                      <a:pt x="2402" y="3728"/>
                    </a:cubicBezTo>
                    <a:cubicBezTo>
                      <a:pt x="2493" y="3797"/>
                      <a:pt x="2585" y="3865"/>
                      <a:pt x="2676" y="3911"/>
                    </a:cubicBezTo>
                    <a:cubicBezTo>
                      <a:pt x="2749" y="3971"/>
                      <a:pt x="2834" y="4000"/>
                      <a:pt x="2921" y="4000"/>
                    </a:cubicBezTo>
                    <a:cubicBezTo>
                      <a:pt x="3000" y="4000"/>
                      <a:pt x="3081" y="3977"/>
                      <a:pt x="3156" y="3934"/>
                    </a:cubicBezTo>
                    <a:cubicBezTo>
                      <a:pt x="3175" y="3936"/>
                      <a:pt x="3193" y="3937"/>
                      <a:pt x="3212" y="3937"/>
                    </a:cubicBezTo>
                    <a:cubicBezTo>
                      <a:pt x="3380" y="3937"/>
                      <a:pt x="3557" y="3847"/>
                      <a:pt x="3659" y="3682"/>
                    </a:cubicBezTo>
                    <a:cubicBezTo>
                      <a:pt x="3797" y="3362"/>
                      <a:pt x="3522" y="3179"/>
                      <a:pt x="3408" y="2928"/>
                    </a:cubicBezTo>
                    <a:cubicBezTo>
                      <a:pt x="3316" y="2859"/>
                      <a:pt x="3225" y="2768"/>
                      <a:pt x="3156" y="2676"/>
                    </a:cubicBezTo>
                    <a:cubicBezTo>
                      <a:pt x="2768" y="1945"/>
                      <a:pt x="2379" y="1236"/>
                      <a:pt x="1578" y="870"/>
                    </a:cubicBezTo>
                    <a:cubicBezTo>
                      <a:pt x="1304" y="733"/>
                      <a:pt x="1121" y="412"/>
                      <a:pt x="892" y="161"/>
                    </a:cubicBezTo>
                    <a:cubicBezTo>
                      <a:pt x="742" y="61"/>
                      <a:pt x="596" y="0"/>
                      <a:pt x="4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106"/>
              <p:cNvSpPr/>
              <p:nvPr/>
            </p:nvSpPr>
            <p:spPr>
              <a:xfrm>
                <a:off x="4143250" y="4021725"/>
                <a:ext cx="112650" cy="88300"/>
              </a:xfrm>
              <a:custGeom>
                <a:avLst/>
                <a:gdLst/>
                <a:ahLst/>
                <a:cxnLst/>
                <a:rect l="l" t="t" r="r" b="b"/>
                <a:pathLst>
                  <a:path w="4506" h="3532" extrusionOk="0">
                    <a:moveTo>
                      <a:pt x="134" y="0"/>
                    </a:moveTo>
                    <a:cubicBezTo>
                      <a:pt x="90" y="0"/>
                      <a:pt x="46" y="3"/>
                      <a:pt x="1" y="10"/>
                    </a:cubicBezTo>
                    <a:cubicBezTo>
                      <a:pt x="435" y="925"/>
                      <a:pt x="1258" y="1451"/>
                      <a:pt x="1967" y="2114"/>
                    </a:cubicBezTo>
                    <a:cubicBezTo>
                      <a:pt x="2516" y="2640"/>
                      <a:pt x="2882" y="3418"/>
                      <a:pt x="3751" y="3532"/>
                    </a:cubicBezTo>
                    <a:cubicBezTo>
                      <a:pt x="3911" y="3052"/>
                      <a:pt x="3911" y="3052"/>
                      <a:pt x="4505" y="3029"/>
                    </a:cubicBezTo>
                    <a:cubicBezTo>
                      <a:pt x="4368" y="2594"/>
                      <a:pt x="3819" y="2571"/>
                      <a:pt x="3614" y="2206"/>
                    </a:cubicBezTo>
                    <a:cubicBezTo>
                      <a:pt x="3088" y="1222"/>
                      <a:pt x="2150" y="765"/>
                      <a:pt x="1258" y="262"/>
                    </a:cubicBezTo>
                    <a:cubicBezTo>
                      <a:pt x="869" y="241"/>
                      <a:pt x="516" y="0"/>
                      <a:pt x="134" y="0"/>
                    </a:cubicBezTo>
                    <a:close/>
                  </a:path>
                </a:pathLst>
              </a:custGeom>
              <a:solidFill>
                <a:srgbClr val="CA4F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106"/>
              <p:cNvSpPr/>
              <p:nvPr/>
            </p:nvSpPr>
            <p:spPr>
              <a:xfrm>
                <a:off x="4333050" y="4197475"/>
                <a:ext cx="17175" cy="18900"/>
              </a:xfrm>
              <a:custGeom>
                <a:avLst/>
                <a:gdLst/>
                <a:ahLst/>
                <a:cxnLst/>
                <a:rect l="l" t="t" r="r" b="b"/>
                <a:pathLst>
                  <a:path w="687" h="756" extrusionOk="0">
                    <a:moveTo>
                      <a:pt x="183" y="0"/>
                    </a:moveTo>
                    <a:cubicBezTo>
                      <a:pt x="206" y="161"/>
                      <a:pt x="343" y="298"/>
                      <a:pt x="229" y="458"/>
                    </a:cubicBezTo>
                    <a:cubicBezTo>
                      <a:pt x="0" y="755"/>
                      <a:pt x="252" y="755"/>
                      <a:pt x="435" y="755"/>
                    </a:cubicBezTo>
                    <a:lnTo>
                      <a:pt x="686" y="755"/>
                    </a:lnTo>
                    <a:cubicBezTo>
                      <a:pt x="641" y="161"/>
                      <a:pt x="641" y="161"/>
                      <a:pt x="183" y="0"/>
                    </a:cubicBez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106"/>
              <p:cNvSpPr/>
              <p:nvPr/>
            </p:nvSpPr>
            <p:spPr>
              <a:xfrm>
                <a:off x="4318750" y="4166600"/>
                <a:ext cx="12600" cy="18325"/>
              </a:xfrm>
              <a:custGeom>
                <a:avLst/>
                <a:gdLst/>
                <a:ahLst/>
                <a:cxnLst/>
                <a:rect l="l" t="t" r="r" b="b"/>
                <a:pathLst>
                  <a:path w="504" h="733" extrusionOk="0">
                    <a:moveTo>
                      <a:pt x="1" y="1"/>
                    </a:moveTo>
                    <a:lnTo>
                      <a:pt x="1" y="1"/>
                    </a:lnTo>
                    <a:cubicBezTo>
                      <a:pt x="24" y="252"/>
                      <a:pt x="92" y="504"/>
                      <a:pt x="252" y="732"/>
                    </a:cubicBezTo>
                    <a:lnTo>
                      <a:pt x="504" y="732"/>
                    </a:lnTo>
                    <a:cubicBezTo>
                      <a:pt x="504" y="412"/>
                      <a:pt x="298" y="92"/>
                      <a:pt x="1" y="1"/>
                    </a:cubicBez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106"/>
              <p:cNvSpPr/>
              <p:nvPr/>
            </p:nvSpPr>
            <p:spPr>
              <a:xfrm>
                <a:off x="4330200" y="4184900"/>
                <a:ext cx="7450" cy="12600"/>
              </a:xfrm>
              <a:custGeom>
                <a:avLst/>
                <a:gdLst/>
                <a:ahLst/>
                <a:cxnLst/>
                <a:rect l="l" t="t" r="r" b="b"/>
                <a:pathLst>
                  <a:path w="298" h="504" extrusionOk="0">
                    <a:moveTo>
                      <a:pt x="46" y="0"/>
                    </a:moveTo>
                    <a:lnTo>
                      <a:pt x="46" y="0"/>
                    </a:lnTo>
                    <a:cubicBezTo>
                      <a:pt x="0" y="206"/>
                      <a:pt x="114" y="412"/>
                      <a:pt x="297" y="503"/>
                    </a:cubicBezTo>
                    <a:cubicBezTo>
                      <a:pt x="297" y="298"/>
                      <a:pt x="206" y="115"/>
                      <a:pt x="46" y="0"/>
                    </a:cubicBez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106"/>
              <p:cNvSpPr/>
              <p:nvPr/>
            </p:nvSpPr>
            <p:spPr>
              <a:xfrm>
                <a:off x="4312475" y="4160325"/>
                <a:ext cx="6300" cy="6300"/>
              </a:xfrm>
              <a:custGeom>
                <a:avLst/>
                <a:gdLst/>
                <a:ahLst/>
                <a:cxnLst/>
                <a:rect l="l" t="t" r="r" b="b"/>
                <a:pathLst>
                  <a:path w="252" h="252" extrusionOk="0">
                    <a:moveTo>
                      <a:pt x="252" y="252"/>
                    </a:moveTo>
                    <a:lnTo>
                      <a:pt x="0" y="0"/>
                    </a:ln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106"/>
              <p:cNvSpPr/>
              <p:nvPr/>
            </p:nvSpPr>
            <p:spPr>
              <a:xfrm>
                <a:off x="4123825" y="4017525"/>
                <a:ext cx="116075" cy="106800"/>
              </a:xfrm>
              <a:custGeom>
                <a:avLst/>
                <a:gdLst/>
                <a:ahLst/>
                <a:cxnLst/>
                <a:rect l="l" t="t" r="r" b="b"/>
                <a:pathLst>
                  <a:path w="4643" h="4272" extrusionOk="0">
                    <a:moveTo>
                      <a:pt x="295" y="0"/>
                    </a:moveTo>
                    <a:cubicBezTo>
                      <a:pt x="196" y="0"/>
                      <a:pt x="98" y="55"/>
                      <a:pt x="0" y="224"/>
                    </a:cubicBezTo>
                    <a:cubicBezTo>
                      <a:pt x="160" y="407"/>
                      <a:pt x="320" y="590"/>
                      <a:pt x="503" y="750"/>
                    </a:cubicBezTo>
                    <a:cubicBezTo>
                      <a:pt x="1715" y="1665"/>
                      <a:pt x="2813" y="2717"/>
                      <a:pt x="3796" y="3860"/>
                    </a:cubicBezTo>
                    <a:cubicBezTo>
                      <a:pt x="3933" y="4020"/>
                      <a:pt x="4093" y="4157"/>
                      <a:pt x="4253" y="4272"/>
                    </a:cubicBezTo>
                    <a:cubicBezTo>
                      <a:pt x="4414" y="4226"/>
                      <a:pt x="4551" y="4134"/>
                      <a:pt x="4619" y="3974"/>
                    </a:cubicBezTo>
                    <a:cubicBezTo>
                      <a:pt x="4642" y="3883"/>
                      <a:pt x="4619" y="3768"/>
                      <a:pt x="4528" y="3700"/>
                    </a:cubicBezTo>
                    <a:cubicBezTo>
                      <a:pt x="4253" y="3334"/>
                      <a:pt x="3910" y="3037"/>
                      <a:pt x="3545" y="2785"/>
                    </a:cubicBezTo>
                    <a:cubicBezTo>
                      <a:pt x="3270" y="2602"/>
                      <a:pt x="3019" y="2374"/>
                      <a:pt x="2836" y="2099"/>
                    </a:cubicBezTo>
                    <a:cubicBezTo>
                      <a:pt x="2241" y="1367"/>
                      <a:pt x="1532" y="727"/>
                      <a:pt x="778" y="178"/>
                    </a:cubicBezTo>
                    <a:cubicBezTo>
                      <a:pt x="610" y="136"/>
                      <a:pt x="451" y="0"/>
                      <a:pt x="295" y="0"/>
                    </a:cubicBezTo>
                    <a:close/>
                  </a:path>
                </a:pathLst>
              </a:custGeom>
              <a:solidFill>
                <a:srgbClr val="B63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106"/>
              <p:cNvSpPr/>
              <p:nvPr/>
            </p:nvSpPr>
            <p:spPr>
              <a:xfrm>
                <a:off x="3798550" y="3865400"/>
                <a:ext cx="206950" cy="60700"/>
              </a:xfrm>
              <a:custGeom>
                <a:avLst/>
                <a:gdLst/>
                <a:ahLst/>
                <a:cxnLst/>
                <a:rect l="l" t="t" r="r" b="b"/>
                <a:pathLst>
                  <a:path w="8278" h="2428" extrusionOk="0">
                    <a:moveTo>
                      <a:pt x="1671" y="1"/>
                    </a:moveTo>
                    <a:cubicBezTo>
                      <a:pt x="1314" y="1"/>
                      <a:pt x="955" y="23"/>
                      <a:pt x="599" y="23"/>
                    </a:cubicBezTo>
                    <a:cubicBezTo>
                      <a:pt x="537" y="23"/>
                      <a:pt x="474" y="22"/>
                      <a:pt x="412" y="21"/>
                    </a:cubicBezTo>
                    <a:cubicBezTo>
                      <a:pt x="69" y="21"/>
                      <a:pt x="46" y="272"/>
                      <a:pt x="92" y="547"/>
                    </a:cubicBezTo>
                    <a:cubicBezTo>
                      <a:pt x="115" y="615"/>
                      <a:pt x="46" y="684"/>
                      <a:pt x="0" y="753"/>
                    </a:cubicBezTo>
                    <a:cubicBezTo>
                      <a:pt x="249" y="1096"/>
                      <a:pt x="578" y="1133"/>
                      <a:pt x="917" y="1133"/>
                    </a:cubicBezTo>
                    <a:cubicBezTo>
                      <a:pt x="1008" y="1133"/>
                      <a:pt x="1100" y="1130"/>
                      <a:pt x="1191" y="1130"/>
                    </a:cubicBezTo>
                    <a:cubicBezTo>
                      <a:pt x="1414" y="1130"/>
                      <a:pt x="1634" y="1146"/>
                      <a:pt x="1830" y="1256"/>
                    </a:cubicBezTo>
                    <a:cubicBezTo>
                      <a:pt x="2058" y="1256"/>
                      <a:pt x="2287" y="1278"/>
                      <a:pt x="2516" y="1347"/>
                    </a:cubicBezTo>
                    <a:cubicBezTo>
                      <a:pt x="2549" y="1354"/>
                      <a:pt x="2582" y="1357"/>
                      <a:pt x="2616" y="1357"/>
                    </a:cubicBezTo>
                    <a:cubicBezTo>
                      <a:pt x="2697" y="1357"/>
                      <a:pt x="2778" y="1340"/>
                      <a:pt x="2859" y="1324"/>
                    </a:cubicBezTo>
                    <a:cubicBezTo>
                      <a:pt x="3384" y="1416"/>
                      <a:pt x="3888" y="1644"/>
                      <a:pt x="4413" y="1759"/>
                    </a:cubicBezTo>
                    <a:cubicBezTo>
                      <a:pt x="5379" y="1983"/>
                      <a:pt x="6305" y="2428"/>
                      <a:pt x="7290" y="2428"/>
                    </a:cubicBezTo>
                    <a:cubicBezTo>
                      <a:pt x="7612" y="2428"/>
                      <a:pt x="7940" y="2380"/>
                      <a:pt x="8278" y="2262"/>
                    </a:cubicBezTo>
                    <a:cubicBezTo>
                      <a:pt x="8095" y="1782"/>
                      <a:pt x="7638" y="1759"/>
                      <a:pt x="7272" y="1644"/>
                    </a:cubicBezTo>
                    <a:cubicBezTo>
                      <a:pt x="6334" y="1324"/>
                      <a:pt x="5397" y="1027"/>
                      <a:pt x="4459" y="707"/>
                    </a:cubicBezTo>
                    <a:cubicBezTo>
                      <a:pt x="4185" y="638"/>
                      <a:pt x="3933" y="478"/>
                      <a:pt x="3750" y="249"/>
                    </a:cubicBezTo>
                    <a:cubicBezTo>
                      <a:pt x="3683" y="256"/>
                      <a:pt x="3616" y="258"/>
                      <a:pt x="3549" y="258"/>
                    </a:cubicBezTo>
                    <a:cubicBezTo>
                      <a:pt x="3366" y="258"/>
                      <a:pt x="3186" y="237"/>
                      <a:pt x="3019" y="204"/>
                    </a:cubicBezTo>
                    <a:cubicBezTo>
                      <a:pt x="2579" y="37"/>
                      <a:pt x="2126" y="1"/>
                      <a:pt x="1671" y="1"/>
                    </a:cubicBezTo>
                    <a:close/>
                  </a:path>
                </a:pathLst>
              </a:custGeom>
              <a:solidFill>
                <a:srgbClr val="EDA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106"/>
              <p:cNvSpPr/>
              <p:nvPr/>
            </p:nvSpPr>
            <p:spPr>
              <a:xfrm>
                <a:off x="3620175" y="3875750"/>
                <a:ext cx="249275" cy="26775"/>
              </a:xfrm>
              <a:custGeom>
                <a:avLst/>
                <a:gdLst/>
                <a:ahLst/>
                <a:cxnLst/>
                <a:rect l="l" t="t" r="r" b="b"/>
                <a:pathLst>
                  <a:path w="9971" h="1071" extrusionOk="0">
                    <a:moveTo>
                      <a:pt x="3231" y="0"/>
                    </a:moveTo>
                    <a:cubicBezTo>
                      <a:pt x="3046" y="0"/>
                      <a:pt x="2861" y="23"/>
                      <a:pt x="2676" y="64"/>
                    </a:cubicBezTo>
                    <a:cubicBezTo>
                      <a:pt x="1990" y="178"/>
                      <a:pt x="1304" y="224"/>
                      <a:pt x="618" y="316"/>
                    </a:cubicBezTo>
                    <a:lnTo>
                      <a:pt x="115" y="590"/>
                    </a:lnTo>
                    <a:cubicBezTo>
                      <a:pt x="92" y="590"/>
                      <a:pt x="47" y="613"/>
                      <a:pt x="24" y="659"/>
                    </a:cubicBezTo>
                    <a:cubicBezTo>
                      <a:pt x="1" y="704"/>
                      <a:pt x="24" y="773"/>
                      <a:pt x="115" y="819"/>
                    </a:cubicBezTo>
                    <a:cubicBezTo>
                      <a:pt x="949" y="780"/>
                      <a:pt x="1783" y="593"/>
                      <a:pt x="2631" y="593"/>
                    </a:cubicBezTo>
                    <a:cubicBezTo>
                      <a:pt x="2783" y="593"/>
                      <a:pt x="2935" y="599"/>
                      <a:pt x="3088" y="613"/>
                    </a:cubicBezTo>
                    <a:cubicBezTo>
                      <a:pt x="3614" y="659"/>
                      <a:pt x="4163" y="659"/>
                      <a:pt x="4688" y="704"/>
                    </a:cubicBezTo>
                    <a:cubicBezTo>
                      <a:pt x="5855" y="773"/>
                      <a:pt x="6998" y="842"/>
                      <a:pt x="8141" y="979"/>
                    </a:cubicBezTo>
                    <a:cubicBezTo>
                      <a:pt x="8522" y="1040"/>
                      <a:pt x="8914" y="1070"/>
                      <a:pt x="9302" y="1070"/>
                    </a:cubicBezTo>
                    <a:cubicBezTo>
                      <a:pt x="9496" y="1070"/>
                      <a:pt x="9689" y="1063"/>
                      <a:pt x="9879" y="1047"/>
                    </a:cubicBezTo>
                    <a:cubicBezTo>
                      <a:pt x="9902" y="1047"/>
                      <a:pt x="9925" y="1025"/>
                      <a:pt x="9948" y="979"/>
                    </a:cubicBezTo>
                    <a:cubicBezTo>
                      <a:pt x="9971" y="933"/>
                      <a:pt x="9948" y="887"/>
                      <a:pt x="9879" y="842"/>
                    </a:cubicBezTo>
                    <a:lnTo>
                      <a:pt x="9651" y="842"/>
                    </a:lnTo>
                    <a:cubicBezTo>
                      <a:pt x="9513" y="704"/>
                      <a:pt x="9285" y="750"/>
                      <a:pt x="9147" y="590"/>
                    </a:cubicBezTo>
                    <a:cubicBezTo>
                      <a:pt x="8699" y="573"/>
                      <a:pt x="8263" y="364"/>
                      <a:pt x="7813" y="364"/>
                    </a:cubicBezTo>
                    <a:cubicBezTo>
                      <a:pt x="7643" y="364"/>
                      <a:pt x="7471" y="394"/>
                      <a:pt x="7295" y="476"/>
                    </a:cubicBezTo>
                    <a:cubicBezTo>
                      <a:pt x="7272" y="476"/>
                      <a:pt x="7204" y="361"/>
                      <a:pt x="7135" y="316"/>
                    </a:cubicBezTo>
                    <a:lnTo>
                      <a:pt x="6609" y="316"/>
                    </a:lnTo>
                    <a:cubicBezTo>
                      <a:pt x="6564" y="247"/>
                      <a:pt x="6472" y="201"/>
                      <a:pt x="6381" y="178"/>
                    </a:cubicBezTo>
                    <a:cubicBezTo>
                      <a:pt x="6266" y="201"/>
                      <a:pt x="6175" y="247"/>
                      <a:pt x="6129" y="316"/>
                    </a:cubicBezTo>
                    <a:cubicBezTo>
                      <a:pt x="5959" y="331"/>
                      <a:pt x="5789" y="338"/>
                      <a:pt x="5620" y="338"/>
                    </a:cubicBezTo>
                    <a:cubicBezTo>
                      <a:pt x="5037" y="338"/>
                      <a:pt x="4460" y="252"/>
                      <a:pt x="3911" y="110"/>
                    </a:cubicBezTo>
                    <a:cubicBezTo>
                      <a:pt x="3684" y="34"/>
                      <a:pt x="3458" y="0"/>
                      <a:pt x="3231" y="0"/>
                    </a:cubicBezTo>
                    <a:close/>
                  </a:path>
                </a:pathLst>
              </a:custGeom>
              <a:solidFill>
                <a:srgbClr val="E18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106"/>
              <p:cNvSpPr/>
              <p:nvPr/>
            </p:nvSpPr>
            <p:spPr>
              <a:xfrm>
                <a:off x="3757950" y="3865325"/>
                <a:ext cx="28050" cy="18900"/>
              </a:xfrm>
              <a:custGeom>
                <a:avLst/>
                <a:gdLst/>
                <a:ahLst/>
                <a:cxnLst/>
                <a:rect l="l" t="t" r="r" b="b"/>
                <a:pathLst>
                  <a:path w="1122" h="756" extrusionOk="0">
                    <a:moveTo>
                      <a:pt x="870" y="1"/>
                    </a:moveTo>
                    <a:cubicBezTo>
                      <a:pt x="618" y="24"/>
                      <a:pt x="367" y="24"/>
                      <a:pt x="138" y="70"/>
                    </a:cubicBezTo>
                    <a:cubicBezTo>
                      <a:pt x="69" y="92"/>
                      <a:pt x="24" y="161"/>
                      <a:pt x="1" y="252"/>
                    </a:cubicBezTo>
                    <a:cubicBezTo>
                      <a:pt x="1" y="321"/>
                      <a:pt x="46" y="390"/>
                      <a:pt x="115" y="435"/>
                    </a:cubicBezTo>
                    <a:cubicBezTo>
                      <a:pt x="275" y="527"/>
                      <a:pt x="504" y="550"/>
                      <a:pt x="618" y="756"/>
                    </a:cubicBezTo>
                    <a:lnTo>
                      <a:pt x="870" y="756"/>
                    </a:lnTo>
                    <a:cubicBezTo>
                      <a:pt x="961" y="687"/>
                      <a:pt x="1053" y="595"/>
                      <a:pt x="1121" y="504"/>
                    </a:cubicBezTo>
                    <a:cubicBezTo>
                      <a:pt x="1121" y="413"/>
                      <a:pt x="1121" y="344"/>
                      <a:pt x="1121" y="252"/>
                    </a:cubicBezTo>
                    <a:cubicBezTo>
                      <a:pt x="1030" y="184"/>
                      <a:pt x="938" y="92"/>
                      <a:pt x="870" y="1"/>
                    </a:cubicBezTo>
                    <a:close/>
                  </a:path>
                </a:pathLst>
              </a:custGeom>
              <a:solidFill>
                <a:srgbClr val="F1A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106"/>
              <p:cNvSpPr/>
              <p:nvPr/>
            </p:nvSpPr>
            <p:spPr>
              <a:xfrm>
                <a:off x="3779675" y="3865325"/>
                <a:ext cx="6325" cy="6325"/>
              </a:xfrm>
              <a:custGeom>
                <a:avLst/>
                <a:gdLst/>
                <a:ahLst/>
                <a:cxnLst/>
                <a:rect l="l" t="t" r="r" b="b"/>
                <a:pathLst>
                  <a:path w="253" h="253" extrusionOk="0">
                    <a:moveTo>
                      <a:pt x="252" y="252"/>
                    </a:moveTo>
                    <a:lnTo>
                      <a:pt x="1" y="1"/>
                    </a:lnTo>
                    <a:close/>
                  </a:path>
                </a:pathLst>
              </a:custGeom>
              <a:solidFill>
                <a:srgbClr val="EDA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106"/>
              <p:cNvSpPr/>
              <p:nvPr/>
            </p:nvSpPr>
            <p:spPr>
              <a:xfrm>
                <a:off x="3779675" y="3877900"/>
                <a:ext cx="6325" cy="6325"/>
              </a:xfrm>
              <a:custGeom>
                <a:avLst/>
                <a:gdLst/>
                <a:ahLst/>
                <a:cxnLst/>
                <a:rect l="l" t="t" r="r" b="b"/>
                <a:pathLst>
                  <a:path w="253" h="253" extrusionOk="0">
                    <a:moveTo>
                      <a:pt x="252" y="1"/>
                    </a:moveTo>
                    <a:lnTo>
                      <a:pt x="1" y="253"/>
                    </a:lnTo>
                    <a:lnTo>
                      <a:pt x="252" y="253"/>
                    </a:lnTo>
                    <a:cubicBezTo>
                      <a:pt x="252" y="161"/>
                      <a:pt x="252" y="92"/>
                      <a:pt x="252" y="1"/>
                    </a:cubicBezTo>
                    <a:close/>
                  </a:path>
                </a:pathLst>
              </a:custGeom>
              <a:solidFill>
                <a:srgbClr val="EDA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106"/>
              <p:cNvSpPr/>
              <p:nvPr/>
            </p:nvSpPr>
            <p:spPr>
              <a:xfrm>
                <a:off x="3867150" y="3894225"/>
                <a:ext cx="169225" cy="66600"/>
              </a:xfrm>
              <a:custGeom>
                <a:avLst/>
                <a:gdLst/>
                <a:ahLst/>
                <a:cxnLst/>
                <a:rect l="l" t="t" r="r" b="b"/>
                <a:pathLst>
                  <a:path w="6769" h="2664" extrusionOk="0">
                    <a:moveTo>
                      <a:pt x="399" y="0"/>
                    </a:moveTo>
                    <a:cubicBezTo>
                      <a:pt x="267" y="0"/>
                      <a:pt x="133" y="29"/>
                      <a:pt x="0" y="103"/>
                    </a:cubicBezTo>
                    <a:lnTo>
                      <a:pt x="0" y="308"/>
                    </a:lnTo>
                    <a:cubicBezTo>
                      <a:pt x="686" y="606"/>
                      <a:pt x="1395" y="880"/>
                      <a:pt x="2104" y="1086"/>
                    </a:cubicBezTo>
                    <a:cubicBezTo>
                      <a:pt x="3476" y="1360"/>
                      <a:pt x="4825" y="1680"/>
                      <a:pt x="6037" y="2504"/>
                    </a:cubicBezTo>
                    <a:cubicBezTo>
                      <a:pt x="6197" y="2572"/>
                      <a:pt x="6334" y="2618"/>
                      <a:pt x="6517" y="2664"/>
                    </a:cubicBezTo>
                    <a:lnTo>
                      <a:pt x="6769" y="2366"/>
                    </a:lnTo>
                    <a:cubicBezTo>
                      <a:pt x="6631" y="2138"/>
                      <a:pt x="6449" y="1932"/>
                      <a:pt x="6197" y="1795"/>
                    </a:cubicBezTo>
                    <a:cubicBezTo>
                      <a:pt x="6128" y="1726"/>
                      <a:pt x="6014" y="1680"/>
                      <a:pt x="5923" y="1635"/>
                    </a:cubicBezTo>
                    <a:lnTo>
                      <a:pt x="5763" y="1612"/>
                    </a:lnTo>
                    <a:cubicBezTo>
                      <a:pt x="5374" y="1520"/>
                      <a:pt x="5374" y="1520"/>
                      <a:pt x="5511" y="1109"/>
                    </a:cubicBezTo>
                    <a:cubicBezTo>
                      <a:pt x="4048" y="994"/>
                      <a:pt x="2584" y="697"/>
                      <a:pt x="1189" y="217"/>
                    </a:cubicBezTo>
                    <a:cubicBezTo>
                      <a:pt x="942" y="124"/>
                      <a:pt x="674" y="0"/>
                      <a:pt x="399" y="0"/>
                    </a:cubicBezTo>
                    <a:close/>
                  </a:path>
                </a:pathLst>
              </a:custGeom>
              <a:solidFill>
                <a:srgbClr val="E28C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106"/>
              <p:cNvSpPr/>
              <p:nvPr/>
            </p:nvSpPr>
            <p:spPr>
              <a:xfrm>
                <a:off x="4011200" y="3928800"/>
                <a:ext cx="39475" cy="24600"/>
              </a:xfrm>
              <a:custGeom>
                <a:avLst/>
                <a:gdLst/>
                <a:ahLst/>
                <a:cxnLst/>
                <a:rect l="l" t="t" r="r" b="b"/>
                <a:pathLst>
                  <a:path w="1579" h="984" extrusionOk="0">
                    <a:moveTo>
                      <a:pt x="389" y="0"/>
                    </a:moveTo>
                    <a:cubicBezTo>
                      <a:pt x="233" y="0"/>
                      <a:pt x="89" y="87"/>
                      <a:pt x="1" y="229"/>
                    </a:cubicBezTo>
                    <a:cubicBezTo>
                      <a:pt x="115" y="297"/>
                      <a:pt x="161" y="412"/>
                      <a:pt x="252" y="480"/>
                    </a:cubicBezTo>
                    <a:cubicBezTo>
                      <a:pt x="389" y="778"/>
                      <a:pt x="687" y="983"/>
                      <a:pt x="1007" y="983"/>
                    </a:cubicBezTo>
                    <a:cubicBezTo>
                      <a:pt x="1098" y="983"/>
                      <a:pt x="1167" y="983"/>
                      <a:pt x="1258" y="961"/>
                    </a:cubicBezTo>
                    <a:cubicBezTo>
                      <a:pt x="1373" y="938"/>
                      <a:pt x="1464" y="892"/>
                      <a:pt x="1578" y="846"/>
                    </a:cubicBezTo>
                    <a:cubicBezTo>
                      <a:pt x="1555" y="755"/>
                      <a:pt x="1510" y="640"/>
                      <a:pt x="1441" y="549"/>
                    </a:cubicBezTo>
                    <a:cubicBezTo>
                      <a:pt x="1190" y="297"/>
                      <a:pt x="869" y="114"/>
                      <a:pt x="526" y="23"/>
                    </a:cubicBezTo>
                    <a:cubicBezTo>
                      <a:pt x="480" y="8"/>
                      <a:pt x="434" y="0"/>
                      <a:pt x="389" y="0"/>
                    </a:cubicBezTo>
                    <a:close/>
                  </a:path>
                </a:pathLst>
              </a:custGeom>
              <a:solidFill>
                <a:srgbClr val="F0BE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106"/>
              <p:cNvSpPr/>
              <p:nvPr/>
            </p:nvSpPr>
            <p:spPr>
              <a:xfrm>
                <a:off x="4230150" y="4116300"/>
                <a:ext cx="152075" cy="245925"/>
              </a:xfrm>
              <a:custGeom>
                <a:avLst/>
                <a:gdLst/>
                <a:ahLst/>
                <a:cxnLst/>
                <a:rect l="l" t="t" r="r" b="b"/>
                <a:pathLst>
                  <a:path w="6083" h="9837" extrusionOk="0">
                    <a:moveTo>
                      <a:pt x="275" y="0"/>
                    </a:moveTo>
                    <a:lnTo>
                      <a:pt x="0" y="298"/>
                    </a:lnTo>
                    <a:cubicBezTo>
                      <a:pt x="732" y="1258"/>
                      <a:pt x="1487" y="2196"/>
                      <a:pt x="2219" y="3156"/>
                    </a:cubicBezTo>
                    <a:cubicBezTo>
                      <a:pt x="3293" y="4619"/>
                      <a:pt x="4208" y="6197"/>
                      <a:pt x="4917" y="7867"/>
                    </a:cubicBezTo>
                    <a:cubicBezTo>
                      <a:pt x="5191" y="8507"/>
                      <a:pt x="5351" y="9216"/>
                      <a:pt x="5786" y="9787"/>
                    </a:cubicBezTo>
                    <a:cubicBezTo>
                      <a:pt x="5828" y="9819"/>
                      <a:pt x="5876" y="9836"/>
                      <a:pt x="5921" y="9836"/>
                    </a:cubicBezTo>
                    <a:cubicBezTo>
                      <a:pt x="5973" y="9836"/>
                      <a:pt x="6023" y="9813"/>
                      <a:pt x="6060" y="9764"/>
                    </a:cubicBezTo>
                    <a:cubicBezTo>
                      <a:pt x="6083" y="9604"/>
                      <a:pt x="6060" y="9444"/>
                      <a:pt x="6014" y="9284"/>
                    </a:cubicBezTo>
                    <a:cubicBezTo>
                      <a:pt x="5763" y="8667"/>
                      <a:pt x="5466" y="8072"/>
                      <a:pt x="5534" y="7386"/>
                    </a:cubicBezTo>
                    <a:cubicBezTo>
                      <a:pt x="5534" y="7318"/>
                      <a:pt x="5511" y="7226"/>
                      <a:pt x="5466" y="7158"/>
                    </a:cubicBezTo>
                    <a:cubicBezTo>
                      <a:pt x="4894" y="6563"/>
                      <a:pt x="4871" y="5740"/>
                      <a:pt x="4528" y="5031"/>
                    </a:cubicBezTo>
                    <a:cubicBezTo>
                      <a:pt x="4048" y="4757"/>
                      <a:pt x="3682" y="4299"/>
                      <a:pt x="3545" y="3751"/>
                    </a:cubicBezTo>
                    <a:cubicBezTo>
                      <a:pt x="3225" y="3476"/>
                      <a:pt x="2973" y="3133"/>
                      <a:pt x="2790" y="2767"/>
                    </a:cubicBezTo>
                    <a:cubicBezTo>
                      <a:pt x="2699" y="2676"/>
                      <a:pt x="2630" y="2584"/>
                      <a:pt x="2562" y="2493"/>
                    </a:cubicBezTo>
                    <a:cubicBezTo>
                      <a:pt x="2447" y="2127"/>
                      <a:pt x="1921" y="2081"/>
                      <a:pt x="1830" y="1715"/>
                    </a:cubicBezTo>
                    <a:cubicBezTo>
                      <a:pt x="1715" y="1212"/>
                      <a:pt x="1258" y="938"/>
                      <a:pt x="1029" y="503"/>
                    </a:cubicBezTo>
                    <a:cubicBezTo>
                      <a:pt x="938" y="412"/>
                      <a:pt x="869" y="343"/>
                      <a:pt x="778" y="252"/>
                    </a:cubicBezTo>
                    <a:cubicBezTo>
                      <a:pt x="664" y="92"/>
                      <a:pt x="481" y="0"/>
                      <a:pt x="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106"/>
              <p:cNvSpPr/>
              <p:nvPr/>
            </p:nvSpPr>
            <p:spPr>
              <a:xfrm>
                <a:off x="4381650" y="4365675"/>
                <a:ext cx="56050" cy="260725"/>
              </a:xfrm>
              <a:custGeom>
                <a:avLst/>
                <a:gdLst/>
                <a:ahLst/>
                <a:cxnLst/>
                <a:rect l="l" t="t" r="r" b="b"/>
                <a:pathLst>
                  <a:path w="2242" h="10429" extrusionOk="0">
                    <a:moveTo>
                      <a:pt x="348" y="0"/>
                    </a:moveTo>
                    <a:cubicBezTo>
                      <a:pt x="250" y="0"/>
                      <a:pt x="159" y="43"/>
                      <a:pt x="92" y="110"/>
                    </a:cubicBezTo>
                    <a:lnTo>
                      <a:pt x="0" y="293"/>
                    </a:lnTo>
                    <a:cubicBezTo>
                      <a:pt x="275" y="1390"/>
                      <a:pt x="549" y="2465"/>
                      <a:pt x="869" y="3540"/>
                    </a:cubicBezTo>
                    <a:cubicBezTo>
                      <a:pt x="1029" y="4066"/>
                      <a:pt x="1052" y="4614"/>
                      <a:pt x="892" y="5140"/>
                    </a:cubicBezTo>
                    <a:cubicBezTo>
                      <a:pt x="572" y="6101"/>
                      <a:pt x="709" y="7015"/>
                      <a:pt x="961" y="7953"/>
                    </a:cubicBezTo>
                    <a:cubicBezTo>
                      <a:pt x="1189" y="8776"/>
                      <a:pt x="1486" y="9553"/>
                      <a:pt x="1807" y="10308"/>
                    </a:cubicBezTo>
                    <a:cubicBezTo>
                      <a:pt x="1852" y="10388"/>
                      <a:pt x="1932" y="10428"/>
                      <a:pt x="2015" y="10428"/>
                    </a:cubicBezTo>
                    <a:cubicBezTo>
                      <a:pt x="2098" y="10428"/>
                      <a:pt x="2184" y="10388"/>
                      <a:pt x="2241" y="10308"/>
                    </a:cubicBezTo>
                    <a:cubicBezTo>
                      <a:pt x="2241" y="10239"/>
                      <a:pt x="2241" y="10148"/>
                      <a:pt x="2241" y="10079"/>
                    </a:cubicBezTo>
                    <a:cubicBezTo>
                      <a:pt x="2081" y="9942"/>
                      <a:pt x="2150" y="9714"/>
                      <a:pt x="1990" y="9576"/>
                    </a:cubicBezTo>
                    <a:cubicBezTo>
                      <a:pt x="1509" y="8524"/>
                      <a:pt x="1692" y="7404"/>
                      <a:pt x="1486" y="6306"/>
                    </a:cubicBezTo>
                    <a:cubicBezTo>
                      <a:pt x="2150" y="4134"/>
                      <a:pt x="1486" y="2122"/>
                      <a:pt x="640" y="155"/>
                    </a:cubicBezTo>
                    <a:lnTo>
                      <a:pt x="457" y="18"/>
                    </a:lnTo>
                    <a:cubicBezTo>
                      <a:pt x="421" y="6"/>
                      <a:pt x="384" y="0"/>
                      <a:pt x="3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106"/>
              <p:cNvSpPr/>
              <p:nvPr/>
            </p:nvSpPr>
            <p:spPr>
              <a:xfrm>
                <a:off x="3409525" y="3890200"/>
                <a:ext cx="214100" cy="76800"/>
              </a:xfrm>
              <a:custGeom>
                <a:avLst/>
                <a:gdLst/>
                <a:ahLst/>
                <a:cxnLst/>
                <a:rect l="l" t="t" r="r" b="b"/>
                <a:pathLst>
                  <a:path w="8564" h="3072" extrusionOk="0">
                    <a:moveTo>
                      <a:pt x="8288" y="1"/>
                    </a:moveTo>
                    <a:cubicBezTo>
                      <a:pt x="7838" y="1"/>
                      <a:pt x="7404" y="93"/>
                      <a:pt x="6986" y="264"/>
                    </a:cubicBezTo>
                    <a:cubicBezTo>
                      <a:pt x="6597" y="424"/>
                      <a:pt x="6209" y="538"/>
                      <a:pt x="5797" y="538"/>
                    </a:cubicBezTo>
                    <a:cubicBezTo>
                      <a:pt x="5157" y="835"/>
                      <a:pt x="4357" y="447"/>
                      <a:pt x="3785" y="1018"/>
                    </a:cubicBezTo>
                    <a:lnTo>
                      <a:pt x="3533" y="1018"/>
                    </a:lnTo>
                    <a:cubicBezTo>
                      <a:pt x="3396" y="1155"/>
                      <a:pt x="3213" y="1270"/>
                      <a:pt x="3030" y="1361"/>
                    </a:cubicBezTo>
                    <a:cubicBezTo>
                      <a:pt x="1978" y="1704"/>
                      <a:pt x="1041" y="2322"/>
                      <a:pt x="35" y="2779"/>
                    </a:cubicBezTo>
                    <a:cubicBezTo>
                      <a:pt x="0" y="2951"/>
                      <a:pt x="18" y="3072"/>
                      <a:pt x="146" y="3072"/>
                    </a:cubicBezTo>
                    <a:cubicBezTo>
                      <a:pt x="188" y="3072"/>
                      <a:pt x="241" y="3059"/>
                      <a:pt x="309" y="3030"/>
                    </a:cubicBezTo>
                    <a:cubicBezTo>
                      <a:pt x="1247" y="2619"/>
                      <a:pt x="2161" y="2184"/>
                      <a:pt x="3099" y="1773"/>
                    </a:cubicBezTo>
                    <a:cubicBezTo>
                      <a:pt x="3465" y="1590"/>
                      <a:pt x="3853" y="1430"/>
                      <a:pt x="4265" y="1361"/>
                    </a:cubicBezTo>
                    <a:cubicBezTo>
                      <a:pt x="5729" y="1133"/>
                      <a:pt x="7123" y="607"/>
                      <a:pt x="8564" y="241"/>
                    </a:cubicBezTo>
                    <a:lnTo>
                      <a:pt x="8564" y="12"/>
                    </a:lnTo>
                    <a:cubicBezTo>
                      <a:pt x="8471" y="4"/>
                      <a:pt x="8379" y="1"/>
                      <a:pt x="8288" y="1"/>
                    </a:cubicBezTo>
                    <a:close/>
                  </a:path>
                </a:pathLst>
              </a:custGeom>
              <a:solidFill>
                <a:srgbClr val="E080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106"/>
              <p:cNvSpPr/>
              <p:nvPr/>
            </p:nvSpPr>
            <p:spPr>
              <a:xfrm>
                <a:off x="3815700" y="5281675"/>
                <a:ext cx="120650" cy="43325"/>
              </a:xfrm>
              <a:custGeom>
                <a:avLst/>
                <a:gdLst/>
                <a:ahLst/>
                <a:cxnLst/>
                <a:rect l="l" t="t" r="r" b="b"/>
                <a:pathLst>
                  <a:path w="4826" h="1733" extrusionOk="0">
                    <a:moveTo>
                      <a:pt x="3951" y="0"/>
                    </a:moveTo>
                    <a:cubicBezTo>
                      <a:pt x="3620" y="0"/>
                      <a:pt x="3282" y="69"/>
                      <a:pt x="2951" y="69"/>
                    </a:cubicBezTo>
                    <a:cubicBezTo>
                      <a:pt x="2827" y="69"/>
                      <a:pt x="2705" y="60"/>
                      <a:pt x="2584" y="33"/>
                    </a:cubicBezTo>
                    <a:cubicBezTo>
                      <a:pt x="2081" y="102"/>
                      <a:pt x="1578" y="171"/>
                      <a:pt x="1075" y="262"/>
                    </a:cubicBezTo>
                    <a:cubicBezTo>
                      <a:pt x="869" y="308"/>
                      <a:pt x="709" y="399"/>
                      <a:pt x="526" y="468"/>
                    </a:cubicBezTo>
                    <a:cubicBezTo>
                      <a:pt x="555" y="539"/>
                      <a:pt x="592" y="575"/>
                      <a:pt x="644" y="575"/>
                    </a:cubicBezTo>
                    <a:cubicBezTo>
                      <a:pt x="675" y="575"/>
                      <a:pt x="712" y="562"/>
                      <a:pt x="755" y="536"/>
                    </a:cubicBezTo>
                    <a:cubicBezTo>
                      <a:pt x="869" y="559"/>
                      <a:pt x="983" y="514"/>
                      <a:pt x="1098" y="628"/>
                    </a:cubicBezTo>
                    <a:cubicBezTo>
                      <a:pt x="1189" y="719"/>
                      <a:pt x="1075" y="834"/>
                      <a:pt x="1006" y="925"/>
                    </a:cubicBezTo>
                    <a:cubicBezTo>
                      <a:pt x="801" y="1222"/>
                      <a:pt x="435" y="1222"/>
                      <a:pt x="137" y="1382"/>
                    </a:cubicBezTo>
                    <a:cubicBezTo>
                      <a:pt x="69" y="1405"/>
                      <a:pt x="0" y="1497"/>
                      <a:pt x="0" y="1565"/>
                    </a:cubicBezTo>
                    <a:cubicBezTo>
                      <a:pt x="0" y="1692"/>
                      <a:pt x="86" y="1733"/>
                      <a:pt x="179" y="1733"/>
                    </a:cubicBezTo>
                    <a:cubicBezTo>
                      <a:pt x="203" y="1733"/>
                      <a:pt x="228" y="1730"/>
                      <a:pt x="252" y="1725"/>
                    </a:cubicBezTo>
                    <a:cubicBezTo>
                      <a:pt x="618" y="1657"/>
                      <a:pt x="961" y="1565"/>
                      <a:pt x="1304" y="1474"/>
                    </a:cubicBezTo>
                    <a:cubicBezTo>
                      <a:pt x="1441" y="1663"/>
                      <a:pt x="1582" y="1726"/>
                      <a:pt x="1724" y="1726"/>
                    </a:cubicBezTo>
                    <a:cubicBezTo>
                      <a:pt x="1959" y="1726"/>
                      <a:pt x="2196" y="1554"/>
                      <a:pt x="2424" y="1497"/>
                    </a:cubicBezTo>
                    <a:cubicBezTo>
                      <a:pt x="3133" y="1337"/>
                      <a:pt x="3842" y="1085"/>
                      <a:pt x="4505" y="742"/>
                    </a:cubicBezTo>
                    <a:cubicBezTo>
                      <a:pt x="4688" y="651"/>
                      <a:pt x="4802" y="468"/>
                      <a:pt x="4825" y="262"/>
                    </a:cubicBezTo>
                    <a:lnTo>
                      <a:pt x="4802" y="262"/>
                    </a:lnTo>
                    <a:cubicBezTo>
                      <a:pt x="4532" y="55"/>
                      <a:pt x="4245" y="0"/>
                      <a:pt x="3951" y="0"/>
                    </a:cubicBezTo>
                    <a:close/>
                  </a:path>
                </a:pathLst>
              </a:custGeom>
              <a:solidFill>
                <a:srgbClr val="E290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106"/>
              <p:cNvSpPr/>
              <p:nvPr/>
            </p:nvSpPr>
            <p:spPr>
              <a:xfrm>
                <a:off x="4322750" y="4816475"/>
                <a:ext cx="29200" cy="158500"/>
              </a:xfrm>
              <a:custGeom>
                <a:avLst/>
                <a:gdLst/>
                <a:ahLst/>
                <a:cxnLst/>
                <a:rect l="l" t="t" r="r" b="b"/>
                <a:pathLst>
                  <a:path w="1168" h="6340" extrusionOk="0">
                    <a:moveTo>
                      <a:pt x="442" y="1"/>
                    </a:moveTo>
                    <a:cubicBezTo>
                      <a:pt x="424" y="1"/>
                      <a:pt x="407" y="2"/>
                      <a:pt x="390" y="5"/>
                    </a:cubicBezTo>
                    <a:cubicBezTo>
                      <a:pt x="1" y="279"/>
                      <a:pt x="390" y="760"/>
                      <a:pt x="115" y="1057"/>
                    </a:cubicBezTo>
                    <a:cubicBezTo>
                      <a:pt x="69" y="1354"/>
                      <a:pt x="69" y="1629"/>
                      <a:pt x="115" y="1926"/>
                    </a:cubicBezTo>
                    <a:cubicBezTo>
                      <a:pt x="481" y="3115"/>
                      <a:pt x="298" y="4350"/>
                      <a:pt x="344" y="5584"/>
                    </a:cubicBezTo>
                    <a:cubicBezTo>
                      <a:pt x="550" y="5790"/>
                      <a:pt x="298" y="6156"/>
                      <a:pt x="595" y="6339"/>
                    </a:cubicBezTo>
                    <a:lnTo>
                      <a:pt x="824" y="6316"/>
                    </a:lnTo>
                    <a:lnTo>
                      <a:pt x="961" y="6179"/>
                    </a:lnTo>
                    <a:cubicBezTo>
                      <a:pt x="1167" y="5402"/>
                      <a:pt x="938" y="4601"/>
                      <a:pt x="1076" y="3801"/>
                    </a:cubicBezTo>
                    <a:cubicBezTo>
                      <a:pt x="1076" y="3732"/>
                      <a:pt x="1076" y="3664"/>
                      <a:pt x="1076" y="3572"/>
                    </a:cubicBezTo>
                    <a:cubicBezTo>
                      <a:pt x="916" y="2452"/>
                      <a:pt x="938" y="1308"/>
                      <a:pt x="710" y="188"/>
                    </a:cubicBezTo>
                    <a:cubicBezTo>
                      <a:pt x="670" y="68"/>
                      <a:pt x="560" y="1"/>
                      <a:pt x="442" y="1"/>
                    </a:cubicBezTo>
                    <a:close/>
                  </a:path>
                </a:pathLst>
              </a:custGeom>
              <a:solidFill>
                <a:srgbClr val="B23D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106"/>
              <p:cNvSpPr/>
              <p:nvPr/>
            </p:nvSpPr>
            <p:spPr>
              <a:xfrm>
                <a:off x="3078250" y="4855450"/>
                <a:ext cx="96050" cy="114950"/>
              </a:xfrm>
              <a:custGeom>
                <a:avLst/>
                <a:gdLst/>
                <a:ahLst/>
                <a:cxnLst/>
                <a:rect l="l" t="t" r="r" b="b"/>
                <a:pathLst>
                  <a:path w="3842" h="4598" extrusionOk="0">
                    <a:moveTo>
                      <a:pt x="0" y="1"/>
                    </a:moveTo>
                    <a:lnTo>
                      <a:pt x="0" y="504"/>
                    </a:lnTo>
                    <a:cubicBezTo>
                      <a:pt x="458" y="687"/>
                      <a:pt x="869" y="984"/>
                      <a:pt x="1212" y="1350"/>
                    </a:cubicBezTo>
                    <a:cubicBezTo>
                      <a:pt x="1418" y="1602"/>
                      <a:pt x="1532" y="1922"/>
                      <a:pt x="1509" y="2265"/>
                    </a:cubicBezTo>
                    <a:cubicBezTo>
                      <a:pt x="1967" y="3157"/>
                      <a:pt x="2653" y="3934"/>
                      <a:pt x="3499" y="4529"/>
                    </a:cubicBezTo>
                    <a:cubicBezTo>
                      <a:pt x="3567" y="4574"/>
                      <a:pt x="3659" y="4597"/>
                      <a:pt x="3750" y="4597"/>
                    </a:cubicBezTo>
                    <a:lnTo>
                      <a:pt x="3842" y="4483"/>
                    </a:lnTo>
                    <a:cubicBezTo>
                      <a:pt x="3842" y="4391"/>
                      <a:pt x="3819" y="4323"/>
                      <a:pt x="3773" y="4231"/>
                    </a:cubicBezTo>
                    <a:cubicBezTo>
                      <a:pt x="3179" y="3339"/>
                      <a:pt x="2607" y="2448"/>
                      <a:pt x="2012" y="1579"/>
                    </a:cubicBezTo>
                    <a:cubicBezTo>
                      <a:pt x="1692" y="1030"/>
                      <a:pt x="1281" y="573"/>
                      <a:pt x="801" y="184"/>
                    </a:cubicBezTo>
                    <a:cubicBezTo>
                      <a:pt x="749" y="269"/>
                      <a:pt x="686" y="354"/>
                      <a:pt x="600" y="354"/>
                    </a:cubicBezTo>
                    <a:cubicBezTo>
                      <a:pt x="570" y="354"/>
                      <a:pt x="538" y="344"/>
                      <a:pt x="503" y="321"/>
                    </a:cubicBezTo>
                    <a:cubicBezTo>
                      <a:pt x="320" y="230"/>
                      <a:pt x="160" y="115"/>
                      <a:pt x="0" y="1"/>
                    </a:cubicBezTo>
                    <a:close/>
                  </a:path>
                </a:pathLst>
              </a:custGeom>
              <a:solidFill>
                <a:srgbClr val="B43F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106"/>
              <p:cNvSpPr/>
              <p:nvPr/>
            </p:nvSpPr>
            <p:spPr>
              <a:xfrm>
                <a:off x="3239225" y="5055050"/>
                <a:ext cx="101425" cy="120575"/>
              </a:xfrm>
              <a:custGeom>
                <a:avLst/>
                <a:gdLst/>
                <a:ahLst/>
                <a:cxnLst/>
                <a:rect l="l" t="t" r="r" b="b"/>
                <a:pathLst>
                  <a:path w="4057" h="4823" extrusionOk="0">
                    <a:moveTo>
                      <a:pt x="201" y="1"/>
                    </a:moveTo>
                    <a:cubicBezTo>
                      <a:pt x="49" y="1"/>
                      <a:pt x="0" y="111"/>
                      <a:pt x="55" y="295"/>
                    </a:cubicBezTo>
                    <a:cubicBezTo>
                      <a:pt x="238" y="569"/>
                      <a:pt x="444" y="798"/>
                      <a:pt x="673" y="1026"/>
                    </a:cubicBezTo>
                    <a:cubicBezTo>
                      <a:pt x="1061" y="1392"/>
                      <a:pt x="1359" y="1827"/>
                      <a:pt x="1565" y="2307"/>
                    </a:cubicBezTo>
                    <a:cubicBezTo>
                      <a:pt x="1930" y="2673"/>
                      <a:pt x="2228" y="3107"/>
                      <a:pt x="2456" y="3587"/>
                    </a:cubicBezTo>
                    <a:cubicBezTo>
                      <a:pt x="2616" y="3999"/>
                      <a:pt x="2914" y="4342"/>
                      <a:pt x="3302" y="4571"/>
                    </a:cubicBezTo>
                    <a:cubicBezTo>
                      <a:pt x="3394" y="4639"/>
                      <a:pt x="3485" y="4731"/>
                      <a:pt x="3577" y="4799"/>
                    </a:cubicBezTo>
                    <a:cubicBezTo>
                      <a:pt x="3645" y="4799"/>
                      <a:pt x="3737" y="4822"/>
                      <a:pt x="3805" y="4822"/>
                    </a:cubicBezTo>
                    <a:lnTo>
                      <a:pt x="4057" y="4571"/>
                    </a:lnTo>
                    <a:cubicBezTo>
                      <a:pt x="3577" y="4273"/>
                      <a:pt x="3165" y="3839"/>
                      <a:pt x="2891" y="3336"/>
                    </a:cubicBezTo>
                    <a:cubicBezTo>
                      <a:pt x="2182" y="2124"/>
                      <a:pt x="1336" y="1004"/>
                      <a:pt x="330" y="20"/>
                    </a:cubicBezTo>
                    <a:cubicBezTo>
                      <a:pt x="281" y="7"/>
                      <a:pt x="238" y="1"/>
                      <a:pt x="201" y="1"/>
                    </a:cubicBezTo>
                    <a:close/>
                  </a:path>
                </a:pathLst>
              </a:custGeom>
              <a:solidFill>
                <a:srgbClr val="B742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106"/>
              <p:cNvSpPr/>
              <p:nvPr/>
            </p:nvSpPr>
            <p:spPr>
              <a:xfrm>
                <a:off x="3169700" y="4967375"/>
                <a:ext cx="77775" cy="95625"/>
              </a:xfrm>
              <a:custGeom>
                <a:avLst/>
                <a:gdLst/>
                <a:ahLst/>
                <a:cxnLst/>
                <a:rect l="l" t="t" r="r" b="b"/>
                <a:pathLst>
                  <a:path w="3111" h="3825" extrusionOk="0">
                    <a:moveTo>
                      <a:pt x="215" y="0"/>
                    </a:moveTo>
                    <a:cubicBezTo>
                      <a:pt x="167" y="0"/>
                      <a:pt x="115" y="17"/>
                      <a:pt x="69" y="52"/>
                    </a:cubicBezTo>
                    <a:cubicBezTo>
                      <a:pt x="69" y="52"/>
                      <a:pt x="47" y="74"/>
                      <a:pt x="24" y="120"/>
                    </a:cubicBezTo>
                    <a:cubicBezTo>
                      <a:pt x="1" y="189"/>
                      <a:pt x="24" y="257"/>
                      <a:pt x="69" y="303"/>
                    </a:cubicBezTo>
                    <a:cubicBezTo>
                      <a:pt x="92" y="395"/>
                      <a:pt x="92" y="463"/>
                      <a:pt x="92" y="555"/>
                    </a:cubicBezTo>
                    <a:cubicBezTo>
                      <a:pt x="207" y="760"/>
                      <a:pt x="367" y="920"/>
                      <a:pt x="573" y="1058"/>
                    </a:cubicBezTo>
                    <a:cubicBezTo>
                      <a:pt x="595" y="1172"/>
                      <a:pt x="595" y="1332"/>
                      <a:pt x="664" y="1401"/>
                    </a:cubicBezTo>
                    <a:cubicBezTo>
                      <a:pt x="1373" y="2224"/>
                      <a:pt x="2105" y="3024"/>
                      <a:pt x="2813" y="3825"/>
                    </a:cubicBezTo>
                    <a:lnTo>
                      <a:pt x="3111" y="3550"/>
                    </a:lnTo>
                    <a:lnTo>
                      <a:pt x="595" y="303"/>
                    </a:lnTo>
                    <a:cubicBezTo>
                      <a:pt x="504" y="234"/>
                      <a:pt x="412" y="143"/>
                      <a:pt x="344" y="52"/>
                    </a:cubicBezTo>
                    <a:cubicBezTo>
                      <a:pt x="310" y="17"/>
                      <a:pt x="264" y="0"/>
                      <a:pt x="215" y="0"/>
                    </a:cubicBezTo>
                    <a:close/>
                  </a:path>
                </a:pathLst>
              </a:custGeom>
              <a:solidFill>
                <a:srgbClr val="C151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106"/>
              <p:cNvSpPr/>
              <p:nvPr/>
            </p:nvSpPr>
            <p:spPr>
              <a:xfrm>
                <a:off x="4367925" y="4623375"/>
                <a:ext cx="72050" cy="102425"/>
              </a:xfrm>
              <a:custGeom>
                <a:avLst/>
                <a:gdLst/>
                <a:ahLst/>
                <a:cxnLst/>
                <a:rect l="l" t="t" r="r" b="b"/>
                <a:pathLst>
                  <a:path w="2882" h="4097" extrusionOk="0">
                    <a:moveTo>
                      <a:pt x="2356" y="0"/>
                    </a:moveTo>
                    <a:cubicBezTo>
                      <a:pt x="2401" y="640"/>
                      <a:pt x="2218" y="1258"/>
                      <a:pt x="1830" y="1761"/>
                    </a:cubicBezTo>
                    <a:cubicBezTo>
                      <a:pt x="1349" y="2538"/>
                      <a:pt x="732" y="3201"/>
                      <a:pt x="0" y="3773"/>
                    </a:cubicBezTo>
                    <a:cubicBezTo>
                      <a:pt x="46" y="3933"/>
                      <a:pt x="160" y="4047"/>
                      <a:pt x="320" y="4093"/>
                    </a:cubicBezTo>
                    <a:cubicBezTo>
                      <a:pt x="349" y="4096"/>
                      <a:pt x="377" y="4097"/>
                      <a:pt x="405" y="4097"/>
                    </a:cubicBezTo>
                    <a:cubicBezTo>
                      <a:pt x="647" y="4097"/>
                      <a:pt x="870" y="4010"/>
                      <a:pt x="1075" y="3887"/>
                    </a:cubicBezTo>
                    <a:cubicBezTo>
                      <a:pt x="1189" y="3796"/>
                      <a:pt x="1304" y="3682"/>
                      <a:pt x="1395" y="3567"/>
                    </a:cubicBezTo>
                    <a:cubicBezTo>
                      <a:pt x="1555" y="3339"/>
                      <a:pt x="1692" y="3156"/>
                      <a:pt x="1853" y="2973"/>
                    </a:cubicBezTo>
                    <a:lnTo>
                      <a:pt x="1967" y="2858"/>
                    </a:lnTo>
                    <a:cubicBezTo>
                      <a:pt x="2013" y="2767"/>
                      <a:pt x="2081" y="2698"/>
                      <a:pt x="2127" y="2607"/>
                    </a:cubicBezTo>
                    <a:cubicBezTo>
                      <a:pt x="2264" y="2401"/>
                      <a:pt x="2356" y="2172"/>
                      <a:pt x="2447" y="1944"/>
                    </a:cubicBezTo>
                    <a:cubicBezTo>
                      <a:pt x="2493" y="1852"/>
                      <a:pt x="2516" y="1761"/>
                      <a:pt x="2539" y="1669"/>
                    </a:cubicBezTo>
                    <a:lnTo>
                      <a:pt x="2539" y="1509"/>
                    </a:lnTo>
                    <a:cubicBezTo>
                      <a:pt x="2653" y="1006"/>
                      <a:pt x="2882" y="526"/>
                      <a:pt x="2767" y="0"/>
                    </a:cubicBezTo>
                    <a:close/>
                  </a:path>
                </a:pathLst>
              </a:custGeom>
              <a:solidFill>
                <a:srgbClr val="BF50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106"/>
              <p:cNvSpPr/>
              <p:nvPr/>
            </p:nvSpPr>
            <p:spPr>
              <a:xfrm>
                <a:off x="3327725" y="3959650"/>
                <a:ext cx="89550" cy="51450"/>
              </a:xfrm>
              <a:custGeom>
                <a:avLst/>
                <a:gdLst/>
                <a:ahLst/>
                <a:cxnLst/>
                <a:rect l="l" t="t" r="r" b="b"/>
                <a:pathLst>
                  <a:path w="3582" h="2058" extrusionOk="0">
                    <a:moveTo>
                      <a:pt x="3284" y="1"/>
                    </a:moveTo>
                    <a:cubicBezTo>
                      <a:pt x="2964" y="184"/>
                      <a:pt x="2644" y="344"/>
                      <a:pt x="2346" y="527"/>
                    </a:cubicBezTo>
                    <a:cubicBezTo>
                      <a:pt x="2072" y="778"/>
                      <a:pt x="1729" y="916"/>
                      <a:pt x="1363" y="961"/>
                    </a:cubicBezTo>
                    <a:cubicBezTo>
                      <a:pt x="769" y="1007"/>
                      <a:pt x="403" y="1350"/>
                      <a:pt x="37" y="1739"/>
                    </a:cubicBezTo>
                    <a:cubicBezTo>
                      <a:pt x="1" y="1955"/>
                      <a:pt x="36" y="2058"/>
                      <a:pt x="187" y="2058"/>
                    </a:cubicBezTo>
                    <a:cubicBezTo>
                      <a:pt x="227" y="2058"/>
                      <a:pt x="276" y="2051"/>
                      <a:pt x="334" y="2036"/>
                    </a:cubicBezTo>
                    <a:cubicBezTo>
                      <a:pt x="1409" y="1442"/>
                      <a:pt x="2552" y="961"/>
                      <a:pt x="3581" y="252"/>
                    </a:cubicBezTo>
                    <a:lnTo>
                      <a:pt x="3284" y="1"/>
                    </a:lnTo>
                    <a:close/>
                  </a:path>
                </a:pathLst>
              </a:custGeom>
              <a:solidFill>
                <a:srgbClr val="E48C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106"/>
              <p:cNvSpPr/>
              <p:nvPr/>
            </p:nvSpPr>
            <p:spPr>
              <a:xfrm>
                <a:off x="3551575" y="5265925"/>
                <a:ext cx="102350" cy="34975"/>
              </a:xfrm>
              <a:custGeom>
                <a:avLst/>
                <a:gdLst/>
                <a:ahLst/>
                <a:cxnLst/>
                <a:rect l="l" t="t" r="r" b="b"/>
                <a:pathLst>
                  <a:path w="4094" h="1399" extrusionOk="0">
                    <a:moveTo>
                      <a:pt x="594" y="0"/>
                    </a:moveTo>
                    <a:cubicBezTo>
                      <a:pt x="458" y="0"/>
                      <a:pt x="321" y="8"/>
                      <a:pt x="184" y="23"/>
                    </a:cubicBezTo>
                    <a:cubicBezTo>
                      <a:pt x="47" y="92"/>
                      <a:pt x="1" y="252"/>
                      <a:pt x="115" y="366"/>
                    </a:cubicBezTo>
                    <a:cubicBezTo>
                      <a:pt x="961" y="412"/>
                      <a:pt x="1784" y="595"/>
                      <a:pt x="2585" y="892"/>
                    </a:cubicBezTo>
                    <a:cubicBezTo>
                      <a:pt x="2699" y="961"/>
                      <a:pt x="2791" y="1052"/>
                      <a:pt x="2859" y="1144"/>
                    </a:cubicBezTo>
                    <a:cubicBezTo>
                      <a:pt x="2951" y="1212"/>
                      <a:pt x="3019" y="1281"/>
                      <a:pt x="3111" y="1372"/>
                    </a:cubicBezTo>
                    <a:lnTo>
                      <a:pt x="3591" y="1395"/>
                    </a:lnTo>
                    <a:cubicBezTo>
                      <a:pt x="3612" y="1397"/>
                      <a:pt x="3633" y="1399"/>
                      <a:pt x="3653" y="1399"/>
                    </a:cubicBezTo>
                    <a:cubicBezTo>
                      <a:pt x="3833" y="1399"/>
                      <a:pt x="3991" y="1310"/>
                      <a:pt x="4094" y="1166"/>
                    </a:cubicBezTo>
                    <a:lnTo>
                      <a:pt x="3682" y="1098"/>
                    </a:lnTo>
                    <a:cubicBezTo>
                      <a:pt x="3568" y="1075"/>
                      <a:pt x="3431" y="983"/>
                      <a:pt x="3362" y="892"/>
                    </a:cubicBezTo>
                    <a:cubicBezTo>
                      <a:pt x="2791" y="412"/>
                      <a:pt x="2082" y="297"/>
                      <a:pt x="1396" y="92"/>
                    </a:cubicBezTo>
                    <a:cubicBezTo>
                      <a:pt x="1136" y="31"/>
                      <a:pt x="867" y="0"/>
                      <a:pt x="5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106"/>
              <p:cNvSpPr/>
              <p:nvPr/>
            </p:nvSpPr>
            <p:spPr>
              <a:xfrm>
                <a:off x="4321050" y="4757375"/>
                <a:ext cx="38900" cy="60375"/>
              </a:xfrm>
              <a:custGeom>
                <a:avLst/>
                <a:gdLst/>
                <a:ahLst/>
                <a:cxnLst/>
                <a:rect l="l" t="t" r="r" b="b"/>
                <a:pathLst>
                  <a:path w="1556" h="2415" extrusionOk="0">
                    <a:moveTo>
                      <a:pt x="1062" y="0"/>
                    </a:moveTo>
                    <a:cubicBezTo>
                      <a:pt x="904" y="0"/>
                      <a:pt x="746" y="58"/>
                      <a:pt x="618" y="174"/>
                    </a:cubicBezTo>
                    <a:cubicBezTo>
                      <a:pt x="229" y="471"/>
                      <a:pt x="641" y="814"/>
                      <a:pt x="595" y="1134"/>
                    </a:cubicBezTo>
                    <a:cubicBezTo>
                      <a:pt x="572" y="1409"/>
                      <a:pt x="343" y="1546"/>
                      <a:pt x="160" y="1706"/>
                    </a:cubicBezTo>
                    <a:cubicBezTo>
                      <a:pt x="46" y="1820"/>
                      <a:pt x="0" y="1980"/>
                      <a:pt x="46" y="2140"/>
                    </a:cubicBezTo>
                    <a:cubicBezTo>
                      <a:pt x="115" y="2300"/>
                      <a:pt x="252" y="2392"/>
                      <a:pt x="412" y="2415"/>
                    </a:cubicBezTo>
                    <a:lnTo>
                      <a:pt x="641" y="2415"/>
                    </a:lnTo>
                    <a:cubicBezTo>
                      <a:pt x="1166" y="2278"/>
                      <a:pt x="892" y="1706"/>
                      <a:pt x="1144" y="1431"/>
                    </a:cubicBezTo>
                    <a:cubicBezTo>
                      <a:pt x="1166" y="1157"/>
                      <a:pt x="1121" y="860"/>
                      <a:pt x="1372" y="677"/>
                    </a:cubicBezTo>
                    <a:cubicBezTo>
                      <a:pt x="1555" y="540"/>
                      <a:pt x="1555" y="265"/>
                      <a:pt x="1418" y="105"/>
                    </a:cubicBezTo>
                    <a:cubicBezTo>
                      <a:pt x="1308" y="35"/>
                      <a:pt x="1185" y="0"/>
                      <a:pt x="1062" y="0"/>
                    </a:cubicBezTo>
                    <a:close/>
                  </a:path>
                </a:pathLst>
              </a:custGeom>
              <a:solidFill>
                <a:srgbClr val="B13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106"/>
              <p:cNvSpPr/>
              <p:nvPr/>
            </p:nvSpPr>
            <p:spPr>
              <a:xfrm>
                <a:off x="3361800" y="5193325"/>
                <a:ext cx="48600" cy="34950"/>
              </a:xfrm>
              <a:custGeom>
                <a:avLst/>
                <a:gdLst/>
                <a:ahLst/>
                <a:cxnLst/>
                <a:rect l="l" t="t" r="r" b="b"/>
                <a:pathLst>
                  <a:path w="1944" h="1398" extrusionOk="0">
                    <a:moveTo>
                      <a:pt x="229" y="0"/>
                    </a:moveTo>
                    <a:cubicBezTo>
                      <a:pt x="114" y="69"/>
                      <a:pt x="0" y="114"/>
                      <a:pt x="92" y="275"/>
                    </a:cubicBezTo>
                    <a:cubicBezTo>
                      <a:pt x="183" y="457"/>
                      <a:pt x="320" y="618"/>
                      <a:pt x="412" y="778"/>
                    </a:cubicBezTo>
                    <a:cubicBezTo>
                      <a:pt x="549" y="938"/>
                      <a:pt x="663" y="1098"/>
                      <a:pt x="800" y="1235"/>
                    </a:cubicBezTo>
                    <a:cubicBezTo>
                      <a:pt x="884" y="1297"/>
                      <a:pt x="1005" y="1398"/>
                      <a:pt x="1078" y="1398"/>
                    </a:cubicBezTo>
                    <a:cubicBezTo>
                      <a:pt x="1085" y="1398"/>
                      <a:pt x="1092" y="1397"/>
                      <a:pt x="1098" y="1395"/>
                    </a:cubicBezTo>
                    <a:cubicBezTo>
                      <a:pt x="1395" y="1281"/>
                      <a:pt x="1761" y="1349"/>
                      <a:pt x="1944" y="983"/>
                    </a:cubicBezTo>
                    <a:cubicBezTo>
                      <a:pt x="1578" y="640"/>
                      <a:pt x="1052" y="572"/>
                      <a:pt x="663" y="275"/>
                    </a:cubicBezTo>
                    <a:cubicBezTo>
                      <a:pt x="595" y="183"/>
                      <a:pt x="503" y="137"/>
                      <a:pt x="412" y="92"/>
                    </a:cubicBezTo>
                    <a:cubicBezTo>
                      <a:pt x="366" y="23"/>
                      <a:pt x="297" y="0"/>
                      <a:pt x="2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106"/>
              <p:cNvSpPr/>
              <p:nvPr/>
            </p:nvSpPr>
            <p:spPr>
              <a:xfrm>
                <a:off x="4020925" y="5224750"/>
                <a:ext cx="59475" cy="32050"/>
              </a:xfrm>
              <a:custGeom>
                <a:avLst/>
                <a:gdLst/>
                <a:ahLst/>
                <a:cxnLst/>
                <a:rect l="l" t="t" r="r" b="b"/>
                <a:pathLst>
                  <a:path w="2379" h="1282" extrusionOk="0">
                    <a:moveTo>
                      <a:pt x="2081" y="1"/>
                    </a:moveTo>
                    <a:lnTo>
                      <a:pt x="137" y="801"/>
                    </a:lnTo>
                    <a:cubicBezTo>
                      <a:pt x="69" y="870"/>
                      <a:pt x="23" y="961"/>
                      <a:pt x="0" y="1053"/>
                    </a:cubicBezTo>
                    <a:cubicBezTo>
                      <a:pt x="0" y="1144"/>
                      <a:pt x="46" y="1236"/>
                      <a:pt x="137" y="1281"/>
                    </a:cubicBezTo>
                    <a:cubicBezTo>
                      <a:pt x="366" y="1121"/>
                      <a:pt x="663" y="1030"/>
                      <a:pt x="938" y="1030"/>
                    </a:cubicBezTo>
                    <a:cubicBezTo>
                      <a:pt x="969" y="1032"/>
                      <a:pt x="999" y="1034"/>
                      <a:pt x="1029" y="1034"/>
                    </a:cubicBezTo>
                    <a:cubicBezTo>
                      <a:pt x="1549" y="1034"/>
                      <a:pt x="1895" y="671"/>
                      <a:pt x="2241" y="390"/>
                    </a:cubicBezTo>
                    <a:cubicBezTo>
                      <a:pt x="2378" y="275"/>
                      <a:pt x="2241" y="92"/>
                      <a:pt x="20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106"/>
              <p:cNvSpPr/>
              <p:nvPr/>
            </p:nvSpPr>
            <p:spPr>
              <a:xfrm>
                <a:off x="4337050" y="4717700"/>
                <a:ext cx="38325" cy="41175"/>
              </a:xfrm>
              <a:custGeom>
                <a:avLst/>
                <a:gdLst/>
                <a:ahLst/>
                <a:cxnLst/>
                <a:rect l="l" t="t" r="r" b="b"/>
                <a:pathLst>
                  <a:path w="1533" h="1647" extrusionOk="0">
                    <a:moveTo>
                      <a:pt x="1235" y="0"/>
                    </a:moveTo>
                    <a:cubicBezTo>
                      <a:pt x="961" y="92"/>
                      <a:pt x="732" y="297"/>
                      <a:pt x="641" y="572"/>
                    </a:cubicBezTo>
                    <a:cubicBezTo>
                      <a:pt x="526" y="755"/>
                      <a:pt x="412" y="915"/>
                      <a:pt x="298" y="1075"/>
                    </a:cubicBezTo>
                    <a:cubicBezTo>
                      <a:pt x="1" y="1532"/>
                      <a:pt x="275" y="1601"/>
                      <a:pt x="641" y="1646"/>
                    </a:cubicBezTo>
                    <a:cubicBezTo>
                      <a:pt x="1212" y="1646"/>
                      <a:pt x="1258" y="1166"/>
                      <a:pt x="1441" y="800"/>
                    </a:cubicBezTo>
                    <a:cubicBezTo>
                      <a:pt x="1464" y="686"/>
                      <a:pt x="1510" y="572"/>
                      <a:pt x="1533" y="457"/>
                    </a:cubicBezTo>
                    <a:lnTo>
                      <a:pt x="1533" y="274"/>
                    </a:lnTo>
                    <a:lnTo>
                      <a:pt x="12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106"/>
              <p:cNvSpPr/>
              <p:nvPr/>
            </p:nvSpPr>
            <p:spPr>
              <a:xfrm>
                <a:off x="3880300" y="5274825"/>
                <a:ext cx="56050" cy="13525"/>
              </a:xfrm>
              <a:custGeom>
                <a:avLst/>
                <a:gdLst/>
                <a:ahLst/>
                <a:cxnLst/>
                <a:rect l="l" t="t" r="r" b="b"/>
                <a:pathLst>
                  <a:path w="2242" h="541" extrusionOk="0">
                    <a:moveTo>
                      <a:pt x="1698" y="0"/>
                    </a:moveTo>
                    <a:cubicBezTo>
                      <a:pt x="1127" y="0"/>
                      <a:pt x="547" y="112"/>
                      <a:pt x="0" y="307"/>
                    </a:cubicBezTo>
                    <a:cubicBezTo>
                      <a:pt x="161" y="468"/>
                      <a:pt x="356" y="540"/>
                      <a:pt x="571" y="540"/>
                    </a:cubicBezTo>
                    <a:cubicBezTo>
                      <a:pt x="602" y="540"/>
                      <a:pt x="632" y="539"/>
                      <a:pt x="663" y="536"/>
                    </a:cubicBezTo>
                    <a:lnTo>
                      <a:pt x="2241" y="536"/>
                    </a:lnTo>
                    <a:cubicBezTo>
                      <a:pt x="2241" y="445"/>
                      <a:pt x="2241" y="353"/>
                      <a:pt x="2241" y="284"/>
                    </a:cubicBezTo>
                    <a:lnTo>
                      <a:pt x="1990" y="10"/>
                    </a:lnTo>
                    <a:cubicBezTo>
                      <a:pt x="1893" y="3"/>
                      <a:pt x="1796" y="0"/>
                      <a:pt x="16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106"/>
              <p:cNvSpPr/>
              <p:nvPr/>
            </p:nvSpPr>
            <p:spPr>
              <a:xfrm>
                <a:off x="4181550" y="4864600"/>
                <a:ext cx="29200" cy="25300"/>
              </a:xfrm>
              <a:custGeom>
                <a:avLst/>
                <a:gdLst/>
                <a:ahLst/>
                <a:cxnLst/>
                <a:rect l="l" t="t" r="r" b="b"/>
                <a:pathLst>
                  <a:path w="1168" h="1012" extrusionOk="0">
                    <a:moveTo>
                      <a:pt x="595" y="1"/>
                    </a:moveTo>
                    <a:cubicBezTo>
                      <a:pt x="321" y="1"/>
                      <a:pt x="1" y="321"/>
                      <a:pt x="47" y="572"/>
                    </a:cubicBezTo>
                    <a:cubicBezTo>
                      <a:pt x="92" y="824"/>
                      <a:pt x="298" y="1007"/>
                      <a:pt x="550" y="1007"/>
                    </a:cubicBezTo>
                    <a:cubicBezTo>
                      <a:pt x="572" y="1010"/>
                      <a:pt x="594" y="1012"/>
                      <a:pt x="616" y="1012"/>
                    </a:cubicBezTo>
                    <a:cubicBezTo>
                      <a:pt x="893" y="1012"/>
                      <a:pt x="1167" y="761"/>
                      <a:pt x="1167" y="550"/>
                    </a:cubicBezTo>
                    <a:cubicBezTo>
                      <a:pt x="1098" y="275"/>
                      <a:pt x="870" y="47"/>
                      <a:pt x="5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106"/>
              <p:cNvSpPr/>
              <p:nvPr/>
            </p:nvSpPr>
            <p:spPr>
              <a:xfrm>
                <a:off x="3980325" y="5247950"/>
                <a:ext cx="43475" cy="21425"/>
              </a:xfrm>
              <a:custGeom>
                <a:avLst/>
                <a:gdLst/>
                <a:ahLst/>
                <a:cxnLst/>
                <a:rect l="l" t="t" r="r" b="b"/>
                <a:pathLst>
                  <a:path w="1739" h="857" extrusionOk="0">
                    <a:moveTo>
                      <a:pt x="1515" y="0"/>
                    </a:moveTo>
                    <a:cubicBezTo>
                      <a:pt x="1474" y="0"/>
                      <a:pt x="1434" y="10"/>
                      <a:pt x="1396" y="33"/>
                    </a:cubicBezTo>
                    <a:lnTo>
                      <a:pt x="1" y="605"/>
                    </a:lnTo>
                    <a:cubicBezTo>
                      <a:pt x="92" y="719"/>
                      <a:pt x="252" y="811"/>
                      <a:pt x="412" y="834"/>
                    </a:cubicBezTo>
                    <a:cubicBezTo>
                      <a:pt x="487" y="849"/>
                      <a:pt x="559" y="856"/>
                      <a:pt x="628" y="856"/>
                    </a:cubicBezTo>
                    <a:cubicBezTo>
                      <a:pt x="1067" y="856"/>
                      <a:pt x="1403" y="571"/>
                      <a:pt x="1739" y="353"/>
                    </a:cubicBezTo>
                    <a:lnTo>
                      <a:pt x="1739" y="102"/>
                    </a:lnTo>
                    <a:cubicBezTo>
                      <a:pt x="1678" y="41"/>
                      <a:pt x="1596" y="0"/>
                      <a:pt x="15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106"/>
              <p:cNvSpPr/>
              <p:nvPr/>
            </p:nvSpPr>
            <p:spPr>
              <a:xfrm>
                <a:off x="4124400" y="5181300"/>
                <a:ext cx="31450" cy="22900"/>
              </a:xfrm>
              <a:custGeom>
                <a:avLst/>
                <a:gdLst/>
                <a:ahLst/>
                <a:cxnLst/>
                <a:rect l="l" t="t" r="r" b="b"/>
                <a:pathLst>
                  <a:path w="1258" h="916" extrusionOk="0">
                    <a:moveTo>
                      <a:pt x="1006" y="1"/>
                    </a:moveTo>
                    <a:lnTo>
                      <a:pt x="0" y="756"/>
                    </a:lnTo>
                    <a:cubicBezTo>
                      <a:pt x="92" y="824"/>
                      <a:pt x="206" y="916"/>
                      <a:pt x="297" y="916"/>
                    </a:cubicBezTo>
                    <a:cubicBezTo>
                      <a:pt x="526" y="870"/>
                      <a:pt x="778" y="801"/>
                      <a:pt x="1006" y="710"/>
                    </a:cubicBezTo>
                    <a:cubicBezTo>
                      <a:pt x="1258" y="595"/>
                      <a:pt x="1235" y="435"/>
                      <a:pt x="1006" y="1"/>
                    </a:cubicBezTo>
                    <a:close/>
                  </a:path>
                </a:pathLst>
              </a:custGeom>
              <a:solidFill>
                <a:srgbClr val="B841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106"/>
              <p:cNvSpPr/>
              <p:nvPr/>
            </p:nvSpPr>
            <p:spPr>
              <a:xfrm>
                <a:off x="3475550" y="5248775"/>
                <a:ext cx="47750" cy="15425"/>
              </a:xfrm>
              <a:custGeom>
                <a:avLst/>
                <a:gdLst/>
                <a:ahLst/>
                <a:cxnLst/>
                <a:rect l="l" t="t" r="r" b="b"/>
                <a:pathLst>
                  <a:path w="1910" h="617" extrusionOk="0">
                    <a:moveTo>
                      <a:pt x="229" y="0"/>
                    </a:moveTo>
                    <a:cubicBezTo>
                      <a:pt x="69" y="92"/>
                      <a:pt x="1" y="183"/>
                      <a:pt x="161" y="320"/>
                    </a:cubicBezTo>
                    <a:cubicBezTo>
                      <a:pt x="229" y="389"/>
                      <a:pt x="298" y="480"/>
                      <a:pt x="389" y="549"/>
                    </a:cubicBezTo>
                    <a:lnTo>
                      <a:pt x="1624" y="572"/>
                    </a:lnTo>
                    <a:cubicBezTo>
                      <a:pt x="1691" y="603"/>
                      <a:pt x="1744" y="617"/>
                      <a:pt x="1784" y="617"/>
                    </a:cubicBezTo>
                    <a:cubicBezTo>
                      <a:pt x="1894" y="617"/>
                      <a:pt x="1909" y="511"/>
                      <a:pt x="1876" y="343"/>
                    </a:cubicBezTo>
                    <a:cubicBezTo>
                      <a:pt x="1350" y="137"/>
                      <a:pt x="801" y="23"/>
                      <a:pt x="229" y="0"/>
                    </a:cubicBezTo>
                    <a:close/>
                  </a:path>
                </a:pathLst>
              </a:custGeom>
              <a:solidFill>
                <a:srgbClr val="B641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106"/>
              <p:cNvSpPr/>
              <p:nvPr/>
            </p:nvSpPr>
            <p:spPr>
              <a:xfrm>
                <a:off x="3516150" y="5257025"/>
                <a:ext cx="37750" cy="18075"/>
              </a:xfrm>
              <a:custGeom>
                <a:avLst/>
                <a:gdLst/>
                <a:ahLst/>
                <a:cxnLst/>
                <a:rect l="l" t="t" r="r" b="b"/>
                <a:pathLst>
                  <a:path w="1510" h="723" extrusionOk="0">
                    <a:moveTo>
                      <a:pt x="390" y="1"/>
                    </a:moveTo>
                    <a:cubicBezTo>
                      <a:pt x="344" y="1"/>
                      <a:pt x="298" y="4"/>
                      <a:pt x="252" y="13"/>
                    </a:cubicBezTo>
                    <a:lnTo>
                      <a:pt x="0" y="242"/>
                    </a:lnTo>
                    <a:cubicBezTo>
                      <a:pt x="457" y="585"/>
                      <a:pt x="1029" y="585"/>
                      <a:pt x="1509" y="722"/>
                    </a:cubicBezTo>
                    <a:lnTo>
                      <a:pt x="1509" y="493"/>
                    </a:lnTo>
                    <a:cubicBezTo>
                      <a:pt x="1509" y="333"/>
                      <a:pt x="1349" y="333"/>
                      <a:pt x="1258" y="242"/>
                    </a:cubicBezTo>
                    <a:cubicBezTo>
                      <a:pt x="979" y="182"/>
                      <a:pt x="699" y="1"/>
                      <a:pt x="390" y="1"/>
                    </a:cubicBezTo>
                    <a:close/>
                  </a:path>
                </a:pathLst>
              </a:custGeom>
              <a:solidFill>
                <a:srgbClr val="C14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106"/>
              <p:cNvSpPr/>
              <p:nvPr/>
            </p:nvSpPr>
            <p:spPr>
              <a:xfrm>
                <a:off x="3747675" y="5301350"/>
                <a:ext cx="44600" cy="5275"/>
              </a:xfrm>
              <a:custGeom>
                <a:avLst/>
                <a:gdLst/>
                <a:ahLst/>
                <a:cxnLst/>
                <a:rect l="l" t="t" r="r" b="b"/>
                <a:pathLst>
                  <a:path w="1784" h="211" extrusionOk="0">
                    <a:moveTo>
                      <a:pt x="435" y="1"/>
                    </a:moveTo>
                    <a:cubicBezTo>
                      <a:pt x="274" y="1"/>
                      <a:pt x="114" y="92"/>
                      <a:pt x="0" y="207"/>
                    </a:cubicBezTo>
                    <a:lnTo>
                      <a:pt x="1235" y="207"/>
                    </a:lnTo>
                    <a:cubicBezTo>
                      <a:pt x="1256" y="209"/>
                      <a:pt x="1277" y="210"/>
                      <a:pt x="1298" y="210"/>
                    </a:cubicBezTo>
                    <a:cubicBezTo>
                      <a:pt x="1482" y="210"/>
                      <a:pt x="1661" y="124"/>
                      <a:pt x="1784" y="1"/>
                    </a:cubicBezTo>
                    <a:close/>
                  </a:path>
                </a:pathLst>
              </a:custGeom>
              <a:solidFill>
                <a:srgbClr val="B03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106"/>
              <p:cNvSpPr/>
              <p:nvPr/>
            </p:nvSpPr>
            <p:spPr>
              <a:xfrm>
                <a:off x="4319900" y="4809500"/>
                <a:ext cx="14325" cy="33400"/>
              </a:xfrm>
              <a:custGeom>
                <a:avLst/>
                <a:gdLst/>
                <a:ahLst/>
                <a:cxnLst/>
                <a:rect l="l" t="t" r="r" b="b"/>
                <a:pathLst>
                  <a:path w="573" h="1336" extrusionOk="0">
                    <a:moveTo>
                      <a:pt x="107" y="1"/>
                    </a:moveTo>
                    <a:cubicBezTo>
                      <a:pt x="72" y="1"/>
                      <a:pt x="36" y="41"/>
                      <a:pt x="1" y="124"/>
                    </a:cubicBezTo>
                    <a:cubicBezTo>
                      <a:pt x="1" y="536"/>
                      <a:pt x="69" y="947"/>
                      <a:pt x="206" y="1336"/>
                    </a:cubicBezTo>
                    <a:cubicBezTo>
                      <a:pt x="572" y="1061"/>
                      <a:pt x="412" y="673"/>
                      <a:pt x="458" y="330"/>
                    </a:cubicBezTo>
                    <a:cubicBezTo>
                      <a:pt x="366" y="261"/>
                      <a:pt x="298" y="170"/>
                      <a:pt x="206" y="101"/>
                    </a:cubicBezTo>
                    <a:cubicBezTo>
                      <a:pt x="173" y="35"/>
                      <a:pt x="140" y="1"/>
                      <a:pt x="1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106"/>
              <p:cNvSpPr/>
              <p:nvPr/>
            </p:nvSpPr>
            <p:spPr>
              <a:xfrm>
                <a:off x="3422375" y="5231625"/>
                <a:ext cx="30900" cy="12600"/>
              </a:xfrm>
              <a:custGeom>
                <a:avLst/>
                <a:gdLst/>
                <a:ahLst/>
                <a:cxnLst/>
                <a:rect l="l" t="t" r="r" b="b"/>
                <a:pathLst>
                  <a:path w="1236" h="504" extrusionOk="0">
                    <a:moveTo>
                      <a:pt x="778" y="0"/>
                    </a:moveTo>
                    <a:cubicBezTo>
                      <a:pt x="736" y="4"/>
                      <a:pt x="692" y="5"/>
                      <a:pt x="647" y="5"/>
                    </a:cubicBezTo>
                    <a:cubicBezTo>
                      <a:pt x="612" y="5"/>
                      <a:pt x="577" y="4"/>
                      <a:pt x="542" y="4"/>
                    </a:cubicBezTo>
                    <a:cubicBezTo>
                      <a:pt x="336" y="4"/>
                      <a:pt x="133" y="21"/>
                      <a:pt x="1" y="252"/>
                    </a:cubicBezTo>
                    <a:cubicBezTo>
                      <a:pt x="138" y="389"/>
                      <a:pt x="367" y="343"/>
                      <a:pt x="504" y="480"/>
                    </a:cubicBezTo>
                    <a:cubicBezTo>
                      <a:pt x="606" y="489"/>
                      <a:pt x="708" y="504"/>
                      <a:pt x="805" y="504"/>
                    </a:cubicBezTo>
                    <a:cubicBezTo>
                      <a:pt x="970" y="504"/>
                      <a:pt x="1121" y="461"/>
                      <a:pt x="1236" y="275"/>
                    </a:cubicBezTo>
                    <a:cubicBezTo>
                      <a:pt x="1099" y="160"/>
                      <a:pt x="984" y="0"/>
                      <a:pt x="7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106"/>
              <p:cNvSpPr/>
              <p:nvPr/>
            </p:nvSpPr>
            <p:spPr>
              <a:xfrm>
                <a:off x="4325050" y="4956075"/>
                <a:ext cx="13750" cy="30900"/>
              </a:xfrm>
              <a:custGeom>
                <a:avLst/>
                <a:gdLst/>
                <a:ahLst/>
                <a:cxnLst/>
                <a:rect l="l" t="t" r="r" b="b"/>
                <a:pathLst>
                  <a:path w="550" h="1236" extrusionOk="0">
                    <a:moveTo>
                      <a:pt x="252" y="0"/>
                    </a:moveTo>
                    <a:cubicBezTo>
                      <a:pt x="206" y="69"/>
                      <a:pt x="183" y="138"/>
                      <a:pt x="206" y="229"/>
                    </a:cubicBezTo>
                    <a:cubicBezTo>
                      <a:pt x="46" y="458"/>
                      <a:pt x="183" y="778"/>
                      <a:pt x="23" y="1007"/>
                    </a:cubicBezTo>
                    <a:cubicBezTo>
                      <a:pt x="0" y="1075"/>
                      <a:pt x="0" y="1167"/>
                      <a:pt x="23" y="1235"/>
                    </a:cubicBezTo>
                    <a:lnTo>
                      <a:pt x="229" y="1235"/>
                    </a:lnTo>
                    <a:cubicBezTo>
                      <a:pt x="389" y="1144"/>
                      <a:pt x="503" y="961"/>
                      <a:pt x="503" y="755"/>
                    </a:cubicBezTo>
                    <a:cubicBezTo>
                      <a:pt x="458" y="481"/>
                      <a:pt x="549" y="183"/>
                      <a:pt x="252" y="0"/>
                    </a:cubicBezTo>
                    <a:close/>
                  </a:path>
                </a:pathLst>
              </a:custGeom>
              <a:solidFill>
                <a:srgbClr val="971E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106"/>
              <p:cNvSpPr/>
              <p:nvPr/>
            </p:nvSpPr>
            <p:spPr>
              <a:xfrm>
                <a:off x="3547575" y="5262375"/>
                <a:ext cx="38900" cy="7000"/>
              </a:xfrm>
              <a:custGeom>
                <a:avLst/>
                <a:gdLst/>
                <a:ahLst/>
                <a:cxnLst/>
                <a:rect l="l" t="t" r="r" b="b"/>
                <a:pathLst>
                  <a:path w="1556" h="280" extrusionOk="0">
                    <a:moveTo>
                      <a:pt x="707" y="1"/>
                    </a:moveTo>
                    <a:cubicBezTo>
                      <a:pt x="473" y="1"/>
                      <a:pt x="234" y="28"/>
                      <a:pt x="1" y="28"/>
                    </a:cubicBezTo>
                    <a:lnTo>
                      <a:pt x="275" y="279"/>
                    </a:lnTo>
                    <a:lnTo>
                      <a:pt x="1556" y="234"/>
                    </a:lnTo>
                    <a:cubicBezTo>
                      <a:pt x="1289" y="43"/>
                      <a:pt x="1001" y="1"/>
                      <a:pt x="7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106"/>
              <p:cNvSpPr/>
              <p:nvPr/>
            </p:nvSpPr>
            <p:spPr>
              <a:xfrm>
                <a:off x="3808250" y="5293350"/>
                <a:ext cx="26325" cy="13750"/>
              </a:xfrm>
              <a:custGeom>
                <a:avLst/>
                <a:gdLst/>
                <a:ahLst/>
                <a:cxnLst/>
                <a:rect l="l" t="t" r="r" b="b"/>
                <a:pathLst>
                  <a:path w="1053" h="550" extrusionOk="0">
                    <a:moveTo>
                      <a:pt x="847" y="1"/>
                    </a:moveTo>
                    <a:cubicBezTo>
                      <a:pt x="550" y="69"/>
                      <a:pt x="230" y="1"/>
                      <a:pt x="1" y="252"/>
                    </a:cubicBezTo>
                    <a:lnTo>
                      <a:pt x="367" y="550"/>
                    </a:lnTo>
                    <a:cubicBezTo>
                      <a:pt x="618" y="412"/>
                      <a:pt x="916" y="367"/>
                      <a:pt x="1053" y="69"/>
                    </a:cubicBezTo>
                    <a:cubicBezTo>
                      <a:pt x="984" y="69"/>
                      <a:pt x="893" y="47"/>
                      <a:pt x="847"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106"/>
              <p:cNvSpPr/>
              <p:nvPr/>
            </p:nvSpPr>
            <p:spPr>
              <a:xfrm>
                <a:off x="4337050" y="4743975"/>
                <a:ext cx="20600" cy="18325"/>
              </a:xfrm>
              <a:custGeom>
                <a:avLst/>
                <a:gdLst/>
                <a:ahLst/>
                <a:cxnLst/>
                <a:rect l="l" t="t" r="r" b="b"/>
                <a:pathLst>
                  <a:path w="824" h="733" extrusionOk="0">
                    <a:moveTo>
                      <a:pt x="298" y="1"/>
                    </a:moveTo>
                    <a:cubicBezTo>
                      <a:pt x="1" y="138"/>
                      <a:pt x="46" y="435"/>
                      <a:pt x="1" y="687"/>
                    </a:cubicBezTo>
                    <a:lnTo>
                      <a:pt x="755" y="733"/>
                    </a:lnTo>
                    <a:cubicBezTo>
                      <a:pt x="778" y="733"/>
                      <a:pt x="801" y="710"/>
                      <a:pt x="824" y="641"/>
                    </a:cubicBezTo>
                    <a:cubicBezTo>
                      <a:pt x="824" y="573"/>
                      <a:pt x="801" y="504"/>
                      <a:pt x="755" y="458"/>
                    </a:cubicBezTo>
                    <a:cubicBezTo>
                      <a:pt x="481" y="435"/>
                      <a:pt x="275" y="344"/>
                      <a:pt x="298" y="1"/>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106"/>
              <p:cNvSpPr/>
              <p:nvPr/>
            </p:nvSpPr>
            <p:spPr>
              <a:xfrm>
                <a:off x="4359350" y="4624500"/>
                <a:ext cx="8600" cy="8025"/>
              </a:xfrm>
              <a:custGeom>
                <a:avLst/>
                <a:gdLst/>
                <a:ahLst/>
                <a:cxnLst/>
                <a:rect l="l" t="t" r="r" b="b"/>
                <a:pathLst>
                  <a:path w="344" h="321" extrusionOk="0">
                    <a:moveTo>
                      <a:pt x="138" y="1"/>
                    </a:moveTo>
                    <a:cubicBezTo>
                      <a:pt x="46" y="47"/>
                      <a:pt x="0" y="115"/>
                      <a:pt x="69" y="207"/>
                    </a:cubicBezTo>
                    <a:cubicBezTo>
                      <a:pt x="138" y="252"/>
                      <a:pt x="206" y="275"/>
                      <a:pt x="275" y="321"/>
                    </a:cubicBezTo>
                    <a:cubicBezTo>
                      <a:pt x="298" y="229"/>
                      <a:pt x="343" y="138"/>
                      <a:pt x="343" y="92"/>
                    </a:cubicBezTo>
                    <a:cubicBezTo>
                      <a:pt x="343" y="47"/>
                      <a:pt x="206" y="47"/>
                      <a:pt x="1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106"/>
              <p:cNvSpPr/>
              <p:nvPr/>
            </p:nvSpPr>
            <p:spPr>
              <a:xfrm>
                <a:off x="4325050" y="4785725"/>
                <a:ext cx="12025" cy="14300"/>
              </a:xfrm>
              <a:custGeom>
                <a:avLst/>
                <a:gdLst/>
                <a:ahLst/>
                <a:cxnLst/>
                <a:rect l="l" t="t" r="r" b="b"/>
                <a:pathLst>
                  <a:path w="481" h="572" extrusionOk="0">
                    <a:moveTo>
                      <a:pt x="458" y="0"/>
                    </a:moveTo>
                    <a:lnTo>
                      <a:pt x="458" y="0"/>
                    </a:lnTo>
                    <a:cubicBezTo>
                      <a:pt x="252" y="137"/>
                      <a:pt x="92" y="343"/>
                      <a:pt x="0" y="572"/>
                    </a:cubicBezTo>
                    <a:cubicBezTo>
                      <a:pt x="389" y="572"/>
                      <a:pt x="481" y="320"/>
                      <a:pt x="4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106"/>
              <p:cNvSpPr/>
              <p:nvPr/>
            </p:nvSpPr>
            <p:spPr>
              <a:xfrm>
                <a:off x="3322350" y="4003675"/>
                <a:ext cx="13175" cy="14325"/>
              </a:xfrm>
              <a:custGeom>
                <a:avLst/>
                <a:gdLst/>
                <a:ahLst/>
                <a:cxnLst/>
                <a:rect l="l" t="t" r="r" b="b"/>
                <a:pathLst>
                  <a:path w="527" h="573" extrusionOk="0">
                    <a:moveTo>
                      <a:pt x="252" y="1"/>
                    </a:moveTo>
                    <a:lnTo>
                      <a:pt x="0" y="252"/>
                    </a:lnTo>
                    <a:cubicBezTo>
                      <a:pt x="23" y="367"/>
                      <a:pt x="46" y="458"/>
                      <a:pt x="46" y="572"/>
                    </a:cubicBezTo>
                    <a:lnTo>
                      <a:pt x="526" y="275"/>
                    </a:lnTo>
                    <a:lnTo>
                      <a:pt x="252" y="1"/>
                    </a:lnTo>
                    <a:close/>
                  </a:path>
                </a:pathLst>
              </a:custGeom>
              <a:solidFill>
                <a:srgbClr val="ED9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106"/>
              <p:cNvSpPr/>
              <p:nvPr/>
            </p:nvSpPr>
            <p:spPr>
              <a:xfrm>
                <a:off x="4323900" y="4961800"/>
                <a:ext cx="9750" cy="19450"/>
              </a:xfrm>
              <a:custGeom>
                <a:avLst/>
                <a:gdLst/>
                <a:ahLst/>
                <a:cxnLst/>
                <a:rect l="l" t="t" r="r" b="b"/>
                <a:pathLst>
                  <a:path w="390" h="778" extrusionOk="0">
                    <a:moveTo>
                      <a:pt x="252" y="0"/>
                    </a:moveTo>
                    <a:lnTo>
                      <a:pt x="252" y="0"/>
                    </a:lnTo>
                    <a:cubicBezTo>
                      <a:pt x="69" y="206"/>
                      <a:pt x="1" y="503"/>
                      <a:pt x="69" y="778"/>
                    </a:cubicBezTo>
                    <a:cubicBezTo>
                      <a:pt x="298" y="595"/>
                      <a:pt x="389" y="252"/>
                      <a:pt x="2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106"/>
              <p:cNvSpPr/>
              <p:nvPr/>
            </p:nvSpPr>
            <p:spPr>
              <a:xfrm>
                <a:off x="4373650" y="4360400"/>
                <a:ext cx="15450" cy="12600"/>
              </a:xfrm>
              <a:custGeom>
                <a:avLst/>
                <a:gdLst/>
                <a:ahLst/>
                <a:cxnLst/>
                <a:rect l="l" t="t" r="r" b="b"/>
                <a:pathLst>
                  <a:path w="618" h="504" extrusionOk="0">
                    <a:moveTo>
                      <a:pt x="320" y="0"/>
                    </a:moveTo>
                    <a:lnTo>
                      <a:pt x="23" y="23"/>
                    </a:lnTo>
                    <a:cubicBezTo>
                      <a:pt x="0" y="206"/>
                      <a:pt x="114" y="412"/>
                      <a:pt x="297" y="504"/>
                    </a:cubicBezTo>
                    <a:lnTo>
                      <a:pt x="343" y="435"/>
                    </a:lnTo>
                    <a:cubicBezTo>
                      <a:pt x="389" y="366"/>
                      <a:pt x="457" y="298"/>
                      <a:pt x="549" y="252"/>
                    </a:cubicBezTo>
                    <a:lnTo>
                      <a:pt x="572" y="229"/>
                    </a:lnTo>
                    <a:cubicBezTo>
                      <a:pt x="595" y="229"/>
                      <a:pt x="595" y="183"/>
                      <a:pt x="595" y="138"/>
                    </a:cubicBezTo>
                    <a:cubicBezTo>
                      <a:pt x="617" y="92"/>
                      <a:pt x="595" y="23"/>
                      <a:pt x="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106"/>
              <p:cNvSpPr/>
              <p:nvPr/>
            </p:nvSpPr>
            <p:spPr>
              <a:xfrm>
                <a:off x="4156975" y="4288375"/>
                <a:ext cx="8025" cy="8475"/>
              </a:xfrm>
              <a:custGeom>
                <a:avLst/>
                <a:gdLst/>
                <a:ahLst/>
                <a:cxnLst/>
                <a:rect l="l" t="t" r="r" b="b"/>
                <a:pathLst>
                  <a:path w="321" h="339" extrusionOk="0">
                    <a:moveTo>
                      <a:pt x="69" y="0"/>
                    </a:moveTo>
                    <a:cubicBezTo>
                      <a:pt x="23" y="69"/>
                      <a:pt x="1" y="137"/>
                      <a:pt x="1" y="229"/>
                    </a:cubicBezTo>
                    <a:cubicBezTo>
                      <a:pt x="1" y="296"/>
                      <a:pt x="50" y="338"/>
                      <a:pt x="112" y="338"/>
                    </a:cubicBezTo>
                    <a:cubicBezTo>
                      <a:pt x="134" y="338"/>
                      <a:pt x="159" y="333"/>
                      <a:pt x="183" y="320"/>
                    </a:cubicBezTo>
                    <a:cubicBezTo>
                      <a:pt x="298" y="275"/>
                      <a:pt x="321" y="206"/>
                      <a:pt x="252" y="115"/>
                    </a:cubicBezTo>
                    <a:cubicBezTo>
                      <a:pt x="206" y="69"/>
                      <a:pt x="138" y="23"/>
                      <a:pt x="69" y="0"/>
                    </a:cubicBezTo>
                    <a:close/>
                  </a:path>
                </a:pathLst>
              </a:custGeom>
              <a:solidFill>
                <a:srgbClr val="EE9D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106"/>
              <p:cNvSpPr/>
              <p:nvPr/>
            </p:nvSpPr>
            <p:spPr>
              <a:xfrm>
                <a:off x="3078825" y="4307800"/>
                <a:ext cx="6300" cy="8600"/>
              </a:xfrm>
              <a:custGeom>
                <a:avLst/>
                <a:gdLst/>
                <a:ahLst/>
                <a:cxnLst/>
                <a:rect l="l" t="t" r="r" b="b"/>
                <a:pathLst>
                  <a:path w="252" h="344" extrusionOk="0">
                    <a:moveTo>
                      <a:pt x="69" y="1"/>
                    </a:moveTo>
                    <a:cubicBezTo>
                      <a:pt x="69" y="69"/>
                      <a:pt x="0" y="138"/>
                      <a:pt x="23" y="207"/>
                    </a:cubicBezTo>
                    <a:cubicBezTo>
                      <a:pt x="46" y="275"/>
                      <a:pt x="137" y="298"/>
                      <a:pt x="206" y="344"/>
                    </a:cubicBezTo>
                    <a:cubicBezTo>
                      <a:pt x="229" y="275"/>
                      <a:pt x="252" y="207"/>
                      <a:pt x="252" y="138"/>
                    </a:cubicBezTo>
                    <a:lnTo>
                      <a:pt x="69" y="1"/>
                    </a:lnTo>
                    <a:close/>
                  </a:path>
                </a:pathLst>
              </a:custGeom>
              <a:solidFill>
                <a:srgbClr val="DE76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106"/>
              <p:cNvSpPr/>
              <p:nvPr/>
            </p:nvSpPr>
            <p:spPr>
              <a:xfrm>
                <a:off x="4077725" y="5157725"/>
                <a:ext cx="4950" cy="3600"/>
              </a:xfrm>
              <a:custGeom>
                <a:avLst/>
                <a:gdLst/>
                <a:ahLst/>
                <a:cxnLst/>
                <a:rect l="l" t="t" r="r" b="b"/>
                <a:pathLst>
                  <a:path w="198" h="144" extrusionOk="0">
                    <a:moveTo>
                      <a:pt x="85" y="0"/>
                    </a:moveTo>
                    <a:cubicBezTo>
                      <a:pt x="24" y="0"/>
                      <a:pt x="0" y="41"/>
                      <a:pt x="38" y="98"/>
                    </a:cubicBezTo>
                    <a:cubicBezTo>
                      <a:pt x="38" y="144"/>
                      <a:pt x="84" y="144"/>
                      <a:pt x="129" y="144"/>
                    </a:cubicBezTo>
                    <a:lnTo>
                      <a:pt x="198" y="75"/>
                    </a:lnTo>
                    <a:cubicBezTo>
                      <a:pt x="175" y="52"/>
                      <a:pt x="152" y="6"/>
                      <a:pt x="129" y="6"/>
                    </a:cubicBezTo>
                    <a:cubicBezTo>
                      <a:pt x="113" y="2"/>
                      <a:pt x="98" y="0"/>
                      <a:pt x="85" y="0"/>
                    </a:cubicBezTo>
                    <a:close/>
                  </a:path>
                </a:pathLst>
              </a:custGeom>
              <a:solidFill>
                <a:srgbClr val="F3D1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106"/>
              <p:cNvSpPr/>
              <p:nvPr/>
            </p:nvSpPr>
            <p:spPr>
              <a:xfrm>
                <a:off x="4318750" y="4799450"/>
                <a:ext cx="6325" cy="13150"/>
              </a:xfrm>
              <a:custGeom>
                <a:avLst/>
                <a:gdLst/>
                <a:ahLst/>
                <a:cxnLst/>
                <a:rect l="l" t="t" r="r" b="b"/>
                <a:pathLst>
                  <a:path w="253" h="526" extrusionOk="0">
                    <a:moveTo>
                      <a:pt x="252" y="0"/>
                    </a:moveTo>
                    <a:cubicBezTo>
                      <a:pt x="1" y="91"/>
                      <a:pt x="69" y="343"/>
                      <a:pt x="47" y="526"/>
                    </a:cubicBezTo>
                    <a:cubicBezTo>
                      <a:pt x="115" y="526"/>
                      <a:pt x="184" y="526"/>
                      <a:pt x="252" y="503"/>
                    </a:cubicBezTo>
                    <a:lnTo>
                      <a:pt x="2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106"/>
              <p:cNvSpPr/>
              <p:nvPr/>
            </p:nvSpPr>
            <p:spPr>
              <a:xfrm>
                <a:off x="3736225" y="5306500"/>
                <a:ext cx="12025" cy="5225"/>
              </a:xfrm>
              <a:custGeom>
                <a:avLst/>
                <a:gdLst/>
                <a:ahLst/>
                <a:cxnLst/>
                <a:rect l="l" t="t" r="r" b="b"/>
                <a:pathLst>
                  <a:path w="481" h="209" extrusionOk="0">
                    <a:moveTo>
                      <a:pt x="481" y="1"/>
                    </a:moveTo>
                    <a:lnTo>
                      <a:pt x="1" y="69"/>
                    </a:lnTo>
                    <a:cubicBezTo>
                      <a:pt x="83" y="162"/>
                      <a:pt x="161" y="208"/>
                      <a:pt x="234" y="208"/>
                    </a:cubicBezTo>
                    <a:cubicBezTo>
                      <a:pt x="323" y="208"/>
                      <a:pt x="405" y="139"/>
                      <a:pt x="481" y="1"/>
                    </a:cubicBezTo>
                    <a:close/>
                  </a:path>
                </a:pathLst>
              </a:custGeom>
              <a:solidFill>
                <a:srgbClr val="B03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106"/>
              <p:cNvSpPr/>
              <p:nvPr/>
            </p:nvSpPr>
            <p:spPr>
              <a:xfrm>
                <a:off x="4205575" y="5131000"/>
                <a:ext cx="6300" cy="6325"/>
              </a:xfrm>
              <a:custGeom>
                <a:avLst/>
                <a:gdLst/>
                <a:ahLst/>
                <a:cxnLst/>
                <a:rect l="l" t="t" r="r" b="b"/>
                <a:pathLst>
                  <a:path w="252" h="253" extrusionOk="0">
                    <a:moveTo>
                      <a:pt x="252" y="1"/>
                    </a:moveTo>
                    <a:lnTo>
                      <a:pt x="252" y="1"/>
                    </a:lnTo>
                    <a:cubicBezTo>
                      <a:pt x="115" y="24"/>
                      <a:pt x="23" y="115"/>
                      <a:pt x="0" y="252"/>
                    </a:cubicBezTo>
                    <a:lnTo>
                      <a:pt x="252" y="1"/>
                    </a:lnTo>
                    <a:close/>
                  </a:path>
                </a:pathLst>
              </a:custGeom>
              <a:solidFill>
                <a:srgbClr val="CB5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106"/>
              <p:cNvSpPr/>
              <p:nvPr/>
            </p:nvSpPr>
            <p:spPr>
              <a:xfrm>
                <a:off x="4174125" y="5157300"/>
                <a:ext cx="6875" cy="5750"/>
              </a:xfrm>
              <a:custGeom>
                <a:avLst/>
                <a:gdLst/>
                <a:ahLst/>
                <a:cxnLst/>
                <a:rect l="l" t="t" r="r" b="b"/>
                <a:pathLst>
                  <a:path w="275" h="230" extrusionOk="0">
                    <a:moveTo>
                      <a:pt x="275" y="1"/>
                    </a:moveTo>
                    <a:lnTo>
                      <a:pt x="275" y="1"/>
                    </a:lnTo>
                    <a:cubicBezTo>
                      <a:pt x="138" y="23"/>
                      <a:pt x="46" y="115"/>
                      <a:pt x="1" y="229"/>
                    </a:cubicBezTo>
                    <a:lnTo>
                      <a:pt x="275" y="1"/>
                    </a:lnTo>
                    <a:close/>
                  </a:path>
                </a:pathLst>
              </a:custGeom>
              <a:solidFill>
                <a:srgbClr val="BB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106"/>
              <p:cNvSpPr/>
              <p:nvPr/>
            </p:nvSpPr>
            <p:spPr>
              <a:xfrm>
                <a:off x="4167275" y="5162450"/>
                <a:ext cx="6875" cy="6300"/>
              </a:xfrm>
              <a:custGeom>
                <a:avLst/>
                <a:gdLst/>
                <a:ahLst/>
                <a:cxnLst/>
                <a:rect l="l" t="t" r="r" b="b"/>
                <a:pathLst>
                  <a:path w="275" h="252" extrusionOk="0">
                    <a:moveTo>
                      <a:pt x="275" y="0"/>
                    </a:moveTo>
                    <a:lnTo>
                      <a:pt x="0" y="252"/>
                    </a:lnTo>
                    <a:close/>
                  </a:path>
                </a:pathLst>
              </a:custGeom>
              <a:solidFill>
                <a:srgbClr val="BB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106"/>
              <p:cNvSpPr/>
              <p:nvPr/>
            </p:nvSpPr>
            <p:spPr>
              <a:xfrm>
                <a:off x="3372075" y="5195525"/>
                <a:ext cx="6325" cy="4675"/>
              </a:xfrm>
              <a:custGeom>
                <a:avLst/>
                <a:gdLst/>
                <a:ahLst/>
                <a:cxnLst/>
                <a:rect l="l" t="t" r="r" b="b"/>
                <a:pathLst>
                  <a:path w="253" h="187" extrusionOk="0">
                    <a:moveTo>
                      <a:pt x="36" y="0"/>
                    </a:moveTo>
                    <a:cubicBezTo>
                      <a:pt x="25" y="0"/>
                      <a:pt x="13" y="1"/>
                      <a:pt x="1" y="4"/>
                    </a:cubicBezTo>
                    <a:cubicBezTo>
                      <a:pt x="46" y="118"/>
                      <a:pt x="138" y="187"/>
                      <a:pt x="252" y="187"/>
                    </a:cubicBezTo>
                    <a:cubicBezTo>
                      <a:pt x="232" y="84"/>
                      <a:pt x="138" y="0"/>
                      <a:pt x="36" y="0"/>
                    </a:cubicBezTo>
                    <a:close/>
                  </a:path>
                </a:pathLst>
              </a:custGeom>
              <a:solidFill>
                <a:srgbClr val="C95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106"/>
              <p:cNvSpPr/>
              <p:nvPr/>
            </p:nvSpPr>
            <p:spPr>
              <a:xfrm>
                <a:off x="4015200" y="5244425"/>
                <a:ext cx="9175" cy="6075"/>
              </a:xfrm>
              <a:custGeom>
                <a:avLst/>
                <a:gdLst/>
                <a:ahLst/>
                <a:cxnLst/>
                <a:rect l="l" t="t" r="r" b="b"/>
                <a:pathLst>
                  <a:path w="367" h="243" extrusionOk="0">
                    <a:moveTo>
                      <a:pt x="270" y="0"/>
                    </a:moveTo>
                    <a:cubicBezTo>
                      <a:pt x="152" y="0"/>
                      <a:pt x="55" y="66"/>
                      <a:pt x="1" y="174"/>
                    </a:cubicBezTo>
                    <a:lnTo>
                      <a:pt x="344" y="243"/>
                    </a:lnTo>
                    <a:cubicBezTo>
                      <a:pt x="344" y="174"/>
                      <a:pt x="366" y="83"/>
                      <a:pt x="366" y="14"/>
                    </a:cubicBezTo>
                    <a:cubicBezTo>
                      <a:pt x="333" y="5"/>
                      <a:pt x="301" y="0"/>
                      <a:pt x="270" y="0"/>
                    </a:cubicBez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106"/>
              <p:cNvSpPr/>
              <p:nvPr/>
            </p:nvSpPr>
            <p:spPr>
              <a:xfrm>
                <a:off x="3931175" y="5258475"/>
                <a:ext cx="3450" cy="3475"/>
              </a:xfrm>
              <a:custGeom>
                <a:avLst/>
                <a:gdLst/>
                <a:ahLst/>
                <a:cxnLst/>
                <a:rect l="l" t="t" r="r" b="b"/>
                <a:pathLst>
                  <a:path w="138" h="139" extrusionOk="0">
                    <a:moveTo>
                      <a:pt x="69" y="1"/>
                    </a:moveTo>
                    <a:cubicBezTo>
                      <a:pt x="46" y="1"/>
                      <a:pt x="23" y="24"/>
                      <a:pt x="0" y="47"/>
                    </a:cubicBezTo>
                    <a:lnTo>
                      <a:pt x="69" y="138"/>
                    </a:lnTo>
                    <a:lnTo>
                      <a:pt x="137" y="70"/>
                    </a:lnTo>
                    <a:cubicBezTo>
                      <a:pt x="115" y="47"/>
                      <a:pt x="92" y="1"/>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106"/>
              <p:cNvSpPr/>
              <p:nvPr/>
            </p:nvSpPr>
            <p:spPr>
              <a:xfrm>
                <a:off x="3635625" y="5288225"/>
                <a:ext cx="8025" cy="5150"/>
              </a:xfrm>
              <a:custGeom>
                <a:avLst/>
                <a:gdLst/>
                <a:ahLst/>
                <a:cxnLst/>
                <a:rect l="l" t="t" r="r" b="b"/>
                <a:pathLst>
                  <a:path w="321" h="206" extrusionOk="0">
                    <a:moveTo>
                      <a:pt x="0" y="0"/>
                    </a:moveTo>
                    <a:cubicBezTo>
                      <a:pt x="46" y="114"/>
                      <a:pt x="183" y="206"/>
                      <a:pt x="320" y="206"/>
                    </a:cubicBezTo>
                    <a:lnTo>
                      <a:pt x="0" y="0"/>
                    </a:ln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106"/>
              <p:cNvSpPr/>
              <p:nvPr/>
            </p:nvSpPr>
            <p:spPr>
              <a:xfrm>
                <a:off x="3171425" y="4961225"/>
                <a:ext cx="6875" cy="6875"/>
              </a:xfrm>
              <a:custGeom>
                <a:avLst/>
                <a:gdLst/>
                <a:ahLst/>
                <a:cxnLst/>
                <a:rect l="l" t="t" r="r" b="b"/>
                <a:pathLst>
                  <a:path w="275" h="275" extrusionOk="0">
                    <a:moveTo>
                      <a:pt x="23" y="0"/>
                    </a:moveTo>
                    <a:cubicBezTo>
                      <a:pt x="23" y="92"/>
                      <a:pt x="0" y="183"/>
                      <a:pt x="0" y="275"/>
                    </a:cubicBezTo>
                    <a:lnTo>
                      <a:pt x="275" y="275"/>
                    </a:lnTo>
                    <a:cubicBezTo>
                      <a:pt x="275" y="137"/>
                      <a:pt x="161" y="23"/>
                      <a:pt x="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106"/>
              <p:cNvSpPr/>
              <p:nvPr/>
            </p:nvSpPr>
            <p:spPr>
              <a:xfrm>
                <a:off x="3178275" y="4968075"/>
                <a:ext cx="5750" cy="6900"/>
              </a:xfrm>
              <a:custGeom>
                <a:avLst/>
                <a:gdLst/>
                <a:ahLst/>
                <a:cxnLst/>
                <a:rect l="l" t="t" r="r" b="b"/>
                <a:pathLst>
                  <a:path w="230" h="276" extrusionOk="0">
                    <a:moveTo>
                      <a:pt x="1" y="1"/>
                    </a:moveTo>
                    <a:lnTo>
                      <a:pt x="230" y="275"/>
                    </a:lnTo>
                    <a:cubicBezTo>
                      <a:pt x="207" y="138"/>
                      <a:pt x="115" y="46"/>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106"/>
              <p:cNvSpPr/>
              <p:nvPr/>
            </p:nvSpPr>
            <p:spPr>
              <a:xfrm>
                <a:off x="3146850" y="4160075"/>
                <a:ext cx="12600" cy="6625"/>
              </a:xfrm>
              <a:custGeom>
                <a:avLst/>
                <a:gdLst/>
                <a:ahLst/>
                <a:cxnLst/>
                <a:rect l="l" t="t" r="r" b="b"/>
                <a:pathLst>
                  <a:path w="504" h="265" extrusionOk="0">
                    <a:moveTo>
                      <a:pt x="412" y="0"/>
                    </a:moveTo>
                    <a:cubicBezTo>
                      <a:pt x="239" y="0"/>
                      <a:pt x="78" y="106"/>
                      <a:pt x="0" y="262"/>
                    </a:cubicBezTo>
                    <a:cubicBezTo>
                      <a:pt x="18" y="264"/>
                      <a:pt x="35" y="265"/>
                      <a:pt x="53" y="265"/>
                    </a:cubicBezTo>
                    <a:cubicBezTo>
                      <a:pt x="237" y="265"/>
                      <a:pt x="399" y="156"/>
                      <a:pt x="503" y="10"/>
                    </a:cubicBezTo>
                    <a:cubicBezTo>
                      <a:pt x="473" y="3"/>
                      <a:pt x="442" y="0"/>
                      <a:pt x="412" y="0"/>
                    </a:cubicBezTo>
                    <a:close/>
                  </a:path>
                </a:pathLst>
              </a:custGeom>
              <a:solidFill>
                <a:srgbClr val="ED9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106"/>
              <p:cNvSpPr/>
              <p:nvPr/>
            </p:nvSpPr>
            <p:spPr>
              <a:xfrm>
                <a:off x="3503550" y="3903075"/>
                <a:ext cx="50350" cy="12025"/>
              </a:xfrm>
              <a:custGeom>
                <a:avLst/>
                <a:gdLst/>
                <a:ahLst/>
                <a:cxnLst/>
                <a:rect l="l" t="t" r="r" b="b"/>
                <a:pathLst>
                  <a:path w="2014" h="481" extrusionOk="0">
                    <a:moveTo>
                      <a:pt x="801" y="0"/>
                    </a:moveTo>
                    <a:cubicBezTo>
                      <a:pt x="458" y="0"/>
                      <a:pt x="138" y="183"/>
                      <a:pt x="1" y="480"/>
                    </a:cubicBezTo>
                    <a:cubicBezTo>
                      <a:pt x="501" y="418"/>
                      <a:pt x="962" y="223"/>
                      <a:pt x="1455" y="223"/>
                    </a:cubicBezTo>
                    <a:cubicBezTo>
                      <a:pt x="1504" y="223"/>
                      <a:pt x="1552" y="225"/>
                      <a:pt x="1602" y="229"/>
                    </a:cubicBezTo>
                    <a:cubicBezTo>
                      <a:pt x="1762" y="229"/>
                      <a:pt x="1922" y="137"/>
                      <a:pt x="2013" y="0"/>
                    </a:cubicBezTo>
                    <a:close/>
                  </a:path>
                </a:pathLst>
              </a:custGeom>
              <a:solidFill>
                <a:srgbClr val="E692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106"/>
              <p:cNvSpPr/>
              <p:nvPr/>
            </p:nvSpPr>
            <p:spPr>
              <a:xfrm>
                <a:off x="4180975" y="5168725"/>
                <a:ext cx="6325" cy="6325"/>
              </a:xfrm>
              <a:custGeom>
                <a:avLst/>
                <a:gdLst/>
                <a:ahLst/>
                <a:cxnLst/>
                <a:rect l="l" t="t" r="r" b="b"/>
                <a:pathLst>
                  <a:path w="253" h="253" extrusionOk="0">
                    <a:moveTo>
                      <a:pt x="1" y="252"/>
                    </a:moveTo>
                    <a:lnTo>
                      <a:pt x="252" y="1"/>
                    </a:lnTo>
                    <a:close/>
                  </a:path>
                </a:pathLst>
              </a:custGeom>
              <a:solidFill>
                <a:srgbClr val="BB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106"/>
              <p:cNvSpPr/>
              <p:nvPr/>
            </p:nvSpPr>
            <p:spPr>
              <a:xfrm>
                <a:off x="4343350" y="4971075"/>
                <a:ext cx="18875" cy="18900"/>
              </a:xfrm>
              <a:custGeom>
                <a:avLst/>
                <a:gdLst/>
                <a:ahLst/>
                <a:cxnLst/>
                <a:rect l="l" t="t" r="r" b="b"/>
                <a:pathLst>
                  <a:path w="755" h="756" extrusionOk="0">
                    <a:moveTo>
                      <a:pt x="377" y="1"/>
                    </a:moveTo>
                    <a:cubicBezTo>
                      <a:pt x="240" y="1"/>
                      <a:pt x="103" y="52"/>
                      <a:pt x="0" y="155"/>
                    </a:cubicBezTo>
                    <a:cubicBezTo>
                      <a:pt x="23" y="269"/>
                      <a:pt x="46" y="384"/>
                      <a:pt x="92" y="498"/>
                    </a:cubicBezTo>
                    <a:cubicBezTo>
                      <a:pt x="183" y="670"/>
                      <a:pt x="286" y="755"/>
                      <a:pt x="389" y="755"/>
                    </a:cubicBezTo>
                    <a:cubicBezTo>
                      <a:pt x="492" y="755"/>
                      <a:pt x="595" y="670"/>
                      <a:pt x="686" y="498"/>
                    </a:cubicBezTo>
                    <a:cubicBezTo>
                      <a:pt x="732" y="384"/>
                      <a:pt x="755" y="269"/>
                      <a:pt x="755" y="155"/>
                    </a:cubicBezTo>
                    <a:cubicBezTo>
                      <a:pt x="652" y="52"/>
                      <a:pt x="515" y="1"/>
                      <a:pt x="377" y="1"/>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106"/>
              <p:cNvSpPr/>
              <p:nvPr/>
            </p:nvSpPr>
            <p:spPr>
              <a:xfrm>
                <a:off x="4382225" y="4649350"/>
                <a:ext cx="80625" cy="155050"/>
              </a:xfrm>
              <a:custGeom>
                <a:avLst/>
                <a:gdLst/>
                <a:ahLst/>
                <a:cxnLst/>
                <a:rect l="l" t="t" r="r" b="b"/>
                <a:pathLst>
                  <a:path w="3225" h="6202" extrusionOk="0">
                    <a:moveTo>
                      <a:pt x="1940" y="3450"/>
                    </a:moveTo>
                    <a:cubicBezTo>
                      <a:pt x="1991" y="3527"/>
                      <a:pt x="2062" y="3603"/>
                      <a:pt x="2137" y="3671"/>
                    </a:cubicBezTo>
                    <a:lnTo>
                      <a:pt x="2137" y="3671"/>
                    </a:lnTo>
                    <a:cubicBezTo>
                      <a:pt x="2123" y="3668"/>
                      <a:pt x="2109" y="3666"/>
                      <a:pt x="2095" y="3666"/>
                    </a:cubicBezTo>
                    <a:cubicBezTo>
                      <a:pt x="2052" y="3666"/>
                      <a:pt x="2012" y="3683"/>
                      <a:pt x="1989" y="3717"/>
                    </a:cubicBezTo>
                    <a:cubicBezTo>
                      <a:pt x="1962" y="3773"/>
                      <a:pt x="1926" y="3803"/>
                      <a:pt x="1891" y="3803"/>
                    </a:cubicBezTo>
                    <a:cubicBezTo>
                      <a:pt x="1869" y="3803"/>
                      <a:pt x="1847" y="3790"/>
                      <a:pt x="1829" y="3763"/>
                    </a:cubicBezTo>
                    <a:cubicBezTo>
                      <a:pt x="1898" y="3740"/>
                      <a:pt x="1989" y="3763"/>
                      <a:pt x="2012" y="3672"/>
                    </a:cubicBezTo>
                    <a:cubicBezTo>
                      <a:pt x="2012" y="3593"/>
                      <a:pt x="1978" y="3514"/>
                      <a:pt x="1940" y="3450"/>
                    </a:cubicBezTo>
                    <a:close/>
                    <a:moveTo>
                      <a:pt x="2792" y="0"/>
                    </a:moveTo>
                    <a:cubicBezTo>
                      <a:pt x="2717" y="0"/>
                      <a:pt x="2644" y="19"/>
                      <a:pt x="2584" y="59"/>
                    </a:cubicBezTo>
                    <a:cubicBezTo>
                      <a:pt x="2378" y="196"/>
                      <a:pt x="2172" y="333"/>
                      <a:pt x="1967" y="470"/>
                    </a:cubicBezTo>
                    <a:lnTo>
                      <a:pt x="1738" y="722"/>
                    </a:lnTo>
                    <a:cubicBezTo>
                      <a:pt x="1646" y="973"/>
                      <a:pt x="1555" y="1225"/>
                      <a:pt x="1463" y="1476"/>
                    </a:cubicBezTo>
                    <a:cubicBezTo>
                      <a:pt x="1372" y="1568"/>
                      <a:pt x="1303" y="1659"/>
                      <a:pt x="1212" y="1728"/>
                    </a:cubicBezTo>
                    <a:cubicBezTo>
                      <a:pt x="1029" y="1957"/>
                      <a:pt x="892" y="2208"/>
                      <a:pt x="800" y="2460"/>
                    </a:cubicBezTo>
                    <a:cubicBezTo>
                      <a:pt x="503" y="3146"/>
                      <a:pt x="434" y="3900"/>
                      <a:pt x="0" y="4541"/>
                    </a:cubicBezTo>
                    <a:cubicBezTo>
                      <a:pt x="23" y="4655"/>
                      <a:pt x="69" y="4746"/>
                      <a:pt x="114" y="4861"/>
                    </a:cubicBezTo>
                    <a:cubicBezTo>
                      <a:pt x="229" y="5066"/>
                      <a:pt x="389" y="5227"/>
                      <a:pt x="549" y="5387"/>
                    </a:cubicBezTo>
                    <a:lnTo>
                      <a:pt x="709" y="5478"/>
                    </a:lnTo>
                    <a:cubicBezTo>
                      <a:pt x="869" y="5501"/>
                      <a:pt x="1006" y="5547"/>
                      <a:pt x="1166" y="5615"/>
                    </a:cubicBezTo>
                    <a:cubicBezTo>
                      <a:pt x="1281" y="5730"/>
                      <a:pt x="1395" y="5844"/>
                      <a:pt x="1486" y="5981"/>
                    </a:cubicBezTo>
                    <a:cubicBezTo>
                      <a:pt x="1581" y="6108"/>
                      <a:pt x="1676" y="6202"/>
                      <a:pt x="1802" y="6202"/>
                    </a:cubicBezTo>
                    <a:cubicBezTo>
                      <a:pt x="1858" y="6202"/>
                      <a:pt x="1919" y="6183"/>
                      <a:pt x="1989" y="6141"/>
                    </a:cubicBezTo>
                    <a:cubicBezTo>
                      <a:pt x="2218" y="6004"/>
                      <a:pt x="2081" y="5775"/>
                      <a:pt x="2012" y="5592"/>
                    </a:cubicBezTo>
                    <a:cubicBezTo>
                      <a:pt x="1967" y="5409"/>
                      <a:pt x="1875" y="5227"/>
                      <a:pt x="1784" y="5044"/>
                    </a:cubicBezTo>
                    <a:cubicBezTo>
                      <a:pt x="1509" y="4746"/>
                      <a:pt x="1715" y="4632"/>
                      <a:pt x="1944" y="4518"/>
                    </a:cubicBezTo>
                    <a:cubicBezTo>
                      <a:pt x="2396" y="4247"/>
                      <a:pt x="2401" y="4243"/>
                      <a:pt x="2224" y="3736"/>
                    </a:cubicBezTo>
                    <a:lnTo>
                      <a:pt x="2224" y="3736"/>
                    </a:lnTo>
                    <a:cubicBezTo>
                      <a:pt x="2453" y="3580"/>
                      <a:pt x="2790" y="3577"/>
                      <a:pt x="2835" y="3214"/>
                    </a:cubicBezTo>
                    <a:cubicBezTo>
                      <a:pt x="2881" y="2871"/>
                      <a:pt x="2973" y="2551"/>
                      <a:pt x="2721" y="2254"/>
                    </a:cubicBezTo>
                    <a:cubicBezTo>
                      <a:pt x="2584" y="2048"/>
                      <a:pt x="2470" y="1842"/>
                      <a:pt x="2355" y="1636"/>
                    </a:cubicBezTo>
                    <a:cubicBezTo>
                      <a:pt x="2401" y="1476"/>
                      <a:pt x="2515" y="1316"/>
                      <a:pt x="2675" y="1248"/>
                    </a:cubicBezTo>
                    <a:cubicBezTo>
                      <a:pt x="2927" y="1065"/>
                      <a:pt x="3087" y="836"/>
                      <a:pt x="3156" y="539"/>
                    </a:cubicBezTo>
                    <a:cubicBezTo>
                      <a:pt x="3224" y="379"/>
                      <a:pt x="3178" y="196"/>
                      <a:pt x="3064" y="82"/>
                    </a:cubicBezTo>
                    <a:cubicBezTo>
                      <a:pt x="2987" y="30"/>
                      <a:pt x="2888" y="0"/>
                      <a:pt x="2792" y="0"/>
                    </a:cubicBezTo>
                    <a:close/>
                  </a:path>
                </a:pathLst>
              </a:custGeom>
              <a:solidFill>
                <a:srgbClr val="E68D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106"/>
              <p:cNvSpPr/>
              <p:nvPr/>
            </p:nvSpPr>
            <p:spPr>
              <a:xfrm>
                <a:off x="4377075" y="4317075"/>
                <a:ext cx="74325" cy="206275"/>
              </a:xfrm>
              <a:custGeom>
                <a:avLst/>
                <a:gdLst/>
                <a:ahLst/>
                <a:cxnLst/>
                <a:rect l="l" t="t" r="r" b="b"/>
                <a:pathLst>
                  <a:path w="2973" h="8251" extrusionOk="0">
                    <a:moveTo>
                      <a:pt x="396" y="1"/>
                    </a:moveTo>
                    <a:cubicBezTo>
                      <a:pt x="324" y="1"/>
                      <a:pt x="251" y="14"/>
                      <a:pt x="183" y="41"/>
                    </a:cubicBezTo>
                    <a:cubicBezTo>
                      <a:pt x="0" y="201"/>
                      <a:pt x="115" y="339"/>
                      <a:pt x="160" y="476"/>
                    </a:cubicBezTo>
                    <a:cubicBezTo>
                      <a:pt x="252" y="704"/>
                      <a:pt x="366" y="933"/>
                      <a:pt x="480" y="1162"/>
                    </a:cubicBezTo>
                    <a:cubicBezTo>
                      <a:pt x="595" y="1368"/>
                      <a:pt x="480" y="1551"/>
                      <a:pt x="412" y="1733"/>
                    </a:cubicBezTo>
                    <a:cubicBezTo>
                      <a:pt x="412" y="1825"/>
                      <a:pt x="412" y="1894"/>
                      <a:pt x="435" y="1962"/>
                    </a:cubicBezTo>
                    <a:cubicBezTo>
                      <a:pt x="801" y="2694"/>
                      <a:pt x="1212" y="3403"/>
                      <a:pt x="1189" y="4249"/>
                    </a:cubicBezTo>
                    <a:cubicBezTo>
                      <a:pt x="1212" y="4500"/>
                      <a:pt x="1281" y="4752"/>
                      <a:pt x="1372" y="4958"/>
                    </a:cubicBezTo>
                    <a:cubicBezTo>
                      <a:pt x="1624" y="5621"/>
                      <a:pt x="1715" y="6330"/>
                      <a:pt x="1669" y="7016"/>
                    </a:cubicBezTo>
                    <a:cubicBezTo>
                      <a:pt x="1647" y="7427"/>
                      <a:pt x="1669" y="7839"/>
                      <a:pt x="1669" y="8250"/>
                    </a:cubicBezTo>
                    <a:lnTo>
                      <a:pt x="1784" y="8250"/>
                    </a:lnTo>
                    <a:cubicBezTo>
                      <a:pt x="1810" y="8243"/>
                      <a:pt x="1846" y="8241"/>
                      <a:pt x="1885" y="8241"/>
                    </a:cubicBezTo>
                    <a:cubicBezTo>
                      <a:pt x="1924" y="8241"/>
                      <a:pt x="1967" y="8243"/>
                      <a:pt x="2007" y="8243"/>
                    </a:cubicBezTo>
                    <a:cubicBezTo>
                      <a:pt x="2170" y="8243"/>
                      <a:pt x="2302" y="8212"/>
                      <a:pt x="2058" y="7907"/>
                    </a:cubicBezTo>
                    <a:cubicBezTo>
                      <a:pt x="1944" y="7793"/>
                      <a:pt x="1921" y="7610"/>
                      <a:pt x="1990" y="7450"/>
                    </a:cubicBezTo>
                    <a:cubicBezTo>
                      <a:pt x="2050" y="7365"/>
                      <a:pt x="2130" y="7338"/>
                      <a:pt x="2215" y="7338"/>
                    </a:cubicBezTo>
                    <a:cubicBezTo>
                      <a:pt x="2291" y="7338"/>
                      <a:pt x="2371" y="7360"/>
                      <a:pt x="2447" y="7381"/>
                    </a:cubicBezTo>
                    <a:cubicBezTo>
                      <a:pt x="2584" y="7427"/>
                      <a:pt x="2767" y="7473"/>
                      <a:pt x="2904" y="7496"/>
                    </a:cubicBezTo>
                    <a:cubicBezTo>
                      <a:pt x="2973" y="7107"/>
                      <a:pt x="2721" y="6787"/>
                      <a:pt x="2607" y="6467"/>
                    </a:cubicBezTo>
                    <a:cubicBezTo>
                      <a:pt x="2516" y="6147"/>
                      <a:pt x="2630" y="5735"/>
                      <a:pt x="2630" y="5369"/>
                    </a:cubicBezTo>
                    <a:cubicBezTo>
                      <a:pt x="2630" y="5209"/>
                      <a:pt x="2561" y="5049"/>
                      <a:pt x="2493" y="4912"/>
                    </a:cubicBezTo>
                    <a:cubicBezTo>
                      <a:pt x="2355" y="4638"/>
                      <a:pt x="2287" y="4295"/>
                      <a:pt x="2058" y="4157"/>
                    </a:cubicBezTo>
                    <a:cubicBezTo>
                      <a:pt x="1624" y="3883"/>
                      <a:pt x="2127" y="3586"/>
                      <a:pt x="1944" y="3311"/>
                    </a:cubicBezTo>
                    <a:cubicBezTo>
                      <a:pt x="1578" y="2671"/>
                      <a:pt x="1326" y="1939"/>
                      <a:pt x="1258" y="1208"/>
                    </a:cubicBezTo>
                    <a:cubicBezTo>
                      <a:pt x="1166" y="842"/>
                      <a:pt x="1029" y="522"/>
                      <a:pt x="846" y="201"/>
                    </a:cubicBezTo>
                    <a:cubicBezTo>
                      <a:pt x="734" y="73"/>
                      <a:pt x="565" y="1"/>
                      <a:pt x="3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106"/>
              <p:cNvSpPr/>
              <p:nvPr/>
            </p:nvSpPr>
            <p:spPr>
              <a:xfrm>
                <a:off x="4359350" y="4764325"/>
                <a:ext cx="45175" cy="94725"/>
              </a:xfrm>
              <a:custGeom>
                <a:avLst/>
                <a:gdLst/>
                <a:ahLst/>
                <a:cxnLst/>
                <a:rect l="l" t="t" r="r" b="b"/>
                <a:pathLst>
                  <a:path w="1807" h="3789" extrusionOk="0">
                    <a:moveTo>
                      <a:pt x="868" y="1"/>
                    </a:moveTo>
                    <a:cubicBezTo>
                      <a:pt x="822" y="1"/>
                      <a:pt x="776" y="11"/>
                      <a:pt x="732" y="33"/>
                    </a:cubicBezTo>
                    <a:lnTo>
                      <a:pt x="618" y="124"/>
                    </a:lnTo>
                    <a:cubicBezTo>
                      <a:pt x="572" y="353"/>
                      <a:pt x="252" y="650"/>
                      <a:pt x="572" y="788"/>
                    </a:cubicBezTo>
                    <a:cubicBezTo>
                      <a:pt x="1052" y="971"/>
                      <a:pt x="984" y="1199"/>
                      <a:pt x="801" y="1542"/>
                    </a:cubicBezTo>
                    <a:cubicBezTo>
                      <a:pt x="663" y="1748"/>
                      <a:pt x="481" y="1931"/>
                      <a:pt x="366" y="2137"/>
                    </a:cubicBezTo>
                    <a:cubicBezTo>
                      <a:pt x="275" y="2343"/>
                      <a:pt x="503" y="2663"/>
                      <a:pt x="138" y="2800"/>
                    </a:cubicBezTo>
                    <a:cubicBezTo>
                      <a:pt x="23" y="2823"/>
                      <a:pt x="0" y="3006"/>
                      <a:pt x="92" y="3120"/>
                    </a:cubicBezTo>
                    <a:cubicBezTo>
                      <a:pt x="183" y="3211"/>
                      <a:pt x="275" y="3303"/>
                      <a:pt x="343" y="3394"/>
                    </a:cubicBezTo>
                    <a:cubicBezTo>
                      <a:pt x="448" y="3563"/>
                      <a:pt x="553" y="3789"/>
                      <a:pt x="747" y="3789"/>
                    </a:cubicBezTo>
                    <a:cubicBezTo>
                      <a:pt x="764" y="3789"/>
                      <a:pt x="782" y="3787"/>
                      <a:pt x="801" y="3783"/>
                    </a:cubicBezTo>
                    <a:cubicBezTo>
                      <a:pt x="1121" y="3715"/>
                      <a:pt x="869" y="3463"/>
                      <a:pt x="892" y="3280"/>
                    </a:cubicBezTo>
                    <a:cubicBezTo>
                      <a:pt x="915" y="2983"/>
                      <a:pt x="1029" y="2617"/>
                      <a:pt x="1281" y="2525"/>
                    </a:cubicBezTo>
                    <a:cubicBezTo>
                      <a:pt x="1807" y="2365"/>
                      <a:pt x="1670" y="2000"/>
                      <a:pt x="1624" y="1657"/>
                    </a:cubicBezTo>
                    <a:cubicBezTo>
                      <a:pt x="1601" y="1405"/>
                      <a:pt x="1624" y="1153"/>
                      <a:pt x="1624" y="902"/>
                    </a:cubicBezTo>
                    <a:lnTo>
                      <a:pt x="1624" y="879"/>
                    </a:lnTo>
                    <a:cubicBezTo>
                      <a:pt x="1418" y="650"/>
                      <a:pt x="1304" y="376"/>
                      <a:pt x="1121" y="124"/>
                    </a:cubicBezTo>
                    <a:cubicBezTo>
                      <a:pt x="1059" y="47"/>
                      <a:pt x="965" y="1"/>
                      <a:pt x="868" y="1"/>
                    </a:cubicBezTo>
                    <a:close/>
                  </a:path>
                </a:pathLst>
              </a:custGeom>
              <a:solidFill>
                <a:srgbClr val="E68D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106"/>
              <p:cNvSpPr/>
              <p:nvPr/>
            </p:nvSpPr>
            <p:spPr>
              <a:xfrm>
                <a:off x="4335325" y="4792575"/>
                <a:ext cx="17750" cy="113225"/>
              </a:xfrm>
              <a:custGeom>
                <a:avLst/>
                <a:gdLst/>
                <a:ahLst/>
                <a:cxnLst/>
                <a:rect l="l" t="t" r="r" b="b"/>
                <a:pathLst>
                  <a:path w="710" h="4529" extrusionOk="0">
                    <a:moveTo>
                      <a:pt x="573" y="1"/>
                    </a:moveTo>
                    <a:lnTo>
                      <a:pt x="573" y="1"/>
                    </a:lnTo>
                    <a:cubicBezTo>
                      <a:pt x="230" y="252"/>
                      <a:pt x="321" y="732"/>
                      <a:pt x="70" y="1007"/>
                    </a:cubicBezTo>
                    <a:cubicBezTo>
                      <a:pt x="1" y="2104"/>
                      <a:pt x="344" y="3156"/>
                      <a:pt x="390" y="4231"/>
                    </a:cubicBezTo>
                    <a:cubicBezTo>
                      <a:pt x="390" y="4345"/>
                      <a:pt x="504" y="4437"/>
                      <a:pt x="573" y="4528"/>
                    </a:cubicBezTo>
                    <a:cubicBezTo>
                      <a:pt x="618" y="4437"/>
                      <a:pt x="710" y="4300"/>
                      <a:pt x="710" y="4208"/>
                    </a:cubicBezTo>
                    <a:cubicBezTo>
                      <a:pt x="618" y="3522"/>
                      <a:pt x="687" y="2836"/>
                      <a:pt x="618" y="2173"/>
                    </a:cubicBezTo>
                    <a:cubicBezTo>
                      <a:pt x="550" y="1464"/>
                      <a:pt x="550" y="732"/>
                      <a:pt x="5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106"/>
              <p:cNvSpPr/>
              <p:nvPr/>
            </p:nvSpPr>
            <p:spPr>
              <a:xfrm>
                <a:off x="4342775" y="4911475"/>
                <a:ext cx="24600" cy="63500"/>
              </a:xfrm>
              <a:custGeom>
                <a:avLst/>
                <a:gdLst/>
                <a:ahLst/>
                <a:cxnLst/>
                <a:rect l="l" t="t" r="r" b="b"/>
                <a:pathLst>
                  <a:path w="984" h="2540" extrusionOk="0">
                    <a:moveTo>
                      <a:pt x="275" y="1"/>
                    </a:moveTo>
                    <a:cubicBezTo>
                      <a:pt x="92" y="184"/>
                      <a:pt x="0" y="435"/>
                      <a:pt x="46" y="687"/>
                    </a:cubicBezTo>
                    <a:cubicBezTo>
                      <a:pt x="46" y="1304"/>
                      <a:pt x="23" y="1922"/>
                      <a:pt x="23" y="2539"/>
                    </a:cubicBezTo>
                    <a:lnTo>
                      <a:pt x="778" y="2539"/>
                    </a:lnTo>
                    <a:cubicBezTo>
                      <a:pt x="778" y="2288"/>
                      <a:pt x="686" y="2059"/>
                      <a:pt x="526" y="1876"/>
                    </a:cubicBezTo>
                    <a:cubicBezTo>
                      <a:pt x="343" y="1693"/>
                      <a:pt x="458" y="1510"/>
                      <a:pt x="526" y="1304"/>
                    </a:cubicBezTo>
                    <a:cubicBezTo>
                      <a:pt x="595" y="1098"/>
                      <a:pt x="983" y="1236"/>
                      <a:pt x="915" y="961"/>
                    </a:cubicBezTo>
                    <a:cubicBezTo>
                      <a:pt x="869" y="801"/>
                      <a:pt x="640" y="710"/>
                      <a:pt x="480" y="573"/>
                    </a:cubicBezTo>
                    <a:cubicBezTo>
                      <a:pt x="343" y="412"/>
                      <a:pt x="275" y="207"/>
                      <a:pt x="2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106"/>
              <p:cNvSpPr/>
              <p:nvPr/>
            </p:nvSpPr>
            <p:spPr>
              <a:xfrm>
                <a:off x="4355350" y="4717700"/>
                <a:ext cx="40025" cy="56600"/>
              </a:xfrm>
              <a:custGeom>
                <a:avLst/>
                <a:gdLst/>
                <a:ahLst/>
                <a:cxnLst/>
                <a:rect l="l" t="t" r="r" b="b"/>
                <a:pathLst>
                  <a:path w="1601" h="2264" extrusionOk="0">
                    <a:moveTo>
                      <a:pt x="1532" y="0"/>
                    </a:moveTo>
                    <a:cubicBezTo>
                      <a:pt x="1258" y="23"/>
                      <a:pt x="1006" y="114"/>
                      <a:pt x="801" y="274"/>
                    </a:cubicBezTo>
                    <a:lnTo>
                      <a:pt x="778" y="274"/>
                    </a:lnTo>
                    <a:cubicBezTo>
                      <a:pt x="686" y="343"/>
                      <a:pt x="618" y="435"/>
                      <a:pt x="549" y="526"/>
                    </a:cubicBezTo>
                    <a:cubicBezTo>
                      <a:pt x="275" y="800"/>
                      <a:pt x="389" y="1281"/>
                      <a:pt x="23" y="1532"/>
                    </a:cubicBezTo>
                    <a:lnTo>
                      <a:pt x="23" y="1784"/>
                    </a:lnTo>
                    <a:cubicBezTo>
                      <a:pt x="23" y="1944"/>
                      <a:pt x="23" y="2104"/>
                      <a:pt x="0" y="2264"/>
                    </a:cubicBezTo>
                    <a:lnTo>
                      <a:pt x="778" y="2012"/>
                    </a:lnTo>
                    <a:cubicBezTo>
                      <a:pt x="1304" y="1509"/>
                      <a:pt x="1235" y="732"/>
                      <a:pt x="1601" y="160"/>
                    </a:cubicBezTo>
                    <a:cubicBezTo>
                      <a:pt x="1578" y="114"/>
                      <a:pt x="1555" y="46"/>
                      <a:pt x="1532" y="0"/>
                    </a:cubicBezTo>
                    <a:close/>
                  </a:path>
                </a:pathLst>
              </a:custGeom>
              <a:solidFill>
                <a:srgbClr val="DB7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106"/>
              <p:cNvSpPr/>
              <p:nvPr/>
            </p:nvSpPr>
            <p:spPr>
              <a:xfrm>
                <a:off x="4430800" y="4605075"/>
                <a:ext cx="7450" cy="12600"/>
              </a:xfrm>
              <a:custGeom>
                <a:avLst/>
                <a:gdLst/>
                <a:ahLst/>
                <a:cxnLst/>
                <a:rect l="l" t="t" r="r" b="b"/>
                <a:pathLst>
                  <a:path w="298" h="504" extrusionOk="0">
                    <a:moveTo>
                      <a:pt x="24" y="0"/>
                    </a:moveTo>
                    <a:cubicBezTo>
                      <a:pt x="1" y="206"/>
                      <a:pt x="92" y="389"/>
                      <a:pt x="275" y="503"/>
                    </a:cubicBezTo>
                    <a:cubicBezTo>
                      <a:pt x="298" y="298"/>
                      <a:pt x="206" y="92"/>
                      <a:pt x="24" y="0"/>
                    </a:cubicBezTo>
                    <a:close/>
                  </a:path>
                </a:pathLst>
              </a:custGeom>
              <a:solidFill>
                <a:srgbClr val="BF50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106"/>
              <p:cNvSpPr/>
              <p:nvPr/>
            </p:nvSpPr>
            <p:spPr>
              <a:xfrm>
                <a:off x="3779675" y="5313175"/>
                <a:ext cx="18900" cy="5800"/>
              </a:xfrm>
              <a:custGeom>
                <a:avLst/>
                <a:gdLst/>
                <a:ahLst/>
                <a:cxnLst/>
                <a:rect l="l" t="t" r="r" b="b"/>
                <a:pathLst>
                  <a:path w="756" h="232" extrusionOk="0">
                    <a:moveTo>
                      <a:pt x="478" y="1"/>
                    </a:moveTo>
                    <a:cubicBezTo>
                      <a:pt x="295" y="1"/>
                      <a:pt x="123" y="31"/>
                      <a:pt x="1" y="214"/>
                    </a:cubicBezTo>
                    <a:cubicBezTo>
                      <a:pt x="92" y="222"/>
                      <a:pt x="186" y="232"/>
                      <a:pt x="278" y="232"/>
                    </a:cubicBezTo>
                    <a:cubicBezTo>
                      <a:pt x="460" y="232"/>
                      <a:pt x="633" y="191"/>
                      <a:pt x="755" y="8"/>
                    </a:cubicBezTo>
                    <a:cubicBezTo>
                      <a:pt x="664" y="8"/>
                      <a:pt x="570" y="1"/>
                      <a:pt x="478"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106"/>
              <p:cNvSpPr/>
              <p:nvPr/>
            </p:nvSpPr>
            <p:spPr>
              <a:xfrm>
                <a:off x="3798550" y="5306800"/>
                <a:ext cx="13175" cy="6600"/>
              </a:xfrm>
              <a:custGeom>
                <a:avLst/>
                <a:gdLst/>
                <a:ahLst/>
                <a:cxnLst/>
                <a:rect l="l" t="t" r="r" b="b"/>
                <a:pathLst>
                  <a:path w="527" h="264" extrusionOk="0">
                    <a:moveTo>
                      <a:pt x="422" y="0"/>
                    </a:moveTo>
                    <a:cubicBezTo>
                      <a:pt x="253" y="0"/>
                      <a:pt x="95" y="92"/>
                      <a:pt x="0" y="263"/>
                    </a:cubicBezTo>
                    <a:cubicBezTo>
                      <a:pt x="206" y="263"/>
                      <a:pt x="389" y="172"/>
                      <a:pt x="526" y="12"/>
                    </a:cubicBezTo>
                    <a:cubicBezTo>
                      <a:pt x="491" y="4"/>
                      <a:pt x="457" y="0"/>
                      <a:pt x="422"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106"/>
              <p:cNvSpPr/>
              <p:nvPr/>
            </p:nvSpPr>
            <p:spPr>
              <a:xfrm>
                <a:off x="3685350" y="5313375"/>
                <a:ext cx="11450" cy="18300"/>
              </a:xfrm>
              <a:custGeom>
                <a:avLst/>
                <a:gdLst/>
                <a:ahLst/>
                <a:cxnLst/>
                <a:rect l="l" t="t" r="r" b="b"/>
                <a:pathLst>
                  <a:path w="458" h="732" extrusionOk="0">
                    <a:moveTo>
                      <a:pt x="1" y="0"/>
                    </a:moveTo>
                    <a:lnTo>
                      <a:pt x="1" y="732"/>
                    </a:lnTo>
                    <a:cubicBezTo>
                      <a:pt x="115" y="618"/>
                      <a:pt x="206" y="526"/>
                      <a:pt x="298" y="389"/>
                    </a:cubicBezTo>
                    <a:cubicBezTo>
                      <a:pt x="458" y="92"/>
                      <a:pt x="298" y="0"/>
                      <a:pt x="1"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106"/>
              <p:cNvSpPr/>
              <p:nvPr/>
            </p:nvSpPr>
            <p:spPr>
              <a:xfrm>
                <a:off x="3735650" y="5319650"/>
                <a:ext cx="12600" cy="4525"/>
              </a:xfrm>
              <a:custGeom>
                <a:avLst/>
                <a:gdLst/>
                <a:ahLst/>
                <a:cxnLst/>
                <a:rect l="l" t="t" r="r" b="b"/>
                <a:pathLst>
                  <a:path w="504" h="181" extrusionOk="0">
                    <a:moveTo>
                      <a:pt x="1" y="1"/>
                    </a:moveTo>
                    <a:cubicBezTo>
                      <a:pt x="79" y="123"/>
                      <a:pt x="163" y="181"/>
                      <a:pt x="246" y="181"/>
                    </a:cubicBezTo>
                    <a:cubicBezTo>
                      <a:pt x="334" y="181"/>
                      <a:pt x="422" y="118"/>
                      <a:pt x="504" y="1"/>
                    </a:cubicBezTo>
                    <a:close/>
                  </a:path>
                </a:pathLst>
              </a:custGeom>
              <a:solidFill>
                <a:srgbClr val="B03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106"/>
              <p:cNvSpPr/>
              <p:nvPr/>
            </p:nvSpPr>
            <p:spPr>
              <a:xfrm>
                <a:off x="3754525" y="5319650"/>
                <a:ext cx="6300" cy="2600"/>
              </a:xfrm>
              <a:custGeom>
                <a:avLst/>
                <a:gdLst/>
                <a:ahLst/>
                <a:cxnLst/>
                <a:rect l="l" t="t" r="r" b="b"/>
                <a:pathLst>
                  <a:path w="252" h="104" extrusionOk="0">
                    <a:moveTo>
                      <a:pt x="0" y="1"/>
                    </a:moveTo>
                    <a:cubicBezTo>
                      <a:pt x="46" y="69"/>
                      <a:pt x="92" y="104"/>
                      <a:pt x="135" y="104"/>
                    </a:cubicBezTo>
                    <a:cubicBezTo>
                      <a:pt x="178" y="104"/>
                      <a:pt x="218" y="69"/>
                      <a:pt x="252" y="1"/>
                    </a:cubicBezTo>
                    <a:close/>
                  </a:path>
                </a:pathLst>
              </a:custGeom>
              <a:solidFill>
                <a:srgbClr val="B03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106"/>
              <p:cNvSpPr/>
              <p:nvPr/>
            </p:nvSpPr>
            <p:spPr>
              <a:xfrm>
                <a:off x="3108550" y="4912050"/>
                <a:ext cx="57175" cy="56650"/>
              </a:xfrm>
              <a:custGeom>
                <a:avLst/>
                <a:gdLst/>
                <a:ahLst/>
                <a:cxnLst/>
                <a:rect l="l" t="t" r="r" b="b"/>
                <a:pathLst>
                  <a:path w="2287" h="2266" extrusionOk="0">
                    <a:moveTo>
                      <a:pt x="297" y="1"/>
                    </a:moveTo>
                    <a:cubicBezTo>
                      <a:pt x="183" y="252"/>
                      <a:pt x="0" y="481"/>
                      <a:pt x="297" y="778"/>
                    </a:cubicBezTo>
                    <a:cubicBezTo>
                      <a:pt x="709" y="1167"/>
                      <a:pt x="1212" y="1487"/>
                      <a:pt x="1486" y="2013"/>
                    </a:cubicBezTo>
                    <a:cubicBezTo>
                      <a:pt x="1624" y="2248"/>
                      <a:pt x="1912" y="2265"/>
                      <a:pt x="2164" y="2265"/>
                    </a:cubicBezTo>
                    <a:cubicBezTo>
                      <a:pt x="2207" y="2265"/>
                      <a:pt x="2248" y="2265"/>
                      <a:pt x="2287" y="2265"/>
                    </a:cubicBezTo>
                    <a:cubicBezTo>
                      <a:pt x="1875" y="1716"/>
                      <a:pt x="1464" y="1167"/>
                      <a:pt x="1029" y="641"/>
                    </a:cubicBezTo>
                    <a:cubicBezTo>
                      <a:pt x="800" y="412"/>
                      <a:pt x="549" y="184"/>
                      <a:pt x="2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106"/>
              <p:cNvSpPr/>
              <p:nvPr/>
            </p:nvSpPr>
            <p:spPr>
              <a:xfrm>
                <a:off x="3170850" y="4980650"/>
                <a:ext cx="13175" cy="13175"/>
              </a:xfrm>
              <a:custGeom>
                <a:avLst/>
                <a:gdLst/>
                <a:ahLst/>
                <a:cxnLst/>
                <a:rect l="l" t="t" r="r" b="b"/>
                <a:pathLst>
                  <a:path w="527" h="527" extrusionOk="0">
                    <a:moveTo>
                      <a:pt x="46" y="1"/>
                    </a:moveTo>
                    <a:lnTo>
                      <a:pt x="46" y="1"/>
                    </a:lnTo>
                    <a:cubicBezTo>
                      <a:pt x="1" y="298"/>
                      <a:pt x="229" y="527"/>
                      <a:pt x="527" y="527"/>
                    </a:cubicBezTo>
                    <a:cubicBezTo>
                      <a:pt x="435" y="275"/>
                      <a:pt x="275" y="92"/>
                      <a:pt x="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106"/>
              <p:cNvSpPr/>
              <p:nvPr/>
            </p:nvSpPr>
            <p:spPr>
              <a:xfrm>
                <a:off x="3165700" y="4968075"/>
                <a:ext cx="6325" cy="6325"/>
              </a:xfrm>
              <a:custGeom>
                <a:avLst/>
                <a:gdLst/>
                <a:ahLst/>
                <a:cxnLst/>
                <a:rect l="l" t="t" r="r" b="b"/>
                <a:pathLst>
                  <a:path w="253" h="253" extrusionOk="0">
                    <a:moveTo>
                      <a:pt x="252" y="1"/>
                    </a:moveTo>
                    <a:lnTo>
                      <a:pt x="1" y="24"/>
                    </a:lnTo>
                    <a:lnTo>
                      <a:pt x="252" y="252"/>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106"/>
              <p:cNvSpPr/>
              <p:nvPr/>
            </p:nvSpPr>
            <p:spPr>
              <a:xfrm>
                <a:off x="3321775" y="5169300"/>
                <a:ext cx="6875" cy="5750"/>
              </a:xfrm>
              <a:custGeom>
                <a:avLst/>
                <a:gdLst/>
                <a:ahLst/>
                <a:cxnLst/>
                <a:rect l="l" t="t" r="r" b="b"/>
                <a:pathLst>
                  <a:path w="275" h="230" extrusionOk="0">
                    <a:moveTo>
                      <a:pt x="0" y="1"/>
                    </a:moveTo>
                    <a:lnTo>
                      <a:pt x="275" y="229"/>
                    </a:lnTo>
                    <a:close/>
                  </a:path>
                </a:pathLst>
              </a:custGeom>
              <a:solidFill>
                <a:srgbClr val="C95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106"/>
              <p:cNvSpPr/>
              <p:nvPr/>
            </p:nvSpPr>
            <p:spPr>
              <a:xfrm>
                <a:off x="3065675" y="4830300"/>
                <a:ext cx="5725" cy="6325"/>
              </a:xfrm>
              <a:custGeom>
                <a:avLst/>
                <a:gdLst/>
                <a:ahLst/>
                <a:cxnLst/>
                <a:rect l="l" t="t" r="r" b="b"/>
                <a:pathLst>
                  <a:path w="229" h="253" extrusionOk="0">
                    <a:moveTo>
                      <a:pt x="229" y="252"/>
                    </a:moveTo>
                    <a:cubicBezTo>
                      <a:pt x="137" y="184"/>
                      <a:pt x="69" y="92"/>
                      <a:pt x="0" y="1"/>
                    </a:cubicBezTo>
                    <a:cubicBezTo>
                      <a:pt x="69" y="92"/>
                      <a:pt x="137" y="184"/>
                      <a:pt x="229" y="2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106"/>
              <p:cNvSpPr/>
              <p:nvPr/>
            </p:nvSpPr>
            <p:spPr>
              <a:xfrm>
                <a:off x="3616175" y="5288225"/>
                <a:ext cx="6900" cy="6300"/>
              </a:xfrm>
              <a:custGeom>
                <a:avLst/>
                <a:gdLst/>
                <a:ahLst/>
                <a:cxnLst/>
                <a:rect l="l" t="t" r="r" b="b"/>
                <a:pathLst>
                  <a:path w="276" h="252" extrusionOk="0">
                    <a:moveTo>
                      <a:pt x="1" y="0"/>
                    </a:moveTo>
                    <a:lnTo>
                      <a:pt x="275" y="252"/>
                    </a:lnTo>
                    <a:cubicBezTo>
                      <a:pt x="229" y="114"/>
                      <a:pt x="138" y="23"/>
                      <a:pt x="1" y="0"/>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106"/>
              <p:cNvSpPr/>
              <p:nvPr/>
            </p:nvSpPr>
            <p:spPr>
              <a:xfrm>
                <a:off x="3623050" y="5294500"/>
                <a:ext cx="6300" cy="5750"/>
              </a:xfrm>
              <a:custGeom>
                <a:avLst/>
                <a:gdLst/>
                <a:ahLst/>
                <a:cxnLst/>
                <a:rect l="l" t="t" r="r" b="b"/>
                <a:pathLst>
                  <a:path w="252" h="230" extrusionOk="0">
                    <a:moveTo>
                      <a:pt x="0" y="1"/>
                    </a:moveTo>
                    <a:lnTo>
                      <a:pt x="252" y="229"/>
                    </a:ln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106"/>
              <p:cNvSpPr/>
              <p:nvPr/>
            </p:nvSpPr>
            <p:spPr>
              <a:xfrm>
                <a:off x="3422375" y="5237825"/>
                <a:ext cx="12600" cy="6125"/>
              </a:xfrm>
              <a:custGeom>
                <a:avLst/>
                <a:gdLst/>
                <a:ahLst/>
                <a:cxnLst/>
                <a:rect l="l" t="t" r="r" b="b"/>
                <a:pathLst>
                  <a:path w="504" h="245" extrusionOk="0">
                    <a:moveTo>
                      <a:pt x="64" y="0"/>
                    </a:moveTo>
                    <a:cubicBezTo>
                      <a:pt x="43" y="0"/>
                      <a:pt x="22" y="1"/>
                      <a:pt x="1" y="4"/>
                    </a:cubicBezTo>
                    <a:cubicBezTo>
                      <a:pt x="96" y="155"/>
                      <a:pt x="253" y="244"/>
                      <a:pt x="408" y="244"/>
                    </a:cubicBezTo>
                    <a:cubicBezTo>
                      <a:pt x="441" y="244"/>
                      <a:pt x="473" y="240"/>
                      <a:pt x="504" y="232"/>
                    </a:cubicBezTo>
                    <a:cubicBezTo>
                      <a:pt x="422" y="89"/>
                      <a:pt x="248" y="0"/>
                      <a:pt x="64" y="0"/>
                    </a:cubicBezTo>
                    <a:close/>
                  </a:path>
                </a:pathLst>
              </a:custGeom>
              <a:solidFill>
                <a:srgbClr val="BB39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106"/>
              <p:cNvSpPr/>
              <p:nvPr/>
            </p:nvSpPr>
            <p:spPr>
              <a:xfrm>
                <a:off x="4316475" y="4210050"/>
                <a:ext cx="26900" cy="33950"/>
              </a:xfrm>
              <a:custGeom>
                <a:avLst/>
                <a:gdLst/>
                <a:ahLst/>
                <a:cxnLst/>
                <a:rect l="l" t="t" r="r" b="b"/>
                <a:pathLst>
                  <a:path w="1076" h="1358" extrusionOk="0">
                    <a:moveTo>
                      <a:pt x="92" y="1"/>
                    </a:moveTo>
                    <a:lnTo>
                      <a:pt x="92" y="1"/>
                    </a:lnTo>
                    <a:cubicBezTo>
                      <a:pt x="0" y="549"/>
                      <a:pt x="343" y="892"/>
                      <a:pt x="641" y="1281"/>
                    </a:cubicBezTo>
                    <a:cubicBezTo>
                      <a:pt x="673" y="1338"/>
                      <a:pt x="718" y="1358"/>
                      <a:pt x="769" y="1358"/>
                    </a:cubicBezTo>
                    <a:cubicBezTo>
                      <a:pt x="860" y="1358"/>
                      <a:pt x="972" y="1296"/>
                      <a:pt x="1075" y="1281"/>
                    </a:cubicBezTo>
                    <a:lnTo>
                      <a:pt x="92" y="1"/>
                    </a:ln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106"/>
              <p:cNvSpPr/>
              <p:nvPr/>
            </p:nvSpPr>
            <p:spPr>
              <a:xfrm>
                <a:off x="4299325" y="4185475"/>
                <a:ext cx="19450" cy="24600"/>
              </a:xfrm>
              <a:custGeom>
                <a:avLst/>
                <a:gdLst/>
                <a:ahLst/>
                <a:cxnLst/>
                <a:rect l="l" t="t" r="r" b="b"/>
                <a:pathLst>
                  <a:path w="778" h="984" extrusionOk="0">
                    <a:moveTo>
                      <a:pt x="23" y="0"/>
                    </a:moveTo>
                    <a:lnTo>
                      <a:pt x="23" y="0"/>
                    </a:lnTo>
                    <a:cubicBezTo>
                      <a:pt x="0" y="526"/>
                      <a:pt x="115" y="961"/>
                      <a:pt x="778" y="984"/>
                    </a:cubicBezTo>
                    <a:cubicBezTo>
                      <a:pt x="755" y="732"/>
                      <a:pt x="663" y="458"/>
                      <a:pt x="526" y="229"/>
                    </a:cubicBezTo>
                    <a:lnTo>
                      <a:pt x="23" y="0"/>
                    </a:ln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106"/>
              <p:cNvSpPr/>
              <p:nvPr/>
            </p:nvSpPr>
            <p:spPr>
              <a:xfrm>
                <a:off x="4237000" y="4109875"/>
                <a:ext cx="13125" cy="12800"/>
              </a:xfrm>
              <a:custGeom>
                <a:avLst/>
                <a:gdLst/>
                <a:ahLst/>
                <a:cxnLst/>
                <a:rect l="l" t="t" r="r" b="b"/>
                <a:pathLst>
                  <a:path w="525" h="512" extrusionOk="0">
                    <a:moveTo>
                      <a:pt x="70" y="0"/>
                    </a:moveTo>
                    <a:cubicBezTo>
                      <a:pt x="48" y="0"/>
                      <a:pt x="25" y="2"/>
                      <a:pt x="1" y="6"/>
                    </a:cubicBezTo>
                    <a:lnTo>
                      <a:pt x="1" y="257"/>
                    </a:lnTo>
                    <a:cubicBezTo>
                      <a:pt x="105" y="404"/>
                      <a:pt x="267" y="512"/>
                      <a:pt x="452" y="512"/>
                    </a:cubicBezTo>
                    <a:cubicBezTo>
                      <a:pt x="469" y="512"/>
                      <a:pt x="486" y="511"/>
                      <a:pt x="504" y="509"/>
                    </a:cubicBezTo>
                    <a:cubicBezTo>
                      <a:pt x="525" y="235"/>
                      <a:pt x="333" y="0"/>
                      <a:pt x="70" y="0"/>
                    </a:cubicBezTo>
                    <a:close/>
                  </a:path>
                </a:pathLst>
              </a:custGeom>
              <a:solidFill>
                <a:srgbClr val="CA4F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106"/>
              <p:cNvSpPr/>
              <p:nvPr/>
            </p:nvSpPr>
            <p:spPr>
              <a:xfrm>
                <a:off x="4249600" y="4122600"/>
                <a:ext cx="6300" cy="6300"/>
              </a:xfrm>
              <a:custGeom>
                <a:avLst/>
                <a:gdLst/>
                <a:ahLst/>
                <a:cxnLst/>
                <a:rect l="l" t="t" r="r" b="b"/>
                <a:pathLst>
                  <a:path w="252" h="252" extrusionOk="0">
                    <a:moveTo>
                      <a:pt x="0" y="0"/>
                    </a:moveTo>
                    <a:cubicBezTo>
                      <a:pt x="69" y="91"/>
                      <a:pt x="160" y="183"/>
                      <a:pt x="251" y="251"/>
                    </a:cubicBezTo>
                    <a:cubicBezTo>
                      <a:pt x="160" y="160"/>
                      <a:pt x="69" y="91"/>
                      <a:pt x="0" y="0"/>
                    </a:cubicBezTo>
                    <a:close/>
                  </a:path>
                </a:pathLst>
              </a:custGeom>
              <a:solidFill>
                <a:srgbClr val="CA4F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106"/>
              <p:cNvSpPr/>
              <p:nvPr/>
            </p:nvSpPr>
            <p:spPr>
              <a:xfrm>
                <a:off x="4294175" y="4179175"/>
                <a:ext cx="5750" cy="6325"/>
              </a:xfrm>
              <a:custGeom>
                <a:avLst/>
                <a:gdLst/>
                <a:ahLst/>
                <a:cxnLst/>
                <a:rect l="l" t="t" r="r" b="b"/>
                <a:pathLst>
                  <a:path w="230" h="253" extrusionOk="0">
                    <a:moveTo>
                      <a:pt x="229" y="252"/>
                    </a:moveTo>
                    <a:lnTo>
                      <a:pt x="1" y="1"/>
                    </a:ln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106"/>
              <p:cNvSpPr/>
              <p:nvPr/>
            </p:nvSpPr>
            <p:spPr>
              <a:xfrm>
                <a:off x="3848850" y="3890800"/>
                <a:ext cx="12600" cy="6100"/>
              </a:xfrm>
              <a:custGeom>
                <a:avLst/>
                <a:gdLst/>
                <a:ahLst/>
                <a:cxnLst/>
                <a:rect l="l" t="t" r="r" b="b"/>
                <a:pathLst>
                  <a:path w="504" h="244" extrusionOk="0">
                    <a:moveTo>
                      <a:pt x="84" y="1"/>
                    </a:moveTo>
                    <a:cubicBezTo>
                      <a:pt x="56" y="1"/>
                      <a:pt x="28" y="4"/>
                      <a:pt x="0" y="11"/>
                    </a:cubicBezTo>
                    <a:cubicBezTo>
                      <a:pt x="83" y="155"/>
                      <a:pt x="257" y="243"/>
                      <a:pt x="441" y="243"/>
                    </a:cubicBezTo>
                    <a:cubicBezTo>
                      <a:pt x="461" y="243"/>
                      <a:pt x="482" y="242"/>
                      <a:pt x="504" y="240"/>
                    </a:cubicBezTo>
                    <a:cubicBezTo>
                      <a:pt x="406" y="104"/>
                      <a:pt x="243" y="1"/>
                      <a:pt x="84" y="1"/>
                    </a:cubicBezTo>
                    <a:close/>
                  </a:path>
                </a:pathLst>
              </a:custGeom>
              <a:solidFill>
                <a:srgbClr val="E28C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106"/>
              <p:cNvSpPr/>
              <p:nvPr/>
            </p:nvSpPr>
            <p:spPr>
              <a:xfrm>
                <a:off x="4011200" y="3934500"/>
                <a:ext cx="6325" cy="6325"/>
              </a:xfrm>
              <a:custGeom>
                <a:avLst/>
                <a:gdLst/>
                <a:ahLst/>
                <a:cxnLst/>
                <a:rect l="l" t="t" r="r" b="b"/>
                <a:pathLst>
                  <a:path w="253" h="253" extrusionOk="0">
                    <a:moveTo>
                      <a:pt x="1" y="1"/>
                    </a:moveTo>
                    <a:lnTo>
                      <a:pt x="252" y="252"/>
                    </a:lnTo>
                    <a:close/>
                  </a:path>
                </a:pathLst>
              </a:custGeom>
              <a:solidFill>
                <a:srgbClr val="ECA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106"/>
              <p:cNvSpPr/>
              <p:nvPr/>
            </p:nvSpPr>
            <p:spPr>
              <a:xfrm>
                <a:off x="4382225" y="4366675"/>
                <a:ext cx="5150" cy="5175"/>
              </a:xfrm>
              <a:custGeom>
                <a:avLst/>
                <a:gdLst/>
                <a:ahLst/>
                <a:cxnLst/>
                <a:rect l="l" t="t" r="r" b="b"/>
                <a:pathLst>
                  <a:path w="206" h="207" extrusionOk="0">
                    <a:moveTo>
                      <a:pt x="0" y="207"/>
                    </a:moveTo>
                    <a:lnTo>
                      <a:pt x="2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106"/>
              <p:cNvSpPr/>
              <p:nvPr/>
            </p:nvSpPr>
            <p:spPr>
              <a:xfrm>
                <a:off x="3857425" y="5293450"/>
                <a:ext cx="49175" cy="18900"/>
              </a:xfrm>
              <a:custGeom>
                <a:avLst/>
                <a:gdLst/>
                <a:ahLst/>
                <a:cxnLst/>
                <a:rect l="l" t="t" r="r" b="b"/>
                <a:pathLst>
                  <a:path w="1967" h="756" extrusionOk="0">
                    <a:moveTo>
                      <a:pt x="1205" y="0"/>
                    </a:moveTo>
                    <a:cubicBezTo>
                      <a:pt x="926" y="0"/>
                      <a:pt x="629" y="197"/>
                      <a:pt x="298" y="294"/>
                    </a:cubicBezTo>
                    <a:cubicBezTo>
                      <a:pt x="115" y="340"/>
                      <a:pt x="0" y="454"/>
                      <a:pt x="69" y="614"/>
                    </a:cubicBezTo>
                    <a:cubicBezTo>
                      <a:pt x="129" y="694"/>
                      <a:pt x="223" y="756"/>
                      <a:pt x="321" y="756"/>
                    </a:cubicBezTo>
                    <a:cubicBezTo>
                      <a:pt x="336" y="756"/>
                      <a:pt x="351" y="754"/>
                      <a:pt x="366" y="751"/>
                    </a:cubicBezTo>
                    <a:cubicBezTo>
                      <a:pt x="847" y="660"/>
                      <a:pt x="1327" y="546"/>
                      <a:pt x="1784" y="431"/>
                    </a:cubicBezTo>
                    <a:cubicBezTo>
                      <a:pt x="1853" y="408"/>
                      <a:pt x="1898" y="317"/>
                      <a:pt x="1921" y="248"/>
                    </a:cubicBezTo>
                    <a:cubicBezTo>
                      <a:pt x="1967" y="65"/>
                      <a:pt x="1830" y="65"/>
                      <a:pt x="1715" y="43"/>
                    </a:cubicBezTo>
                    <a:cubicBezTo>
                      <a:pt x="1578" y="20"/>
                      <a:pt x="1464" y="20"/>
                      <a:pt x="1350" y="20"/>
                    </a:cubicBezTo>
                    <a:cubicBezTo>
                      <a:pt x="1302" y="6"/>
                      <a:pt x="1254" y="0"/>
                      <a:pt x="1205" y="0"/>
                    </a:cubicBezTo>
                    <a:close/>
                  </a:path>
                </a:pathLst>
              </a:custGeom>
              <a:solidFill>
                <a:srgbClr val="ECA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106"/>
              <p:cNvSpPr/>
              <p:nvPr/>
            </p:nvSpPr>
            <p:spPr>
              <a:xfrm>
                <a:off x="4399925" y="4693100"/>
                <a:ext cx="12600" cy="20625"/>
              </a:xfrm>
              <a:custGeom>
                <a:avLst/>
                <a:gdLst/>
                <a:ahLst/>
                <a:cxnLst/>
                <a:rect l="l" t="t" r="r" b="b"/>
                <a:pathLst>
                  <a:path w="504" h="825" extrusionOk="0">
                    <a:moveTo>
                      <a:pt x="504" y="1"/>
                    </a:moveTo>
                    <a:lnTo>
                      <a:pt x="504" y="1"/>
                    </a:lnTo>
                    <a:cubicBezTo>
                      <a:pt x="184" y="92"/>
                      <a:pt x="1" y="412"/>
                      <a:pt x="1" y="733"/>
                    </a:cubicBezTo>
                    <a:lnTo>
                      <a:pt x="138" y="824"/>
                    </a:lnTo>
                    <a:lnTo>
                      <a:pt x="252" y="733"/>
                    </a:lnTo>
                    <a:cubicBezTo>
                      <a:pt x="344" y="481"/>
                      <a:pt x="412" y="229"/>
                      <a:pt x="504" y="1"/>
                    </a:cubicBezTo>
                    <a:close/>
                  </a:path>
                </a:pathLst>
              </a:custGeom>
              <a:solidFill>
                <a:srgbClr val="DB7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106"/>
              <p:cNvSpPr/>
              <p:nvPr/>
            </p:nvSpPr>
            <p:spPr>
              <a:xfrm>
                <a:off x="4425650" y="4661100"/>
                <a:ext cx="5750" cy="6300"/>
              </a:xfrm>
              <a:custGeom>
                <a:avLst/>
                <a:gdLst/>
                <a:ahLst/>
                <a:cxnLst/>
                <a:rect l="l" t="t" r="r" b="b"/>
                <a:pathLst>
                  <a:path w="230" h="252" extrusionOk="0">
                    <a:moveTo>
                      <a:pt x="230" y="0"/>
                    </a:moveTo>
                    <a:lnTo>
                      <a:pt x="1" y="252"/>
                    </a:ln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106"/>
              <p:cNvSpPr/>
              <p:nvPr/>
            </p:nvSpPr>
            <p:spPr>
              <a:xfrm>
                <a:off x="4412500" y="4686250"/>
                <a:ext cx="6325" cy="6300"/>
              </a:xfrm>
              <a:custGeom>
                <a:avLst/>
                <a:gdLst/>
                <a:ahLst/>
                <a:cxnLst/>
                <a:rect l="l" t="t" r="r" b="b"/>
                <a:pathLst>
                  <a:path w="253" h="252" extrusionOk="0">
                    <a:moveTo>
                      <a:pt x="252" y="0"/>
                    </a:moveTo>
                    <a:lnTo>
                      <a:pt x="1" y="252"/>
                    </a:lnTo>
                    <a:close/>
                  </a:path>
                </a:pathLst>
              </a:custGeom>
              <a:solidFill>
                <a:srgbClr val="DB7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106"/>
              <p:cNvSpPr/>
              <p:nvPr/>
            </p:nvSpPr>
            <p:spPr>
              <a:xfrm>
                <a:off x="4393650" y="4711400"/>
                <a:ext cx="7650" cy="6700"/>
              </a:xfrm>
              <a:custGeom>
                <a:avLst/>
                <a:gdLst/>
                <a:ahLst/>
                <a:cxnLst/>
                <a:rect l="l" t="t" r="r" b="b"/>
                <a:pathLst>
                  <a:path w="306" h="268" extrusionOk="0">
                    <a:moveTo>
                      <a:pt x="252" y="1"/>
                    </a:moveTo>
                    <a:lnTo>
                      <a:pt x="0" y="252"/>
                    </a:lnTo>
                    <a:cubicBezTo>
                      <a:pt x="46" y="262"/>
                      <a:pt x="86" y="268"/>
                      <a:pt x="122" y="268"/>
                    </a:cubicBezTo>
                    <a:cubicBezTo>
                      <a:pt x="248" y="268"/>
                      <a:pt x="305" y="197"/>
                      <a:pt x="252" y="1"/>
                    </a:cubicBezTo>
                    <a:close/>
                  </a:path>
                </a:pathLst>
              </a:custGeom>
              <a:solidFill>
                <a:srgbClr val="DB7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106"/>
              <p:cNvSpPr/>
              <p:nvPr/>
            </p:nvSpPr>
            <p:spPr>
              <a:xfrm>
                <a:off x="4369625" y="4724550"/>
                <a:ext cx="5750" cy="6325"/>
              </a:xfrm>
              <a:custGeom>
                <a:avLst/>
                <a:gdLst/>
                <a:ahLst/>
                <a:cxnLst/>
                <a:rect l="l" t="t" r="r" b="b"/>
                <a:pathLst>
                  <a:path w="230" h="253" extrusionOk="0">
                    <a:moveTo>
                      <a:pt x="230" y="0"/>
                    </a:moveTo>
                    <a:lnTo>
                      <a:pt x="230" y="0"/>
                    </a:lnTo>
                    <a:cubicBezTo>
                      <a:pt x="92" y="23"/>
                      <a:pt x="1" y="138"/>
                      <a:pt x="1" y="252"/>
                    </a:cubicBezTo>
                    <a:lnTo>
                      <a:pt x="230" y="0"/>
                    </a:lnTo>
                    <a:close/>
                  </a:path>
                </a:pathLst>
              </a:custGeom>
              <a:solidFill>
                <a:srgbClr val="BF50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106"/>
              <p:cNvSpPr/>
              <p:nvPr/>
            </p:nvSpPr>
            <p:spPr>
              <a:xfrm>
                <a:off x="4374775" y="4711975"/>
                <a:ext cx="32050" cy="56050"/>
              </a:xfrm>
              <a:custGeom>
                <a:avLst/>
                <a:gdLst/>
                <a:ahLst/>
                <a:cxnLst/>
                <a:rect l="l" t="t" r="r" b="b"/>
                <a:pathLst>
                  <a:path w="1282" h="2242" extrusionOk="0">
                    <a:moveTo>
                      <a:pt x="1007" y="0"/>
                    </a:moveTo>
                    <a:lnTo>
                      <a:pt x="755" y="229"/>
                    </a:lnTo>
                    <a:cubicBezTo>
                      <a:pt x="389" y="732"/>
                      <a:pt x="1" y="1212"/>
                      <a:pt x="161" y="1898"/>
                    </a:cubicBezTo>
                    <a:cubicBezTo>
                      <a:pt x="184" y="2013"/>
                      <a:pt x="69" y="2127"/>
                      <a:pt x="1" y="2241"/>
                    </a:cubicBezTo>
                    <a:lnTo>
                      <a:pt x="504" y="2241"/>
                    </a:lnTo>
                    <a:cubicBezTo>
                      <a:pt x="527" y="2081"/>
                      <a:pt x="527" y="1921"/>
                      <a:pt x="550" y="1761"/>
                    </a:cubicBezTo>
                    <a:cubicBezTo>
                      <a:pt x="595" y="1487"/>
                      <a:pt x="1098" y="1578"/>
                      <a:pt x="1007" y="1327"/>
                    </a:cubicBezTo>
                    <a:cubicBezTo>
                      <a:pt x="915" y="1121"/>
                      <a:pt x="961" y="869"/>
                      <a:pt x="1121" y="686"/>
                    </a:cubicBezTo>
                    <a:cubicBezTo>
                      <a:pt x="1236" y="481"/>
                      <a:pt x="1281" y="229"/>
                      <a:pt x="1258" y="0"/>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106"/>
              <p:cNvSpPr/>
              <p:nvPr/>
            </p:nvSpPr>
            <p:spPr>
              <a:xfrm>
                <a:off x="4415375" y="4722675"/>
                <a:ext cx="16025" cy="13900"/>
              </a:xfrm>
              <a:custGeom>
                <a:avLst/>
                <a:gdLst/>
                <a:ahLst/>
                <a:cxnLst/>
                <a:rect l="l" t="t" r="r" b="b"/>
                <a:pathLst>
                  <a:path w="641" h="556" extrusionOk="0">
                    <a:moveTo>
                      <a:pt x="187" y="1"/>
                    </a:moveTo>
                    <a:cubicBezTo>
                      <a:pt x="126" y="1"/>
                      <a:pt x="56" y="34"/>
                      <a:pt x="0" y="53"/>
                    </a:cubicBezTo>
                    <a:cubicBezTo>
                      <a:pt x="46" y="121"/>
                      <a:pt x="46" y="213"/>
                      <a:pt x="92" y="258"/>
                    </a:cubicBezTo>
                    <a:cubicBezTo>
                      <a:pt x="275" y="373"/>
                      <a:pt x="458" y="464"/>
                      <a:pt x="641" y="556"/>
                    </a:cubicBezTo>
                    <a:cubicBezTo>
                      <a:pt x="641" y="304"/>
                      <a:pt x="480" y="75"/>
                      <a:pt x="229" y="7"/>
                    </a:cubicBezTo>
                    <a:cubicBezTo>
                      <a:pt x="216" y="3"/>
                      <a:pt x="202" y="1"/>
                      <a:pt x="187" y="1"/>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106"/>
              <p:cNvSpPr/>
              <p:nvPr/>
            </p:nvSpPr>
            <p:spPr>
              <a:xfrm>
                <a:off x="4386775" y="4768000"/>
                <a:ext cx="13750" cy="18875"/>
              </a:xfrm>
              <a:custGeom>
                <a:avLst/>
                <a:gdLst/>
                <a:ahLst/>
                <a:cxnLst/>
                <a:rect l="l" t="t" r="r" b="b"/>
                <a:pathLst>
                  <a:path w="550" h="755" extrusionOk="0">
                    <a:moveTo>
                      <a:pt x="24" y="0"/>
                    </a:moveTo>
                    <a:cubicBezTo>
                      <a:pt x="1" y="320"/>
                      <a:pt x="207" y="641"/>
                      <a:pt x="527" y="755"/>
                    </a:cubicBezTo>
                    <a:cubicBezTo>
                      <a:pt x="550" y="412"/>
                      <a:pt x="344" y="115"/>
                      <a:pt x="24" y="0"/>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106"/>
              <p:cNvSpPr/>
              <p:nvPr/>
            </p:nvSpPr>
            <p:spPr>
              <a:xfrm>
                <a:off x="4423375" y="4742850"/>
                <a:ext cx="8025" cy="5050"/>
              </a:xfrm>
              <a:custGeom>
                <a:avLst/>
                <a:gdLst/>
                <a:ahLst/>
                <a:cxnLst/>
                <a:rect l="l" t="t" r="r" b="b"/>
                <a:pathLst>
                  <a:path w="321" h="202" extrusionOk="0">
                    <a:moveTo>
                      <a:pt x="321" y="0"/>
                    </a:moveTo>
                    <a:cubicBezTo>
                      <a:pt x="229" y="0"/>
                      <a:pt x="160" y="23"/>
                      <a:pt x="92" y="23"/>
                    </a:cubicBezTo>
                    <a:cubicBezTo>
                      <a:pt x="46" y="46"/>
                      <a:pt x="0" y="69"/>
                      <a:pt x="0" y="92"/>
                    </a:cubicBezTo>
                    <a:cubicBezTo>
                      <a:pt x="0" y="159"/>
                      <a:pt x="49" y="201"/>
                      <a:pt x="103" y="201"/>
                    </a:cubicBezTo>
                    <a:cubicBezTo>
                      <a:pt x="122" y="201"/>
                      <a:pt x="142" y="195"/>
                      <a:pt x="160" y="183"/>
                    </a:cubicBezTo>
                    <a:cubicBezTo>
                      <a:pt x="229" y="115"/>
                      <a:pt x="275" y="69"/>
                      <a:pt x="321" y="0"/>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106"/>
              <p:cNvSpPr/>
              <p:nvPr/>
            </p:nvSpPr>
            <p:spPr>
              <a:xfrm>
                <a:off x="4431375" y="4736550"/>
                <a:ext cx="6325" cy="6325"/>
              </a:xfrm>
              <a:custGeom>
                <a:avLst/>
                <a:gdLst/>
                <a:ahLst/>
                <a:cxnLst/>
                <a:rect l="l" t="t" r="r" b="b"/>
                <a:pathLst>
                  <a:path w="253" h="253" extrusionOk="0">
                    <a:moveTo>
                      <a:pt x="1" y="1"/>
                    </a:moveTo>
                    <a:lnTo>
                      <a:pt x="1" y="252"/>
                    </a:lnTo>
                    <a:lnTo>
                      <a:pt x="252" y="252"/>
                    </a:lnTo>
                    <a:lnTo>
                      <a:pt x="1" y="1"/>
                    </a:ln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1" name="Google Shape;8011;p106"/>
            <p:cNvGrpSpPr/>
            <p:nvPr/>
          </p:nvGrpSpPr>
          <p:grpSpPr>
            <a:xfrm>
              <a:off x="5511930" y="3410847"/>
              <a:ext cx="662547" cy="649989"/>
              <a:chOff x="2986200" y="3849900"/>
              <a:chExt cx="1502375" cy="1505300"/>
            </a:xfrm>
          </p:grpSpPr>
          <p:sp>
            <p:nvSpPr>
              <p:cNvPr id="8012" name="Google Shape;8012;p106"/>
              <p:cNvSpPr/>
              <p:nvPr/>
            </p:nvSpPr>
            <p:spPr>
              <a:xfrm>
                <a:off x="3165700" y="3969225"/>
                <a:ext cx="170400" cy="149375"/>
              </a:xfrm>
              <a:custGeom>
                <a:avLst/>
                <a:gdLst/>
                <a:ahLst/>
                <a:cxnLst/>
                <a:rect l="l" t="t" r="r" b="b"/>
                <a:pathLst>
                  <a:path w="6816" h="5975" extrusionOk="0">
                    <a:moveTo>
                      <a:pt x="6505" y="1"/>
                    </a:moveTo>
                    <a:cubicBezTo>
                      <a:pt x="6411" y="1"/>
                      <a:pt x="6319" y="45"/>
                      <a:pt x="6243" y="121"/>
                    </a:cubicBezTo>
                    <a:cubicBezTo>
                      <a:pt x="5832" y="441"/>
                      <a:pt x="5306" y="647"/>
                      <a:pt x="4940" y="1059"/>
                    </a:cubicBezTo>
                    <a:cubicBezTo>
                      <a:pt x="4620" y="1470"/>
                      <a:pt x="4208" y="1836"/>
                      <a:pt x="3728" y="2110"/>
                    </a:cubicBezTo>
                    <a:cubicBezTo>
                      <a:pt x="3362" y="2751"/>
                      <a:pt x="2813" y="3277"/>
                      <a:pt x="2150" y="3597"/>
                    </a:cubicBezTo>
                    <a:cubicBezTo>
                      <a:pt x="2013" y="3665"/>
                      <a:pt x="1807" y="3665"/>
                      <a:pt x="1716" y="3780"/>
                    </a:cubicBezTo>
                    <a:cubicBezTo>
                      <a:pt x="1167" y="4397"/>
                      <a:pt x="481" y="4923"/>
                      <a:pt x="1" y="5632"/>
                    </a:cubicBezTo>
                    <a:cubicBezTo>
                      <a:pt x="69" y="5723"/>
                      <a:pt x="161" y="5769"/>
                      <a:pt x="275" y="5815"/>
                    </a:cubicBezTo>
                    <a:cubicBezTo>
                      <a:pt x="322" y="5812"/>
                      <a:pt x="370" y="5810"/>
                      <a:pt x="417" y="5810"/>
                    </a:cubicBezTo>
                    <a:cubicBezTo>
                      <a:pt x="735" y="5810"/>
                      <a:pt x="1051" y="5875"/>
                      <a:pt x="1350" y="5975"/>
                    </a:cubicBezTo>
                    <a:cubicBezTo>
                      <a:pt x="1944" y="5861"/>
                      <a:pt x="2242" y="5403"/>
                      <a:pt x="2585" y="4992"/>
                    </a:cubicBezTo>
                    <a:cubicBezTo>
                      <a:pt x="3134" y="4374"/>
                      <a:pt x="3682" y="3780"/>
                      <a:pt x="4528" y="3528"/>
                    </a:cubicBezTo>
                    <a:cubicBezTo>
                      <a:pt x="4803" y="3460"/>
                      <a:pt x="5031" y="3277"/>
                      <a:pt x="5146" y="3002"/>
                    </a:cubicBezTo>
                    <a:cubicBezTo>
                      <a:pt x="5283" y="2431"/>
                      <a:pt x="6060" y="2316"/>
                      <a:pt x="6106" y="1676"/>
                    </a:cubicBezTo>
                    <a:cubicBezTo>
                      <a:pt x="5809" y="921"/>
                      <a:pt x="6746" y="761"/>
                      <a:pt x="6815" y="190"/>
                    </a:cubicBezTo>
                    <a:cubicBezTo>
                      <a:pt x="6769" y="75"/>
                      <a:pt x="6678" y="7"/>
                      <a:pt x="6564" y="7"/>
                    </a:cubicBezTo>
                    <a:cubicBezTo>
                      <a:pt x="6544" y="3"/>
                      <a:pt x="6524" y="1"/>
                      <a:pt x="6505" y="1"/>
                    </a:cubicBezTo>
                    <a:close/>
                  </a:path>
                </a:pathLst>
              </a:custGeom>
              <a:solidFill>
                <a:srgbClr val="ED9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106"/>
              <p:cNvSpPr/>
              <p:nvPr/>
            </p:nvSpPr>
            <p:spPr>
              <a:xfrm>
                <a:off x="3081100" y="4113225"/>
                <a:ext cx="116075" cy="123725"/>
              </a:xfrm>
              <a:custGeom>
                <a:avLst/>
                <a:gdLst/>
                <a:ahLst/>
                <a:cxnLst/>
                <a:rect l="l" t="t" r="r" b="b"/>
                <a:pathLst>
                  <a:path w="4643" h="4949" extrusionOk="0">
                    <a:moveTo>
                      <a:pt x="3880" y="0"/>
                    </a:moveTo>
                    <a:cubicBezTo>
                      <a:pt x="3844" y="0"/>
                      <a:pt x="3809" y="3"/>
                      <a:pt x="3774" y="9"/>
                    </a:cubicBezTo>
                    <a:cubicBezTo>
                      <a:pt x="3362" y="32"/>
                      <a:pt x="3270" y="558"/>
                      <a:pt x="2859" y="581"/>
                    </a:cubicBezTo>
                    <a:cubicBezTo>
                      <a:pt x="2516" y="878"/>
                      <a:pt x="2196" y="1175"/>
                      <a:pt x="1921" y="1495"/>
                    </a:cubicBezTo>
                    <a:cubicBezTo>
                      <a:pt x="1533" y="2021"/>
                      <a:pt x="1235" y="2593"/>
                      <a:pt x="892" y="3142"/>
                    </a:cubicBezTo>
                    <a:cubicBezTo>
                      <a:pt x="938" y="3142"/>
                      <a:pt x="938" y="3188"/>
                      <a:pt x="938" y="3233"/>
                    </a:cubicBezTo>
                    <a:cubicBezTo>
                      <a:pt x="938" y="3302"/>
                      <a:pt x="892" y="3348"/>
                      <a:pt x="801" y="3370"/>
                    </a:cubicBezTo>
                    <a:cubicBezTo>
                      <a:pt x="435" y="3599"/>
                      <a:pt x="298" y="3988"/>
                      <a:pt x="115" y="4354"/>
                    </a:cubicBezTo>
                    <a:cubicBezTo>
                      <a:pt x="46" y="4445"/>
                      <a:pt x="1" y="4560"/>
                      <a:pt x="1" y="4674"/>
                    </a:cubicBezTo>
                    <a:cubicBezTo>
                      <a:pt x="1" y="4811"/>
                      <a:pt x="92" y="4903"/>
                      <a:pt x="206" y="4948"/>
                    </a:cubicBezTo>
                    <a:cubicBezTo>
                      <a:pt x="824" y="4445"/>
                      <a:pt x="1624" y="4171"/>
                      <a:pt x="1853" y="3256"/>
                    </a:cubicBezTo>
                    <a:cubicBezTo>
                      <a:pt x="1866" y="3213"/>
                      <a:pt x="1880" y="3196"/>
                      <a:pt x="1897" y="3196"/>
                    </a:cubicBezTo>
                    <a:cubicBezTo>
                      <a:pt x="1960" y="3196"/>
                      <a:pt x="2052" y="3450"/>
                      <a:pt x="2191" y="3450"/>
                    </a:cubicBezTo>
                    <a:cubicBezTo>
                      <a:pt x="2207" y="3450"/>
                      <a:pt x="2224" y="3447"/>
                      <a:pt x="2241" y="3439"/>
                    </a:cubicBezTo>
                    <a:cubicBezTo>
                      <a:pt x="2836" y="3302"/>
                      <a:pt x="2905" y="2867"/>
                      <a:pt x="2813" y="2364"/>
                    </a:cubicBezTo>
                    <a:cubicBezTo>
                      <a:pt x="2669" y="2028"/>
                      <a:pt x="2760" y="1939"/>
                      <a:pt x="2938" y="1939"/>
                    </a:cubicBezTo>
                    <a:cubicBezTo>
                      <a:pt x="3014" y="1939"/>
                      <a:pt x="3106" y="1955"/>
                      <a:pt x="3202" y="1976"/>
                    </a:cubicBezTo>
                    <a:cubicBezTo>
                      <a:pt x="3316" y="1976"/>
                      <a:pt x="3431" y="1953"/>
                      <a:pt x="3522" y="1884"/>
                    </a:cubicBezTo>
                    <a:cubicBezTo>
                      <a:pt x="3911" y="1427"/>
                      <a:pt x="4642" y="1175"/>
                      <a:pt x="4482" y="352"/>
                    </a:cubicBezTo>
                    <a:cubicBezTo>
                      <a:pt x="4363" y="133"/>
                      <a:pt x="4121" y="0"/>
                      <a:pt x="3880" y="0"/>
                    </a:cubicBezTo>
                    <a:close/>
                  </a:path>
                </a:pathLst>
              </a:custGeom>
              <a:solidFill>
                <a:srgbClr val="ED9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106"/>
              <p:cNvSpPr/>
              <p:nvPr/>
            </p:nvSpPr>
            <p:spPr>
              <a:xfrm>
                <a:off x="3541875" y="3849900"/>
                <a:ext cx="233825" cy="33175"/>
              </a:xfrm>
              <a:custGeom>
                <a:avLst/>
                <a:gdLst/>
                <a:ahLst/>
                <a:cxnLst/>
                <a:rect l="l" t="t" r="r" b="b"/>
                <a:pathLst>
                  <a:path w="9353" h="1327" extrusionOk="0">
                    <a:moveTo>
                      <a:pt x="6837" y="1"/>
                    </a:moveTo>
                    <a:cubicBezTo>
                      <a:pt x="5968" y="1"/>
                      <a:pt x="5122" y="115"/>
                      <a:pt x="4253" y="161"/>
                    </a:cubicBezTo>
                    <a:cubicBezTo>
                      <a:pt x="3425" y="458"/>
                      <a:pt x="2557" y="597"/>
                      <a:pt x="1668" y="597"/>
                    </a:cubicBezTo>
                    <a:cubicBezTo>
                      <a:pt x="1600" y="597"/>
                      <a:pt x="1532" y="597"/>
                      <a:pt x="1464" y="595"/>
                    </a:cubicBezTo>
                    <a:cubicBezTo>
                      <a:pt x="960" y="618"/>
                      <a:pt x="480" y="732"/>
                      <a:pt x="23" y="938"/>
                    </a:cubicBezTo>
                    <a:cubicBezTo>
                      <a:pt x="0" y="1212"/>
                      <a:pt x="229" y="1281"/>
                      <a:pt x="435" y="1327"/>
                    </a:cubicBezTo>
                    <a:cubicBezTo>
                      <a:pt x="1464" y="1235"/>
                      <a:pt x="2538" y="1258"/>
                      <a:pt x="3567" y="1098"/>
                    </a:cubicBezTo>
                    <a:cubicBezTo>
                      <a:pt x="3887" y="1007"/>
                      <a:pt x="4230" y="1030"/>
                      <a:pt x="4528" y="961"/>
                    </a:cubicBezTo>
                    <a:cubicBezTo>
                      <a:pt x="6060" y="572"/>
                      <a:pt x="7638" y="961"/>
                      <a:pt x="9147" y="526"/>
                    </a:cubicBezTo>
                    <a:cubicBezTo>
                      <a:pt x="9284" y="458"/>
                      <a:pt x="9353" y="275"/>
                      <a:pt x="9261" y="161"/>
                    </a:cubicBezTo>
                    <a:cubicBezTo>
                      <a:pt x="8461" y="92"/>
                      <a:pt x="7683" y="1"/>
                      <a:pt x="6837" y="1"/>
                    </a:cubicBezTo>
                    <a:close/>
                  </a:path>
                </a:pathLst>
              </a:custGeom>
              <a:solidFill>
                <a:srgbClr val="E182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106"/>
              <p:cNvSpPr/>
              <p:nvPr/>
            </p:nvSpPr>
            <p:spPr>
              <a:xfrm>
                <a:off x="3326350" y="3901200"/>
                <a:ext cx="141800" cy="74375"/>
              </a:xfrm>
              <a:custGeom>
                <a:avLst/>
                <a:gdLst/>
                <a:ahLst/>
                <a:cxnLst/>
                <a:rect l="l" t="t" r="r" b="b"/>
                <a:pathLst>
                  <a:path w="5672" h="2975" extrusionOk="0">
                    <a:moveTo>
                      <a:pt x="5485" y="1"/>
                    </a:moveTo>
                    <a:cubicBezTo>
                      <a:pt x="5425" y="1"/>
                      <a:pt x="5363" y="18"/>
                      <a:pt x="5305" y="52"/>
                    </a:cubicBezTo>
                    <a:cubicBezTo>
                      <a:pt x="3590" y="510"/>
                      <a:pt x="1990" y="1287"/>
                      <a:pt x="595" y="2339"/>
                    </a:cubicBezTo>
                    <a:cubicBezTo>
                      <a:pt x="503" y="2430"/>
                      <a:pt x="412" y="2522"/>
                      <a:pt x="298" y="2568"/>
                    </a:cubicBezTo>
                    <a:cubicBezTo>
                      <a:pt x="229" y="2590"/>
                      <a:pt x="160" y="2613"/>
                      <a:pt x="92" y="2636"/>
                    </a:cubicBezTo>
                    <a:cubicBezTo>
                      <a:pt x="69" y="2636"/>
                      <a:pt x="69" y="2659"/>
                      <a:pt x="23" y="2705"/>
                    </a:cubicBezTo>
                    <a:cubicBezTo>
                      <a:pt x="0" y="2751"/>
                      <a:pt x="23" y="2796"/>
                      <a:pt x="92" y="2842"/>
                    </a:cubicBezTo>
                    <a:lnTo>
                      <a:pt x="343" y="2842"/>
                    </a:lnTo>
                    <a:cubicBezTo>
                      <a:pt x="462" y="2937"/>
                      <a:pt x="575" y="2974"/>
                      <a:pt x="682" y="2974"/>
                    </a:cubicBezTo>
                    <a:cubicBezTo>
                      <a:pt x="886" y="2974"/>
                      <a:pt x="1070" y="2840"/>
                      <a:pt x="1235" y="2705"/>
                    </a:cubicBezTo>
                    <a:cubicBezTo>
                      <a:pt x="2264" y="1950"/>
                      <a:pt x="3453" y="1379"/>
                      <a:pt x="4711" y="1036"/>
                    </a:cubicBezTo>
                    <a:cubicBezTo>
                      <a:pt x="5077" y="967"/>
                      <a:pt x="5420" y="738"/>
                      <a:pt x="5626" y="418"/>
                    </a:cubicBezTo>
                    <a:cubicBezTo>
                      <a:pt x="5671" y="304"/>
                      <a:pt x="5671" y="189"/>
                      <a:pt x="5648" y="52"/>
                    </a:cubicBezTo>
                    <a:cubicBezTo>
                      <a:pt x="5603" y="18"/>
                      <a:pt x="5545" y="1"/>
                      <a:pt x="5485" y="1"/>
                    </a:cubicBezTo>
                    <a:close/>
                  </a:path>
                </a:pathLst>
              </a:custGeom>
              <a:solidFill>
                <a:srgbClr val="E79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106"/>
              <p:cNvSpPr/>
              <p:nvPr/>
            </p:nvSpPr>
            <p:spPr>
              <a:xfrm>
                <a:off x="3032100" y="4260825"/>
                <a:ext cx="45325" cy="88525"/>
              </a:xfrm>
              <a:custGeom>
                <a:avLst/>
                <a:gdLst/>
                <a:ahLst/>
                <a:cxnLst/>
                <a:rect l="l" t="t" r="r" b="b"/>
                <a:pathLst>
                  <a:path w="1813" h="3541" extrusionOk="0">
                    <a:moveTo>
                      <a:pt x="1444" y="1"/>
                    </a:moveTo>
                    <a:cubicBezTo>
                      <a:pt x="1420" y="1"/>
                      <a:pt x="1394" y="2"/>
                      <a:pt x="1366" y="5"/>
                    </a:cubicBezTo>
                    <a:cubicBezTo>
                      <a:pt x="1343" y="73"/>
                      <a:pt x="1320" y="142"/>
                      <a:pt x="1320" y="188"/>
                    </a:cubicBezTo>
                    <a:cubicBezTo>
                      <a:pt x="1252" y="302"/>
                      <a:pt x="1160" y="416"/>
                      <a:pt x="1069" y="485"/>
                    </a:cubicBezTo>
                    <a:cubicBezTo>
                      <a:pt x="817" y="988"/>
                      <a:pt x="566" y="1491"/>
                      <a:pt x="314" y="1994"/>
                    </a:cubicBezTo>
                    <a:cubicBezTo>
                      <a:pt x="223" y="2383"/>
                      <a:pt x="131" y="2794"/>
                      <a:pt x="40" y="3206"/>
                    </a:cubicBezTo>
                    <a:cubicBezTo>
                      <a:pt x="1" y="3465"/>
                      <a:pt x="80" y="3541"/>
                      <a:pt x="189" y="3541"/>
                    </a:cubicBezTo>
                    <a:cubicBezTo>
                      <a:pt x="272" y="3541"/>
                      <a:pt x="372" y="3497"/>
                      <a:pt x="451" y="3458"/>
                    </a:cubicBezTo>
                    <a:cubicBezTo>
                      <a:pt x="771" y="3275"/>
                      <a:pt x="863" y="2909"/>
                      <a:pt x="1000" y="2566"/>
                    </a:cubicBezTo>
                    <a:cubicBezTo>
                      <a:pt x="1069" y="2406"/>
                      <a:pt x="1137" y="2268"/>
                      <a:pt x="1206" y="2108"/>
                    </a:cubicBezTo>
                    <a:cubicBezTo>
                      <a:pt x="1252" y="1994"/>
                      <a:pt x="1275" y="1903"/>
                      <a:pt x="1297" y="1788"/>
                    </a:cubicBezTo>
                    <a:cubicBezTo>
                      <a:pt x="1366" y="1468"/>
                      <a:pt x="1480" y="1171"/>
                      <a:pt x="1663" y="896"/>
                    </a:cubicBezTo>
                    <a:cubicBezTo>
                      <a:pt x="1709" y="805"/>
                      <a:pt x="1732" y="691"/>
                      <a:pt x="1755" y="576"/>
                    </a:cubicBezTo>
                    <a:cubicBezTo>
                      <a:pt x="1733" y="319"/>
                      <a:pt x="1813" y="1"/>
                      <a:pt x="1444" y="1"/>
                    </a:cubicBezTo>
                    <a:close/>
                  </a:path>
                </a:pathLst>
              </a:custGeom>
              <a:solidFill>
                <a:srgbClr val="E48D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106"/>
              <p:cNvSpPr/>
              <p:nvPr/>
            </p:nvSpPr>
            <p:spPr>
              <a:xfrm>
                <a:off x="3496700" y="3873350"/>
                <a:ext cx="51475" cy="28600"/>
              </a:xfrm>
              <a:custGeom>
                <a:avLst/>
                <a:gdLst/>
                <a:ahLst/>
                <a:cxnLst/>
                <a:rect l="l" t="t" r="r" b="b"/>
                <a:pathLst>
                  <a:path w="2059" h="1144" extrusionOk="0">
                    <a:moveTo>
                      <a:pt x="1807" y="0"/>
                    </a:moveTo>
                    <a:cubicBezTo>
                      <a:pt x="1213" y="206"/>
                      <a:pt x="549" y="297"/>
                      <a:pt x="1" y="640"/>
                    </a:cubicBezTo>
                    <a:cubicBezTo>
                      <a:pt x="23" y="823"/>
                      <a:pt x="138" y="983"/>
                      <a:pt x="298" y="1052"/>
                    </a:cubicBezTo>
                    <a:cubicBezTo>
                      <a:pt x="389" y="1098"/>
                      <a:pt x="504" y="1143"/>
                      <a:pt x="618" y="1143"/>
                    </a:cubicBezTo>
                    <a:cubicBezTo>
                      <a:pt x="1190" y="1006"/>
                      <a:pt x="1853" y="938"/>
                      <a:pt x="2059" y="206"/>
                    </a:cubicBezTo>
                    <a:lnTo>
                      <a:pt x="1807" y="0"/>
                    </a:lnTo>
                    <a:close/>
                  </a:path>
                </a:pathLst>
              </a:custGeom>
              <a:solidFill>
                <a:srgbClr val="E692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106"/>
              <p:cNvSpPr/>
              <p:nvPr/>
            </p:nvSpPr>
            <p:spPr>
              <a:xfrm>
                <a:off x="3066250" y="4227775"/>
                <a:ext cx="27450" cy="51475"/>
              </a:xfrm>
              <a:custGeom>
                <a:avLst/>
                <a:gdLst/>
                <a:ahLst/>
                <a:cxnLst/>
                <a:rect l="l" t="t" r="r" b="b"/>
                <a:pathLst>
                  <a:path w="1098" h="2059" extrusionOk="0">
                    <a:moveTo>
                      <a:pt x="606" y="0"/>
                    </a:moveTo>
                    <a:cubicBezTo>
                      <a:pt x="572" y="0"/>
                      <a:pt x="537" y="23"/>
                      <a:pt x="503" y="69"/>
                    </a:cubicBezTo>
                    <a:lnTo>
                      <a:pt x="0" y="1327"/>
                    </a:lnTo>
                    <a:cubicBezTo>
                      <a:pt x="274" y="1510"/>
                      <a:pt x="206" y="1784"/>
                      <a:pt x="206" y="2058"/>
                    </a:cubicBezTo>
                    <a:cubicBezTo>
                      <a:pt x="1098" y="1670"/>
                      <a:pt x="1098" y="1052"/>
                      <a:pt x="709" y="298"/>
                    </a:cubicBezTo>
                    <a:lnTo>
                      <a:pt x="709" y="69"/>
                    </a:lnTo>
                    <a:cubicBezTo>
                      <a:pt x="675" y="23"/>
                      <a:pt x="640" y="0"/>
                      <a:pt x="606" y="0"/>
                    </a:cubicBezTo>
                    <a:close/>
                  </a:path>
                </a:pathLst>
              </a:custGeom>
              <a:solidFill>
                <a:srgbClr val="EC9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106"/>
              <p:cNvSpPr/>
              <p:nvPr/>
            </p:nvSpPr>
            <p:spPr>
              <a:xfrm>
                <a:off x="3219450" y="4021975"/>
                <a:ext cx="39475" cy="37175"/>
              </a:xfrm>
              <a:custGeom>
                <a:avLst/>
                <a:gdLst/>
                <a:ahLst/>
                <a:cxnLst/>
                <a:rect l="l" t="t" r="r" b="b"/>
                <a:pathLst>
                  <a:path w="1579" h="1487" extrusionOk="0">
                    <a:moveTo>
                      <a:pt x="1578" y="0"/>
                    </a:moveTo>
                    <a:lnTo>
                      <a:pt x="1578" y="0"/>
                    </a:lnTo>
                    <a:cubicBezTo>
                      <a:pt x="938" y="343"/>
                      <a:pt x="526" y="984"/>
                      <a:pt x="0" y="1487"/>
                    </a:cubicBezTo>
                    <a:cubicBezTo>
                      <a:pt x="892" y="1372"/>
                      <a:pt x="1372" y="824"/>
                      <a:pt x="1578" y="0"/>
                    </a:cubicBezTo>
                    <a:close/>
                  </a:path>
                </a:pathLst>
              </a:custGeom>
              <a:solidFill>
                <a:srgbClr val="E489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106"/>
              <p:cNvSpPr/>
              <p:nvPr/>
            </p:nvSpPr>
            <p:spPr>
              <a:xfrm>
                <a:off x="3258900" y="3995675"/>
                <a:ext cx="33175" cy="26325"/>
              </a:xfrm>
              <a:custGeom>
                <a:avLst/>
                <a:gdLst/>
                <a:ahLst/>
                <a:cxnLst/>
                <a:rect l="l" t="t" r="r" b="b"/>
                <a:pathLst>
                  <a:path w="1327" h="1053" extrusionOk="0">
                    <a:moveTo>
                      <a:pt x="1212" y="1"/>
                    </a:moveTo>
                    <a:cubicBezTo>
                      <a:pt x="686" y="183"/>
                      <a:pt x="252" y="549"/>
                      <a:pt x="0" y="1052"/>
                    </a:cubicBezTo>
                    <a:cubicBezTo>
                      <a:pt x="640" y="1052"/>
                      <a:pt x="892" y="481"/>
                      <a:pt x="1326" y="183"/>
                    </a:cubicBezTo>
                    <a:lnTo>
                      <a:pt x="1212" y="1"/>
                    </a:lnTo>
                    <a:close/>
                  </a:path>
                </a:pathLst>
              </a:custGeom>
              <a:solidFill>
                <a:srgbClr val="E58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106"/>
              <p:cNvSpPr/>
              <p:nvPr/>
            </p:nvSpPr>
            <p:spPr>
              <a:xfrm>
                <a:off x="3464125" y="3891625"/>
                <a:ext cx="40600" cy="18550"/>
              </a:xfrm>
              <a:custGeom>
                <a:avLst/>
                <a:gdLst/>
                <a:ahLst/>
                <a:cxnLst/>
                <a:rect l="l" t="t" r="r" b="b"/>
                <a:pathLst>
                  <a:path w="1624" h="742" extrusionOk="0">
                    <a:moveTo>
                      <a:pt x="846" y="1"/>
                    </a:moveTo>
                    <a:lnTo>
                      <a:pt x="92" y="229"/>
                    </a:lnTo>
                    <a:cubicBezTo>
                      <a:pt x="92" y="229"/>
                      <a:pt x="46" y="252"/>
                      <a:pt x="23" y="275"/>
                    </a:cubicBezTo>
                    <a:cubicBezTo>
                      <a:pt x="0" y="344"/>
                      <a:pt x="23" y="412"/>
                      <a:pt x="69" y="435"/>
                    </a:cubicBezTo>
                    <a:cubicBezTo>
                      <a:pt x="284" y="635"/>
                      <a:pt x="561" y="742"/>
                      <a:pt x="845" y="742"/>
                    </a:cubicBezTo>
                    <a:cubicBezTo>
                      <a:pt x="983" y="742"/>
                      <a:pt x="1123" y="716"/>
                      <a:pt x="1258" y="664"/>
                    </a:cubicBezTo>
                    <a:cubicBezTo>
                      <a:pt x="1464" y="572"/>
                      <a:pt x="1624" y="481"/>
                      <a:pt x="1601" y="207"/>
                    </a:cubicBezTo>
                    <a:lnTo>
                      <a:pt x="1578" y="207"/>
                    </a:lnTo>
                    <a:cubicBezTo>
                      <a:pt x="1372" y="1"/>
                      <a:pt x="1075" y="184"/>
                      <a:pt x="846" y="1"/>
                    </a:cubicBezTo>
                    <a:close/>
                  </a:path>
                </a:pathLst>
              </a:custGeom>
              <a:solidFill>
                <a:srgbClr val="E692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106"/>
              <p:cNvSpPr/>
              <p:nvPr/>
            </p:nvSpPr>
            <p:spPr>
              <a:xfrm>
                <a:off x="3152550" y="4110000"/>
                <a:ext cx="22325" cy="21775"/>
              </a:xfrm>
              <a:custGeom>
                <a:avLst/>
                <a:gdLst/>
                <a:ahLst/>
                <a:cxnLst/>
                <a:rect l="l" t="t" r="r" b="b"/>
                <a:pathLst>
                  <a:path w="893" h="871" extrusionOk="0">
                    <a:moveTo>
                      <a:pt x="527" y="1"/>
                    </a:moveTo>
                    <a:cubicBezTo>
                      <a:pt x="275" y="184"/>
                      <a:pt x="92" y="435"/>
                      <a:pt x="1" y="733"/>
                    </a:cubicBezTo>
                    <a:cubicBezTo>
                      <a:pt x="55" y="814"/>
                      <a:pt x="117" y="871"/>
                      <a:pt x="192" y="871"/>
                    </a:cubicBezTo>
                    <a:cubicBezTo>
                      <a:pt x="244" y="871"/>
                      <a:pt x="301" y="844"/>
                      <a:pt x="367" y="778"/>
                    </a:cubicBezTo>
                    <a:cubicBezTo>
                      <a:pt x="504" y="595"/>
                      <a:pt x="641" y="412"/>
                      <a:pt x="778" y="230"/>
                    </a:cubicBezTo>
                    <a:cubicBezTo>
                      <a:pt x="801" y="230"/>
                      <a:pt x="824" y="207"/>
                      <a:pt x="870" y="161"/>
                    </a:cubicBezTo>
                    <a:cubicBezTo>
                      <a:pt x="893" y="115"/>
                      <a:pt x="870" y="69"/>
                      <a:pt x="778" y="1"/>
                    </a:cubicBezTo>
                    <a:close/>
                  </a:path>
                </a:pathLst>
              </a:custGeom>
              <a:solidFill>
                <a:srgbClr val="E68F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106"/>
              <p:cNvSpPr/>
              <p:nvPr/>
            </p:nvSpPr>
            <p:spPr>
              <a:xfrm>
                <a:off x="3485850" y="3889350"/>
                <a:ext cx="17725" cy="7650"/>
              </a:xfrm>
              <a:custGeom>
                <a:avLst/>
                <a:gdLst/>
                <a:ahLst/>
                <a:cxnLst/>
                <a:rect l="l" t="t" r="r" b="b"/>
                <a:pathLst>
                  <a:path w="709" h="306" extrusionOk="0">
                    <a:moveTo>
                      <a:pt x="435" y="0"/>
                    </a:moveTo>
                    <a:lnTo>
                      <a:pt x="0" y="92"/>
                    </a:lnTo>
                    <a:cubicBezTo>
                      <a:pt x="122" y="275"/>
                      <a:pt x="285" y="305"/>
                      <a:pt x="454" y="305"/>
                    </a:cubicBezTo>
                    <a:cubicBezTo>
                      <a:pt x="539" y="305"/>
                      <a:pt x="625" y="298"/>
                      <a:pt x="709" y="298"/>
                    </a:cubicBezTo>
                    <a:lnTo>
                      <a:pt x="435" y="0"/>
                    </a:lnTo>
                    <a:close/>
                  </a:path>
                </a:pathLst>
              </a:custGeom>
              <a:solidFill>
                <a:srgbClr val="D972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106"/>
              <p:cNvSpPr/>
              <p:nvPr/>
            </p:nvSpPr>
            <p:spPr>
              <a:xfrm>
                <a:off x="3078825" y="4222050"/>
                <a:ext cx="5150" cy="6900"/>
              </a:xfrm>
              <a:custGeom>
                <a:avLst/>
                <a:gdLst/>
                <a:ahLst/>
                <a:cxnLst/>
                <a:rect l="l" t="t" r="r" b="b"/>
                <a:pathLst>
                  <a:path w="206" h="276" extrusionOk="0">
                    <a:moveTo>
                      <a:pt x="206" y="1"/>
                    </a:moveTo>
                    <a:lnTo>
                      <a:pt x="0" y="275"/>
                    </a:lnTo>
                    <a:lnTo>
                      <a:pt x="206" y="275"/>
                    </a:lnTo>
                    <a:lnTo>
                      <a:pt x="206" y="1"/>
                    </a:lnTo>
                    <a:close/>
                  </a:path>
                </a:pathLst>
              </a:custGeom>
              <a:solidFill>
                <a:srgbClr val="F0A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106"/>
              <p:cNvSpPr/>
              <p:nvPr/>
            </p:nvSpPr>
            <p:spPr>
              <a:xfrm>
                <a:off x="3058800" y="4265500"/>
                <a:ext cx="6325" cy="7450"/>
              </a:xfrm>
              <a:custGeom>
                <a:avLst/>
                <a:gdLst/>
                <a:ahLst/>
                <a:cxnLst/>
                <a:rect l="l" t="t" r="r" b="b"/>
                <a:pathLst>
                  <a:path w="253" h="298" extrusionOk="0">
                    <a:moveTo>
                      <a:pt x="252" y="1"/>
                    </a:moveTo>
                    <a:cubicBezTo>
                      <a:pt x="161" y="92"/>
                      <a:pt x="69" y="206"/>
                      <a:pt x="1" y="298"/>
                    </a:cubicBezTo>
                    <a:cubicBezTo>
                      <a:pt x="69" y="206"/>
                      <a:pt x="161" y="92"/>
                      <a:pt x="252" y="1"/>
                    </a:cubicBezTo>
                    <a:close/>
                  </a:path>
                </a:pathLst>
              </a:custGeom>
              <a:solidFill>
                <a:srgbClr val="EC9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106"/>
              <p:cNvSpPr/>
              <p:nvPr/>
            </p:nvSpPr>
            <p:spPr>
              <a:xfrm>
                <a:off x="3458975" y="3897350"/>
                <a:ext cx="7450" cy="5750"/>
              </a:xfrm>
              <a:custGeom>
                <a:avLst/>
                <a:gdLst/>
                <a:ahLst/>
                <a:cxnLst/>
                <a:rect l="l" t="t" r="r" b="b"/>
                <a:pathLst>
                  <a:path w="298" h="230" extrusionOk="0">
                    <a:moveTo>
                      <a:pt x="298" y="0"/>
                    </a:moveTo>
                    <a:lnTo>
                      <a:pt x="0" y="206"/>
                    </a:lnTo>
                    <a:lnTo>
                      <a:pt x="298" y="229"/>
                    </a:lnTo>
                    <a:cubicBezTo>
                      <a:pt x="275" y="161"/>
                      <a:pt x="275" y="69"/>
                      <a:pt x="298" y="0"/>
                    </a:cubicBezTo>
                    <a:close/>
                  </a:path>
                </a:pathLst>
              </a:custGeom>
              <a:solidFill>
                <a:srgbClr val="F0A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106"/>
              <p:cNvSpPr/>
              <p:nvPr/>
            </p:nvSpPr>
            <p:spPr>
              <a:xfrm>
                <a:off x="3333775" y="3959650"/>
                <a:ext cx="7450" cy="5750"/>
              </a:xfrm>
              <a:custGeom>
                <a:avLst/>
                <a:gdLst/>
                <a:ahLst/>
                <a:cxnLst/>
                <a:rect l="l" t="t" r="r" b="b"/>
                <a:pathLst>
                  <a:path w="298" h="230" extrusionOk="0">
                    <a:moveTo>
                      <a:pt x="298" y="1"/>
                    </a:moveTo>
                    <a:lnTo>
                      <a:pt x="1" y="230"/>
                    </a:lnTo>
                    <a:close/>
                  </a:path>
                </a:pathLst>
              </a:custGeom>
              <a:solidFill>
                <a:srgbClr val="F0A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106"/>
              <p:cNvSpPr/>
              <p:nvPr/>
            </p:nvSpPr>
            <p:spPr>
              <a:xfrm>
                <a:off x="3322350" y="3967100"/>
                <a:ext cx="6300" cy="5150"/>
              </a:xfrm>
              <a:custGeom>
                <a:avLst/>
                <a:gdLst/>
                <a:ahLst/>
                <a:cxnLst/>
                <a:rect l="l" t="t" r="r" b="b"/>
                <a:pathLst>
                  <a:path w="252" h="206" extrusionOk="0">
                    <a:moveTo>
                      <a:pt x="252" y="0"/>
                    </a:moveTo>
                    <a:lnTo>
                      <a:pt x="0" y="206"/>
                    </a:lnTo>
                    <a:lnTo>
                      <a:pt x="252" y="206"/>
                    </a:lnTo>
                    <a:lnTo>
                      <a:pt x="252" y="0"/>
                    </a:lnTo>
                    <a:close/>
                  </a:path>
                </a:pathLst>
              </a:custGeom>
              <a:solidFill>
                <a:srgbClr val="F0A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106"/>
              <p:cNvSpPr/>
              <p:nvPr/>
            </p:nvSpPr>
            <p:spPr>
              <a:xfrm>
                <a:off x="3101675" y="4191750"/>
                <a:ext cx="7475" cy="5750"/>
              </a:xfrm>
              <a:custGeom>
                <a:avLst/>
                <a:gdLst/>
                <a:ahLst/>
                <a:cxnLst/>
                <a:rect l="l" t="t" r="r" b="b"/>
                <a:pathLst>
                  <a:path w="299" h="230" extrusionOk="0">
                    <a:moveTo>
                      <a:pt x="69" y="1"/>
                    </a:moveTo>
                    <a:lnTo>
                      <a:pt x="69" y="1"/>
                    </a:lnTo>
                    <a:cubicBezTo>
                      <a:pt x="24" y="69"/>
                      <a:pt x="1" y="161"/>
                      <a:pt x="1" y="229"/>
                    </a:cubicBezTo>
                    <a:cubicBezTo>
                      <a:pt x="115" y="184"/>
                      <a:pt x="298" y="161"/>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106"/>
              <p:cNvSpPr/>
              <p:nvPr/>
            </p:nvSpPr>
            <p:spPr>
              <a:xfrm>
                <a:off x="4215850" y="4934775"/>
                <a:ext cx="193825" cy="236275"/>
              </a:xfrm>
              <a:custGeom>
                <a:avLst/>
                <a:gdLst/>
                <a:ahLst/>
                <a:cxnLst/>
                <a:rect l="l" t="t" r="r" b="b"/>
                <a:pathLst>
                  <a:path w="7753" h="9451" extrusionOk="0">
                    <a:moveTo>
                      <a:pt x="7395" y="0"/>
                    </a:moveTo>
                    <a:cubicBezTo>
                      <a:pt x="7131" y="0"/>
                      <a:pt x="6900" y="192"/>
                      <a:pt x="6838" y="441"/>
                    </a:cubicBezTo>
                    <a:cubicBezTo>
                      <a:pt x="6518" y="1310"/>
                      <a:pt x="5900" y="1950"/>
                      <a:pt x="5420" y="2682"/>
                    </a:cubicBezTo>
                    <a:cubicBezTo>
                      <a:pt x="5192" y="3185"/>
                      <a:pt x="5077" y="3779"/>
                      <a:pt x="4483" y="4054"/>
                    </a:cubicBezTo>
                    <a:cubicBezTo>
                      <a:pt x="4323" y="3596"/>
                      <a:pt x="4666" y="3276"/>
                      <a:pt x="4734" y="2888"/>
                    </a:cubicBezTo>
                    <a:cubicBezTo>
                      <a:pt x="4734" y="2773"/>
                      <a:pt x="4711" y="2659"/>
                      <a:pt x="4688" y="2545"/>
                    </a:cubicBezTo>
                    <a:cubicBezTo>
                      <a:pt x="4597" y="2385"/>
                      <a:pt x="4414" y="2270"/>
                      <a:pt x="4231" y="2270"/>
                    </a:cubicBezTo>
                    <a:cubicBezTo>
                      <a:pt x="3271" y="3551"/>
                      <a:pt x="2493" y="4968"/>
                      <a:pt x="1304" y="6089"/>
                    </a:cubicBezTo>
                    <a:cubicBezTo>
                      <a:pt x="824" y="6523"/>
                      <a:pt x="252" y="6912"/>
                      <a:pt x="24" y="7552"/>
                    </a:cubicBezTo>
                    <a:cubicBezTo>
                      <a:pt x="1" y="7690"/>
                      <a:pt x="24" y="7804"/>
                      <a:pt x="69" y="7895"/>
                    </a:cubicBezTo>
                    <a:cubicBezTo>
                      <a:pt x="161" y="7964"/>
                      <a:pt x="298" y="8010"/>
                      <a:pt x="412" y="8010"/>
                    </a:cubicBezTo>
                    <a:cubicBezTo>
                      <a:pt x="1030" y="7895"/>
                      <a:pt x="1327" y="7301"/>
                      <a:pt x="1830" y="6958"/>
                    </a:cubicBezTo>
                    <a:lnTo>
                      <a:pt x="1830" y="6958"/>
                    </a:lnTo>
                    <a:cubicBezTo>
                      <a:pt x="1556" y="7827"/>
                      <a:pt x="687" y="8216"/>
                      <a:pt x="458" y="9062"/>
                    </a:cubicBezTo>
                    <a:cubicBezTo>
                      <a:pt x="458" y="9176"/>
                      <a:pt x="481" y="9290"/>
                      <a:pt x="550" y="9382"/>
                    </a:cubicBezTo>
                    <a:cubicBezTo>
                      <a:pt x="595" y="9427"/>
                      <a:pt x="653" y="9450"/>
                      <a:pt x="710" y="9450"/>
                    </a:cubicBezTo>
                    <a:cubicBezTo>
                      <a:pt x="767" y="9450"/>
                      <a:pt x="824" y="9427"/>
                      <a:pt x="870" y="9382"/>
                    </a:cubicBezTo>
                    <a:cubicBezTo>
                      <a:pt x="1304" y="9153"/>
                      <a:pt x="1670" y="8810"/>
                      <a:pt x="1967" y="8421"/>
                    </a:cubicBezTo>
                    <a:cubicBezTo>
                      <a:pt x="2379" y="7850"/>
                      <a:pt x="2813" y="7301"/>
                      <a:pt x="3316" y="6798"/>
                    </a:cubicBezTo>
                    <a:cubicBezTo>
                      <a:pt x="4757" y="5380"/>
                      <a:pt x="6015" y="3779"/>
                      <a:pt x="7044" y="2042"/>
                    </a:cubicBezTo>
                    <a:cubicBezTo>
                      <a:pt x="7341" y="1538"/>
                      <a:pt x="7661" y="1058"/>
                      <a:pt x="7661" y="441"/>
                    </a:cubicBezTo>
                    <a:cubicBezTo>
                      <a:pt x="7753" y="235"/>
                      <a:pt x="7661" y="98"/>
                      <a:pt x="7478" y="6"/>
                    </a:cubicBezTo>
                    <a:cubicBezTo>
                      <a:pt x="7450" y="2"/>
                      <a:pt x="7422" y="0"/>
                      <a:pt x="7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106"/>
              <p:cNvSpPr/>
              <p:nvPr/>
            </p:nvSpPr>
            <p:spPr>
              <a:xfrm>
                <a:off x="2990200" y="4309700"/>
                <a:ext cx="87500" cy="286875"/>
              </a:xfrm>
              <a:custGeom>
                <a:avLst/>
                <a:gdLst/>
                <a:ahLst/>
                <a:cxnLst/>
                <a:rect l="l" t="t" r="r" b="b"/>
                <a:pathLst>
                  <a:path w="3500" h="11475" extrusionOk="0">
                    <a:moveTo>
                      <a:pt x="2945" y="1"/>
                    </a:moveTo>
                    <a:cubicBezTo>
                      <a:pt x="2886" y="1"/>
                      <a:pt x="2820" y="13"/>
                      <a:pt x="2745" y="39"/>
                    </a:cubicBezTo>
                    <a:lnTo>
                      <a:pt x="2516" y="291"/>
                    </a:lnTo>
                    <a:cubicBezTo>
                      <a:pt x="2402" y="565"/>
                      <a:pt x="2310" y="885"/>
                      <a:pt x="2173" y="1160"/>
                    </a:cubicBezTo>
                    <a:cubicBezTo>
                      <a:pt x="2117" y="1286"/>
                      <a:pt x="2034" y="1387"/>
                      <a:pt x="1931" y="1387"/>
                    </a:cubicBezTo>
                    <a:cubicBezTo>
                      <a:pt x="1867" y="1387"/>
                      <a:pt x="1795" y="1348"/>
                      <a:pt x="1716" y="1251"/>
                    </a:cubicBezTo>
                    <a:cubicBezTo>
                      <a:pt x="1556" y="1388"/>
                      <a:pt x="1487" y="1594"/>
                      <a:pt x="1533" y="1800"/>
                    </a:cubicBezTo>
                    <a:cubicBezTo>
                      <a:pt x="1944" y="2280"/>
                      <a:pt x="1533" y="2692"/>
                      <a:pt x="1373" y="3103"/>
                    </a:cubicBezTo>
                    <a:cubicBezTo>
                      <a:pt x="1167" y="3469"/>
                      <a:pt x="1418" y="3995"/>
                      <a:pt x="961" y="4247"/>
                    </a:cubicBezTo>
                    <a:cubicBezTo>
                      <a:pt x="801" y="4384"/>
                      <a:pt x="732" y="4590"/>
                      <a:pt x="755" y="4795"/>
                    </a:cubicBezTo>
                    <a:cubicBezTo>
                      <a:pt x="1007" y="5161"/>
                      <a:pt x="687" y="5527"/>
                      <a:pt x="732" y="5893"/>
                    </a:cubicBezTo>
                    <a:cubicBezTo>
                      <a:pt x="732" y="5930"/>
                      <a:pt x="762" y="6055"/>
                      <a:pt x="702" y="6055"/>
                    </a:cubicBezTo>
                    <a:cubicBezTo>
                      <a:pt x="688" y="6055"/>
                      <a:pt x="668" y="6048"/>
                      <a:pt x="641" y="6030"/>
                    </a:cubicBezTo>
                    <a:cubicBezTo>
                      <a:pt x="572" y="6030"/>
                      <a:pt x="572" y="5824"/>
                      <a:pt x="458" y="5756"/>
                    </a:cubicBezTo>
                    <a:cubicBezTo>
                      <a:pt x="207" y="6076"/>
                      <a:pt x="275" y="6442"/>
                      <a:pt x="275" y="6830"/>
                    </a:cubicBezTo>
                    <a:cubicBezTo>
                      <a:pt x="412" y="7882"/>
                      <a:pt x="275" y="8957"/>
                      <a:pt x="275" y="10009"/>
                    </a:cubicBezTo>
                    <a:cubicBezTo>
                      <a:pt x="252" y="10581"/>
                      <a:pt x="1" y="11427"/>
                      <a:pt x="961" y="11472"/>
                    </a:cubicBezTo>
                    <a:cubicBezTo>
                      <a:pt x="986" y="11474"/>
                      <a:pt x="1010" y="11474"/>
                      <a:pt x="1034" y="11474"/>
                    </a:cubicBezTo>
                    <a:cubicBezTo>
                      <a:pt x="1913" y="11474"/>
                      <a:pt x="1761" y="10657"/>
                      <a:pt x="1761" y="10100"/>
                    </a:cubicBezTo>
                    <a:cubicBezTo>
                      <a:pt x="1761" y="9231"/>
                      <a:pt x="1830" y="8362"/>
                      <a:pt x="1830" y="7471"/>
                    </a:cubicBezTo>
                    <a:cubicBezTo>
                      <a:pt x="1830" y="7105"/>
                      <a:pt x="1693" y="6602"/>
                      <a:pt x="2196" y="6327"/>
                    </a:cubicBezTo>
                    <a:cubicBezTo>
                      <a:pt x="2516" y="6122"/>
                      <a:pt x="2516" y="5779"/>
                      <a:pt x="2470" y="5436"/>
                    </a:cubicBezTo>
                    <a:cubicBezTo>
                      <a:pt x="2265" y="4612"/>
                      <a:pt x="2425" y="3766"/>
                      <a:pt x="2928" y="3103"/>
                    </a:cubicBezTo>
                    <a:cubicBezTo>
                      <a:pt x="3156" y="2920"/>
                      <a:pt x="3271" y="2623"/>
                      <a:pt x="3179" y="2349"/>
                    </a:cubicBezTo>
                    <a:cubicBezTo>
                      <a:pt x="2836" y="1663"/>
                      <a:pt x="3499" y="1114"/>
                      <a:pt x="3408" y="451"/>
                    </a:cubicBezTo>
                    <a:cubicBezTo>
                      <a:pt x="3316" y="211"/>
                      <a:pt x="3194" y="1"/>
                      <a:pt x="2945" y="1"/>
                    </a:cubicBezTo>
                    <a:close/>
                  </a:path>
                </a:pathLst>
              </a:custGeom>
              <a:solidFill>
                <a:srgbClr val="EEA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106"/>
              <p:cNvSpPr/>
              <p:nvPr/>
            </p:nvSpPr>
            <p:spPr>
              <a:xfrm>
                <a:off x="4390225" y="4490025"/>
                <a:ext cx="98350" cy="455775"/>
              </a:xfrm>
              <a:custGeom>
                <a:avLst/>
                <a:gdLst/>
                <a:ahLst/>
                <a:cxnLst/>
                <a:rect l="l" t="t" r="r" b="b"/>
                <a:pathLst>
                  <a:path w="3934" h="18231" extrusionOk="0">
                    <a:moveTo>
                      <a:pt x="3280" y="1"/>
                    </a:moveTo>
                    <a:cubicBezTo>
                      <a:pt x="3054" y="1"/>
                      <a:pt x="3007" y="263"/>
                      <a:pt x="2973" y="486"/>
                    </a:cubicBezTo>
                    <a:cubicBezTo>
                      <a:pt x="2904" y="806"/>
                      <a:pt x="3019" y="1127"/>
                      <a:pt x="2996" y="1447"/>
                    </a:cubicBezTo>
                    <a:cubicBezTo>
                      <a:pt x="2996" y="1561"/>
                      <a:pt x="2996" y="1675"/>
                      <a:pt x="3019" y="1790"/>
                    </a:cubicBezTo>
                    <a:cubicBezTo>
                      <a:pt x="3064" y="2682"/>
                      <a:pt x="3179" y="3596"/>
                      <a:pt x="3087" y="4511"/>
                    </a:cubicBezTo>
                    <a:cubicBezTo>
                      <a:pt x="3019" y="5243"/>
                      <a:pt x="3293" y="5974"/>
                      <a:pt x="3110" y="6729"/>
                    </a:cubicBezTo>
                    <a:cubicBezTo>
                      <a:pt x="2973" y="9107"/>
                      <a:pt x="2287" y="11394"/>
                      <a:pt x="1624" y="13680"/>
                    </a:cubicBezTo>
                    <a:cubicBezTo>
                      <a:pt x="1555" y="14572"/>
                      <a:pt x="1121" y="15327"/>
                      <a:pt x="709" y="16104"/>
                    </a:cubicBezTo>
                    <a:cubicBezTo>
                      <a:pt x="618" y="16699"/>
                      <a:pt x="0" y="17202"/>
                      <a:pt x="389" y="17865"/>
                    </a:cubicBezTo>
                    <a:lnTo>
                      <a:pt x="686" y="18231"/>
                    </a:lnTo>
                    <a:cubicBezTo>
                      <a:pt x="1098" y="17751"/>
                      <a:pt x="1098" y="17019"/>
                      <a:pt x="1601" y="16584"/>
                    </a:cubicBezTo>
                    <a:cubicBezTo>
                      <a:pt x="1829" y="15921"/>
                      <a:pt x="1921" y="15190"/>
                      <a:pt x="2401" y="14618"/>
                    </a:cubicBezTo>
                    <a:cubicBezTo>
                      <a:pt x="2378" y="14435"/>
                      <a:pt x="2470" y="14229"/>
                      <a:pt x="2630" y="14115"/>
                    </a:cubicBezTo>
                    <a:lnTo>
                      <a:pt x="3110" y="12331"/>
                    </a:lnTo>
                    <a:cubicBezTo>
                      <a:pt x="3224" y="11714"/>
                      <a:pt x="3339" y="11096"/>
                      <a:pt x="3430" y="10479"/>
                    </a:cubicBezTo>
                    <a:cubicBezTo>
                      <a:pt x="3613" y="9267"/>
                      <a:pt x="3933" y="8055"/>
                      <a:pt x="3933" y="6798"/>
                    </a:cubicBezTo>
                    <a:cubicBezTo>
                      <a:pt x="3933" y="5814"/>
                      <a:pt x="3796" y="4808"/>
                      <a:pt x="3842" y="3802"/>
                    </a:cubicBezTo>
                    <a:cubicBezTo>
                      <a:pt x="3865" y="2567"/>
                      <a:pt x="3682" y="1332"/>
                      <a:pt x="3567" y="98"/>
                    </a:cubicBezTo>
                    <a:cubicBezTo>
                      <a:pt x="3448" y="29"/>
                      <a:pt x="3354" y="1"/>
                      <a:pt x="32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106"/>
              <p:cNvSpPr/>
              <p:nvPr/>
            </p:nvSpPr>
            <p:spPr>
              <a:xfrm>
                <a:off x="2986200" y="4453575"/>
                <a:ext cx="61775" cy="214975"/>
              </a:xfrm>
              <a:custGeom>
                <a:avLst/>
                <a:gdLst/>
                <a:ahLst/>
                <a:cxnLst/>
                <a:rect l="l" t="t" r="r" b="b"/>
                <a:pathLst>
                  <a:path w="2471" h="8599" extrusionOk="0">
                    <a:moveTo>
                      <a:pt x="1967" y="1"/>
                    </a:moveTo>
                    <a:lnTo>
                      <a:pt x="1967" y="1"/>
                    </a:lnTo>
                    <a:cubicBezTo>
                      <a:pt x="1921" y="252"/>
                      <a:pt x="1990" y="550"/>
                      <a:pt x="1853" y="732"/>
                    </a:cubicBezTo>
                    <a:cubicBezTo>
                      <a:pt x="1533" y="1144"/>
                      <a:pt x="1647" y="1578"/>
                      <a:pt x="1647" y="2013"/>
                    </a:cubicBezTo>
                    <a:cubicBezTo>
                      <a:pt x="1647" y="3042"/>
                      <a:pt x="1578" y="4071"/>
                      <a:pt x="1556" y="5077"/>
                    </a:cubicBezTo>
                    <a:cubicBezTo>
                      <a:pt x="1556" y="5329"/>
                      <a:pt x="1533" y="5489"/>
                      <a:pt x="1258" y="5512"/>
                    </a:cubicBezTo>
                    <a:cubicBezTo>
                      <a:pt x="1217" y="5517"/>
                      <a:pt x="1179" y="5519"/>
                      <a:pt x="1142" y="5519"/>
                    </a:cubicBezTo>
                    <a:cubicBezTo>
                      <a:pt x="849" y="5519"/>
                      <a:pt x="684" y="5359"/>
                      <a:pt x="664" y="5054"/>
                    </a:cubicBezTo>
                    <a:cubicBezTo>
                      <a:pt x="618" y="4711"/>
                      <a:pt x="618" y="4391"/>
                      <a:pt x="664" y="4048"/>
                    </a:cubicBezTo>
                    <a:cubicBezTo>
                      <a:pt x="870" y="3225"/>
                      <a:pt x="641" y="2425"/>
                      <a:pt x="641" y="1601"/>
                    </a:cubicBezTo>
                    <a:cubicBezTo>
                      <a:pt x="664" y="1396"/>
                      <a:pt x="595" y="1190"/>
                      <a:pt x="435" y="1053"/>
                    </a:cubicBezTo>
                    <a:cubicBezTo>
                      <a:pt x="344" y="1921"/>
                      <a:pt x="69" y="2768"/>
                      <a:pt x="252" y="3636"/>
                    </a:cubicBezTo>
                    <a:cubicBezTo>
                      <a:pt x="1" y="5146"/>
                      <a:pt x="229" y="6655"/>
                      <a:pt x="161" y="8141"/>
                    </a:cubicBezTo>
                    <a:cubicBezTo>
                      <a:pt x="161" y="8278"/>
                      <a:pt x="298" y="8438"/>
                      <a:pt x="367" y="8599"/>
                    </a:cubicBezTo>
                    <a:cubicBezTo>
                      <a:pt x="847" y="8324"/>
                      <a:pt x="549" y="7592"/>
                      <a:pt x="1098" y="7364"/>
                    </a:cubicBezTo>
                    <a:cubicBezTo>
                      <a:pt x="1464" y="7044"/>
                      <a:pt x="1967" y="6929"/>
                      <a:pt x="2173" y="6449"/>
                    </a:cubicBezTo>
                    <a:cubicBezTo>
                      <a:pt x="2447" y="4848"/>
                      <a:pt x="2150" y="3225"/>
                      <a:pt x="2402" y="1624"/>
                    </a:cubicBezTo>
                    <a:cubicBezTo>
                      <a:pt x="2447" y="1258"/>
                      <a:pt x="2470" y="870"/>
                      <a:pt x="2173" y="572"/>
                    </a:cubicBezTo>
                    <a:cubicBezTo>
                      <a:pt x="2127" y="367"/>
                      <a:pt x="2242" y="138"/>
                      <a:pt x="1967" y="1"/>
                    </a:cubicBezTo>
                    <a:close/>
                  </a:path>
                </a:pathLst>
              </a:custGeom>
              <a:solidFill>
                <a:srgbClr val="E38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106"/>
              <p:cNvSpPr/>
              <p:nvPr/>
            </p:nvSpPr>
            <p:spPr>
              <a:xfrm>
                <a:off x="2994775" y="4630225"/>
                <a:ext cx="58350" cy="103925"/>
              </a:xfrm>
              <a:custGeom>
                <a:avLst/>
                <a:gdLst/>
                <a:ahLst/>
                <a:cxnLst/>
                <a:rect l="l" t="t" r="r" b="b"/>
                <a:pathLst>
                  <a:path w="2334" h="4157" extrusionOk="0">
                    <a:moveTo>
                      <a:pt x="549" y="0"/>
                    </a:moveTo>
                    <a:cubicBezTo>
                      <a:pt x="344" y="0"/>
                      <a:pt x="138" y="69"/>
                      <a:pt x="115" y="321"/>
                    </a:cubicBezTo>
                    <a:cubicBezTo>
                      <a:pt x="69" y="709"/>
                      <a:pt x="46" y="1121"/>
                      <a:pt x="1" y="1533"/>
                    </a:cubicBezTo>
                    <a:cubicBezTo>
                      <a:pt x="115" y="2379"/>
                      <a:pt x="184" y="3248"/>
                      <a:pt x="527" y="4071"/>
                    </a:cubicBezTo>
                    <a:cubicBezTo>
                      <a:pt x="749" y="4115"/>
                      <a:pt x="967" y="4156"/>
                      <a:pt x="1176" y="4156"/>
                    </a:cubicBezTo>
                    <a:cubicBezTo>
                      <a:pt x="1504" y="4156"/>
                      <a:pt x="1807" y="4055"/>
                      <a:pt x="2059" y="3705"/>
                    </a:cubicBezTo>
                    <a:cubicBezTo>
                      <a:pt x="2242" y="2699"/>
                      <a:pt x="2333" y="1693"/>
                      <a:pt x="1761" y="755"/>
                    </a:cubicBezTo>
                    <a:cubicBezTo>
                      <a:pt x="1418" y="412"/>
                      <a:pt x="892" y="366"/>
                      <a:pt x="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106"/>
              <p:cNvSpPr/>
              <p:nvPr/>
            </p:nvSpPr>
            <p:spPr>
              <a:xfrm>
                <a:off x="3915725" y="5226700"/>
                <a:ext cx="229850" cy="101450"/>
              </a:xfrm>
              <a:custGeom>
                <a:avLst/>
                <a:gdLst/>
                <a:ahLst/>
                <a:cxnLst/>
                <a:rect l="l" t="t" r="r" b="b"/>
                <a:pathLst>
                  <a:path w="9194" h="4058" extrusionOk="0">
                    <a:moveTo>
                      <a:pt x="8696" y="0"/>
                    </a:moveTo>
                    <a:cubicBezTo>
                      <a:pt x="8415" y="0"/>
                      <a:pt x="8169" y="167"/>
                      <a:pt x="7913" y="312"/>
                    </a:cubicBezTo>
                    <a:cubicBezTo>
                      <a:pt x="7021" y="792"/>
                      <a:pt x="6175" y="1295"/>
                      <a:pt x="5260" y="1729"/>
                    </a:cubicBezTo>
                    <a:cubicBezTo>
                      <a:pt x="4254" y="2141"/>
                      <a:pt x="3248" y="2530"/>
                      <a:pt x="2196" y="2850"/>
                    </a:cubicBezTo>
                    <a:cubicBezTo>
                      <a:pt x="1830" y="2873"/>
                      <a:pt x="1441" y="2895"/>
                      <a:pt x="1076" y="2964"/>
                    </a:cubicBezTo>
                    <a:cubicBezTo>
                      <a:pt x="618" y="3078"/>
                      <a:pt x="230" y="3353"/>
                      <a:pt x="1" y="3764"/>
                    </a:cubicBezTo>
                    <a:cubicBezTo>
                      <a:pt x="57" y="3987"/>
                      <a:pt x="172" y="4058"/>
                      <a:pt x="315" y="4058"/>
                    </a:cubicBezTo>
                    <a:cubicBezTo>
                      <a:pt x="407" y="4058"/>
                      <a:pt x="511" y="4029"/>
                      <a:pt x="618" y="3993"/>
                    </a:cubicBezTo>
                    <a:cubicBezTo>
                      <a:pt x="1190" y="3924"/>
                      <a:pt x="1762" y="3879"/>
                      <a:pt x="2333" y="3742"/>
                    </a:cubicBezTo>
                    <a:cubicBezTo>
                      <a:pt x="4437" y="3238"/>
                      <a:pt x="6289" y="2164"/>
                      <a:pt x="8187" y="1180"/>
                    </a:cubicBezTo>
                    <a:cubicBezTo>
                      <a:pt x="8439" y="1020"/>
                      <a:pt x="8644" y="837"/>
                      <a:pt x="8850" y="632"/>
                    </a:cubicBezTo>
                    <a:cubicBezTo>
                      <a:pt x="8942" y="586"/>
                      <a:pt x="9010" y="517"/>
                      <a:pt x="9102" y="449"/>
                    </a:cubicBezTo>
                    <a:cubicBezTo>
                      <a:pt x="9193" y="357"/>
                      <a:pt x="9170" y="197"/>
                      <a:pt x="9079" y="106"/>
                    </a:cubicBezTo>
                    <a:cubicBezTo>
                      <a:pt x="8942" y="31"/>
                      <a:pt x="8816" y="0"/>
                      <a:pt x="8696" y="0"/>
                    </a:cubicBezTo>
                    <a:close/>
                  </a:path>
                </a:pathLst>
              </a:custGeom>
              <a:solidFill>
                <a:srgbClr val="9820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106"/>
              <p:cNvSpPr/>
              <p:nvPr/>
            </p:nvSpPr>
            <p:spPr>
              <a:xfrm>
                <a:off x="3558450" y="5313950"/>
                <a:ext cx="261850" cy="41250"/>
              </a:xfrm>
              <a:custGeom>
                <a:avLst/>
                <a:gdLst/>
                <a:ahLst/>
                <a:cxnLst/>
                <a:rect l="l" t="t" r="r" b="b"/>
                <a:pathLst>
                  <a:path w="10474" h="1650" extrusionOk="0">
                    <a:moveTo>
                      <a:pt x="389" y="0"/>
                    </a:moveTo>
                    <a:cubicBezTo>
                      <a:pt x="275" y="23"/>
                      <a:pt x="160" y="69"/>
                      <a:pt x="69" y="137"/>
                    </a:cubicBezTo>
                    <a:lnTo>
                      <a:pt x="0" y="297"/>
                    </a:lnTo>
                    <a:lnTo>
                      <a:pt x="69" y="457"/>
                    </a:lnTo>
                    <a:cubicBezTo>
                      <a:pt x="115" y="503"/>
                      <a:pt x="183" y="526"/>
                      <a:pt x="252" y="526"/>
                    </a:cubicBezTo>
                    <a:cubicBezTo>
                      <a:pt x="266" y="524"/>
                      <a:pt x="280" y="522"/>
                      <a:pt x="293" y="522"/>
                    </a:cubicBezTo>
                    <a:cubicBezTo>
                      <a:pt x="404" y="522"/>
                      <a:pt x="467" y="604"/>
                      <a:pt x="549" y="686"/>
                    </a:cubicBezTo>
                    <a:lnTo>
                      <a:pt x="1006" y="777"/>
                    </a:lnTo>
                    <a:cubicBezTo>
                      <a:pt x="1109" y="812"/>
                      <a:pt x="1218" y="829"/>
                      <a:pt x="1329" y="829"/>
                    </a:cubicBezTo>
                    <a:cubicBezTo>
                      <a:pt x="1441" y="829"/>
                      <a:pt x="1555" y="812"/>
                      <a:pt x="1669" y="777"/>
                    </a:cubicBezTo>
                    <a:lnTo>
                      <a:pt x="2035" y="777"/>
                    </a:lnTo>
                    <a:cubicBezTo>
                      <a:pt x="2127" y="800"/>
                      <a:pt x="2218" y="846"/>
                      <a:pt x="2310" y="892"/>
                    </a:cubicBezTo>
                    <a:cubicBezTo>
                      <a:pt x="2499" y="968"/>
                      <a:pt x="2704" y="1012"/>
                      <a:pt x="2912" y="1012"/>
                    </a:cubicBezTo>
                    <a:cubicBezTo>
                      <a:pt x="2955" y="1012"/>
                      <a:pt x="2998" y="1010"/>
                      <a:pt x="3041" y="1006"/>
                    </a:cubicBezTo>
                    <a:cubicBezTo>
                      <a:pt x="3202" y="1098"/>
                      <a:pt x="3407" y="1052"/>
                      <a:pt x="3567" y="1189"/>
                    </a:cubicBezTo>
                    <a:cubicBezTo>
                      <a:pt x="4081" y="1298"/>
                      <a:pt x="4594" y="1428"/>
                      <a:pt x="5122" y="1428"/>
                    </a:cubicBezTo>
                    <a:cubicBezTo>
                      <a:pt x="5370" y="1428"/>
                      <a:pt x="5621" y="1399"/>
                      <a:pt x="5877" y="1326"/>
                    </a:cubicBezTo>
                    <a:cubicBezTo>
                      <a:pt x="5934" y="1303"/>
                      <a:pt x="5997" y="1292"/>
                      <a:pt x="6060" y="1292"/>
                    </a:cubicBezTo>
                    <a:cubicBezTo>
                      <a:pt x="6123" y="1292"/>
                      <a:pt x="6186" y="1303"/>
                      <a:pt x="6243" y="1326"/>
                    </a:cubicBezTo>
                    <a:cubicBezTo>
                      <a:pt x="6928" y="1559"/>
                      <a:pt x="7626" y="1649"/>
                      <a:pt x="8326" y="1649"/>
                    </a:cubicBezTo>
                    <a:cubicBezTo>
                      <a:pt x="9003" y="1649"/>
                      <a:pt x="9684" y="1564"/>
                      <a:pt x="10359" y="1441"/>
                    </a:cubicBezTo>
                    <a:cubicBezTo>
                      <a:pt x="10473" y="1189"/>
                      <a:pt x="10336" y="1029"/>
                      <a:pt x="10153" y="869"/>
                    </a:cubicBezTo>
                    <a:cubicBezTo>
                      <a:pt x="10062" y="823"/>
                      <a:pt x="9947" y="777"/>
                      <a:pt x="9856" y="755"/>
                    </a:cubicBezTo>
                    <a:cubicBezTo>
                      <a:pt x="9696" y="755"/>
                      <a:pt x="9536" y="777"/>
                      <a:pt x="9376" y="823"/>
                    </a:cubicBezTo>
                    <a:cubicBezTo>
                      <a:pt x="9306" y="876"/>
                      <a:pt x="9239" y="898"/>
                      <a:pt x="9175" y="898"/>
                    </a:cubicBezTo>
                    <a:cubicBezTo>
                      <a:pt x="9070" y="898"/>
                      <a:pt x="8971" y="839"/>
                      <a:pt x="8872" y="755"/>
                    </a:cubicBezTo>
                    <a:cubicBezTo>
                      <a:pt x="8667" y="686"/>
                      <a:pt x="8461" y="663"/>
                      <a:pt x="8232" y="663"/>
                    </a:cubicBezTo>
                    <a:cubicBezTo>
                      <a:pt x="8127" y="659"/>
                      <a:pt x="8020" y="658"/>
                      <a:pt x="7913" y="658"/>
                    </a:cubicBezTo>
                    <a:cubicBezTo>
                      <a:pt x="7796" y="658"/>
                      <a:pt x="7679" y="659"/>
                      <a:pt x="7561" y="659"/>
                    </a:cubicBezTo>
                    <a:cubicBezTo>
                      <a:pt x="7204" y="659"/>
                      <a:pt x="6845" y="647"/>
                      <a:pt x="6494" y="549"/>
                    </a:cubicBezTo>
                    <a:lnTo>
                      <a:pt x="6311" y="503"/>
                    </a:lnTo>
                    <a:cubicBezTo>
                      <a:pt x="6197" y="503"/>
                      <a:pt x="6083" y="480"/>
                      <a:pt x="5968" y="480"/>
                    </a:cubicBezTo>
                    <a:cubicBezTo>
                      <a:pt x="5570" y="539"/>
                      <a:pt x="5162" y="636"/>
                      <a:pt x="4757" y="636"/>
                    </a:cubicBezTo>
                    <a:cubicBezTo>
                      <a:pt x="4534" y="636"/>
                      <a:pt x="4312" y="607"/>
                      <a:pt x="4093" y="526"/>
                    </a:cubicBezTo>
                    <a:cubicBezTo>
                      <a:pt x="3796" y="457"/>
                      <a:pt x="3522" y="412"/>
                      <a:pt x="3224" y="412"/>
                    </a:cubicBezTo>
                    <a:cubicBezTo>
                      <a:pt x="2996" y="389"/>
                      <a:pt x="2790" y="343"/>
                      <a:pt x="2561" y="274"/>
                    </a:cubicBezTo>
                    <a:cubicBezTo>
                      <a:pt x="2447" y="252"/>
                      <a:pt x="2355" y="229"/>
                      <a:pt x="2241" y="206"/>
                    </a:cubicBezTo>
                    <a:cubicBezTo>
                      <a:pt x="1784" y="206"/>
                      <a:pt x="1349" y="137"/>
                      <a:pt x="915" y="46"/>
                    </a:cubicBezTo>
                    <a:cubicBezTo>
                      <a:pt x="732" y="0"/>
                      <a:pt x="572" y="0"/>
                      <a:pt x="389" y="0"/>
                    </a:cubicBezTo>
                    <a:close/>
                  </a:path>
                </a:pathLst>
              </a:custGeom>
              <a:solidFill>
                <a:srgbClr val="9525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106"/>
              <p:cNvSpPr/>
              <p:nvPr/>
            </p:nvSpPr>
            <p:spPr>
              <a:xfrm>
                <a:off x="3106250" y="4986150"/>
                <a:ext cx="132650" cy="154625"/>
              </a:xfrm>
              <a:custGeom>
                <a:avLst/>
                <a:gdLst/>
                <a:ahLst/>
                <a:cxnLst/>
                <a:rect l="l" t="t" r="r" b="b"/>
                <a:pathLst>
                  <a:path w="5306" h="6185" extrusionOk="0">
                    <a:moveTo>
                      <a:pt x="702" y="1"/>
                    </a:moveTo>
                    <a:cubicBezTo>
                      <a:pt x="543" y="1"/>
                      <a:pt x="452" y="125"/>
                      <a:pt x="412" y="284"/>
                    </a:cubicBezTo>
                    <a:lnTo>
                      <a:pt x="412" y="558"/>
                    </a:lnTo>
                    <a:cubicBezTo>
                      <a:pt x="458" y="627"/>
                      <a:pt x="481" y="718"/>
                      <a:pt x="504" y="810"/>
                    </a:cubicBezTo>
                    <a:cubicBezTo>
                      <a:pt x="504" y="878"/>
                      <a:pt x="527" y="970"/>
                      <a:pt x="595" y="1038"/>
                    </a:cubicBezTo>
                    <a:cubicBezTo>
                      <a:pt x="664" y="1290"/>
                      <a:pt x="595" y="1564"/>
                      <a:pt x="389" y="1702"/>
                    </a:cubicBezTo>
                    <a:cubicBezTo>
                      <a:pt x="1" y="2045"/>
                      <a:pt x="69" y="2205"/>
                      <a:pt x="504" y="2388"/>
                    </a:cubicBezTo>
                    <a:cubicBezTo>
                      <a:pt x="641" y="2456"/>
                      <a:pt x="801" y="2525"/>
                      <a:pt x="984" y="2548"/>
                    </a:cubicBezTo>
                    <a:cubicBezTo>
                      <a:pt x="1001" y="2547"/>
                      <a:pt x="1018" y="2546"/>
                      <a:pt x="1035" y="2546"/>
                    </a:cubicBezTo>
                    <a:cubicBezTo>
                      <a:pt x="1481" y="2546"/>
                      <a:pt x="1703" y="2834"/>
                      <a:pt x="1967" y="3165"/>
                    </a:cubicBezTo>
                    <a:cubicBezTo>
                      <a:pt x="2790" y="4148"/>
                      <a:pt x="3659" y="5132"/>
                      <a:pt x="4505" y="6092"/>
                    </a:cubicBezTo>
                    <a:cubicBezTo>
                      <a:pt x="4557" y="6156"/>
                      <a:pt x="4623" y="6184"/>
                      <a:pt x="4691" y="6184"/>
                    </a:cubicBezTo>
                    <a:cubicBezTo>
                      <a:pt x="4744" y="6184"/>
                      <a:pt x="4799" y="6168"/>
                      <a:pt x="4848" y="6138"/>
                    </a:cubicBezTo>
                    <a:cubicBezTo>
                      <a:pt x="5306" y="5223"/>
                      <a:pt x="4391" y="4971"/>
                      <a:pt x="4071" y="4423"/>
                    </a:cubicBezTo>
                    <a:cubicBezTo>
                      <a:pt x="2973" y="2959"/>
                      <a:pt x="1624" y="1656"/>
                      <a:pt x="778" y="9"/>
                    </a:cubicBezTo>
                    <a:cubicBezTo>
                      <a:pt x="751" y="3"/>
                      <a:pt x="726" y="1"/>
                      <a:pt x="7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106"/>
              <p:cNvSpPr/>
              <p:nvPr/>
            </p:nvSpPr>
            <p:spPr>
              <a:xfrm>
                <a:off x="3007925" y="4723975"/>
                <a:ext cx="44625" cy="107375"/>
              </a:xfrm>
              <a:custGeom>
                <a:avLst/>
                <a:gdLst/>
                <a:ahLst/>
                <a:cxnLst/>
                <a:rect l="l" t="t" r="r" b="b"/>
                <a:pathLst>
                  <a:path w="1785" h="4295" extrusionOk="0">
                    <a:moveTo>
                      <a:pt x="1327" y="1"/>
                    </a:moveTo>
                    <a:cubicBezTo>
                      <a:pt x="1131" y="66"/>
                      <a:pt x="958" y="178"/>
                      <a:pt x="758" y="178"/>
                    </a:cubicBezTo>
                    <a:cubicBezTo>
                      <a:pt x="679" y="178"/>
                      <a:pt x="595" y="161"/>
                      <a:pt x="504" y="115"/>
                    </a:cubicBezTo>
                    <a:cubicBezTo>
                      <a:pt x="441" y="84"/>
                      <a:pt x="384" y="70"/>
                      <a:pt x="332" y="70"/>
                    </a:cubicBezTo>
                    <a:cubicBezTo>
                      <a:pt x="191" y="70"/>
                      <a:pt x="84" y="171"/>
                      <a:pt x="1" y="321"/>
                    </a:cubicBezTo>
                    <a:cubicBezTo>
                      <a:pt x="1" y="1258"/>
                      <a:pt x="161" y="2196"/>
                      <a:pt x="504" y="3088"/>
                    </a:cubicBezTo>
                    <a:cubicBezTo>
                      <a:pt x="618" y="3476"/>
                      <a:pt x="709" y="3865"/>
                      <a:pt x="778" y="4277"/>
                    </a:cubicBezTo>
                    <a:cubicBezTo>
                      <a:pt x="819" y="4289"/>
                      <a:pt x="856" y="4295"/>
                      <a:pt x="890" y="4295"/>
                    </a:cubicBezTo>
                    <a:cubicBezTo>
                      <a:pt x="1047" y="4295"/>
                      <a:pt x="1137" y="4175"/>
                      <a:pt x="1213" y="4025"/>
                    </a:cubicBezTo>
                    <a:cubicBezTo>
                      <a:pt x="1304" y="3728"/>
                      <a:pt x="1327" y="3408"/>
                      <a:pt x="1235" y="3110"/>
                    </a:cubicBezTo>
                    <a:cubicBezTo>
                      <a:pt x="1098" y="2653"/>
                      <a:pt x="1030" y="2173"/>
                      <a:pt x="1030" y="1670"/>
                    </a:cubicBezTo>
                    <a:cubicBezTo>
                      <a:pt x="1030" y="1601"/>
                      <a:pt x="961" y="1510"/>
                      <a:pt x="1030" y="1441"/>
                    </a:cubicBezTo>
                    <a:cubicBezTo>
                      <a:pt x="1030" y="1601"/>
                      <a:pt x="1075" y="1761"/>
                      <a:pt x="1121" y="1899"/>
                    </a:cubicBezTo>
                    <a:cubicBezTo>
                      <a:pt x="1190" y="1990"/>
                      <a:pt x="1304" y="2059"/>
                      <a:pt x="1418" y="2059"/>
                    </a:cubicBezTo>
                    <a:cubicBezTo>
                      <a:pt x="1738" y="1921"/>
                      <a:pt x="1784" y="1647"/>
                      <a:pt x="1784" y="1350"/>
                    </a:cubicBezTo>
                    <a:cubicBezTo>
                      <a:pt x="1761" y="1235"/>
                      <a:pt x="1738" y="1121"/>
                      <a:pt x="1716" y="1030"/>
                    </a:cubicBezTo>
                    <a:cubicBezTo>
                      <a:pt x="1624" y="778"/>
                      <a:pt x="1556" y="504"/>
                      <a:pt x="1487" y="252"/>
                    </a:cubicBezTo>
                    <a:cubicBezTo>
                      <a:pt x="1464" y="161"/>
                      <a:pt x="1395" y="69"/>
                      <a:pt x="13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106"/>
              <p:cNvSpPr/>
              <p:nvPr/>
            </p:nvSpPr>
            <p:spPr>
              <a:xfrm>
                <a:off x="3048525" y="4878900"/>
                <a:ext cx="77775" cy="114350"/>
              </a:xfrm>
              <a:custGeom>
                <a:avLst/>
                <a:gdLst/>
                <a:ahLst/>
                <a:cxnLst/>
                <a:rect l="l" t="t" r="r" b="b"/>
                <a:pathLst>
                  <a:path w="3111" h="4574" extrusionOk="0">
                    <a:moveTo>
                      <a:pt x="366" y="0"/>
                    </a:moveTo>
                    <a:cubicBezTo>
                      <a:pt x="160" y="46"/>
                      <a:pt x="0" y="115"/>
                      <a:pt x="137" y="366"/>
                    </a:cubicBezTo>
                    <a:cubicBezTo>
                      <a:pt x="618" y="1715"/>
                      <a:pt x="1326" y="2973"/>
                      <a:pt x="2195" y="4094"/>
                    </a:cubicBezTo>
                    <a:cubicBezTo>
                      <a:pt x="2264" y="4162"/>
                      <a:pt x="2333" y="4231"/>
                      <a:pt x="2401" y="4299"/>
                    </a:cubicBezTo>
                    <a:lnTo>
                      <a:pt x="2721" y="4574"/>
                    </a:lnTo>
                    <a:lnTo>
                      <a:pt x="2927" y="4345"/>
                    </a:lnTo>
                    <a:cubicBezTo>
                      <a:pt x="3110" y="3888"/>
                      <a:pt x="2721" y="3613"/>
                      <a:pt x="2584" y="3270"/>
                    </a:cubicBezTo>
                    <a:cubicBezTo>
                      <a:pt x="2378" y="2859"/>
                      <a:pt x="2104" y="2516"/>
                      <a:pt x="1875" y="2127"/>
                    </a:cubicBezTo>
                    <a:cubicBezTo>
                      <a:pt x="1509" y="1304"/>
                      <a:pt x="1304" y="389"/>
                      <a:pt x="3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106"/>
              <p:cNvSpPr/>
              <p:nvPr/>
            </p:nvSpPr>
            <p:spPr>
              <a:xfrm>
                <a:off x="3810550" y="5313475"/>
                <a:ext cx="120650" cy="38375"/>
              </a:xfrm>
              <a:custGeom>
                <a:avLst/>
                <a:gdLst/>
                <a:ahLst/>
                <a:cxnLst/>
                <a:rect l="l" t="t" r="r" b="b"/>
                <a:pathLst>
                  <a:path w="4826" h="1535" extrusionOk="0">
                    <a:moveTo>
                      <a:pt x="3598" y="1"/>
                    </a:moveTo>
                    <a:cubicBezTo>
                      <a:pt x="3174" y="1"/>
                      <a:pt x="2774" y="258"/>
                      <a:pt x="2356" y="408"/>
                    </a:cubicBezTo>
                    <a:cubicBezTo>
                      <a:pt x="2071" y="597"/>
                      <a:pt x="1744" y="699"/>
                      <a:pt x="1410" y="699"/>
                    </a:cubicBezTo>
                    <a:cubicBezTo>
                      <a:pt x="1260" y="699"/>
                      <a:pt x="1109" y="679"/>
                      <a:pt x="961" y="636"/>
                    </a:cubicBezTo>
                    <a:cubicBezTo>
                      <a:pt x="869" y="614"/>
                      <a:pt x="755" y="614"/>
                      <a:pt x="641" y="614"/>
                    </a:cubicBezTo>
                    <a:cubicBezTo>
                      <a:pt x="503" y="636"/>
                      <a:pt x="343" y="705"/>
                      <a:pt x="229" y="774"/>
                    </a:cubicBezTo>
                    <a:cubicBezTo>
                      <a:pt x="138" y="842"/>
                      <a:pt x="69" y="911"/>
                      <a:pt x="0" y="1002"/>
                    </a:cubicBezTo>
                    <a:cubicBezTo>
                      <a:pt x="92" y="1162"/>
                      <a:pt x="183" y="1322"/>
                      <a:pt x="275" y="1482"/>
                    </a:cubicBezTo>
                    <a:cubicBezTo>
                      <a:pt x="503" y="1518"/>
                      <a:pt x="733" y="1535"/>
                      <a:pt x="965" y="1535"/>
                    </a:cubicBezTo>
                    <a:cubicBezTo>
                      <a:pt x="1640" y="1535"/>
                      <a:pt x="2320" y="1389"/>
                      <a:pt x="2950" y="1117"/>
                    </a:cubicBezTo>
                    <a:cubicBezTo>
                      <a:pt x="3362" y="957"/>
                      <a:pt x="3796" y="819"/>
                      <a:pt x="4254" y="774"/>
                    </a:cubicBezTo>
                    <a:cubicBezTo>
                      <a:pt x="4459" y="751"/>
                      <a:pt x="4665" y="682"/>
                      <a:pt x="4825" y="545"/>
                    </a:cubicBezTo>
                    <a:cubicBezTo>
                      <a:pt x="4619" y="476"/>
                      <a:pt x="4414" y="476"/>
                      <a:pt x="4299" y="271"/>
                    </a:cubicBezTo>
                    <a:cubicBezTo>
                      <a:pt x="4054" y="73"/>
                      <a:pt x="3823" y="1"/>
                      <a:pt x="3598"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106"/>
              <p:cNvSpPr/>
              <p:nvPr/>
            </p:nvSpPr>
            <p:spPr>
              <a:xfrm>
                <a:off x="3250875" y="5157800"/>
                <a:ext cx="89225" cy="66975"/>
              </a:xfrm>
              <a:custGeom>
                <a:avLst/>
                <a:gdLst/>
                <a:ahLst/>
                <a:cxnLst/>
                <a:rect l="l" t="t" r="r" b="b"/>
                <a:pathLst>
                  <a:path w="3569" h="2679" extrusionOk="0">
                    <a:moveTo>
                      <a:pt x="419" y="0"/>
                    </a:moveTo>
                    <a:cubicBezTo>
                      <a:pt x="395" y="0"/>
                      <a:pt x="370" y="1"/>
                      <a:pt x="344" y="3"/>
                    </a:cubicBezTo>
                    <a:cubicBezTo>
                      <a:pt x="230" y="26"/>
                      <a:pt x="138" y="95"/>
                      <a:pt x="47" y="163"/>
                    </a:cubicBezTo>
                    <a:cubicBezTo>
                      <a:pt x="24" y="163"/>
                      <a:pt x="1" y="186"/>
                      <a:pt x="1" y="255"/>
                    </a:cubicBezTo>
                    <a:cubicBezTo>
                      <a:pt x="1" y="346"/>
                      <a:pt x="24" y="415"/>
                      <a:pt x="92" y="461"/>
                    </a:cubicBezTo>
                    <a:cubicBezTo>
                      <a:pt x="458" y="895"/>
                      <a:pt x="733" y="1421"/>
                      <a:pt x="1259" y="1696"/>
                    </a:cubicBezTo>
                    <a:cubicBezTo>
                      <a:pt x="1876" y="2039"/>
                      <a:pt x="2493" y="2359"/>
                      <a:pt x="3111" y="2679"/>
                    </a:cubicBezTo>
                    <a:cubicBezTo>
                      <a:pt x="3294" y="2656"/>
                      <a:pt x="3431" y="2542"/>
                      <a:pt x="3500" y="2382"/>
                    </a:cubicBezTo>
                    <a:cubicBezTo>
                      <a:pt x="3568" y="1398"/>
                      <a:pt x="2653" y="1558"/>
                      <a:pt x="2173" y="1192"/>
                    </a:cubicBezTo>
                    <a:cubicBezTo>
                      <a:pt x="2059" y="1147"/>
                      <a:pt x="1967" y="1101"/>
                      <a:pt x="1876" y="1032"/>
                    </a:cubicBezTo>
                    <a:cubicBezTo>
                      <a:pt x="1693" y="941"/>
                      <a:pt x="1533" y="827"/>
                      <a:pt x="1373" y="689"/>
                    </a:cubicBezTo>
                    <a:cubicBezTo>
                      <a:pt x="1090" y="407"/>
                      <a:pt x="890"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106"/>
              <p:cNvSpPr/>
              <p:nvPr/>
            </p:nvSpPr>
            <p:spPr>
              <a:xfrm>
                <a:off x="4142675" y="5164600"/>
                <a:ext cx="95500" cy="73325"/>
              </a:xfrm>
              <a:custGeom>
                <a:avLst/>
                <a:gdLst/>
                <a:ahLst/>
                <a:cxnLst/>
                <a:rect l="l" t="t" r="r" b="b"/>
                <a:pathLst>
                  <a:path w="3820" h="2933" extrusionOk="0">
                    <a:moveTo>
                      <a:pt x="3210" y="0"/>
                    </a:moveTo>
                    <a:cubicBezTo>
                      <a:pt x="3185" y="0"/>
                      <a:pt x="3160" y="2"/>
                      <a:pt x="3134" y="6"/>
                    </a:cubicBezTo>
                    <a:cubicBezTo>
                      <a:pt x="3042" y="29"/>
                      <a:pt x="2928" y="52"/>
                      <a:pt x="2859" y="97"/>
                    </a:cubicBezTo>
                    <a:cubicBezTo>
                      <a:pt x="2676" y="189"/>
                      <a:pt x="2493" y="303"/>
                      <a:pt x="2333" y="417"/>
                    </a:cubicBezTo>
                    <a:lnTo>
                      <a:pt x="2105" y="577"/>
                    </a:lnTo>
                    <a:cubicBezTo>
                      <a:pt x="1967" y="646"/>
                      <a:pt x="1830" y="738"/>
                      <a:pt x="1716" y="806"/>
                    </a:cubicBezTo>
                    <a:cubicBezTo>
                      <a:pt x="1624" y="852"/>
                      <a:pt x="1533" y="920"/>
                      <a:pt x="1464" y="989"/>
                    </a:cubicBezTo>
                    <a:cubicBezTo>
                      <a:pt x="961" y="1538"/>
                      <a:pt x="1" y="1675"/>
                      <a:pt x="24" y="2635"/>
                    </a:cubicBezTo>
                    <a:lnTo>
                      <a:pt x="24" y="2933"/>
                    </a:lnTo>
                    <a:cubicBezTo>
                      <a:pt x="1419" y="2178"/>
                      <a:pt x="2676" y="1263"/>
                      <a:pt x="3820" y="166"/>
                    </a:cubicBezTo>
                    <a:lnTo>
                      <a:pt x="3545" y="166"/>
                    </a:lnTo>
                    <a:cubicBezTo>
                      <a:pt x="3449" y="51"/>
                      <a:pt x="3338" y="0"/>
                      <a:pt x="32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106"/>
              <p:cNvSpPr/>
              <p:nvPr/>
            </p:nvSpPr>
            <p:spPr>
              <a:xfrm>
                <a:off x="3433825" y="5269725"/>
                <a:ext cx="128650" cy="52825"/>
              </a:xfrm>
              <a:custGeom>
                <a:avLst/>
                <a:gdLst/>
                <a:ahLst/>
                <a:cxnLst/>
                <a:rect l="l" t="t" r="r" b="b"/>
                <a:pathLst>
                  <a:path w="5146" h="2113" extrusionOk="0">
                    <a:moveTo>
                      <a:pt x="804" y="0"/>
                    </a:moveTo>
                    <a:cubicBezTo>
                      <a:pt x="656" y="0"/>
                      <a:pt x="503" y="29"/>
                      <a:pt x="343" y="100"/>
                    </a:cubicBezTo>
                    <a:cubicBezTo>
                      <a:pt x="160" y="168"/>
                      <a:pt x="46" y="328"/>
                      <a:pt x="0" y="511"/>
                    </a:cubicBezTo>
                    <a:cubicBezTo>
                      <a:pt x="46" y="580"/>
                      <a:pt x="92" y="649"/>
                      <a:pt x="160" y="694"/>
                    </a:cubicBezTo>
                    <a:cubicBezTo>
                      <a:pt x="1327" y="1106"/>
                      <a:pt x="2470" y="1540"/>
                      <a:pt x="3636" y="1952"/>
                    </a:cubicBezTo>
                    <a:cubicBezTo>
                      <a:pt x="3842" y="1998"/>
                      <a:pt x="4048" y="2021"/>
                      <a:pt x="4253" y="2021"/>
                    </a:cubicBezTo>
                    <a:cubicBezTo>
                      <a:pt x="4369" y="2083"/>
                      <a:pt x="4494" y="2113"/>
                      <a:pt x="4620" y="2113"/>
                    </a:cubicBezTo>
                    <a:cubicBezTo>
                      <a:pt x="4768" y="2113"/>
                      <a:pt x="4918" y="2072"/>
                      <a:pt x="5054" y="1998"/>
                    </a:cubicBezTo>
                    <a:cubicBezTo>
                      <a:pt x="5145" y="1906"/>
                      <a:pt x="5145" y="1769"/>
                      <a:pt x="5077" y="1678"/>
                    </a:cubicBezTo>
                    <a:cubicBezTo>
                      <a:pt x="4894" y="1540"/>
                      <a:pt x="4665" y="1449"/>
                      <a:pt x="4436" y="1449"/>
                    </a:cubicBezTo>
                    <a:cubicBezTo>
                      <a:pt x="4231" y="1426"/>
                      <a:pt x="4002" y="1380"/>
                      <a:pt x="3819" y="1312"/>
                    </a:cubicBezTo>
                    <a:cubicBezTo>
                      <a:pt x="3545" y="1243"/>
                      <a:pt x="3316" y="1129"/>
                      <a:pt x="3087" y="992"/>
                    </a:cubicBezTo>
                    <a:cubicBezTo>
                      <a:pt x="2699" y="740"/>
                      <a:pt x="2310" y="534"/>
                      <a:pt x="1875" y="374"/>
                    </a:cubicBezTo>
                    <a:cubicBezTo>
                      <a:pt x="1530" y="193"/>
                      <a:pt x="1184" y="0"/>
                      <a:pt x="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106"/>
              <p:cNvSpPr/>
              <p:nvPr/>
            </p:nvSpPr>
            <p:spPr>
              <a:xfrm>
                <a:off x="3328625" y="5216550"/>
                <a:ext cx="98500" cy="55450"/>
              </a:xfrm>
              <a:custGeom>
                <a:avLst/>
                <a:gdLst/>
                <a:ahLst/>
                <a:cxnLst/>
                <a:rect l="l" t="t" r="r" b="b"/>
                <a:pathLst>
                  <a:path w="3940" h="2218" extrusionOk="0">
                    <a:moveTo>
                      <a:pt x="532" y="0"/>
                    </a:moveTo>
                    <a:cubicBezTo>
                      <a:pt x="447" y="0"/>
                      <a:pt x="361" y="26"/>
                      <a:pt x="275" y="77"/>
                    </a:cubicBezTo>
                    <a:lnTo>
                      <a:pt x="1" y="329"/>
                    </a:lnTo>
                    <a:cubicBezTo>
                      <a:pt x="161" y="557"/>
                      <a:pt x="390" y="740"/>
                      <a:pt x="664" y="832"/>
                    </a:cubicBezTo>
                    <a:cubicBezTo>
                      <a:pt x="1601" y="1289"/>
                      <a:pt x="2516" y="1724"/>
                      <a:pt x="3431" y="2158"/>
                    </a:cubicBezTo>
                    <a:cubicBezTo>
                      <a:pt x="3484" y="2199"/>
                      <a:pt x="3544" y="2218"/>
                      <a:pt x="3604" y="2218"/>
                    </a:cubicBezTo>
                    <a:cubicBezTo>
                      <a:pt x="3776" y="2218"/>
                      <a:pt x="3939" y="2065"/>
                      <a:pt x="3888" y="1861"/>
                    </a:cubicBezTo>
                    <a:lnTo>
                      <a:pt x="3865" y="1701"/>
                    </a:lnTo>
                    <a:cubicBezTo>
                      <a:pt x="3774" y="1541"/>
                      <a:pt x="3659" y="1426"/>
                      <a:pt x="3499" y="1358"/>
                    </a:cubicBezTo>
                    <a:cubicBezTo>
                      <a:pt x="2585" y="809"/>
                      <a:pt x="1624" y="352"/>
                      <a:pt x="618" y="9"/>
                    </a:cubicBezTo>
                    <a:cubicBezTo>
                      <a:pt x="590" y="3"/>
                      <a:pt x="561" y="0"/>
                      <a:pt x="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106"/>
              <p:cNvSpPr/>
              <p:nvPr/>
            </p:nvSpPr>
            <p:spPr>
              <a:xfrm>
                <a:off x="3027925" y="4822300"/>
                <a:ext cx="45200" cy="65775"/>
              </a:xfrm>
              <a:custGeom>
                <a:avLst/>
                <a:gdLst/>
                <a:ahLst/>
                <a:cxnLst/>
                <a:rect l="l" t="t" r="r" b="b"/>
                <a:pathLst>
                  <a:path w="1808" h="2631" extrusionOk="0">
                    <a:moveTo>
                      <a:pt x="413" y="1"/>
                    </a:moveTo>
                    <a:lnTo>
                      <a:pt x="275" y="46"/>
                    </a:lnTo>
                    <a:lnTo>
                      <a:pt x="1" y="321"/>
                    </a:lnTo>
                    <a:cubicBezTo>
                      <a:pt x="70" y="595"/>
                      <a:pt x="161" y="847"/>
                      <a:pt x="230" y="1121"/>
                    </a:cubicBezTo>
                    <a:cubicBezTo>
                      <a:pt x="367" y="1670"/>
                      <a:pt x="595" y="2196"/>
                      <a:pt x="961" y="2630"/>
                    </a:cubicBezTo>
                    <a:lnTo>
                      <a:pt x="1259" y="2333"/>
                    </a:lnTo>
                    <a:cubicBezTo>
                      <a:pt x="1556" y="2310"/>
                      <a:pt x="1785" y="2219"/>
                      <a:pt x="1807" y="1876"/>
                    </a:cubicBezTo>
                    <a:cubicBezTo>
                      <a:pt x="1716" y="1739"/>
                      <a:pt x="1602" y="1647"/>
                      <a:pt x="1442" y="1578"/>
                    </a:cubicBezTo>
                    <a:cubicBezTo>
                      <a:pt x="1259" y="1464"/>
                      <a:pt x="1099" y="1304"/>
                      <a:pt x="984" y="1121"/>
                    </a:cubicBezTo>
                    <a:cubicBezTo>
                      <a:pt x="893" y="1007"/>
                      <a:pt x="824" y="892"/>
                      <a:pt x="778" y="755"/>
                    </a:cubicBezTo>
                    <a:cubicBezTo>
                      <a:pt x="756" y="641"/>
                      <a:pt x="733" y="549"/>
                      <a:pt x="710" y="458"/>
                    </a:cubicBezTo>
                    <a:cubicBezTo>
                      <a:pt x="687" y="321"/>
                      <a:pt x="641" y="184"/>
                      <a:pt x="550" y="69"/>
                    </a:cubicBezTo>
                    <a:lnTo>
                      <a:pt x="413" y="1"/>
                    </a:lnTo>
                    <a:close/>
                  </a:path>
                </a:pathLst>
              </a:custGeom>
              <a:solidFill>
                <a:srgbClr val="AA45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106"/>
              <p:cNvSpPr/>
              <p:nvPr/>
            </p:nvSpPr>
            <p:spPr>
              <a:xfrm>
                <a:off x="3001075" y="4429575"/>
                <a:ext cx="17750" cy="38325"/>
              </a:xfrm>
              <a:custGeom>
                <a:avLst/>
                <a:gdLst/>
                <a:ahLst/>
                <a:cxnLst/>
                <a:rect l="l" t="t" r="r" b="b"/>
                <a:pathLst>
                  <a:path w="710" h="1533" extrusionOk="0">
                    <a:moveTo>
                      <a:pt x="343" y="0"/>
                    </a:moveTo>
                    <a:cubicBezTo>
                      <a:pt x="229" y="320"/>
                      <a:pt x="137" y="641"/>
                      <a:pt x="46" y="938"/>
                    </a:cubicBezTo>
                    <a:cubicBezTo>
                      <a:pt x="46" y="984"/>
                      <a:pt x="46" y="1029"/>
                      <a:pt x="46" y="1075"/>
                    </a:cubicBezTo>
                    <a:cubicBezTo>
                      <a:pt x="92" y="1235"/>
                      <a:pt x="0" y="1532"/>
                      <a:pt x="275" y="1532"/>
                    </a:cubicBezTo>
                    <a:cubicBezTo>
                      <a:pt x="458" y="1532"/>
                      <a:pt x="526" y="1304"/>
                      <a:pt x="526" y="1144"/>
                    </a:cubicBezTo>
                    <a:cubicBezTo>
                      <a:pt x="549" y="778"/>
                      <a:pt x="709" y="343"/>
                      <a:pt x="343" y="0"/>
                    </a:cubicBezTo>
                    <a:close/>
                  </a:path>
                </a:pathLst>
              </a:custGeom>
              <a:solidFill>
                <a:srgbClr val="E69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106"/>
              <p:cNvSpPr/>
              <p:nvPr/>
            </p:nvSpPr>
            <p:spPr>
              <a:xfrm>
                <a:off x="3013650" y="4383825"/>
                <a:ext cx="15450" cy="34550"/>
              </a:xfrm>
              <a:custGeom>
                <a:avLst/>
                <a:gdLst/>
                <a:ahLst/>
                <a:cxnLst/>
                <a:rect l="l" t="t" r="r" b="b"/>
                <a:pathLst>
                  <a:path w="618" h="1382" extrusionOk="0">
                    <a:moveTo>
                      <a:pt x="435" y="1"/>
                    </a:moveTo>
                    <a:cubicBezTo>
                      <a:pt x="383" y="1"/>
                      <a:pt x="332" y="24"/>
                      <a:pt x="298" y="70"/>
                    </a:cubicBezTo>
                    <a:cubicBezTo>
                      <a:pt x="115" y="435"/>
                      <a:pt x="0" y="870"/>
                      <a:pt x="23" y="1304"/>
                    </a:cubicBezTo>
                    <a:cubicBezTo>
                      <a:pt x="71" y="1353"/>
                      <a:pt x="126" y="1382"/>
                      <a:pt x="177" y="1382"/>
                    </a:cubicBezTo>
                    <a:cubicBezTo>
                      <a:pt x="223" y="1382"/>
                      <a:pt x="265" y="1358"/>
                      <a:pt x="298" y="1304"/>
                    </a:cubicBezTo>
                    <a:cubicBezTo>
                      <a:pt x="526" y="939"/>
                      <a:pt x="618" y="504"/>
                      <a:pt x="572" y="70"/>
                    </a:cubicBezTo>
                    <a:cubicBezTo>
                      <a:pt x="538" y="24"/>
                      <a:pt x="486" y="1"/>
                      <a:pt x="435" y="1"/>
                    </a:cubicBezTo>
                    <a:close/>
                  </a:path>
                </a:pathLst>
              </a:custGeom>
              <a:solidFill>
                <a:srgbClr val="DF83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106"/>
              <p:cNvSpPr/>
              <p:nvPr/>
            </p:nvSpPr>
            <p:spPr>
              <a:xfrm>
                <a:off x="3021650" y="4354675"/>
                <a:ext cx="20600" cy="30900"/>
              </a:xfrm>
              <a:custGeom>
                <a:avLst/>
                <a:gdLst/>
                <a:ahLst/>
                <a:cxnLst/>
                <a:rect l="l" t="t" r="r" b="b"/>
                <a:pathLst>
                  <a:path w="824" h="1236" extrusionOk="0">
                    <a:moveTo>
                      <a:pt x="275" y="1"/>
                    </a:moveTo>
                    <a:cubicBezTo>
                      <a:pt x="252" y="229"/>
                      <a:pt x="229" y="458"/>
                      <a:pt x="229" y="710"/>
                    </a:cubicBezTo>
                    <a:cubicBezTo>
                      <a:pt x="160" y="801"/>
                      <a:pt x="115" y="893"/>
                      <a:pt x="46" y="984"/>
                    </a:cubicBezTo>
                    <a:lnTo>
                      <a:pt x="0" y="1236"/>
                    </a:lnTo>
                    <a:lnTo>
                      <a:pt x="252" y="1236"/>
                    </a:lnTo>
                    <a:cubicBezTo>
                      <a:pt x="824" y="527"/>
                      <a:pt x="824" y="481"/>
                      <a:pt x="275" y="1"/>
                    </a:cubicBezTo>
                    <a:close/>
                  </a:path>
                </a:pathLst>
              </a:custGeom>
              <a:solidFill>
                <a:srgbClr val="E28A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106"/>
              <p:cNvSpPr/>
              <p:nvPr/>
            </p:nvSpPr>
            <p:spPr>
              <a:xfrm>
                <a:off x="3218875" y="5137300"/>
                <a:ext cx="24025" cy="20600"/>
              </a:xfrm>
              <a:custGeom>
                <a:avLst/>
                <a:gdLst/>
                <a:ahLst/>
                <a:cxnLst/>
                <a:rect l="l" t="t" r="r" b="b"/>
                <a:pathLst>
                  <a:path w="961" h="824" extrusionOk="0">
                    <a:moveTo>
                      <a:pt x="389" y="0"/>
                    </a:moveTo>
                    <a:lnTo>
                      <a:pt x="0" y="46"/>
                    </a:lnTo>
                    <a:cubicBezTo>
                      <a:pt x="160" y="389"/>
                      <a:pt x="458" y="686"/>
                      <a:pt x="801" y="823"/>
                    </a:cubicBezTo>
                    <a:cubicBezTo>
                      <a:pt x="892" y="823"/>
                      <a:pt x="961" y="755"/>
                      <a:pt x="961" y="663"/>
                    </a:cubicBezTo>
                    <a:cubicBezTo>
                      <a:pt x="961" y="526"/>
                      <a:pt x="892" y="389"/>
                      <a:pt x="824" y="297"/>
                    </a:cubicBezTo>
                    <a:cubicBezTo>
                      <a:pt x="778" y="252"/>
                      <a:pt x="755" y="229"/>
                      <a:pt x="732" y="183"/>
                    </a:cubicBezTo>
                    <a:cubicBezTo>
                      <a:pt x="664" y="137"/>
                      <a:pt x="595" y="69"/>
                      <a:pt x="503" y="46"/>
                    </a:cubicBezTo>
                    <a:lnTo>
                      <a:pt x="3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106"/>
              <p:cNvSpPr/>
              <p:nvPr/>
            </p:nvSpPr>
            <p:spPr>
              <a:xfrm>
                <a:off x="3420675" y="5265225"/>
                <a:ext cx="20600" cy="17300"/>
              </a:xfrm>
              <a:custGeom>
                <a:avLst/>
                <a:gdLst/>
                <a:ahLst/>
                <a:cxnLst/>
                <a:rect l="l" t="t" r="r" b="b"/>
                <a:pathLst>
                  <a:path w="824" h="692" extrusionOk="0">
                    <a:moveTo>
                      <a:pt x="344" y="1"/>
                    </a:moveTo>
                    <a:cubicBezTo>
                      <a:pt x="240" y="1"/>
                      <a:pt x="129" y="66"/>
                      <a:pt x="69" y="165"/>
                    </a:cubicBezTo>
                    <a:cubicBezTo>
                      <a:pt x="46" y="165"/>
                      <a:pt x="46" y="188"/>
                      <a:pt x="23" y="234"/>
                    </a:cubicBezTo>
                    <a:cubicBezTo>
                      <a:pt x="0" y="280"/>
                      <a:pt x="23" y="325"/>
                      <a:pt x="69" y="394"/>
                    </a:cubicBezTo>
                    <a:lnTo>
                      <a:pt x="526" y="691"/>
                    </a:lnTo>
                    <a:lnTo>
                      <a:pt x="824" y="417"/>
                    </a:lnTo>
                    <a:cubicBezTo>
                      <a:pt x="824" y="371"/>
                      <a:pt x="824" y="325"/>
                      <a:pt x="801" y="280"/>
                    </a:cubicBezTo>
                    <a:cubicBezTo>
                      <a:pt x="755" y="211"/>
                      <a:pt x="709" y="143"/>
                      <a:pt x="641" y="97"/>
                    </a:cubicBezTo>
                    <a:cubicBezTo>
                      <a:pt x="549" y="51"/>
                      <a:pt x="481" y="28"/>
                      <a:pt x="389" y="5"/>
                    </a:cubicBezTo>
                    <a:cubicBezTo>
                      <a:pt x="374" y="2"/>
                      <a:pt x="359" y="1"/>
                      <a:pt x="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106"/>
              <p:cNvSpPr/>
              <p:nvPr/>
            </p:nvSpPr>
            <p:spPr>
              <a:xfrm>
                <a:off x="3540150" y="5319075"/>
                <a:ext cx="20025" cy="6425"/>
              </a:xfrm>
              <a:custGeom>
                <a:avLst/>
                <a:gdLst/>
                <a:ahLst/>
                <a:cxnLst/>
                <a:rect l="l" t="t" r="r" b="b"/>
                <a:pathLst>
                  <a:path w="801" h="257" extrusionOk="0">
                    <a:moveTo>
                      <a:pt x="801" y="1"/>
                    </a:moveTo>
                    <a:lnTo>
                      <a:pt x="0" y="47"/>
                    </a:lnTo>
                    <a:cubicBezTo>
                      <a:pt x="201" y="187"/>
                      <a:pt x="453" y="257"/>
                      <a:pt x="697" y="257"/>
                    </a:cubicBezTo>
                    <a:cubicBezTo>
                      <a:pt x="732" y="257"/>
                      <a:pt x="766" y="255"/>
                      <a:pt x="801" y="252"/>
                    </a:cubicBezTo>
                    <a:lnTo>
                      <a:pt x="801" y="1"/>
                    </a:ln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106"/>
              <p:cNvSpPr/>
              <p:nvPr/>
            </p:nvSpPr>
            <p:spPr>
              <a:xfrm>
                <a:off x="3583600" y="5333375"/>
                <a:ext cx="16025" cy="3450"/>
              </a:xfrm>
              <a:custGeom>
                <a:avLst/>
                <a:gdLst/>
                <a:ahLst/>
                <a:cxnLst/>
                <a:rect l="l" t="t" r="r" b="b"/>
                <a:pathLst>
                  <a:path w="641" h="138" extrusionOk="0">
                    <a:moveTo>
                      <a:pt x="0" y="0"/>
                    </a:moveTo>
                    <a:cubicBezTo>
                      <a:pt x="80" y="92"/>
                      <a:pt x="200" y="138"/>
                      <a:pt x="320" y="138"/>
                    </a:cubicBezTo>
                    <a:cubicBezTo>
                      <a:pt x="441" y="138"/>
                      <a:pt x="561" y="92"/>
                      <a:pt x="641"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106"/>
              <p:cNvSpPr/>
              <p:nvPr/>
            </p:nvSpPr>
            <p:spPr>
              <a:xfrm>
                <a:off x="3634475" y="5338450"/>
                <a:ext cx="13175" cy="5575"/>
              </a:xfrm>
              <a:custGeom>
                <a:avLst/>
                <a:gdLst/>
                <a:ahLst/>
                <a:cxnLst/>
                <a:rect l="l" t="t" r="r" b="b"/>
                <a:pathLst>
                  <a:path w="527" h="223" extrusionOk="0">
                    <a:moveTo>
                      <a:pt x="147" y="0"/>
                    </a:moveTo>
                    <a:cubicBezTo>
                      <a:pt x="97" y="0"/>
                      <a:pt x="47" y="9"/>
                      <a:pt x="0" y="26"/>
                    </a:cubicBezTo>
                    <a:cubicBezTo>
                      <a:pt x="91" y="154"/>
                      <a:pt x="240" y="223"/>
                      <a:pt x="401" y="223"/>
                    </a:cubicBezTo>
                    <a:cubicBezTo>
                      <a:pt x="442" y="223"/>
                      <a:pt x="484" y="218"/>
                      <a:pt x="526" y="209"/>
                    </a:cubicBezTo>
                    <a:cubicBezTo>
                      <a:pt x="441" y="73"/>
                      <a:pt x="293" y="0"/>
                      <a:pt x="147"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106"/>
              <p:cNvSpPr/>
              <p:nvPr/>
            </p:nvSpPr>
            <p:spPr>
              <a:xfrm>
                <a:off x="3238875" y="5156025"/>
                <a:ext cx="9175" cy="7600"/>
              </a:xfrm>
              <a:custGeom>
                <a:avLst/>
                <a:gdLst/>
                <a:ahLst/>
                <a:cxnLst/>
                <a:rect l="l" t="t" r="r" b="b"/>
                <a:pathLst>
                  <a:path w="367" h="304" extrusionOk="0">
                    <a:moveTo>
                      <a:pt x="126" y="0"/>
                    </a:moveTo>
                    <a:cubicBezTo>
                      <a:pt x="107" y="0"/>
                      <a:pt x="88" y="2"/>
                      <a:pt x="69" y="6"/>
                    </a:cubicBezTo>
                    <a:lnTo>
                      <a:pt x="1" y="74"/>
                    </a:lnTo>
                    <a:cubicBezTo>
                      <a:pt x="46" y="212"/>
                      <a:pt x="161" y="280"/>
                      <a:pt x="298" y="303"/>
                    </a:cubicBezTo>
                    <a:cubicBezTo>
                      <a:pt x="321" y="257"/>
                      <a:pt x="344" y="212"/>
                      <a:pt x="367" y="143"/>
                    </a:cubicBezTo>
                    <a:cubicBezTo>
                      <a:pt x="309" y="48"/>
                      <a:pt x="221" y="0"/>
                      <a:pt x="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106"/>
              <p:cNvSpPr/>
              <p:nvPr/>
            </p:nvSpPr>
            <p:spPr>
              <a:xfrm>
                <a:off x="3246325" y="5161150"/>
                <a:ext cx="6875" cy="8175"/>
              </a:xfrm>
              <a:custGeom>
                <a:avLst/>
                <a:gdLst/>
                <a:ahLst/>
                <a:cxnLst/>
                <a:rect l="l" t="t" r="r" b="b"/>
                <a:pathLst>
                  <a:path w="275" h="327" extrusionOk="0">
                    <a:moveTo>
                      <a:pt x="160" y="1"/>
                    </a:moveTo>
                    <a:cubicBezTo>
                      <a:pt x="120" y="1"/>
                      <a:pt x="80" y="18"/>
                      <a:pt x="46" y="52"/>
                    </a:cubicBezTo>
                    <a:lnTo>
                      <a:pt x="0" y="98"/>
                    </a:lnTo>
                    <a:cubicBezTo>
                      <a:pt x="46" y="212"/>
                      <a:pt x="137" y="304"/>
                      <a:pt x="274" y="327"/>
                    </a:cubicBezTo>
                    <a:lnTo>
                      <a:pt x="274" y="52"/>
                    </a:lnTo>
                    <a:cubicBezTo>
                      <a:pt x="240" y="18"/>
                      <a:pt x="200" y="1"/>
                      <a:pt x="1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106"/>
              <p:cNvSpPr/>
              <p:nvPr/>
            </p:nvSpPr>
            <p:spPr>
              <a:xfrm>
                <a:off x="3022800" y="4372400"/>
                <a:ext cx="4600" cy="6900"/>
              </a:xfrm>
              <a:custGeom>
                <a:avLst/>
                <a:gdLst/>
                <a:ahLst/>
                <a:cxnLst/>
                <a:rect l="l" t="t" r="r" b="b"/>
                <a:pathLst>
                  <a:path w="184" h="276" extrusionOk="0">
                    <a:moveTo>
                      <a:pt x="183" y="1"/>
                    </a:moveTo>
                    <a:cubicBezTo>
                      <a:pt x="114" y="92"/>
                      <a:pt x="69" y="184"/>
                      <a:pt x="0" y="275"/>
                    </a:cubicBezTo>
                    <a:cubicBezTo>
                      <a:pt x="69" y="184"/>
                      <a:pt x="114" y="92"/>
                      <a:pt x="183" y="1"/>
                    </a:cubicBezTo>
                    <a:close/>
                  </a:path>
                </a:pathLst>
              </a:custGeom>
              <a:solidFill>
                <a:srgbClr val="EEA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106"/>
              <p:cNvSpPr/>
              <p:nvPr/>
            </p:nvSpPr>
            <p:spPr>
              <a:xfrm>
                <a:off x="4136975" y="5237900"/>
                <a:ext cx="6300" cy="4600"/>
              </a:xfrm>
              <a:custGeom>
                <a:avLst/>
                <a:gdLst/>
                <a:ahLst/>
                <a:cxnLst/>
                <a:rect l="l" t="t" r="r" b="b"/>
                <a:pathLst>
                  <a:path w="252" h="184" extrusionOk="0">
                    <a:moveTo>
                      <a:pt x="252" y="1"/>
                    </a:moveTo>
                    <a:lnTo>
                      <a:pt x="0" y="184"/>
                    </a:lnTo>
                    <a:cubicBezTo>
                      <a:pt x="115" y="184"/>
                      <a:pt x="206" y="115"/>
                      <a:pt x="2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106"/>
              <p:cNvSpPr/>
              <p:nvPr/>
            </p:nvSpPr>
            <p:spPr>
              <a:xfrm>
                <a:off x="3414375" y="5269350"/>
                <a:ext cx="8025" cy="5750"/>
              </a:xfrm>
              <a:custGeom>
                <a:avLst/>
                <a:gdLst/>
                <a:ahLst/>
                <a:cxnLst/>
                <a:rect l="l" t="t" r="r" b="b"/>
                <a:pathLst>
                  <a:path w="321" h="230" extrusionOk="0">
                    <a:moveTo>
                      <a:pt x="321" y="0"/>
                    </a:moveTo>
                    <a:lnTo>
                      <a:pt x="1" y="23"/>
                    </a:lnTo>
                    <a:cubicBezTo>
                      <a:pt x="47" y="160"/>
                      <a:pt x="184" y="229"/>
                      <a:pt x="321" y="229"/>
                    </a:cubicBezTo>
                    <a:lnTo>
                      <a:pt x="3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06"/>
              <p:cNvSpPr/>
              <p:nvPr/>
            </p:nvSpPr>
            <p:spPr>
              <a:xfrm>
                <a:off x="3564725" y="5326975"/>
                <a:ext cx="7450" cy="4250"/>
              </a:xfrm>
              <a:custGeom>
                <a:avLst/>
                <a:gdLst/>
                <a:ahLst/>
                <a:cxnLst/>
                <a:rect l="l" t="t" r="r" b="b"/>
                <a:pathLst>
                  <a:path w="298" h="170" extrusionOk="0">
                    <a:moveTo>
                      <a:pt x="46" y="1"/>
                    </a:moveTo>
                    <a:cubicBezTo>
                      <a:pt x="31" y="1"/>
                      <a:pt x="15" y="2"/>
                      <a:pt x="1" y="5"/>
                    </a:cubicBezTo>
                    <a:cubicBezTo>
                      <a:pt x="41" y="105"/>
                      <a:pt x="150" y="169"/>
                      <a:pt x="253" y="169"/>
                    </a:cubicBezTo>
                    <a:cubicBezTo>
                      <a:pt x="268" y="169"/>
                      <a:pt x="283" y="168"/>
                      <a:pt x="298" y="165"/>
                    </a:cubicBezTo>
                    <a:cubicBezTo>
                      <a:pt x="258" y="65"/>
                      <a:pt x="149" y="1"/>
                      <a:pt x="46"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106"/>
              <p:cNvSpPr/>
              <p:nvPr/>
            </p:nvSpPr>
            <p:spPr>
              <a:xfrm>
                <a:off x="3609325" y="5332375"/>
                <a:ext cx="6875" cy="3300"/>
              </a:xfrm>
              <a:custGeom>
                <a:avLst/>
                <a:gdLst/>
                <a:ahLst/>
                <a:cxnLst/>
                <a:rect l="l" t="t" r="r" b="b"/>
                <a:pathLst>
                  <a:path w="275" h="132" extrusionOk="0">
                    <a:moveTo>
                      <a:pt x="78" y="0"/>
                    </a:moveTo>
                    <a:cubicBezTo>
                      <a:pt x="51" y="0"/>
                      <a:pt x="24" y="6"/>
                      <a:pt x="0" y="18"/>
                    </a:cubicBezTo>
                    <a:lnTo>
                      <a:pt x="275" y="132"/>
                    </a:lnTo>
                    <a:cubicBezTo>
                      <a:pt x="241" y="47"/>
                      <a:pt x="157" y="0"/>
                      <a:pt x="78"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106"/>
              <p:cNvSpPr/>
              <p:nvPr/>
            </p:nvSpPr>
            <p:spPr>
              <a:xfrm>
                <a:off x="3103400" y="4981225"/>
                <a:ext cx="5175" cy="5175"/>
              </a:xfrm>
              <a:custGeom>
                <a:avLst/>
                <a:gdLst/>
                <a:ahLst/>
                <a:cxnLst/>
                <a:rect l="l" t="t" r="r" b="b"/>
                <a:pathLst>
                  <a:path w="207" h="207" extrusionOk="0">
                    <a:moveTo>
                      <a:pt x="0" y="1"/>
                    </a:moveTo>
                    <a:cubicBezTo>
                      <a:pt x="0" y="138"/>
                      <a:pt x="69" y="206"/>
                      <a:pt x="206" y="206"/>
                    </a:cubicBez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106"/>
              <p:cNvSpPr/>
              <p:nvPr/>
            </p:nvSpPr>
            <p:spPr>
              <a:xfrm>
                <a:off x="3116550" y="5000100"/>
                <a:ext cx="5175" cy="8600"/>
              </a:xfrm>
              <a:custGeom>
                <a:avLst/>
                <a:gdLst/>
                <a:ahLst/>
                <a:cxnLst/>
                <a:rect l="l" t="t" r="r" b="b"/>
                <a:pathLst>
                  <a:path w="207" h="344" extrusionOk="0">
                    <a:moveTo>
                      <a:pt x="0" y="0"/>
                    </a:moveTo>
                    <a:lnTo>
                      <a:pt x="23" y="252"/>
                    </a:lnTo>
                    <a:lnTo>
                      <a:pt x="115" y="343"/>
                    </a:lnTo>
                    <a:lnTo>
                      <a:pt x="206" y="252"/>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106"/>
              <p:cNvSpPr/>
              <p:nvPr/>
            </p:nvSpPr>
            <p:spPr>
              <a:xfrm>
                <a:off x="3116550" y="5005800"/>
                <a:ext cx="5175" cy="6325"/>
              </a:xfrm>
              <a:custGeom>
                <a:avLst/>
                <a:gdLst/>
                <a:ahLst/>
                <a:cxnLst/>
                <a:rect l="l" t="t" r="r" b="b"/>
                <a:pathLst>
                  <a:path w="207" h="253" extrusionOk="0">
                    <a:moveTo>
                      <a:pt x="23" y="1"/>
                    </a:moveTo>
                    <a:cubicBezTo>
                      <a:pt x="0" y="115"/>
                      <a:pt x="69" y="230"/>
                      <a:pt x="160" y="252"/>
                    </a:cubicBezTo>
                    <a:cubicBezTo>
                      <a:pt x="183" y="184"/>
                      <a:pt x="206" y="92"/>
                      <a:pt x="2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106"/>
              <p:cNvSpPr/>
              <p:nvPr/>
            </p:nvSpPr>
            <p:spPr>
              <a:xfrm>
                <a:off x="4350550" y="4197275"/>
                <a:ext cx="128875" cy="333000"/>
              </a:xfrm>
              <a:custGeom>
                <a:avLst/>
                <a:gdLst/>
                <a:ahLst/>
                <a:cxnLst/>
                <a:rect l="l" t="t" r="r" b="b"/>
                <a:pathLst>
                  <a:path w="5155" h="13320" extrusionOk="0">
                    <a:moveTo>
                      <a:pt x="358" y="0"/>
                    </a:moveTo>
                    <a:cubicBezTo>
                      <a:pt x="1" y="0"/>
                      <a:pt x="72" y="329"/>
                      <a:pt x="9" y="580"/>
                    </a:cubicBezTo>
                    <a:cubicBezTo>
                      <a:pt x="32" y="694"/>
                      <a:pt x="55" y="809"/>
                      <a:pt x="78" y="923"/>
                    </a:cubicBezTo>
                    <a:cubicBezTo>
                      <a:pt x="124" y="1037"/>
                      <a:pt x="147" y="1152"/>
                      <a:pt x="169" y="1243"/>
                    </a:cubicBezTo>
                    <a:cubicBezTo>
                      <a:pt x="215" y="1495"/>
                      <a:pt x="284" y="1701"/>
                      <a:pt x="421" y="1906"/>
                    </a:cubicBezTo>
                    <a:cubicBezTo>
                      <a:pt x="947" y="2432"/>
                      <a:pt x="1358" y="3073"/>
                      <a:pt x="1610" y="3781"/>
                    </a:cubicBezTo>
                    <a:cubicBezTo>
                      <a:pt x="2776" y="6800"/>
                      <a:pt x="3874" y="9818"/>
                      <a:pt x="4285" y="13042"/>
                    </a:cubicBezTo>
                    <a:cubicBezTo>
                      <a:pt x="4369" y="13210"/>
                      <a:pt x="4472" y="13320"/>
                      <a:pt x="4664" y="13320"/>
                    </a:cubicBezTo>
                    <a:cubicBezTo>
                      <a:pt x="4682" y="13320"/>
                      <a:pt x="4700" y="13319"/>
                      <a:pt x="4720" y="13317"/>
                    </a:cubicBezTo>
                    <a:cubicBezTo>
                      <a:pt x="4926" y="13042"/>
                      <a:pt x="4949" y="12699"/>
                      <a:pt x="4811" y="12402"/>
                    </a:cubicBezTo>
                    <a:cubicBezTo>
                      <a:pt x="4651" y="12105"/>
                      <a:pt x="4788" y="11853"/>
                      <a:pt x="5154" y="11808"/>
                    </a:cubicBezTo>
                    <a:cubicBezTo>
                      <a:pt x="4834" y="10390"/>
                      <a:pt x="4491" y="8995"/>
                      <a:pt x="4057" y="7600"/>
                    </a:cubicBezTo>
                    <a:cubicBezTo>
                      <a:pt x="3942" y="7074"/>
                      <a:pt x="3759" y="6571"/>
                      <a:pt x="3485" y="6114"/>
                    </a:cubicBezTo>
                    <a:cubicBezTo>
                      <a:pt x="3211" y="5657"/>
                      <a:pt x="3028" y="5153"/>
                      <a:pt x="2913" y="4650"/>
                    </a:cubicBezTo>
                    <a:cubicBezTo>
                      <a:pt x="2479" y="3027"/>
                      <a:pt x="1862" y="1495"/>
                      <a:pt x="695" y="260"/>
                    </a:cubicBezTo>
                    <a:cubicBezTo>
                      <a:pt x="627" y="169"/>
                      <a:pt x="558" y="100"/>
                      <a:pt x="467" y="8"/>
                    </a:cubicBezTo>
                    <a:cubicBezTo>
                      <a:pt x="427" y="3"/>
                      <a:pt x="391" y="0"/>
                      <a:pt x="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106"/>
              <p:cNvSpPr/>
              <p:nvPr/>
            </p:nvSpPr>
            <p:spPr>
              <a:xfrm>
                <a:off x="4147250" y="4003675"/>
                <a:ext cx="214975" cy="214400"/>
              </a:xfrm>
              <a:custGeom>
                <a:avLst/>
                <a:gdLst/>
                <a:ahLst/>
                <a:cxnLst/>
                <a:rect l="l" t="t" r="r" b="b"/>
                <a:pathLst>
                  <a:path w="8599" h="8576" extrusionOk="0">
                    <a:moveTo>
                      <a:pt x="870" y="1"/>
                    </a:moveTo>
                    <a:lnTo>
                      <a:pt x="870" y="1"/>
                    </a:lnTo>
                    <a:cubicBezTo>
                      <a:pt x="1" y="389"/>
                      <a:pt x="710" y="732"/>
                      <a:pt x="893" y="1098"/>
                    </a:cubicBezTo>
                    <a:cubicBezTo>
                      <a:pt x="2150" y="1830"/>
                      <a:pt x="3111" y="2905"/>
                      <a:pt x="4163" y="3911"/>
                    </a:cubicBezTo>
                    <a:cubicBezTo>
                      <a:pt x="4780" y="4780"/>
                      <a:pt x="5878" y="5214"/>
                      <a:pt x="6335" y="6243"/>
                    </a:cubicBezTo>
                    <a:cubicBezTo>
                      <a:pt x="6403" y="6312"/>
                      <a:pt x="6472" y="6403"/>
                      <a:pt x="6564" y="6472"/>
                    </a:cubicBezTo>
                    <a:cubicBezTo>
                      <a:pt x="6632" y="6563"/>
                      <a:pt x="6701" y="6632"/>
                      <a:pt x="6769" y="6701"/>
                    </a:cubicBezTo>
                    <a:cubicBezTo>
                      <a:pt x="6907" y="6838"/>
                      <a:pt x="7021" y="6975"/>
                      <a:pt x="7112" y="7135"/>
                    </a:cubicBezTo>
                    <a:cubicBezTo>
                      <a:pt x="7158" y="7227"/>
                      <a:pt x="7204" y="7318"/>
                      <a:pt x="7272" y="7387"/>
                    </a:cubicBezTo>
                    <a:cubicBezTo>
                      <a:pt x="7341" y="7501"/>
                      <a:pt x="7410" y="7638"/>
                      <a:pt x="7478" y="7752"/>
                    </a:cubicBezTo>
                    <a:cubicBezTo>
                      <a:pt x="7524" y="7821"/>
                      <a:pt x="7593" y="7913"/>
                      <a:pt x="7638" y="7981"/>
                    </a:cubicBezTo>
                    <a:cubicBezTo>
                      <a:pt x="7775" y="8118"/>
                      <a:pt x="7867" y="8301"/>
                      <a:pt x="7981" y="8461"/>
                    </a:cubicBezTo>
                    <a:cubicBezTo>
                      <a:pt x="8027" y="8530"/>
                      <a:pt x="8118" y="8576"/>
                      <a:pt x="8233" y="8576"/>
                    </a:cubicBezTo>
                    <a:lnTo>
                      <a:pt x="8347" y="8507"/>
                    </a:lnTo>
                    <a:cubicBezTo>
                      <a:pt x="8370" y="8233"/>
                      <a:pt x="8324" y="7935"/>
                      <a:pt x="8599" y="7752"/>
                    </a:cubicBezTo>
                    <a:cubicBezTo>
                      <a:pt x="8004" y="6769"/>
                      <a:pt x="7295" y="5855"/>
                      <a:pt x="6541" y="4986"/>
                    </a:cubicBezTo>
                    <a:cubicBezTo>
                      <a:pt x="5786" y="4094"/>
                      <a:pt x="4940" y="3293"/>
                      <a:pt x="4025" y="2607"/>
                    </a:cubicBezTo>
                    <a:cubicBezTo>
                      <a:pt x="3751" y="2402"/>
                      <a:pt x="3522" y="2173"/>
                      <a:pt x="3294" y="1921"/>
                    </a:cubicBezTo>
                    <a:cubicBezTo>
                      <a:pt x="2539" y="1213"/>
                      <a:pt x="1807" y="481"/>
                      <a:pt x="870" y="1"/>
                    </a:cubicBezTo>
                    <a:close/>
                  </a:path>
                </a:pathLst>
              </a:custGeom>
              <a:solidFill>
                <a:srgbClr val="B83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106"/>
              <p:cNvSpPr/>
              <p:nvPr/>
            </p:nvSpPr>
            <p:spPr>
              <a:xfrm>
                <a:off x="4096375" y="3965950"/>
                <a:ext cx="78350" cy="66325"/>
              </a:xfrm>
              <a:custGeom>
                <a:avLst/>
                <a:gdLst/>
                <a:ahLst/>
                <a:cxnLst/>
                <a:rect l="l" t="t" r="r" b="b"/>
                <a:pathLst>
                  <a:path w="3134" h="2653" extrusionOk="0">
                    <a:moveTo>
                      <a:pt x="618" y="0"/>
                    </a:moveTo>
                    <a:cubicBezTo>
                      <a:pt x="1" y="343"/>
                      <a:pt x="252" y="1075"/>
                      <a:pt x="1" y="1555"/>
                    </a:cubicBezTo>
                    <a:cubicBezTo>
                      <a:pt x="115" y="2081"/>
                      <a:pt x="527" y="2264"/>
                      <a:pt x="1007" y="2379"/>
                    </a:cubicBezTo>
                    <a:cubicBezTo>
                      <a:pt x="1327" y="2379"/>
                      <a:pt x="1670" y="2424"/>
                      <a:pt x="1990" y="2516"/>
                    </a:cubicBezTo>
                    <a:cubicBezTo>
                      <a:pt x="2218" y="2544"/>
                      <a:pt x="2455" y="2653"/>
                      <a:pt x="2696" y="2653"/>
                    </a:cubicBezTo>
                    <a:cubicBezTo>
                      <a:pt x="2841" y="2653"/>
                      <a:pt x="2987" y="2613"/>
                      <a:pt x="3133" y="2493"/>
                    </a:cubicBezTo>
                    <a:cubicBezTo>
                      <a:pt x="3019" y="2333"/>
                      <a:pt x="2882" y="2173"/>
                      <a:pt x="2768" y="1990"/>
                    </a:cubicBezTo>
                    <a:cubicBezTo>
                      <a:pt x="2630" y="1830"/>
                      <a:pt x="2676" y="1578"/>
                      <a:pt x="2882" y="1487"/>
                    </a:cubicBezTo>
                    <a:cubicBezTo>
                      <a:pt x="2219" y="869"/>
                      <a:pt x="1464" y="366"/>
                      <a:pt x="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106"/>
              <p:cNvSpPr/>
              <p:nvPr/>
            </p:nvSpPr>
            <p:spPr>
              <a:xfrm>
                <a:off x="4040925" y="3939650"/>
                <a:ext cx="70350" cy="63475"/>
              </a:xfrm>
              <a:custGeom>
                <a:avLst/>
                <a:gdLst/>
                <a:ahLst/>
                <a:cxnLst/>
                <a:rect l="l" t="t" r="r" b="b"/>
                <a:pathLst>
                  <a:path w="2814" h="2539" extrusionOk="0">
                    <a:moveTo>
                      <a:pt x="1098" y="1"/>
                    </a:moveTo>
                    <a:cubicBezTo>
                      <a:pt x="481" y="206"/>
                      <a:pt x="801" y="481"/>
                      <a:pt x="1075" y="732"/>
                    </a:cubicBezTo>
                    <a:cubicBezTo>
                      <a:pt x="1056" y="735"/>
                      <a:pt x="1037" y="736"/>
                      <a:pt x="1017" y="736"/>
                    </a:cubicBezTo>
                    <a:cubicBezTo>
                      <a:pt x="831" y="736"/>
                      <a:pt x="614" y="642"/>
                      <a:pt x="423" y="642"/>
                    </a:cubicBezTo>
                    <a:cubicBezTo>
                      <a:pt x="242" y="642"/>
                      <a:pt x="85" y="726"/>
                      <a:pt x="1" y="1052"/>
                    </a:cubicBezTo>
                    <a:cubicBezTo>
                      <a:pt x="618" y="1830"/>
                      <a:pt x="1281" y="2470"/>
                      <a:pt x="2333" y="2539"/>
                    </a:cubicBezTo>
                    <a:cubicBezTo>
                      <a:pt x="2630" y="2242"/>
                      <a:pt x="2767" y="1807"/>
                      <a:pt x="2722" y="1373"/>
                    </a:cubicBezTo>
                    <a:cubicBezTo>
                      <a:pt x="2676" y="1258"/>
                      <a:pt x="2722" y="1121"/>
                      <a:pt x="2813" y="1052"/>
                    </a:cubicBezTo>
                    <a:cubicBezTo>
                      <a:pt x="2333" y="595"/>
                      <a:pt x="1738" y="229"/>
                      <a:pt x="1098" y="1"/>
                    </a:cubicBezTo>
                    <a:close/>
                  </a:path>
                </a:pathLst>
              </a:custGeom>
              <a:solidFill>
                <a:srgbClr val="DD78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106"/>
              <p:cNvSpPr/>
              <p:nvPr/>
            </p:nvSpPr>
            <p:spPr>
              <a:xfrm>
                <a:off x="3891150" y="3869025"/>
                <a:ext cx="132650" cy="57325"/>
              </a:xfrm>
              <a:custGeom>
                <a:avLst/>
                <a:gdLst/>
                <a:ahLst/>
                <a:cxnLst/>
                <a:rect l="l" t="t" r="r" b="b"/>
                <a:pathLst>
                  <a:path w="5306" h="2293" extrusionOk="0">
                    <a:moveTo>
                      <a:pt x="294" y="0"/>
                    </a:moveTo>
                    <a:cubicBezTo>
                      <a:pt x="211" y="0"/>
                      <a:pt x="127" y="19"/>
                      <a:pt x="46" y="59"/>
                    </a:cubicBezTo>
                    <a:cubicBezTo>
                      <a:pt x="1" y="150"/>
                      <a:pt x="1" y="287"/>
                      <a:pt x="46" y="402"/>
                    </a:cubicBezTo>
                    <a:cubicBezTo>
                      <a:pt x="366" y="790"/>
                      <a:pt x="824" y="859"/>
                      <a:pt x="1235" y="1042"/>
                    </a:cubicBezTo>
                    <a:cubicBezTo>
                      <a:pt x="2333" y="1522"/>
                      <a:pt x="3522" y="1728"/>
                      <a:pt x="4597" y="2277"/>
                    </a:cubicBezTo>
                    <a:cubicBezTo>
                      <a:pt x="4707" y="2277"/>
                      <a:pt x="4822" y="2293"/>
                      <a:pt x="4927" y="2293"/>
                    </a:cubicBezTo>
                    <a:cubicBezTo>
                      <a:pt x="5127" y="2293"/>
                      <a:pt x="5291" y="2234"/>
                      <a:pt x="5306" y="1888"/>
                    </a:cubicBezTo>
                    <a:cubicBezTo>
                      <a:pt x="3796" y="1111"/>
                      <a:pt x="2219" y="493"/>
                      <a:pt x="595" y="82"/>
                    </a:cubicBezTo>
                    <a:cubicBezTo>
                      <a:pt x="505" y="30"/>
                      <a:pt x="401" y="0"/>
                      <a:pt x="294" y="0"/>
                    </a:cubicBezTo>
                    <a:close/>
                  </a:path>
                </a:pathLst>
              </a:custGeom>
              <a:solidFill>
                <a:srgbClr val="E59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06"/>
              <p:cNvSpPr/>
              <p:nvPr/>
            </p:nvSpPr>
            <p:spPr>
              <a:xfrm>
                <a:off x="3773400" y="3853275"/>
                <a:ext cx="121775" cy="35725"/>
              </a:xfrm>
              <a:custGeom>
                <a:avLst/>
                <a:gdLst/>
                <a:ahLst/>
                <a:cxnLst/>
                <a:rect l="l" t="t" r="r" b="b"/>
                <a:pathLst>
                  <a:path w="4871" h="1429" extrusionOk="0">
                    <a:moveTo>
                      <a:pt x="866" y="1"/>
                    </a:moveTo>
                    <a:cubicBezTo>
                      <a:pt x="577" y="1"/>
                      <a:pt x="289" y="9"/>
                      <a:pt x="0" y="26"/>
                    </a:cubicBezTo>
                    <a:lnTo>
                      <a:pt x="0" y="231"/>
                    </a:lnTo>
                    <a:cubicBezTo>
                      <a:pt x="0" y="346"/>
                      <a:pt x="23" y="437"/>
                      <a:pt x="46" y="529"/>
                    </a:cubicBezTo>
                    <a:lnTo>
                      <a:pt x="114" y="666"/>
                    </a:lnTo>
                    <a:cubicBezTo>
                      <a:pt x="160" y="757"/>
                      <a:pt x="206" y="872"/>
                      <a:pt x="252" y="963"/>
                    </a:cubicBezTo>
                    <a:cubicBezTo>
                      <a:pt x="274" y="1055"/>
                      <a:pt x="343" y="1146"/>
                      <a:pt x="389" y="1238"/>
                    </a:cubicBezTo>
                    <a:cubicBezTo>
                      <a:pt x="480" y="1329"/>
                      <a:pt x="572" y="1375"/>
                      <a:pt x="686" y="1420"/>
                    </a:cubicBezTo>
                    <a:cubicBezTo>
                      <a:pt x="724" y="1426"/>
                      <a:pt x="763" y="1429"/>
                      <a:pt x="803" y="1429"/>
                    </a:cubicBezTo>
                    <a:cubicBezTo>
                      <a:pt x="931" y="1429"/>
                      <a:pt x="1067" y="1399"/>
                      <a:pt x="1189" y="1329"/>
                    </a:cubicBezTo>
                    <a:cubicBezTo>
                      <a:pt x="1514" y="895"/>
                      <a:pt x="1920" y="807"/>
                      <a:pt x="2344" y="807"/>
                    </a:cubicBezTo>
                    <a:cubicBezTo>
                      <a:pt x="2635" y="807"/>
                      <a:pt x="2935" y="849"/>
                      <a:pt x="3224" y="849"/>
                    </a:cubicBezTo>
                    <a:cubicBezTo>
                      <a:pt x="3534" y="862"/>
                      <a:pt x="3844" y="979"/>
                      <a:pt x="4145" y="979"/>
                    </a:cubicBezTo>
                    <a:cubicBezTo>
                      <a:pt x="4354" y="979"/>
                      <a:pt x="4559" y="922"/>
                      <a:pt x="4756" y="734"/>
                    </a:cubicBezTo>
                    <a:cubicBezTo>
                      <a:pt x="4779" y="734"/>
                      <a:pt x="4825" y="712"/>
                      <a:pt x="4848" y="666"/>
                    </a:cubicBezTo>
                    <a:cubicBezTo>
                      <a:pt x="4871" y="620"/>
                      <a:pt x="4848" y="574"/>
                      <a:pt x="4756" y="529"/>
                    </a:cubicBezTo>
                    <a:cubicBezTo>
                      <a:pt x="3482" y="173"/>
                      <a:pt x="2177" y="1"/>
                      <a:pt x="866" y="1"/>
                    </a:cubicBezTo>
                    <a:close/>
                  </a:path>
                </a:pathLst>
              </a:custGeom>
              <a:solidFill>
                <a:srgbClr val="E28A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106"/>
              <p:cNvSpPr/>
              <p:nvPr/>
            </p:nvSpPr>
            <p:spPr>
              <a:xfrm>
                <a:off x="3992325" y="3916225"/>
                <a:ext cx="78325" cy="52325"/>
              </a:xfrm>
              <a:custGeom>
                <a:avLst/>
                <a:gdLst/>
                <a:ahLst/>
                <a:cxnLst/>
                <a:rect l="l" t="t" r="r" b="b"/>
                <a:pathLst>
                  <a:path w="3133" h="2093" extrusionOk="0">
                    <a:moveTo>
                      <a:pt x="1236" y="0"/>
                    </a:moveTo>
                    <a:cubicBezTo>
                      <a:pt x="1125" y="206"/>
                      <a:pt x="948" y="225"/>
                      <a:pt x="765" y="225"/>
                    </a:cubicBezTo>
                    <a:cubicBezTo>
                      <a:pt x="724" y="225"/>
                      <a:pt x="683" y="224"/>
                      <a:pt x="641" y="224"/>
                    </a:cubicBezTo>
                    <a:cubicBezTo>
                      <a:pt x="603" y="224"/>
                      <a:pt x="564" y="225"/>
                      <a:pt x="527" y="229"/>
                    </a:cubicBezTo>
                    <a:lnTo>
                      <a:pt x="367" y="320"/>
                    </a:lnTo>
                    <a:cubicBezTo>
                      <a:pt x="1" y="892"/>
                      <a:pt x="435" y="846"/>
                      <a:pt x="801" y="892"/>
                    </a:cubicBezTo>
                    <a:cubicBezTo>
                      <a:pt x="834" y="898"/>
                      <a:pt x="870" y="901"/>
                      <a:pt x="908" y="901"/>
                    </a:cubicBezTo>
                    <a:cubicBezTo>
                      <a:pt x="1041" y="901"/>
                      <a:pt x="1198" y="868"/>
                      <a:pt x="1334" y="868"/>
                    </a:cubicBezTo>
                    <a:cubicBezTo>
                      <a:pt x="1557" y="868"/>
                      <a:pt x="1724" y="956"/>
                      <a:pt x="1647" y="1418"/>
                    </a:cubicBezTo>
                    <a:cubicBezTo>
                      <a:pt x="1533" y="1532"/>
                      <a:pt x="1464" y="1692"/>
                      <a:pt x="1464" y="1875"/>
                    </a:cubicBezTo>
                    <a:cubicBezTo>
                      <a:pt x="1554" y="2016"/>
                      <a:pt x="1651" y="2092"/>
                      <a:pt x="1758" y="2092"/>
                    </a:cubicBezTo>
                    <a:cubicBezTo>
                      <a:pt x="1843" y="2092"/>
                      <a:pt x="1935" y="2045"/>
                      <a:pt x="2036" y="1944"/>
                    </a:cubicBezTo>
                    <a:cubicBezTo>
                      <a:pt x="2113" y="1845"/>
                      <a:pt x="2194" y="1815"/>
                      <a:pt x="2281" y="1815"/>
                    </a:cubicBezTo>
                    <a:cubicBezTo>
                      <a:pt x="2376" y="1815"/>
                      <a:pt x="2477" y="1851"/>
                      <a:pt x="2585" y="1875"/>
                    </a:cubicBezTo>
                    <a:cubicBezTo>
                      <a:pt x="2752" y="1917"/>
                      <a:pt x="2871" y="1942"/>
                      <a:pt x="2951" y="1942"/>
                    </a:cubicBezTo>
                    <a:cubicBezTo>
                      <a:pt x="3133" y="1942"/>
                      <a:pt x="3115" y="1813"/>
                      <a:pt x="3019" y="1464"/>
                    </a:cubicBezTo>
                    <a:cubicBezTo>
                      <a:pt x="2951" y="1281"/>
                      <a:pt x="2836" y="1098"/>
                      <a:pt x="3042" y="938"/>
                    </a:cubicBezTo>
                    <a:cubicBezTo>
                      <a:pt x="2493" y="549"/>
                      <a:pt x="1876" y="252"/>
                      <a:pt x="1236" y="0"/>
                    </a:cubicBezTo>
                    <a:close/>
                  </a:path>
                </a:pathLst>
              </a:custGeom>
              <a:solidFill>
                <a:srgbClr val="ECA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106"/>
              <p:cNvSpPr/>
              <p:nvPr/>
            </p:nvSpPr>
            <p:spPr>
              <a:xfrm>
                <a:off x="3892300" y="3866125"/>
                <a:ext cx="13750" cy="5525"/>
              </a:xfrm>
              <a:custGeom>
                <a:avLst/>
                <a:gdLst/>
                <a:ahLst/>
                <a:cxnLst/>
                <a:rect l="l" t="t" r="r" b="b"/>
                <a:pathLst>
                  <a:path w="550" h="221" extrusionOk="0">
                    <a:moveTo>
                      <a:pt x="126" y="1"/>
                    </a:moveTo>
                    <a:cubicBezTo>
                      <a:pt x="84" y="1"/>
                      <a:pt x="42" y="5"/>
                      <a:pt x="0" y="15"/>
                    </a:cubicBezTo>
                    <a:lnTo>
                      <a:pt x="0" y="220"/>
                    </a:lnTo>
                    <a:lnTo>
                      <a:pt x="549" y="198"/>
                    </a:lnTo>
                    <a:cubicBezTo>
                      <a:pt x="440" y="70"/>
                      <a:pt x="287" y="1"/>
                      <a:pt x="126" y="1"/>
                    </a:cubicBezTo>
                    <a:close/>
                  </a:path>
                </a:pathLst>
              </a:custGeom>
              <a:solidFill>
                <a:srgbClr val="EDA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106"/>
              <p:cNvSpPr/>
              <p:nvPr/>
            </p:nvSpPr>
            <p:spPr>
              <a:xfrm>
                <a:off x="4362200" y="4197475"/>
                <a:ext cx="5750" cy="6300"/>
              </a:xfrm>
              <a:custGeom>
                <a:avLst/>
                <a:gdLst/>
                <a:ahLst/>
                <a:cxnLst/>
                <a:rect l="l" t="t" r="r" b="b"/>
                <a:pathLst>
                  <a:path w="230" h="252" extrusionOk="0">
                    <a:moveTo>
                      <a:pt x="1" y="0"/>
                    </a:moveTo>
                    <a:lnTo>
                      <a:pt x="229" y="252"/>
                    </a:lnTo>
                    <a:cubicBezTo>
                      <a:pt x="229" y="138"/>
                      <a:pt x="138" y="23"/>
                      <a:pt x="1" y="0"/>
                    </a:cubicBezTo>
                    <a:close/>
                  </a:path>
                </a:pathLst>
              </a:custGeom>
              <a:solidFill>
                <a:srgbClr val="B83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106"/>
              <p:cNvSpPr/>
              <p:nvPr/>
            </p:nvSpPr>
            <p:spPr>
              <a:xfrm>
                <a:off x="3302900" y="3903075"/>
                <a:ext cx="199550" cy="108625"/>
              </a:xfrm>
              <a:custGeom>
                <a:avLst/>
                <a:gdLst/>
                <a:ahLst/>
                <a:cxnLst/>
                <a:rect l="l" t="t" r="r" b="b"/>
                <a:pathLst>
                  <a:path w="7982" h="4345" extrusionOk="0">
                    <a:moveTo>
                      <a:pt x="6541" y="0"/>
                    </a:moveTo>
                    <a:cubicBezTo>
                      <a:pt x="6289" y="526"/>
                      <a:pt x="5809" y="618"/>
                      <a:pt x="5306" y="755"/>
                    </a:cubicBezTo>
                    <a:cubicBezTo>
                      <a:pt x="4117" y="1029"/>
                      <a:pt x="2973" y="1601"/>
                      <a:pt x="2013" y="2378"/>
                    </a:cubicBezTo>
                    <a:cubicBezTo>
                      <a:pt x="1830" y="2607"/>
                      <a:pt x="1556" y="2721"/>
                      <a:pt x="1281" y="2767"/>
                    </a:cubicBezTo>
                    <a:cubicBezTo>
                      <a:pt x="915" y="3087"/>
                      <a:pt x="550" y="3384"/>
                      <a:pt x="207" y="3727"/>
                    </a:cubicBezTo>
                    <a:cubicBezTo>
                      <a:pt x="1" y="3933"/>
                      <a:pt x="92" y="4093"/>
                      <a:pt x="527" y="4253"/>
                    </a:cubicBezTo>
                    <a:cubicBezTo>
                      <a:pt x="572" y="4314"/>
                      <a:pt x="649" y="4345"/>
                      <a:pt x="722" y="4345"/>
                    </a:cubicBezTo>
                    <a:cubicBezTo>
                      <a:pt x="758" y="4345"/>
                      <a:pt x="794" y="4337"/>
                      <a:pt x="824" y="4322"/>
                    </a:cubicBezTo>
                    <a:cubicBezTo>
                      <a:pt x="984" y="4253"/>
                      <a:pt x="1121" y="4162"/>
                      <a:pt x="1258" y="4070"/>
                    </a:cubicBezTo>
                    <a:cubicBezTo>
                      <a:pt x="2265" y="3407"/>
                      <a:pt x="3431" y="3041"/>
                      <a:pt x="4437" y="2401"/>
                    </a:cubicBezTo>
                    <a:cubicBezTo>
                      <a:pt x="5535" y="1669"/>
                      <a:pt x="6952" y="1464"/>
                      <a:pt x="7958" y="526"/>
                    </a:cubicBezTo>
                    <a:cubicBezTo>
                      <a:pt x="7981" y="320"/>
                      <a:pt x="7913" y="137"/>
                      <a:pt x="7775" y="0"/>
                    </a:cubicBezTo>
                    <a:close/>
                  </a:path>
                </a:pathLst>
              </a:custGeom>
              <a:solidFill>
                <a:srgbClr val="F0A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106"/>
              <p:cNvSpPr/>
              <p:nvPr/>
            </p:nvSpPr>
            <p:spPr>
              <a:xfrm>
                <a:off x="3164175" y="4048800"/>
                <a:ext cx="114750" cy="117550"/>
              </a:xfrm>
              <a:custGeom>
                <a:avLst/>
                <a:gdLst/>
                <a:ahLst/>
                <a:cxnLst/>
                <a:rect l="l" t="t" r="r" b="b"/>
                <a:pathLst>
                  <a:path w="4590" h="4702" extrusionOk="0">
                    <a:moveTo>
                      <a:pt x="4280" y="1"/>
                    </a:moveTo>
                    <a:cubicBezTo>
                      <a:pt x="4217" y="1"/>
                      <a:pt x="4152" y="28"/>
                      <a:pt x="4086" y="94"/>
                    </a:cubicBezTo>
                    <a:cubicBezTo>
                      <a:pt x="3515" y="665"/>
                      <a:pt x="2737" y="1031"/>
                      <a:pt x="2303" y="1763"/>
                    </a:cubicBezTo>
                    <a:cubicBezTo>
                      <a:pt x="2074" y="2174"/>
                      <a:pt x="1731" y="2495"/>
                      <a:pt x="1319" y="2700"/>
                    </a:cubicBezTo>
                    <a:cubicBezTo>
                      <a:pt x="1182" y="2700"/>
                      <a:pt x="1091" y="2815"/>
                      <a:pt x="1068" y="2952"/>
                    </a:cubicBezTo>
                    <a:cubicBezTo>
                      <a:pt x="1068" y="3203"/>
                      <a:pt x="954" y="3432"/>
                      <a:pt x="725" y="3569"/>
                    </a:cubicBezTo>
                    <a:cubicBezTo>
                      <a:pt x="405" y="3775"/>
                      <a:pt x="176" y="4072"/>
                      <a:pt x="39" y="4438"/>
                    </a:cubicBezTo>
                    <a:cubicBezTo>
                      <a:pt x="1" y="4609"/>
                      <a:pt x="42" y="4701"/>
                      <a:pt x="188" y="4701"/>
                    </a:cubicBezTo>
                    <a:cubicBezTo>
                      <a:pt x="218" y="4701"/>
                      <a:pt x="252" y="4698"/>
                      <a:pt x="290" y="4690"/>
                    </a:cubicBezTo>
                    <a:cubicBezTo>
                      <a:pt x="1571" y="3203"/>
                      <a:pt x="2760" y="1649"/>
                      <a:pt x="4384" y="505"/>
                    </a:cubicBezTo>
                    <a:cubicBezTo>
                      <a:pt x="4452" y="414"/>
                      <a:pt x="4521" y="322"/>
                      <a:pt x="4589" y="208"/>
                    </a:cubicBezTo>
                    <a:cubicBezTo>
                      <a:pt x="4501" y="90"/>
                      <a:pt x="4394" y="1"/>
                      <a:pt x="4280" y="1"/>
                    </a:cubicBezTo>
                    <a:close/>
                  </a:path>
                </a:pathLst>
              </a:custGeom>
              <a:solidFill>
                <a:srgbClr val="E385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106"/>
              <p:cNvSpPr/>
              <p:nvPr/>
            </p:nvSpPr>
            <p:spPr>
              <a:xfrm>
                <a:off x="3286900" y="4009975"/>
                <a:ext cx="37750" cy="32025"/>
              </a:xfrm>
              <a:custGeom>
                <a:avLst/>
                <a:gdLst/>
                <a:ahLst/>
                <a:cxnLst/>
                <a:rect l="l" t="t" r="r" b="b"/>
                <a:pathLst>
                  <a:path w="1510" h="1281" extrusionOk="0">
                    <a:moveTo>
                      <a:pt x="1167" y="0"/>
                    </a:moveTo>
                    <a:cubicBezTo>
                      <a:pt x="984" y="458"/>
                      <a:pt x="435" y="503"/>
                      <a:pt x="161" y="869"/>
                    </a:cubicBezTo>
                    <a:cubicBezTo>
                      <a:pt x="46" y="1029"/>
                      <a:pt x="1" y="1144"/>
                      <a:pt x="183" y="1281"/>
                    </a:cubicBezTo>
                    <a:cubicBezTo>
                      <a:pt x="687" y="1075"/>
                      <a:pt x="1121" y="732"/>
                      <a:pt x="1441" y="297"/>
                    </a:cubicBezTo>
                    <a:cubicBezTo>
                      <a:pt x="1464" y="297"/>
                      <a:pt x="1487" y="275"/>
                      <a:pt x="1487" y="183"/>
                    </a:cubicBezTo>
                    <a:cubicBezTo>
                      <a:pt x="1510" y="115"/>
                      <a:pt x="1464" y="46"/>
                      <a:pt x="1418" y="0"/>
                    </a:cubicBezTo>
                    <a:close/>
                  </a:path>
                </a:pathLst>
              </a:custGeom>
              <a:solidFill>
                <a:srgbClr val="DF7E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106"/>
              <p:cNvSpPr/>
              <p:nvPr/>
            </p:nvSpPr>
            <p:spPr>
              <a:xfrm>
                <a:off x="3172000" y="4105950"/>
                <a:ext cx="25175" cy="16650"/>
              </a:xfrm>
              <a:custGeom>
                <a:avLst/>
                <a:gdLst/>
                <a:ahLst/>
                <a:cxnLst/>
                <a:rect l="l" t="t" r="r" b="b"/>
                <a:pathLst>
                  <a:path w="1007" h="666" extrusionOk="0">
                    <a:moveTo>
                      <a:pt x="708" y="1"/>
                    </a:moveTo>
                    <a:cubicBezTo>
                      <a:pt x="649" y="1"/>
                      <a:pt x="571" y="20"/>
                      <a:pt x="458" y="49"/>
                    </a:cubicBezTo>
                    <a:lnTo>
                      <a:pt x="0" y="163"/>
                    </a:lnTo>
                    <a:lnTo>
                      <a:pt x="0" y="414"/>
                    </a:lnTo>
                    <a:lnTo>
                      <a:pt x="755" y="666"/>
                    </a:lnTo>
                    <a:lnTo>
                      <a:pt x="1006" y="414"/>
                    </a:lnTo>
                    <a:cubicBezTo>
                      <a:pt x="880" y="98"/>
                      <a:pt x="841" y="1"/>
                      <a:pt x="708" y="1"/>
                    </a:cubicBezTo>
                    <a:close/>
                  </a:path>
                </a:pathLst>
              </a:custGeom>
              <a:solidFill>
                <a:srgbClr val="F0B0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106"/>
              <p:cNvSpPr/>
              <p:nvPr/>
            </p:nvSpPr>
            <p:spPr>
              <a:xfrm>
                <a:off x="3070250" y="4174750"/>
                <a:ext cx="67475" cy="114775"/>
              </a:xfrm>
              <a:custGeom>
                <a:avLst/>
                <a:gdLst/>
                <a:ahLst/>
                <a:cxnLst/>
                <a:rect l="l" t="t" r="r" b="b"/>
                <a:pathLst>
                  <a:path w="2699" h="4591" extrusionOk="0">
                    <a:moveTo>
                      <a:pt x="2343" y="0"/>
                    </a:moveTo>
                    <a:cubicBezTo>
                      <a:pt x="2215" y="0"/>
                      <a:pt x="2110" y="129"/>
                      <a:pt x="2058" y="338"/>
                    </a:cubicBezTo>
                    <a:cubicBezTo>
                      <a:pt x="2012" y="544"/>
                      <a:pt x="1898" y="727"/>
                      <a:pt x="1967" y="932"/>
                    </a:cubicBezTo>
                    <a:cubicBezTo>
                      <a:pt x="1989" y="1047"/>
                      <a:pt x="2035" y="1252"/>
                      <a:pt x="1898" y="1252"/>
                    </a:cubicBezTo>
                    <a:cubicBezTo>
                      <a:pt x="1166" y="1321"/>
                      <a:pt x="1029" y="2053"/>
                      <a:pt x="549" y="2419"/>
                    </a:cubicBezTo>
                    <a:cubicBezTo>
                      <a:pt x="572" y="3059"/>
                      <a:pt x="480" y="3676"/>
                      <a:pt x="46" y="4179"/>
                    </a:cubicBezTo>
                    <a:cubicBezTo>
                      <a:pt x="0" y="4568"/>
                      <a:pt x="274" y="4568"/>
                      <a:pt x="549" y="4591"/>
                    </a:cubicBezTo>
                    <a:cubicBezTo>
                      <a:pt x="1486" y="3516"/>
                      <a:pt x="2378" y="2419"/>
                      <a:pt x="2561" y="909"/>
                    </a:cubicBezTo>
                    <a:cubicBezTo>
                      <a:pt x="2584" y="749"/>
                      <a:pt x="2607" y="589"/>
                      <a:pt x="2653" y="429"/>
                    </a:cubicBezTo>
                    <a:cubicBezTo>
                      <a:pt x="2698" y="269"/>
                      <a:pt x="2630" y="86"/>
                      <a:pt x="2470" y="41"/>
                    </a:cubicBezTo>
                    <a:cubicBezTo>
                      <a:pt x="2426" y="13"/>
                      <a:pt x="2383" y="0"/>
                      <a:pt x="2343" y="0"/>
                    </a:cubicBezTo>
                    <a:close/>
                  </a:path>
                </a:pathLst>
              </a:custGeom>
              <a:solidFill>
                <a:srgbClr val="F0A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106"/>
              <p:cNvSpPr/>
              <p:nvPr/>
            </p:nvSpPr>
            <p:spPr>
              <a:xfrm>
                <a:off x="3079950" y="4160325"/>
                <a:ext cx="91500" cy="137775"/>
              </a:xfrm>
              <a:custGeom>
                <a:avLst/>
                <a:gdLst/>
                <a:ahLst/>
                <a:cxnLst/>
                <a:rect l="l" t="t" r="r" b="b"/>
                <a:pathLst>
                  <a:path w="3660" h="5511" extrusionOk="0">
                    <a:moveTo>
                      <a:pt x="3019" y="0"/>
                    </a:moveTo>
                    <a:cubicBezTo>
                      <a:pt x="2928" y="23"/>
                      <a:pt x="2836" y="69"/>
                      <a:pt x="2745" y="137"/>
                    </a:cubicBezTo>
                    <a:lnTo>
                      <a:pt x="2676" y="252"/>
                    </a:lnTo>
                    <a:cubicBezTo>
                      <a:pt x="2653" y="732"/>
                      <a:pt x="2745" y="1235"/>
                      <a:pt x="2173" y="1509"/>
                    </a:cubicBezTo>
                    <a:cubicBezTo>
                      <a:pt x="1624" y="2744"/>
                      <a:pt x="961" y="3910"/>
                      <a:pt x="161" y="5008"/>
                    </a:cubicBezTo>
                    <a:cubicBezTo>
                      <a:pt x="24" y="5305"/>
                      <a:pt x="1" y="5511"/>
                      <a:pt x="412" y="5511"/>
                    </a:cubicBezTo>
                    <a:cubicBezTo>
                      <a:pt x="1190" y="4208"/>
                      <a:pt x="1990" y="2904"/>
                      <a:pt x="2768" y="1601"/>
                    </a:cubicBezTo>
                    <a:cubicBezTo>
                      <a:pt x="3042" y="1143"/>
                      <a:pt x="3362" y="686"/>
                      <a:pt x="3659" y="252"/>
                    </a:cubicBezTo>
                    <a:lnTo>
                      <a:pt x="3408" y="0"/>
                    </a:lnTo>
                    <a:close/>
                  </a:path>
                </a:pathLst>
              </a:custGeom>
              <a:solidFill>
                <a:srgbClr val="E793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106"/>
              <p:cNvSpPr/>
              <p:nvPr/>
            </p:nvSpPr>
            <p:spPr>
              <a:xfrm>
                <a:off x="3135400" y="4151300"/>
                <a:ext cx="24050" cy="15325"/>
              </a:xfrm>
              <a:custGeom>
                <a:avLst/>
                <a:gdLst/>
                <a:ahLst/>
                <a:cxnLst/>
                <a:rect l="l" t="t" r="r" b="b"/>
                <a:pathLst>
                  <a:path w="962" h="613" extrusionOk="0">
                    <a:moveTo>
                      <a:pt x="510" y="1"/>
                    </a:moveTo>
                    <a:cubicBezTo>
                      <a:pt x="325" y="1"/>
                      <a:pt x="148" y="103"/>
                      <a:pt x="69" y="293"/>
                    </a:cubicBezTo>
                    <a:cubicBezTo>
                      <a:pt x="1" y="544"/>
                      <a:pt x="275" y="567"/>
                      <a:pt x="458" y="613"/>
                    </a:cubicBezTo>
                    <a:cubicBezTo>
                      <a:pt x="595" y="453"/>
                      <a:pt x="824" y="498"/>
                      <a:pt x="961" y="361"/>
                    </a:cubicBezTo>
                    <a:cubicBezTo>
                      <a:pt x="893" y="247"/>
                      <a:pt x="847" y="132"/>
                      <a:pt x="755" y="64"/>
                    </a:cubicBezTo>
                    <a:cubicBezTo>
                      <a:pt x="678" y="21"/>
                      <a:pt x="593" y="1"/>
                      <a:pt x="510" y="1"/>
                    </a:cubicBezTo>
                    <a:close/>
                  </a:path>
                </a:pathLst>
              </a:custGeom>
              <a:solidFill>
                <a:srgbClr val="F0A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106"/>
              <p:cNvSpPr/>
              <p:nvPr/>
            </p:nvSpPr>
            <p:spPr>
              <a:xfrm>
                <a:off x="3626475" y="3858525"/>
                <a:ext cx="153225" cy="29125"/>
              </a:xfrm>
              <a:custGeom>
                <a:avLst/>
                <a:gdLst/>
                <a:ahLst/>
                <a:cxnLst/>
                <a:rect l="l" t="t" r="r" b="b"/>
                <a:pathLst>
                  <a:path w="6129" h="1165" extrusionOk="0">
                    <a:moveTo>
                      <a:pt x="3980" y="0"/>
                    </a:moveTo>
                    <a:cubicBezTo>
                      <a:pt x="2788" y="0"/>
                      <a:pt x="1609" y="299"/>
                      <a:pt x="412" y="319"/>
                    </a:cubicBezTo>
                    <a:cubicBezTo>
                      <a:pt x="320" y="342"/>
                      <a:pt x="206" y="456"/>
                      <a:pt x="115" y="524"/>
                    </a:cubicBezTo>
                    <a:cubicBezTo>
                      <a:pt x="0" y="845"/>
                      <a:pt x="160" y="1028"/>
                      <a:pt x="412" y="1165"/>
                    </a:cubicBezTo>
                    <a:cubicBezTo>
                      <a:pt x="1063" y="1073"/>
                      <a:pt x="1713" y="1042"/>
                      <a:pt x="2365" y="1042"/>
                    </a:cubicBezTo>
                    <a:cubicBezTo>
                      <a:pt x="3500" y="1042"/>
                      <a:pt x="4638" y="1136"/>
                      <a:pt x="5786" y="1165"/>
                    </a:cubicBezTo>
                    <a:cubicBezTo>
                      <a:pt x="6083" y="936"/>
                      <a:pt x="5717" y="456"/>
                      <a:pt x="6129" y="273"/>
                    </a:cubicBezTo>
                    <a:lnTo>
                      <a:pt x="5877" y="21"/>
                    </a:lnTo>
                    <a:cubicBezTo>
                      <a:pt x="5572" y="21"/>
                      <a:pt x="5267" y="42"/>
                      <a:pt x="4962" y="42"/>
                    </a:cubicBezTo>
                    <a:cubicBezTo>
                      <a:pt x="4810" y="42"/>
                      <a:pt x="4657" y="37"/>
                      <a:pt x="4505" y="21"/>
                    </a:cubicBezTo>
                    <a:cubicBezTo>
                      <a:pt x="4330" y="7"/>
                      <a:pt x="4155" y="0"/>
                      <a:pt x="3980" y="0"/>
                    </a:cubicBezTo>
                    <a:close/>
                  </a:path>
                </a:pathLst>
              </a:custGeom>
              <a:solidFill>
                <a:srgbClr val="EB9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106"/>
              <p:cNvSpPr/>
              <p:nvPr/>
            </p:nvSpPr>
            <p:spPr>
              <a:xfrm>
                <a:off x="3497850" y="3871575"/>
                <a:ext cx="137800" cy="46375"/>
              </a:xfrm>
              <a:custGeom>
                <a:avLst/>
                <a:gdLst/>
                <a:ahLst/>
                <a:cxnLst/>
                <a:rect l="l" t="t" r="r" b="b"/>
                <a:pathLst>
                  <a:path w="5512" h="1855" extrusionOk="0">
                    <a:moveTo>
                      <a:pt x="3864" y="0"/>
                    </a:moveTo>
                    <a:cubicBezTo>
                      <a:pt x="3238" y="0"/>
                      <a:pt x="2618" y="40"/>
                      <a:pt x="2013" y="277"/>
                    </a:cubicBezTo>
                    <a:cubicBezTo>
                      <a:pt x="1441" y="551"/>
                      <a:pt x="961" y="1031"/>
                      <a:pt x="252" y="1031"/>
                    </a:cubicBezTo>
                    <a:lnTo>
                      <a:pt x="0" y="1260"/>
                    </a:lnTo>
                    <a:lnTo>
                      <a:pt x="0" y="1763"/>
                    </a:lnTo>
                    <a:cubicBezTo>
                      <a:pt x="61" y="1824"/>
                      <a:pt x="143" y="1855"/>
                      <a:pt x="224" y="1855"/>
                    </a:cubicBezTo>
                    <a:cubicBezTo>
                      <a:pt x="265" y="1855"/>
                      <a:pt x="305" y="1847"/>
                      <a:pt x="343" y="1832"/>
                    </a:cubicBezTo>
                    <a:cubicBezTo>
                      <a:pt x="984" y="1512"/>
                      <a:pt x="1670" y="1557"/>
                      <a:pt x="2333" y="1512"/>
                    </a:cubicBezTo>
                    <a:cubicBezTo>
                      <a:pt x="3179" y="1352"/>
                      <a:pt x="4002" y="917"/>
                      <a:pt x="4894" y="871"/>
                    </a:cubicBezTo>
                    <a:cubicBezTo>
                      <a:pt x="4925" y="877"/>
                      <a:pt x="4956" y="879"/>
                      <a:pt x="4987" y="879"/>
                    </a:cubicBezTo>
                    <a:cubicBezTo>
                      <a:pt x="5224" y="879"/>
                      <a:pt x="5430" y="728"/>
                      <a:pt x="5511" y="506"/>
                    </a:cubicBezTo>
                    <a:lnTo>
                      <a:pt x="5260" y="2"/>
                    </a:lnTo>
                    <a:cubicBezTo>
                      <a:pt x="5116" y="8"/>
                      <a:pt x="4973" y="11"/>
                      <a:pt x="4829" y="11"/>
                    </a:cubicBezTo>
                    <a:cubicBezTo>
                      <a:pt x="4507" y="11"/>
                      <a:pt x="4185" y="0"/>
                      <a:pt x="3864" y="0"/>
                    </a:cubicBezTo>
                    <a:close/>
                  </a:path>
                </a:pathLst>
              </a:custGeom>
              <a:solidFill>
                <a:srgbClr val="EEA7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106"/>
              <p:cNvSpPr/>
              <p:nvPr/>
            </p:nvSpPr>
            <p:spPr>
              <a:xfrm>
                <a:off x="3057100" y="4278650"/>
                <a:ext cx="33750" cy="51475"/>
              </a:xfrm>
              <a:custGeom>
                <a:avLst/>
                <a:gdLst/>
                <a:ahLst/>
                <a:cxnLst/>
                <a:rect l="l" t="t" r="r" b="b"/>
                <a:pathLst>
                  <a:path w="1350" h="2059" extrusionOk="0">
                    <a:moveTo>
                      <a:pt x="572" y="1"/>
                    </a:moveTo>
                    <a:cubicBezTo>
                      <a:pt x="0" y="252"/>
                      <a:pt x="69" y="778"/>
                      <a:pt x="69" y="1258"/>
                    </a:cubicBezTo>
                    <a:cubicBezTo>
                      <a:pt x="297" y="1350"/>
                      <a:pt x="480" y="1533"/>
                      <a:pt x="572" y="1761"/>
                    </a:cubicBezTo>
                    <a:cubicBezTo>
                      <a:pt x="663" y="1876"/>
                      <a:pt x="686" y="2036"/>
                      <a:pt x="846" y="2059"/>
                    </a:cubicBezTo>
                    <a:cubicBezTo>
                      <a:pt x="1006" y="1921"/>
                      <a:pt x="1098" y="1716"/>
                      <a:pt x="1075" y="1510"/>
                    </a:cubicBezTo>
                    <a:cubicBezTo>
                      <a:pt x="1029" y="1441"/>
                      <a:pt x="846" y="1304"/>
                      <a:pt x="1121" y="1304"/>
                    </a:cubicBezTo>
                    <a:cubicBezTo>
                      <a:pt x="1258" y="1167"/>
                      <a:pt x="1349" y="984"/>
                      <a:pt x="1326" y="778"/>
                    </a:cubicBezTo>
                    <a:cubicBezTo>
                      <a:pt x="1143" y="664"/>
                      <a:pt x="1052" y="481"/>
                      <a:pt x="1075" y="275"/>
                    </a:cubicBezTo>
                    <a:lnTo>
                      <a:pt x="1075" y="275"/>
                    </a:lnTo>
                    <a:cubicBezTo>
                      <a:pt x="1057" y="277"/>
                      <a:pt x="1040" y="278"/>
                      <a:pt x="1023" y="278"/>
                    </a:cubicBezTo>
                    <a:cubicBezTo>
                      <a:pt x="838" y="278"/>
                      <a:pt x="676" y="168"/>
                      <a:pt x="572" y="1"/>
                    </a:cubicBezTo>
                    <a:close/>
                  </a:path>
                </a:pathLst>
              </a:custGeom>
              <a:solidFill>
                <a:srgbClr val="EC9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106"/>
              <p:cNvSpPr/>
              <p:nvPr/>
            </p:nvSpPr>
            <p:spPr>
              <a:xfrm>
                <a:off x="3052525" y="4310675"/>
                <a:ext cx="6300" cy="6300"/>
              </a:xfrm>
              <a:custGeom>
                <a:avLst/>
                <a:gdLst/>
                <a:ahLst/>
                <a:cxnLst/>
                <a:rect l="l" t="t" r="r" b="b"/>
                <a:pathLst>
                  <a:path w="252" h="252" extrusionOk="0">
                    <a:moveTo>
                      <a:pt x="252" y="0"/>
                    </a:moveTo>
                    <a:lnTo>
                      <a:pt x="0" y="252"/>
                    </a:lnTo>
                    <a:close/>
                  </a:path>
                </a:pathLst>
              </a:custGeom>
              <a:solidFill>
                <a:srgbClr val="EC9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106"/>
              <p:cNvSpPr/>
              <p:nvPr/>
            </p:nvSpPr>
            <p:spPr>
              <a:xfrm>
                <a:off x="4160975" y="5094775"/>
                <a:ext cx="115500" cy="100025"/>
              </a:xfrm>
              <a:custGeom>
                <a:avLst/>
                <a:gdLst/>
                <a:ahLst/>
                <a:cxnLst/>
                <a:rect l="l" t="t" r="r" b="b"/>
                <a:pathLst>
                  <a:path w="4620" h="4001" extrusionOk="0">
                    <a:moveTo>
                      <a:pt x="4391" y="0"/>
                    </a:moveTo>
                    <a:cubicBezTo>
                      <a:pt x="4370" y="0"/>
                      <a:pt x="4347" y="3"/>
                      <a:pt x="4322" y="9"/>
                    </a:cubicBezTo>
                    <a:cubicBezTo>
                      <a:pt x="4139" y="55"/>
                      <a:pt x="3957" y="169"/>
                      <a:pt x="3819" y="329"/>
                    </a:cubicBezTo>
                    <a:cubicBezTo>
                      <a:pt x="3408" y="695"/>
                      <a:pt x="3065" y="1175"/>
                      <a:pt x="2539" y="1473"/>
                    </a:cubicBezTo>
                    <a:cubicBezTo>
                      <a:pt x="2150" y="1770"/>
                      <a:pt x="1761" y="2067"/>
                      <a:pt x="1350" y="2319"/>
                    </a:cubicBezTo>
                    <a:cubicBezTo>
                      <a:pt x="1144" y="2433"/>
                      <a:pt x="984" y="2570"/>
                      <a:pt x="847" y="2753"/>
                    </a:cubicBezTo>
                    <a:cubicBezTo>
                      <a:pt x="732" y="2890"/>
                      <a:pt x="595" y="2982"/>
                      <a:pt x="435" y="3073"/>
                    </a:cubicBezTo>
                    <a:cubicBezTo>
                      <a:pt x="115" y="3302"/>
                      <a:pt x="1" y="3622"/>
                      <a:pt x="275" y="3896"/>
                    </a:cubicBezTo>
                    <a:cubicBezTo>
                      <a:pt x="356" y="3971"/>
                      <a:pt x="432" y="4000"/>
                      <a:pt x="505" y="4000"/>
                    </a:cubicBezTo>
                    <a:cubicBezTo>
                      <a:pt x="699" y="4000"/>
                      <a:pt x="870" y="3797"/>
                      <a:pt x="1052" y="3713"/>
                    </a:cubicBezTo>
                    <a:cubicBezTo>
                      <a:pt x="1167" y="3553"/>
                      <a:pt x="1418" y="3599"/>
                      <a:pt x="1533" y="3462"/>
                    </a:cubicBezTo>
                    <a:cubicBezTo>
                      <a:pt x="1624" y="3073"/>
                      <a:pt x="2059" y="3142"/>
                      <a:pt x="2287" y="2959"/>
                    </a:cubicBezTo>
                    <a:cubicBezTo>
                      <a:pt x="2424" y="2799"/>
                      <a:pt x="2653" y="2890"/>
                      <a:pt x="2767" y="2707"/>
                    </a:cubicBezTo>
                    <a:cubicBezTo>
                      <a:pt x="2973" y="2433"/>
                      <a:pt x="3179" y="2204"/>
                      <a:pt x="3431" y="1976"/>
                    </a:cubicBezTo>
                    <a:cubicBezTo>
                      <a:pt x="3979" y="1518"/>
                      <a:pt x="4185" y="832"/>
                      <a:pt x="4597" y="261"/>
                    </a:cubicBezTo>
                    <a:cubicBezTo>
                      <a:pt x="4620" y="192"/>
                      <a:pt x="4597" y="101"/>
                      <a:pt x="4551" y="55"/>
                    </a:cubicBezTo>
                    <a:cubicBezTo>
                      <a:pt x="4501" y="21"/>
                      <a:pt x="4451" y="0"/>
                      <a:pt x="4391" y="0"/>
                    </a:cubicBezTo>
                    <a:close/>
                  </a:path>
                </a:pathLst>
              </a:custGeom>
              <a:solidFill>
                <a:srgbClr val="CB5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106"/>
              <p:cNvSpPr/>
              <p:nvPr/>
            </p:nvSpPr>
            <p:spPr>
              <a:xfrm>
                <a:off x="4322750" y="4886325"/>
                <a:ext cx="92075" cy="145075"/>
              </a:xfrm>
              <a:custGeom>
                <a:avLst/>
                <a:gdLst/>
                <a:ahLst/>
                <a:cxnLst/>
                <a:rect l="l" t="t" r="r" b="b"/>
                <a:pathLst>
                  <a:path w="3683" h="5803" extrusionOk="0">
                    <a:moveTo>
                      <a:pt x="3591" y="1"/>
                    </a:moveTo>
                    <a:cubicBezTo>
                      <a:pt x="2150" y="641"/>
                      <a:pt x="2219" y="2242"/>
                      <a:pt x="1441" y="3316"/>
                    </a:cubicBezTo>
                    <a:cubicBezTo>
                      <a:pt x="1383" y="3521"/>
                      <a:pt x="1287" y="3632"/>
                      <a:pt x="1148" y="3632"/>
                    </a:cubicBezTo>
                    <a:cubicBezTo>
                      <a:pt x="1070" y="3632"/>
                      <a:pt x="977" y="3597"/>
                      <a:pt x="870" y="3522"/>
                    </a:cubicBezTo>
                    <a:cubicBezTo>
                      <a:pt x="824" y="3499"/>
                      <a:pt x="773" y="3488"/>
                      <a:pt x="718" y="3488"/>
                    </a:cubicBezTo>
                    <a:cubicBezTo>
                      <a:pt x="664" y="3488"/>
                      <a:pt x="607" y="3499"/>
                      <a:pt x="550" y="3522"/>
                    </a:cubicBezTo>
                    <a:cubicBezTo>
                      <a:pt x="390" y="3682"/>
                      <a:pt x="298" y="3865"/>
                      <a:pt x="252" y="4094"/>
                    </a:cubicBezTo>
                    <a:cubicBezTo>
                      <a:pt x="207" y="4254"/>
                      <a:pt x="230" y="4414"/>
                      <a:pt x="344" y="4551"/>
                    </a:cubicBezTo>
                    <a:lnTo>
                      <a:pt x="344" y="4803"/>
                    </a:lnTo>
                    <a:cubicBezTo>
                      <a:pt x="207" y="5146"/>
                      <a:pt x="1" y="5603"/>
                      <a:pt x="412" y="5763"/>
                    </a:cubicBezTo>
                    <a:cubicBezTo>
                      <a:pt x="470" y="5790"/>
                      <a:pt x="521" y="5802"/>
                      <a:pt x="567" y="5802"/>
                    </a:cubicBezTo>
                    <a:cubicBezTo>
                      <a:pt x="830" y="5802"/>
                      <a:pt x="920" y="5406"/>
                      <a:pt x="1076" y="5191"/>
                    </a:cubicBezTo>
                    <a:cubicBezTo>
                      <a:pt x="1167" y="5077"/>
                      <a:pt x="1236" y="4917"/>
                      <a:pt x="1327" y="4780"/>
                    </a:cubicBezTo>
                    <a:cubicBezTo>
                      <a:pt x="2059" y="4025"/>
                      <a:pt x="2631" y="3111"/>
                      <a:pt x="2996" y="2104"/>
                    </a:cubicBezTo>
                    <a:cubicBezTo>
                      <a:pt x="3019" y="2082"/>
                      <a:pt x="3065" y="2059"/>
                      <a:pt x="3088" y="2013"/>
                    </a:cubicBezTo>
                    <a:cubicBezTo>
                      <a:pt x="3156" y="1761"/>
                      <a:pt x="3271" y="1487"/>
                      <a:pt x="3385" y="1236"/>
                    </a:cubicBezTo>
                    <a:cubicBezTo>
                      <a:pt x="3522" y="938"/>
                      <a:pt x="3591" y="618"/>
                      <a:pt x="3614" y="298"/>
                    </a:cubicBezTo>
                    <a:cubicBezTo>
                      <a:pt x="3637" y="298"/>
                      <a:pt x="3660" y="275"/>
                      <a:pt x="3660" y="207"/>
                    </a:cubicBezTo>
                    <a:cubicBezTo>
                      <a:pt x="3682" y="115"/>
                      <a:pt x="3660" y="46"/>
                      <a:pt x="35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106"/>
              <p:cNvSpPr/>
              <p:nvPr/>
            </p:nvSpPr>
            <p:spPr>
              <a:xfrm>
                <a:off x="4314175" y="5005800"/>
                <a:ext cx="41775" cy="46400"/>
              </a:xfrm>
              <a:custGeom>
                <a:avLst/>
                <a:gdLst/>
                <a:ahLst/>
                <a:cxnLst/>
                <a:rect l="l" t="t" r="r" b="b"/>
                <a:pathLst>
                  <a:path w="1671" h="1856" extrusionOk="0">
                    <a:moveTo>
                      <a:pt x="664" y="1"/>
                    </a:moveTo>
                    <a:cubicBezTo>
                      <a:pt x="184" y="458"/>
                      <a:pt x="1" y="1144"/>
                      <a:pt x="161" y="1784"/>
                    </a:cubicBezTo>
                    <a:cubicBezTo>
                      <a:pt x="172" y="1833"/>
                      <a:pt x="204" y="1855"/>
                      <a:pt x="251" y="1855"/>
                    </a:cubicBezTo>
                    <a:cubicBezTo>
                      <a:pt x="493" y="1855"/>
                      <a:pt x="1143" y="1262"/>
                      <a:pt x="1487" y="573"/>
                    </a:cubicBezTo>
                    <a:cubicBezTo>
                      <a:pt x="1556" y="390"/>
                      <a:pt x="1624" y="207"/>
                      <a:pt x="1670" y="1"/>
                    </a:cubicBezTo>
                    <a:lnTo>
                      <a:pt x="1670" y="1"/>
                    </a:lnTo>
                    <a:cubicBezTo>
                      <a:pt x="1533" y="92"/>
                      <a:pt x="1396" y="207"/>
                      <a:pt x="1281" y="321"/>
                    </a:cubicBezTo>
                    <a:cubicBezTo>
                      <a:pt x="1190" y="435"/>
                      <a:pt x="1121" y="595"/>
                      <a:pt x="1007" y="733"/>
                    </a:cubicBezTo>
                    <a:cubicBezTo>
                      <a:pt x="970" y="770"/>
                      <a:pt x="917" y="807"/>
                      <a:pt x="849" y="807"/>
                    </a:cubicBezTo>
                    <a:cubicBezTo>
                      <a:pt x="834" y="807"/>
                      <a:pt x="818" y="805"/>
                      <a:pt x="801" y="801"/>
                    </a:cubicBezTo>
                    <a:cubicBezTo>
                      <a:pt x="755" y="801"/>
                      <a:pt x="687" y="687"/>
                      <a:pt x="687" y="618"/>
                    </a:cubicBezTo>
                    <a:cubicBezTo>
                      <a:pt x="664" y="412"/>
                      <a:pt x="664" y="207"/>
                      <a:pt x="664" y="1"/>
                    </a:cubicBezTo>
                    <a:close/>
                  </a:path>
                </a:pathLst>
              </a:custGeom>
              <a:solidFill>
                <a:srgbClr val="CB4F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06"/>
              <p:cNvSpPr/>
              <p:nvPr/>
            </p:nvSpPr>
            <p:spPr>
              <a:xfrm>
                <a:off x="4181550" y="5129200"/>
                <a:ext cx="42900" cy="30125"/>
              </a:xfrm>
              <a:custGeom>
                <a:avLst/>
                <a:gdLst/>
                <a:ahLst/>
                <a:cxnLst/>
                <a:rect l="l" t="t" r="r" b="b"/>
                <a:pathLst>
                  <a:path w="1716" h="1205" extrusionOk="0">
                    <a:moveTo>
                      <a:pt x="1339" y="1"/>
                    </a:moveTo>
                    <a:cubicBezTo>
                      <a:pt x="1291" y="1"/>
                      <a:pt x="1245" y="18"/>
                      <a:pt x="1213" y="50"/>
                    </a:cubicBezTo>
                    <a:cubicBezTo>
                      <a:pt x="1144" y="164"/>
                      <a:pt x="1053" y="256"/>
                      <a:pt x="961" y="324"/>
                    </a:cubicBezTo>
                    <a:lnTo>
                      <a:pt x="1" y="1102"/>
                    </a:lnTo>
                    <a:cubicBezTo>
                      <a:pt x="58" y="1170"/>
                      <a:pt x="144" y="1205"/>
                      <a:pt x="232" y="1205"/>
                    </a:cubicBezTo>
                    <a:cubicBezTo>
                      <a:pt x="321" y="1205"/>
                      <a:pt x="412" y="1170"/>
                      <a:pt x="481" y="1102"/>
                    </a:cubicBezTo>
                    <a:cubicBezTo>
                      <a:pt x="1167" y="1102"/>
                      <a:pt x="1510" y="690"/>
                      <a:pt x="1716" y="96"/>
                    </a:cubicBezTo>
                    <a:lnTo>
                      <a:pt x="1487" y="73"/>
                    </a:lnTo>
                    <a:cubicBezTo>
                      <a:pt x="1450" y="24"/>
                      <a:pt x="1394" y="1"/>
                      <a:pt x="1339" y="1"/>
                    </a:cubicBezTo>
                    <a:close/>
                  </a:path>
                </a:pathLst>
              </a:custGeom>
              <a:solidFill>
                <a:srgbClr val="BB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106"/>
              <p:cNvSpPr/>
              <p:nvPr/>
            </p:nvSpPr>
            <p:spPr>
              <a:xfrm>
                <a:off x="4322750" y="4985650"/>
                <a:ext cx="8025" cy="13900"/>
              </a:xfrm>
              <a:custGeom>
                <a:avLst/>
                <a:gdLst/>
                <a:ahLst/>
                <a:cxnLst/>
                <a:rect l="l" t="t" r="r" b="b"/>
                <a:pathLst>
                  <a:path w="321" h="556" extrusionOk="0">
                    <a:moveTo>
                      <a:pt x="207" y="1"/>
                    </a:moveTo>
                    <a:cubicBezTo>
                      <a:pt x="161" y="1"/>
                      <a:pt x="115" y="18"/>
                      <a:pt x="92" y="52"/>
                    </a:cubicBezTo>
                    <a:cubicBezTo>
                      <a:pt x="24" y="98"/>
                      <a:pt x="1" y="189"/>
                      <a:pt x="47" y="258"/>
                    </a:cubicBezTo>
                    <a:lnTo>
                      <a:pt x="321" y="555"/>
                    </a:lnTo>
                    <a:lnTo>
                      <a:pt x="321" y="52"/>
                    </a:lnTo>
                    <a:cubicBezTo>
                      <a:pt x="298" y="18"/>
                      <a:pt x="252" y="1"/>
                      <a:pt x="207" y="1"/>
                    </a:cubicBezTo>
                    <a:close/>
                  </a:path>
                </a:pathLst>
              </a:custGeom>
              <a:solidFill>
                <a:srgbClr val="991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106"/>
              <p:cNvSpPr/>
              <p:nvPr/>
            </p:nvSpPr>
            <p:spPr>
              <a:xfrm>
                <a:off x="4218150" y="5162375"/>
                <a:ext cx="12600" cy="6375"/>
              </a:xfrm>
              <a:custGeom>
                <a:avLst/>
                <a:gdLst/>
                <a:ahLst/>
                <a:cxnLst/>
                <a:rect l="l" t="t" r="r" b="b"/>
                <a:pathLst>
                  <a:path w="504" h="255" extrusionOk="0">
                    <a:moveTo>
                      <a:pt x="451" y="0"/>
                    </a:moveTo>
                    <a:cubicBezTo>
                      <a:pt x="267" y="0"/>
                      <a:pt x="105" y="109"/>
                      <a:pt x="0" y="255"/>
                    </a:cubicBezTo>
                    <a:lnTo>
                      <a:pt x="503" y="255"/>
                    </a:lnTo>
                    <a:lnTo>
                      <a:pt x="503" y="3"/>
                    </a:lnTo>
                    <a:cubicBezTo>
                      <a:pt x="486" y="1"/>
                      <a:pt x="468" y="0"/>
                      <a:pt x="451" y="0"/>
                    </a:cubicBez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106"/>
              <p:cNvSpPr/>
              <p:nvPr/>
            </p:nvSpPr>
            <p:spPr>
              <a:xfrm>
                <a:off x="4211275" y="5125300"/>
                <a:ext cx="7475" cy="6300"/>
              </a:xfrm>
              <a:custGeom>
                <a:avLst/>
                <a:gdLst/>
                <a:ahLst/>
                <a:cxnLst/>
                <a:rect l="l" t="t" r="r" b="b"/>
                <a:pathLst>
                  <a:path w="299" h="252" extrusionOk="0">
                    <a:moveTo>
                      <a:pt x="298" y="0"/>
                    </a:moveTo>
                    <a:cubicBezTo>
                      <a:pt x="161" y="0"/>
                      <a:pt x="47" y="91"/>
                      <a:pt x="1" y="229"/>
                    </a:cubicBezTo>
                    <a:lnTo>
                      <a:pt x="275" y="252"/>
                    </a:lnTo>
                    <a:cubicBezTo>
                      <a:pt x="275" y="160"/>
                      <a:pt x="298" y="91"/>
                      <a:pt x="298" y="0"/>
                    </a:cubicBezTo>
                    <a:close/>
                  </a:path>
                </a:pathLst>
              </a:custGeom>
              <a:solidFill>
                <a:srgbClr val="CB5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106"/>
              <p:cNvSpPr/>
              <p:nvPr/>
            </p:nvSpPr>
            <p:spPr>
              <a:xfrm>
                <a:off x="3040525" y="4384400"/>
                <a:ext cx="18875" cy="57200"/>
              </a:xfrm>
              <a:custGeom>
                <a:avLst/>
                <a:gdLst/>
                <a:ahLst/>
                <a:cxnLst/>
                <a:rect l="l" t="t" r="r" b="b"/>
                <a:pathLst>
                  <a:path w="755" h="2288" extrusionOk="0">
                    <a:moveTo>
                      <a:pt x="549" y="1"/>
                    </a:moveTo>
                    <a:cubicBezTo>
                      <a:pt x="206" y="618"/>
                      <a:pt x="23" y="1304"/>
                      <a:pt x="23" y="2013"/>
                    </a:cubicBezTo>
                    <a:cubicBezTo>
                      <a:pt x="0" y="2082"/>
                      <a:pt x="137" y="2196"/>
                      <a:pt x="229" y="2288"/>
                    </a:cubicBezTo>
                    <a:cubicBezTo>
                      <a:pt x="503" y="1579"/>
                      <a:pt x="686" y="824"/>
                      <a:pt x="755" y="69"/>
                    </a:cubicBezTo>
                    <a:cubicBezTo>
                      <a:pt x="686" y="47"/>
                      <a:pt x="549" y="1"/>
                      <a:pt x="549" y="1"/>
                    </a:cubicBezTo>
                    <a:close/>
                  </a:path>
                </a:pathLst>
              </a:custGeom>
              <a:solidFill>
                <a:srgbClr val="E391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06"/>
              <p:cNvSpPr/>
              <p:nvPr/>
            </p:nvSpPr>
            <p:spPr>
              <a:xfrm>
                <a:off x="3052525" y="4323250"/>
                <a:ext cx="25750" cy="44025"/>
              </a:xfrm>
              <a:custGeom>
                <a:avLst/>
                <a:gdLst/>
                <a:ahLst/>
                <a:cxnLst/>
                <a:rect l="l" t="t" r="r" b="b"/>
                <a:pathLst>
                  <a:path w="1030" h="1761" extrusionOk="0">
                    <a:moveTo>
                      <a:pt x="755" y="0"/>
                    </a:moveTo>
                    <a:cubicBezTo>
                      <a:pt x="526" y="366"/>
                      <a:pt x="480" y="846"/>
                      <a:pt x="206" y="1235"/>
                    </a:cubicBezTo>
                    <a:cubicBezTo>
                      <a:pt x="0" y="1509"/>
                      <a:pt x="297" y="1647"/>
                      <a:pt x="503" y="1761"/>
                    </a:cubicBezTo>
                    <a:cubicBezTo>
                      <a:pt x="755" y="1304"/>
                      <a:pt x="938" y="800"/>
                      <a:pt x="1029" y="275"/>
                    </a:cubicBezTo>
                    <a:lnTo>
                      <a:pt x="755" y="0"/>
                    </a:lnTo>
                    <a:close/>
                  </a:path>
                </a:pathLst>
              </a:custGeom>
              <a:solidFill>
                <a:srgbClr val="E389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06"/>
              <p:cNvSpPr/>
              <p:nvPr/>
            </p:nvSpPr>
            <p:spPr>
              <a:xfrm>
                <a:off x="4337625" y="4498000"/>
                <a:ext cx="138925" cy="476400"/>
              </a:xfrm>
              <a:custGeom>
                <a:avLst/>
                <a:gdLst/>
                <a:ahLst/>
                <a:cxnLst/>
                <a:rect l="l" t="t" r="r" b="b"/>
                <a:pathLst>
                  <a:path w="5557" h="19056" extrusionOk="0">
                    <a:moveTo>
                      <a:pt x="3818" y="0"/>
                    </a:moveTo>
                    <a:cubicBezTo>
                      <a:pt x="3554" y="0"/>
                      <a:pt x="3528" y="202"/>
                      <a:pt x="3453" y="785"/>
                    </a:cubicBezTo>
                    <a:cubicBezTo>
                      <a:pt x="3430" y="945"/>
                      <a:pt x="3225" y="945"/>
                      <a:pt x="3133" y="1082"/>
                    </a:cubicBezTo>
                    <a:cubicBezTo>
                      <a:pt x="2904" y="2157"/>
                      <a:pt x="3156" y="3186"/>
                      <a:pt x="3476" y="4215"/>
                    </a:cubicBezTo>
                    <a:cubicBezTo>
                      <a:pt x="3613" y="4398"/>
                      <a:pt x="3705" y="4626"/>
                      <a:pt x="3751" y="4855"/>
                    </a:cubicBezTo>
                    <a:lnTo>
                      <a:pt x="3751" y="5198"/>
                    </a:lnTo>
                    <a:cubicBezTo>
                      <a:pt x="3842" y="5632"/>
                      <a:pt x="3522" y="6067"/>
                      <a:pt x="3705" y="6524"/>
                    </a:cubicBezTo>
                    <a:cubicBezTo>
                      <a:pt x="3765" y="6591"/>
                      <a:pt x="3839" y="6607"/>
                      <a:pt x="3919" y="6607"/>
                    </a:cubicBezTo>
                    <a:cubicBezTo>
                      <a:pt x="3992" y="6607"/>
                      <a:pt x="4071" y="6594"/>
                      <a:pt x="4148" y="6594"/>
                    </a:cubicBezTo>
                    <a:cubicBezTo>
                      <a:pt x="4277" y="6594"/>
                      <a:pt x="4404" y="6630"/>
                      <a:pt x="4505" y="6822"/>
                    </a:cubicBezTo>
                    <a:cubicBezTo>
                      <a:pt x="3933" y="7256"/>
                      <a:pt x="3796" y="7805"/>
                      <a:pt x="4208" y="8491"/>
                    </a:cubicBezTo>
                    <a:cubicBezTo>
                      <a:pt x="4437" y="8902"/>
                      <a:pt x="4299" y="9291"/>
                      <a:pt x="3979" y="9611"/>
                    </a:cubicBezTo>
                    <a:cubicBezTo>
                      <a:pt x="3911" y="9703"/>
                      <a:pt x="3865" y="9794"/>
                      <a:pt x="3842" y="9909"/>
                    </a:cubicBezTo>
                    <a:cubicBezTo>
                      <a:pt x="3751" y="10297"/>
                      <a:pt x="3156" y="10526"/>
                      <a:pt x="3270" y="10800"/>
                    </a:cubicBezTo>
                    <a:cubicBezTo>
                      <a:pt x="3509" y="11397"/>
                      <a:pt x="3324" y="11495"/>
                      <a:pt x="3064" y="11495"/>
                    </a:cubicBezTo>
                    <a:cubicBezTo>
                      <a:pt x="2935" y="11495"/>
                      <a:pt x="2789" y="11472"/>
                      <a:pt x="2665" y="11472"/>
                    </a:cubicBezTo>
                    <a:cubicBezTo>
                      <a:pt x="2559" y="11472"/>
                      <a:pt x="2470" y="11489"/>
                      <a:pt x="2424" y="11555"/>
                    </a:cubicBezTo>
                    <a:cubicBezTo>
                      <a:pt x="2173" y="12332"/>
                      <a:pt x="2058" y="13156"/>
                      <a:pt x="1395" y="13773"/>
                    </a:cubicBezTo>
                    <a:cubicBezTo>
                      <a:pt x="1395" y="12721"/>
                      <a:pt x="2722" y="11715"/>
                      <a:pt x="1395" y="10732"/>
                    </a:cubicBezTo>
                    <a:cubicBezTo>
                      <a:pt x="1300" y="10695"/>
                      <a:pt x="1201" y="10677"/>
                      <a:pt x="1102" y="10677"/>
                    </a:cubicBezTo>
                    <a:cubicBezTo>
                      <a:pt x="891" y="10677"/>
                      <a:pt x="682" y="10759"/>
                      <a:pt x="526" y="10915"/>
                    </a:cubicBezTo>
                    <a:cubicBezTo>
                      <a:pt x="252" y="11143"/>
                      <a:pt x="252" y="11463"/>
                      <a:pt x="183" y="11761"/>
                    </a:cubicBezTo>
                    <a:cubicBezTo>
                      <a:pt x="0" y="13247"/>
                      <a:pt x="366" y="14711"/>
                      <a:pt x="229" y="16197"/>
                    </a:cubicBezTo>
                    <a:cubicBezTo>
                      <a:pt x="229" y="16311"/>
                      <a:pt x="229" y="16426"/>
                      <a:pt x="229" y="16540"/>
                    </a:cubicBezTo>
                    <a:cubicBezTo>
                      <a:pt x="252" y="17089"/>
                      <a:pt x="938" y="17500"/>
                      <a:pt x="435" y="18163"/>
                    </a:cubicBezTo>
                    <a:cubicBezTo>
                      <a:pt x="275" y="18392"/>
                      <a:pt x="595" y="18758"/>
                      <a:pt x="824" y="18987"/>
                    </a:cubicBezTo>
                    <a:cubicBezTo>
                      <a:pt x="892" y="19009"/>
                      <a:pt x="938" y="19032"/>
                      <a:pt x="984" y="19055"/>
                    </a:cubicBezTo>
                    <a:cubicBezTo>
                      <a:pt x="1350" y="18689"/>
                      <a:pt x="1304" y="18049"/>
                      <a:pt x="1830" y="17752"/>
                    </a:cubicBezTo>
                    <a:cubicBezTo>
                      <a:pt x="1967" y="17683"/>
                      <a:pt x="1967" y="17386"/>
                      <a:pt x="1990" y="17180"/>
                    </a:cubicBezTo>
                    <a:cubicBezTo>
                      <a:pt x="2013" y="16929"/>
                      <a:pt x="1990" y="16608"/>
                      <a:pt x="2241" y="16517"/>
                    </a:cubicBezTo>
                    <a:cubicBezTo>
                      <a:pt x="2653" y="16311"/>
                      <a:pt x="2676" y="15808"/>
                      <a:pt x="2996" y="15557"/>
                    </a:cubicBezTo>
                    <a:cubicBezTo>
                      <a:pt x="3293" y="14871"/>
                      <a:pt x="3613" y="14230"/>
                      <a:pt x="4002" y="13590"/>
                    </a:cubicBezTo>
                    <a:cubicBezTo>
                      <a:pt x="4391" y="12721"/>
                      <a:pt x="4642" y="11829"/>
                      <a:pt x="4734" y="10892"/>
                    </a:cubicBezTo>
                    <a:cubicBezTo>
                      <a:pt x="4734" y="10640"/>
                      <a:pt x="4780" y="10412"/>
                      <a:pt x="4848" y="10160"/>
                    </a:cubicBezTo>
                    <a:cubicBezTo>
                      <a:pt x="5328" y="8948"/>
                      <a:pt x="5557" y="7622"/>
                      <a:pt x="5511" y="6318"/>
                    </a:cubicBezTo>
                    <a:cubicBezTo>
                      <a:pt x="5237" y="4375"/>
                      <a:pt x="5168" y="2385"/>
                      <a:pt x="4665" y="465"/>
                    </a:cubicBezTo>
                    <a:cubicBezTo>
                      <a:pt x="4642" y="350"/>
                      <a:pt x="4574" y="236"/>
                      <a:pt x="4482" y="144"/>
                    </a:cubicBezTo>
                    <a:cubicBezTo>
                      <a:pt x="4165" y="57"/>
                      <a:pt x="3958" y="0"/>
                      <a:pt x="3818" y="0"/>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106"/>
              <p:cNvSpPr/>
              <p:nvPr/>
            </p:nvSpPr>
            <p:spPr>
              <a:xfrm>
                <a:off x="4443950" y="4504350"/>
                <a:ext cx="37175" cy="151050"/>
              </a:xfrm>
              <a:custGeom>
                <a:avLst/>
                <a:gdLst/>
                <a:ahLst/>
                <a:cxnLst/>
                <a:rect l="l" t="t" r="r" b="b"/>
                <a:pathLst>
                  <a:path w="1487" h="6042" extrusionOk="0">
                    <a:moveTo>
                      <a:pt x="316" y="0"/>
                    </a:moveTo>
                    <a:cubicBezTo>
                      <a:pt x="290" y="0"/>
                      <a:pt x="261" y="2"/>
                      <a:pt x="229" y="5"/>
                    </a:cubicBezTo>
                    <a:cubicBezTo>
                      <a:pt x="229" y="371"/>
                      <a:pt x="1" y="714"/>
                      <a:pt x="344" y="1057"/>
                    </a:cubicBezTo>
                    <a:cubicBezTo>
                      <a:pt x="549" y="1262"/>
                      <a:pt x="504" y="1583"/>
                      <a:pt x="481" y="1880"/>
                    </a:cubicBezTo>
                    <a:cubicBezTo>
                      <a:pt x="458" y="2497"/>
                      <a:pt x="549" y="3115"/>
                      <a:pt x="732" y="3686"/>
                    </a:cubicBezTo>
                    <a:cubicBezTo>
                      <a:pt x="915" y="4281"/>
                      <a:pt x="1030" y="4898"/>
                      <a:pt x="1007" y="5516"/>
                    </a:cubicBezTo>
                    <a:cubicBezTo>
                      <a:pt x="984" y="5721"/>
                      <a:pt x="1098" y="5904"/>
                      <a:pt x="1258" y="6042"/>
                    </a:cubicBezTo>
                    <a:cubicBezTo>
                      <a:pt x="1350" y="5813"/>
                      <a:pt x="1487" y="5584"/>
                      <a:pt x="1373" y="5356"/>
                    </a:cubicBezTo>
                    <a:cubicBezTo>
                      <a:pt x="1144" y="4853"/>
                      <a:pt x="1258" y="4327"/>
                      <a:pt x="1213" y="3824"/>
                    </a:cubicBezTo>
                    <a:cubicBezTo>
                      <a:pt x="732" y="2932"/>
                      <a:pt x="1281" y="1948"/>
                      <a:pt x="984" y="1034"/>
                    </a:cubicBezTo>
                    <a:lnTo>
                      <a:pt x="732" y="759"/>
                    </a:lnTo>
                    <a:cubicBezTo>
                      <a:pt x="427" y="629"/>
                      <a:pt x="849" y="0"/>
                      <a:pt x="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106"/>
              <p:cNvSpPr/>
              <p:nvPr/>
            </p:nvSpPr>
            <p:spPr>
              <a:xfrm>
                <a:off x="4410225" y="4836600"/>
                <a:ext cx="27475" cy="57200"/>
              </a:xfrm>
              <a:custGeom>
                <a:avLst/>
                <a:gdLst/>
                <a:ahLst/>
                <a:cxnLst/>
                <a:rect l="l" t="t" r="r" b="b"/>
                <a:pathLst>
                  <a:path w="1099" h="2288" extrusionOk="0">
                    <a:moveTo>
                      <a:pt x="1098" y="0"/>
                    </a:moveTo>
                    <a:lnTo>
                      <a:pt x="1098" y="0"/>
                    </a:lnTo>
                    <a:cubicBezTo>
                      <a:pt x="961" y="160"/>
                      <a:pt x="824" y="298"/>
                      <a:pt x="664" y="435"/>
                    </a:cubicBezTo>
                    <a:cubicBezTo>
                      <a:pt x="229" y="663"/>
                      <a:pt x="0" y="1167"/>
                      <a:pt x="92" y="1647"/>
                    </a:cubicBezTo>
                    <a:lnTo>
                      <a:pt x="92" y="2013"/>
                    </a:lnTo>
                    <a:cubicBezTo>
                      <a:pt x="92" y="2104"/>
                      <a:pt x="115" y="2196"/>
                      <a:pt x="115" y="2287"/>
                    </a:cubicBezTo>
                    <a:cubicBezTo>
                      <a:pt x="664" y="1624"/>
                      <a:pt x="1075" y="892"/>
                      <a:pt x="1098" y="0"/>
                    </a:cubicBezTo>
                    <a:close/>
                  </a:path>
                </a:pathLst>
              </a:custGeom>
              <a:solidFill>
                <a:srgbClr val="CC52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106"/>
              <p:cNvSpPr/>
              <p:nvPr/>
            </p:nvSpPr>
            <p:spPr>
              <a:xfrm>
                <a:off x="4459400" y="4530175"/>
                <a:ext cx="18300" cy="69775"/>
              </a:xfrm>
              <a:custGeom>
                <a:avLst/>
                <a:gdLst/>
                <a:ahLst/>
                <a:cxnLst/>
                <a:rect l="l" t="t" r="r" b="b"/>
                <a:pathLst>
                  <a:path w="732" h="2791" extrusionOk="0">
                    <a:moveTo>
                      <a:pt x="366" y="1"/>
                    </a:moveTo>
                    <a:lnTo>
                      <a:pt x="366" y="1"/>
                    </a:lnTo>
                    <a:cubicBezTo>
                      <a:pt x="389" y="229"/>
                      <a:pt x="366" y="481"/>
                      <a:pt x="320" y="710"/>
                    </a:cubicBezTo>
                    <a:cubicBezTo>
                      <a:pt x="0" y="1487"/>
                      <a:pt x="206" y="2150"/>
                      <a:pt x="617" y="2791"/>
                    </a:cubicBezTo>
                    <a:cubicBezTo>
                      <a:pt x="732" y="2036"/>
                      <a:pt x="526" y="1258"/>
                      <a:pt x="617" y="504"/>
                    </a:cubicBezTo>
                    <a:cubicBezTo>
                      <a:pt x="663" y="298"/>
                      <a:pt x="549" y="92"/>
                      <a:pt x="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106"/>
              <p:cNvSpPr/>
              <p:nvPr/>
            </p:nvSpPr>
            <p:spPr>
              <a:xfrm>
                <a:off x="3008500" y="4621225"/>
                <a:ext cx="25175" cy="27900"/>
              </a:xfrm>
              <a:custGeom>
                <a:avLst/>
                <a:gdLst/>
                <a:ahLst/>
                <a:cxnLst/>
                <a:rect l="l" t="t" r="r" b="b"/>
                <a:pathLst>
                  <a:path w="1007" h="1116" extrusionOk="0">
                    <a:moveTo>
                      <a:pt x="678" y="0"/>
                    </a:moveTo>
                    <a:cubicBezTo>
                      <a:pt x="610" y="0"/>
                      <a:pt x="543" y="28"/>
                      <a:pt x="481" y="109"/>
                    </a:cubicBezTo>
                    <a:cubicBezTo>
                      <a:pt x="366" y="269"/>
                      <a:pt x="183" y="360"/>
                      <a:pt x="0" y="360"/>
                    </a:cubicBezTo>
                    <a:cubicBezTo>
                      <a:pt x="46" y="1001"/>
                      <a:pt x="481" y="1115"/>
                      <a:pt x="1007" y="1115"/>
                    </a:cubicBezTo>
                    <a:lnTo>
                      <a:pt x="1007" y="109"/>
                    </a:lnTo>
                    <a:cubicBezTo>
                      <a:pt x="895" y="67"/>
                      <a:pt x="784" y="0"/>
                      <a:pt x="678" y="0"/>
                    </a:cubicBezTo>
                    <a:close/>
                  </a:path>
                </a:pathLst>
              </a:custGeom>
              <a:solidFill>
                <a:srgbClr val="C651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106"/>
              <p:cNvSpPr/>
              <p:nvPr/>
            </p:nvSpPr>
            <p:spPr>
              <a:xfrm>
                <a:off x="4022075" y="5156725"/>
                <a:ext cx="171525" cy="121775"/>
              </a:xfrm>
              <a:custGeom>
                <a:avLst/>
                <a:gdLst/>
                <a:ahLst/>
                <a:cxnLst/>
                <a:rect l="l" t="t" r="r" b="b"/>
                <a:pathLst>
                  <a:path w="6861" h="4871" extrusionOk="0">
                    <a:moveTo>
                      <a:pt x="6380" y="1"/>
                    </a:moveTo>
                    <a:lnTo>
                      <a:pt x="6357" y="24"/>
                    </a:lnTo>
                    <a:cubicBezTo>
                      <a:pt x="6265" y="92"/>
                      <a:pt x="6174" y="161"/>
                      <a:pt x="6083" y="252"/>
                    </a:cubicBezTo>
                    <a:cubicBezTo>
                      <a:pt x="6014" y="344"/>
                      <a:pt x="5922" y="412"/>
                      <a:pt x="5808" y="481"/>
                    </a:cubicBezTo>
                    <a:cubicBezTo>
                      <a:pt x="5534" y="595"/>
                      <a:pt x="5282" y="755"/>
                      <a:pt x="5099" y="1007"/>
                    </a:cubicBezTo>
                    <a:cubicBezTo>
                      <a:pt x="5008" y="1578"/>
                      <a:pt x="4573" y="1693"/>
                      <a:pt x="4093" y="1739"/>
                    </a:cubicBezTo>
                    <a:cubicBezTo>
                      <a:pt x="3316" y="1853"/>
                      <a:pt x="2607" y="2196"/>
                      <a:pt x="2035" y="2722"/>
                    </a:cubicBezTo>
                    <a:cubicBezTo>
                      <a:pt x="1806" y="3248"/>
                      <a:pt x="1326" y="3385"/>
                      <a:pt x="846" y="3522"/>
                    </a:cubicBezTo>
                    <a:cubicBezTo>
                      <a:pt x="503" y="3614"/>
                      <a:pt x="91" y="3682"/>
                      <a:pt x="0" y="4140"/>
                    </a:cubicBezTo>
                    <a:cubicBezTo>
                      <a:pt x="83" y="4618"/>
                      <a:pt x="284" y="4871"/>
                      <a:pt x="622" y="4871"/>
                    </a:cubicBezTo>
                    <a:cubicBezTo>
                      <a:pt x="753" y="4871"/>
                      <a:pt x="903" y="4833"/>
                      <a:pt x="1075" y="4757"/>
                    </a:cubicBezTo>
                    <a:cubicBezTo>
                      <a:pt x="1372" y="4688"/>
                      <a:pt x="1646" y="4597"/>
                      <a:pt x="1898" y="4460"/>
                    </a:cubicBezTo>
                    <a:cubicBezTo>
                      <a:pt x="2584" y="3842"/>
                      <a:pt x="3590" y="3774"/>
                      <a:pt x="4253" y="3088"/>
                    </a:cubicBezTo>
                    <a:cubicBezTo>
                      <a:pt x="4368" y="2973"/>
                      <a:pt x="4642" y="3019"/>
                      <a:pt x="4848" y="2973"/>
                    </a:cubicBezTo>
                    <a:cubicBezTo>
                      <a:pt x="5099" y="2539"/>
                      <a:pt x="5488" y="2196"/>
                      <a:pt x="5922" y="1967"/>
                    </a:cubicBezTo>
                    <a:cubicBezTo>
                      <a:pt x="6220" y="1807"/>
                      <a:pt x="6448" y="1556"/>
                      <a:pt x="6608" y="1258"/>
                    </a:cubicBezTo>
                    <a:lnTo>
                      <a:pt x="6608" y="1258"/>
                    </a:lnTo>
                    <a:cubicBezTo>
                      <a:pt x="6448" y="1281"/>
                      <a:pt x="6288" y="1304"/>
                      <a:pt x="6128" y="1327"/>
                    </a:cubicBezTo>
                    <a:cubicBezTo>
                      <a:pt x="6060" y="1327"/>
                      <a:pt x="5922" y="1304"/>
                      <a:pt x="5922" y="1258"/>
                    </a:cubicBezTo>
                    <a:cubicBezTo>
                      <a:pt x="5900" y="1167"/>
                      <a:pt x="5877" y="984"/>
                      <a:pt x="5922" y="938"/>
                    </a:cubicBezTo>
                    <a:cubicBezTo>
                      <a:pt x="6060" y="847"/>
                      <a:pt x="6197" y="778"/>
                      <a:pt x="6334" y="732"/>
                    </a:cubicBezTo>
                    <a:cubicBezTo>
                      <a:pt x="6426" y="664"/>
                      <a:pt x="6494" y="572"/>
                      <a:pt x="6586" y="504"/>
                    </a:cubicBezTo>
                    <a:lnTo>
                      <a:pt x="6860" y="1"/>
                    </a:ln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106"/>
              <p:cNvSpPr/>
              <p:nvPr/>
            </p:nvSpPr>
            <p:spPr>
              <a:xfrm>
                <a:off x="3772825" y="5281075"/>
                <a:ext cx="197250" cy="57475"/>
              </a:xfrm>
              <a:custGeom>
                <a:avLst/>
                <a:gdLst/>
                <a:ahLst/>
                <a:cxnLst/>
                <a:rect l="l" t="t" r="r" b="b"/>
                <a:pathLst>
                  <a:path w="7890" h="2299" extrusionOk="0">
                    <a:moveTo>
                      <a:pt x="7241" y="0"/>
                    </a:moveTo>
                    <a:cubicBezTo>
                      <a:pt x="7066" y="0"/>
                      <a:pt x="6871" y="42"/>
                      <a:pt x="6700" y="80"/>
                    </a:cubicBezTo>
                    <a:cubicBezTo>
                      <a:pt x="5520" y="860"/>
                      <a:pt x="4242" y="1349"/>
                      <a:pt x="2868" y="1349"/>
                    </a:cubicBezTo>
                    <a:cubicBezTo>
                      <a:pt x="2751" y="1349"/>
                      <a:pt x="2634" y="1345"/>
                      <a:pt x="2516" y="1338"/>
                    </a:cubicBezTo>
                    <a:cubicBezTo>
                      <a:pt x="2698" y="1086"/>
                      <a:pt x="3476" y="926"/>
                      <a:pt x="2721" y="400"/>
                    </a:cubicBezTo>
                    <a:lnTo>
                      <a:pt x="2721" y="400"/>
                    </a:lnTo>
                    <a:cubicBezTo>
                      <a:pt x="2424" y="492"/>
                      <a:pt x="2173" y="698"/>
                      <a:pt x="1852" y="766"/>
                    </a:cubicBezTo>
                    <a:cubicBezTo>
                      <a:pt x="1761" y="812"/>
                      <a:pt x="1669" y="858"/>
                      <a:pt x="1578" y="903"/>
                    </a:cubicBezTo>
                    <a:cubicBezTo>
                      <a:pt x="1418" y="995"/>
                      <a:pt x="1212" y="1041"/>
                      <a:pt x="1052" y="1109"/>
                    </a:cubicBezTo>
                    <a:lnTo>
                      <a:pt x="778" y="1201"/>
                    </a:lnTo>
                    <a:cubicBezTo>
                      <a:pt x="572" y="1269"/>
                      <a:pt x="389" y="1338"/>
                      <a:pt x="206" y="1429"/>
                    </a:cubicBezTo>
                    <a:cubicBezTo>
                      <a:pt x="115" y="1498"/>
                      <a:pt x="46" y="1589"/>
                      <a:pt x="0" y="1681"/>
                    </a:cubicBezTo>
                    <a:cubicBezTo>
                      <a:pt x="51" y="2098"/>
                      <a:pt x="242" y="2185"/>
                      <a:pt x="469" y="2185"/>
                    </a:cubicBezTo>
                    <a:cubicBezTo>
                      <a:pt x="630" y="2185"/>
                      <a:pt x="810" y="2141"/>
                      <a:pt x="970" y="2141"/>
                    </a:cubicBezTo>
                    <a:cubicBezTo>
                      <a:pt x="1090" y="2141"/>
                      <a:pt x="1199" y="2165"/>
                      <a:pt x="1281" y="2253"/>
                    </a:cubicBezTo>
                    <a:cubicBezTo>
                      <a:pt x="1349" y="2275"/>
                      <a:pt x="1441" y="2298"/>
                      <a:pt x="1509" y="2298"/>
                    </a:cubicBezTo>
                    <a:cubicBezTo>
                      <a:pt x="1578" y="2275"/>
                      <a:pt x="1669" y="2253"/>
                      <a:pt x="1738" y="2253"/>
                    </a:cubicBezTo>
                    <a:cubicBezTo>
                      <a:pt x="1830" y="2184"/>
                      <a:pt x="1944" y="2115"/>
                      <a:pt x="2012" y="2047"/>
                    </a:cubicBezTo>
                    <a:lnTo>
                      <a:pt x="2264" y="2047"/>
                    </a:lnTo>
                    <a:cubicBezTo>
                      <a:pt x="2516" y="2127"/>
                      <a:pt x="2773" y="2167"/>
                      <a:pt x="3027" y="2167"/>
                    </a:cubicBezTo>
                    <a:cubicBezTo>
                      <a:pt x="3282" y="2167"/>
                      <a:pt x="3533" y="2127"/>
                      <a:pt x="3773" y="2047"/>
                    </a:cubicBezTo>
                    <a:cubicBezTo>
                      <a:pt x="4346" y="1781"/>
                      <a:pt x="4937" y="1533"/>
                      <a:pt x="5563" y="1533"/>
                    </a:cubicBezTo>
                    <a:cubicBezTo>
                      <a:pt x="5637" y="1533"/>
                      <a:pt x="5711" y="1536"/>
                      <a:pt x="5785" y="1544"/>
                    </a:cubicBezTo>
                    <a:cubicBezTo>
                      <a:pt x="6220" y="1544"/>
                      <a:pt x="6449" y="1224"/>
                      <a:pt x="6792" y="1041"/>
                    </a:cubicBezTo>
                    <a:cubicBezTo>
                      <a:pt x="7089" y="766"/>
                      <a:pt x="7889" y="1063"/>
                      <a:pt x="7752" y="377"/>
                    </a:cubicBezTo>
                    <a:cubicBezTo>
                      <a:pt x="7698" y="83"/>
                      <a:pt x="7489" y="0"/>
                      <a:pt x="72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106"/>
              <p:cNvSpPr/>
              <p:nvPr/>
            </p:nvSpPr>
            <p:spPr>
              <a:xfrm>
                <a:off x="3928300" y="5255050"/>
                <a:ext cx="120650" cy="51475"/>
              </a:xfrm>
              <a:custGeom>
                <a:avLst/>
                <a:gdLst/>
                <a:ahLst/>
                <a:cxnLst/>
                <a:rect l="l" t="t" r="r" b="b"/>
                <a:pathLst>
                  <a:path w="4826" h="2059" extrusionOk="0">
                    <a:moveTo>
                      <a:pt x="3682" y="1"/>
                    </a:moveTo>
                    <a:cubicBezTo>
                      <a:pt x="3256" y="149"/>
                      <a:pt x="2860" y="387"/>
                      <a:pt x="2409" y="387"/>
                    </a:cubicBezTo>
                    <a:cubicBezTo>
                      <a:pt x="2303" y="387"/>
                      <a:pt x="2195" y="374"/>
                      <a:pt x="2082" y="344"/>
                    </a:cubicBezTo>
                    <a:cubicBezTo>
                      <a:pt x="1396" y="412"/>
                      <a:pt x="710" y="572"/>
                      <a:pt x="70" y="847"/>
                    </a:cubicBezTo>
                    <a:cubicBezTo>
                      <a:pt x="1" y="1053"/>
                      <a:pt x="138" y="1144"/>
                      <a:pt x="321" y="1213"/>
                    </a:cubicBezTo>
                    <a:cubicBezTo>
                      <a:pt x="359" y="1216"/>
                      <a:pt x="396" y="1217"/>
                      <a:pt x="434" y="1217"/>
                    </a:cubicBezTo>
                    <a:cubicBezTo>
                      <a:pt x="777" y="1217"/>
                      <a:pt x="1122" y="1100"/>
                      <a:pt x="1485" y="1100"/>
                    </a:cubicBezTo>
                    <a:cubicBezTo>
                      <a:pt x="1664" y="1100"/>
                      <a:pt x="1847" y="1128"/>
                      <a:pt x="2036" y="1213"/>
                    </a:cubicBezTo>
                    <a:cubicBezTo>
                      <a:pt x="2036" y="1487"/>
                      <a:pt x="1647" y="1716"/>
                      <a:pt x="1830" y="2059"/>
                    </a:cubicBezTo>
                    <a:cubicBezTo>
                      <a:pt x="2585" y="1784"/>
                      <a:pt x="3339" y="1487"/>
                      <a:pt x="4071" y="1190"/>
                    </a:cubicBezTo>
                    <a:cubicBezTo>
                      <a:pt x="4346" y="1075"/>
                      <a:pt x="4666" y="1098"/>
                      <a:pt x="4826" y="824"/>
                    </a:cubicBezTo>
                    <a:lnTo>
                      <a:pt x="4826" y="824"/>
                    </a:lnTo>
                    <a:cubicBezTo>
                      <a:pt x="4760" y="837"/>
                      <a:pt x="4699" y="842"/>
                      <a:pt x="4643" y="842"/>
                    </a:cubicBezTo>
                    <a:cubicBezTo>
                      <a:pt x="4186" y="842"/>
                      <a:pt x="4005" y="456"/>
                      <a:pt x="3842" y="69"/>
                    </a:cubicBezTo>
                    <a:lnTo>
                      <a:pt x="3682" y="1"/>
                    </a:lnTo>
                    <a:close/>
                  </a:path>
                </a:pathLst>
              </a:custGeom>
              <a:solidFill>
                <a:srgbClr val="B032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106"/>
              <p:cNvSpPr/>
              <p:nvPr/>
            </p:nvSpPr>
            <p:spPr>
              <a:xfrm>
                <a:off x="3934025" y="5275075"/>
                <a:ext cx="62900" cy="31450"/>
              </a:xfrm>
              <a:custGeom>
                <a:avLst/>
                <a:gdLst/>
                <a:ahLst/>
                <a:cxnLst/>
                <a:rect l="l" t="t" r="r" b="b"/>
                <a:pathLst>
                  <a:path w="2516" h="1258" extrusionOk="0">
                    <a:moveTo>
                      <a:pt x="1628" y="1"/>
                    </a:moveTo>
                    <a:cubicBezTo>
                      <a:pt x="1103" y="1"/>
                      <a:pt x="606" y="274"/>
                      <a:pt x="92" y="274"/>
                    </a:cubicBezTo>
                    <a:lnTo>
                      <a:pt x="1" y="389"/>
                    </a:lnTo>
                    <a:lnTo>
                      <a:pt x="92" y="503"/>
                    </a:lnTo>
                    <a:lnTo>
                      <a:pt x="344" y="503"/>
                    </a:lnTo>
                    <a:cubicBezTo>
                      <a:pt x="371" y="508"/>
                      <a:pt x="400" y="510"/>
                      <a:pt x="431" y="510"/>
                    </a:cubicBezTo>
                    <a:cubicBezTo>
                      <a:pt x="559" y="510"/>
                      <a:pt x="712" y="476"/>
                      <a:pt x="840" y="476"/>
                    </a:cubicBezTo>
                    <a:cubicBezTo>
                      <a:pt x="966" y="476"/>
                      <a:pt x="1068" y="509"/>
                      <a:pt x="1098" y="640"/>
                    </a:cubicBezTo>
                    <a:cubicBezTo>
                      <a:pt x="1212" y="1006"/>
                      <a:pt x="709" y="938"/>
                      <a:pt x="504" y="1075"/>
                    </a:cubicBezTo>
                    <a:cubicBezTo>
                      <a:pt x="458" y="1143"/>
                      <a:pt x="389" y="1189"/>
                      <a:pt x="344" y="1258"/>
                    </a:cubicBezTo>
                    <a:lnTo>
                      <a:pt x="1601" y="1258"/>
                    </a:lnTo>
                    <a:cubicBezTo>
                      <a:pt x="1761" y="869"/>
                      <a:pt x="2127" y="663"/>
                      <a:pt x="2424" y="389"/>
                    </a:cubicBezTo>
                    <a:cubicBezTo>
                      <a:pt x="2516" y="297"/>
                      <a:pt x="2470" y="137"/>
                      <a:pt x="2356" y="92"/>
                    </a:cubicBezTo>
                    <a:cubicBezTo>
                      <a:pt x="2196" y="46"/>
                      <a:pt x="2036" y="23"/>
                      <a:pt x="1876" y="23"/>
                    </a:cubicBezTo>
                    <a:cubicBezTo>
                      <a:pt x="1792" y="7"/>
                      <a:pt x="1710" y="1"/>
                      <a:pt x="1628" y="1"/>
                    </a:cubicBezTo>
                    <a:close/>
                  </a:path>
                </a:pathLst>
              </a:custGeom>
              <a:solidFill>
                <a:srgbClr val="C34C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106"/>
              <p:cNvSpPr/>
              <p:nvPr/>
            </p:nvSpPr>
            <p:spPr>
              <a:xfrm>
                <a:off x="3660775" y="5298150"/>
                <a:ext cx="157100" cy="40125"/>
              </a:xfrm>
              <a:custGeom>
                <a:avLst/>
                <a:gdLst/>
                <a:ahLst/>
                <a:cxnLst/>
                <a:rect l="l" t="t" r="r" b="b"/>
                <a:pathLst>
                  <a:path w="6284" h="1605" extrusionOk="0">
                    <a:moveTo>
                      <a:pt x="6089" y="0"/>
                    </a:moveTo>
                    <a:cubicBezTo>
                      <a:pt x="6044" y="0"/>
                      <a:pt x="5989" y="12"/>
                      <a:pt x="5923" y="37"/>
                    </a:cubicBezTo>
                    <a:lnTo>
                      <a:pt x="5283" y="106"/>
                    </a:lnTo>
                    <a:cubicBezTo>
                      <a:pt x="5092" y="198"/>
                      <a:pt x="4894" y="220"/>
                      <a:pt x="4693" y="220"/>
                    </a:cubicBezTo>
                    <a:cubicBezTo>
                      <a:pt x="4492" y="220"/>
                      <a:pt x="4289" y="198"/>
                      <a:pt x="4088" y="198"/>
                    </a:cubicBezTo>
                    <a:cubicBezTo>
                      <a:pt x="3888" y="198"/>
                      <a:pt x="3689" y="220"/>
                      <a:pt x="3499" y="312"/>
                    </a:cubicBezTo>
                    <a:cubicBezTo>
                      <a:pt x="3432" y="405"/>
                      <a:pt x="3334" y="452"/>
                      <a:pt x="3233" y="452"/>
                    </a:cubicBezTo>
                    <a:cubicBezTo>
                      <a:pt x="3160" y="452"/>
                      <a:pt x="3085" y="428"/>
                      <a:pt x="3019" y="380"/>
                    </a:cubicBezTo>
                    <a:cubicBezTo>
                      <a:pt x="2984" y="329"/>
                      <a:pt x="2924" y="303"/>
                      <a:pt x="2868" y="303"/>
                    </a:cubicBezTo>
                    <a:cubicBezTo>
                      <a:pt x="2849" y="303"/>
                      <a:pt x="2830" y="306"/>
                      <a:pt x="2813" y="312"/>
                    </a:cubicBezTo>
                    <a:cubicBezTo>
                      <a:pt x="2451" y="240"/>
                      <a:pt x="2090" y="180"/>
                      <a:pt x="1728" y="180"/>
                    </a:cubicBezTo>
                    <a:cubicBezTo>
                      <a:pt x="1404" y="180"/>
                      <a:pt x="1079" y="228"/>
                      <a:pt x="755" y="358"/>
                    </a:cubicBezTo>
                    <a:cubicBezTo>
                      <a:pt x="686" y="586"/>
                      <a:pt x="1098" y="815"/>
                      <a:pt x="709" y="998"/>
                    </a:cubicBezTo>
                    <a:cubicBezTo>
                      <a:pt x="458" y="1089"/>
                      <a:pt x="183" y="1089"/>
                      <a:pt x="0" y="1341"/>
                    </a:cubicBezTo>
                    <a:cubicBezTo>
                      <a:pt x="138" y="1501"/>
                      <a:pt x="343" y="1570"/>
                      <a:pt x="549" y="1592"/>
                    </a:cubicBezTo>
                    <a:cubicBezTo>
                      <a:pt x="611" y="1601"/>
                      <a:pt x="672" y="1604"/>
                      <a:pt x="733" y="1604"/>
                    </a:cubicBezTo>
                    <a:cubicBezTo>
                      <a:pt x="1183" y="1604"/>
                      <a:pt x="1589" y="1401"/>
                      <a:pt x="2013" y="1341"/>
                    </a:cubicBezTo>
                    <a:cubicBezTo>
                      <a:pt x="2120" y="1191"/>
                      <a:pt x="2166" y="1041"/>
                      <a:pt x="2359" y="1041"/>
                    </a:cubicBezTo>
                    <a:cubicBezTo>
                      <a:pt x="2373" y="1041"/>
                      <a:pt x="2387" y="1042"/>
                      <a:pt x="2401" y="1044"/>
                    </a:cubicBezTo>
                    <a:cubicBezTo>
                      <a:pt x="2607" y="1089"/>
                      <a:pt x="2790" y="1112"/>
                      <a:pt x="2996" y="1112"/>
                    </a:cubicBezTo>
                    <a:lnTo>
                      <a:pt x="3819" y="1112"/>
                    </a:lnTo>
                    <a:cubicBezTo>
                      <a:pt x="3933" y="1112"/>
                      <a:pt x="4025" y="1112"/>
                      <a:pt x="4139" y="1089"/>
                    </a:cubicBezTo>
                    <a:cubicBezTo>
                      <a:pt x="4368" y="1066"/>
                      <a:pt x="4574" y="975"/>
                      <a:pt x="4757" y="815"/>
                    </a:cubicBezTo>
                    <a:cubicBezTo>
                      <a:pt x="4962" y="632"/>
                      <a:pt x="5305" y="815"/>
                      <a:pt x="5511" y="609"/>
                    </a:cubicBezTo>
                    <a:cubicBezTo>
                      <a:pt x="5648" y="426"/>
                      <a:pt x="5877" y="472"/>
                      <a:pt x="6037" y="358"/>
                    </a:cubicBezTo>
                    <a:lnTo>
                      <a:pt x="6266" y="358"/>
                    </a:lnTo>
                    <a:cubicBezTo>
                      <a:pt x="6284" y="144"/>
                      <a:pt x="6246" y="0"/>
                      <a:pt x="60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106"/>
              <p:cNvSpPr/>
              <p:nvPr/>
            </p:nvSpPr>
            <p:spPr>
              <a:xfrm>
                <a:off x="3633325" y="5295075"/>
                <a:ext cx="97775" cy="37175"/>
              </a:xfrm>
              <a:custGeom>
                <a:avLst/>
                <a:gdLst/>
                <a:ahLst/>
                <a:cxnLst/>
                <a:rect l="l" t="t" r="r" b="b"/>
                <a:pathLst>
                  <a:path w="3911" h="1487" extrusionOk="0">
                    <a:moveTo>
                      <a:pt x="824" y="0"/>
                    </a:moveTo>
                    <a:cubicBezTo>
                      <a:pt x="664" y="138"/>
                      <a:pt x="389" y="46"/>
                      <a:pt x="252" y="229"/>
                    </a:cubicBezTo>
                    <a:cubicBezTo>
                      <a:pt x="184" y="549"/>
                      <a:pt x="92" y="869"/>
                      <a:pt x="1" y="1144"/>
                    </a:cubicBezTo>
                    <a:lnTo>
                      <a:pt x="1" y="1327"/>
                    </a:lnTo>
                    <a:lnTo>
                      <a:pt x="92" y="1441"/>
                    </a:lnTo>
                    <a:lnTo>
                      <a:pt x="1075" y="1487"/>
                    </a:lnTo>
                    <a:lnTo>
                      <a:pt x="2082" y="1464"/>
                    </a:lnTo>
                    <a:cubicBezTo>
                      <a:pt x="2265" y="1258"/>
                      <a:pt x="2265" y="938"/>
                      <a:pt x="2082" y="732"/>
                    </a:cubicBezTo>
                    <a:cubicBezTo>
                      <a:pt x="2013" y="572"/>
                      <a:pt x="2082" y="481"/>
                      <a:pt x="2219" y="481"/>
                    </a:cubicBezTo>
                    <a:cubicBezTo>
                      <a:pt x="2768" y="435"/>
                      <a:pt x="3339" y="435"/>
                      <a:pt x="3911" y="435"/>
                    </a:cubicBezTo>
                    <a:cubicBezTo>
                      <a:pt x="3705" y="252"/>
                      <a:pt x="3454" y="298"/>
                      <a:pt x="3225" y="275"/>
                    </a:cubicBezTo>
                    <a:cubicBezTo>
                      <a:pt x="2425" y="206"/>
                      <a:pt x="1601" y="229"/>
                      <a:pt x="824" y="0"/>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106"/>
              <p:cNvSpPr/>
              <p:nvPr/>
            </p:nvSpPr>
            <p:spPr>
              <a:xfrm>
                <a:off x="3712800" y="5319075"/>
                <a:ext cx="92050" cy="21175"/>
              </a:xfrm>
              <a:custGeom>
                <a:avLst/>
                <a:gdLst/>
                <a:ahLst/>
                <a:cxnLst/>
                <a:rect l="l" t="t" r="r" b="b"/>
                <a:pathLst>
                  <a:path w="3682" h="847" extrusionOk="0">
                    <a:moveTo>
                      <a:pt x="2653" y="1"/>
                    </a:moveTo>
                    <a:lnTo>
                      <a:pt x="1921" y="24"/>
                    </a:lnTo>
                    <a:cubicBezTo>
                      <a:pt x="1887" y="69"/>
                      <a:pt x="1841" y="92"/>
                      <a:pt x="1795" y="92"/>
                    </a:cubicBezTo>
                    <a:cubicBezTo>
                      <a:pt x="1749" y="92"/>
                      <a:pt x="1704" y="69"/>
                      <a:pt x="1669" y="24"/>
                    </a:cubicBezTo>
                    <a:lnTo>
                      <a:pt x="1418" y="24"/>
                    </a:lnTo>
                    <a:cubicBezTo>
                      <a:pt x="1347" y="107"/>
                      <a:pt x="1251" y="147"/>
                      <a:pt x="1156" y="147"/>
                    </a:cubicBezTo>
                    <a:cubicBezTo>
                      <a:pt x="1068" y="147"/>
                      <a:pt x="981" y="113"/>
                      <a:pt x="915" y="47"/>
                    </a:cubicBezTo>
                    <a:lnTo>
                      <a:pt x="160" y="24"/>
                    </a:lnTo>
                    <a:cubicBezTo>
                      <a:pt x="0" y="161"/>
                      <a:pt x="0" y="390"/>
                      <a:pt x="160" y="527"/>
                    </a:cubicBezTo>
                    <a:cubicBezTo>
                      <a:pt x="371" y="639"/>
                      <a:pt x="591" y="668"/>
                      <a:pt x="814" y="668"/>
                    </a:cubicBezTo>
                    <a:cubicBezTo>
                      <a:pt x="1046" y="668"/>
                      <a:pt x="1282" y="637"/>
                      <a:pt x="1511" y="637"/>
                    </a:cubicBezTo>
                    <a:cubicBezTo>
                      <a:pt x="1732" y="637"/>
                      <a:pt x="1947" y="666"/>
                      <a:pt x="2150" y="778"/>
                    </a:cubicBezTo>
                    <a:lnTo>
                      <a:pt x="2904" y="778"/>
                    </a:lnTo>
                    <a:cubicBezTo>
                      <a:pt x="2939" y="824"/>
                      <a:pt x="2990" y="847"/>
                      <a:pt x="3041" y="847"/>
                    </a:cubicBezTo>
                    <a:cubicBezTo>
                      <a:pt x="3093" y="847"/>
                      <a:pt x="3144" y="824"/>
                      <a:pt x="3179" y="778"/>
                    </a:cubicBezTo>
                    <a:lnTo>
                      <a:pt x="3682" y="755"/>
                    </a:lnTo>
                    <a:cubicBezTo>
                      <a:pt x="3505" y="520"/>
                      <a:pt x="3262" y="503"/>
                      <a:pt x="3023" y="503"/>
                    </a:cubicBezTo>
                    <a:cubicBezTo>
                      <a:pt x="2983" y="503"/>
                      <a:pt x="2943" y="504"/>
                      <a:pt x="2904" y="504"/>
                    </a:cubicBezTo>
                    <a:cubicBezTo>
                      <a:pt x="2470" y="504"/>
                      <a:pt x="2607" y="252"/>
                      <a:pt x="2653" y="1"/>
                    </a:cubicBezTo>
                    <a:close/>
                  </a:path>
                </a:pathLst>
              </a:custGeom>
              <a:solidFill>
                <a:srgbClr val="BE4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106"/>
              <p:cNvSpPr/>
              <p:nvPr/>
            </p:nvSpPr>
            <p:spPr>
              <a:xfrm>
                <a:off x="3716800" y="5331575"/>
                <a:ext cx="50325" cy="6475"/>
              </a:xfrm>
              <a:custGeom>
                <a:avLst/>
                <a:gdLst/>
                <a:ahLst/>
                <a:cxnLst/>
                <a:rect l="l" t="t" r="r" b="b"/>
                <a:pathLst>
                  <a:path w="2013" h="259" extrusionOk="0">
                    <a:moveTo>
                      <a:pt x="1426" y="0"/>
                    </a:moveTo>
                    <a:cubicBezTo>
                      <a:pt x="1400" y="0"/>
                      <a:pt x="1375" y="2"/>
                      <a:pt x="1349" y="4"/>
                    </a:cubicBezTo>
                    <a:lnTo>
                      <a:pt x="0" y="4"/>
                    </a:lnTo>
                    <a:cubicBezTo>
                      <a:pt x="124" y="168"/>
                      <a:pt x="302" y="259"/>
                      <a:pt x="487" y="259"/>
                    </a:cubicBezTo>
                    <a:cubicBezTo>
                      <a:pt x="507" y="259"/>
                      <a:pt x="528" y="258"/>
                      <a:pt x="549" y="255"/>
                    </a:cubicBezTo>
                    <a:lnTo>
                      <a:pt x="2013" y="255"/>
                    </a:lnTo>
                    <a:cubicBezTo>
                      <a:pt x="1869" y="91"/>
                      <a:pt x="1651" y="0"/>
                      <a:pt x="1426"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106"/>
              <p:cNvSpPr/>
              <p:nvPr/>
            </p:nvSpPr>
            <p:spPr>
              <a:xfrm>
                <a:off x="3578450" y="5312075"/>
                <a:ext cx="40625" cy="13325"/>
              </a:xfrm>
              <a:custGeom>
                <a:avLst/>
                <a:gdLst/>
                <a:ahLst/>
                <a:cxnLst/>
                <a:rect l="l" t="t" r="r" b="b"/>
                <a:pathLst>
                  <a:path w="1625" h="533" extrusionOk="0">
                    <a:moveTo>
                      <a:pt x="840" y="1"/>
                    </a:moveTo>
                    <a:cubicBezTo>
                      <a:pt x="796" y="1"/>
                      <a:pt x="753" y="3"/>
                      <a:pt x="709" y="6"/>
                    </a:cubicBezTo>
                    <a:cubicBezTo>
                      <a:pt x="688" y="4"/>
                      <a:pt x="667" y="4"/>
                      <a:pt x="645" y="4"/>
                    </a:cubicBezTo>
                    <a:cubicBezTo>
                      <a:pt x="412" y="4"/>
                      <a:pt x="168" y="115"/>
                      <a:pt x="1" y="304"/>
                    </a:cubicBezTo>
                    <a:cubicBezTo>
                      <a:pt x="138" y="464"/>
                      <a:pt x="344" y="532"/>
                      <a:pt x="549" y="532"/>
                    </a:cubicBezTo>
                    <a:lnTo>
                      <a:pt x="1533" y="532"/>
                    </a:lnTo>
                    <a:cubicBezTo>
                      <a:pt x="1624" y="418"/>
                      <a:pt x="1601" y="258"/>
                      <a:pt x="1487" y="189"/>
                    </a:cubicBezTo>
                    <a:cubicBezTo>
                      <a:pt x="1294" y="55"/>
                      <a:pt x="1070" y="1"/>
                      <a:pt x="840"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106"/>
              <p:cNvSpPr/>
              <p:nvPr/>
            </p:nvSpPr>
            <p:spPr>
              <a:xfrm>
                <a:off x="3565300" y="5306500"/>
                <a:ext cx="32600" cy="13175"/>
              </a:xfrm>
              <a:custGeom>
                <a:avLst/>
                <a:gdLst/>
                <a:ahLst/>
                <a:cxnLst/>
                <a:rect l="l" t="t" r="r" b="b"/>
                <a:pathLst>
                  <a:path w="1304" h="527" extrusionOk="0">
                    <a:moveTo>
                      <a:pt x="782" y="1"/>
                    </a:moveTo>
                    <a:cubicBezTo>
                      <a:pt x="593" y="1"/>
                      <a:pt x="377" y="76"/>
                      <a:pt x="161" y="138"/>
                    </a:cubicBezTo>
                    <a:cubicBezTo>
                      <a:pt x="46" y="229"/>
                      <a:pt x="1" y="367"/>
                      <a:pt x="46" y="504"/>
                    </a:cubicBezTo>
                    <a:lnTo>
                      <a:pt x="527" y="527"/>
                    </a:lnTo>
                    <a:lnTo>
                      <a:pt x="1304" y="504"/>
                    </a:lnTo>
                    <a:cubicBezTo>
                      <a:pt x="1203" y="114"/>
                      <a:pt x="1013" y="1"/>
                      <a:pt x="782" y="1"/>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106"/>
              <p:cNvSpPr/>
              <p:nvPr/>
            </p:nvSpPr>
            <p:spPr>
              <a:xfrm>
                <a:off x="3707650" y="5316425"/>
                <a:ext cx="9175" cy="15250"/>
              </a:xfrm>
              <a:custGeom>
                <a:avLst/>
                <a:gdLst/>
                <a:ahLst/>
                <a:cxnLst/>
                <a:rect l="l" t="t" r="r" b="b"/>
                <a:pathLst>
                  <a:path w="367" h="610" extrusionOk="0">
                    <a:moveTo>
                      <a:pt x="209" y="1"/>
                    </a:moveTo>
                    <a:cubicBezTo>
                      <a:pt x="125" y="1"/>
                      <a:pt x="52" y="81"/>
                      <a:pt x="23" y="153"/>
                    </a:cubicBezTo>
                    <a:cubicBezTo>
                      <a:pt x="0" y="290"/>
                      <a:pt x="92" y="473"/>
                      <a:pt x="138" y="610"/>
                    </a:cubicBezTo>
                    <a:lnTo>
                      <a:pt x="366" y="610"/>
                    </a:lnTo>
                    <a:lnTo>
                      <a:pt x="366" y="107"/>
                    </a:lnTo>
                    <a:cubicBezTo>
                      <a:pt x="315" y="30"/>
                      <a:pt x="260" y="1"/>
                      <a:pt x="209"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106"/>
              <p:cNvSpPr/>
              <p:nvPr/>
            </p:nvSpPr>
            <p:spPr>
              <a:xfrm>
                <a:off x="3616750" y="5315200"/>
                <a:ext cx="18900" cy="12775"/>
              </a:xfrm>
              <a:custGeom>
                <a:avLst/>
                <a:gdLst/>
                <a:ahLst/>
                <a:cxnLst/>
                <a:rect l="l" t="t" r="r" b="b"/>
                <a:pathLst>
                  <a:path w="756" h="511" extrusionOk="0">
                    <a:moveTo>
                      <a:pt x="448" y="0"/>
                    </a:moveTo>
                    <a:cubicBezTo>
                      <a:pt x="318" y="0"/>
                      <a:pt x="162" y="82"/>
                      <a:pt x="1" y="179"/>
                    </a:cubicBezTo>
                    <a:lnTo>
                      <a:pt x="1" y="407"/>
                    </a:lnTo>
                    <a:cubicBezTo>
                      <a:pt x="62" y="407"/>
                      <a:pt x="112" y="418"/>
                      <a:pt x="167" y="418"/>
                    </a:cubicBezTo>
                    <a:cubicBezTo>
                      <a:pt x="194" y="418"/>
                      <a:pt x="222" y="415"/>
                      <a:pt x="252" y="407"/>
                    </a:cubicBezTo>
                    <a:cubicBezTo>
                      <a:pt x="321" y="476"/>
                      <a:pt x="412" y="510"/>
                      <a:pt x="504" y="510"/>
                    </a:cubicBezTo>
                    <a:cubicBezTo>
                      <a:pt x="595" y="510"/>
                      <a:pt x="687" y="476"/>
                      <a:pt x="755" y="407"/>
                    </a:cubicBezTo>
                    <a:cubicBezTo>
                      <a:pt x="707" y="104"/>
                      <a:pt x="594" y="0"/>
                      <a:pt x="448" y="0"/>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106"/>
              <p:cNvSpPr/>
              <p:nvPr/>
            </p:nvSpPr>
            <p:spPr>
              <a:xfrm>
                <a:off x="3623050" y="5325950"/>
                <a:ext cx="12600" cy="5450"/>
              </a:xfrm>
              <a:custGeom>
                <a:avLst/>
                <a:gdLst/>
                <a:ahLst/>
                <a:cxnLst/>
                <a:rect l="l" t="t" r="r" b="b"/>
                <a:pathLst>
                  <a:path w="504" h="218" extrusionOk="0">
                    <a:moveTo>
                      <a:pt x="0" y="0"/>
                    </a:moveTo>
                    <a:cubicBezTo>
                      <a:pt x="76" y="132"/>
                      <a:pt x="229" y="218"/>
                      <a:pt x="396" y="218"/>
                    </a:cubicBezTo>
                    <a:cubicBezTo>
                      <a:pt x="431" y="218"/>
                      <a:pt x="467" y="214"/>
                      <a:pt x="503" y="206"/>
                    </a:cubicBezTo>
                    <a:lnTo>
                      <a:pt x="503" y="0"/>
                    </a:ln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106"/>
              <p:cNvSpPr/>
              <p:nvPr/>
            </p:nvSpPr>
            <p:spPr>
              <a:xfrm>
                <a:off x="3560150" y="5311075"/>
                <a:ext cx="6325" cy="8025"/>
              </a:xfrm>
              <a:custGeom>
                <a:avLst/>
                <a:gdLst/>
                <a:ahLst/>
                <a:cxnLst/>
                <a:rect l="l" t="t" r="r" b="b"/>
                <a:pathLst>
                  <a:path w="253" h="321" extrusionOk="0">
                    <a:moveTo>
                      <a:pt x="138" y="1"/>
                    </a:moveTo>
                    <a:lnTo>
                      <a:pt x="1" y="92"/>
                    </a:lnTo>
                    <a:cubicBezTo>
                      <a:pt x="1" y="161"/>
                      <a:pt x="1" y="252"/>
                      <a:pt x="1" y="321"/>
                    </a:cubicBezTo>
                    <a:lnTo>
                      <a:pt x="252" y="321"/>
                    </a:lnTo>
                    <a:lnTo>
                      <a:pt x="252" y="69"/>
                    </a:lnTo>
                    <a:lnTo>
                      <a:pt x="138" y="1"/>
                    </a:ln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106"/>
              <p:cNvSpPr/>
              <p:nvPr/>
            </p:nvSpPr>
            <p:spPr>
              <a:xfrm>
                <a:off x="3785400" y="5338525"/>
                <a:ext cx="7450" cy="3025"/>
              </a:xfrm>
              <a:custGeom>
                <a:avLst/>
                <a:gdLst/>
                <a:ahLst/>
                <a:cxnLst/>
                <a:rect l="l" t="t" r="r" b="b"/>
                <a:pathLst>
                  <a:path w="298" h="121" extrusionOk="0">
                    <a:moveTo>
                      <a:pt x="0" y="0"/>
                    </a:moveTo>
                    <a:cubicBezTo>
                      <a:pt x="46" y="80"/>
                      <a:pt x="92" y="120"/>
                      <a:pt x="140" y="120"/>
                    </a:cubicBezTo>
                    <a:cubicBezTo>
                      <a:pt x="189" y="120"/>
                      <a:pt x="240" y="80"/>
                      <a:pt x="298"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106"/>
              <p:cNvSpPr/>
              <p:nvPr/>
            </p:nvSpPr>
            <p:spPr>
              <a:xfrm>
                <a:off x="3081850" y="4905300"/>
                <a:ext cx="219950" cy="262475"/>
              </a:xfrm>
              <a:custGeom>
                <a:avLst/>
                <a:gdLst/>
                <a:ahLst/>
                <a:cxnLst/>
                <a:rect l="l" t="t" r="r" b="b"/>
                <a:pathLst>
                  <a:path w="8798" h="10499" extrusionOk="0">
                    <a:moveTo>
                      <a:pt x="785" y="0"/>
                    </a:moveTo>
                    <a:cubicBezTo>
                      <a:pt x="1" y="0"/>
                      <a:pt x="480" y="765"/>
                      <a:pt x="519" y="1277"/>
                    </a:cubicBezTo>
                    <a:cubicBezTo>
                      <a:pt x="794" y="1574"/>
                      <a:pt x="977" y="1917"/>
                      <a:pt x="1091" y="2283"/>
                    </a:cubicBezTo>
                    <a:cubicBezTo>
                      <a:pt x="1068" y="2717"/>
                      <a:pt x="1457" y="2923"/>
                      <a:pt x="1594" y="3289"/>
                    </a:cubicBezTo>
                    <a:cubicBezTo>
                      <a:pt x="1937" y="3632"/>
                      <a:pt x="1960" y="4089"/>
                      <a:pt x="2143" y="4524"/>
                    </a:cubicBezTo>
                    <a:cubicBezTo>
                      <a:pt x="2211" y="4798"/>
                      <a:pt x="2349" y="5073"/>
                      <a:pt x="2577" y="5256"/>
                    </a:cubicBezTo>
                    <a:cubicBezTo>
                      <a:pt x="3240" y="5804"/>
                      <a:pt x="3812" y="6468"/>
                      <a:pt x="4224" y="7222"/>
                    </a:cubicBezTo>
                    <a:cubicBezTo>
                      <a:pt x="4384" y="7474"/>
                      <a:pt x="4590" y="7680"/>
                      <a:pt x="4864" y="7817"/>
                    </a:cubicBezTo>
                    <a:cubicBezTo>
                      <a:pt x="5276" y="7977"/>
                      <a:pt x="5619" y="8297"/>
                      <a:pt x="5870" y="8686"/>
                    </a:cubicBezTo>
                    <a:cubicBezTo>
                      <a:pt x="6282" y="9417"/>
                      <a:pt x="6991" y="9852"/>
                      <a:pt x="7699" y="10286"/>
                    </a:cubicBezTo>
                    <a:cubicBezTo>
                      <a:pt x="7881" y="10392"/>
                      <a:pt x="8032" y="10498"/>
                      <a:pt x="8207" y="10498"/>
                    </a:cubicBezTo>
                    <a:cubicBezTo>
                      <a:pt x="8296" y="10498"/>
                      <a:pt x="8391" y="10470"/>
                      <a:pt x="8500" y="10401"/>
                    </a:cubicBezTo>
                    <a:cubicBezTo>
                      <a:pt x="8797" y="10195"/>
                      <a:pt x="8683" y="9875"/>
                      <a:pt x="8568" y="9623"/>
                    </a:cubicBezTo>
                    <a:cubicBezTo>
                      <a:pt x="8431" y="9189"/>
                      <a:pt x="8225" y="8777"/>
                      <a:pt x="8111" y="8343"/>
                    </a:cubicBezTo>
                    <a:cubicBezTo>
                      <a:pt x="7791" y="7451"/>
                      <a:pt x="7036" y="6902"/>
                      <a:pt x="6510" y="6193"/>
                    </a:cubicBezTo>
                    <a:cubicBezTo>
                      <a:pt x="5802" y="5301"/>
                      <a:pt x="5024" y="4478"/>
                      <a:pt x="4315" y="3586"/>
                    </a:cubicBezTo>
                    <a:cubicBezTo>
                      <a:pt x="4132" y="3403"/>
                      <a:pt x="3972" y="3198"/>
                      <a:pt x="3835" y="2969"/>
                    </a:cubicBezTo>
                    <a:cubicBezTo>
                      <a:pt x="3789" y="2855"/>
                      <a:pt x="3744" y="2763"/>
                      <a:pt x="3698" y="2672"/>
                    </a:cubicBezTo>
                    <a:cubicBezTo>
                      <a:pt x="3629" y="2580"/>
                      <a:pt x="3538" y="2512"/>
                      <a:pt x="3469" y="2443"/>
                    </a:cubicBezTo>
                    <a:cubicBezTo>
                      <a:pt x="3378" y="2374"/>
                      <a:pt x="3263" y="2329"/>
                      <a:pt x="3172" y="2283"/>
                    </a:cubicBezTo>
                    <a:cubicBezTo>
                      <a:pt x="2463" y="1757"/>
                      <a:pt x="1754" y="1254"/>
                      <a:pt x="1480" y="362"/>
                    </a:cubicBezTo>
                    <a:cubicBezTo>
                      <a:pt x="1434" y="248"/>
                      <a:pt x="1365" y="156"/>
                      <a:pt x="1274" y="65"/>
                    </a:cubicBezTo>
                    <a:cubicBezTo>
                      <a:pt x="1073" y="20"/>
                      <a:pt x="912" y="0"/>
                      <a:pt x="7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06"/>
              <p:cNvSpPr/>
              <p:nvPr/>
            </p:nvSpPr>
            <p:spPr>
              <a:xfrm>
                <a:off x="3202875" y="5100025"/>
                <a:ext cx="145975" cy="100450"/>
              </a:xfrm>
              <a:custGeom>
                <a:avLst/>
                <a:gdLst/>
                <a:ahLst/>
                <a:cxnLst/>
                <a:rect l="l" t="t" r="r" b="b"/>
                <a:pathLst>
                  <a:path w="5839" h="4018" extrusionOk="0">
                    <a:moveTo>
                      <a:pt x="157" y="0"/>
                    </a:moveTo>
                    <a:cubicBezTo>
                      <a:pt x="106" y="0"/>
                      <a:pt x="54" y="2"/>
                      <a:pt x="0" y="5"/>
                    </a:cubicBezTo>
                    <a:cubicBezTo>
                      <a:pt x="229" y="256"/>
                      <a:pt x="412" y="508"/>
                      <a:pt x="640" y="759"/>
                    </a:cubicBezTo>
                    <a:cubicBezTo>
                      <a:pt x="869" y="965"/>
                      <a:pt x="1006" y="1217"/>
                      <a:pt x="1029" y="1514"/>
                    </a:cubicBezTo>
                    <a:cubicBezTo>
                      <a:pt x="1098" y="1606"/>
                      <a:pt x="1189" y="1674"/>
                      <a:pt x="1281" y="1766"/>
                    </a:cubicBezTo>
                    <a:cubicBezTo>
                      <a:pt x="1624" y="1994"/>
                      <a:pt x="1898" y="2314"/>
                      <a:pt x="2310" y="2497"/>
                    </a:cubicBezTo>
                    <a:cubicBezTo>
                      <a:pt x="2493" y="2520"/>
                      <a:pt x="2676" y="2635"/>
                      <a:pt x="2767" y="2795"/>
                    </a:cubicBezTo>
                    <a:cubicBezTo>
                      <a:pt x="2881" y="3000"/>
                      <a:pt x="3064" y="3160"/>
                      <a:pt x="3270" y="3275"/>
                    </a:cubicBezTo>
                    <a:cubicBezTo>
                      <a:pt x="3407" y="3412"/>
                      <a:pt x="3636" y="3366"/>
                      <a:pt x="3773" y="3526"/>
                    </a:cubicBezTo>
                    <a:cubicBezTo>
                      <a:pt x="4070" y="3778"/>
                      <a:pt x="4459" y="3755"/>
                      <a:pt x="4779" y="3869"/>
                    </a:cubicBezTo>
                    <a:cubicBezTo>
                      <a:pt x="5059" y="3971"/>
                      <a:pt x="5267" y="4017"/>
                      <a:pt x="5416" y="4017"/>
                    </a:cubicBezTo>
                    <a:cubicBezTo>
                      <a:pt x="5838" y="4017"/>
                      <a:pt x="5776" y="3638"/>
                      <a:pt x="5488" y="3046"/>
                    </a:cubicBezTo>
                    <a:cubicBezTo>
                      <a:pt x="5397" y="2978"/>
                      <a:pt x="5282" y="2909"/>
                      <a:pt x="5191" y="2863"/>
                    </a:cubicBezTo>
                    <a:cubicBezTo>
                      <a:pt x="5054" y="2772"/>
                      <a:pt x="4916" y="2657"/>
                      <a:pt x="4802" y="2543"/>
                    </a:cubicBezTo>
                    <a:cubicBezTo>
                      <a:pt x="4436" y="2200"/>
                      <a:pt x="4139" y="1811"/>
                      <a:pt x="3910" y="1354"/>
                    </a:cubicBezTo>
                    <a:cubicBezTo>
                      <a:pt x="3713" y="1025"/>
                      <a:pt x="3621" y="528"/>
                      <a:pt x="3089" y="528"/>
                    </a:cubicBezTo>
                    <a:cubicBezTo>
                      <a:pt x="3067" y="528"/>
                      <a:pt x="3043" y="529"/>
                      <a:pt x="3019" y="531"/>
                    </a:cubicBezTo>
                    <a:cubicBezTo>
                      <a:pt x="2950" y="1102"/>
                      <a:pt x="3316" y="1537"/>
                      <a:pt x="3522" y="2040"/>
                    </a:cubicBezTo>
                    <a:cubicBezTo>
                      <a:pt x="3590" y="2177"/>
                      <a:pt x="3682" y="2360"/>
                      <a:pt x="3499" y="2452"/>
                    </a:cubicBezTo>
                    <a:cubicBezTo>
                      <a:pt x="3447" y="2472"/>
                      <a:pt x="3391" y="2483"/>
                      <a:pt x="3335" y="2483"/>
                    </a:cubicBezTo>
                    <a:cubicBezTo>
                      <a:pt x="3266" y="2483"/>
                      <a:pt x="3196" y="2467"/>
                      <a:pt x="3133" y="2429"/>
                    </a:cubicBezTo>
                    <a:cubicBezTo>
                      <a:pt x="2401" y="1788"/>
                      <a:pt x="1464" y="1354"/>
                      <a:pt x="961" y="439"/>
                    </a:cubicBezTo>
                    <a:cubicBezTo>
                      <a:pt x="782" y="81"/>
                      <a:pt x="499" y="0"/>
                      <a:pt x="1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106"/>
              <p:cNvSpPr/>
              <p:nvPr/>
            </p:nvSpPr>
            <p:spPr>
              <a:xfrm>
                <a:off x="3034800" y="4753700"/>
                <a:ext cx="62900" cy="116275"/>
              </a:xfrm>
              <a:custGeom>
                <a:avLst/>
                <a:gdLst/>
                <a:ahLst/>
                <a:cxnLst/>
                <a:rect l="l" t="t" r="r" b="b"/>
                <a:pathLst>
                  <a:path w="2516" h="4651" extrusionOk="0">
                    <a:moveTo>
                      <a:pt x="503" y="1"/>
                    </a:moveTo>
                    <a:lnTo>
                      <a:pt x="503" y="1"/>
                    </a:lnTo>
                    <a:cubicBezTo>
                      <a:pt x="435" y="275"/>
                      <a:pt x="526" y="618"/>
                      <a:pt x="206" y="824"/>
                    </a:cubicBezTo>
                    <a:cubicBezTo>
                      <a:pt x="0" y="1647"/>
                      <a:pt x="526" y="2219"/>
                      <a:pt x="892" y="2836"/>
                    </a:cubicBezTo>
                    <a:cubicBezTo>
                      <a:pt x="938" y="2928"/>
                      <a:pt x="1006" y="3019"/>
                      <a:pt x="1075" y="3088"/>
                    </a:cubicBezTo>
                    <a:cubicBezTo>
                      <a:pt x="1121" y="3179"/>
                      <a:pt x="1189" y="3271"/>
                      <a:pt x="1258" y="3339"/>
                    </a:cubicBezTo>
                    <a:cubicBezTo>
                      <a:pt x="1304" y="3431"/>
                      <a:pt x="1349" y="3522"/>
                      <a:pt x="1418" y="3591"/>
                    </a:cubicBezTo>
                    <a:cubicBezTo>
                      <a:pt x="1487" y="3842"/>
                      <a:pt x="1601" y="4094"/>
                      <a:pt x="1738" y="4300"/>
                    </a:cubicBezTo>
                    <a:cubicBezTo>
                      <a:pt x="1910" y="4371"/>
                      <a:pt x="2092" y="4650"/>
                      <a:pt x="2254" y="4650"/>
                    </a:cubicBezTo>
                    <a:cubicBezTo>
                      <a:pt x="2350" y="4650"/>
                      <a:pt x="2439" y="4552"/>
                      <a:pt x="2516" y="4254"/>
                    </a:cubicBezTo>
                    <a:cubicBezTo>
                      <a:pt x="2241" y="3659"/>
                      <a:pt x="2058" y="2996"/>
                      <a:pt x="1647" y="2516"/>
                    </a:cubicBezTo>
                    <a:cubicBezTo>
                      <a:pt x="1167" y="1967"/>
                      <a:pt x="984" y="1327"/>
                      <a:pt x="778" y="664"/>
                    </a:cubicBezTo>
                    <a:cubicBezTo>
                      <a:pt x="755" y="412"/>
                      <a:pt x="641" y="184"/>
                      <a:pt x="5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106"/>
              <p:cNvSpPr/>
              <p:nvPr/>
            </p:nvSpPr>
            <p:spPr>
              <a:xfrm>
                <a:off x="3023375" y="4774275"/>
                <a:ext cx="42325" cy="57550"/>
              </a:xfrm>
              <a:custGeom>
                <a:avLst/>
                <a:gdLst/>
                <a:ahLst/>
                <a:cxnLst/>
                <a:rect l="l" t="t" r="r" b="b"/>
                <a:pathLst>
                  <a:path w="1693" h="2302" extrusionOk="0">
                    <a:moveTo>
                      <a:pt x="663" y="1"/>
                    </a:moveTo>
                    <a:lnTo>
                      <a:pt x="663" y="24"/>
                    </a:lnTo>
                    <a:cubicBezTo>
                      <a:pt x="0" y="207"/>
                      <a:pt x="320" y="641"/>
                      <a:pt x="434" y="1007"/>
                    </a:cubicBezTo>
                    <a:cubicBezTo>
                      <a:pt x="434" y="1350"/>
                      <a:pt x="457" y="1670"/>
                      <a:pt x="457" y="1990"/>
                    </a:cubicBezTo>
                    <a:lnTo>
                      <a:pt x="686" y="1990"/>
                    </a:lnTo>
                    <a:cubicBezTo>
                      <a:pt x="958" y="2045"/>
                      <a:pt x="1173" y="2301"/>
                      <a:pt x="1456" y="2301"/>
                    </a:cubicBezTo>
                    <a:cubicBezTo>
                      <a:pt x="1530" y="2301"/>
                      <a:pt x="1608" y="2284"/>
                      <a:pt x="1692" y="2242"/>
                    </a:cubicBezTo>
                    <a:cubicBezTo>
                      <a:pt x="1349" y="1487"/>
                      <a:pt x="1006" y="755"/>
                      <a:pt x="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106"/>
              <p:cNvSpPr/>
              <p:nvPr/>
            </p:nvSpPr>
            <p:spPr>
              <a:xfrm>
                <a:off x="3025075" y="4742275"/>
                <a:ext cx="17175" cy="57200"/>
              </a:xfrm>
              <a:custGeom>
                <a:avLst/>
                <a:gdLst/>
                <a:ahLst/>
                <a:cxnLst/>
                <a:rect l="l" t="t" r="r" b="b"/>
                <a:pathLst>
                  <a:path w="687" h="2288" extrusionOk="0">
                    <a:moveTo>
                      <a:pt x="161" y="0"/>
                    </a:moveTo>
                    <a:cubicBezTo>
                      <a:pt x="92" y="0"/>
                      <a:pt x="1" y="92"/>
                      <a:pt x="1" y="138"/>
                    </a:cubicBezTo>
                    <a:cubicBezTo>
                      <a:pt x="46" y="709"/>
                      <a:pt x="92" y="1281"/>
                      <a:pt x="115" y="1853"/>
                    </a:cubicBezTo>
                    <a:cubicBezTo>
                      <a:pt x="138" y="2035"/>
                      <a:pt x="229" y="2173"/>
                      <a:pt x="366" y="2287"/>
                    </a:cubicBezTo>
                    <a:cubicBezTo>
                      <a:pt x="389" y="1944"/>
                      <a:pt x="229" y="1555"/>
                      <a:pt x="595" y="1281"/>
                    </a:cubicBezTo>
                    <a:cubicBezTo>
                      <a:pt x="687" y="846"/>
                      <a:pt x="435" y="481"/>
                      <a:pt x="344" y="92"/>
                    </a:cubicBezTo>
                    <a:cubicBezTo>
                      <a:pt x="298" y="23"/>
                      <a:pt x="229" y="0"/>
                      <a:pt x="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106"/>
              <p:cNvSpPr/>
              <p:nvPr/>
            </p:nvSpPr>
            <p:spPr>
              <a:xfrm>
                <a:off x="3038800" y="4728550"/>
                <a:ext cx="8025" cy="20600"/>
              </a:xfrm>
              <a:custGeom>
                <a:avLst/>
                <a:gdLst/>
                <a:ahLst/>
                <a:cxnLst/>
                <a:rect l="l" t="t" r="r" b="b"/>
                <a:pathLst>
                  <a:path w="321" h="824" extrusionOk="0">
                    <a:moveTo>
                      <a:pt x="92" y="1"/>
                    </a:moveTo>
                    <a:lnTo>
                      <a:pt x="92" y="1"/>
                    </a:lnTo>
                    <a:cubicBezTo>
                      <a:pt x="69" y="298"/>
                      <a:pt x="0" y="595"/>
                      <a:pt x="298" y="824"/>
                    </a:cubicBezTo>
                    <a:cubicBezTo>
                      <a:pt x="321" y="549"/>
                      <a:pt x="252" y="252"/>
                      <a:pt x="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106"/>
              <p:cNvSpPr/>
              <p:nvPr/>
            </p:nvSpPr>
            <p:spPr>
              <a:xfrm>
                <a:off x="3059375" y="4865025"/>
                <a:ext cx="66350" cy="74500"/>
              </a:xfrm>
              <a:custGeom>
                <a:avLst/>
                <a:gdLst/>
                <a:ahLst/>
                <a:cxnLst/>
                <a:rect l="l" t="t" r="r" b="b"/>
                <a:pathLst>
                  <a:path w="2654" h="2980" extrusionOk="0">
                    <a:moveTo>
                      <a:pt x="799" y="1"/>
                    </a:moveTo>
                    <a:cubicBezTo>
                      <a:pt x="687" y="1"/>
                      <a:pt x="579" y="45"/>
                      <a:pt x="504" y="121"/>
                    </a:cubicBezTo>
                    <a:lnTo>
                      <a:pt x="1" y="624"/>
                    </a:lnTo>
                    <a:cubicBezTo>
                      <a:pt x="527" y="1333"/>
                      <a:pt x="938" y="2088"/>
                      <a:pt x="1235" y="2911"/>
                    </a:cubicBezTo>
                    <a:cubicBezTo>
                      <a:pt x="1270" y="2956"/>
                      <a:pt x="1321" y="2979"/>
                      <a:pt x="1373" y="2979"/>
                    </a:cubicBezTo>
                    <a:cubicBezTo>
                      <a:pt x="1424" y="2979"/>
                      <a:pt x="1476" y="2956"/>
                      <a:pt x="1510" y="2911"/>
                    </a:cubicBezTo>
                    <a:cubicBezTo>
                      <a:pt x="1578" y="2659"/>
                      <a:pt x="1876" y="2408"/>
                      <a:pt x="1510" y="2156"/>
                    </a:cubicBezTo>
                    <a:cubicBezTo>
                      <a:pt x="1350" y="2042"/>
                      <a:pt x="1464" y="1950"/>
                      <a:pt x="1578" y="1882"/>
                    </a:cubicBezTo>
                    <a:cubicBezTo>
                      <a:pt x="1673" y="1797"/>
                      <a:pt x="1767" y="1766"/>
                      <a:pt x="1861" y="1766"/>
                    </a:cubicBezTo>
                    <a:cubicBezTo>
                      <a:pt x="1996" y="1766"/>
                      <a:pt x="2130" y="1828"/>
                      <a:pt x="2264" y="1882"/>
                    </a:cubicBezTo>
                    <a:cubicBezTo>
                      <a:pt x="2653" y="578"/>
                      <a:pt x="1624" y="395"/>
                      <a:pt x="870" y="7"/>
                    </a:cubicBezTo>
                    <a:cubicBezTo>
                      <a:pt x="846" y="3"/>
                      <a:pt x="822" y="1"/>
                      <a:pt x="7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106"/>
              <p:cNvSpPr/>
              <p:nvPr/>
            </p:nvSpPr>
            <p:spPr>
              <a:xfrm>
                <a:off x="3090250" y="4937200"/>
                <a:ext cx="19450" cy="25750"/>
              </a:xfrm>
              <a:custGeom>
                <a:avLst/>
                <a:gdLst/>
                <a:ahLst/>
                <a:cxnLst/>
                <a:rect l="l" t="t" r="r" b="b"/>
                <a:pathLst>
                  <a:path w="778" h="1030" extrusionOk="0">
                    <a:moveTo>
                      <a:pt x="0" y="1"/>
                    </a:moveTo>
                    <a:lnTo>
                      <a:pt x="755" y="1030"/>
                    </a:lnTo>
                    <a:cubicBezTo>
                      <a:pt x="778" y="573"/>
                      <a:pt x="709" y="207"/>
                      <a:pt x="252" y="1"/>
                    </a:cubicBezTo>
                    <a:close/>
                  </a:path>
                </a:pathLst>
              </a:custGeom>
              <a:solidFill>
                <a:srgbClr val="CB51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106"/>
              <p:cNvSpPr/>
              <p:nvPr/>
            </p:nvSpPr>
            <p:spPr>
              <a:xfrm>
                <a:off x="3829975" y="5332225"/>
                <a:ext cx="37200" cy="6900"/>
              </a:xfrm>
              <a:custGeom>
                <a:avLst/>
                <a:gdLst/>
                <a:ahLst/>
                <a:cxnLst/>
                <a:rect l="l" t="t" r="r" b="b"/>
                <a:pathLst>
                  <a:path w="1488" h="276" extrusionOk="0">
                    <a:moveTo>
                      <a:pt x="1" y="1"/>
                    </a:moveTo>
                    <a:cubicBezTo>
                      <a:pt x="218" y="184"/>
                      <a:pt x="481" y="275"/>
                      <a:pt x="744" y="275"/>
                    </a:cubicBezTo>
                    <a:cubicBezTo>
                      <a:pt x="1007" y="275"/>
                      <a:pt x="1270" y="184"/>
                      <a:pt x="1487" y="1"/>
                    </a:cubicBezTo>
                    <a:close/>
                  </a:path>
                </a:pathLst>
              </a:custGeom>
              <a:solidFill>
                <a:srgbClr val="BE4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06"/>
              <p:cNvSpPr/>
              <p:nvPr/>
            </p:nvSpPr>
            <p:spPr>
              <a:xfrm>
                <a:off x="3816275" y="5332225"/>
                <a:ext cx="7450" cy="5175"/>
              </a:xfrm>
              <a:custGeom>
                <a:avLst/>
                <a:gdLst/>
                <a:ahLst/>
                <a:cxnLst/>
                <a:rect l="l" t="t" r="r" b="b"/>
                <a:pathLst>
                  <a:path w="298" h="207" extrusionOk="0">
                    <a:moveTo>
                      <a:pt x="0" y="207"/>
                    </a:moveTo>
                    <a:lnTo>
                      <a:pt x="297" y="1"/>
                    </a:lnTo>
                    <a:close/>
                  </a:path>
                </a:pathLst>
              </a:custGeom>
              <a:solidFill>
                <a:srgbClr val="BE4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06"/>
              <p:cNvSpPr/>
              <p:nvPr/>
            </p:nvSpPr>
            <p:spPr>
              <a:xfrm>
                <a:off x="3297200" y="5169300"/>
                <a:ext cx="83475" cy="53775"/>
              </a:xfrm>
              <a:custGeom>
                <a:avLst/>
                <a:gdLst/>
                <a:ahLst/>
                <a:cxnLst/>
                <a:rect l="l" t="t" r="r" b="b"/>
                <a:pathLst>
                  <a:path w="3339" h="2151" extrusionOk="0">
                    <a:moveTo>
                      <a:pt x="1738" y="1"/>
                    </a:moveTo>
                    <a:cubicBezTo>
                      <a:pt x="1647" y="69"/>
                      <a:pt x="1486" y="92"/>
                      <a:pt x="1486" y="252"/>
                    </a:cubicBezTo>
                    <a:cubicBezTo>
                      <a:pt x="1578" y="481"/>
                      <a:pt x="1829" y="710"/>
                      <a:pt x="1692" y="938"/>
                    </a:cubicBezTo>
                    <a:cubicBezTo>
                      <a:pt x="1640" y="1044"/>
                      <a:pt x="1577" y="1080"/>
                      <a:pt x="1509" y="1080"/>
                    </a:cubicBezTo>
                    <a:cubicBezTo>
                      <a:pt x="1371" y="1080"/>
                      <a:pt x="1213" y="931"/>
                      <a:pt x="1075" y="915"/>
                    </a:cubicBezTo>
                    <a:lnTo>
                      <a:pt x="0" y="755"/>
                    </a:lnTo>
                    <a:lnTo>
                      <a:pt x="0" y="755"/>
                    </a:lnTo>
                    <a:cubicBezTo>
                      <a:pt x="160" y="1075"/>
                      <a:pt x="503" y="1258"/>
                      <a:pt x="869" y="1258"/>
                    </a:cubicBezTo>
                    <a:cubicBezTo>
                      <a:pt x="1281" y="1281"/>
                      <a:pt x="1464" y="1579"/>
                      <a:pt x="1532" y="1967"/>
                    </a:cubicBezTo>
                    <a:lnTo>
                      <a:pt x="1761" y="1990"/>
                    </a:lnTo>
                    <a:cubicBezTo>
                      <a:pt x="1955" y="2100"/>
                      <a:pt x="2176" y="2151"/>
                      <a:pt x="2401" y="2151"/>
                    </a:cubicBezTo>
                    <a:cubicBezTo>
                      <a:pt x="2600" y="2151"/>
                      <a:pt x="2803" y="2111"/>
                      <a:pt x="2996" y="2036"/>
                    </a:cubicBezTo>
                    <a:cubicBezTo>
                      <a:pt x="3339" y="1601"/>
                      <a:pt x="2904" y="1304"/>
                      <a:pt x="2813" y="961"/>
                    </a:cubicBezTo>
                    <a:cubicBezTo>
                      <a:pt x="2515" y="572"/>
                      <a:pt x="2241" y="161"/>
                      <a:pt x="1738" y="1"/>
                    </a:cubicBezTo>
                    <a:close/>
                  </a:path>
                </a:pathLst>
              </a:custGeom>
              <a:solidFill>
                <a:srgbClr val="C95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106"/>
              <p:cNvSpPr/>
              <p:nvPr/>
            </p:nvSpPr>
            <p:spPr>
              <a:xfrm>
                <a:off x="3234875" y="5143575"/>
                <a:ext cx="25175" cy="18900"/>
              </a:xfrm>
              <a:custGeom>
                <a:avLst/>
                <a:gdLst/>
                <a:ahLst/>
                <a:cxnLst/>
                <a:rect l="l" t="t" r="r" b="b"/>
                <a:pathLst>
                  <a:path w="1007" h="756" extrusionOk="0">
                    <a:moveTo>
                      <a:pt x="1" y="1"/>
                    </a:moveTo>
                    <a:lnTo>
                      <a:pt x="229" y="504"/>
                    </a:lnTo>
                    <a:lnTo>
                      <a:pt x="504" y="755"/>
                    </a:lnTo>
                    <a:lnTo>
                      <a:pt x="732" y="755"/>
                    </a:lnTo>
                    <a:lnTo>
                      <a:pt x="1007" y="732"/>
                    </a:lnTo>
                    <a:cubicBezTo>
                      <a:pt x="755" y="389"/>
                      <a:pt x="504"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106"/>
              <p:cNvSpPr/>
              <p:nvPr/>
            </p:nvSpPr>
            <p:spPr>
              <a:xfrm>
                <a:off x="3284625" y="5181250"/>
                <a:ext cx="12600" cy="6950"/>
              </a:xfrm>
              <a:custGeom>
                <a:avLst/>
                <a:gdLst/>
                <a:ahLst/>
                <a:cxnLst/>
                <a:rect l="l" t="t" r="r" b="b"/>
                <a:pathLst>
                  <a:path w="504" h="278" extrusionOk="0">
                    <a:moveTo>
                      <a:pt x="52" y="0"/>
                    </a:moveTo>
                    <a:cubicBezTo>
                      <a:pt x="35" y="0"/>
                      <a:pt x="18" y="1"/>
                      <a:pt x="0" y="3"/>
                    </a:cubicBezTo>
                    <a:cubicBezTo>
                      <a:pt x="92" y="186"/>
                      <a:pt x="297" y="277"/>
                      <a:pt x="503" y="277"/>
                    </a:cubicBezTo>
                    <a:cubicBezTo>
                      <a:pt x="399" y="110"/>
                      <a:pt x="237" y="0"/>
                      <a:pt x="52" y="0"/>
                    </a:cubicBezTo>
                    <a:close/>
                  </a:path>
                </a:pathLst>
              </a:custGeom>
              <a:solidFill>
                <a:srgbClr val="C95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106"/>
              <p:cNvSpPr/>
              <p:nvPr/>
            </p:nvSpPr>
            <p:spPr>
              <a:xfrm>
                <a:off x="4197575" y="5168725"/>
                <a:ext cx="20600" cy="12600"/>
              </a:xfrm>
              <a:custGeom>
                <a:avLst/>
                <a:gdLst/>
                <a:ahLst/>
                <a:cxnLst/>
                <a:rect l="l" t="t" r="r" b="b"/>
                <a:pathLst>
                  <a:path w="824" h="504" extrusionOk="0">
                    <a:moveTo>
                      <a:pt x="366" y="1"/>
                    </a:moveTo>
                    <a:cubicBezTo>
                      <a:pt x="0" y="24"/>
                      <a:pt x="0" y="47"/>
                      <a:pt x="69" y="504"/>
                    </a:cubicBezTo>
                    <a:cubicBezTo>
                      <a:pt x="343" y="367"/>
                      <a:pt x="640" y="298"/>
                      <a:pt x="823" y="1"/>
                    </a:cubicBez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106"/>
              <p:cNvSpPr/>
              <p:nvPr/>
            </p:nvSpPr>
            <p:spPr>
              <a:xfrm>
                <a:off x="4187275" y="5181250"/>
                <a:ext cx="12025" cy="6450"/>
              </a:xfrm>
              <a:custGeom>
                <a:avLst/>
                <a:gdLst/>
                <a:ahLst/>
                <a:cxnLst/>
                <a:rect l="l" t="t" r="r" b="b"/>
                <a:pathLst>
                  <a:path w="481" h="258" extrusionOk="0">
                    <a:moveTo>
                      <a:pt x="428" y="0"/>
                    </a:moveTo>
                    <a:cubicBezTo>
                      <a:pt x="244" y="0"/>
                      <a:pt x="84" y="108"/>
                      <a:pt x="0" y="254"/>
                    </a:cubicBezTo>
                    <a:cubicBezTo>
                      <a:pt x="19" y="257"/>
                      <a:pt x="38" y="258"/>
                      <a:pt x="56" y="258"/>
                    </a:cubicBezTo>
                    <a:cubicBezTo>
                      <a:pt x="224" y="258"/>
                      <a:pt x="398" y="167"/>
                      <a:pt x="481" y="3"/>
                    </a:cubicBezTo>
                    <a:cubicBezTo>
                      <a:pt x="463" y="1"/>
                      <a:pt x="446" y="0"/>
                      <a:pt x="428" y="0"/>
                    </a:cubicBez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106"/>
              <p:cNvSpPr/>
              <p:nvPr/>
            </p:nvSpPr>
            <p:spPr>
              <a:xfrm>
                <a:off x="3467550" y="5257100"/>
                <a:ext cx="180100" cy="68300"/>
              </a:xfrm>
              <a:custGeom>
                <a:avLst/>
                <a:gdLst/>
                <a:ahLst/>
                <a:cxnLst/>
                <a:rect l="l" t="t" r="r" b="b"/>
                <a:pathLst>
                  <a:path w="7204" h="2732" extrusionOk="0">
                    <a:moveTo>
                      <a:pt x="1105" y="1"/>
                    </a:moveTo>
                    <a:cubicBezTo>
                      <a:pt x="981" y="1"/>
                      <a:pt x="857" y="11"/>
                      <a:pt x="732" y="33"/>
                    </a:cubicBezTo>
                    <a:cubicBezTo>
                      <a:pt x="0" y="285"/>
                      <a:pt x="46" y="719"/>
                      <a:pt x="458" y="1222"/>
                    </a:cubicBezTo>
                    <a:cubicBezTo>
                      <a:pt x="938" y="1291"/>
                      <a:pt x="1304" y="1565"/>
                      <a:pt x="1693" y="1748"/>
                    </a:cubicBezTo>
                    <a:cubicBezTo>
                      <a:pt x="2058" y="1977"/>
                      <a:pt x="2493" y="1817"/>
                      <a:pt x="2836" y="2022"/>
                    </a:cubicBezTo>
                    <a:cubicBezTo>
                      <a:pt x="3225" y="2114"/>
                      <a:pt x="3636" y="2000"/>
                      <a:pt x="3956" y="2251"/>
                    </a:cubicBezTo>
                    <a:cubicBezTo>
                      <a:pt x="4005" y="2256"/>
                      <a:pt x="4055" y="2258"/>
                      <a:pt x="4105" y="2258"/>
                    </a:cubicBezTo>
                    <a:cubicBezTo>
                      <a:pt x="4261" y="2258"/>
                      <a:pt x="4421" y="2239"/>
                      <a:pt x="4575" y="2239"/>
                    </a:cubicBezTo>
                    <a:cubicBezTo>
                      <a:pt x="4809" y="2239"/>
                      <a:pt x="5031" y="2283"/>
                      <a:pt x="5214" y="2503"/>
                    </a:cubicBezTo>
                    <a:lnTo>
                      <a:pt x="5969" y="2503"/>
                    </a:lnTo>
                    <a:cubicBezTo>
                      <a:pt x="6055" y="2503"/>
                      <a:pt x="6144" y="2496"/>
                      <a:pt x="6231" y="2496"/>
                    </a:cubicBezTo>
                    <a:cubicBezTo>
                      <a:pt x="6419" y="2496"/>
                      <a:pt x="6598" y="2528"/>
                      <a:pt x="6723" y="2731"/>
                    </a:cubicBezTo>
                    <a:cubicBezTo>
                      <a:pt x="7066" y="2457"/>
                      <a:pt x="7203" y="2160"/>
                      <a:pt x="6975" y="1771"/>
                    </a:cubicBezTo>
                    <a:cubicBezTo>
                      <a:pt x="6883" y="1657"/>
                      <a:pt x="6769" y="1542"/>
                      <a:pt x="6609" y="1497"/>
                    </a:cubicBezTo>
                    <a:cubicBezTo>
                      <a:pt x="6472" y="1405"/>
                      <a:pt x="6357" y="1314"/>
                      <a:pt x="6220" y="1245"/>
                    </a:cubicBezTo>
                    <a:lnTo>
                      <a:pt x="6083" y="1176"/>
                    </a:lnTo>
                    <a:lnTo>
                      <a:pt x="5786" y="993"/>
                    </a:lnTo>
                    <a:cubicBezTo>
                      <a:pt x="5075" y="821"/>
                      <a:pt x="4384" y="486"/>
                      <a:pt x="3638" y="486"/>
                    </a:cubicBezTo>
                    <a:cubicBezTo>
                      <a:pt x="3592" y="486"/>
                      <a:pt x="3545" y="488"/>
                      <a:pt x="3499" y="490"/>
                    </a:cubicBezTo>
                    <a:cubicBezTo>
                      <a:pt x="2927" y="468"/>
                      <a:pt x="2424" y="239"/>
                      <a:pt x="1875" y="125"/>
                    </a:cubicBezTo>
                    <a:cubicBezTo>
                      <a:pt x="1627" y="47"/>
                      <a:pt x="1368" y="1"/>
                      <a:pt x="11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106"/>
              <p:cNvSpPr/>
              <p:nvPr/>
            </p:nvSpPr>
            <p:spPr>
              <a:xfrm>
                <a:off x="3401225" y="5234625"/>
                <a:ext cx="89775" cy="53050"/>
              </a:xfrm>
              <a:custGeom>
                <a:avLst/>
                <a:gdLst/>
                <a:ahLst/>
                <a:cxnLst/>
                <a:rect l="l" t="t" r="r" b="b"/>
                <a:pathLst>
                  <a:path w="3591" h="2122" extrusionOk="0">
                    <a:moveTo>
                      <a:pt x="687" y="0"/>
                    </a:moveTo>
                    <a:cubicBezTo>
                      <a:pt x="635" y="0"/>
                      <a:pt x="584" y="6"/>
                      <a:pt x="527" y="17"/>
                    </a:cubicBezTo>
                    <a:cubicBezTo>
                      <a:pt x="1" y="360"/>
                      <a:pt x="275" y="635"/>
                      <a:pt x="618" y="886"/>
                    </a:cubicBezTo>
                    <a:lnTo>
                      <a:pt x="870" y="1138"/>
                    </a:lnTo>
                    <a:cubicBezTo>
                      <a:pt x="1007" y="1298"/>
                      <a:pt x="1236" y="1229"/>
                      <a:pt x="1373" y="1389"/>
                    </a:cubicBezTo>
                    <a:cubicBezTo>
                      <a:pt x="1441" y="1481"/>
                      <a:pt x="1533" y="1549"/>
                      <a:pt x="1602" y="1641"/>
                    </a:cubicBezTo>
                    <a:cubicBezTo>
                      <a:pt x="1703" y="1618"/>
                      <a:pt x="1799" y="1608"/>
                      <a:pt x="1892" y="1608"/>
                    </a:cubicBezTo>
                    <a:cubicBezTo>
                      <a:pt x="2362" y="1608"/>
                      <a:pt x="2728" y="1873"/>
                      <a:pt x="3111" y="2121"/>
                    </a:cubicBezTo>
                    <a:cubicBezTo>
                      <a:pt x="3111" y="1755"/>
                      <a:pt x="2745" y="1321"/>
                      <a:pt x="3362" y="1115"/>
                    </a:cubicBezTo>
                    <a:cubicBezTo>
                      <a:pt x="3591" y="863"/>
                      <a:pt x="2996" y="841"/>
                      <a:pt x="3202" y="589"/>
                    </a:cubicBezTo>
                    <a:cubicBezTo>
                      <a:pt x="2905" y="315"/>
                      <a:pt x="2493" y="292"/>
                      <a:pt x="2105" y="177"/>
                    </a:cubicBezTo>
                    <a:cubicBezTo>
                      <a:pt x="2036" y="219"/>
                      <a:pt x="1967" y="233"/>
                      <a:pt x="1899" y="233"/>
                    </a:cubicBezTo>
                    <a:cubicBezTo>
                      <a:pt x="1739" y="233"/>
                      <a:pt x="1579" y="155"/>
                      <a:pt x="1419" y="155"/>
                    </a:cubicBezTo>
                    <a:cubicBezTo>
                      <a:pt x="1236" y="109"/>
                      <a:pt x="1030" y="86"/>
                      <a:pt x="847" y="17"/>
                    </a:cubicBezTo>
                    <a:cubicBezTo>
                      <a:pt x="790" y="6"/>
                      <a:pt x="738" y="0"/>
                      <a:pt x="687" y="0"/>
                    </a:cubicBezTo>
                    <a:close/>
                  </a:path>
                </a:pathLst>
              </a:custGeom>
              <a:solidFill>
                <a:srgbClr val="C3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106"/>
              <p:cNvSpPr/>
              <p:nvPr/>
            </p:nvSpPr>
            <p:spPr>
              <a:xfrm>
                <a:off x="3509850" y="5300425"/>
                <a:ext cx="32050" cy="9425"/>
              </a:xfrm>
              <a:custGeom>
                <a:avLst/>
                <a:gdLst/>
                <a:ahLst/>
                <a:cxnLst/>
                <a:rect l="l" t="t" r="r" b="b"/>
                <a:pathLst>
                  <a:path w="1282" h="377" extrusionOk="0">
                    <a:moveTo>
                      <a:pt x="643" y="1"/>
                    </a:moveTo>
                    <a:cubicBezTo>
                      <a:pt x="480" y="1"/>
                      <a:pt x="312" y="22"/>
                      <a:pt x="148" y="22"/>
                    </a:cubicBezTo>
                    <a:cubicBezTo>
                      <a:pt x="98" y="22"/>
                      <a:pt x="49" y="20"/>
                      <a:pt x="1" y="15"/>
                    </a:cubicBezTo>
                    <a:lnTo>
                      <a:pt x="1" y="15"/>
                    </a:lnTo>
                    <a:cubicBezTo>
                      <a:pt x="183" y="289"/>
                      <a:pt x="481" y="244"/>
                      <a:pt x="755" y="267"/>
                    </a:cubicBezTo>
                    <a:cubicBezTo>
                      <a:pt x="839" y="334"/>
                      <a:pt x="947" y="376"/>
                      <a:pt x="1053" y="376"/>
                    </a:cubicBezTo>
                    <a:cubicBezTo>
                      <a:pt x="1092" y="376"/>
                      <a:pt x="1130" y="370"/>
                      <a:pt x="1167" y="358"/>
                    </a:cubicBezTo>
                    <a:cubicBezTo>
                      <a:pt x="1212" y="312"/>
                      <a:pt x="1235" y="289"/>
                      <a:pt x="1281" y="244"/>
                    </a:cubicBezTo>
                    <a:cubicBezTo>
                      <a:pt x="1092" y="43"/>
                      <a:pt x="872" y="1"/>
                      <a:pt x="643" y="1"/>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106"/>
              <p:cNvSpPr/>
              <p:nvPr/>
            </p:nvSpPr>
            <p:spPr>
              <a:xfrm>
                <a:off x="3539000" y="5303950"/>
                <a:ext cx="27475" cy="9450"/>
              </a:xfrm>
              <a:custGeom>
                <a:avLst/>
                <a:gdLst/>
                <a:ahLst/>
                <a:cxnLst/>
                <a:rect l="l" t="t" r="r" b="b"/>
                <a:pathLst>
                  <a:path w="1099" h="378" extrusionOk="0">
                    <a:moveTo>
                      <a:pt x="482" y="0"/>
                    </a:moveTo>
                    <a:cubicBezTo>
                      <a:pt x="357" y="0"/>
                      <a:pt x="231" y="33"/>
                      <a:pt x="115" y="103"/>
                    </a:cubicBezTo>
                    <a:lnTo>
                      <a:pt x="92" y="126"/>
                    </a:lnTo>
                    <a:cubicBezTo>
                      <a:pt x="69" y="126"/>
                      <a:pt x="46" y="148"/>
                      <a:pt x="24" y="194"/>
                    </a:cubicBezTo>
                    <a:cubicBezTo>
                      <a:pt x="1" y="240"/>
                      <a:pt x="24" y="309"/>
                      <a:pt x="115" y="331"/>
                    </a:cubicBezTo>
                    <a:lnTo>
                      <a:pt x="847" y="377"/>
                    </a:lnTo>
                    <a:lnTo>
                      <a:pt x="1098" y="354"/>
                    </a:lnTo>
                    <a:cubicBezTo>
                      <a:pt x="962" y="127"/>
                      <a:pt x="725" y="0"/>
                      <a:pt x="482" y="0"/>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106"/>
              <p:cNvSpPr/>
              <p:nvPr/>
            </p:nvSpPr>
            <p:spPr>
              <a:xfrm>
                <a:off x="3528725" y="5307075"/>
                <a:ext cx="13175" cy="5825"/>
              </a:xfrm>
              <a:custGeom>
                <a:avLst/>
                <a:gdLst/>
                <a:ahLst/>
                <a:cxnLst/>
                <a:rect l="l" t="t" r="r" b="b"/>
                <a:pathLst>
                  <a:path w="527" h="233" extrusionOk="0">
                    <a:moveTo>
                      <a:pt x="0" y="1"/>
                    </a:moveTo>
                    <a:cubicBezTo>
                      <a:pt x="103" y="144"/>
                      <a:pt x="279" y="233"/>
                      <a:pt x="463" y="233"/>
                    </a:cubicBezTo>
                    <a:cubicBezTo>
                      <a:pt x="484" y="233"/>
                      <a:pt x="505" y="232"/>
                      <a:pt x="526" y="229"/>
                    </a:cubicBezTo>
                    <a:lnTo>
                      <a:pt x="503" y="1"/>
                    </a:ln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106"/>
              <p:cNvSpPr/>
              <p:nvPr/>
            </p:nvSpPr>
            <p:spPr>
              <a:xfrm>
                <a:off x="3341200" y="5212750"/>
                <a:ext cx="100650" cy="44050"/>
              </a:xfrm>
              <a:custGeom>
                <a:avLst/>
                <a:gdLst/>
                <a:ahLst/>
                <a:cxnLst/>
                <a:rect l="l" t="t" r="r" b="b"/>
                <a:pathLst>
                  <a:path w="4026" h="1762" extrusionOk="0">
                    <a:moveTo>
                      <a:pt x="1236" y="1"/>
                    </a:moveTo>
                    <a:cubicBezTo>
                      <a:pt x="1058" y="214"/>
                      <a:pt x="844" y="255"/>
                      <a:pt x="621" y="255"/>
                    </a:cubicBezTo>
                    <a:cubicBezTo>
                      <a:pt x="479" y="255"/>
                      <a:pt x="334" y="238"/>
                      <a:pt x="192" y="238"/>
                    </a:cubicBezTo>
                    <a:cubicBezTo>
                      <a:pt x="127" y="238"/>
                      <a:pt x="63" y="242"/>
                      <a:pt x="1" y="252"/>
                    </a:cubicBezTo>
                    <a:cubicBezTo>
                      <a:pt x="961" y="824"/>
                      <a:pt x="1967" y="1327"/>
                      <a:pt x="2996" y="1761"/>
                    </a:cubicBezTo>
                    <a:cubicBezTo>
                      <a:pt x="2745" y="1167"/>
                      <a:pt x="2745" y="1167"/>
                      <a:pt x="3248" y="1007"/>
                    </a:cubicBezTo>
                    <a:cubicBezTo>
                      <a:pt x="3522" y="984"/>
                      <a:pt x="3842" y="1030"/>
                      <a:pt x="4025" y="755"/>
                    </a:cubicBezTo>
                    <a:cubicBezTo>
                      <a:pt x="3660" y="412"/>
                      <a:pt x="3156" y="481"/>
                      <a:pt x="2768" y="206"/>
                    </a:cubicBezTo>
                    <a:cubicBezTo>
                      <a:pt x="2653" y="254"/>
                      <a:pt x="2543" y="273"/>
                      <a:pt x="2435" y="273"/>
                    </a:cubicBezTo>
                    <a:cubicBezTo>
                      <a:pt x="2025" y="273"/>
                      <a:pt x="1652" y="1"/>
                      <a:pt x="1236" y="1"/>
                    </a:cubicBezTo>
                    <a:close/>
                  </a:path>
                </a:pathLst>
              </a:custGeom>
              <a:solidFill>
                <a:srgbClr val="BB39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06"/>
              <p:cNvSpPr/>
              <p:nvPr/>
            </p:nvSpPr>
            <p:spPr>
              <a:xfrm>
                <a:off x="3422375" y="5262975"/>
                <a:ext cx="12600" cy="6400"/>
              </a:xfrm>
              <a:custGeom>
                <a:avLst/>
                <a:gdLst/>
                <a:ahLst/>
                <a:cxnLst/>
                <a:rect l="l" t="t" r="r" b="b"/>
                <a:pathLst>
                  <a:path w="504" h="256" extrusionOk="0">
                    <a:moveTo>
                      <a:pt x="63" y="0"/>
                    </a:moveTo>
                    <a:cubicBezTo>
                      <a:pt x="42" y="0"/>
                      <a:pt x="22" y="2"/>
                      <a:pt x="1" y="4"/>
                    </a:cubicBezTo>
                    <a:lnTo>
                      <a:pt x="1" y="255"/>
                    </a:lnTo>
                    <a:lnTo>
                      <a:pt x="504" y="255"/>
                    </a:lnTo>
                    <a:cubicBezTo>
                      <a:pt x="401" y="91"/>
                      <a:pt x="243" y="0"/>
                      <a:pt x="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106"/>
              <p:cNvSpPr/>
              <p:nvPr/>
            </p:nvSpPr>
            <p:spPr>
              <a:xfrm>
                <a:off x="3039950" y="4819750"/>
                <a:ext cx="38325" cy="48325"/>
              </a:xfrm>
              <a:custGeom>
                <a:avLst/>
                <a:gdLst/>
                <a:ahLst/>
                <a:cxnLst/>
                <a:rect l="l" t="t" r="r" b="b"/>
                <a:pathLst>
                  <a:path w="1533" h="1933" extrusionOk="0">
                    <a:moveTo>
                      <a:pt x="309" y="0"/>
                    </a:moveTo>
                    <a:cubicBezTo>
                      <a:pt x="192" y="0"/>
                      <a:pt x="78" y="61"/>
                      <a:pt x="23" y="171"/>
                    </a:cubicBezTo>
                    <a:cubicBezTo>
                      <a:pt x="160" y="308"/>
                      <a:pt x="160" y="537"/>
                      <a:pt x="23" y="674"/>
                    </a:cubicBezTo>
                    <a:cubicBezTo>
                      <a:pt x="0" y="766"/>
                      <a:pt x="0" y="834"/>
                      <a:pt x="23" y="926"/>
                    </a:cubicBezTo>
                    <a:cubicBezTo>
                      <a:pt x="114" y="994"/>
                      <a:pt x="183" y="1109"/>
                      <a:pt x="252" y="1177"/>
                    </a:cubicBezTo>
                    <a:cubicBezTo>
                      <a:pt x="412" y="1429"/>
                      <a:pt x="480" y="1772"/>
                      <a:pt x="755" y="1932"/>
                    </a:cubicBezTo>
                    <a:cubicBezTo>
                      <a:pt x="1532" y="1749"/>
                      <a:pt x="1418" y="1223"/>
                      <a:pt x="1258" y="674"/>
                    </a:cubicBezTo>
                    <a:cubicBezTo>
                      <a:pt x="1166" y="606"/>
                      <a:pt x="1098" y="514"/>
                      <a:pt x="1029" y="423"/>
                    </a:cubicBezTo>
                    <a:lnTo>
                      <a:pt x="526" y="80"/>
                    </a:lnTo>
                    <a:cubicBezTo>
                      <a:pt x="463" y="26"/>
                      <a:pt x="386" y="0"/>
                      <a:pt x="3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106"/>
              <p:cNvSpPr/>
              <p:nvPr/>
            </p:nvSpPr>
            <p:spPr>
              <a:xfrm>
                <a:off x="3058800" y="4837175"/>
                <a:ext cx="22325" cy="30900"/>
              </a:xfrm>
              <a:custGeom>
                <a:avLst/>
                <a:gdLst/>
                <a:ahLst/>
                <a:cxnLst/>
                <a:rect l="l" t="t" r="r" b="b"/>
                <a:pathLst>
                  <a:path w="893" h="1236" extrusionOk="0">
                    <a:moveTo>
                      <a:pt x="504" y="0"/>
                    </a:moveTo>
                    <a:cubicBezTo>
                      <a:pt x="458" y="115"/>
                      <a:pt x="367" y="252"/>
                      <a:pt x="389" y="343"/>
                    </a:cubicBezTo>
                    <a:cubicBezTo>
                      <a:pt x="595" y="801"/>
                      <a:pt x="207" y="983"/>
                      <a:pt x="1" y="1235"/>
                    </a:cubicBezTo>
                    <a:lnTo>
                      <a:pt x="755" y="1235"/>
                    </a:lnTo>
                    <a:cubicBezTo>
                      <a:pt x="893" y="1098"/>
                      <a:pt x="893" y="869"/>
                      <a:pt x="755" y="732"/>
                    </a:cubicBezTo>
                    <a:cubicBezTo>
                      <a:pt x="710" y="480"/>
                      <a:pt x="778" y="160"/>
                      <a:pt x="5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106"/>
              <p:cNvSpPr/>
              <p:nvPr/>
            </p:nvSpPr>
            <p:spPr>
              <a:xfrm>
                <a:off x="3040525" y="4824025"/>
                <a:ext cx="6300" cy="12600"/>
              </a:xfrm>
              <a:custGeom>
                <a:avLst/>
                <a:gdLst/>
                <a:ahLst/>
                <a:cxnLst/>
                <a:rect l="l" t="t" r="r" b="b"/>
                <a:pathLst>
                  <a:path w="252" h="504" extrusionOk="0">
                    <a:moveTo>
                      <a:pt x="0" y="0"/>
                    </a:moveTo>
                    <a:cubicBezTo>
                      <a:pt x="0" y="183"/>
                      <a:pt x="0" y="343"/>
                      <a:pt x="0" y="503"/>
                    </a:cubicBezTo>
                    <a:cubicBezTo>
                      <a:pt x="229" y="343"/>
                      <a:pt x="252" y="183"/>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106"/>
              <p:cNvSpPr/>
              <p:nvPr/>
            </p:nvSpPr>
            <p:spPr>
              <a:xfrm>
                <a:off x="3040525" y="4842875"/>
                <a:ext cx="5725" cy="6325"/>
              </a:xfrm>
              <a:custGeom>
                <a:avLst/>
                <a:gdLst/>
                <a:ahLst/>
                <a:cxnLst/>
                <a:rect l="l" t="t" r="r" b="b"/>
                <a:pathLst>
                  <a:path w="229" h="253" extrusionOk="0">
                    <a:moveTo>
                      <a:pt x="0" y="1"/>
                    </a:moveTo>
                    <a:lnTo>
                      <a:pt x="229" y="252"/>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06"/>
              <p:cNvSpPr/>
              <p:nvPr/>
            </p:nvSpPr>
            <p:spPr>
              <a:xfrm>
                <a:off x="3228600" y="5137300"/>
                <a:ext cx="6300" cy="6300"/>
              </a:xfrm>
              <a:custGeom>
                <a:avLst/>
                <a:gdLst/>
                <a:ahLst/>
                <a:cxnLst/>
                <a:rect l="l" t="t" r="r" b="b"/>
                <a:pathLst>
                  <a:path w="252" h="252" extrusionOk="0">
                    <a:moveTo>
                      <a:pt x="0" y="0"/>
                    </a:moveTo>
                    <a:lnTo>
                      <a:pt x="252" y="25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106"/>
              <p:cNvSpPr/>
              <p:nvPr/>
            </p:nvSpPr>
            <p:spPr>
              <a:xfrm>
                <a:off x="3434950" y="5269350"/>
                <a:ext cx="6325" cy="5750"/>
              </a:xfrm>
              <a:custGeom>
                <a:avLst/>
                <a:gdLst/>
                <a:ahLst/>
                <a:cxnLst/>
                <a:rect l="l" t="t" r="r" b="b"/>
                <a:pathLst>
                  <a:path w="253" h="230" extrusionOk="0">
                    <a:moveTo>
                      <a:pt x="1" y="0"/>
                    </a:moveTo>
                    <a:cubicBezTo>
                      <a:pt x="92" y="92"/>
                      <a:pt x="161" y="160"/>
                      <a:pt x="253" y="229"/>
                    </a:cubicBezTo>
                    <a:cubicBezTo>
                      <a:pt x="161" y="160"/>
                      <a:pt x="92" y="69"/>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106"/>
              <p:cNvSpPr/>
              <p:nvPr/>
            </p:nvSpPr>
            <p:spPr>
              <a:xfrm>
                <a:off x="4309050" y="4182450"/>
                <a:ext cx="153800" cy="340900"/>
              </a:xfrm>
              <a:custGeom>
                <a:avLst/>
                <a:gdLst/>
                <a:ahLst/>
                <a:cxnLst/>
                <a:rect l="l" t="t" r="r" b="b"/>
                <a:pathLst>
                  <a:path w="6152" h="13636" extrusionOk="0">
                    <a:moveTo>
                      <a:pt x="655" y="1"/>
                    </a:moveTo>
                    <a:cubicBezTo>
                      <a:pt x="635" y="1"/>
                      <a:pt x="615" y="3"/>
                      <a:pt x="595" y="7"/>
                    </a:cubicBezTo>
                    <a:cubicBezTo>
                      <a:pt x="389" y="53"/>
                      <a:pt x="206" y="167"/>
                      <a:pt x="69" y="327"/>
                    </a:cubicBezTo>
                    <a:cubicBezTo>
                      <a:pt x="0" y="601"/>
                      <a:pt x="46" y="876"/>
                      <a:pt x="183" y="1105"/>
                    </a:cubicBezTo>
                    <a:cubicBezTo>
                      <a:pt x="229" y="1219"/>
                      <a:pt x="274" y="1310"/>
                      <a:pt x="343" y="1402"/>
                    </a:cubicBezTo>
                    <a:cubicBezTo>
                      <a:pt x="572" y="1836"/>
                      <a:pt x="983" y="2179"/>
                      <a:pt x="1143" y="2682"/>
                    </a:cubicBezTo>
                    <a:cubicBezTo>
                      <a:pt x="1692" y="4146"/>
                      <a:pt x="2195" y="5632"/>
                      <a:pt x="2790" y="7073"/>
                    </a:cubicBezTo>
                    <a:cubicBezTo>
                      <a:pt x="2858" y="7164"/>
                      <a:pt x="2973" y="7210"/>
                      <a:pt x="3110" y="7210"/>
                    </a:cubicBezTo>
                    <a:cubicBezTo>
                      <a:pt x="3727" y="6890"/>
                      <a:pt x="3316" y="6387"/>
                      <a:pt x="3384" y="5929"/>
                    </a:cubicBezTo>
                    <a:lnTo>
                      <a:pt x="3384" y="5929"/>
                    </a:lnTo>
                    <a:cubicBezTo>
                      <a:pt x="3773" y="7896"/>
                      <a:pt x="4894" y="9657"/>
                      <a:pt x="5054" y="11692"/>
                    </a:cubicBezTo>
                    <a:cubicBezTo>
                      <a:pt x="5099" y="12149"/>
                      <a:pt x="5305" y="12561"/>
                      <a:pt x="5648" y="12881"/>
                    </a:cubicBezTo>
                    <a:cubicBezTo>
                      <a:pt x="5968" y="13041"/>
                      <a:pt x="5831" y="13498"/>
                      <a:pt x="6151" y="13635"/>
                    </a:cubicBezTo>
                    <a:cubicBezTo>
                      <a:pt x="6083" y="12881"/>
                      <a:pt x="6151" y="12080"/>
                      <a:pt x="5762" y="11372"/>
                    </a:cubicBezTo>
                    <a:cubicBezTo>
                      <a:pt x="5671" y="11212"/>
                      <a:pt x="5671" y="11052"/>
                      <a:pt x="5762" y="10891"/>
                    </a:cubicBezTo>
                    <a:cubicBezTo>
                      <a:pt x="5831" y="10754"/>
                      <a:pt x="5831" y="10571"/>
                      <a:pt x="5762" y="10411"/>
                    </a:cubicBezTo>
                    <a:cubicBezTo>
                      <a:pt x="5237" y="9725"/>
                      <a:pt x="5259" y="8879"/>
                      <a:pt x="5008" y="8102"/>
                    </a:cubicBezTo>
                    <a:cubicBezTo>
                      <a:pt x="4848" y="7622"/>
                      <a:pt x="4528" y="7256"/>
                      <a:pt x="4413" y="6775"/>
                    </a:cubicBezTo>
                    <a:cubicBezTo>
                      <a:pt x="4299" y="6204"/>
                      <a:pt x="4093" y="5655"/>
                      <a:pt x="3842" y="5152"/>
                    </a:cubicBezTo>
                    <a:cubicBezTo>
                      <a:pt x="3544" y="4672"/>
                      <a:pt x="3704" y="3986"/>
                      <a:pt x="3201" y="3597"/>
                    </a:cubicBezTo>
                    <a:cubicBezTo>
                      <a:pt x="3201" y="2888"/>
                      <a:pt x="2698" y="2614"/>
                      <a:pt x="2150" y="2362"/>
                    </a:cubicBezTo>
                    <a:cubicBezTo>
                      <a:pt x="1921" y="2065"/>
                      <a:pt x="1967" y="1608"/>
                      <a:pt x="1646" y="1356"/>
                    </a:cubicBezTo>
                    <a:cubicBezTo>
                      <a:pt x="1189" y="1310"/>
                      <a:pt x="1532" y="716"/>
                      <a:pt x="1143" y="601"/>
                    </a:cubicBezTo>
                    <a:cubicBezTo>
                      <a:pt x="983" y="487"/>
                      <a:pt x="1029" y="236"/>
                      <a:pt x="892" y="98"/>
                    </a:cubicBezTo>
                    <a:cubicBezTo>
                      <a:pt x="835" y="42"/>
                      <a:pt x="748" y="1"/>
                      <a:pt x="6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06"/>
              <p:cNvSpPr/>
              <p:nvPr/>
            </p:nvSpPr>
            <p:spPr>
              <a:xfrm>
                <a:off x="4350200" y="4216350"/>
                <a:ext cx="12600" cy="25175"/>
              </a:xfrm>
              <a:custGeom>
                <a:avLst/>
                <a:gdLst/>
                <a:ahLst/>
                <a:cxnLst/>
                <a:rect l="l" t="t" r="r" b="b"/>
                <a:pathLst>
                  <a:path w="504" h="1007" extrusionOk="0">
                    <a:moveTo>
                      <a:pt x="0" y="0"/>
                    </a:moveTo>
                    <a:cubicBezTo>
                      <a:pt x="0" y="389"/>
                      <a:pt x="183" y="755"/>
                      <a:pt x="504" y="1006"/>
                    </a:cubicBezTo>
                    <a:cubicBezTo>
                      <a:pt x="504" y="778"/>
                      <a:pt x="481" y="503"/>
                      <a:pt x="481" y="252"/>
                    </a:cubicBezTo>
                    <a:cubicBezTo>
                      <a:pt x="412" y="160"/>
                      <a:pt x="298" y="92"/>
                      <a:pt x="229" y="0"/>
                    </a:cubicBez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106"/>
              <p:cNvSpPr/>
              <p:nvPr/>
            </p:nvSpPr>
            <p:spPr>
              <a:xfrm>
                <a:off x="4355925" y="4216350"/>
                <a:ext cx="6300" cy="6875"/>
              </a:xfrm>
              <a:custGeom>
                <a:avLst/>
                <a:gdLst/>
                <a:ahLst/>
                <a:cxnLst/>
                <a:rect l="l" t="t" r="r" b="b"/>
                <a:pathLst>
                  <a:path w="252" h="275" extrusionOk="0">
                    <a:moveTo>
                      <a:pt x="252" y="274"/>
                    </a:moveTo>
                    <a:lnTo>
                      <a:pt x="0" y="0"/>
                    </a:lnTo>
                    <a:close/>
                  </a:path>
                </a:pathLst>
              </a:custGeom>
              <a:solidFill>
                <a:srgbClr val="B83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106"/>
              <p:cNvSpPr/>
              <p:nvPr/>
            </p:nvSpPr>
            <p:spPr>
              <a:xfrm>
                <a:off x="4233575" y="4092850"/>
                <a:ext cx="94925" cy="100000"/>
              </a:xfrm>
              <a:custGeom>
                <a:avLst/>
                <a:gdLst/>
                <a:ahLst/>
                <a:cxnLst/>
                <a:rect l="l" t="t" r="r" b="b"/>
                <a:pathLst>
                  <a:path w="3797" h="4000" extrusionOk="0">
                    <a:moveTo>
                      <a:pt x="462" y="0"/>
                    </a:moveTo>
                    <a:cubicBezTo>
                      <a:pt x="291" y="0"/>
                      <a:pt x="139" y="100"/>
                      <a:pt x="24" y="344"/>
                    </a:cubicBezTo>
                    <a:cubicBezTo>
                      <a:pt x="1" y="458"/>
                      <a:pt x="24" y="573"/>
                      <a:pt x="46" y="687"/>
                    </a:cubicBezTo>
                    <a:cubicBezTo>
                      <a:pt x="161" y="870"/>
                      <a:pt x="321" y="1007"/>
                      <a:pt x="435" y="1190"/>
                    </a:cubicBezTo>
                    <a:cubicBezTo>
                      <a:pt x="504" y="1281"/>
                      <a:pt x="549" y="1350"/>
                      <a:pt x="618" y="1464"/>
                    </a:cubicBezTo>
                    <a:cubicBezTo>
                      <a:pt x="664" y="1556"/>
                      <a:pt x="710" y="1647"/>
                      <a:pt x="778" y="1739"/>
                    </a:cubicBezTo>
                    <a:cubicBezTo>
                      <a:pt x="1281" y="2310"/>
                      <a:pt x="1487" y="3065"/>
                      <a:pt x="2150" y="3499"/>
                    </a:cubicBezTo>
                    <a:cubicBezTo>
                      <a:pt x="2242" y="3591"/>
                      <a:pt x="2333" y="3660"/>
                      <a:pt x="2402" y="3728"/>
                    </a:cubicBezTo>
                    <a:cubicBezTo>
                      <a:pt x="2493" y="3797"/>
                      <a:pt x="2585" y="3865"/>
                      <a:pt x="2676" y="3911"/>
                    </a:cubicBezTo>
                    <a:cubicBezTo>
                      <a:pt x="2749" y="3971"/>
                      <a:pt x="2834" y="4000"/>
                      <a:pt x="2921" y="4000"/>
                    </a:cubicBezTo>
                    <a:cubicBezTo>
                      <a:pt x="3000" y="4000"/>
                      <a:pt x="3081" y="3977"/>
                      <a:pt x="3156" y="3934"/>
                    </a:cubicBezTo>
                    <a:cubicBezTo>
                      <a:pt x="3175" y="3936"/>
                      <a:pt x="3193" y="3937"/>
                      <a:pt x="3212" y="3937"/>
                    </a:cubicBezTo>
                    <a:cubicBezTo>
                      <a:pt x="3380" y="3937"/>
                      <a:pt x="3557" y="3847"/>
                      <a:pt x="3659" y="3682"/>
                    </a:cubicBezTo>
                    <a:cubicBezTo>
                      <a:pt x="3797" y="3362"/>
                      <a:pt x="3522" y="3179"/>
                      <a:pt x="3408" y="2928"/>
                    </a:cubicBezTo>
                    <a:cubicBezTo>
                      <a:pt x="3316" y="2859"/>
                      <a:pt x="3225" y="2768"/>
                      <a:pt x="3156" y="2676"/>
                    </a:cubicBezTo>
                    <a:cubicBezTo>
                      <a:pt x="2768" y="1945"/>
                      <a:pt x="2379" y="1236"/>
                      <a:pt x="1578" y="870"/>
                    </a:cubicBezTo>
                    <a:cubicBezTo>
                      <a:pt x="1304" y="733"/>
                      <a:pt x="1121" y="412"/>
                      <a:pt x="892" y="161"/>
                    </a:cubicBezTo>
                    <a:cubicBezTo>
                      <a:pt x="742" y="61"/>
                      <a:pt x="596" y="0"/>
                      <a:pt x="4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106"/>
              <p:cNvSpPr/>
              <p:nvPr/>
            </p:nvSpPr>
            <p:spPr>
              <a:xfrm>
                <a:off x="4143250" y="4021725"/>
                <a:ext cx="112650" cy="88300"/>
              </a:xfrm>
              <a:custGeom>
                <a:avLst/>
                <a:gdLst/>
                <a:ahLst/>
                <a:cxnLst/>
                <a:rect l="l" t="t" r="r" b="b"/>
                <a:pathLst>
                  <a:path w="4506" h="3532" extrusionOk="0">
                    <a:moveTo>
                      <a:pt x="134" y="0"/>
                    </a:moveTo>
                    <a:cubicBezTo>
                      <a:pt x="90" y="0"/>
                      <a:pt x="46" y="3"/>
                      <a:pt x="1" y="10"/>
                    </a:cubicBezTo>
                    <a:cubicBezTo>
                      <a:pt x="435" y="925"/>
                      <a:pt x="1258" y="1451"/>
                      <a:pt x="1967" y="2114"/>
                    </a:cubicBezTo>
                    <a:cubicBezTo>
                      <a:pt x="2516" y="2640"/>
                      <a:pt x="2882" y="3418"/>
                      <a:pt x="3751" y="3532"/>
                    </a:cubicBezTo>
                    <a:cubicBezTo>
                      <a:pt x="3911" y="3052"/>
                      <a:pt x="3911" y="3052"/>
                      <a:pt x="4505" y="3029"/>
                    </a:cubicBezTo>
                    <a:cubicBezTo>
                      <a:pt x="4368" y="2594"/>
                      <a:pt x="3819" y="2571"/>
                      <a:pt x="3614" y="2206"/>
                    </a:cubicBezTo>
                    <a:cubicBezTo>
                      <a:pt x="3088" y="1222"/>
                      <a:pt x="2150" y="765"/>
                      <a:pt x="1258" y="262"/>
                    </a:cubicBezTo>
                    <a:cubicBezTo>
                      <a:pt x="869" y="241"/>
                      <a:pt x="516" y="0"/>
                      <a:pt x="134" y="0"/>
                    </a:cubicBezTo>
                    <a:close/>
                  </a:path>
                </a:pathLst>
              </a:custGeom>
              <a:solidFill>
                <a:srgbClr val="CA4F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106"/>
              <p:cNvSpPr/>
              <p:nvPr/>
            </p:nvSpPr>
            <p:spPr>
              <a:xfrm>
                <a:off x="4333050" y="4197475"/>
                <a:ext cx="17175" cy="18900"/>
              </a:xfrm>
              <a:custGeom>
                <a:avLst/>
                <a:gdLst/>
                <a:ahLst/>
                <a:cxnLst/>
                <a:rect l="l" t="t" r="r" b="b"/>
                <a:pathLst>
                  <a:path w="687" h="756" extrusionOk="0">
                    <a:moveTo>
                      <a:pt x="183" y="0"/>
                    </a:moveTo>
                    <a:cubicBezTo>
                      <a:pt x="206" y="161"/>
                      <a:pt x="343" y="298"/>
                      <a:pt x="229" y="458"/>
                    </a:cubicBezTo>
                    <a:cubicBezTo>
                      <a:pt x="0" y="755"/>
                      <a:pt x="252" y="755"/>
                      <a:pt x="435" y="755"/>
                    </a:cubicBezTo>
                    <a:lnTo>
                      <a:pt x="686" y="755"/>
                    </a:lnTo>
                    <a:cubicBezTo>
                      <a:pt x="641" y="161"/>
                      <a:pt x="641" y="161"/>
                      <a:pt x="183" y="0"/>
                    </a:cubicBez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106"/>
              <p:cNvSpPr/>
              <p:nvPr/>
            </p:nvSpPr>
            <p:spPr>
              <a:xfrm>
                <a:off x="4318750" y="4166600"/>
                <a:ext cx="12600" cy="18325"/>
              </a:xfrm>
              <a:custGeom>
                <a:avLst/>
                <a:gdLst/>
                <a:ahLst/>
                <a:cxnLst/>
                <a:rect l="l" t="t" r="r" b="b"/>
                <a:pathLst>
                  <a:path w="504" h="733" extrusionOk="0">
                    <a:moveTo>
                      <a:pt x="1" y="1"/>
                    </a:moveTo>
                    <a:lnTo>
                      <a:pt x="1" y="1"/>
                    </a:lnTo>
                    <a:cubicBezTo>
                      <a:pt x="24" y="252"/>
                      <a:pt x="92" y="504"/>
                      <a:pt x="252" y="732"/>
                    </a:cubicBezTo>
                    <a:lnTo>
                      <a:pt x="504" y="732"/>
                    </a:lnTo>
                    <a:cubicBezTo>
                      <a:pt x="504" y="412"/>
                      <a:pt x="298" y="92"/>
                      <a:pt x="1" y="1"/>
                    </a:cubicBez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06"/>
              <p:cNvSpPr/>
              <p:nvPr/>
            </p:nvSpPr>
            <p:spPr>
              <a:xfrm>
                <a:off x="4330200" y="4184900"/>
                <a:ext cx="7450" cy="12600"/>
              </a:xfrm>
              <a:custGeom>
                <a:avLst/>
                <a:gdLst/>
                <a:ahLst/>
                <a:cxnLst/>
                <a:rect l="l" t="t" r="r" b="b"/>
                <a:pathLst>
                  <a:path w="298" h="504" extrusionOk="0">
                    <a:moveTo>
                      <a:pt x="46" y="0"/>
                    </a:moveTo>
                    <a:lnTo>
                      <a:pt x="46" y="0"/>
                    </a:lnTo>
                    <a:cubicBezTo>
                      <a:pt x="0" y="206"/>
                      <a:pt x="114" y="412"/>
                      <a:pt x="297" y="503"/>
                    </a:cubicBezTo>
                    <a:cubicBezTo>
                      <a:pt x="297" y="298"/>
                      <a:pt x="206" y="115"/>
                      <a:pt x="46" y="0"/>
                    </a:cubicBez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06"/>
              <p:cNvSpPr/>
              <p:nvPr/>
            </p:nvSpPr>
            <p:spPr>
              <a:xfrm>
                <a:off x="4312475" y="4160325"/>
                <a:ext cx="6300" cy="6300"/>
              </a:xfrm>
              <a:custGeom>
                <a:avLst/>
                <a:gdLst/>
                <a:ahLst/>
                <a:cxnLst/>
                <a:rect l="l" t="t" r="r" b="b"/>
                <a:pathLst>
                  <a:path w="252" h="252" extrusionOk="0">
                    <a:moveTo>
                      <a:pt x="252" y="252"/>
                    </a:moveTo>
                    <a:lnTo>
                      <a:pt x="0" y="0"/>
                    </a:ln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106"/>
              <p:cNvSpPr/>
              <p:nvPr/>
            </p:nvSpPr>
            <p:spPr>
              <a:xfrm>
                <a:off x="4123825" y="4017525"/>
                <a:ext cx="116075" cy="106800"/>
              </a:xfrm>
              <a:custGeom>
                <a:avLst/>
                <a:gdLst/>
                <a:ahLst/>
                <a:cxnLst/>
                <a:rect l="l" t="t" r="r" b="b"/>
                <a:pathLst>
                  <a:path w="4643" h="4272" extrusionOk="0">
                    <a:moveTo>
                      <a:pt x="295" y="0"/>
                    </a:moveTo>
                    <a:cubicBezTo>
                      <a:pt x="196" y="0"/>
                      <a:pt x="98" y="55"/>
                      <a:pt x="0" y="224"/>
                    </a:cubicBezTo>
                    <a:cubicBezTo>
                      <a:pt x="160" y="407"/>
                      <a:pt x="320" y="590"/>
                      <a:pt x="503" y="750"/>
                    </a:cubicBezTo>
                    <a:cubicBezTo>
                      <a:pt x="1715" y="1665"/>
                      <a:pt x="2813" y="2717"/>
                      <a:pt x="3796" y="3860"/>
                    </a:cubicBezTo>
                    <a:cubicBezTo>
                      <a:pt x="3933" y="4020"/>
                      <a:pt x="4093" y="4157"/>
                      <a:pt x="4253" y="4272"/>
                    </a:cubicBezTo>
                    <a:cubicBezTo>
                      <a:pt x="4414" y="4226"/>
                      <a:pt x="4551" y="4134"/>
                      <a:pt x="4619" y="3974"/>
                    </a:cubicBezTo>
                    <a:cubicBezTo>
                      <a:pt x="4642" y="3883"/>
                      <a:pt x="4619" y="3768"/>
                      <a:pt x="4528" y="3700"/>
                    </a:cubicBezTo>
                    <a:cubicBezTo>
                      <a:pt x="4253" y="3334"/>
                      <a:pt x="3910" y="3037"/>
                      <a:pt x="3545" y="2785"/>
                    </a:cubicBezTo>
                    <a:cubicBezTo>
                      <a:pt x="3270" y="2602"/>
                      <a:pt x="3019" y="2374"/>
                      <a:pt x="2836" y="2099"/>
                    </a:cubicBezTo>
                    <a:cubicBezTo>
                      <a:pt x="2241" y="1367"/>
                      <a:pt x="1532" y="727"/>
                      <a:pt x="778" y="178"/>
                    </a:cubicBezTo>
                    <a:cubicBezTo>
                      <a:pt x="610" y="136"/>
                      <a:pt x="451" y="0"/>
                      <a:pt x="295" y="0"/>
                    </a:cubicBezTo>
                    <a:close/>
                  </a:path>
                </a:pathLst>
              </a:custGeom>
              <a:solidFill>
                <a:srgbClr val="B63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106"/>
              <p:cNvSpPr/>
              <p:nvPr/>
            </p:nvSpPr>
            <p:spPr>
              <a:xfrm>
                <a:off x="3798550" y="3865400"/>
                <a:ext cx="206950" cy="60700"/>
              </a:xfrm>
              <a:custGeom>
                <a:avLst/>
                <a:gdLst/>
                <a:ahLst/>
                <a:cxnLst/>
                <a:rect l="l" t="t" r="r" b="b"/>
                <a:pathLst>
                  <a:path w="8278" h="2428" extrusionOk="0">
                    <a:moveTo>
                      <a:pt x="1671" y="1"/>
                    </a:moveTo>
                    <a:cubicBezTo>
                      <a:pt x="1314" y="1"/>
                      <a:pt x="955" y="23"/>
                      <a:pt x="599" y="23"/>
                    </a:cubicBezTo>
                    <a:cubicBezTo>
                      <a:pt x="537" y="23"/>
                      <a:pt x="474" y="22"/>
                      <a:pt x="412" y="21"/>
                    </a:cubicBezTo>
                    <a:cubicBezTo>
                      <a:pt x="69" y="21"/>
                      <a:pt x="46" y="272"/>
                      <a:pt x="92" y="547"/>
                    </a:cubicBezTo>
                    <a:cubicBezTo>
                      <a:pt x="115" y="615"/>
                      <a:pt x="46" y="684"/>
                      <a:pt x="0" y="753"/>
                    </a:cubicBezTo>
                    <a:cubicBezTo>
                      <a:pt x="249" y="1096"/>
                      <a:pt x="578" y="1133"/>
                      <a:pt x="917" y="1133"/>
                    </a:cubicBezTo>
                    <a:cubicBezTo>
                      <a:pt x="1008" y="1133"/>
                      <a:pt x="1100" y="1130"/>
                      <a:pt x="1191" y="1130"/>
                    </a:cubicBezTo>
                    <a:cubicBezTo>
                      <a:pt x="1414" y="1130"/>
                      <a:pt x="1634" y="1146"/>
                      <a:pt x="1830" y="1256"/>
                    </a:cubicBezTo>
                    <a:cubicBezTo>
                      <a:pt x="2058" y="1256"/>
                      <a:pt x="2287" y="1278"/>
                      <a:pt x="2516" y="1347"/>
                    </a:cubicBezTo>
                    <a:cubicBezTo>
                      <a:pt x="2549" y="1354"/>
                      <a:pt x="2582" y="1357"/>
                      <a:pt x="2616" y="1357"/>
                    </a:cubicBezTo>
                    <a:cubicBezTo>
                      <a:pt x="2697" y="1357"/>
                      <a:pt x="2778" y="1340"/>
                      <a:pt x="2859" y="1324"/>
                    </a:cubicBezTo>
                    <a:cubicBezTo>
                      <a:pt x="3384" y="1416"/>
                      <a:pt x="3888" y="1644"/>
                      <a:pt x="4413" y="1759"/>
                    </a:cubicBezTo>
                    <a:cubicBezTo>
                      <a:pt x="5379" y="1983"/>
                      <a:pt x="6305" y="2428"/>
                      <a:pt x="7290" y="2428"/>
                    </a:cubicBezTo>
                    <a:cubicBezTo>
                      <a:pt x="7612" y="2428"/>
                      <a:pt x="7940" y="2380"/>
                      <a:pt x="8278" y="2262"/>
                    </a:cubicBezTo>
                    <a:cubicBezTo>
                      <a:pt x="8095" y="1782"/>
                      <a:pt x="7638" y="1759"/>
                      <a:pt x="7272" y="1644"/>
                    </a:cubicBezTo>
                    <a:cubicBezTo>
                      <a:pt x="6334" y="1324"/>
                      <a:pt x="5397" y="1027"/>
                      <a:pt x="4459" y="707"/>
                    </a:cubicBezTo>
                    <a:cubicBezTo>
                      <a:pt x="4185" y="638"/>
                      <a:pt x="3933" y="478"/>
                      <a:pt x="3750" y="249"/>
                    </a:cubicBezTo>
                    <a:cubicBezTo>
                      <a:pt x="3683" y="256"/>
                      <a:pt x="3616" y="258"/>
                      <a:pt x="3549" y="258"/>
                    </a:cubicBezTo>
                    <a:cubicBezTo>
                      <a:pt x="3366" y="258"/>
                      <a:pt x="3186" y="237"/>
                      <a:pt x="3019" y="204"/>
                    </a:cubicBezTo>
                    <a:cubicBezTo>
                      <a:pt x="2579" y="37"/>
                      <a:pt x="2126" y="1"/>
                      <a:pt x="1671" y="1"/>
                    </a:cubicBezTo>
                    <a:close/>
                  </a:path>
                </a:pathLst>
              </a:custGeom>
              <a:solidFill>
                <a:srgbClr val="EDA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106"/>
              <p:cNvSpPr/>
              <p:nvPr/>
            </p:nvSpPr>
            <p:spPr>
              <a:xfrm>
                <a:off x="3620175" y="3875750"/>
                <a:ext cx="249275" cy="26775"/>
              </a:xfrm>
              <a:custGeom>
                <a:avLst/>
                <a:gdLst/>
                <a:ahLst/>
                <a:cxnLst/>
                <a:rect l="l" t="t" r="r" b="b"/>
                <a:pathLst>
                  <a:path w="9971" h="1071" extrusionOk="0">
                    <a:moveTo>
                      <a:pt x="3231" y="0"/>
                    </a:moveTo>
                    <a:cubicBezTo>
                      <a:pt x="3046" y="0"/>
                      <a:pt x="2861" y="23"/>
                      <a:pt x="2676" y="64"/>
                    </a:cubicBezTo>
                    <a:cubicBezTo>
                      <a:pt x="1990" y="178"/>
                      <a:pt x="1304" y="224"/>
                      <a:pt x="618" y="316"/>
                    </a:cubicBezTo>
                    <a:lnTo>
                      <a:pt x="115" y="590"/>
                    </a:lnTo>
                    <a:cubicBezTo>
                      <a:pt x="92" y="590"/>
                      <a:pt x="47" y="613"/>
                      <a:pt x="24" y="659"/>
                    </a:cubicBezTo>
                    <a:cubicBezTo>
                      <a:pt x="1" y="704"/>
                      <a:pt x="24" y="773"/>
                      <a:pt x="115" y="819"/>
                    </a:cubicBezTo>
                    <a:cubicBezTo>
                      <a:pt x="949" y="780"/>
                      <a:pt x="1783" y="593"/>
                      <a:pt x="2631" y="593"/>
                    </a:cubicBezTo>
                    <a:cubicBezTo>
                      <a:pt x="2783" y="593"/>
                      <a:pt x="2935" y="599"/>
                      <a:pt x="3088" y="613"/>
                    </a:cubicBezTo>
                    <a:cubicBezTo>
                      <a:pt x="3614" y="659"/>
                      <a:pt x="4163" y="659"/>
                      <a:pt x="4688" y="704"/>
                    </a:cubicBezTo>
                    <a:cubicBezTo>
                      <a:pt x="5855" y="773"/>
                      <a:pt x="6998" y="842"/>
                      <a:pt x="8141" y="979"/>
                    </a:cubicBezTo>
                    <a:cubicBezTo>
                      <a:pt x="8522" y="1040"/>
                      <a:pt x="8914" y="1070"/>
                      <a:pt x="9302" y="1070"/>
                    </a:cubicBezTo>
                    <a:cubicBezTo>
                      <a:pt x="9496" y="1070"/>
                      <a:pt x="9689" y="1063"/>
                      <a:pt x="9879" y="1047"/>
                    </a:cubicBezTo>
                    <a:cubicBezTo>
                      <a:pt x="9902" y="1047"/>
                      <a:pt x="9925" y="1025"/>
                      <a:pt x="9948" y="979"/>
                    </a:cubicBezTo>
                    <a:cubicBezTo>
                      <a:pt x="9971" y="933"/>
                      <a:pt x="9948" y="887"/>
                      <a:pt x="9879" y="842"/>
                    </a:cubicBezTo>
                    <a:lnTo>
                      <a:pt x="9651" y="842"/>
                    </a:lnTo>
                    <a:cubicBezTo>
                      <a:pt x="9513" y="704"/>
                      <a:pt x="9285" y="750"/>
                      <a:pt x="9147" y="590"/>
                    </a:cubicBezTo>
                    <a:cubicBezTo>
                      <a:pt x="8699" y="573"/>
                      <a:pt x="8263" y="364"/>
                      <a:pt x="7813" y="364"/>
                    </a:cubicBezTo>
                    <a:cubicBezTo>
                      <a:pt x="7643" y="364"/>
                      <a:pt x="7471" y="394"/>
                      <a:pt x="7295" y="476"/>
                    </a:cubicBezTo>
                    <a:cubicBezTo>
                      <a:pt x="7272" y="476"/>
                      <a:pt x="7204" y="361"/>
                      <a:pt x="7135" y="316"/>
                    </a:cubicBezTo>
                    <a:lnTo>
                      <a:pt x="6609" y="316"/>
                    </a:lnTo>
                    <a:cubicBezTo>
                      <a:pt x="6564" y="247"/>
                      <a:pt x="6472" y="201"/>
                      <a:pt x="6381" y="178"/>
                    </a:cubicBezTo>
                    <a:cubicBezTo>
                      <a:pt x="6266" y="201"/>
                      <a:pt x="6175" y="247"/>
                      <a:pt x="6129" y="316"/>
                    </a:cubicBezTo>
                    <a:cubicBezTo>
                      <a:pt x="5959" y="331"/>
                      <a:pt x="5789" y="338"/>
                      <a:pt x="5620" y="338"/>
                    </a:cubicBezTo>
                    <a:cubicBezTo>
                      <a:pt x="5037" y="338"/>
                      <a:pt x="4460" y="252"/>
                      <a:pt x="3911" y="110"/>
                    </a:cubicBezTo>
                    <a:cubicBezTo>
                      <a:pt x="3684" y="34"/>
                      <a:pt x="3458" y="0"/>
                      <a:pt x="3231" y="0"/>
                    </a:cubicBezTo>
                    <a:close/>
                  </a:path>
                </a:pathLst>
              </a:custGeom>
              <a:solidFill>
                <a:srgbClr val="E18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106"/>
              <p:cNvSpPr/>
              <p:nvPr/>
            </p:nvSpPr>
            <p:spPr>
              <a:xfrm>
                <a:off x="3757950" y="3865325"/>
                <a:ext cx="28050" cy="18900"/>
              </a:xfrm>
              <a:custGeom>
                <a:avLst/>
                <a:gdLst/>
                <a:ahLst/>
                <a:cxnLst/>
                <a:rect l="l" t="t" r="r" b="b"/>
                <a:pathLst>
                  <a:path w="1122" h="756" extrusionOk="0">
                    <a:moveTo>
                      <a:pt x="870" y="1"/>
                    </a:moveTo>
                    <a:cubicBezTo>
                      <a:pt x="618" y="24"/>
                      <a:pt x="367" y="24"/>
                      <a:pt x="138" y="70"/>
                    </a:cubicBezTo>
                    <a:cubicBezTo>
                      <a:pt x="69" y="92"/>
                      <a:pt x="24" y="161"/>
                      <a:pt x="1" y="252"/>
                    </a:cubicBezTo>
                    <a:cubicBezTo>
                      <a:pt x="1" y="321"/>
                      <a:pt x="46" y="390"/>
                      <a:pt x="115" y="435"/>
                    </a:cubicBezTo>
                    <a:cubicBezTo>
                      <a:pt x="275" y="527"/>
                      <a:pt x="504" y="550"/>
                      <a:pt x="618" y="756"/>
                    </a:cubicBezTo>
                    <a:lnTo>
                      <a:pt x="870" y="756"/>
                    </a:lnTo>
                    <a:cubicBezTo>
                      <a:pt x="961" y="687"/>
                      <a:pt x="1053" y="595"/>
                      <a:pt x="1121" y="504"/>
                    </a:cubicBezTo>
                    <a:cubicBezTo>
                      <a:pt x="1121" y="413"/>
                      <a:pt x="1121" y="344"/>
                      <a:pt x="1121" y="252"/>
                    </a:cubicBezTo>
                    <a:cubicBezTo>
                      <a:pt x="1030" y="184"/>
                      <a:pt x="938" y="92"/>
                      <a:pt x="870" y="1"/>
                    </a:cubicBezTo>
                    <a:close/>
                  </a:path>
                </a:pathLst>
              </a:custGeom>
              <a:solidFill>
                <a:srgbClr val="F1A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106"/>
              <p:cNvSpPr/>
              <p:nvPr/>
            </p:nvSpPr>
            <p:spPr>
              <a:xfrm>
                <a:off x="3779675" y="3865325"/>
                <a:ext cx="6325" cy="6325"/>
              </a:xfrm>
              <a:custGeom>
                <a:avLst/>
                <a:gdLst/>
                <a:ahLst/>
                <a:cxnLst/>
                <a:rect l="l" t="t" r="r" b="b"/>
                <a:pathLst>
                  <a:path w="253" h="253" extrusionOk="0">
                    <a:moveTo>
                      <a:pt x="252" y="252"/>
                    </a:moveTo>
                    <a:lnTo>
                      <a:pt x="1" y="1"/>
                    </a:lnTo>
                    <a:close/>
                  </a:path>
                </a:pathLst>
              </a:custGeom>
              <a:solidFill>
                <a:srgbClr val="EDA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06"/>
              <p:cNvSpPr/>
              <p:nvPr/>
            </p:nvSpPr>
            <p:spPr>
              <a:xfrm>
                <a:off x="3779675" y="3877900"/>
                <a:ext cx="6325" cy="6325"/>
              </a:xfrm>
              <a:custGeom>
                <a:avLst/>
                <a:gdLst/>
                <a:ahLst/>
                <a:cxnLst/>
                <a:rect l="l" t="t" r="r" b="b"/>
                <a:pathLst>
                  <a:path w="253" h="253" extrusionOk="0">
                    <a:moveTo>
                      <a:pt x="252" y="1"/>
                    </a:moveTo>
                    <a:lnTo>
                      <a:pt x="1" y="253"/>
                    </a:lnTo>
                    <a:lnTo>
                      <a:pt x="252" y="253"/>
                    </a:lnTo>
                    <a:cubicBezTo>
                      <a:pt x="252" y="161"/>
                      <a:pt x="252" y="92"/>
                      <a:pt x="252" y="1"/>
                    </a:cubicBezTo>
                    <a:close/>
                  </a:path>
                </a:pathLst>
              </a:custGeom>
              <a:solidFill>
                <a:srgbClr val="EDA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106"/>
              <p:cNvSpPr/>
              <p:nvPr/>
            </p:nvSpPr>
            <p:spPr>
              <a:xfrm>
                <a:off x="3867150" y="3894225"/>
                <a:ext cx="169225" cy="66600"/>
              </a:xfrm>
              <a:custGeom>
                <a:avLst/>
                <a:gdLst/>
                <a:ahLst/>
                <a:cxnLst/>
                <a:rect l="l" t="t" r="r" b="b"/>
                <a:pathLst>
                  <a:path w="6769" h="2664" extrusionOk="0">
                    <a:moveTo>
                      <a:pt x="399" y="0"/>
                    </a:moveTo>
                    <a:cubicBezTo>
                      <a:pt x="267" y="0"/>
                      <a:pt x="133" y="29"/>
                      <a:pt x="0" y="103"/>
                    </a:cubicBezTo>
                    <a:lnTo>
                      <a:pt x="0" y="308"/>
                    </a:lnTo>
                    <a:cubicBezTo>
                      <a:pt x="686" y="606"/>
                      <a:pt x="1395" y="880"/>
                      <a:pt x="2104" y="1086"/>
                    </a:cubicBezTo>
                    <a:cubicBezTo>
                      <a:pt x="3476" y="1360"/>
                      <a:pt x="4825" y="1680"/>
                      <a:pt x="6037" y="2504"/>
                    </a:cubicBezTo>
                    <a:cubicBezTo>
                      <a:pt x="6197" y="2572"/>
                      <a:pt x="6334" y="2618"/>
                      <a:pt x="6517" y="2664"/>
                    </a:cubicBezTo>
                    <a:lnTo>
                      <a:pt x="6769" y="2366"/>
                    </a:lnTo>
                    <a:cubicBezTo>
                      <a:pt x="6631" y="2138"/>
                      <a:pt x="6449" y="1932"/>
                      <a:pt x="6197" y="1795"/>
                    </a:cubicBezTo>
                    <a:cubicBezTo>
                      <a:pt x="6128" y="1726"/>
                      <a:pt x="6014" y="1680"/>
                      <a:pt x="5923" y="1635"/>
                    </a:cubicBezTo>
                    <a:lnTo>
                      <a:pt x="5763" y="1612"/>
                    </a:lnTo>
                    <a:cubicBezTo>
                      <a:pt x="5374" y="1520"/>
                      <a:pt x="5374" y="1520"/>
                      <a:pt x="5511" y="1109"/>
                    </a:cubicBezTo>
                    <a:cubicBezTo>
                      <a:pt x="4048" y="994"/>
                      <a:pt x="2584" y="697"/>
                      <a:pt x="1189" y="217"/>
                    </a:cubicBezTo>
                    <a:cubicBezTo>
                      <a:pt x="942" y="124"/>
                      <a:pt x="674" y="0"/>
                      <a:pt x="399" y="0"/>
                    </a:cubicBezTo>
                    <a:close/>
                  </a:path>
                </a:pathLst>
              </a:custGeom>
              <a:solidFill>
                <a:srgbClr val="E28C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106"/>
              <p:cNvSpPr/>
              <p:nvPr/>
            </p:nvSpPr>
            <p:spPr>
              <a:xfrm>
                <a:off x="4011200" y="3928800"/>
                <a:ext cx="39475" cy="24600"/>
              </a:xfrm>
              <a:custGeom>
                <a:avLst/>
                <a:gdLst/>
                <a:ahLst/>
                <a:cxnLst/>
                <a:rect l="l" t="t" r="r" b="b"/>
                <a:pathLst>
                  <a:path w="1579" h="984" extrusionOk="0">
                    <a:moveTo>
                      <a:pt x="389" y="0"/>
                    </a:moveTo>
                    <a:cubicBezTo>
                      <a:pt x="233" y="0"/>
                      <a:pt x="89" y="87"/>
                      <a:pt x="1" y="229"/>
                    </a:cubicBezTo>
                    <a:cubicBezTo>
                      <a:pt x="115" y="297"/>
                      <a:pt x="161" y="412"/>
                      <a:pt x="252" y="480"/>
                    </a:cubicBezTo>
                    <a:cubicBezTo>
                      <a:pt x="389" y="778"/>
                      <a:pt x="687" y="983"/>
                      <a:pt x="1007" y="983"/>
                    </a:cubicBezTo>
                    <a:cubicBezTo>
                      <a:pt x="1098" y="983"/>
                      <a:pt x="1167" y="983"/>
                      <a:pt x="1258" y="961"/>
                    </a:cubicBezTo>
                    <a:cubicBezTo>
                      <a:pt x="1373" y="938"/>
                      <a:pt x="1464" y="892"/>
                      <a:pt x="1578" y="846"/>
                    </a:cubicBezTo>
                    <a:cubicBezTo>
                      <a:pt x="1555" y="755"/>
                      <a:pt x="1510" y="640"/>
                      <a:pt x="1441" y="549"/>
                    </a:cubicBezTo>
                    <a:cubicBezTo>
                      <a:pt x="1190" y="297"/>
                      <a:pt x="869" y="114"/>
                      <a:pt x="526" y="23"/>
                    </a:cubicBezTo>
                    <a:cubicBezTo>
                      <a:pt x="480" y="8"/>
                      <a:pt x="434" y="0"/>
                      <a:pt x="389" y="0"/>
                    </a:cubicBezTo>
                    <a:close/>
                  </a:path>
                </a:pathLst>
              </a:custGeom>
              <a:solidFill>
                <a:srgbClr val="F0BE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106"/>
              <p:cNvSpPr/>
              <p:nvPr/>
            </p:nvSpPr>
            <p:spPr>
              <a:xfrm>
                <a:off x="4230150" y="4116300"/>
                <a:ext cx="152075" cy="245925"/>
              </a:xfrm>
              <a:custGeom>
                <a:avLst/>
                <a:gdLst/>
                <a:ahLst/>
                <a:cxnLst/>
                <a:rect l="l" t="t" r="r" b="b"/>
                <a:pathLst>
                  <a:path w="6083" h="9837" extrusionOk="0">
                    <a:moveTo>
                      <a:pt x="275" y="0"/>
                    </a:moveTo>
                    <a:lnTo>
                      <a:pt x="0" y="298"/>
                    </a:lnTo>
                    <a:cubicBezTo>
                      <a:pt x="732" y="1258"/>
                      <a:pt x="1487" y="2196"/>
                      <a:pt x="2219" y="3156"/>
                    </a:cubicBezTo>
                    <a:cubicBezTo>
                      <a:pt x="3293" y="4619"/>
                      <a:pt x="4208" y="6197"/>
                      <a:pt x="4917" y="7867"/>
                    </a:cubicBezTo>
                    <a:cubicBezTo>
                      <a:pt x="5191" y="8507"/>
                      <a:pt x="5351" y="9216"/>
                      <a:pt x="5786" y="9787"/>
                    </a:cubicBezTo>
                    <a:cubicBezTo>
                      <a:pt x="5828" y="9819"/>
                      <a:pt x="5876" y="9836"/>
                      <a:pt x="5921" y="9836"/>
                    </a:cubicBezTo>
                    <a:cubicBezTo>
                      <a:pt x="5973" y="9836"/>
                      <a:pt x="6023" y="9813"/>
                      <a:pt x="6060" y="9764"/>
                    </a:cubicBezTo>
                    <a:cubicBezTo>
                      <a:pt x="6083" y="9604"/>
                      <a:pt x="6060" y="9444"/>
                      <a:pt x="6014" y="9284"/>
                    </a:cubicBezTo>
                    <a:cubicBezTo>
                      <a:pt x="5763" y="8667"/>
                      <a:pt x="5466" y="8072"/>
                      <a:pt x="5534" y="7386"/>
                    </a:cubicBezTo>
                    <a:cubicBezTo>
                      <a:pt x="5534" y="7318"/>
                      <a:pt x="5511" y="7226"/>
                      <a:pt x="5466" y="7158"/>
                    </a:cubicBezTo>
                    <a:cubicBezTo>
                      <a:pt x="4894" y="6563"/>
                      <a:pt x="4871" y="5740"/>
                      <a:pt x="4528" y="5031"/>
                    </a:cubicBezTo>
                    <a:cubicBezTo>
                      <a:pt x="4048" y="4757"/>
                      <a:pt x="3682" y="4299"/>
                      <a:pt x="3545" y="3751"/>
                    </a:cubicBezTo>
                    <a:cubicBezTo>
                      <a:pt x="3225" y="3476"/>
                      <a:pt x="2973" y="3133"/>
                      <a:pt x="2790" y="2767"/>
                    </a:cubicBezTo>
                    <a:cubicBezTo>
                      <a:pt x="2699" y="2676"/>
                      <a:pt x="2630" y="2584"/>
                      <a:pt x="2562" y="2493"/>
                    </a:cubicBezTo>
                    <a:cubicBezTo>
                      <a:pt x="2447" y="2127"/>
                      <a:pt x="1921" y="2081"/>
                      <a:pt x="1830" y="1715"/>
                    </a:cubicBezTo>
                    <a:cubicBezTo>
                      <a:pt x="1715" y="1212"/>
                      <a:pt x="1258" y="938"/>
                      <a:pt x="1029" y="503"/>
                    </a:cubicBezTo>
                    <a:cubicBezTo>
                      <a:pt x="938" y="412"/>
                      <a:pt x="869" y="343"/>
                      <a:pt x="778" y="252"/>
                    </a:cubicBezTo>
                    <a:cubicBezTo>
                      <a:pt x="664" y="92"/>
                      <a:pt x="481" y="0"/>
                      <a:pt x="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106"/>
              <p:cNvSpPr/>
              <p:nvPr/>
            </p:nvSpPr>
            <p:spPr>
              <a:xfrm>
                <a:off x="4381650" y="4365675"/>
                <a:ext cx="56050" cy="260725"/>
              </a:xfrm>
              <a:custGeom>
                <a:avLst/>
                <a:gdLst/>
                <a:ahLst/>
                <a:cxnLst/>
                <a:rect l="l" t="t" r="r" b="b"/>
                <a:pathLst>
                  <a:path w="2242" h="10429" extrusionOk="0">
                    <a:moveTo>
                      <a:pt x="348" y="0"/>
                    </a:moveTo>
                    <a:cubicBezTo>
                      <a:pt x="250" y="0"/>
                      <a:pt x="159" y="43"/>
                      <a:pt x="92" y="110"/>
                    </a:cubicBezTo>
                    <a:lnTo>
                      <a:pt x="0" y="293"/>
                    </a:lnTo>
                    <a:cubicBezTo>
                      <a:pt x="275" y="1390"/>
                      <a:pt x="549" y="2465"/>
                      <a:pt x="869" y="3540"/>
                    </a:cubicBezTo>
                    <a:cubicBezTo>
                      <a:pt x="1029" y="4066"/>
                      <a:pt x="1052" y="4614"/>
                      <a:pt x="892" y="5140"/>
                    </a:cubicBezTo>
                    <a:cubicBezTo>
                      <a:pt x="572" y="6101"/>
                      <a:pt x="709" y="7015"/>
                      <a:pt x="961" y="7953"/>
                    </a:cubicBezTo>
                    <a:cubicBezTo>
                      <a:pt x="1189" y="8776"/>
                      <a:pt x="1486" y="9553"/>
                      <a:pt x="1807" y="10308"/>
                    </a:cubicBezTo>
                    <a:cubicBezTo>
                      <a:pt x="1852" y="10388"/>
                      <a:pt x="1932" y="10428"/>
                      <a:pt x="2015" y="10428"/>
                    </a:cubicBezTo>
                    <a:cubicBezTo>
                      <a:pt x="2098" y="10428"/>
                      <a:pt x="2184" y="10388"/>
                      <a:pt x="2241" y="10308"/>
                    </a:cubicBezTo>
                    <a:cubicBezTo>
                      <a:pt x="2241" y="10239"/>
                      <a:pt x="2241" y="10148"/>
                      <a:pt x="2241" y="10079"/>
                    </a:cubicBezTo>
                    <a:cubicBezTo>
                      <a:pt x="2081" y="9942"/>
                      <a:pt x="2150" y="9714"/>
                      <a:pt x="1990" y="9576"/>
                    </a:cubicBezTo>
                    <a:cubicBezTo>
                      <a:pt x="1509" y="8524"/>
                      <a:pt x="1692" y="7404"/>
                      <a:pt x="1486" y="6306"/>
                    </a:cubicBezTo>
                    <a:cubicBezTo>
                      <a:pt x="2150" y="4134"/>
                      <a:pt x="1486" y="2122"/>
                      <a:pt x="640" y="155"/>
                    </a:cubicBezTo>
                    <a:lnTo>
                      <a:pt x="457" y="18"/>
                    </a:lnTo>
                    <a:cubicBezTo>
                      <a:pt x="421" y="6"/>
                      <a:pt x="384" y="0"/>
                      <a:pt x="3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106"/>
              <p:cNvSpPr/>
              <p:nvPr/>
            </p:nvSpPr>
            <p:spPr>
              <a:xfrm>
                <a:off x="3409525" y="3890200"/>
                <a:ext cx="214100" cy="76800"/>
              </a:xfrm>
              <a:custGeom>
                <a:avLst/>
                <a:gdLst/>
                <a:ahLst/>
                <a:cxnLst/>
                <a:rect l="l" t="t" r="r" b="b"/>
                <a:pathLst>
                  <a:path w="8564" h="3072" extrusionOk="0">
                    <a:moveTo>
                      <a:pt x="8288" y="1"/>
                    </a:moveTo>
                    <a:cubicBezTo>
                      <a:pt x="7838" y="1"/>
                      <a:pt x="7404" y="93"/>
                      <a:pt x="6986" y="264"/>
                    </a:cubicBezTo>
                    <a:cubicBezTo>
                      <a:pt x="6597" y="424"/>
                      <a:pt x="6209" y="538"/>
                      <a:pt x="5797" y="538"/>
                    </a:cubicBezTo>
                    <a:cubicBezTo>
                      <a:pt x="5157" y="835"/>
                      <a:pt x="4357" y="447"/>
                      <a:pt x="3785" y="1018"/>
                    </a:cubicBezTo>
                    <a:lnTo>
                      <a:pt x="3533" y="1018"/>
                    </a:lnTo>
                    <a:cubicBezTo>
                      <a:pt x="3396" y="1155"/>
                      <a:pt x="3213" y="1270"/>
                      <a:pt x="3030" y="1361"/>
                    </a:cubicBezTo>
                    <a:cubicBezTo>
                      <a:pt x="1978" y="1704"/>
                      <a:pt x="1041" y="2322"/>
                      <a:pt x="35" y="2779"/>
                    </a:cubicBezTo>
                    <a:cubicBezTo>
                      <a:pt x="0" y="2951"/>
                      <a:pt x="18" y="3072"/>
                      <a:pt x="146" y="3072"/>
                    </a:cubicBezTo>
                    <a:cubicBezTo>
                      <a:pt x="188" y="3072"/>
                      <a:pt x="241" y="3059"/>
                      <a:pt x="309" y="3030"/>
                    </a:cubicBezTo>
                    <a:cubicBezTo>
                      <a:pt x="1247" y="2619"/>
                      <a:pt x="2161" y="2184"/>
                      <a:pt x="3099" y="1773"/>
                    </a:cubicBezTo>
                    <a:cubicBezTo>
                      <a:pt x="3465" y="1590"/>
                      <a:pt x="3853" y="1430"/>
                      <a:pt x="4265" y="1361"/>
                    </a:cubicBezTo>
                    <a:cubicBezTo>
                      <a:pt x="5729" y="1133"/>
                      <a:pt x="7123" y="607"/>
                      <a:pt x="8564" y="241"/>
                    </a:cubicBezTo>
                    <a:lnTo>
                      <a:pt x="8564" y="12"/>
                    </a:lnTo>
                    <a:cubicBezTo>
                      <a:pt x="8471" y="4"/>
                      <a:pt x="8379" y="1"/>
                      <a:pt x="8288" y="1"/>
                    </a:cubicBezTo>
                    <a:close/>
                  </a:path>
                </a:pathLst>
              </a:custGeom>
              <a:solidFill>
                <a:srgbClr val="E080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106"/>
              <p:cNvSpPr/>
              <p:nvPr/>
            </p:nvSpPr>
            <p:spPr>
              <a:xfrm>
                <a:off x="3815700" y="5281675"/>
                <a:ext cx="120650" cy="43325"/>
              </a:xfrm>
              <a:custGeom>
                <a:avLst/>
                <a:gdLst/>
                <a:ahLst/>
                <a:cxnLst/>
                <a:rect l="l" t="t" r="r" b="b"/>
                <a:pathLst>
                  <a:path w="4826" h="1733" extrusionOk="0">
                    <a:moveTo>
                      <a:pt x="3951" y="0"/>
                    </a:moveTo>
                    <a:cubicBezTo>
                      <a:pt x="3620" y="0"/>
                      <a:pt x="3282" y="69"/>
                      <a:pt x="2951" y="69"/>
                    </a:cubicBezTo>
                    <a:cubicBezTo>
                      <a:pt x="2827" y="69"/>
                      <a:pt x="2705" y="60"/>
                      <a:pt x="2584" y="33"/>
                    </a:cubicBezTo>
                    <a:cubicBezTo>
                      <a:pt x="2081" y="102"/>
                      <a:pt x="1578" y="171"/>
                      <a:pt x="1075" y="262"/>
                    </a:cubicBezTo>
                    <a:cubicBezTo>
                      <a:pt x="869" y="308"/>
                      <a:pt x="709" y="399"/>
                      <a:pt x="526" y="468"/>
                    </a:cubicBezTo>
                    <a:cubicBezTo>
                      <a:pt x="555" y="539"/>
                      <a:pt x="592" y="575"/>
                      <a:pt x="644" y="575"/>
                    </a:cubicBezTo>
                    <a:cubicBezTo>
                      <a:pt x="675" y="575"/>
                      <a:pt x="712" y="562"/>
                      <a:pt x="755" y="536"/>
                    </a:cubicBezTo>
                    <a:cubicBezTo>
                      <a:pt x="869" y="559"/>
                      <a:pt x="983" y="514"/>
                      <a:pt x="1098" y="628"/>
                    </a:cubicBezTo>
                    <a:cubicBezTo>
                      <a:pt x="1189" y="719"/>
                      <a:pt x="1075" y="834"/>
                      <a:pt x="1006" y="925"/>
                    </a:cubicBezTo>
                    <a:cubicBezTo>
                      <a:pt x="801" y="1222"/>
                      <a:pt x="435" y="1222"/>
                      <a:pt x="137" y="1382"/>
                    </a:cubicBezTo>
                    <a:cubicBezTo>
                      <a:pt x="69" y="1405"/>
                      <a:pt x="0" y="1497"/>
                      <a:pt x="0" y="1565"/>
                    </a:cubicBezTo>
                    <a:cubicBezTo>
                      <a:pt x="0" y="1692"/>
                      <a:pt x="86" y="1733"/>
                      <a:pt x="179" y="1733"/>
                    </a:cubicBezTo>
                    <a:cubicBezTo>
                      <a:pt x="203" y="1733"/>
                      <a:pt x="228" y="1730"/>
                      <a:pt x="252" y="1725"/>
                    </a:cubicBezTo>
                    <a:cubicBezTo>
                      <a:pt x="618" y="1657"/>
                      <a:pt x="961" y="1565"/>
                      <a:pt x="1304" y="1474"/>
                    </a:cubicBezTo>
                    <a:cubicBezTo>
                      <a:pt x="1441" y="1663"/>
                      <a:pt x="1582" y="1726"/>
                      <a:pt x="1724" y="1726"/>
                    </a:cubicBezTo>
                    <a:cubicBezTo>
                      <a:pt x="1959" y="1726"/>
                      <a:pt x="2196" y="1554"/>
                      <a:pt x="2424" y="1497"/>
                    </a:cubicBezTo>
                    <a:cubicBezTo>
                      <a:pt x="3133" y="1337"/>
                      <a:pt x="3842" y="1085"/>
                      <a:pt x="4505" y="742"/>
                    </a:cubicBezTo>
                    <a:cubicBezTo>
                      <a:pt x="4688" y="651"/>
                      <a:pt x="4802" y="468"/>
                      <a:pt x="4825" y="262"/>
                    </a:cubicBezTo>
                    <a:lnTo>
                      <a:pt x="4802" y="262"/>
                    </a:lnTo>
                    <a:cubicBezTo>
                      <a:pt x="4532" y="55"/>
                      <a:pt x="4245" y="0"/>
                      <a:pt x="3951" y="0"/>
                    </a:cubicBezTo>
                    <a:close/>
                  </a:path>
                </a:pathLst>
              </a:custGeom>
              <a:solidFill>
                <a:srgbClr val="E290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106"/>
              <p:cNvSpPr/>
              <p:nvPr/>
            </p:nvSpPr>
            <p:spPr>
              <a:xfrm>
                <a:off x="4322750" y="4816475"/>
                <a:ext cx="29200" cy="158500"/>
              </a:xfrm>
              <a:custGeom>
                <a:avLst/>
                <a:gdLst/>
                <a:ahLst/>
                <a:cxnLst/>
                <a:rect l="l" t="t" r="r" b="b"/>
                <a:pathLst>
                  <a:path w="1168" h="6340" extrusionOk="0">
                    <a:moveTo>
                      <a:pt x="442" y="1"/>
                    </a:moveTo>
                    <a:cubicBezTo>
                      <a:pt x="424" y="1"/>
                      <a:pt x="407" y="2"/>
                      <a:pt x="390" y="5"/>
                    </a:cubicBezTo>
                    <a:cubicBezTo>
                      <a:pt x="1" y="279"/>
                      <a:pt x="390" y="760"/>
                      <a:pt x="115" y="1057"/>
                    </a:cubicBezTo>
                    <a:cubicBezTo>
                      <a:pt x="69" y="1354"/>
                      <a:pt x="69" y="1629"/>
                      <a:pt x="115" y="1926"/>
                    </a:cubicBezTo>
                    <a:cubicBezTo>
                      <a:pt x="481" y="3115"/>
                      <a:pt x="298" y="4350"/>
                      <a:pt x="344" y="5584"/>
                    </a:cubicBezTo>
                    <a:cubicBezTo>
                      <a:pt x="550" y="5790"/>
                      <a:pt x="298" y="6156"/>
                      <a:pt x="595" y="6339"/>
                    </a:cubicBezTo>
                    <a:lnTo>
                      <a:pt x="824" y="6316"/>
                    </a:lnTo>
                    <a:lnTo>
                      <a:pt x="961" y="6179"/>
                    </a:lnTo>
                    <a:cubicBezTo>
                      <a:pt x="1167" y="5402"/>
                      <a:pt x="938" y="4601"/>
                      <a:pt x="1076" y="3801"/>
                    </a:cubicBezTo>
                    <a:cubicBezTo>
                      <a:pt x="1076" y="3732"/>
                      <a:pt x="1076" y="3664"/>
                      <a:pt x="1076" y="3572"/>
                    </a:cubicBezTo>
                    <a:cubicBezTo>
                      <a:pt x="916" y="2452"/>
                      <a:pt x="938" y="1308"/>
                      <a:pt x="710" y="188"/>
                    </a:cubicBezTo>
                    <a:cubicBezTo>
                      <a:pt x="670" y="68"/>
                      <a:pt x="560" y="1"/>
                      <a:pt x="442" y="1"/>
                    </a:cubicBezTo>
                    <a:close/>
                  </a:path>
                </a:pathLst>
              </a:custGeom>
              <a:solidFill>
                <a:srgbClr val="B23D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106"/>
              <p:cNvSpPr/>
              <p:nvPr/>
            </p:nvSpPr>
            <p:spPr>
              <a:xfrm>
                <a:off x="3078250" y="4855450"/>
                <a:ext cx="96050" cy="114950"/>
              </a:xfrm>
              <a:custGeom>
                <a:avLst/>
                <a:gdLst/>
                <a:ahLst/>
                <a:cxnLst/>
                <a:rect l="l" t="t" r="r" b="b"/>
                <a:pathLst>
                  <a:path w="3842" h="4598" extrusionOk="0">
                    <a:moveTo>
                      <a:pt x="0" y="1"/>
                    </a:moveTo>
                    <a:lnTo>
                      <a:pt x="0" y="504"/>
                    </a:lnTo>
                    <a:cubicBezTo>
                      <a:pt x="458" y="687"/>
                      <a:pt x="869" y="984"/>
                      <a:pt x="1212" y="1350"/>
                    </a:cubicBezTo>
                    <a:cubicBezTo>
                      <a:pt x="1418" y="1602"/>
                      <a:pt x="1532" y="1922"/>
                      <a:pt x="1509" y="2265"/>
                    </a:cubicBezTo>
                    <a:cubicBezTo>
                      <a:pt x="1967" y="3157"/>
                      <a:pt x="2653" y="3934"/>
                      <a:pt x="3499" y="4529"/>
                    </a:cubicBezTo>
                    <a:cubicBezTo>
                      <a:pt x="3567" y="4574"/>
                      <a:pt x="3659" y="4597"/>
                      <a:pt x="3750" y="4597"/>
                    </a:cubicBezTo>
                    <a:lnTo>
                      <a:pt x="3842" y="4483"/>
                    </a:lnTo>
                    <a:cubicBezTo>
                      <a:pt x="3842" y="4391"/>
                      <a:pt x="3819" y="4323"/>
                      <a:pt x="3773" y="4231"/>
                    </a:cubicBezTo>
                    <a:cubicBezTo>
                      <a:pt x="3179" y="3339"/>
                      <a:pt x="2607" y="2448"/>
                      <a:pt x="2012" y="1579"/>
                    </a:cubicBezTo>
                    <a:cubicBezTo>
                      <a:pt x="1692" y="1030"/>
                      <a:pt x="1281" y="573"/>
                      <a:pt x="801" y="184"/>
                    </a:cubicBezTo>
                    <a:cubicBezTo>
                      <a:pt x="749" y="269"/>
                      <a:pt x="686" y="354"/>
                      <a:pt x="600" y="354"/>
                    </a:cubicBezTo>
                    <a:cubicBezTo>
                      <a:pt x="570" y="354"/>
                      <a:pt x="538" y="344"/>
                      <a:pt x="503" y="321"/>
                    </a:cubicBezTo>
                    <a:cubicBezTo>
                      <a:pt x="320" y="230"/>
                      <a:pt x="160" y="115"/>
                      <a:pt x="0" y="1"/>
                    </a:cubicBezTo>
                    <a:close/>
                  </a:path>
                </a:pathLst>
              </a:custGeom>
              <a:solidFill>
                <a:srgbClr val="B43F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06"/>
              <p:cNvSpPr/>
              <p:nvPr/>
            </p:nvSpPr>
            <p:spPr>
              <a:xfrm>
                <a:off x="3239225" y="5055050"/>
                <a:ext cx="101425" cy="120575"/>
              </a:xfrm>
              <a:custGeom>
                <a:avLst/>
                <a:gdLst/>
                <a:ahLst/>
                <a:cxnLst/>
                <a:rect l="l" t="t" r="r" b="b"/>
                <a:pathLst>
                  <a:path w="4057" h="4823" extrusionOk="0">
                    <a:moveTo>
                      <a:pt x="201" y="1"/>
                    </a:moveTo>
                    <a:cubicBezTo>
                      <a:pt x="49" y="1"/>
                      <a:pt x="0" y="111"/>
                      <a:pt x="55" y="295"/>
                    </a:cubicBezTo>
                    <a:cubicBezTo>
                      <a:pt x="238" y="569"/>
                      <a:pt x="444" y="798"/>
                      <a:pt x="673" y="1026"/>
                    </a:cubicBezTo>
                    <a:cubicBezTo>
                      <a:pt x="1061" y="1392"/>
                      <a:pt x="1359" y="1827"/>
                      <a:pt x="1565" y="2307"/>
                    </a:cubicBezTo>
                    <a:cubicBezTo>
                      <a:pt x="1930" y="2673"/>
                      <a:pt x="2228" y="3107"/>
                      <a:pt x="2456" y="3587"/>
                    </a:cubicBezTo>
                    <a:cubicBezTo>
                      <a:pt x="2616" y="3999"/>
                      <a:pt x="2914" y="4342"/>
                      <a:pt x="3302" y="4571"/>
                    </a:cubicBezTo>
                    <a:cubicBezTo>
                      <a:pt x="3394" y="4639"/>
                      <a:pt x="3485" y="4731"/>
                      <a:pt x="3577" y="4799"/>
                    </a:cubicBezTo>
                    <a:cubicBezTo>
                      <a:pt x="3645" y="4799"/>
                      <a:pt x="3737" y="4822"/>
                      <a:pt x="3805" y="4822"/>
                    </a:cubicBezTo>
                    <a:lnTo>
                      <a:pt x="4057" y="4571"/>
                    </a:lnTo>
                    <a:cubicBezTo>
                      <a:pt x="3577" y="4273"/>
                      <a:pt x="3165" y="3839"/>
                      <a:pt x="2891" y="3336"/>
                    </a:cubicBezTo>
                    <a:cubicBezTo>
                      <a:pt x="2182" y="2124"/>
                      <a:pt x="1336" y="1004"/>
                      <a:pt x="330" y="20"/>
                    </a:cubicBezTo>
                    <a:cubicBezTo>
                      <a:pt x="281" y="7"/>
                      <a:pt x="238" y="1"/>
                      <a:pt x="201" y="1"/>
                    </a:cubicBezTo>
                    <a:close/>
                  </a:path>
                </a:pathLst>
              </a:custGeom>
              <a:solidFill>
                <a:srgbClr val="B742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106"/>
              <p:cNvSpPr/>
              <p:nvPr/>
            </p:nvSpPr>
            <p:spPr>
              <a:xfrm>
                <a:off x="3169700" y="4967375"/>
                <a:ext cx="77775" cy="95625"/>
              </a:xfrm>
              <a:custGeom>
                <a:avLst/>
                <a:gdLst/>
                <a:ahLst/>
                <a:cxnLst/>
                <a:rect l="l" t="t" r="r" b="b"/>
                <a:pathLst>
                  <a:path w="3111" h="3825" extrusionOk="0">
                    <a:moveTo>
                      <a:pt x="215" y="0"/>
                    </a:moveTo>
                    <a:cubicBezTo>
                      <a:pt x="167" y="0"/>
                      <a:pt x="115" y="17"/>
                      <a:pt x="69" y="52"/>
                    </a:cubicBezTo>
                    <a:cubicBezTo>
                      <a:pt x="69" y="52"/>
                      <a:pt x="47" y="74"/>
                      <a:pt x="24" y="120"/>
                    </a:cubicBezTo>
                    <a:cubicBezTo>
                      <a:pt x="1" y="189"/>
                      <a:pt x="24" y="257"/>
                      <a:pt x="69" y="303"/>
                    </a:cubicBezTo>
                    <a:cubicBezTo>
                      <a:pt x="92" y="395"/>
                      <a:pt x="92" y="463"/>
                      <a:pt x="92" y="555"/>
                    </a:cubicBezTo>
                    <a:cubicBezTo>
                      <a:pt x="207" y="760"/>
                      <a:pt x="367" y="920"/>
                      <a:pt x="573" y="1058"/>
                    </a:cubicBezTo>
                    <a:cubicBezTo>
                      <a:pt x="595" y="1172"/>
                      <a:pt x="595" y="1332"/>
                      <a:pt x="664" y="1401"/>
                    </a:cubicBezTo>
                    <a:cubicBezTo>
                      <a:pt x="1373" y="2224"/>
                      <a:pt x="2105" y="3024"/>
                      <a:pt x="2813" y="3825"/>
                    </a:cubicBezTo>
                    <a:lnTo>
                      <a:pt x="3111" y="3550"/>
                    </a:lnTo>
                    <a:lnTo>
                      <a:pt x="595" y="303"/>
                    </a:lnTo>
                    <a:cubicBezTo>
                      <a:pt x="504" y="234"/>
                      <a:pt x="412" y="143"/>
                      <a:pt x="344" y="52"/>
                    </a:cubicBezTo>
                    <a:cubicBezTo>
                      <a:pt x="310" y="17"/>
                      <a:pt x="264" y="0"/>
                      <a:pt x="215" y="0"/>
                    </a:cubicBezTo>
                    <a:close/>
                  </a:path>
                </a:pathLst>
              </a:custGeom>
              <a:solidFill>
                <a:srgbClr val="C151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106"/>
              <p:cNvSpPr/>
              <p:nvPr/>
            </p:nvSpPr>
            <p:spPr>
              <a:xfrm>
                <a:off x="4367925" y="4623375"/>
                <a:ext cx="72050" cy="102425"/>
              </a:xfrm>
              <a:custGeom>
                <a:avLst/>
                <a:gdLst/>
                <a:ahLst/>
                <a:cxnLst/>
                <a:rect l="l" t="t" r="r" b="b"/>
                <a:pathLst>
                  <a:path w="2882" h="4097" extrusionOk="0">
                    <a:moveTo>
                      <a:pt x="2356" y="0"/>
                    </a:moveTo>
                    <a:cubicBezTo>
                      <a:pt x="2401" y="640"/>
                      <a:pt x="2218" y="1258"/>
                      <a:pt x="1830" y="1761"/>
                    </a:cubicBezTo>
                    <a:cubicBezTo>
                      <a:pt x="1349" y="2538"/>
                      <a:pt x="732" y="3201"/>
                      <a:pt x="0" y="3773"/>
                    </a:cubicBezTo>
                    <a:cubicBezTo>
                      <a:pt x="46" y="3933"/>
                      <a:pt x="160" y="4047"/>
                      <a:pt x="320" y="4093"/>
                    </a:cubicBezTo>
                    <a:cubicBezTo>
                      <a:pt x="349" y="4096"/>
                      <a:pt x="377" y="4097"/>
                      <a:pt x="405" y="4097"/>
                    </a:cubicBezTo>
                    <a:cubicBezTo>
                      <a:pt x="647" y="4097"/>
                      <a:pt x="870" y="4010"/>
                      <a:pt x="1075" y="3887"/>
                    </a:cubicBezTo>
                    <a:cubicBezTo>
                      <a:pt x="1189" y="3796"/>
                      <a:pt x="1304" y="3682"/>
                      <a:pt x="1395" y="3567"/>
                    </a:cubicBezTo>
                    <a:cubicBezTo>
                      <a:pt x="1555" y="3339"/>
                      <a:pt x="1692" y="3156"/>
                      <a:pt x="1853" y="2973"/>
                    </a:cubicBezTo>
                    <a:lnTo>
                      <a:pt x="1967" y="2858"/>
                    </a:lnTo>
                    <a:cubicBezTo>
                      <a:pt x="2013" y="2767"/>
                      <a:pt x="2081" y="2698"/>
                      <a:pt x="2127" y="2607"/>
                    </a:cubicBezTo>
                    <a:cubicBezTo>
                      <a:pt x="2264" y="2401"/>
                      <a:pt x="2356" y="2172"/>
                      <a:pt x="2447" y="1944"/>
                    </a:cubicBezTo>
                    <a:cubicBezTo>
                      <a:pt x="2493" y="1852"/>
                      <a:pt x="2516" y="1761"/>
                      <a:pt x="2539" y="1669"/>
                    </a:cubicBezTo>
                    <a:lnTo>
                      <a:pt x="2539" y="1509"/>
                    </a:lnTo>
                    <a:cubicBezTo>
                      <a:pt x="2653" y="1006"/>
                      <a:pt x="2882" y="526"/>
                      <a:pt x="2767" y="0"/>
                    </a:cubicBezTo>
                    <a:close/>
                  </a:path>
                </a:pathLst>
              </a:custGeom>
              <a:solidFill>
                <a:srgbClr val="BF50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106"/>
              <p:cNvSpPr/>
              <p:nvPr/>
            </p:nvSpPr>
            <p:spPr>
              <a:xfrm>
                <a:off x="3327725" y="3959650"/>
                <a:ext cx="89550" cy="51450"/>
              </a:xfrm>
              <a:custGeom>
                <a:avLst/>
                <a:gdLst/>
                <a:ahLst/>
                <a:cxnLst/>
                <a:rect l="l" t="t" r="r" b="b"/>
                <a:pathLst>
                  <a:path w="3582" h="2058" extrusionOk="0">
                    <a:moveTo>
                      <a:pt x="3284" y="1"/>
                    </a:moveTo>
                    <a:cubicBezTo>
                      <a:pt x="2964" y="184"/>
                      <a:pt x="2644" y="344"/>
                      <a:pt x="2346" y="527"/>
                    </a:cubicBezTo>
                    <a:cubicBezTo>
                      <a:pt x="2072" y="778"/>
                      <a:pt x="1729" y="916"/>
                      <a:pt x="1363" y="961"/>
                    </a:cubicBezTo>
                    <a:cubicBezTo>
                      <a:pt x="769" y="1007"/>
                      <a:pt x="403" y="1350"/>
                      <a:pt x="37" y="1739"/>
                    </a:cubicBezTo>
                    <a:cubicBezTo>
                      <a:pt x="1" y="1955"/>
                      <a:pt x="36" y="2058"/>
                      <a:pt x="187" y="2058"/>
                    </a:cubicBezTo>
                    <a:cubicBezTo>
                      <a:pt x="227" y="2058"/>
                      <a:pt x="276" y="2051"/>
                      <a:pt x="334" y="2036"/>
                    </a:cubicBezTo>
                    <a:cubicBezTo>
                      <a:pt x="1409" y="1442"/>
                      <a:pt x="2552" y="961"/>
                      <a:pt x="3581" y="252"/>
                    </a:cubicBezTo>
                    <a:lnTo>
                      <a:pt x="3284" y="1"/>
                    </a:lnTo>
                    <a:close/>
                  </a:path>
                </a:pathLst>
              </a:custGeom>
              <a:solidFill>
                <a:srgbClr val="E48C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06"/>
              <p:cNvSpPr/>
              <p:nvPr/>
            </p:nvSpPr>
            <p:spPr>
              <a:xfrm>
                <a:off x="3551575" y="5265925"/>
                <a:ext cx="102350" cy="34975"/>
              </a:xfrm>
              <a:custGeom>
                <a:avLst/>
                <a:gdLst/>
                <a:ahLst/>
                <a:cxnLst/>
                <a:rect l="l" t="t" r="r" b="b"/>
                <a:pathLst>
                  <a:path w="4094" h="1399" extrusionOk="0">
                    <a:moveTo>
                      <a:pt x="594" y="0"/>
                    </a:moveTo>
                    <a:cubicBezTo>
                      <a:pt x="458" y="0"/>
                      <a:pt x="321" y="8"/>
                      <a:pt x="184" y="23"/>
                    </a:cubicBezTo>
                    <a:cubicBezTo>
                      <a:pt x="47" y="92"/>
                      <a:pt x="1" y="252"/>
                      <a:pt x="115" y="366"/>
                    </a:cubicBezTo>
                    <a:cubicBezTo>
                      <a:pt x="961" y="412"/>
                      <a:pt x="1784" y="595"/>
                      <a:pt x="2585" y="892"/>
                    </a:cubicBezTo>
                    <a:cubicBezTo>
                      <a:pt x="2699" y="961"/>
                      <a:pt x="2791" y="1052"/>
                      <a:pt x="2859" y="1144"/>
                    </a:cubicBezTo>
                    <a:cubicBezTo>
                      <a:pt x="2951" y="1212"/>
                      <a:pt x="3019" y="1281"/>
                      <a:pt x="3111" y="1372"/>
                    </a:cubicBezTo>
                    <a:lnTo>
                      <a:pt x="3591" y="1395"/>
                    </a:lnTo>
                    <a:cubicBezTo>
                      <a:pt x="3612" y="1397"/>
                      <a:pt x="3633" y="1399"/>
                      <a:pt x="3653" y="1399"/>
                    </a:cubicBezTo>
                    <a:cubicBezTo>
                      <a:pt x="3833" y="1399"/>
                      <a:pt x="3991" y="1310"/>
                      <a:pt x="4094" y="1166"/>
                    </a:cubicBezTo>
                    <a:lnTo>
                      <a:pt x="3682" y="1098"/>
                    </a:lnTo>
                    <a:cubicBezTo>
                      <a:pt x="3568" y="1075"/>
                      <a:pt x="3431" y="983"/>
                      <a:pt x="3362" y="892"/>
                    </a:cubicBezTo>
                    <a:cubicBezTo>
                      <a:pt x="2791" y="412"/>
                      <a:pt x="2082" y="297"/>
                      <a:pt x="1396" y="92"/>
                    </a:cubicBezTo>
                    <a:cubicBezTo>
                      <a:pt x="1136" y="31"/>
                      <a:pt x="867" y="0"/>
                      <a:pt x="5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106"/>
              <p:cNvSpPr/>
              <p:nvPr/>
            </p:nvSpPr>
            <p:spPr>
              <a:xfrm>
                <a:off x="4321050" y="4757375"/>
                <a:ext cx="38900" cy="60375"/>
              </a:xfrm>
              <a:custGeom>
                <a:avLst/>
                <a:gdLst/>
                <a:ahLst/>
                <a:cxnLst/>
                <a:rect l="l" t="t" r="r" b="b"/>
                <a:pathLst>
                  <a:path w="1556" h="2415" extrusionOk="0">
                    <a:moveTo>
                      <a:pt x="1062" y="0"/>
                    </a:moveTo>
                    <a:cubicBezTo>
                      <a:pt x="904" y="0"/>
                      <a:pt x="746" y="58"/>
                      <a:pt x="618" y="174"/>
                    </a:cubicBezTo>
                    <a:cubicBezTo>
                      <a:pt x="229" y="471"/>
                      <a:pt x="641" y="814"/>
                      <a:pt x="595" y="1134"/>
                    </a:cubicBezTo>
                    <a:cubicBezTo>
                      <a:pt x="572" y="1409"/>
                      <a:pt x="343" y="1546"/>
                      <a:pt x="160" y="1706"/>
                    </a:cubicBezTo>
                    <a:cubicBezTo>
                      <a:pt x="46" y="1820"/>
                      <a:pt x="0" y="1980"/>
                      <a:pt x="46" y="2140"/>
                    </a:cubicBezTo>
                    <a:cubicBezTo>
                      <a:pt x="115" y="2300"/>
                      <a:pt x="252" y="2392"/>
                      <a:pt x="412" y="2415"/>
                    </a:cubicBezTo>
                    <a:lnTo>
                      <a:pt x="641" y="2415"/>
                    </a:lnTo>
                    <a:cubicBezTo>
                      <a:pt x="1166" y="2278"/>
                      <a:pt x="892" y="1706"/>
                      <a:pt x="1144" y="1431"/>
                    </a:cubicBezTo>
                    <a:cubicBezTo>
                      <a:pt x="1166" y="1157"/>
                      <a:pt x="1121" y="860"/>
                      <a:pt x="1372" y="677"/>
                    </a:cubicBezTo>
                    <a:cubicBezTo>
                      <a:pt x="1555" y="540"/>
                      <a:pt x="1555" y="265"/>
                      <a:pt x="1418" y="105"/>
                    </a:cubicBezTo>
                    <a:cubicBezTo>
                      <a:pt x="1308" y="35"/>
                      <a:pt x="1185" y="0"/>
                      <a:pt x="1062" y="0"/>
                    </a:cubicBezTo>
                    <a:close/>
                  </a:path>
                </a:pathLst>
              </a:custGeom>
              <a:solidFill>
                <a:srgbClr val="B13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106"/>
              <p:cNvSpPr/>
              <p:nvPr/>
            </p:nvSpPr>
            <p:spPr>
              <a:xfrm>
                <a:off x="3361800" y="5193325"/>
                <a:ext cx="48600" cy="34950"/>
              </a:xfrm>
              <a:custGeom>
                <a:avLst/>
                <a:gdLst/>
                <a:ahLst/>
                <a:cxnLst/>
                <a:rect l="l" t="t" r="r" b="b"/>
                <a:pathLst>
                  <a:path w="1944" h="1398" extrusionOk="0">
                    <a:moveTo>
                      <a:pt x="229" y="0"/>
                    </a:moveTo>
                    <a:cubicBezTo>
                      <a:pt x="114" y="69"/>
                      <a:pt x="0" y="114"/>
                      <a:pt x="92" y="275"/>
                    </a:cubicBezTo>
                    <a:cubicBezTo>
                      <a:pt x="183" y="457"/>
                      <a:pt x="320" y="618"/>
                      <a:pt x="412" y="778"/>
                    </a:cubicBezTo>
                    <a:cubicBezTo>
                      <a:pt x="549" y="938"/>
                      <a:pt x="663" y="1098"/>
                      <a:pt x="800" y="1235"/>
                    </a:cubicBezTo>
                    <a:cubicBezTo>
                      <a:pt x="884" y="1297"/>
                      <a:pt x="1005" y="1398"/>
                      <a:pt x="1078" y="1398"/>
                    </a:cubicBezTo>
                    <a:cubicBezTo>
                      <a:pt x="1085" y="1398"/>
                      <a:pt x="1092" y="1397"/>
                      <a:pt x="1098" y="1395"/>
                    </a:cubicBezTo>
                    <a:cubicBezTo>
                      <a:pt x="1395" y="1281"/>
                      <a:pt x="1761" y="1349"/>
                      <a:pt x="1944" y="983"/>
                    </a:cubicBezTo>
                    <a:cubicBezTo>
                      <a:pt x="1578" y="640"/>
                      <a:pt x="1052" y="572"/>
                      <a:pt x="663" y="275"/>
                    </a:cubicBezTo>
                    <a:cubicBezTo>
                      <a:pt x="595" y="183"/>
                      <a:pt x="503" y="137"/>
                      <a:pt x="412" y="92"/>
                    </a:cubicBezTo>
                    <a:cubicBezTo>
                      <a:pt x="366" y="23"/>
                      <a:pt x="297" y="0"/>
                      <a:pt x="2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106"/>
              <p:cNvSpPr/>
              <p:nvPr/>
            </p:nvSpPr>
            <p:spPr>
              <a:xfrm>
                <a:off x="4020925" y="5224750"/>
                <a:ext cx="59475" cy="32050"/>
              </a:xfrm>
              <a:custGeom>
                <a:avLst/>
                <a:gdLst/>
                <a:ahLst/>
                <a:cxnLst/>
                <a:rect l="l" t="t" r="r" b="b"/>
                <a:pathLst>
                  <a:path w="2379" h="1282" extrusionOk="0">
                    <a:moveTo>
                      <a:pt x="2081" y="1"/>
                    </a:moveTo>
                    <a:lnTo>
                      <a:pt x="137" y="801"/>
                    </a:lnTo>
                    <a:cubicBezTo>
                      <a:pt x="69" y="870"/>
                      <a:pt x="23" y="961"/>
                      <a:pt x="0" y="1053"/>
                    </a:cubicBezTo>
                    <a:cubicBezTo>
                      <a:pt x="0" y="1144"/>
                      <a:pt x="46" y="1236"/>
                      <a:pt x="137" y="1281"/>
                    </a:cubicBezTo>
                    <a:cubicBezTo>
                      <a:pt x="366" y="1121"/>
                      <a:pt x="663" y="1030"/>
                      <a:pt x="938" y="1030"/>
                    </a:cubicBezTo>
                    <a:cubicBezTo>
                      <a:pt x="969" y="1032"/>
                      <a:pt x="999" y="1034"/>
                      <a:pt x="1029" y="1034"/>
                    </a:cubicBezTo>
                    <a:cubicBezTo>
                      <a:pt x="1549" y="1034"/>
                      <a:pt x="1895" y="671"/>
                      <a:pt x="2241" y="390"/>
                    </a:cubicBezTo>
                    <a:cubicBezTo>
                      <a:pt x="2378" y="275"/>
                      <a:pt x="2241" y="92"/>
                      <a:pt x="20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106"/>
              <p:cNvSpPr/>
              <p:nvPr/>
            </p:nvSpPr>
            <p:spPr>
              <a:xfrm>
                <a:off x="4337050" y="4717700"/>
                <a:ext cx="38325" cy="41175"/>
              </a:xfrm>
              <a:custGeom>
                <a:avLst/>
                <a:gdLst/>
                <a:ahLst/>
                <a:cxnLst/>
                <a:rect l="l" t="t" r="r" b="b"/>
                <a:pathLst>
                  <a:path w="1533" h="1647" extrusionOk="0">
                    <a:moveTo>
                      <a:pt x="1235" y="0"/>
                    </a:moveTo>
                    <a:cubicBezTo>
                      <a:pt x="961" y="92"/>
                      <a:pt x="732" y="297"/>
                      <a:pt x="641" y="572"/>
                    </a:cubicBezTo>
                    <a:cubicBezTo>
                      <a:pt x="526" y="755"/>
                      <a:pt x="412" y="915"/>
                      <a:pt x="298" y="1075"/>
                    </a:cubicBezTo>
                    <a:cubicBezTo>
                      <a:pt x="1" y="1532"/>
                      <a:pt x="275" y="1601"/>
                      <a:pt x="641" y="1646"/>
                    </a:cubicBezTo>
                    <a:cubicBezTo>
                      <a:pt x="1212" y="1646"/>
                      <a:pt x="1258" y="1166"/>
                      <a:pt x="1441" y="800"/>
                    </a:cubicBezTo>
                    <a:cubicBezTo>
                      <a:pt x="1464" y="686"/>
                      <a:pt x="1510" y="572"/>
                      <a:pt x="1533" y="457"/>
                    </a:cubicBezTo>
                    <a:lnTo>
                      <a:pt x="1533" y="274"/>
                    </a:lnTo>
                    <a:lnTo>
                      <a:pt x="12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106"/>
              <p:cNvSpPr/>
              <p:nvPr/>
            </p:nvSpPr>
            <p:spPr>
              <a:xfrm>
                <a:off x="3880300" y="5274825"/>
                <a:ext cx="56050" cy="13525"/>
              </a:xfrm>
              <a:custGeom>
                <a:avLst/>
                <a:gdLst/>
                <a:ahLst/>
                <a:cxnLst/>
                <a:rect l="l" t="t" r="r" b="b"/>
                <a:pathLst>
                  <a:path w="2242" h="541" extrusionOk="0">
                    <a:moveTo>
                      <a:pt x="1698" y="0"/>
                    </a:moveTo>
                    <a:cubicBezTo>
                      <a:pt x="1127" y="0"/>
                      <a:pt x="547" y="112"/>
                      <a:pt x="0" y="307"/>
                    </a:cubicBezTo>
                    <a:cubicBezTo>
                      <a:pt x="161" y="468"/>
                      <a:pt x="356" y="540"/>
                      <a:pt x="571" y="540"/>
                    </a:cubicBezTo>
                    <a:cubicBezTo>
                      <a:pt x="602" y="540"/>
                      <a:pt x="632" y="539"/>
                      <a:pt x="663" y="536"/>
                    </a:cubicBezTo>
                    <a:lnTo>
                      <a:pt x="2241" y="536"/>
                    </a:lnTo>
                    <a:cubicBezTo>
                      <a:pt x="2241" y="445"/>
                      <a:pt x="2241" y="353"/>
                      <a:pt x="2241" y="284"/>
                    </a:cubicBezTo>
                    <a:lnTo>
                      <a:pt x="1990" y="10"/>
                    </a:lnTo>
                    <a:cubicBezTo>
                      <a:pt x="1893" y="3"/>
                      <a:pt x="1796" y="0"/>
                      <a:pt x="16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106"/>
              <p:cNvSpPr/>
              <p:nvPr/>
            </p:nvSpPr>
            <p:spPr>
              <a:xfrm>
                <a:off x="4181550" y="4864600"/>
                <a:ext cx="29200" cy="25300"/>
              </a:xfrm>
              <a:custGeom>
                <a:avLst/>
                <a:gdLst/>
                <a:ahLst/>
                <a:cxnLst/>
                <a:rect l="l" t="t" r="r" b="b"/>
                <a:pathLst>
                  <a:path w="1168" h="1012" extrusionOk="0">
                    <a:moveTo>
                      <a:pt x="595" y="1"/>
                    </a:moveTo>
                    <a:cubicBezTo>
                      <a:pt x="321" y="1"/>
                      <a:pt x="1" y="321"/>
                      <a:pt x="47" y="572"/>
                    </a:cubicBezTo>
                    <a:cubicBezTo>
                      <a:pt x="92" y="824"/>
                      <a:pt x="298" y="1007"/>
                      <a:pt x="550" y="1007"/>
                    </a:cubicBezTo>
                    <a:cubicBezTo>
                      <a:pt x="572" y="1010"/>
                      <a:pt x="594" y="1012"/>
                      <a:pt x="616" y="1012"/>
                    </a:cubicBezTo>
                    <a:cubicBezTo>
                      <a:pt x="893" y="1012"/>
                      <a:pt x="1167" y="761"/>
                      <a:pt x="1167" y="550"/>
                    </a:cubicBezTo>
                    <a:cubicBezTo>
                      <a:pt x="1098" y="275"/>
                      <a:pt x="870" y="47"/>
                      <a:pt x="5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106"/>
              <p:cNvSpPr/>
              <p:nvPr/>
            </p:nvSpPr>
            <p:spPr>
              <a:xfrm>
                <a:off x="3980325" y="5247950"/>
                <a:ext cx="43475" cy="21425"/>
              </a:xfrm>
              <a:custGeom>
                <a:avLst/>
                <a:gdLst/>
                <a:ahLst/>
                <a:cxnLst/>
                <a:rect l="l" t="t" r="r" b="b"/>
                <a:pathLst>
                  <a:path w="1739" h="857" extrusionOk="0">
                    <a:moveTo>
                      <a:pt x="1515" y="0"/>
                    </a:moveTo>
                    <a:cubicBezTo>
                      <a:pt x="1474" y="0"/>
                      <a:pt x="1434" y="10"/>
                      <a:pt x="1396" y="33"/>
                    </a:cubicBezTo>
                    <a:lnTo>
                      <a:pt x="1" y="605"/>
                    </a:lnTo>
                    <a:cubicBezTo>
                      <a:pt x="92" y="719"/>
                      <a:pt x="252" y="811"/>
                      <a:pt x="412" y="834"/>
                    </a:cubicBezTo>
                    <a:cubicBezTo>
                      <a:pt x="487" y="849"/>
                      <a:pt x="559" y="856"/>
                      <a:pt x="628" y="856"/>
                    </a:cubicBezTo>
                    <a:cubicBezTo>
                      <a:pt x="1067" y="856"/>
                      <a:pt x="1403" y="571"/>
                      <a:pt x="1739" y="353"/>
                    </a:cubicBezTo>
                    <a:lnTo>
                      <a:pt x="1739" y="102"/>
                    </a:lnTo>
                    <a:cubicBezTo>
                      <a:pt x="1678" y="41"/>
                      <a:pt x="1596" y="0"/>
                      <a:pt x="15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06"/>
              <p:cNvSpPr/>
              <p:nvPr/>
            </p:nvSpPr>
            <p:spPr>
              <a:xfrm>
                <a:off x="4124400" y="5181300"/>
                <a:ext cx="31450" cy="22900"/>
              </a:xfrm>
              <a:custGeom>
                <a:avLst/>
                <a:gdLst/>
                <a:ahLst/>
                <a:cxnLst/>
                <a:rect l="l" t="t" r="r" b="b"/>
                <a:pathLst>
                  <a:path w="1258" h="916" extrusionOk="0">
                    <a:moveTo>
                      <a:pt x="1006" y="1"/>
                    </a:moveTo>
                    <a:lnTo>
                      <a:pt x="0" y="756"/>
                    </a:lnTo>
                    <a:cubicBezTo>
                      <a:pt x="92" y="824"/>
                      <a:pt x="206" y="916"/>
                      <a:pt x="297" y="916"/>
                    </a:cubicBezTo>
                    <a:cubicBezTo>
                      <a:pt x="526" y="870"/>
                      <a:pt x="778" y="801"/>
                      <a:pt x="1006" y="710"/>
                    </a:cubicBezTo>
                    <a:cubicBezTo>
                      <a:pt x="1258" y="595"/>
                      <a:pt x="1235" y="435"/>
                      <a:pt x="1006" y="1"/>
                    </a:cubicBezTo>
                    <a:close/>
                  </a:path>
                </a:pathLst>
              </a:custGeom>
              <a:solidFill>
                <a:srgbClr val="B841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106"/>
              <p:cNvSpPr/>
              <p:nvPr/>
            </p:nvSpPr>
            <p:spPr>
              <a:xfrm>
                <a:off x="3475550" y="5248775"/>
                <a:ext cx="47750" cy="15425"/>
              </a:xfrm>
              <a:custGeom>
                <a:avLst/>
                <a:gdLst/>
                <a:ahLst/>
                <a:cxnLst/>
                <a:rect l="l" t="t" r="r" b="b"/>
                <a:pathLst>
                  <a:path w="1910" h="617" extrusionOk="0">
                    <a:moveTo>
                      <a:pt x="229" y="0"/>
                    </a:moveTo>
                    <a:cubicBezTo>
                      <a:pt x="69" y="92"/>
                      <a:pt x="1" y="183"/>
                      <a:pt x="161" y="320"/>
                    </a:cubicBezTo>
                    <a:cubicBezTo>
                      <a:pt x="229" y="389"/>
                      <a:pt x="298" y="480"/>
                      <a:pt x="389" y="549"/>
                    </a:cubicBezTo>
                    <a:lnTo>
                      <a:pt x="1624" y="572"/>
                    </a:lnTo>
                    <a:cubicBezTo>
                      <a:pt x="1691" y="603"/>
                      <a:pt x="1744" y="617"/>
                      <a:pt x="1784" y="617"/>
                    </a:cubicBezTo>
                    <a:cubicBezTo>
                      <a:pt x="1894" y="617"/>
                      <a:pt x="1909" y="511"/>
                      <a:pt x="1876" y="343"/>
                    </a:cubicBezTo>
                    <a:cubicBezTo>
                      <a:pt x="1350" y="137"/>
                      <a:pt x="801" y="23"/>
                      <a:pt x="229" y="0"/>
                    </a:cubicBezTo>
                    <a:close/>
                  </a:path>
                </a:pathLst>
              </a:custGeom>
              <a:solidFill>
                <a:srgbClr val="B641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106"/>
              <p:cNvSpPr/>
              <p:nvPr/>
            </p:nvSpPr>
            <p:spPr>
              <a:xfrm>
                <a:off x="3516150" y="5257025"/>
                <a:ext cx="37750" cy="18075"/>
              </a:xfrm>
              <a:custGeom>
                <a:avLst/>
                <a:gdLst/>
                <a:ahLst/>
                <a:cxnLst/>
                <a:rect l="l" t="t" r="r" b="b"/>
                <a:pathLst>
                  <a:path w="1510" h="723" extrusionOk="0">
                    <a:moveTo>
                      <a:pt x="390" y="1"/>
                    </a:moveTo>
                    <a:cubicBezTo>
                      <a:pt x="344" y="1"/>
                      <a:pt x="298" y="4"/>
                      <a:pt x="252" y="13"/>
                    </a:cubicBezTo>
                    <a:lnTo>
                      <a:pt x="0" y="242"/>
                    </a:lnTo>
                    <a:cubicBezTo>
                      <a:pt x="457" y="585"/>
                      <a:pt x="1029" y="585"/>
                      <a:pt x="1509" y="722"/>
                    </a:cubicBezTo>
                    <a:lnTo>
                      <a:pt x="1509" y="493"/>
                    </a:lnTo>
                    <a:cubicBezTo>
                      <a:pt x="1509" y="333"/>
                      <a:pt x="1349" y="333"/>
                      <a:pt x="1258" y="242"/>
                    </a:cubicBezTo>
                    <a:cubicBezTo>
                      <a:pt x="979" y="182"/>
                      <a:pt x="699" y="1"/>
                      <a:pt x="390" y="1"/>
                    </a:cubicBezTo>
                    <a:close/>
                  </a:path>
                </a:pathLst>
              </a:custGeom>
              <a:solidFill>
                <a:srgbClr val="C14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106"/>
              <p:cNvSpPr/>
              <p:nvPr/>
            </p:nvSpPr>
            <p:spPr>
              <a:xfrm>
                <a:off x="3747675" y="5301350"/>
                <a:ext cx="44600" cy="5275"/>
              </a:xfrm>
              <a:custGeom>
                <a:avLst/>
                <a:gdLst/>
                <a:ahLst/>
                <a:cxnLst/>
                <a:rect l="l" t="t" r="r" b="b"/>
                <a:pathLst>
                  <a:path w="1784" h="211" extrusionOk="0">
                    <a:moveTo>
                      <a:pt x="435" y="1"/>
                    </a:moveTo>
                    <a:cubicBezTo>
                      <a:pt x="274" y="1"/>
                      <a:pt x="114" y="92"/>
                      <a:pt x="0" y="207"/>
                    </a:cubicBezTo>
                    <a:lnTo>
                      <a:pt x="1235" y="207"/>
                    </a:lnTo>
                    <a:cubicBezTo>
                      <a:pt x="1256" y="209"/>
                      <a:pt x="1277" y="210"/>
                      <a:pt x="1298" y="210"/>
                    </a:cubicBezTo>
                    <a:cubicBezTo>
                      <a:pt x="1482" y="210"/>
                      <a:pt x="1661" y="124"/>
                      <a:pt x="1784" y="1"/>
                    </a:cubicBezTo>
                    <a:close/>
                  </a:path>
                </a:pathLst>
              </a:custGeom>
              <a:solidFill>
                <a:srgbClr val="B03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106"/>
              <p:cNvSpPr/>
              <p:nvPr/>
            </p:nvSpPr>
            <p:spPr>
              <a:xfrm>
                <a:off x="4319900" y="4809500"/>
                <a:ext cx="14325" cy="33400"/>
              </a:xfrm>
              <a:custGeom>
                <a:avLst/>
                <a:gdLst/>
                <a:ahLst/>
                <a:cxnLst/>
                <a:rect l="l" t="t" r="r" b="b"/>
                <a:pathLst>
                  <a:path w="573" h="1336" extrusionOk="0">
                    <a:moveTo>
                      <a:pt x="107" y="1"/>
                    </a:moveTo>
                    <a:cubicBezTo>
                      <a:pt x="72" y="1"/>
                      <a:pt x="36" y="41"/>
                      <a:pt x="1" y="124"/>
                    </a:cubicBezTo>
                    <a:cubicBezTo>
                      <a:pt x="1" y="536"/>
                      <a:pt x="69" y="947"/>
                      <a:pt x="206" y="1336"/>
                    </a:cubicBezTo>
                    <a:cubicBezTo>
                      <a:pt x="572" y="1061"/>
                      <a:pt x="412" y="673"/>
                      <a:pt x="458" y="330"/>
                    </a:cubicBezTo>
                    <a:cubicBezTo>
                      <a:pt x="366" y="261"/>
                      <a:pt x="298" y="170"/>
                      <a:pt x="206" y="101"/>
                    </a:cubicBezTo>
                    <a:cubicBezTo>
                      <a:pt x="173" y="35"/>
                      <a:pt x="140" y="1"/>
                      <a:pt x="1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106"/>
              <p:cNvSpPr/>
              <p:nvPr/>
            </p:nvSpPr>
            <p:spPr>
              <a:xfrm>
                <a:off x="3422375" y="5231625"/>
                <a:ext cx="30900" cy="12600"/>
              </a:xfrm>
              <a:custGeom>
                <a:avLst/>
                <a:gdLst/>
                <a:ahLst/>
                <a:cxnLst/>
                <a:rect l="l" t="t" r="r" b="b"/>
                <a:pathLst>
                  <a:path w="1236" h="504" extrusionOk="0">
                    <a:moveTo>
                      <a:pt x="778" y="0"/>
                    </a:moveTo>
                    <a:cubicBezTo>
                      <a:pt x="736" y="4"/>
                      <a:pt x="692" y="5"/>
                      <a:pt x="647" y="5"/>
                    </a:cubicBezTo>
                    <a:cubicBezTo>
                      <a:pt x="612" y="5"/>
                      <a:pt x="577" y="4"/>
                      <a:pt x="542" y="4"/>
                    </a:cubicBezTo>
                    <a:cubicBezTo>
                      <a:pt x="336" y="4"/>
                      <a:pt x="133" y="21"/>
                      <a:pt x="1" y="252"/>
                    </a:cubicBezTo>
                    <a:cubicBezTo>
                      <a:pt x="138" y="389"/>
                      <a:pt x="367" y="343"/>
                      <a:pt x="504" y="480"/>
                    </a:cubicBezTo>
                    <a:cubicBezTo>
                      <a:pt x="606" y="489"/>
                      <a:pt x="708" y="504"/>
                      <a:pt x="805" y="504"/>
                    </a:cubicBezTo>
                    <a:cubicBezTo>
                      <a:pt x="970" y="504"/>
                      <a:pt x="1121" y="461"/>
                      <a:pt x="1236" y="275"/>
                    </a:cubicBezTo>
                    <a:cubicBezTo>
                      <a:pt x="1099" y="160"/>
                      <a:pt x="984" y="0"/>
                      <a:pt x="7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106"/>
              <p:cNvSpPr/>
              <p:nvPr/>
            </p:nvSpPr>
            <p:spPr>
              <a:xfrm>
                <a:off x="4325050" y="4956075"/>
                <a:ext cx="13750" cy="30900"/>
              </a:xfrm>
              <a:custGeom>
                <a:avLst/>
                <a:gdLst/>
                <a:ahLst/>
                <a:cxnLst/>
                <a:rect l="l" t="t" r="r" b="b"/>
                <a:pathLst>
                  <a:path w="550" h="1236" extrusionOk="0">
                    <a:moveTo>
                      <a:pt x="252" y="0"/>
                    </a:moveTo>
                    <a:cubicBezTo>
                      <a:pt x="206" y="69"/>
                      <a:pt x="183" y="138"/>
                      <a:pt x="206" y="229"/>
                    </a:cubicBezTo>
                    <a:cubicBezTo>
                      <a:pt x="46" y="458"/>
                      <a:pt x="183" y="778"/>
                      <a:pt x="23" y="1007"/>
                    </a:cubicBezTo>
                    <a:cubicBezTo>
                      <a:pt x="0" y="1075"/>
                      <a:pt x="0" y="1167"/>
                      <a:pt x="23" y="1235"/>
                    </a:cubicBezTo>
                    <a:lnTo>
                      <a:pt x="229" y="1235"/>
                    </a:lnTo>
                    <a:cubicBezTo>
                      <a:pt x="389" y="1144"/>
                      <a:pt x="503" y="961"/>
                      <a:pt x="503" y="755"/>
                    </a:cubicBezTo>
                    <a:cubicBezTo>
                      <a:pt x="458" y="481"/>
                      <a:pt x="549" y="183"/>
                      <a:pt x="252" y="0"/>
                    </a:cubicBezTo>
                    <a:close/>
                  </a:path>
                </a:pathLst>
              </a:custGeom>
              <a:solidFill>
                <a:srgbClr val="971E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106"/>
              <p:cNvSpPr/>
              <p:nvPr/>
            </p:nvSpPr>
            <p:spPr>
              <a:xfrm>
                <a:off x="3547575" y="5262375"/>
                <a:ext cx="38900" cy="7000"/>
              </a:xfrm>
              <a:custGeom>
                <a:avLst/>
                <a:gdLst/>
                <a:ahLst/>
                <a:cxnLst/>
                <a:rect l="l" t="t" r="r" b="b"/>
                <a:pathLst>
                  <a:path w="1556" h="280" extrusionOk="0">
                    <a:moveTo>
                      <a:pt x="707" y="1"/>
                    </a:moveTo>
                    <a:cubicBezTo>
                      <a:pt x="473" y="1"/>
                      <a:pt x="234" y="28"/>
                      <a:pt x="1" y="28"/>
                    </a:cubicBezTo>
                    <a:lnTo>
                      <a:pt x="275" y="279"/>
                    </a:lnTo>
                    <a:lnTo>
                      <a:pt x="1556" y="234"/>
                    </a:lnTo>
                    <a:cubicBezTo>
                      <a:pt x="1289" y="43"/>
                      <a:pt x="1001" y="1"/>
                      <a:pt x="7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106"/>
              <p:cNvSpPr/>
              <p:nvPr/>
            </p:nvSpPr>
            <p:spPr>
              <a:xfrm>
                <a:off x="3808250" y="5293350"/>
                <a:ext cx="26325" cy="13750"/>
              </a:xfrm>
              <a:custGeom>
                <a:avLst/>
                <a:gdLst/>
                <a:ahLst/>
                <a:cxnLst/>
                <a:rect l="l" t="t" r="r" b="b"/>
                <a:pathLst>
                  <a:path w="1053" h="550" extrusionOk="0">
                    <a:moveTo>
                      <a:pt x="847" y="1"/>
                    </a:moveTo>
                    <a:cubicBezTo>
                      <a:pt x="550" y="69"/>
                      <a:pt x="230" y="1"/>
                      <a:pt x="1" y="252"/>
                    </a:cubicBezTo>
                    <a:lnTo>
                      <a:pt x="367" y="550"/>
                    </a:lnTo>
                    <a:cubicBezTo>
                      <a:pt x="618" y="412"/>
                      <a:pt x="916" y="367"/>
                      <a:pt x="1053" y="69"/>
                    </a:cubicBezTo>
                    <a:cubicBezTo>
                      <a:pt x="984" y="69"/>
                      <a:pt x="893" y="47"/>
                      <a:pt x="847"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106"/>
              <p:cNvSpPr/>
              <p:nvPr/>
            </p:nvSpPr>
            <p:spPr>
              <a:xfrm>
                <a:off x="4337050" y="4743975"/>
                <a:ext cx="20600" cy="18325"/>
              </a:xfrm>
              <a:custGeom>
                <a:avLst/>
                <a:gdLst/>
                <a:ahLst/>
                <a:cxnLst/>
                <a:rect l="l" t="t" r="r" b="b"/>
                <a:pathLst>
                  <a:path w="824" h="733" extrusionOk="0">
                    <a:moveTo>
                      <a:pt x="298" y="1"/>
                    </a:moveTo>
                    <a:cubicBezTo>
                      <a:pt x="1" y="138"/>
                      <a:pt x="46" y="435"/>
                      <a:pt x="1" y="687"/>
                    </a:cubicBezTo>
                    <a:lnTo>
                      <a:pt x="755" y="733"/>
                    </a:lnTo>
                    <a:cubicBezTo>
                      <a:pt x="778" y="733"/>
                      <a:pt x="801" y="710"/>
                      <a:pt x="824" y="641"/>
                    </a:cubicBezTo>
                    <a:cubicBezTo>
                      <a:pt x="824" y="573"/>
                      <a:pt x="801" y="504"/>
                      <a:pt x="755" y="458"/>
                    </a:cubicBezTo>
                    <a:cubicBezTo>
                      <a:pt x="481" y="435"/>
                      <a:pt x="275" y="344"/>
                      <a:pt x="298" y="1"/>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106"/>
              <p:cNvSpPr/>
              <p:nvPr/>
            </p:nvSpPr>
            <p:spPr>
              <a:xfrm>
                <a:off x="4359350" y="4624500"/>
                <a:ext cx="8600" cy="8025"/>
              </a:xfrm>
              <a:custGeom>
                <a:avLst/>
                <a:gdLst/>
                <a:ahLst/>
                <a:cxnLst/>
                <a:rect l="l" t="t" r="r" b="b"/>
                <a:pathLst>
                  <a:path w="344" h="321" extrusionOk="0">
                    <a:moveTo>
                      <a:pt x="138" y="1"/>
                    </a:moveTo>
                    <a:cubicBezTo>
                      <a:pt x="46" y="47"/>
                      <a:pt x="0" y="115"/>
                      <a:pt x="69" y="207"/>
                    </a:cubicBezTo>
                    <a:cubicBezTo>
                      <a:pt x="138" y="252"/>
                      <a:pt x="206" y="275"/>
                      <a:pt x="275" y="321"/>
                    </a:cubicBezTo>
                    <a:cubicBezTo>
                      <a:pt x="298" y="229"/>
                      <a:pt x="343" y="138"/>
                      <a:pt x="343" y="92"/>
                    </a:cubicBezTo>
                    <a:cubicBezTo>
                      <a:pt x="343" y="47"/>
                      <a:pt x="206" y="47"/>
                      <a:pt x="1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106"/>
              <p:cNvSpPr/>
              <p:nvPr/>
            </p:nvSpPr>
            <p:spPr>
              <a:xfrm>
                <a:off x="4325050" y="4785725"/>
                <a:ext cx="12025" cy="14300"/>
              </a:xfrm>
              <a:custGeom>
                <a:avLst/>
                <a:gdLst/>
                <a:ahLst/>
                <a:cxnLst/>
                <a:rect l="l" t="t" r="r" b="b"/>
                <a:pathLst>
                  <a:path w="481" h="572" extrusionOk="0">
                    <a:moveTo>
                      <a:pt x="458" y="0"/>
                    </a:moveTo>
                    <a:lnTo>
                      <a:pt x="458" y="0"/>
                    </a:lnTo>
                    <a:cubicBezTo>
                      <a:pt x="252" y="137"/>
                      <a:pt x="92" y="343"/>
                      <a:pt x="0" y="572"/>
                    </a:cubicBezTo>
                    <a:cubicBezTo>
                      <a:pt x="389" y="572"/>
                      <a:pt x="481" y="320"/>
                      <a:pt x="4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106"/>
              <p:cNvSpPr/>
              <p:nvPr/>
            </p:nvSpPr>
            <p:spPr>
              <a:xfrm>
                <a:off x="3322350" y="4003675"/>
                <a:ext cx="13175" cy="14325"/>
              </a:xfrm>
              <a:custGeom>
                <a:avLst/>
                <a:gdLst/>
                <a:ahLst/>
                <a:cxnLst/>
                <a:rect l="l" t="t" r="r" b="b"/>
                <a:pathLst>
                  <a:path w="527" h="573" extrusionOk="0">
                    <a:moveTo>
                      <a:pt x="252" y="1"/>
                    </a:moveTo>
                    <a:lnTo>
                      <a:pt x="0" y="252"/>
                    </a:lnTo>
                    <a:cubicBezTo>
                      <a:pt x="23" y="367"/>
                      <a:pt x="46" y="458"/>
                      <a:pt x="46" y="572"/>
                    </a:cubicBezTo>
                    <a:lnTo>
                      <a:pt x="526" y="275"/>
                    </a:lnTo>
                    <a:lnTo>
                      <a:pt x="252" y="1"/>
                    </a:lnTo>
                    <a:close/>
                  </a:path>
                </a:pathLst>
              </a:custGeom>
              <a:solidFill>
                <a:srgbClr val="ED9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106"/>
              <p:cNvSpPr/>
              <p:nvPr/>
            </p:nvSpPr>
            <p:spPr>
              <a:xfrm>
                <a:off x="4323900" y="4961800"/>
                <a:ext cx="9750" cy="19450"/>
              </a:xfrm>
              <a:custGeom>
                <a:avLst/>
                <a:gdLst/>
                <a:ahLst/>
                <a:cxnLst/>
                <a:rect l="l" t="t" r="r" b="b"/>
                <a:pathLst>
                  <a:path w="390" h="778" extrusionOk="0">
                    <a:moveTo>
                      <a:pt x="252" y="0"/>
                    </a:moveTo>
                    <a:lnTo>
                      <a:pt x="252" y="0"/>
                    </a:lnTo>
                    <a:cubicBezTo>
                      <a:pt x="69" y="206"/>
                      <a:pt x="1" y="503"/>
                      <a:pt x="69" y="778"/>
                    </a:cubicBezTo>
                    <a:cubicBezTo>
                      <a:pt x="298" y="595"/>
                      <a:pt x="389" y="252"/>
                      <a:pt x="2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106"/>
              <p:cNvSpPr/>
              <p:nvPr/>
            </p:nvSpPr>
            <p:spPr>
              <a:xfrm>
                <a:off x="4373650" y="4360400"/>
                <a:ext cx="15450" cy="12600"/>
              </a:xfrm>
              <a:custGeom>
                <a:avLst/>
                <a:gdLst/>
                <a:ahLst/>
                <a:cxnLst/>
                <a:rect l="l" t="t" r="r" b="b"/>
                <a:pathLst>
                  <a:path w="618" h="504" extrusionOk="0">
                    <a:moveTo>
                      <a:pt x="320" y="0"/>
                    </a:moveTo>
                    <a:lnTo>
                      <a:pt x="23" y="23"/>
                    </a:lnTo>
                    <a:cubicBezTo>
                      <a:pt x="0" y="206"/>
                      <a:pt x="114" y="412"/>
                      <a:pt x="297" y="504"/>
                    </a:cubicBezTo>
                    <a:lnTo>
                      <a:pt x="343" y="435"/>
                    </a:lnTo>
                    <a:cubicBezTo>
                      <a:pt x="389" y="366"/>
                      <a:pt x="457" y="298"/>
                      <a:pt x="549" y="252"/>
                    </a:cubicBezTo>
                    <a:lnTo>
                      <a:pt x="572" y="229"/>
                    </a:lnTo>
                    <a:cubicBezTo>
                      <a:pt x="595" y="229"/>
                      <a:pt x="595" y="183"/>
                      <a:pt x="595" y="138"/>
                    </a:cubicBezTo>
                    <a:cubicBezTo>
                      <a:pt x="617" y="92"/>
                      <a:pt x="595" y="23"/>
                      <a:pt x="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106"/>
              <p:cNvSpPr/>
              <p:nvPr/>
            </p:nvSpPr>
            <p:spPr>
              <a:xfrm>
                <a:off x="4156975" y="4288375"/>
                <a:ext cx="8025" cy="8475"/>
              </a:xfrm>
              <a:custGeom>
                <a:avLst/>
                <a:gdLst/>
                <a:ahLst/>
                <a:cxnLst/>
                <a:rect l="l" t="t" r="r" b="b"/>
                <a:pathLst>
                  <a:path w="321" h="339" extrusionOk="0">
                    <a:moveTo>
                      <a:pt x="69" y="0"/>
                    </a:moveTo>
                    <a:cubicBezTo>
                      <a:pt x="23" y="69"/>
                      <a:pt x="1" y="137"/>
                      <a:pt x="1" y="229"/>
                    </a:cubicBezTo>
                    <a:cubicBezTo>
                      <a:pt x="1" y="296"/>
                      <a:pt x="50" y="338"/>
                      <a:pt x="112" y="338"/>
                    </a:cubicBezTo>
                    <a:cubicBezTo>
                      <a:pt x="134" y="338"/>
                      <a:pt x="159" y="333"/>
                      <a:pt x="183" y="320"/>
                    </a:cubicBezTo>
                    <a:cubicBezTo>
                      <a:pt x="298" y="275"/>
                      <a:pt x="321" y="206"/>
                      <a:pt x="252" y="115"/>
                    </a:cubicBezTo>
                    <a:cubicBezTo>
                      <a:pt x="206" y="69"/>
                      <a:pt x="138" y="23"/>
                      <a:pt x="69" y="0"/>
                    </a:cubicBezTo>
                    <a:close/>
                  </a:path>
                </a:pathLst>
              </a:custGeom>
              <a:solidFill>
                <a:srgbClr val="EE9D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106"/>
              <p:cNvSpPr/>
              <p:nvPr/>
            </p:nvSpPr>
            <p:spPr>
              <a:xfrm>
                <a:off x="3078825" y="4307800"/>
                <a:ext cx="6300" cy="8600"/>
              </a:xfrm>
              <a:custGeom>
                <a:avLst/>
                <a:gdLst/>
                <a:ahLst/>
                <a:cxnLst/>
                <a:rect l="l" t="t" r="r" b="b"/>
                <a:pathLst>
                  <a:path w="252" h="344" extrusionOk="0">
                    <a:moveTo>
                      <a:pt x="69" y="1"/>
                    </a:moveTo>
                    <a:cubicBezTo>
                      <a:pt x="69" y="69"/>
                      <a:pt x="0" y="138"/>
                      <a:pt x="23" y="207"/>
                    </a:cubicBezTo>
                    <a:cubicBezTo>
                      <a:pt x="46" y="275"/>
                      <a:pt x="137" y="298"/>
                      <a:pt x="206" y="344"/>
                    </a:cubicBezTo>
                    <a:cubicBezTo>
                      <a:pt x="229" y="275"/>
                      <a:pt x="252" y="207"/>
                      <a:pt x="252" y="138"/>
                    </a:cubicBezTo>
                    <a:lnTo>
                      <a:pt x="69" y="1"/>
                    </a:lnTo>
                    <a:close/>
                  </a:path>
                </a:pathLst>
              </a:custGeom>
              <a:solidFill>
                <a:srgbClr val="DE76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106"/>
              <p:cNvSpPr/>
              <p:nvPr/>
            </p:nvSpPr>
            <p:spPr>
              <a:xfrm>
                <a:off x="4077725" y="5157725"/>
                <a:ext cx="4950" cy="3600"/>
              </a:xfrm>
              <a:custGeom>
                <a:avLst/>
                <a:gdLst/>
                <a:ahLst/>
                <a:cxnLst/>
                <a:rect l="l" t="t" r="r" b="b"/>
                <a:pathLst>
                  <a:path w="198" h="144" extrusionOk="0">
                    <a:moveTo>
                      <a:pt x="85" y="0"/>
                    </a:moveTo>
                    <a:cubicBezTo>
                      <a:pt x="24" y="0"/>
                      <a:pt x="0" y="41"/>
                      <a:pt x="38" y="98"/>
                    </a:cubicBezTo>
                    <a:cubicBezTo>
                      <a:pt x="38" y="144"/>
                      <a:pt x="84" y="144"/>
                      <a:pt x="129" y="144"/>
                    </a:cubicBezTo>
                    <a:lnTo>
                      <a:pt x="198" y="75"/>
                    </a:lnTo>
                    <a:cubicBezTo>
                      <a:pt x="175" y="52"/>
                      <a:pt x="152" y="6"/>
                      <a:pt x="129" y="6"/>
                    </a:cubicBezTo>
                    <a:cubicBezTo>
                      <a:pt x="113" y="2"/>
                      <a:pt x="98" y="0"/>
                      <a:pt x="85" y="0"/>
                    </a:cubicBezTo>
                    <a:close/>
                  </a:path>
                </a:pathLst>
              </a:custGeom>
              <a:solidFill>
                <a:srgbClr val="F3D1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06"/>
              <p:cNvSpPr/>
              <p:nvPr/>
            </p:nvSpPr>
            <p:spPr>
              <a:xfrm>
                <a:off x="4318750" y="4799450"/>
                <a:ext cx="6325" cy="13150"/>
              </a:xfrm>
              <a:custGeom>
                <a:avLst/>
                <a:gdLst/>
                <a:ahLst/>
                <a:cxnLst/>
                <a:rect l="l" t="t" r="r" b="b"/>
                <a:pathLst>
                  <a:path w="253" h="526" extrusionOk="0">
                    <a:moveTo>
                      <a:pt x="252" y="0"/>
                    </a:moveTo>
                    <a:cubicBezTo>
                      <a:pt x="1" y="91"/>
                      <a:pt x="69" y="343"/>
                      <a:pt x="47" y="526"/>
                    </a:cubicBezTo>
                    <a:cubicBezTo>
                      <a:pt x="115" y="526"/>
                      <a:pt x="184" y="526"/>
                      <a:pt x="252" y="503"/>
                    </a:cubicBezTo>
                    <a:lnTo>
                      <a:pt x="2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106"/>
              <p:cNvSpPr/>
              <p:nvPr/>
            </p:nvSpPr>
            <p:spPr>
              <a:xfrm>
                <a:off x="3736225" y="5306500"/>
                <a:ext cx="12025" cy="5225"/>
              </a:xfrm>
              <a:custGeom>
                <a:avLst/>
                <a:gdLst/>
                <a:ahLst/>
                <a:cxnLst/>
                <a:rect l="l" t="t" r="r" b="b"/>
                <a:pathLst>
                  <a:path w="481" h="209" extrusionOk="0">
                    <a:moveTo>
                      <a:pt x="481" y="1"/>
                    </a:moveTo>
                    <a:lnTo>
                      <a:pt x="1" y="69"/>
                    </a:lnTo>
                    <a:cubicBezTo>
                      <a:pt x="83" y="162"/>
                      <a:pt x="161" y="208"/>
                      <a:pt x="234" y="208"/>
                    </a:cubicBezTo>
                    <a:cubicBezTo>
                      <a:pt x="323" y="208"/>
                      <a:pt x="405" y="139"/>
                      <a:pt x="481" y="1"/>
                    </a:cubicBezTo>
                    <a:close/>
                  </a:path>
                </a:pathLst>
              </a:custGeom>
              <a:solidFill>
                <a:srgbClr val="B03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106"/>
              <p:cNvSpPr/>
              <p:nvPr/>
            </p:nvSpPr>
            <p:spPr>
              <a:xfrm>
                <a:off x="4205575" y="5131000"/>
                <a:ext cx="6300" cy="6325"/>
              </a:xfrm>
              <a:custGeom>
                <a:avLst/>
                <a:gdLst/>
                <a:ahLst/>
                <a:cxnLst/>
                <a:rect l="l" t="t" r="r" b="b"/>
                <a:pathLst>
                  <a:path w="252" h="253" extrusionOk="0">
                    <a:moveTo>
                      <a:pt x="252" y="1"/>
                    </a:moveTo>
                    <a:lnTo>
                      <a:pt x="252" y="1"/>
                    </a:lnTo>
                    <a:cubicBezTo>
                      <a:pt x="115" y="24"/>
                      <a:pt x="23" y="115"/>
                      <a:pt x="0" y="252"/>
                    </a:cubicBezTo>
                    <a:lnTo>
                      <a:pt x="252" y="1"/>
                    </a:lnTo>
                    <a:close/>
                  </a:path>
                </a:pathLst>
              </a:custGeom>
              <a:solidFill>
                <a:srgbClr val="CB5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106"/>
              <p:cNvSpPr/>
              <p:nvPr/>
            </p:nvSpPr>
            <p:spPr>
              <a:xfrm>
                <a:off x="4174125" y="5157300"/>
                <a:ext cx="6875" cy="5750"/>
              </a:xfrm>
              <a:custGeom>
                <a:avLst/>
                <a:gdLst/>
                <a:ahLst/>
                <a:cxnLst/>
                <a:rect l="l" t="t" r="r" b="b"/>
                <a:pathLst>
                  <a:path w="275" h="230" extrusionOk="0">
                    <a:moveTo>
                      <a:pt x="275" y="1"/>
                    </a:moveTo>
                    <a:lnTo>
                      <a:pt x="275" y="1"/>
                    </a:lnTo>
                    <a:cubicBezTo>
                      <a:pt x="138" y="23"/>
                      <a:pt x="46" y="115"/>
                      <a:pt x="1" y="229"/>
                    </a:cubicBezTo>
                    <a:lnTo>
                      <a:pt x="275" y="1"/>
                    </a:lnTo>
                    <a:close/>
                  </a:path>
                </a:pathLst>
              </a:custGeom>
              <a:solidFill>
                <a:srgbClr val="BB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106"/>
              <p:cNvSpPr/>
              <p:nvPr/>
            </p:nvSpPr>
            <p:spPr>
              <a:xfrm>
                <a:off x="4167275" y="5162450"/>
                <a:ext cx="6875" cy="6300"/>
              </a:xfrm>
              <a:custGeom>
                <a:avLst/>
                <a:gdLst/>
                <a:ahLst/>
                <a:cxnLst/>
                <a:rect l="l" t="t" r="r" b="b"/>
                <a:pathLst>
                  <a:path w="275" h="252" extrusionOk="0">
                    <a:moveTo>
                      <a:pt x="275" y="0"/>
                    </a:moveTo>
                    <a:lnTo>
                      <a:pt x="0" y="252"/>
                    </a:lnTo>
                    <a:close/>
                  </a:path>
                </a:pathLst>
              </a:custGeom>
              <a:solidFill>
                <a:srgbClr val="BB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106"/>
              <p:cNvSpPr/>
              <p:nvPr/>
            </p:nvSpPr>
            <p:spPr>
              <a:xfrm>
                <a:off x="3372075" y="5195525"/>
                <a:ext cx="6325" cy="4675"/>
              </a:xfrm>
              <a:custGeom>
                <a:avLst/>
                <a:gdLst/>
                <a:ahLst/>
                <a:cxnLst/>
                <a:rect l="l" t="t" r="r" b="b"/>
                <a:pathLst>
                  <a:path w="253" h="187" extrusionOk="0">
                    <a:moveTo>
                      <a:pt x="36" y="0"/>
                    </a:moveTo>
                    <a:cubicBezTo>
                      <a:pt x="25" y="0"/>
                      <a:pt x="13" y="1"/>
                      <a:pt x="1" y="4"/>
                    </a:cubicBezTo>
                    <a:cubicBezTo>
                      <a:pt x="46" y="118"/>
                      <a:pt x="138" y="187"/>
                      <a:pt x="252" y="187"/>
                    </a:cubicBezTo>
                    <a:cubicBezTo>
                      <a:pt x="232" y="84"/>
                      <a:pt x="138" y="0"/>
                      <a:pt x="36" y="0"/>
                    </a:cubicBezTo>
                    <a:close/>
                  </a:path>
                </a:pathLst>
              </a:custGeom>
              <a:solidFill>
                <a:srgbClr val="C95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106"/>
              <p:cNvSpPr/>
              <p:nvPr/>
            </p:nvSpPr>
            <p:spPr>
              <a:xfrm>
                <a:off x="4015200" y="5244425"/>
                <a:ext cx="9175" cy="6075"/>
              </a:xfrm>
              <a:custGeom>
                <a:avLst/>
                <a:gdLst/>
                <a:ahLst/>
                <a:cxnLst/>
                <a:rect l="l" t="t" r="r" b="b"/>
                <a:pathLst>
                  <a:path w="367" h="243" extrusionOk="0">
                    <a:moveTo>
                      <a:pt x="270" y="0"/>
                    </a:moveTo>
                    <a:cubicBezTo>
                      <a:pt x="152" y="0"/>
                      <a:pt x="55" y="66"/>
                      <a:pt x="1" y="174"/>
                    </a:cubicBezTo>
                    <a:lnTo>
                      <a:pt x="344" y="243"/>
                    </a:lnTo>
                    <a:cubicBezTo>
                      <a:pt x="344" y="174"/>
                      <a:pt x="366" y="83"/>
                      <a:pt x="366" y="14"/>
                    </a:cubicBezTo>
                    <a:cubicBezTo>
                      <a:pt x="333" y="5"/>
                      <a:pt x="301" y="0"/>
                      <a:pt x="270" y="0"/>
                    </a:cubicBez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106"/>
              <p:cNvSpPr/>
              <p:nvPr/>
            </p:nvSpPr>
            <p:spPr>
              <a:xfrm>
                <a:off x="3931175" y="5258475"/>
                <a:ext cx="3450" cy="3475"/>
              </a:xfrm>
              <a:custGeom>
                <a:avLst/>
                <a:gdLst/>
                <a:ahLst/>
                <a:cxnLst/>
                <a:rect l="l" t="t" r="r" b="b"/>
                <a:pathLst>
                  <a:path w="138" h="139" extrusionOk="0">
                    <a:moveTo>
                      <a:pt x="69" y="1"/>
                    </a:moveTo>
                    <a:cubicBezTo>
                      <a:pt x="46" y="1"/>
                      <a:pt x="23" y="24"/>
                      <a:pt x="0" y="47"/>
                    </a:cubicBezTo>
                    <a:lnTo>
                      <a:pt x="69" y="138"/>
                    </a:lnTo>
                    <a:lnTo>
                      <a:pt x="137" y="70"/>
                    </a:lnTo>
                    <a:cubicBezTo>
                      <a:pt x="115" y="47"/>
                      <a:pt x="92" y="1"/>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106"/>
              <p:cNvSpPr/>
              <p:nvPr/>
            </p:nvSpPr>
            <p:spPr>
              <a:xfrm>
                <a:off x="3635625" y="5288225"/>
                <a:ext cx="8025" cy="5150"/>
              </a:xfrm>
              <a:custGeom>
                <a:avLst/>
                <a:gdLst/>
                <a:ahLst/>
                <a:cxnLst/>
                <a:rect l="l" t="t" r="r" b="b"/>
                <a:pathLst>
                  <a:path w="321" h="206" extrusionOk="0">
                    <a:moveTo>
                      <a:pt x="0" y="0"/>
                    </a:moveTo>
                    <a:cubicBezTo>
                      <a:pt x="46" y="114"/>
                      <a:pt x="183" y="206"/>
                      <a:pt x="320" y="206"/>
                    </a:cubicBezTo>
                    <a:lnTo>
                      <a:pt x="0" y="0"/>
                    </a:ln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106"/>
              <p:cNvSpPr/>
              <p:nvPr/>
            </p:nvSpPr>
            <p:spPr>
              <a:xfrm>
                <a:off x="3171425" y="4961225"/>
                <a:ext cx="6875" cy="6875"/>
              </a:xfrm>
              <a:custGeom>
                <a:avLst/>
                <a:gdLst/>
                <a:ahLst/>
                <a:cxnLst/>
                <a:rect l="l" t="t" r="r" b="b"/>
                <a:pathLst>
                  <a:path w="275" h="275" extrusionOk="0">
                    <a:moveTo>
                      <a:pt x="23" y="0"/>
                    </a:moveTo>
                    <a:cubicBezTo>
                      <a:pt x="23" y="92"/>
                      <a:pt x="0" y="183"/>
                      <a:pt x="0" y="275"/>
                    </a:cubicBezTo>
                    <a:lnTo>
                      <a:pt x="275" y="275"/>
                    </a:lnTo>
                    <a:cubicBezTo>
                      <a:pt x="275" y="137"/>
                      <a:pt x="161" y="23"/>
                      <a:pt x="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106"/>
              <p:cNvSpPr/>
              <p:nvPr/>
            </p:nvSpPr>
            <p:spPr>
              <a:xfrm>
                <a:off x="3178275" y="4968075"/>
                <a:ext cx="5750" cy="6900"/>
              </a:xfrm>
              <a:custGeom>
                <a:avLst/>
                <a:gdLst/>
                <a:ahLst/>
                <a:cxnLst/>
                <a:rect l="l" t="t" r="r" b="b"/>
                <a:pathLst>
                  <a:path w="230" h="276" extrusionOk="0">
                    <a:moveTo>
                      <a:pt x="1" y="1"/>
                    </a:moveTo>
                    <a:lnTo>
                      <a:pt x="230" y="275"/>
                    </a:lnTo>
                    <a:cubicBezTo>
                      <a:pt x="207" y="138"/>
                      <a:pt x="115" y="46"/>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106"/>
              <p:cNvSpPr/>
              <p:nvPr/>
            </p:nvSpPr>
            <p:spPr>
              <a:xfrm>
                <a:off x="3146850" y="4160075"/>
                <a:ext cx="12600" cy="6625"/>
              </a:xfrm>
              <a:custGeom>
                <a:avLst/>
                <a:gdLst/>
                <a:ahLst/>
                <a:cxnLst/>
                <a:rect l="l" t="t" r="r" b="b"/>
                <a:pathLst>
                  <a:path w="504" h="265" extrusionOk="0">
                    <a:moveTo>
                      <a:pt x="412" y="0"/>
                    </a:moveTo>
                    <a:cubicBezTo>
                      <a:pt x="239" y="0"/>
                      <a:pt x="78" y="106"/>
                      <a:pt x="0" y="262"/>
                    </a:cubicBezTo>
                    <a:cubicBezTo>
                      <a:pt x="18" y="264"/>
                      <a:pt x="35" y="265"/>
                      <a:pt x="53" y="265"/>
                    </a:cubicBezTo>
                    <a:cubicBezTo>
                      <a:pt x="237" y="265"/>
                      <a:pt x="399" y="156"/>
                      <a:pt x="503" y="10"/>
                    </a:cubicBezTo>
                    <a:cubicBezTo>
                      <a:pt x="473" y="3"/>
                      <a:pt x="442" y="0"/>
                      <a:pt x="412" y="0"/>
                    </a:cubicBezTo>
                    <a:close/>
                  </a:path>
                </a:pathLst>
              </a:custGeom>
              <a:solidFill>
                <a:srgbClr val="ED9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106"/>
              <p:cNvSpPr/>
              <p:nvPr/>
            </p:nvSpPr>
            <p:spPr>
              <a:xfrm>
                <a:off x="3503550" y="3903075"/>
                <a:ext cx="50350" cy="12025"/>
              </a:xfrm>
              <a:custGeom>
                <a:avLst/>
                <a:gdLst/>
                <a:ahLst/>
                <a:cxnLst/>
                <a:rect l="l" t="t" r="r" b="b"/>
                <a:pathLst>
                  <a:path w="2014" h="481" extrusionOk="0">
                    <a:moveTo>
                      <a:pt x="801" y="0"/>
                    </a:moveTo>
                    <a:cubicBezTo>
                      <a:pt x="458" y="0"/>
                      <a:pt x="138" y="183"/>
                      <a:pt x="1" y="480"/>
                    </a:cubicBezTo>
                    <a:cubicBezTo>
                      <a:pt x="501" y="418"/>
                      <a:pt x="962" y="223"/>
                      <a:pt x="1455" y="223"/>
                    </a:cubicBezTo>
                    <a:cubicBezTo>
                      <a:pt x="1504" y="223"/>
                      <a:pt x="1552" y="225"/>
                      <a:pt x="1602" y="229"/>
                    </a:cubicBezTo>
                    <a:cubicBezTo>
                      <a:pt x="1762" y="229"/>
                      <a:pt x="1922" y="137"/>
                      <a:pt x="2013" y="0"/>
                    </a:cubicBezTo>
                    <a:close/>
                  </a:path>
                </a:pathLst>
              </a:custGeom>
              <a:solidFill>
                <a:srgbClr val="E692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106"/>
              <p:cNvSpPr/>
              <p:nvPr/>
            </p:nvSpPr>
            <p:spPr>
              <a:xfrm>
                <a:off x="4180975" y="5168725"/>
                <a:ext cx="6325" cy="6325"/>
              </a:xfrm>
              <a:custGeom>
                <a:avLst/>
                <a:gdLst/>
                <a:ahLst/>
                <a:cxnLst/>
                <a:rect l="l" t="t" r="r" b="b"/>
                <a:pathLst>
                  <a:path w="253" h="253" extrusionOk="0">
                    <a:moveTo>
                      <a:pt x="1" y="252"/>
                    </a:moveTo>
                    <a:lnTo>
                      <a:pt x="252" y="1"/>
                    </a:lnTo>
                    <a:close/>
                  </a:path>
                </a:pathLst>
              </a:custGeom>
              <a:solidFill>
                <a:srgbClr val="BB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106"/>
              <p:cNvSpPr/>
              <p:nvPr/>
            </p:nvSpPr>
            <p:spPr>
              <a:xfrm>
                <a:off x="4343350" y="4971075"/>
                <a:ext cx="18875" cy="18900"/>
              </a:xfrm>
              <a:custGeom>
                <a:avLst/>
                <a:gdLst/>
                <a:ahLst/>
                <a:cxnLst/>
                <a:rect l="l" t="t" r="r" b="b"/>
                <a:pathLst>
                  <a:path w="755" h="756" extrusionOk="0">
                    <a:moveTo>
                      <a:pt x="377" y="1"/>
                    </a:moveTo>
                    <a:cubicBezTo>
                      <a:pt x="240" y="1"/>
                      <a:pt x="103" y="52"/>
                      <a:pt x="0" y="155"/>
                    </a:cubicBezTo>
                    <a:cubicBezTo>
                      <a:pt x="23" y="269"/>
                      <a:pt x="46" y="384"/>
                      <a:pt x="92" y="498"/>
                    </a:cubicBezTo>
                    <a:cubicBezTo>
                      <a:pt x="183" y="670"/>
                      <a:pt x="286" y="755"/>
                      <a:pt x="389" y="755"/>
                    </a:cubicBezTo>
                    <a:cubicBezTo>
                      <a:pt x="492" y="755"/>
                      <a:pt x="595" y="670"/>
                      <a:pt x="686" y="498"/>
                    </a:cubicBezTo>
                    <a:cubicBezTo>
                      <a:pt x="732" y="384"/>
                      <a:pt x="755" y="269"/>
                      <a:pt x="755" y="155"/>
                    </a:cubicBezTo>
                    <a:cubicBezTo>
                      <a:pt x="652" y="52"/>
                      <a:pt x="515" y="1"/>
                      <a:pt x="377" y="1"/>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06"/>
              <p:cNvSpPr/>
              <p:nvPr/>
            </p:nvSpPr>
            <p:spPr>
              <a:xfrm>
                <a:off x="4382225" y="4649350"/>
                <a:ext cx="80625" cy="155050"/>
              </a:xfrm>
              <a:custGeom>
                <a:avLst/>
                <a:gdLst/>
                <a:ahLst/>
                <a:cxnLst/>
                <a:rect l="l" t="t" r="r" b="b"/>
                <a:pathLst>
                  <a:path w="3225" h="6202" extrusionOk="0">
                    <a:moveTo>
                      <a:pt x="1940" y="3450"/>
                    </a:moveTo>
                    <a:cubicBezTo>
                      <a:pt x="1991" y="3527"/>
                      <a:pt x="2062" y="3603"/>
                      <a:pt x="2137" y="3671"/>
                    </a:cubicBezTo>
                    <a:lnTo>
                      <a:pt x="2137" y="3671"/>
                    </a:lnTo>
                    <a:cubicBezTo>
                      <a:pt x="2123" y="3668"/>
                      <a:pt x="2109" y="3666"/>
                      <a:pt x="2095" y="3666"/>
                    </a:cubicBezTo>
                    <a:cubicBezTo>
                      <a:pt x="2052" y="3666"/>
                      <a:pt x="2012" y="3683"/>
                      <a:pt x="1989" y="3717"/>
                    </a:cubicBezTo>
                    <a:cubicBezTo>
                      <a:pt x="1962" y="3773"/>
                      <a:pt x="1926" y="3803"/>
                      <a:pt x="1891" y="3803"/>
                    </a:cubicBezTo>
                    <a:cubicBezTo>
                      <a:pt x="1869" y="3803"/>
                      <a:pt x="1847" y="3790"/>
                      <a:pt x="1829" y="3763"/>
                    </a:cubicBezTo>
                    <a:cubicBezTo>
                      <a:pt x="1898" y="3740"/>
                      <a:pt x="1989" y="3763"/>
                      <a:pt x="2012" y="3672"/>
                    </a:cubicBezTo>
                    <a:cubicBezTo>
                      <a:pt x="2012" y="3593"/>
                      <a:pt x="1978" y="3514"/>
                      <a:pt x="1940" y="3450"/>
                    </a:cubicBezTo>
                    <a:close/>
                    <a:moveTo>
                      <a:pt x="2792" y="0"/>
                    </a:moveTo>
                    <a:cubicBezTo>
                      <a:pt x="2717" y="0"/>
                      <a:pt x="2644" y="19"/>
                      <a:pt x="2584" y="59"/>
                    </a:cubicBezTo>
                    <a:cubicBezTo>
                      <a:pt x="2378" y="196"/>
                      <a:pt x="2172" y="333"/>
                      <a:pt x="1967" y="470"/>
                    </a:cubicBezTo>
                    <a:lnTo>
                      <a:pt x="1738" y="722"/>
                    </a:lnTo>
                    <a:cubicBezTo>
                      <a:pt x="1646" y="973"/>
                      <a:pt x="1555" y="1225"/>
                      <a:pt x="1463" y="1476"/>
                    </a:cubicBezTo>
                    <a:cubicBezTo>
                      <a:pt x="1372" y="1568"/>
                      <a:pt x="1303" y="1659"/>
                      <a:pt x="1212" y="1728"/>
                    </a:cubicBezTo>
                    <a:cubicBezTo>
                      <a:pt x="1029" y="1957"/>
                      <a:pt x="892" y="2208"/>
                      <a:pt x="800" y="2460"/>
                    </a:cubicBezTo>
                    <a:cubicBezTo>
                      <a:pt x="503" y="3146"/>
                      <a:pt x="434" y="3900"/>
                      <a:pt x="0" y="4541"/>
                    </a:cubicBezTo>
                    <a:cubicBezTo>
                      <a:pt x="23" y="4655"/>
                      <a:pt x="69" y="4746"/>
                      <a:pt x="114" y="4861"/>
                    </a:cubicBezTo>
                    <a:cubicBezTo>
                      <a:pt x="229" y="5066"/>
                      <a:pt x="389" y="5227"/>
                      <a:pt x="549" y="5387"/>
                    </a:cubicBezTo>
                    <a:lnTo>
                      <a:pt x="709" y="5478"/>
                    </a:lnTo>
                    <a:cubicBezTo>
                      <a:pt x="869" y="5501"/>
                      <a:pt x="1006" y="5547"/>
                      <a:pt x="1166" y="5615"/>
                    </a:cubicBezTo>
                    <a:cubicBezTo>
                      <a:pt x="1281" y="5730"/>
                      <a:pt x="1395" y="5844"/>
                      <a:pt x="1486" y="5981"/>
                    </a:cubicBezTo>
                    <a:cubicBezTo>
                      <a:pt x="1581" y="6108"/>
                      <a:pt x="1676" y="6202"/>
                      <a:pt x="1802" y="6202"/>
                    </a:cubicBezTo>
                    <a:cubicBezTo>
                      <a:pt x="1858" y="6202"/>
                      <a:pt x="1919" y="6183"/>
                      <a:pt x="1989" y="6141"/>
                    </a:cubicBezTo>
                    <a:cubicBezTo>
                      <a:pt x="2218" y="6004"/>
                      <a:pt x="2081" y="5775"/>
                      <a:pt x="2012" y="5592"/>
                    </a:cubicBezTo>
                    <a:cubicBezTo>
                      <a:pt x="1967" y="5409"/>
                      <a:pt x="1875" y="5227"/>
                      <a:pt x="1784" y="5044"/>
                    </a:cubicBezTo>
                    <a:cubicBezTo>
                      <a:pt x="1509" y="4746"/>
                      <a:pt x="1715" y="4632"/>
                      <a:pt x="1944" y="4518"/>
                    </a:cubicBezTo>
                    <a:cubicBezTo>
                      <a:pt x="2396" y="4247"/>
                      <a:pt x="2401" y="4243"/>
                      <a:pt x="2224" y="3736"/>
                    </a:cubicBezTo>
                    <a:lnTo>
                      <a:pt x="2224" y="3736"/>
                    </a:lnTo>
                    <a:cubicBezTo>
                      <a:pt x="2453" y="3580"/>
                      <a:pt x="2790" y="3577"/>
                      <a:pt x="2835" y="3214"/>
                    </a:cubicBezTo>
                    <a:cubicBezTo>
                      <a:pt x="2881" y="2871"/>
                      <a:pt x="2973" y="2551"/>
                      <a:pt x="2721" y="2254"/>
                    </a:cubicBezTo>
                    <a:cubicBezTo>
                      <a:pt x="2584" y="2048"/>
                      <a:pt x="2470" y="1842"/>
                      <a:pt x="2355" y="1636"/>
                    </a:cubicBezTo>
                    <a:cubicBezTo>
                      <a:pt x="2401" y="1476"/>
                      <a:pt x="2515" y="1316"/>
                      <a:pt x="2675" y="1248"/>
                    </a:cubicBezTo>
                    <a:cubicBezTo>
                      <a:pt x="2927" y="1065"/>
                      <a:pt x="3087" y="836"/>
                      <a:pt x="3156" y="539"/>
                    </a:cubicBezTo>
                    <a:cubicBezTo>
                      <a:pt x="3224" y="379"/>
                      <a:pt x="3178" y="196"/>
                      <a:pt x="3064" y="82"/>
                    </a:cubicBezTo>
                    <a:cubicBezTo>
                      <a:pt x="2987" y="30"/>
                      <a:pt x="2888" y="0"/>
                      <a:pt x="2792" y="0"/>
                    </a:cubicBezTo>
                    <a:close/>
                  </a:path>
                </a:pathLst>
              </a:custGeom>
              <a:solidFill>
                <a:srgbClr val="E68D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106"/>
              <p:cNvSpPr/>
              <p:nvPr/>
            </p:nvSpPr>
            <p:spPr>
              <a:xfrm>
                <a:off x="4377075" y="4317075"/>
                <a:ext cx="74325" cy="206275"/>
              </a:xfrm>
              <a:custGeom>
                <a:avLst/>
                <a:gdLst/>
                <a:ahLst/>
                <a:cxnLst/>
                <a:rect l="l" t="t" r="r" b="b"/>
                <a:pathLst>
                  <a:path w="2973" h="8251" extrusionOk="0">
                    <a:moveTo>
                      <a:pt x="396" y="1"/>
                    </a:moveTo>
                    <a:cubicBezTo>
                      <a:pt x="324" y="1"/>
                      <a:pt x="251" y="14"/>
                      <a:pt x="183" y="41"/>
                    </a:cubicBezTo>
                    <a:cubicBezTo>
                      <a:pt x="0" y="201"/>
                      <a:pt x="115" y="339"/>
                      <a:pt x="160" y="476"/>
                    </a:cubicBezTo>
                    <a:cubicBezTo>
                      <a:pt x="252" y="704"/>
                      <a:pt x="366" y="933"/>
                      <a:pt x="480" y="1162"/>
                    </a:cubicBezTo>
                    <a:cubicBezTo>
                      <a:pt x="595" y="1368"/>
                      <a:pt x="480" y="1551"/>
                      <a:pt x="412" y="1733"/>
                    </a:cubicBezTo>
                    <a:cubicBezTo>
                      <a:pt x="412" y="1825"/>
                      <a:pt x="412" y="1894"/>
                      <a:pt x="435" y="1962"/>
                    </a:cubicBezTo>
                    <a:cubicBezTo>
                      <a:pt x="801" y="2694"/>
                      <a:pt x="1212" y="3403"/>
                      <a:pt x="1189" y="4249"/>
                    </a:cubicBezTo>
                    <a:cubicBezTo>
                      <a:pt x="1212" y="4500"/>
                      <a:pt x="1281" y="4752"/>
                      <a:pt x="1372" y="4958"/>
                    </a:cubicBezTo>
                    <a:cubicBezTo>
                      <a:pt x="1624" y="5621"/>
                      <a:pt x="1715" y="6330"/>
                      <a:pt x="1669" y="7016"/>
                    </a:cubicBezTo>
                    <a:cubicBezTo>
                      <a:pt x="1647" y="7427"/>
                      <a:pt x="1669" y="7839"/>
                      <a:pt x="1669" y="8250"/>
                    </a:cubicBezTo>
                    <a:lnTo>
                      <a:pt x="1784" y="8250"/>
                    </a:lnTo>
                    <a:cubicBezTo>
                      <a:pt x="1810" y="8243"/>
                      <a:pt x="1846" y="8241"/>
                      <a:pt x="1885" y="8241"/>
                    </a:cubicBezTo>
                    <a:cubicBezTo>
                      <a:pt x="1924" y="8241"/>
                      <a:pt x="1967" y="8243"/>
                      <a:pt x="2007" y="8243"/>
                    </a:cubicBezTo>
                    <a:cubicBezTo>
                      <a:pt x="2170" y="8243"/>
                      <a:pt x="2302" y="8212"/>
                      <a:pt x="2058" y="7907"/>
                    </a:cubicBezTo>
                    <a:cubicBezTo>
                      <a:pt x="1944" y="7793"/>
                      <a:pt x="1921" y="7610"/>
                      <a:pt x="1990" y="7450"/>
                    </a:cubicBezTo>
                    <a:cubicBezTo>
                      <a:pt x="2050" y="7365"/>
                      <a:pt x="2130" y="7338"/>
                      <a:pt x="2215" y="7338"/>
                    </a:cubicBezTo>
                    <a:cubicBezTo>
                      <a:pt x="2291" y="7338"/>
                      <a:pt x="2371" y="7360"/>
                      <a:pt x="2447" y="7381"/>
                    </a:cubicBezTo>
                    <a:cubicBezTo>
                      <a:pt x="2584" y="7427"/>
                      <a:pt x="2767" y="7473"/>
                      <a:pt x="2904" y="7496"/>
                    </a:cubicBezTo>
                    <a:cubicBezTo>
                      <a:pt x="2973" y="7107"/>
                      <a:pt x="2721" y="6787"/>
                      <a:pt x="2607" y="6467"/>
                    </a:cubicBezTo>
                    <a:cubicBezTo>
                      <a:pt x="2516" y="6147"/>
                      <a:pt x="2630" y="5735"/>
                      <a:pt x="2630" y="5369"/>
                    </a:cubicBezTo>
                    <a:cubicBezTo>
                      <a:pt x="2630" y="5209"/>
                      <a:pt x="2561" y="5049"/>
                      <a:pt x="2493" y="4912"/>
                    </a:cubicBezTo>
                    <a:cubicBezTo>
                      <a:pt x="2355" y="4638"/>
                      <a:pt x="2287" y="4295"/>
                      <a:pt x="2058" y="4157"/>
                    </a:cubicBezTo>
                    <a:cubicBezTo>
                      <a:pt x="1624" y="3883"/>
                      <a:pt x="2127" y="3586"/>
                      <a:pt x="1944" y="3311"/>
                    </a:cubicBezTo>
                    <a:cubicBezTo>
                      <a:pt x="1578" y="2671"/>
                      <a:pt x="1326" y="1939"/>
                      <a:pt x="1258" y="1208"/>
                    </a:cubicBezTo>
                    <a:cubicBezTo>
                      <a:pt x="1166" y="842"/>
                      <a:pt x="1029" y="522"/>
                      <a:pt x="846" y="201"/>
                    </a:cubicBezTo>
                    <a:cubicBezTo>
                      <a:pt x="734" y="73"/>
                      <a:pt x="565" y="1"/>
                      <a:pt x="3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106"/>
              <p:cNvSpPr/>
              <p:nvPr/>
            </p:nvSpPr>
            <p:spPr>
              <a:xfrm>
                <a:off x="4359350" y="4764325"/>
                <a:ext cx="45175" cy="94725"/>
              </a:xfrm>
              <a:custGeom>
                <a:avLst/>
                <a:gdLst/>
                <a:ahLst/>
                <a:cxnLst/>
                <a:rect l="l" t="t" r="r" b="b"/>
                <a:pathLst>
                  <a:path w="1807" h="3789" extrusionOk="0">
                    <a:moveTo>
                      <a:pt x="868" y="1"/>
                    </a:moveTo>
                    <a:cubicBezTo>
                      <a:pt x="822" y="1"/>
                      <a:pt x="776" y="11"/>
                      <a:pt x="732" y="33"/>
                    </a:cubicBezTo>
                    <a:lnTo>
                      <a:pt x="618" y="124"/>
                    </a:lnTo>
                    <a:cubicBezTo>
                      <a:pt x="572" y="353"/>
                      <a:pt x="252" y="650"/>
                      <a:pt x="572" y="788"/>
                    </a:cubicBezTo>
                    <a:cubicBezTo>
                      <a:pt x="1052" y="971"/>
                      <a:pt x="984" y="1199"/>
                      <a:pt x="801" y="1542"/>
                    </a:cubicBezTo>
                    <a:cubicBezTo>
                      <a:pt x="663" y="1748"/>
                      <a:pt x="481" y="1931"/>
                      <a:pt x="366" y="2137"/>
                    </a:cubicBezTo>
                    <a:cubicBezTo>
                      <a:pt x="275" y="2343"/>
                      <a:pt x="503" y="2663"/>
                      <a:pt x="138" y="2800"/>
                    </a:cubicBezTo>
                    <a:cubicBezTo>
                      <a:pt x="23" y="2823"/>
                      <a:pt x="0" y="3006"/>
                      <a:pt x="92" y="3120"/>
                    </a:cubicBezTo>
                    <a:cubicBezTo>
                      <a:pt x="183" y="3211"/>
                      <a:pt x="275" y="3303"/>
                      <a:pt x="343" y="3394"/>
                    </a:cubicBezTo>
                    <a:cubicBezTo>
                      <a:pt x="448" y="3563"/>
                      <a:pt x="553" y="3789"/>
                      <a:pt x="747" y="3789"/>
                    </a:cubicBezTo>
                    <a:cubicBezTo>
                      <a:pt x="764" y="3789"/>
                      <a:pt x="782" y="3787"/>
                      <a:pt x="801" y="3783"/>
                    </a:cubicBezTo>
                    <a:cubicBezTo>
                      <a:pt x="1121" y="3715"/>
                      <a:pt x="869" y="3463"/>
                      <a:pt x="892" y="3280"/>
                    </a:cubicBezTo>
                    <a:cubicBezTo>
                      <a:pt x="915" y="2983"/>
                      <a:pt x="1029" y="2617"/>
                      <a:pt x="1281" y="2525"/>
                    </a:cubicBezTo>
                    <a:cubicBezTo>
                      <a:pt x="1807" y="2365"/>
                      <a:pt x="1670" y="2000"/>
                      <a:pt x="1624" y="1657"/>
                    </a:cubicBezTo>
                    <a:cubicBezTo>
                      <a:pt x="1601" y="1405"/>
                      <a:pt x="1624" y="1153"/>
                      <a:pt x="1624" y="902"/>
                    </a:cubicBezTo>
                    <a:lnTo>
                      <a:pt x="1624" y="879"/>
                    </a:lnTo>
                    <a:cubicBezTo>
                      <a:pt x="1418" y="650"/>
                      <a:pt x="1304" y="376"/>
                      <a:pt x="1121" y="124"/>
                    </a:cubicBezTo>
                    <a:cubicBezTo>
                      <a:pt x="1059" y="47"/>
                      <a:pt x="965" y="1"/>
                      <a:pt x="868" y="1"/>
                    </a:cubicBezTo>
                    <a:close/>
                  </a:path>
                </a:pathLst>
              </a:custGeom>
              <a:solidFill>
                <a:srgbClr val="E68D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106"/>
              <p:cNvSpPr/>
              <p:nvPr/>
            </p:nvSpPr>
            <p:spPr>
              <a:xfrm>
                <a:off x="4335325" y="4792575"/>
                <a:ext cx="17750" cy="113225"/>
              </a:xfrm>
              <a:custGeom>
                <a:avLst/>
                <a:gdLst/>
                <a:ahLst/>
                <a:cxnLst/>
                <a:rect l="l" t="t" r="r" b="b"/>
                <a:pathLst>
                  <a:path w="710" h="4529" extrusionOk="0">
                    <a:moveTo>
                      <a:pt x="573" y="1"/>
                    </a:moveTo>
                    <a:lnTo>
                      <a:pt x="573" y="1"/>
                    </a:lnTo>
                    <a:cubicBezTo>
                      <a:pt x="230" y="252"/>
                      <a:pt x="321" y="732"/>
                      <a:pt x="70" y="1007"/>
                    </a:cubicBezTo>
                    <a:cubicBezTo>
                      <a:pt x="1" y="2104"/>
                      <a:pt x="344" y="3156"/>
                      <a:pt x="390" y="4231"/>
                    </a:cubicBezTo>
                    <a:cubicBezTo>
                      <a:pt x="390" y="4345"/>
                      <a:pt x="504" y="4437"/>
                      <a:pt x="573" y="4528"/>
                    </a:cubicBezTo>
                    <a:cubicBezTo>
                      <a:pt x="618" y="4437"/>
                      <a:pt x="710" y="4300"/>
                      <a:pt x="710" y="4208"/>
                    </a:cubicBezTo>
                    <a:cubicBezTo>
                      <a:pt x="618" y="3522"/>
                      <a:pt x="687" y="2836"/>
                      <a:pt x="618" y="2173"/>
                    </a:cubicBezTo>
                    <a:cubicBezTo>
                      <a:pt x="550" y="1464"/>
                      <a:pt x="550" y="732"/>
                      <a:pt x="5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106"/>
              <p:cNvSpPr/>
              <p:nvPr/>
            </p:nvSpPr>
            <p:spPr>
              <a:xfrm>
                <a:off x="4342775" y="4911475"/>
                <a:ext cx="24600" cy="63500"/>
              </a:xfrm>
              <a:custGeom>
                <a:avLst/>
                <a:gdLst/>
                <a:ahLst/>
                <a:cxnLst/>
                <a:rect l="l" t="t" r="r" b="b"/>
                <a:pathLst>
                  <a:path w="984" h="2540" extrusionOk="0">
                    <a:moveTo>
                      <a:pt x="275" y="1"/>
                    </a:moveTo>
                    <a:cubicBezTo>
                      <a:pt x="92" y="184"/>
                      <a:pt x="0" y="435"/>
                      <a:pt x="46" y="687"/>
                    </a:cubicBezTo>
                    <a:cubicBezTo>
                      <a:pt x="46" y="1304"/>
                      <a:pt x="23" y="1922"/>
                      <a:pt x="23" y="2539"/>
                    </a:cubicBezTo>
                    <a:lnTo>
                      <a:pt x="778" y="2539"/>
                    </a:lnTo>
                    <a:cubicBezTo>
                      <a:pt x="778" y="2288"/>
                      <a:pt x="686" y="2059"/>
                      <a:pt x="526" y="1876"/>
                    </a:cubicBezTo>
                    <a:cubicBezTo>
                      <a:pt x="343" y="1693"/>
                      <a:pt x="458" y="1510"/>
                      <a:pt x="526" y="1304"/>
                    </a:cubicBezTo>
                    <a:cubicBezTo>
                      <a:pt x="595" y="1098"/>
                      <a:pt x="983" y="1236"/>
                      <a:pt x="915" y="961"/>
                    </a:cubicBezTo>
                    <a:cubicBezTo>
                      <a:pt x="869" y="801"/>
                      <a:pt x="640" y="710"/>
                      <a:pt x="480" y="573"/>
                    </a:cubicBezTo>
                    <a:cubicBezTo>
                      <a:pt x="343" y="412"/>
                      <a:pt x="275" y="207"/>
                      <a:pt x="2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106"/>
              <p:cNvSpPr/>
              <p:nvPr/>
            </p:nvSpPr>
            <p:spPr>
              <a:xfrm>
                <a:off x="4355350" y="4717700"/>
                <a:ext cx="40025" cy="56600"/>
              </a:xfrm>
              <a:custGeom>
                <a:avLst/>
                <a:gdLst/>
                <a:ahLst/>
                <a:cxnLst/>
                <a:rect l="l" t="t" r="r" b="b"/>
                <a:pathLst>
                  <a:path w="1601" h="2264" extrusionOk="0">
                    <a:moveTo>
                      <a:pt x="1532" y="0"/>
                    </a:moveTo>
                    <a:cubicBezTo>
                      <a:pt x="1258" y="23"/>
                      <a:pt x="1006" y="114"/>
                      <a:pt x="801" y="274"/>
                    </a:cubicBezTo>
                    <a:lnTo>
                      <a:pt x="778" y="274"/>
                    </a:lnTo>
                    <a:cubicBezTo>
                      <a:pt x="686" y="343"/>
                      <a:pt x="618" y="435"/>
                      <a:pt x="549" y="526"/>
                    </a:cubicBezTo>
                    <a:cubicBezTo>
                      <a:pt x="275" y="800"/>
                      <a:pt x="389" y="1281"/>
                      <a:pt x="23" y="1532"/>
                    </a:cubicBezTo>
                    <a:lnTo>
                      <a:pt x="23" y="1784"/>
                    </a:lnTo>
                    <a:cubicBezTo>
                      <a:pt x="23" y="1944"/>
                      <a:pt x="23" y="2104"/>
                      <a:pt x="0" y="2264"/>
                    </a:cubicBezTo>
                    <a:lnTo>
                      <a:pt x="778" y="2012"/>
                    </a:lnTo>
                    <a:cubicBezTo>
                      <a:pt x="1304" y="1509"/>
                      <a:pt x="1235" y="732"/>
                      <a:pt x="1601" y="160"/>
                    </a:cubicBezTo>
                    <a:cubicBezTo>
                      <a:pt x="1578" y="114"/>
                      <a:pt x="1555" y="46"/>
                      <a:pt x="1532" y="0"/>
                    </a:cubicBezTo>
                    <a:close/>
                  </a:path>
                </a:pathLst>
              </a:custGeom>
              <a:solidFill>
                <a:srgbClr val="DB7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106"/>
              <p:cNvSpPr/>
              <p:nvPr/>
            </p:nvSpPr>
            <p:spPr>
              <a:xfrm>
                <a:off x="4430800" y="4605075"/>
                <a:ext cx="7450" cy="12600"/>
              </a:xfrm>
              <a:custGeom>
                <a:avLst/>
                <a:gdLst/>
                <a:ahLst/>
                <a:cxnLst/>
                <a:rect l="l" t="t" r="r" b="b"/>
                <a:pathLst>
                  <a:path w="298" h="504" extrusionOk="0">
                    <a:moveTo>
                      <a:pt x="24" y="0"/>
                    </a:moveTo>
                    <a:cubicBezTo>
                      <a:pt x="1" y="206"/>
                      <a:pt x="92" y="389"/>
                      <a:pt x="275" y="503"/>
                    </a:cubicBezTo>
                    <a:cubicBezTo>
                      <a:pt x="298" y="298"/>
                      <a:pt x="206" y="92"/>
                      <a:pt x="24" y="0"/>
                    </a:cubicBezTo>
                    <a:close/>
                  </a:path>
                </a:pathLst>
              </a:custGeom>
              <a:solidFill>
                <a:srgbClr val="BF50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106"/>
              <p:cNvSpPr/>
              <p:nvPr/>
            </p:nvSpPr>
            <p:spPr>
              <a:xfrm>
                <a:off x="3779675" y="5313175"/>
                <a:ext cx="18900" cy="5800"/>
              </a:xfrm>
              <a:custGeom>
                <a:avLst/>
                <a:gdLst/>
                <a:ahLst/>
                <a:cxnLst/>
                <a:rect l="l" t="t" r="r" b="b"/>
                <a:pathLst>
                  <a:path w="756" h="232" extrusionOk="0">
                    <a:moveTo>
                      <a:pt x="478" y="1"/>
                    </a:moveTo>
                    <a:cubicBezTo>
                      <a:pt x="295" y="1"/>
                      <a:pt x="123" y="31"/>
                      <a:pt x="1" y="214"/>
                    </a:cubicBezTo>
                    <a:cubicBezTo>
                      <a:pt x="92" y="222"/>
                      <a:pt x="186" y="232"/>
                      <a:pt x="278" y="232"/>
                    </a:cubicBezTo>
                    <a:cubicBezTo>
                      <a:pt x="460" y="232"/>
                      <a:pt x="633" y="191"/>
                      <a:pt x="755" y="8"/>
                    </a:cubicBezTo>
                    <a:cubicBezTo>
                      <a:pt x="664" y="8"/>
                      <a:pt x="570" y="1"/>
                      <a:pt x="478"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106"/>
              <p:cNvSpPr/>
              <p:nvPr/>
            </p:nvSpPr>
            <p:spPr>
              <a:xfrm>
                <a:off x="3798550" y="5306800"/>
                <a:ext cx="13175" cy="6600"/>
              </a:xfrm>
              <a:custGeom>
                <a:avLst/>
                <a:gdLst/>
                <a:ahLst/>
                <a:cxnLst/>
                <a:rect l="l" t="t" r="r" b="b"/>
                <a:pathLst>
                  <a:path w="527" h="264" extrusionOk="0">
                    <a:moveTo>
                      <a:pt x="422" y="0"/>
                    </a:moveTo>
                    <a:cubicBezTo>
                      <a:pt x="253" y="0"/>
                      <a:pt x="95" y="92"/>
                      <a:pt x="0" y="263"/>
                    </a:cubicBezTo>
                    <a:cubicBezTo>
                      <a:pt x="206" y="263"/>
                      <a:pt x="389" y="172"/>
                      <a:pt x="526" y="12"/>
                    </a:cubicBezTo>
                    <a:cubicBezTo>
                      <a:pt x="491" y="4"/>
                      <a:pt x="457" y="0"/>
                      <a:pt x="422"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106"/>
              <p:cNvSpPr/>
              <p:nvPr/>
            </p:nvSpPr>
            <p:spPr>
              <a:xfrm>
                <a:off x="3685350" y="5313375"/>
                <a:ext cx="11450" cy="18300"/>
              </a:xfrm>
              <a:custGeom>
                <a:avLst/>
                <a:gdLst/>
                <a:ahLst/>
                <a:cxnLst/>
                <a:rect l="l" t="t" r="r" b="b"/>
                <a:pathLst>
                  <a:path w="458" h="732" extrusionOk="0">
                    <a:moveTo>
                      <a:pt x="1" y="0"/>
                    </a:moveTo>
                    <a:lnTo>
                      <a:pt x="1" y="732"/>
                    </a:lnTo>
                    <a:cubicBezTo>
                      <a:pt x="115" y="618"/>
                      <a:pt x="206" y="526"/>
                      <a:pt x="298" y="389"/>
                    </a:cubicBezTo>
                    <a:cubicBezTo>
                      <a:pt x="458" y="92"/>
                      <a:pt x="298" y="0"/>
                      <a:pt x="1"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106"/>
              <p:cNvSpPr/>
              <p:nvPr/>
            </p:nvSpPr>
            <p:spPr>
              <a:xfrm>
                <a:off x="3735650" y="5319650"/>
                <a:ext cx="12600" cy="4525"/>
              </a:xfrm>
              <a:custGeom>
                <a:avLst/>
                <a:gdLst/>
                <a:ahLst/>
                <a:cxnLst/>
                <a:rect l="l" t="t" r="r" b="b"/>
                <a:pathLst>
                  <a:path w="504" h="181" extrusionOk="0">
                    <a:moveTo>
                      <a:pt x="1" y="1"/>
                    </a:moveTo>
                    <a:cubicBezTo>
                      <a:pt x="79" y="123"/>
                      <a:pt x="163" y="181"/>
                      <a:pt x="246" y="181"/>
                    </a:cubicBezTo>
                    <a:cubicBezTo>
                      <a:pt x="334" y="181"/>
                      <a:pt x="422" y="118"/>
                      <a:pt x="504" y="1"/>
                    </a:cubicBezTo>
                    <a:close/>
                  </a:path>
                </a:pathLst>
              </a:custGeom>
              <a:solidFill>
                <a:srgbClr val="B03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106"/>
              <p:cNvSpPr/>
              <p:nvPr/>
            </p:nvSpPr>
            <p:spPr>
              <a:xfrm>
                <a:off x="3754525" y="5319650"/>
                <a:ext cx="6300" cy="2600"/>
              </a:xfrm>
              <a:custGeom>
                <a:avLst/>
                <a:gdLst/>
                <a:ahLst/>
                <a:cxnLst/>
                <a:rect l="l" t="t" r="r" b="b"/>
                <a:pathLst>
                  <a:path w="252" h="104" extrusionOk="0">
                    <a:moveTo>
                      <a:pt x="0" y="1"/>
                    </a:moveTo>
                    <a:cubicBezTo>
                      <a:pt x="46" y="69"/>
                      <a:pt x="92" y="104"/>
                      <a:pt x="135" y="104"/>
                    </a:cubicBezTo>
                    <a:cubicBezTo>
                      <a:pt x="178" y="104"/>
                      <a:pt x="218" y="69"/>
                      <a:pt x="252" y="1"/>
                    </a:cubicBezTo>
                    <a:close/>
                  </a:path>
                </a:pathLst>
              </a:custGeom>
              <a:solidFill>
                <a:srgbClr val="B03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106"/>
              <p:cNvSpPr/>
              <p:nvPr/>
            </p:nvSpPr>
            <p:spPr>
              <a:xfrm>
                <a:off x="3108550" y="4912050"/>
                <a:ext cx="57175" cy="56650"/>
              </a:xfrm>
              <a:custGeom>
                <a:avLst/>
                <a:gdLst/>
                <a:ahLst/>
                <a:cxnLst/>
                <a:rect l="l" t="t" r="r" b="b"/>
                <a:pathLst>
                  <a:path w="2287" h="2266" extrusionOk="0">
                    <a:moveTo>
                      <a:pt x="297" y="1"/>
                    </a:moveTo>
                    <a:cubicBezTo>
                      <a:pt x="183" y="252"/>
                      <a:pt x="0" y="481"/>
                      <a:pt x="297" y="778"/>
                    </a:cubicBezTo>
                    <a:cubicBezTo>
                      <a:pt x="709" y="1167"/>
                      <a:pt x="1212" y="1487"/>
                      <a:pt x="1486" y="2013"/>
                    </a:cubicBezTo>
                    <a:cubicBezTo>
                      <a:pt x="1624" y="2248"/>
                      <a:pt x="1912" y="2265"/>
                      <a:pt x="2164" y="2265"/>
                    </a:cubicBezTo>
                    <a:cubicBezTo>
                      <a:pt x="2207" y="2265"/>
                      <a:pt x="2248" y="2265"/>
                      <a:pt x="2287" y="2265"/>
                    </a:cubicBezTo>
                    <a:cubicBezTo>
                      <a:pt x="1875" y="1716"/>
                      <a:pt x="1464" y="1167"/>
                      <a:pt x="1029" y="641"/>
                    </a:cubicBezTo>
                    <a:cubicBezTo>
                      <a:pt x="800" y="412"/>
                      <a:pt x="549" y="184"/>
                      <a:pt x="2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106"/>
              <p:cNvSpPr/>
              <p:nvPr/>
            </p:nvSpPr>
            <p:spPr>
              <a:xfrm>
                <a:off x="3170850" y="4980650"/>
                <a:ext cx="13175" cy="13175"/>
              </a:xfrm>
              <a:custGeom>
                <a:avLst/>
                <a:gdLst/>
                <a:ahLst/>
                <a:cxnLst/>
                <a:rect l="l" t="t" r="r" b="b"/>
                <a:pathLst>
                  <a:path w="527" h="527" extrusionOk="0">
                    <a:moveTo>
                      <a:pt x="46" y="1"/>
                    </a:moveTo>
                    <a:lnTo>
                      <a:pt x="46" y="1"/>
                    </a:lnTo>
                    <a:cubicBezTo>
                      <a:pt x="1" y="298"/>
                      <a:pt x="229" y="527"/>
                      <a:pt x="527" y="527"/>
                    </a:cubicBezTo>
                    <a:cubicBezTo>
                      <a:pt x="435" y="275"/>
                      <a:pt x="275" y="92"/>
                      <a:pt x="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106"/>
              <p:cNvSpPr/>
              <p:nvPr/>
            </p:nvSpPr>
            <p:spPr>
              <a:xfrm>
                <a:off x="3165700" y="4968075"/>
                <a:ext cx="6325" cy="6325"/>
              </a:xfrm>
              <a:custGeom>
                <a:avLst/>
                <a:gdLst/>
                <a:ahLst/>
                <a:cxnLst/>
                <a:rect l="l" t="t" r="r" b="b"/>
                <a:pathLst>
                  <a:path w="253" h="253" extrusionOk="0">
                    <a:moveTo>
                      <a:pt x="252" y="1"/>
                    </a:moveTo>
                    <a:lnTo>
                      <a:pt x="1" y="24"/>
                    </a:lnTo>
                    <a:lnTo>
                      <a:pt x="252" y="252"/>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106"/>
              <p:cNvSpPr/>
              <p:nvPr/>
            </p:nvSpPr>
            <p:spPr>
              <a:xfrm>
                <a:off x="3321775" y="5169300"/>
                <a:ext cx="6875" cy="5750"/>
              </a:xfrm>
              <a:custGeom>
                <a:avLst/>
                <a:gdLst/>
                <a:ahLst/>
                <a:cxnLst/>
                <a:rect l="l" t="t" r="r" b="b"/>
                <a:pathLst>
                  <a:path w="275" h="230" extrusionOk="0">
                    <a:moveTo>
                      <a:pt x="0" y="1"/>
                    </a:moveTo>
                    <a:lnTo>
                      <a:pt x="275" y="229"/>
                    </a:lnTo>
                    <a:close/>
                  </a:path>
                </a:pathLst>
              </a:custGeom>
              <a:solidFill>
                <a:srgbClr val="C95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106"/>
              <p:cNvSpPr/>
              <p:nvPr/>
            </p:nvSpPr>
            <p:spPr>
              <a:xfrm>
                <a:off x="3065675" y="4830300"/>
                <a:ext cx="5725" cy="6325"/>
              </a:xfrm>
              <a:custGeom>
                <a:avLst/>
                <a:gdLst/>
                <a:ahLst/>
                <a:cxnLst/>
                <a:rect l="l" t="t" r="r" b="b"/>
                <a:pathLst>
                  <a:path w="229" h="253" extrusionOk="0">
                    <a:moveTo>
                      <a:pt x="229" y="252"/>
                    </a:moveTo>
                    <a:cubicBezTo>
                      <a:pt x="137" y="184"/>
                      <a:pt x="69" y="92"/>
                      <a:pt x="0" y="1"/>
                    </a:cubicBezTo>
                    <a:cubicBezTo>
                      <a:pt x="69" y="92"/>
                      <a:pt x="137" y="184"/>
                      <a:pt x="229" y="2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106"/>
              <p:cNvSpPr/>
              <p:nvPr/>
            </p:nvSpPr>
            <p:spPr>
              <a:xfrm>
                <a:off x="3616175" y="5288225"/>
                <a:ext cx="6900" cy="6300"/>
              </a:xfrm>
              <a:custGeom>
                <a:avLst/>
                <a:gdLst/>
                <a:ahLst/>
                <a:cxnLst/>
                <a:rect l="l" t="t" r="r" b="b"/>
                <a:pathLst>
                  <a:path w="276" h="252" extrusionOk="0">
                    <a:moveTo>
                      <a:pt x="1" y="0"/>
                    </a:moveTo>
                    <a:lnTo>
                      <a:pt x="275" y="252"/>
                    </a:lnTo>
                    <a:cubicBezTo>
                      <a:pt x="229" y="114"/>
                      <a:pt x="138" y="23"/>
                      <a:pt x="1" y="0"/>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06"/>
              <p:cNvSpPr/>
              <p:nvPr/>
            </p:nvSpPr>
            <p:spPr>
              <a:xfrm>
                <a:off x="3623050" y="5294500"/>
                <a:ext cx="6300" cy="5750"/>
              </a:xfrm>
              <a:custGeom>
                <a:avLst/>
                <a:gdLst/>
                <a:ahLst/>
                <a:cxnLst/>
                <a:rect l="l" t="t" r="r" b="b"/>
                <a:pathLst>
                  <a:path w="252" h="230" extrusionOk="0">
                    <a:moveTo>
                      <a:pt x="0" y="1"/>
                    </a:moveTo>
                    <a:lnTo>
                      <a:pt x="252" y="229"/>
                    </a:ln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106"/>
              <p:cNvSpPr/>
              <p:nvPr/>
            </p:nvSpPr>
            <p:spPr>
              <a:xfrm>
                <a:off x="3422375" y="5237825"/>
                <a:ext cx="12600" cy="6125"/>
              </a:xfrm>
              <a:custGeom>
                <a:avLst/>
                <a:gdLst/>
                <a:ahLst/>
                <a:cxnLst/>
                <a:rect l="l" t="t" r="r" b="b"/>
                <a:pathLst>
                  <a:path w="504" h="245" extrusionOk="0">
                    <a:moveTo>
                      <a:pt x="64" y="0"/>
                    </a:moveTo>
                    <a:cubicBezTo>
                      <a:pt x="43" y="0"/>
                      <a:pt x="22" y="1"/>
                      <a:pt x="1" y="4"/>
                    </a:cubicBezTo>
                    <a:cubicBezTo>
                      <a:pt x="96" y="155"/>
                      <a:pt x="253" y="244"/>
                      <a:pt x="408" y="244"/>
                    </a:cubicBezTo>
                    <a:cubicBezTo>
                      <a:pt x="441" y="244"/>
                      <a:pt x="473" y="240"/>
                      <a:pt x="504" y="232"/>
                    </a:cubicBezTo>
                    <a:cubicBezTo>
                      <a:pt x="422" y="89"/>
                      <a:pt x="248" y="0"/>
                      <a:pt x="64" y="0"/>
                    </a:cubicBezTo>
                    <a:close/>
                  </a:path>
                </a:pathLst>
              </a:custGeom>
              <a:solidFill>
                <a:srgbClr val="BB39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106"/>
              <p:cNvSpPr/>
              <p:nvPr/>
            </p:nvSpPr>
            <p:spPr>
              <a:xfrm>
                <a:off x="4316475" y="4210050"/>
                <a:ext cx="26900" cy="33950"/>
              </a:xfrm>
              <a:custGeom>
                <a:avLst/>
                <a:gdLst/>
                <a:ahLst/>
                <a:cxnLst/>
                <a:rect l="l" t="t" r="r" b="b"/>
                <a:pathLst>
                  <a:path w="1076" h="1358" extrusionOk="0">
                    <a:moveTo>
                      <a:pt x="92" y="1"/>
                    </a:moveTo>
                    <a:lnTo>
                      <a:pt x="92" y="1"/>
                    </a:lnTo>
                    <a:cubicBezTo>
                      <a:pt x="0" y="549"/>
                      <a:pt x="343" y="892"/>
                      <a:pt x="641" y="1281"/>
                    </a:cubicBezTo>
                    <a:cubicBezTo>
                      <a:pt x="673" y="1338"/>
                      <a:pt x="718" y="1358"/>
                      <a:pt x="769" y="1358"/>
                    </a:cubicBezTo>
                    <a:cubicBezTo>
                      <a:pt x="860" y="1358"/>
                      <a:pt x="972" y="1296"/>
                      <a:pt x="1075" y="1281"/>
                    </a:cubicBezTo>
                    <a:lnTo>
                      <a:pt x="92" y="1"/>
                    </a:ln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106"/>
              <p:cNvSpPr/>
              <p:nvPr/>
            </p:nvSpPr>
            <p:spPr>
              <a:xfrm>
                <a:off x="4299325" y="4185475"/>
                <a:ext cx="19450" cy="24600"/>
              </a:xfrm>
              <a:custGeom>
                <a:avLst/>
                <a:gdLst/>
                <a:ahLst/>
                <a:cxnLst/>
                <a:rect l="l" t="t" r="r" b="b"/>
                <a:pathLst>
                  <a:path w="778" h="984" extrusionOk="0">
                    <a:moveTo>
                      <a:pt x="23" y="0"/>
                    </a:moveTo>
                    <a:lnTo>
                      <a:pt x="23" y="0"/>
                    </a:lnTo>
                    <a:cubicBezTo>
                      <a:pt x="0" y="526"/>
                      <a:pt x="115" y="961"/>
                      <a:pt x="778" y="984"/>
                    </a:cubicBezTo>
                    <a:cubicBezTo>
                      <a:pt x="755" y="732"/>
                      <a:pt x="663" y="458"/>
                      <a:pt x="526" y="229"/>
                    </a:cubicBezTo>
                    <a:lnTo>
                      <a:pt x="23" y="0"/>
                    </a:ln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106"/>
              <p:cNvSpPr/>
              <p:nvPr/>
            </p:nvSpPr>
            <p:spPr>
              <a:xfrm>
                <a:off x="4237000" y="4109875"/>
                <a:ext cx="13125" cy="12800"/>
              </a:xfrm>
              <a:custGeom>
                <a:avLst/>
                <a:gdLst/>
                <a:ahLst/>
                <a:cxnLst/>
                <a:rect l="l" t="t" r="r" b="b"/>
                <a:pathLst>
                  <a:path w="525" h="512" extrusionOk="0">
                    <a:moveTo>
                      <a:pt x="70" y="0"/>
                    </a:moveTo>
                    <a:cubicBezTo>
                      <a:pt x="48" y="0"/>
                      <a:pt x="25" y="2"/>
                      <a:pt x="1" y="6"/>
                    </a:cubicBezTo>
                    <a:lnTo>
                      <a:pt x="1" y="257"/>
                    </a:lnTo>
                    <a:cubicBezTo>
                      <a:pt x="105" y="404"/>
                      <a:pt x="267" y="512"/>
                      <a:pt x="452" y="512"/>
                    </a:cubicBezTo>
                    <a:cubicBezTo>
                      <a:pt x="469" y="512"/>
                      <a:pt x="486" y="511"/>
                      <a:pt x="504" y="509"/>
                    </a:cubicBezTo>
                    <a:cubicBezTo>
                      <a:pt x="525" y="235"/>
                      <a:pt x="333" y="0"/>
                      <a:pt x="70" y="0"/>
                    </a:cubicBezTo>
                    <a:close/>
                  </a:path>
                </a:pathLst>
              </a:custGeom>
              <a:solidFill>
                <a:srgbClr val="CA4F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106"/>
              <p:cNvSpPr/>
              <p:nvPr/>
            </p:nvSpPr>
            <p:spPr>
              <a:xfrm>
                <a:off x="4249600" y="4122600"/>
                <a:ext cx="6300" cy="6300"/>
              </a:xfrm>
              <a:custGeom>
                <a:avLst/>
                <a:gdLst/>
                <a:ahLst/>
                <a:cxnLst/>
                <a:rect l="l" t="t" r="r" b="b"/>
                <a:pathLst>
                  <a:path w="252" h="252" extrusionOk="0">
                    <a:moveTo>
                      <a:pt x="0" y="0"/>
                    </a:moveTo>
                    <a:cubicBezTo>
                      <a:pt x="69" y="91"/>
                      <a:pt x="160" y="183"/>
                      <a:pt x="251" y="251"/>
                    </a:cubicBezTo>
                    <a:cubicBezTo>
                      <a:pt x="160" y="160"/>
                      <a:pt x="69" y="91"/>
                      <a:pt x="0" y="0"/>
                    </a:cubicBezTo>
                    <a:close/>
                  </a:path>
                </a:pathLst>
              </a:custGeom>
              <a:solidFill>
                <a:srgbClr val="CA4F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106"/>
              <p:cNvSpPr/>
              <p:nvPr/>
            </p:nvSpPr>
            <p:spPr>
              <a:xfrm>
                <a:off x="4294175" y="4179175"/>
                <a:ext cx="5750" cy="6325"/>
              </a:xfrm>
              <a:custGeom>
                <a:avLst/>
                <a:gdLst/>
                <a:ahLst/>
                <a:cxnLst/>
                <a:rect l="l" t="t" r="r" b="b"/>
                <a:pathLst>
                  <a:path w="230" h="253" extrusionOk="0">
                    <a:moveTo>
                      <a:pt x="229" y="252"/>
                    </a:moveTo>
                    <a:lnTo>
                      <a:pt x="1" y="1"/>
                    </a:ln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106"/>
              <p:cNvSpPr/>
              <p:nvPr/>
            </p:nvSpPr>
            <p:spPr>
              <a:xfrm>
                <a:off x="3848850" y="3890800"/>
                <a:ext cx="12600" cy="6100"/>
              </a:xfrm>
              <a:custGeom>
                <a:avLst/>
                <a:gdLst/>
                <a:ahLst/>
                <a:cxnLst/>
                <a:rect l="l" t="t" r="r" b="b"/>
                <a:pathLst>
                  <a:path w="504" h="244" extrusionOk="0">
                    <a:moveTo>
                      <a:pt x="84" y="1"/>
                    </a:moveTo>
                    <a:cubicBezTo>
                      <a:pt x="56" y="1"/>
                      <a:pt x="28" y="4"/>
                      <a:pt x="0" y="11"/>
                    </a:cubicBezTo>
                    <a:cubicBezTo>
                      <a:pt x="83" y="155"/>
                      <a:pt x="257" y="243"/>
                      <a:pt x="441" y="243"/>
                    </a:cubicBezTo>
                    <a:cubicBezTo>
                      <a:pt x="461" y="243"/>
                      <a:pt x="482" y="242"/>
                      <a:pt x="504" y="240"/>
                    </a:cubicBezTo>
                    <a:cubicBezTo>
                      <a:pt x="406" y="104"/>
                      <a:pt x="243" y="1"/>
                      <a:pt x="84" y="1"/>
                    </a:cubicBezTo>
                    <a:close/>
                  </a:path>
                </a:pathLst>
              </a:custGeom>
              <a:solidFill>
                <a:srgbClr val="E28C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106"/>
              <p:cNvSpPr/>
              <p:nvPr/>
            </p:nvSpPr>
            <p:spPr>
              <a:xfrm>
                <a:off x="4011200" y="3934500"/>
                <a:ext cx="6325" cy="6325"/>
              </a:xfrm>
              <a:custGeom>
                <a:avLst/>
                <a:gdLst/>
                <a:ahLst/>
                <a:cxnLst/>
                <a:rect l="l" t="t" r="r" b="b"/>
                <a:pathLst>
                  <a:path w="253" h="253" extrusionOk="0">
                    <a:moveTo>
                      <a:pt x="1" y="1"/>
                    </a:moveTo>
                    <a:lnTo>
                      <a:pt x="252" y="252"/>
                    </a:lnTo>
                    <a:close/>
                  </a:path>
                </a:pathLst>
              </a:custGeom>
              <a:solidFill>
                <a:srgbClr val="ECA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106"/>
              <p:cNvSpPr/>
              <p:nvPr/>
            </p:nvSpPr>
            <p:spPr>
              <a:xfrm>
                <a:off x="4382225" y="4366675"/>
                <a:ext cx="5150" cy="5175"/>
              </a:xfrm>
              <a:custGeom>
                <a:avLst/>
                <a:gdLst/>
                <a:ahLst/>
                <a:cxnLst/>
                <a:rect l="l" t="t" r="r" b="b"/>
                <a:pathLst>
                  <a:path w="206" h="207" extrusionOk="0">
                    <a:moveTo>
                      <a:pt x="0" y="207"/>
                    </a:moveTo>
                    <a:lnTo>
                      <a:pt x="2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106"/>
              <p:cNvSpPr/>
              <p:nvPr/>
            </p:nvSpPr>
            <p:spPr>
              <a:xfrm>
                <a:off x="3857425" y="5293450"/>
                <a:ext cx="49175" cy="18900"/>
              </a:xfrm>
              <a:custGeom>
                <a:avLst/>
                <a:gdLst/>
                <a:ahLst/>
                <a:cxnLst/>
                <a:rect l="l" t="t" r="r" b="b"/>
                <a:pathLst>
                  <a:path w="1967" h="756" extrusionOk="0">
                    <a:moveTo>
                      <a:pt x="1205" y="0"/>
                    </a:moveTo>
                    <a:cubicBezTo>
                      <a:pt x="926" y="0"/>
                      <a:pt x="629" y="197"/>
                      <a:pt x="298" y="294"/>
                    </a:cubicBezTo>
                    <a:cubicBezTo>
                      <a:pt x="115" y="340"/>
                      <a:pt x="0" y="454"/>
                      <a:pt x="69" y="614"/>
                    </a:cubicBezTo>
                    <a:cubicBezTo>
                      <a:pt x="129" y="694"/>
                      <a:pt x="223" y="756"/>
                      <a:pt x="321" y="756"/>
                    </a:cubicBezTo>
                    <a:cubicBezTo>
                      <a:pt x="336" y="756"/>
                      <a:pt x="351" y="754"/>
                      <a:pt x="366" y="751"/>
                    </a:cubicBezTo>
                    <a:cubicBezTo>
                      <a:pt x="847" y="660"/>
                      <a:pt x="1327" y="546"/>
                      <a:pt x="1784" y="431"/>
                    </a:cubicBezTo>
                    <a:cubicBezTo>
                      <a:pt x="1853" y="408"/>
                      <a:pt x="1898" y="317"/>
                      <a:pt x="1921" y="248"/>
                    </a:cubicBezTo>
                    <a:cubicBezTo>
                      <a:pt x="1967" y="65"/>
                      <a:pt x="1830" y="65"/>
                      <a:pt x="1715" y="43"/>
                    </a:cubicBezTo>
                    <a:cubicBezTo>
                      <a:pt x="1578" y="20"/>
                      <a:pt x="1464" y="20"/>
                      <a:pt x="1350" y="20"/>
                    </a:cubicBezTo>
                    <a:cubicBezTo>
                      <a:pt x="1302" y="6"/>
                      <a:pt x="1254" y="0"/>
                      <a:pt x="1205" y="0"/>
                    </a:cubicBezTo>
                    <a:close/>
                  </a:path>
                </a:pathLst>
              </a:custGeom>
              <a:solidFill>
                <a:srgbClr val="ECA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106"/>
              <p:cNvSpPr/>
              <p:nvPr/>
            </p:nvSpPr>
            <p:spPr>
              <a:xfrm>
                <a:off x="4399925" y="4693100"/>
                <a:ext cx="12600" cy="20625"/>
              </a:xfrm>
              <a:custGeom>
                <a:avLst/>
                <a:gdLst/>
                <a:ahLst/>
                <a:cxnLst/>
                <a:rect l="l" t="t" r="r" b="b"/>
                <a:pathLst>
                  <a:path w="504" h="825" extrusionOk="0">
                    <a:moveTo>
                      <a:pt x="504" y="1"/>
                    </a:moveTo>
                    <a:lnTo>
                      <a:pt x="504" y="1"/>
                    </a:lnTo>
                    <a:cubicBezTo>
                      <a:pt x="184" y="92"/>
                      <a:pt x="1" y="412"/>
                      <a:pt x="1" y="733"/>
                    </a:cubicBezTo>
                    <a:lnTo>
                      <a:pt x="138" y="824"/>
                    </a:lnTo>
                    <a:lnTo>
                      <a:pt x="252" y="733"/>
                    </a:lnTo>
                    <a:cubicBezTo>
                      <a:pt x="344" y="481"/>
                      <a:pt x="412" y="229"/>
                      <a:pt x="504" y="1"/>
                    </a:cubicBezTo>
                    <a:close/>
                  </a:path>
                </a:pathLst>
              </a:custGeom>
              <a:solidFill>
                <a:srgbClr val="DB7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106"/>
              <p:cNvSpPr/>
              <p:nvPr/>
            </p:nvSpPr>
            <p:spPr>
              <a:xfrm>
                <a:off x="4425650" y="4661100"/>
                <a:ext cx="5750" cy="6300"/>
              </a:xfrm>
              <a:custGeom>
                <a:avLst/>
                <a:gdLst/>
                <a:ahLst/>
                <a:cxnLst/>
                <a:rect l="l" t="t" r="r" b="b"/>
                <a:pathLst>
                  <a:path w="230" h="252" extrusionOk="0">
                    <a:moveTo>
                      <a:pt x="230" y="0"/>
                    </a:moveTo>
                    <a:lnTo>
                      <a:pt x="1" y="252"/>
                    </a:ln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106"/>
              <p:cNvSpPr/>
              <p:nvPr/>
            </p:nvSpPr>
            <p:spPr>
              <a:xfrm>
                <a:off x="4412500" y="4686250"/>
                <a:ext cx="6325" cy="6300"/>
              </a:xfrm>
              <a:custGeom>
                <a:avLst/>
                <a:gdLst/>
                <a:ahLst/>
                <a:cxnLst/>
                <a:rect l="l" t="t" r="r" b="b"/>
                <a:pathLst>
                  <a:path w="253" h="252" extrusionOk="0">
                    <a:moveTo>
                      <a:pt x="252" y="0"/>
                    </a:moveTo>
                    <a:lnTo>
                      <a:pt x="1" y="252"/>
                    </a:lnTo>
                    <a:close/>
                  </a:path>
                </a:pathLst>
              </a:custGeom>
              <a:solidFill>
                <a:srgbClr val="DB7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106"/>
              <p:cNvSpPr/>
              <p:nvPr/>
            </p:nvSpPr>
            <p:spPr>
              <a:xfrm>
                <a:off x="4393650" y="4711400"/>
                <a:ext cx="7650" cy="6700"/>
              </a:xfrm>
              <a:custGeom>
                <a:avLst/>
                <a:gdLst/>
                <a:ahLst/>
                <a:cxnLst/>
                <a:rect l="l" t="t" r="r" b="b"/>
                <a:pathLst>
                  <a:path w="306" h="268" extrusionOk="0">
                    <a:moveTo>
                      <a:pt x="252" y="1"/>
                    </a:moveTo>
                    <a:lnTo>
                      <a:pt x="0" y="252"/>
                    </a:lnTo>
                    <a:cubicBezTo>
                      <a:pt x="46" y="262"/>
                      <a:pt x="86" y="268"/>
                      <a:pt x="122" y="268"/>
                    </a:cubicBezTo>
                    <a:cubicBezTo>
                      <a:pt x="248" y="268"/>
                      <a:pt x="305" y="197"/>
                      <a:pt x="252" y="1"/>
                    </a:cubicBezTo>
                    <a:close/>
                  </a:path>
                </a:pathLst>
              </a:custGeom>
              <a:solidFill>
                <a:srgbClr val="DB7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106"/>
              <p:cNvSpPr/>
              <p:nvPr/>
            </p:nvSpPr>
            <p:spPr>
              <a:xfrm>
                <a:off x="4369625" y="4724550"/>
                <a:ext cx="5750" cy="6325"/>
              </a:xfrm>
              <a:custGeom>
                <a:avLst/>
                <a:gdLst/>
                <a:ahLst/>
                <a:cxnLst/>
                <a:rect l="l" t="t" r="r" b="b"/>
                <a:pathLst>
                  <a:path w="230" h="253" extrusionOk="0">
                    <a:moveTo>
                      <a:pt x="230" y="0"/>
                    </a:moveTo>
                    <a:lnTo>
                      <a:pt x="230" y="0"/>
                    </a:lnTo>
                    <a:cubicBezTo>
                      <a:pt x="92" y="23"/>
                      <a:pt x="1" y="138"/>
                      <a:pt x="1" y="252"/>
                    </a:cubicBezTo>
                    <a:lnTo>
                      <a:pt x="230" y="0"/>
                    </a:lnTo>
                    <a:close/>
                  </a:path>
                </a:pathLst>
              </a:custGeom>
              <a:solidFill>
                <a:srgbClr val="BF50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106"/>
              <p:cNvSpPr/>
              <p:nvPr/>
            </p:nvSpPr>
            <p:spPr>
              <a:xfrm>
                <a:off x="4374775" y="4711975"/>
                <a:ext cx="32050" cy="56050"/>
              </a:xfrm>
              <a:custGeom>
                <a:avLst/>
                <a:gdLst/>
                <a:ahLst/>
                <a:cxnLst/>
                <a:rect l="l" t="t" r="r" b="b"/>
                <a:pathLst>
                  <a:path w="1282" h="2242" extrusionOk="0">
                    <a:moveTo>
                      <a:pt x="1007" y="0"/>
                    </a:moveTo>
                    <a:lnTo>
                      <a:pt x="755" y="229"/>
                    </a:lnTo>
                    <a:cubicBezTo>
                      <a:pt x="389" y="732"/>
                      <a:pt x="1" y="1212"/>
                      <a:pt x="161" y="1898"/>
                    </a:cubicBezTo>
                    <a:cubicBezTo>
                      <a:pt x="184" y="2013"/>
                      <a:pt x="69" y="2127"/>
                      <a:pt x="1" y="2241"/>
                    </a:cubicBezTo>
                    <a:lnTo>
                      <a:pt x="504" y="2241"/>
                    </a:lnTo>
                    <a:cubicBezTo>
                      <a:pt x="527" y="2081"/>
                      <a:pt x="527" y="1921"/>
                      <a:pt x="550" y="1761"/>
                    </a:cubicBezTo>
                    <a:cubicBezTo>
                      <a:pt x="595" y="1487"/>
                      <a:pt x="1098" y="1578"/>
                      <a:pt x="1007" y="1327"/>
                    </a:cubicBezTo>
                    <a:cubicBezTo>
                      <a:pt x="915" y="1121"/>
                      <a:pt x="961" y="869"/>
                      <a:pt x="1121" y="686"/>
                    </a:cubicBezTo>
                    <a:cubicBezTo>
                      <a:pt x="1236" y="481"/>
                      <a:pt x="1281" y="229"/>
                      <a:pt x="1258" y="0"/>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106"/>
              <p:cNvSpPr/>
              <p:nvPr/>
            </p:nvSpPr>
            <p:spPr>
              <a:xfrm>
                <a:off x="4415375" y="4722675"/>
                <a:ext cx="16025" cy="13900"/>
              </a:xfrm>
              <a:custGeom>
                <a:avLst/>
                <a:gdLst/>
                <a:ahLst/>
                <a:cxnLst/>
                <a:rect l="l" t="t" r="r" b="b"/>
                <a:pathLst>
                  <a:path w="641" h="556" extrusionOk="0">
                    <a:moveTo>
                      <a:pt x="187" y="1"/>
                    </a:moveTo>
                    <a:cubicBezTo>
                      <a:pt x="126" y="1"/>
                      <a:pt x="56" y="34"/>
                      <a:pt x="0" y="53"/>
                    </a:cubicBezTo>
                    <a:cubicBezTo>
                      <a:pt x="46" y="121"/>
                      <a:pt x="46" y="213"/>
                      <a:pt x="92" y="258"/>
                    </a:cubicBezTo>
                    <a:cubicBezTo>
                      <a:pt x="275" y="373"/>
                      <a:pt x="458" y="464"/>
                      <a:pt x="641" y="556"/>
                    </a:cubicBezTo>
                    <a:cubicBezTo>
                      <a:pt x="641" y="304"/>
                      <a:pt x="480" y="75"/>
                      <a:pt x="229" y="7"/>
                    </a:cubicBezTo>
                    <a:cubicBezTo>
                      <a:pt x="216" y="3"/>
                      <a:pt x="202" y="1"/>
                      <a:pt x="187" y="1"/>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106"/>
              <p:cNvSpPr/>
              <p:nvPr/>
            </p:nvSpPr>
            <p:spPr>
              <a:xfrm>
                <a:off x="4386775" y="4768000"/>
                <a:ext cx="13750" cy="18875"/>
              </a:xfrm>
              <a:custGeom>
                <a:avLst/>
                <a:gdLst/>
                <a:ahLst/>
                <a:cxnLst/>
                <a:rect l="l" t="t" r="r" b="b"/>
                <a:pathLst>
                  <a:path w="550" h="755" extrusionOk="0">
                    <a:moveTo>
                      <a:pt x="24" y="0"/>
                    </a:moveTo>
                    <a:cubicBezTo>
                      <a:pt x="1" y="320"/>
                      <a:pt x="207" y="641"/>
                      <a:pt x="527" y="755"/>
                    </a:cubicBezTo>
                    <a:cubicBezTo>
                      <a:pt x="550" y="412"/>
                      <a:pt x="344" y="115"/>
                      <a:pt x="24" y="0"/>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106"/>
              <p:cNvSpPr/>
              <p:nvPr/>
            </p:nvSpPr>
            <p:spPr>
              <a:xfrm>
                <a:off x="4423375" y="4742850"/>
                <a:ext cx="8025" cy="5050"/>
              </a:xfrm>
              <a:custGeom>
                <a:avLst/>
                <a:gdLst/>
                <a:ahLst/>
                <a:cxnLst/>
                <a:rect l="l" t="t" r="r" b="b"/>
                <a:pathLst>
                  <a:path w="321" h="202" extrusionOk="0">
                    <a:moveTo>
                      <a:pt x="321" y="0"/>
                    </a:moveTo>
                    <a:cubicBezTo>
                      <a:pt x="229" y="0"/>
                      <a:pt x="160" y="23"/>
                      <a:pt x="92" y="23"/>
                    </a:cubicBezTo>
                    <a:cubicBezTo>
                      <a:pt x="46" y="46"/>
                      <a:pt x="0" y="69"/>
                      <a:pt x="0" y="92"/>
                    </a:cubicBezTo>
                    <a:cubicBezTo>
                      <a:pt x="0" y="159"/>
                      <a:pt x="49" y="201"/>
                      <a:pt x="103" y="201"/>
                    </a:cubicBezTo>
                    <a:cubicBezTo>
                      <a:pt x="122" y="201"/>
                      <a:pt x="142" y="195"/>
                      <a:pt x="160" y="183"/>
                    </a:cubicBezTo>
                    <a:cubicBezTo>
                      <a:pt x="229" y="115"/>
                      <a:pt x="275" y="69"/>
                      <a:pt x="321" y="0"/>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106"/>
              <p:cNvSpPr/>
              <p:nvPr/>
            </p:nvSpPr>
            <p:spPr>
              <a:xfrm>
                <a:off x="4431375" y="4736550"/>
                <a:ext cx="6325" cy="6325"/>
              </a:xfrm>
              <a:custGeom>
                <a:avLst/>
                <a:gdLst/>
                <a:ahLst/>
                <a:cxnLst/>
                <a:rect l="l" t="t" r="r" b="b"/>
                <a:pathLst>
                  <a:path w="253" h="253" extrusionOk="0">
                    <a:moveTo>
                      <a:pt x="1" y="1"/>
                    </a:moveTo>
                    <a:lnTo>
                      <a:pt x="1" y="252"/>
                    </a:lnTo>
                    <a:lnTo>
                      <a:pt x="252" y="252"/>
                    </a:lnTo>
                    <a:lnTo>
                      <a:pt x="1" y="1"/>
                    </a:ln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8" name="Google Shape;8248;p106"/>
            <p:cNvGrpSpPr/>
            <p:nvPr/>
          </p:nvGrpSpPr>
          <p:grpSpPr>
            <a:xfrm>
              <a:off x="5512244" y="1743225"/>
              <a:ext cx="662547" cy="649989"/>
              <a:chOff x="2986200" y="3849900"/>
              <a:chExt cx="1502375" cy="1505300"/>
            </a:xfrm>
          </p:grpSpPr>
          <p:sp>
            <p:nvSpPr>
              <p:cNvPr id="8249" name="Google Shape;8249;p106"/>
              <p:cNvSpPr/>
              <p:nvPr/>
            </p:nvSpPr>
            <p:spPr>
              <a:xfrm>
                <a:off x="3165700" y="3969225"/>
                <a:ext cx="170400" cy="149375"/>
              </a:xfrm>
              <a:custGeom>
                <a:avLst/>
                <a:gdLst/>
                <a:ahLst/>
                <a:cxnLst/>
                <a:rect l="l" t="t" r="r" b="b"/>
                <a:pathLst>
                  <a:path w="6816" h="5975" extrusionOk="0">
                    <a:moveTo>
                      <a:pt x="6505" y="1"/>
                    </a:moveTo>
                    <a:cubicBezTo>
                      <a:pt x="6411" y="1"/>
                      <a:pt x="6319" y="45"/>
                      <a:pt x="6243" y="121"/>
                    </a:cubicBezTo>
                    <a:cubicBezTo>
                      <a:pt x="5832" y="441"/>
                      <a:pt x="5306" y="647"/>
                      <a:pt x="4940" y="1059"/>
                    </a:cubicBezTo>
                    <a:cubicBezTo>
                      <a:pt x="4620" y="1470"/>
                      <a:pt x="4208" y="1836"/>
                      <a:pt x="3728" y="2110"/>
                    </a:cubicBezTo>
                    <a:cubicBezTo>
                      <a:pt x="3362" y="2751"/>
                      <a:pt x="2813" y="3277"/>
                      <a:pt x="2150" y="3597"/>
                    </a:cubicBezTo>
                    <a:cubicBezTo>
                      <a:pt x="2013" y="3665"/>
                      <a:pt x="1807" y="3665"/>
                      <a:pt x="1716" y="3780"/>
                    </a:cubicBezTo>
                    <a:cubicBezTo>
                      <a:pt x="1167" y="4397"/>
                      <a:pt x="481" y="4923"/>
                      <a:pt x="1" y="5632"/>
                    </a:cubicBezTo>
                    <a:cubicBezTo>
                      <a:pt x="69" y="5723"/>
                      <a:pt x="161" y="5769"/>
                      <a:pt x="275" y="5815"/>
                    </a:cubicBezTo>
                    <a:cubicBezTo>
                      <a:pt x="322" y="5812"/>
                      <a:pt x="370" y="5810"/>
                      <a:pt x="417" y="5810"/>
                    </a:cubicBezTo>
                    <a:cubicBezTo>
                      <a:pt x="735" y="5810"/>
                      <a:pt x="1051" y="5875"/>
                      <a:pt x="1350" y="5975"/>
                    </a:cubicBezTo>
                    <a:cubicBezTo>
                      <a:pt x="1944" y="5861"/>
                      <a:pt x="2242" y="5403"/>
                      <a:pt x="2585" y="4992"/>
                    </a:cubicBezTo>
                    <a:cubicBezTo>
                      <a:pt x="3134" y="4374"/>
                      <a:pt x="3682" y="3780"/>
                      <a:pt x="4528" y="3528"/>
                    </a:cubicBezTo>
                    <a:cubicBezTo>
                      <a:pt x="4803" y="3460"/>
                      <a:pt x="5031" y="3277"/>
                      <a:pt x="5146" y="3002"/>
                    </a:cubicBezTo>
                    <a:cubicBezTo>
                      <a:pt x="5283" y="2431"/>
                      <a:pt x="6060" y="2316"/>
                      <a:pt x="6106" y="1676"/>
                    </a:cubicBezTo>
                    <a:cubicBezTo>
                      <a:pt x="5809" y="921"/>
                      <a:pt x="6746" y="761"/>
                      <a:pt x="6815" y="190"/>
                    </a:cubicBezTo>
                    <a:cubicBezTo>
                      <a:pt x="6769" y="75"/>
                      <a:pt x="6678" y="7"/>
                      <a:pt x="6564" y="7"/>
                    </a:cubicBezTo>
                    <a:cubicBezTo>
                      <a:pt x="6544" y="3"/>
                      <a:pt x="6524" y="1"/>
                      <a:pt x="6505" y="1"/>
                    </a:cubicBezTo>
                    <a:close/>
                  </a:path>
                </a:pathLst>
              </a:custGeom>
              <a:solidFill>
                <a:srgbClr val="ED9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106"/>
              <p:cNvSpPr/>
              <p:nvPr/>
            </p:nvSpPr>
            <p:spPr>
              <a:xfrm>
                <a:off x="3081100" y="4113225"/>
                <a:ext cx="116075" cy="123725"/>
              </a:xfrm>
              <a:custGeom>
                <a:avLst/>
                <a:gdLst/>
                <a:ahLst/>
                <a:cxnLst/>
                <a:rect l="l" t="t" r="r" b="b"/>
                <a:pathLst>
                  <a:path w="4643" h="4949" extrusionOk="0">
                    <a:moveTo>
                      <a:pt x="3880" y="0"/>
                    </a:moveTo>
                    <a:cubicBezTo>
                      <a:pt x="3844" y="0"/>
                      <a:pt x="3809" y="3"/>
                      <a:pt x="3774" y="9"/>
                    </a:cubicBezTo>
                    <a:cubicBezTo>
                      <a:pt x="3362" y="32"/>
                      <a:pt x="3270" y="558"/>
                      <a:pt x="2859" y="581"/>
                    </a:cubicBezTo>
                    <a:cubicBezTo>
                      <a:pt x="2516" y="878"/>
                      <a:pt x="2196" y="1175"/>
                      <a:pt x="1921" y="1495"/>
                    </a:cubicBezTo>
                    <a:cubicBezTo>
                      <a:pt x="1533" y="2021"/>
                      <a:pt x="1235" y="2593"/>
                      <a:pt x="892" y="3142"/>
                    </a:cubicBezTo>
                    <a:cubicBezTo>
                      <a:pt x="938" y="3142"/>
                      <a:pt x="938" y="3188"/>
                      <a:pt x="938" y="3233"/>
                    </a:cubicBezTo>
                    <a:cubicBezTo>
                      <a:pt x="938" y="3302"/>
                      <a:pt x="892" y="3348"/>
                      <a:pt x="801" y="3370"/>
                    </a:cubicBezTo>
                    <a:cubicBezTo>
                      <a:pt x="435" y="3599"/>
                      <a:pt x="298" y="3988"/>
                      <a:pt x="115" y="4354"/>
                    </a:cubicBezTo>
                    <a:cubicBezTo>
                      <a:pt x="46" y="4445"/>
                      <a:pt x="1" y="4560"/>
                      <a:pt x="1" y="4674"/>
                    </a:cubicBezTo>
                    <a:cubicBezTo>
                      <a:pt x="1" y="4811"/>
                      <a:pt x="92" y="4903"/>
                      <a:pt x="206" y="4948"/>
                    </a:cubicBezTo>
                    <a:cubicBezTo>
                      <a:pt x="824" y="4445"/>
                      <a:pt x="1624" y="4171"/>
                      <a:pt x="1853" y="3256"/>
                    </a:cubicBezTo>
                    <a:cubicBezTo>
                      <a:pt x="1866" y="3213"/>
                      <a:pt x="1880" y="3196"/>
                      <a:pt x="1897" y="3196"/>
                    </a:cubicBezTo>
                    <a:cubicBezTo>
                      <a:pt x="1960" y="3196"/>
                      <a:pt x="2052" y="3450"/>
                      <a:pt x="2191" y="3450"/>
                    </a:cubicBezTo>
                    <a:cubicBezTo>
                      <a:pt x="2207" y="3450"/>
                      <a:pt x="2224" y="3447"/>
                      <a:pt x="2241" y="3439"/>
                    </a:cubicBezTo>
                    <a:cubicBezTo>
                      <a:pt x="2836" y="3302"/>
                      <a:pt x="2905" y="2867"/>
                      <a:pt x="2813" y="2364"/>
                    </a:cubicBezTo>
                    <a:cubicBezTo>
                      <a:pt x="2669" y="2028"/>
                      <a:pt x="2760" y="1939"/>
                      <a:pt x="2938" y="1939"/>
                    </a:cubicBezTo>
                    <a:cubicBezTo>
                      <a:pt x="3014" y="1939"/>
                      <a:pt x="3106" y="1955"/>
                      <a:pt x="3202" y="1976"/>
                    </a:cubicBezTo>
                    <a:cubicBezTo>
                      <a:pt x="3316" y="1976"/>
                      <a:pt x="3431" y="1953"/>
                      <a:pt x="3522" y="1884"/>
                    </a:cubicBezTo>
                    <a:cubicBezTo>
                      <a:pt x="3911" y="1427"/>
                      <a:pt x="4642" y="1175"/>
                      <a:pt x="4482" y="352"/>
                    </a:cubicBezTo>
                    <a:cubicBezTo>
                      <a:pt x="4363" y="133"/>
                      <a:pt x="4121" y="0"/>
                      <a:pt x="3880" y="0"/>
                    </a:cubicBezTo>
                    <a:close/>
                  </a:path>
                </a:pathLst>
              </a:custGeom>
              <a:solidFill>
                <a:srgbClr val="ED9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106"/>
              <p:cNvSpPr/>
              <p:nvPr/>
            </p:nvSpPr>
            <p:spPr>
              <a:xfrm>
                <a:off x="3541875" y="3849900"/>
                <a:ext cx="233825" cy="33175"/>
              </a:xfrm>
              <a:custGeom>
                <a:avLst/>
                <a:gdLst/>
                <a:ahLst/>
                <a:cxnLst/>
                <a:rect l="l" t="t" r="r" b="b"/>
                <a:pathLst>
                  <a:path w="9353" h="1327" extrusionOk="0">
                    <a:moveTo>
                      <a:pt x="6837" y="1"/>
                    </a:moveTo>
                    <a:cubicBezTo>
                      <a:pt x="5968" y="1"/>
                      <a:pt x="5122" y="115"/>
                      <a:pt x="4253" y="161"/>
                    </a:cubicBezTo>
                    <a:cubicBezTo>
                      <a:pt x="3425" y="458"/>
                      <a:pt x="2557" y="597"/>
                      <a:pt x="1668" y="597"/>
                    </a:cubicBezTo>
                    <a:cubicBezTo>
                      <a:pt x="1600" y="597"/>
                      <a:pt x="1532" y="597"/>
                      <a:pt x="1464" y="595"/>
                    </a:cubicBezTo>
                    <a:cubicBezTo>
                      <a:pt x="960" y="618"/>
                      <a:pt x="480" y="732"/>
                      <a:pt x="23" y="938"/>
                    </a:cubicBezTo>
                    <a:cubicBezTo>
                      <a:pt x="0" y="1212"/>
                      <a:pt x="229" y="1281"/>
                      <a:pt x="435" y="1327"/>
                    </a:cubicBezTo>
                    <a:cubicBezTo>
                      <a:pt x="1464" y="1235"/>
                      <a:pt x="2538" y="1258"/>
                      <a:pt x="3567" y="1098"/>
                    </a:cubicBezTo>
                    <a:cubicBezTo>
                      <a:pt x="3887" y="1007"/>
                      <a:pt x="4230" y="1030"/>
                      <a:pt x="4528" y="961"/>
                    </a:cubicBezTo>
                    <a:cubicBezTo>
                      <a:pt x="6060" y="572"/>
                      <a:pt x="7638" y="961"/>
                      <a:pt x="9147" y="526"/>
                    </a:cubicBezTo>
                    <a:cubicBezTo>
                      <a:pt x="9284" y="458"/>
                      <a:pt x="9353" y="275"/>
                      <a:pt x="9261" y="161"/>
                    </a:cubicBezTo>
                    <a:cubicBezTo>
                      <a:pt x="8461" y="92"/>
                      <a:pt x="7683" y="1"/>
                      <a:pt x="6837" y="1"/>
                    </a:cubicBezTo>
                    <a:close/>
                  </a:path>
                </a:pathLst>
              </a:custGeom>
              <a:solidFill>
                <a:srgbClr val="E182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106"/>
              <p:cNvSpPr/>
              <p:nvPr/>
            </p:nvSpPr>
            <p:spPr>
              <a:xfrm>
                <a:off x="3326350" y="3901200"/>
                <a:ext cx="141800" cy="74375"/>
              </a:xfrm>
              <a:custGeom>
                <a:avLst/>
                <a:gdLst/>
                <a:ahLst/>
                <a:cxnLst/>
                <a:rect l="l" t="t" r="r" b="b"/>
                <a:pathLst>
                  <a:path w="5672" h="2975" extrusionOk="0">
                    <a:moveTo>
                      <a:pt x="5485" y="1"/>
                    </a:moveTo>
                    <a:cubicBezTo>
                      <a:pt x="5425" y="1"/>
                      <a:pt x="5363" y="18"/>
                      <a:pt x="5305" y="52"/>
                    </a:cubicBezTo>
                    <a:cubicBezTo>
                      <a:pt x="3590" y="510"/>
                      <a:pt x="1990" y="1287"/>
                      <a:pt x="595" y="2339"/>
                    </a:cubicBezTo>
                    <a:cubicBezTo>
                      <a:pt x="503" y="2430"/>
                      <a:pt x="412" y="2522"/>
                      <a:pt x="298" y="2568"/>
                    </a:cubicBezTo>
                    <a:cubicBezTo>
                      <a:pt x="229" y="2590"/>
                      <a:pt x="160" y="2613"/>
                      <a:pt x="92" y="2636"/>
                    </a:cubicBezTo>
                    <a:cubicBezTo>
                      <a:pt x="69" y="2636"/>
                      <a:pt x="69" y="2659"/>
                      <a:pt x="23" y="2705"/>
                    </a:cubicBezTo>
                    <a:cubicBezTo>
                      <a:pt x="0" y="2751"/>
                      <a:pt x="23" y="2796"/>
                      <a:pt x="92" y="2842"/>
                    </a:cubicBezTo>
                    <a:lnTo>
                      <a:pt x="343" y="2842"/>
                    </a:lnTo>
                    <a:cubicBezTo>
                      <a:pt x="462" y="2937"/>
                      <a:pt x="575" y="2974"/>
                      <a:pt x="682" y="2974"/>
                    </a:cubicBezTo>
                    <a:cubicBezTo>
                      <a:pt x="886" y="2974"/>
                      <a:pt x="1070" y="2840"/>
                      <a:pt x="1235" y="2705"/>
                    </a:cubicBezTo>
                    <a:cubicBezTo>
                      <a:pt x="2264" y="1950"/>
                      <a:pt x="3453" y="1379"/>
                      <a:pt x="4711" y="1036"/>
                    </a:cubicBezTo>
                    <a:cubicBezTo>
                      <a:pt x="5077" y="967"/>
                      <a:pt x="5420" y="738"/>
                      <a:pt x="5626" y="418"/>
                    </a:cubicBezTo>
                    <a:cubicBezTo>
                      <a:pt x="5671" y="304"/>
                      <a:pt x="5671" y="189"/>
                      <a:pt x="5648" y="52"/>
                    </a:cubicBezTo>
                    <a:cubicBezTo>
                      <a:pt x="5603" y="18"/>
                      <a:pt x="5545" y="1"/>
                      <a:pt x="5485" y="1"/>
                    </a:cubicBezTo>
                    <a:close/>
                  </a:path>
                </a:pathLst>
              </a:custGeom>
              <a:solidFill>
                <a:srgbClr val="E79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106"/>
              <p:cNvSpPr/>
              <p:nvPr/>
            </p:nvSpPr>
            <p:spPr>
              <a:xfrm>
                <a:off x="3032100" y="4260825"/>
                <a:ext cx="45325" cy="88525"/>
              </a:xfrm>
              <a:custGeom>
                <a:avLst/>
                <a:gdLst/>
                <a:ahLst/>
                <a:cxnLst/>
                <a:rect l="l" t="t" r="r" b="b"/>
                <a:pathLst>
                  <a:path w="1813" h="3541" extrusionOk="0">
                    <a:moveTo>
                      <a:pt x="1444" y="1"/>
                    </a:moveTo>
                    <a:cubicBezTo>
                      <a:pt x="1420" y="1"/>
                      <a:pt x="1394" y="2"/>
                      <a:pt x="1366" y="5"/>
                    </a:cubicBezTo>
                    <a:cubicBezTo>
                      <a:pt x="1343" y="73"/>
                      <a:pt x="1320" y="142"/>
                      <a:pt x="1320" y="188"/>
                    </a:cubicBezTo>
                    <a:cubicBezTo>
                      <a:pt x="1252" y="302"/>
                      <a:pt x="1160" y="416"/>
                      <a:pt x="1069" y="485"/>
                    </a:cubicBezTo>
                    <a:cubicBezTo>
                      <a:pt x="817" y="988"/>
                      <a:pt x="566" y="1491"/>
                      <a:pt x="314" y="1994"/>
                    </a:cubicBezTo>
                    <a:cubicBezTo>
                      <a:pt x="223" y="2383"/>
                      <a:pt x="131" y="2794"/>
                      <a:pt x="40" y="3206"/>
                    </a:cubicBezTo>
                    <a:cubicBezTo>
                      <a:pt x="1" y="3465"/>
                      <a:pt x="80" y="3541"/>
                      <a:pt x="189" y="3541"/>
                    </a:cubicBezTo>
                    <a:cubicBezTo>
                      <a:pt x="272" y="3541"/>
                      <a:pt x="372" y="3497"/>
                      <a:pt x="451" y="3458"/>
                    </a:cubicBezTo>
                    <a:cubicBezTo>
                      <a:pt x="771" y="3275"/>
                      <a:pt x="863" y="2909"/>
                      <a:pt x="1000" y="2566"/>
                    </a:cubicBezTo>
                    <a:cubicBezTo>
                      <a:pt x="1069" y="2406"/>
                      <a:pt x="1137" y="2268"/>
                      <a:pt x="1206" y="2108"/>
                    </a:cubicBezTo>
                    <a:cubicBezTo>
                      <a:pt x="1252" y="1994"/>
                      <a:pt x="1275" y="1903"/>
                      <a:pt x="1297" y="1788"/>
                    </a:cubicBezTo>
                    <a:cubicBezTo>
                      <a:pt x="1366" y="1468"/>
                      <a:pt x="1480" y="1171"/>
                      <a:pt x="1663" y="896"/>
                    </a:cubicBezTo>
                    <a:cubicBezTo>
                      <a:pt x="1709" y="805"/>
                      <a:pt x="1732" y="691"/>
                      <a:pt x="1755" y="576"/>
                    </a:cubicBezTo>
                    <a:cubicBezTo>
                      <a:pt x="1733" y="319"/>
                      <a:pt x="1813" y="1"/>
                      <a:pt x="1444" y="1"/>
                    </a:cubicBezTo>
                    <a:close/>
                  </a:path>
                </a:pathLst>
              </a:custGeom>
              <a:solidFill>
                <a:srgbClr val="E48D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106"/>
              <p:cNvSpPr/>
              <p:nvPr/>
            </p:nvSpPr>
            <p:spPr>
              <a:xfrm>
                <a:off x="3496700" y="3873350"/>
                <a:ext cx="51475" cy="28600"/>
              </a:xfrm>
              <a:custGeom>
                <a:avLst/>
                <a:gdLst/>
                <a:ahLst/>
                <a:cxnLst/>
                <a:rect l="l" t="t" r="r" b="b"/>
                <a:pathLst>
                  <a:path w="2059" h="1144" extrusionOk="0">
                    <a:moveTo>
                      <a:pt x="1807" y="0"/>
                    </a:moveTo>
                    <a:cubicBezTo>
                      <a:pt x="1213" y="206"/>
                      <a:pt x="549" y="297"/>
                      <a:pt x="1" y="640"/>
                    </a:cubicBezTo>
                    <a:cubicBezTo>
                      <a:pt x="23" y="823"/>
                      <a:pt x="138" y="983"/>
                      <a:pt x="298" y="1052"/>
                    </a:cubicBezTo>
                    <a:cubicBezTo>
                      <a:pt x="389" y="1098"/>
                      <a:pt x="504" y="1143"/>
                      <a:pt x="618" y="1143"/>
                    </a:cubicBezTo>
                    <a:cubicBezTo>
                      <a:pt x="1190" y="1006"/>
                      <a:pt x="1853" y="938"/>
                      <a:pt x="2059" y="206"/>
                    </a:cubicBezTo>
                    <a:lnTo>
                      <a:pt x="1807" y="0"/>
                    </a:lnTo>
                    <a:close/>
                  </a:path>
                </a:pathLst>
              </a:custGeom>
              <a:solidFill>
                <a:srgbClr val="E692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106"/>
              <p:cNvSpPr/>
              <p:nvPr/>
            </p:nvSpPr>
            <p:spPr>
              <a:xfrm>
                <a:off x="3066250" y="4227775"/>
                <a:ext cx="27450" cy="51475"/>
              </a:xfrm>
              <a:custGeom>
                <a:avLst/>
                <a:gdLst/>
                <a:ahLst/>
                <a:cxnLst/>
                <a:rect l="l" t="t" r="r" b="b"/>
                <a:pathLst>
                  <a:path w="1098" h="2059" extrusionOk="0">
                    <a:moveTo>
                      <a:pt x="606" y="0"/>
                    </a:moveTo>
                    <a:cubicBezTo>
                      <a:pt x="572" y="0"/>
                      <a:pt x="537" y="23"/>
                      <a:pt x="503" y="69"/>
                    </a:cubicBezTo>
                    <a:lnTo>
                      <a:pt x="0" y="1327"/>
                    </a:lnTo>
                    <a:cubicBezTo>
                      <a:pt x="274" y="1510"/>
                      <a:pt x="206" y="1784"/>
                      <a:pt x="206" y="2058"/>
                    </a:cubicBezTo>
                    <a:cubicBezTo>
                      <a:pt x="1098" y="1670"/>
                      <a:pt x="1098" y="1052"/>
                      <a:pt x="709" y="298"/>
                    </a:cubicBezTo>
                    <a:lnTo>
                      <a:pt x="709" y="69"/>
                    </a:lnTo>
                    <a:cubicBezTo>
                      <a:pt x="675" y="23"/>
                      <a:pt x="640" y="0"/>
                      <a:pt x="606" y="0"/>
                    </a:cubicBezTo>
                    <a:close/>
                  </a:path>
                </a:pathLst>
              </a:custGeom>
              <a:solidFill>
                <a:srgbClr val="EC9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106"/>
              <p:cNvSpPr/>
              <p:nvPr/>
            </p:nvSpPr>
            <p:spPr>
              <a:xfrm>
                <a:off x="3219450" y="4021975"/>
                <a:ext cx="39475" cy="37175"/>
              </a:xfrm>
              <a:custGeom>
                <a:avLst/>
                <a:gdLst/>
                <a:ahLst/>
                <a:cxnLst/>
                <a:rect l="l" t="t" r="r" b="b"/>
                <a:pathLst>
                  <a:path w="1579" h="1487" extrusionOk="0">
                    <a:moveTo>
                      <a:pt x="1578" y="0"/>
                    </a:moveTo>
                    <a:lnTo>
                      <a:pt x="1578" y="0"/>
                    </a:lnTo>
                    <a:cubicBezTo>
                      <a:pt x="938" y="343"/>
                      <a:pt x="526" y="984"/>
                      <a:pt x="0" y="1487"/>
                    </a:cubicBezTo>
                    <a:cubicBezTo>
                      <a:pt x="892" y="1372"/>
                      <a:pt x="1372" y="824"/>
                      <a:pt x="1578" y="0"/>
                    </a:cubicBezTo>
                    <a:close/>
                  </a:path>
                </a:pathLst>
              </a:custGeom>
              <a:solidFill>
                <a:srgbClr val="E489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106"/>
              <p:cNvSpPr/>
              <p:nvPr/>
            </p:nvSpPr>
            <p:spPr>
              <a:xfrm>
                <a:off x="3258900" y="3995675"/>
                <a:ext cx="33175" cy="26325"/>
              </a:xfrm>
              <a:custGeom>
                <a:avLst/>
                <a:gdLst/>
                <a:ahLst/>
                <a:cxnLst/>
                <a:rect l="l" t="t" r="r" b="b"/>
                <a:pathLst>
                  <a:path w="1327" h="1053" extrusionOk="0">
                    <a:moveTo>
                      <a:pt x="1212" y="1"/>
                    </a:moveTo>
                    <a:cubicBezTo>
                      <a:pt x="686" y="183"/>
                      <a:pt x="252" y="549"/>
                      <a:pt x="0" y="1052"/>
                    </a:cubicBezTo>
                    <a:cubicBezTo>
                      <a:pt x="640" y="1052"/>
                      <a:pt x="892" y="481"/>
                      <a:pt x="1326" y="183"/>
                    </a:cubicBezTo>
                    <a:lnTo>
                      <a:pt x="1212" y="1"/>
                    </a:lnTo>
                    <a:close/>
                  </a:path>
                </a:pathLst>
              </a:custGeom>
              <a:solidFill>
                <a:srgbClr val="E58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106"/>
              <p:cNvSpPr/>
              <p:nvPr/>
            </p:nvSpPr>
            <p:spPr>
              <a:xfrm>
                <a:off x="3464125" y="3891625"/>
                <a:ext cx="40600" cy="18550"/>
              </a:xfrm>
              <a:custGeom>
                <a:avLst/>
                <a:gdLst/>
                <a:ahLst/>
                <a:cxnLst/>
                <a:rect l="l" t="t" r="r" b="b"/>
                <a:pathLst>
                  <a:path w="1624" h="742" extrusionOk="0">
                    <a:moveTo>
                      <a:pt x="846" y="1"/>
                    </a:moveTo>
                    <a:lnTo>
                      <a:pt x="92" y="229"/>
                    </a:lnTo>
                    <a:cubicBezTo>
                      <a:pt x="92" y="229"/>
                      <a:pt x="46" y="252"/>
                      <a:pt x="23" y="275"/>
                    </a:cubicBezTo>
                    <a:cubicBezTo>
                      <a:pt x="0" y="344"/>
                      <a:pt x="23" y="412"/>
                      <a:pt x="69" y="435"/>
                    </a:cubicBezTo>
                    <a:cubicBezTo>
                      <a:pt x="284" y="635"/>
                      <a:pt x="561" y="742"/>
                      <a:pt x="845" y="742"/>
                    </a:cubicBezTo>
                    <a:cubicBezTo>
                      <a:pt x="983" y="742"/>
                      <a:pt x="1123" y="716"/>
                      <a:pt x="1258" y="664"/>
                    </a:cubicBezTo>
                    <a:cubicBezTo>
                      <a:pt x="1464" y="572"/>
                      <a:pt x="1624" y="481"/>
                      <a:pt x="1601" y="207"/>
                    </a:cubicBezTo>
                    <a:lnTo>
                      <a:pt x="1578" y="207"/>
                    </a:lnTo>
                    <a:cubicBezTo>
                      <a:pt x="1372" y="1"/>
                      <a:pt x="1075" y="184"/>
                      <a:pt x="846" y="1"/>
                    </a:cubicBezTo>
                    <a:close/>
                  </a:path>
                </a:pathLst>
              </a:custGeom>
              <a:solidFill>
                <a:srgbClr val="E692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106"/>
              <p:cNvSpPr/>
              <p:nvPr/>
            </p:nvSpPr>
            <p:spPr>
              <a:xfrm>
                <a:off x="3152550" y="4110000"/>
                <a:ext cx="22325" cy="21775"/>
              </a:xfrm>
              <a:custGeom>
                <a:avLst/>
                <a:gdLst/>
                <a:ahLst/>
                <a:cxnLst/>
                <a:rect l="l" t="t" r="r" b="b"/>
                <a:pathLst>
                  <a:path w="893" h="871" extrusionOk="0">
                    <a:moveTo>
                      <a:pt x="527" y="1"/>
                    </a:moveTo>
                    <a:cubicBezTo>
                      <a:pt x="275" y="184"/>
                      <a:pt x="92" y="435"/>
                      <a:pt x="1" y="733"/>
                    </a:cubicBezTo>
                    <a:cubicBezTo>
                      <a:pt x="55" y="814"/>
                      <a:pt x="117" y="871"/>
                      <a:pt x="192" y="871"/>
                    </a:cubicBezTo>
                    <a:cubicBezTo>
                      <a:pt x="244" y="871"/>
                      <a:pt x="301" y="844"/>
                      <a:pt x="367" y="778"/>
                    </a:cubicBezTo>
                    <a:cubicBezTo>
                      <a:pt x="504" y="595"/>
                      <a:pt x="641" y="412"/>
                      <a:pt x="778" y="230"/>
                    </a:cubicBezTo>
                    <a:cubicBezTo>
                      <a:pt x="801" y="230"/>
                      <a:pt x="824" y="207"/>
                      <a:pt x="870" y="161"/>
                    </a:cubicBezTo>
                    <a:cubicBezTo>
                      <a:pt x="893" y="115"/>
                      <a:pt x="870" y="69"/>
                      <a:pt x="778" y="1"/>
                    </a:cubicBezTo>
                    <a:close/>
                  </a:path>
                </a:pathLst>
              </a:custGeom>
              <a:solidFill>
                <a:srgbClr val="E68F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106"/>
              <p:cNvSpPr/>
              <p:nvPr/>
            </p:nvSpPr>
            <p:spPr>
              <a:xfrm>
                <a:off x="3485850" y="3889350"/>
                <a:ext cx="17725" cy="7650"/>
              </a:xfrm>
              <a:custGeom>
                <a:avLst/>
                <a:gdLst/>
                <a:ahLst/>
                <a:cxnLst/>
                <a:rect l="l" t="t" r="r" b="b"/>
                <a:pathLst>
                  <a:path w="709" h="306" extrusionOk="0">
                    <a:moveTo>
                      <a:pt x="435" y="0"/>
                    </a:moveTo>
                    <a:lnTo>
                      <a:pt x="0" y="92"/>
                    </a:lnTo>
                    <a:cubicBezTo>
                      <a:pt x="122" y="275"/>
                      <a:pt x="285" y="305"/>
                      <a:pt x="454" y="305"/>
                    </a:cubicBezTo>
                    <a:cubicBezTo>
                      <a:pt x="539" y="305"/>
                      <a:pt x="625" y="298"/>
                      <a:pt x="709" y="298"/>
                    </a:cubicBezTo>
                    <a:lnTo>
                      <a:pt x="435" y="0"/>
                    </a:lnTo>
                    <a:close/>
                  </a:path>
                </a:pathLst>
              </a:custGeom>
              <a:solidFill>
                <a:srgbClr val="D972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106"/>
              <p:cNvSpPr/>
              <p:nvPr/>
            </p:nvSpPr>
            <p:spPr>
              <a:xfrm>
                <a:off x="3078825" y="4222050"/>
                <a:ext cx="5150" cy="6900"/>
              </a:xfrm>
              <a:custGeom>
                <a:avLst/>
                <a:gdLst/>
                <a:ahLst/>
                <a:cxnLst/>
                <a:rect l="l" t="t" r="r" b="b"/>
                <a:pathLst>
                  <a:path w="206" h="276" extrusionOk="0">
                    <a:moveTo>
                      <a:pt x="206" y="1"/>
                    </a:moveTo>
                    <a:lnTo>
                      <a:pt x="0" y="275"/>
                    </a:lnTo>
                    <a:lnTo>
                      <a:pt x="206" y="275"/>
                    </a:lnTo>
                    <a:lnTo>
                      <a:pt x="206" y="1"/>
                    </a:lnTo>
                    <a:close/>
                  </a:path>
                </a:pathLst>
              </a:custGeom>
              <a:solidFill>
                <a:srgbClr val="F0A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106"/>
              <p:cNvSpPr/>
              <p:nvPr/>
            </p:nvSpPr>
            <p:spPr>
              <a:xfrm>
                <a:off x="3058800" y="4265500"/>
                <a:ext cx="6325" cy="7450"/>
              </a:xfrm>
              <a:custGeom>
                <a:avLst/>
                <a:gdLst/>
                <a:ahLst/>
                <a:cxnLst/>
                <a:rect l="l" t="t" r="r" b="b"/>
                <a:pathLst>
                  <a:path w="253" h="298" extrusionOk="0">
                    <a:moveTo>
                      <a:pt x="252" y="1"/>
                    </a:moveTo>
                    <a:cubicBezTo>
                      <a:pt x="161" y="92"/>
                      <a:pt x="69" y="206"/>
                      <a:pt x="1" y="298"/>
                    </a:cubicBezTo>
                    <a:cubicBezTo>
                      <a:pt x="69" y="206"/>
                      <a:pt x="161" y="92"/>
                      <a:pt x="252" y="1"/>
                    </a:cubicBezTo>
                    <a:close/>
                  </a:path>
                </a:pathLst>
              </a:custGeom>
              <a:solidFill>
                <a:srgbClr val="EC9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106"/>
              <p:cNvSpPr/>
              <p:nvPr/>
            </p:nvSpPr>
            <p:spPr>
              <a:xfrm>
                <a:off x="3458975" y="3897350"/>
                <a:ext cx="7450" cy="5750"/>
              </a:xfrm>
              <a:custGeom>
                <a:avLst/>
                <a:gdLst/>
                <a:ahLst/>
                <a:cxnLst/>
                <a:rect l="l" t="t" r="r" b="b"/>
                <a:pathLst>
                  <a:path w="298" h="230" extrusionOk="0">
                    <a:moveTo>
                      <a:pt x="298" y="0"/>
                    </a:moveTo>
                    <a:lnTo>
                      <a:pt x="0" y="206"/>
                    </a:lnTo>
                    <a:lnTo>
                      <a:pt x="298" y="229"/>
                    </a:lnTo>
                    <a:cubicBezTo>
                      <a:pt x="275" y="161"/>
                      <a:pt x="275" y="69"/>
                      <a:pt x="298" y="0"/>
                    </a:cubicBezTo>
                    <a:close/>
                  </a:path>
                </a:pathLst>
              </a:custGeom>
              <a:solidFill>
                <a:srgbClr val="F0A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106"/>
              <p:cNvSpPr/>
              <p:nvPr/>
            </p:nvSpPr>
            <p:spPr>
              <a:xfrm>
                <a:off x="3333775" y="3959650"/>
                <a:ext cx="7450" cy="5750"/>
              </a:xfrm>
              <a:custGeom>
                <a:avLst/>
                <a:gdLst/>
                <a:ahLst/>
                <a:cxnLst/>
                <a:rect l="l" t="t" r="r" b="b"/>
                <a:pathLst>
                  <a:path w="298" h="230" extrusionOk="0">
                    <a:moveTo>
                      <a:pt x="298" y="1"/>
                    </a:moveTo>
                    <a:lnTo>
                      <a:pt x="1" y="230"/>
                    </a:lnTo>
                    <a:close/>
                  </a:path>
                </a:pathLst>
              </a:custGeom>
              <a:solidFill>
                <a:srgbClr val="F0A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106"/>
              <p:cNvSpPr/>
              <p:nvPr/>
            </p:nvSpPr>
            <p:spPr>
              <a:xfrm>
                <a:off x="3322350" y="3967100"/>
                <a:ext cx="6300" cy="5150"/>
              </a:xfrm>
              <a:custGeom>
                <a:avLst/>
                <a:gdLst/>
                <a:ahLst/>
                <a:cxnLst/>
                <a:rect l="l" t="t" r="r" b="b"/>
                <a:pathLst>
                  <a:path w="252" h="206" extrusionOk="0">
                    <a:moveTo>
                      <a:pt x="252" y="0"/>
                    </a:moveTo>
                    <a:lnTo>
                      <a:pt x="0" y="206"/>
                    </a:lnTo>
                    <a:lnTo>
                      <a:pt x="252" y="206"/>
                    </a:lnTo>
                    <a:lnTo>
                      <a:pt x="252" y="0"/>
                    </a:lnTo>
                    <a:close/>
                  </a:path>
                </a:pathLst>
              </a:custGeom>
              <a:solidFill>
                <a:srgbClr val="F0A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106"/>
              <p:cNvSpPr/>
              <p:nvPr/>
            </p:nvSpPr>
            <p:spPr>
              <a:xfrm>
                <a:off x="3101675" y="4191750"/>
                <a:ext cx="7475" cy="5750"/>
              </a:xfrm>
              <a:custGeom>
                <a:avLst/>
                <a:gdLst/>
                <a:ahLst/>
                <a:cxnLst/>
                <a:rect l="l" t="t" r="r" b="b"/>
                <a:pathLst>
                  <a:path w="299" h="230" extrusionOk="0">
                    <a:moveTo>
                      <a:pt x="69" y="1"/>
                    </a:moveTo>
                    <a:lnTo>
                      <a:pt x="69" y="1"/>
                    </a:lnTo>
                    <a:cubicBezTo>
                      <a:pt x="24" y="69"/>
                      <a:pt x="1" y="161"/>
                      <a:pt x="1" y="229"/>
                    </a:cubicBezTo>
                    <a:cubicBezTo>
                      <a:pt x="115" y="184"/>
                      <a:pt x="298" y="161"/>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106"/>
              <p:cNvSpPr/>
              <p:nvPr/>
            </p:nvSpPr>
            <p:spPr>
              <a:xfrm>
                <a:off x="4215850" y="4934775"/>
                <a:ext cx="193825" cy="236275"/>
              </a:xfrm>
              <a:custGeom>
                <a:avLst/>
                <a:gdLst/>
                <a:ahLst/>
                <a:cxnLst/>
                <a:rect l="l" t="t" r="r" b="b"/>
                <a:pathLst>
                  <a:path w="7753" h="9451" extrusionOk="0">
                    <a:moveTo>
                      <a:pt x="7395" y="0"/>
                    </a:moveTo>
                    <a:cubicBezTo>
                      <a:pt x="7131" y="0"/>
                      <a:pt x="6900" y="192"/>
                      <a:pt x="6838" y="441"/>
                    </a:cubicBezTo>
                    <a:cubicBezTo>
                      <a:pt x="6518" y="1310"/>
                      <a:pt x="5900" y="1950"/>
                      <a:pt x="5420" y="2682"/>
                    </a:cubicBezTo>
                    <a:cubicBezTo>
                      <a:pt x="5192" y="3185"/>
                      <a:pt x="5077" y="3779"/>
                      <a:pt x="4483" y="4054"/>
                    </a:cubicBezTo>
                    <a:cubicBezTo>
                      <a:pt x="4323" y="3596"/>
                      <a:pt x="4666" y="3276"/>
                      <a:pt x="4734" y="2888"/>
                    </a:cubicBezTo>
                    <a:cubicBezTo>
                      <a:pt x="4734" y="2773"/>
                      <a:pt x="4711" y="2659"/>
                      <a:pt x="4688" y="2545"/>
                    </a:cubicBezTo>
                    <a:cubicBezTo>
                      <a:pt x="4597" y="2385"/>
                      <a:pt x="4414" y="2270"/>
                      <a:pt x="4231" y="2270"/>
                    </a:cubicBezTo>
                    <a:cubicBezTo>
                      <a:pt x="3271" y="3551"/>
                      <a:pt x="2493" y="4968"/>
                      <a:pt x="1304" y="6089"/>
                    </a:cubicBezTo>
                    <a:cubicBezTo>
                      <a:pt x="824" y="6523"/>
                      <a:pt x="252" y="6912"/>
                      <a:pt x="24" y="7552"/>
                    </a:cubicBezTo>
                    <a:cubicBezTo>
                      <a:pt x="1" y="7690"/>
                      <a:pt x="24" y="7804"/>
                      <a:pt x="69" y="7895"/>
                    </a:cubicBezTo>
                    <a:cubicBezTo>
                      <a:pt x="161" y="7964"/>
                      <a:pt x="298" y="8010"/>
                      <a:pt x="412" y="8010"/>
                    </a:cubicBezTo>
                    <a:cubicBezTo>
                      <a:pt x="1030" y="7895"/>
                      <a:pt x="1327" y="7301"/>
                      <a:pt x="1830" y="6958"/>
                    </a:cubicBezTo>
                    <a:lnTo>
                      <a:pt x="1830" y="6958"/>
                    </a:lnTo>
                    <a:cubicBezTo>
                      <a:pt x="1556" y="7827"/>
                      <a:pt x="687" y="8216"/>
                      <a:pt x="458" y="9062"/>
                    </a:cubicBezTo>
                    <a:cubicBezTo>
                      <a:pt x="458" y="9176"/>
                      <a:pt x="481" y="9290"/>
                      <a:pt x="550" y="9382"/>
                    </a:cubicBezTo>
                    <a:cubicBezTo>
                      <a:pt x="595" y="9427"/>
                      <a:pt x="653" y="9450"/>
                      <a:pt x="710" y="9450"/>
                    </a:cubicBezTo>
                    <a:cubicBezTo>
                      <a:pt x="767" y="9450"/>
                      <a:pt x="824" y="9427"/>
                      <a:pt x="870" y="9382"/>
                    </a:cubicBezTo>
                    <a:cubicBezTo>
                      <a:pt x="1304" y="9153"/>
                      <a:pt x="1670" y="8810"/>
                      <a:pt x="1967" y="8421"/>
                    </a:cubicBezTo>
                    <a:cubicBezTo>
                      <a:pt x="2379" y="7850"/>
                      <a:pt x="2813" y="7301"/>
                      <a:pt x="3316" y="6798"/>
                    </a:cubicBezTo>
                    <a:cubicBezTo>
                      <a:pt x="4757" y="5380"/>
                      <a:pt x="6015" y="3779"/>
                      <a:pt x="7044" y="2042"/>
                    </a:cubicBezTo>
                    <a:cubicBezTo>
                      <a:pt x="7341" y="1538"/>
                      <a:pt x="7661" y="1058"/>
                      <a:pt x="7661" y="441"/>
                    </a:cubicBezTo>
                    <a:cubicBezTo>
                      <a:pt x="7753" y="235"/>
                      <a:pt x="7661" y="98"/>
                      <a:pt x="7478" y="6"/>
                    </a:cubicBezTo>
                    <a:cubicBezTo>
                      <a:pt x="7450" y="2"/>
                      <a:pt x="7422" y="0"/>
                      <a:pt x="7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106"/>
              <p:cNvSpPr/>
              <p:nvPr/>
            </p:nvSpPr>
            <p:spPr>
              <a:xfrm>
                <a:off x="2990200" y="4309700"/>
                <a:ext cx="87500" cy="286875"/>
              </a:xfrm>
              <a:custGeom>
                <a:avLst/>
                <a:gdLst/>
                <a:ahLst/>
                <a:cxnLst/>
                <a:rect l="l" t="t" r="r" b="b"/>
                <a:pathLst>
                  <a:path w="3500" h="11475" extrusionOk="0">
                    <a:moveTo>
                      <a:pt x="2945" y="1"/>
                    </a:moveTo>
                    <a:cubicBezTo>
                      <a:pt x="2886" y="1"/>
                      <a:pt x="2820" y="13"/>
                      <a:pt x="2745" y="39"/>
                    </a:cubicBezTo>
                    <a:lnTo>
                      <a:pt x="2516" y="291"/>
                    </a:lnTo>
                    <a:cubicBezTo>
                      <a:pt x="2402" y="565"/>
                      <a:pt x="2310" y="885"/>
                      <a:pt x="2173" y="1160"/>
                    </a:cubicBezTo>
                    <a:cubicBezTo>
                      <a:pt x="2117" y="1286"/>
                      <a:pt x="2034" y="1387"/>
                      <a:pt x="1931" y="1387"/>
                    </a:cubicBezTo>
                    <a:cubicBezTo>
                      <a:pt x="1867" y="1387"/>
                      <a:pt x="1795" y="1348"/>
                      <a:pt x="1716" y="1251"/>
                    </a:cubicBezTo>
                    <a:cubicBezTo>
                      <a:pt x="1556" y="1388"/>
                      <a:pt x="1487" y="1594"/>
                      <a:pt x="1533" y="1800"/>
                    </a:cubicBezTo>
                    <a:cubicBezTo>
                      <a:pt x="1944" y="2280"/>
                      <a:pt x="1533" y="2692"/>
                      <a:pt x="1373" y="3103"/>
                    </a:cubicBezTo>
                    <a:cubicBezTo>
                      <a:pt x="1167" y="3469"/>
                      <a:pt x="1418" y="3995"/>
                      <a:pt x="961" y="4247"/>
                    </a:cubicBezTo>
                    <a:cubicBezTo>
                      <a:pt x="801" y="4384"/>
                      <a:pt x="732" y="4590"/>
                      <a:pt x="755" y="4795"/>
                    </a:cubicBezTo>
                    <a:cubicBezTo>
                      <a:pt x="1007" y="5161"/>
                      <a:pt x="687" y="5527"/>
                      <a:pt x="732" y="5893"/>
                    </a:cubicBezTo>
                    <a:cubicBezTo>
                      <a:pt x="732" y="5930"/>
                      <a:pt x="762" y="6055"/>
                      <a:pt x="702" y="6055"/>
                    </a:cubicBezTo>
                    <a:cubicBezTo>
                      <a:pt x="688" y="6055"/>
                      <a:pt x="668" y="6048"/>
                      <a:pt x="641" y="6030"/>
                    </a:cubicBezTo>
                    <a:cubicBezTo>
                      <a:pt x="572" y="6030"/>
                      <a:pt x="572" y="5824"/>
                      <a:pt x="458" y="5756"/>
                    </a:cubicBezTo>
                    <a:cubicBezTo>
                      <a:pt x="207" y="6076"/>
                      <a:pt x="275" y="6442"/>
                      <a:pt x="275" y="6830"/>
                    </a:cubicBezTo>
                    <a:cubicBezTo>
                      <a:pt x="412" y="7882"/>
                      <a:pt x="275" y="8957"/>
                      <a:pt x="275" y="10009"/>
                    </a:cubicBezTo>
                    <a:cubicBezTo>
                      <a:pt x="252" y="10581"/>
                      <a:pt x="1" y="11427"/>
                      <a:pt x="961" y="11472"/>
                    </a:cubicBezTo>
                    <a:cubicBezTo>
                      <a:pt x="986" y="11474"/>
                      <a:pt x="1010" y="11474"/>
                      <a:pt x="1034" y="11474"/>
                    </a:cubicBezTo>
                    <a:cubicBezTo>
                      <a:pt x="1913" y="11474"/>
                      <a:pt x="1761" y="10657"/>
                      <a:pt x="1761" y="10100"/>
                    </a:cubicBezTo>
                    <a:cubicBezTo>
                      <a:pt x="1761" y="9231"/>
                      <a:pt x="1830" y="8362"/>
                      <a:pt x="1830" y="7471"/>
                    </a:cubicBezTo>
                    <a:cubicBezTo>
                      <a:pt x="1830" y="7105"/>
                      <a:pt x="1693" y="6602"/>
                      <a:pt x="2196" y="6327"/>
                    </a:cubicBezTo>
                    <a:cubicBezTo>
                      <a:pt x="2516" y="6122"/>
                      <a:pt x="2516" y="5779"/>
                      <a:pt x="2470" y="5436"/>
                    </a:cubicBezTo>
                    <a:cubicBezTo>
                      <a:pt x="2265" y="4612"/>
                      <a:pt x="2425" y="3766"/>
                      <a:pt x="2928" y="3103"/>
                    </a:cubicBezTo>
                    <a:cubicBezTo>
                      <a:pt x="3156" y="2920"/>
                      <a:pt x="3271" y="2623"/>
                      <a:pt x="3179" y="2349"/>
                    </a:cubicBezTo>
                    <a:cubicBezTo>
                      <a:pt x="2836" y="1663"/>
                      <a:pt x="3499" y="1114"/>
                      <a:pt x="3408" y="451"/>
                    </a:cubicBezTo>
                    <a:cubicBezTo>
                      <a:pt x="3316" y="211"/>
                      <a:pt x="3194" y="1"/>
                      <a:pt x="2945" y="1"/>
                    </a:cubicBezTo>
                    <a:close/>
                  </a:path>
                </a:pathLst>
              </a:custGeom>
              <a:solidFill>
                <a:srgbClr val="EEA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106"/>
              <p:cNvSpPr/>
              <p:nvPr/>
            </p:nvSpPr>
            <p:spPr>
              <a:xfrm>
                <a:off x="4390225" y="4490025"/>
                <a:ext cx="98350" cy="455775"/>
              </a:xfrm>
              <a:custGeom>
                <a:avLst/>
                <a:gdLst/>
                <a:ahLst/>
                <a:cxnLst/>
                <a:rect l="l" t="t" r="r" b="b"/>
                <a:pathLst>
                  <a:path w="3934" h="18231" extrusionOk="0">
                    <a:moveTo>
                      <a:pt x="3280" y="1"/>
                    </a:moveTo>
                    <a:cubicBezTo>
                      <a:pt x="3054" y="1"/>
                      <a:pt x="3007" y="263"/>
                      <a:pt x="2973" y="486"/>
                    </a:cubicBezTo>
                    <a:cubicBezTo>
                      <a:pt x="2904" y="806"/>
                      <a:pt x="3019" y="1127"/>
                      <a:pt x="2996" y="1447"/>
                    </a:cubicBezTo>
                    <a:cubicBezTo>
                      <a:pt x="2996" y="1561"/>
                      <a:pt x="2996" y="1675"/>
                      <a:pt x="3019" y="1790"/>
                    </a:cubicBezTo>
                    <a:cubicBezTo>
                      <a:pt x="3064" y="2682"/>
                      <a:pt x="3179" y="3596"/>
                      <a:pt x="3087" y="4511"/>
                    </a:cubicBezTo>
                    <a:cubicBezTo>
                      <a:pt x="3019" y="5243"/>
                      <a:pt x="3293" y="5974"/>
                      <a:pt x="3110" y="6729"/>
                    </a:cubicBezTo>
                    <a:cubicBezTo>
                      <a:pt x="2973" y="9107"/>
                      <a:pt x="2287" y="11394"/>
                      <a:pt x="1624" y="13680"/>
                    </a:cubicBezTo>
                    <a:cubicBezTo>
                      <a:pt x="1555" y="14572"/>
                      <a:pt x="1121" y="15327"/>
                      <a:pt x="709" y="16104"/>
                    </a:cubicBezTo>
                    <a:cubicBezTo>
                      <a:pt x="618" y="16699"/>
                      <a:pt x="0" y="17202"/>
                      <a:pt x="389" y="17865"/>
                    </a:cubicBezTo>
                    <a:lnTo>
                      <a:pt x="686" y="18231"/>
                    </a:lnTo>
                    <a:cubicBezTo>
                      <a:pt x="1098" y="17751"/>
                      <a:pt x="1098" y="17019"/>
                      <a:pt x="1601" y="16584"/>
                    </a:cubicBezTo>
                    <a:cubicBezTo>
                      <a:pt x="1829" y="15921"/>
                      <a:pt x="1921" y="15190"/>
                      <a:pt x="2401" y="14618"/>
                    </a:cubicBezTo>
                    <a:cubicBezTo>
                      <a:pt x="2378" y="14435"/>
                      <a:pt x="2470" y="14229"/>
                      <a:pt x="2630" y="14115"/>
                    </a:cubicBezTo>
                    <a:lnTo>
                      <a:pt x="3110" y="12331"/>
                    </a:lnTo>
                    <a:cubicBezTo>
                      <a:pt x="3224" y="11714"/>
                      <a:pt x="3339" y="11096"/>
                      <a:pt x="3430" y="10479"/>
                    </a:cubicBezTo>
                    <a:cubicBezTo>
                      <a:pt x="3613" y="9267"/>
                      <a:pt x="3933" y="8055"/>
                      <a:pt x="3933" y="6798"/>
                    </a:cubicBezTo>
                    <a:cubicBezTo>
                      <a:pt x="3933" y="5814"/>
                      <a:pt x="3796" y="4808"/>
                      <a:pt x="3842" y="3802"/>
                    </a:cubicBezTo>
                    <a:cubicBezTo>
                      <a:pt x="3865" y="2567"/>
                      <a:pt x="3682" y="1332"/>
                      <a:pt x="3567" y="98"/>
                    </a:cubicBezTo>
                    <a:cubicBezTo>
                      <a:pt x="3448" y="29"/>
                      <a:pt x="3354" y="1"/>
                      <a:pt x="32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106"/>
              <p:cNvSpPr/>
              <p:nvPr/>
            </p:nvSpPr>
            <p:spPr>
              <a:xfrm>
                <a:off x="2986200" y="4453575"/>
                <a:ext cx="61775" cy="214975"/>
              </a:xfrm>
              <a:custGeom>
                <a:avLst/>
                <a:gdLst/>
                <a:ahLst/>
                <a:cxnLst/>
                <a:rect l="l" t="t" r="r" b="b"/>
                <a:pathLst>
                  <a:path w="2471" h="8599" extrusionOk="0">
                    <a:moveTo>
                      <a:pt x="1967" y="1"/>
                    </a:moveTo>
                    <a:lnTo>
                      <a:pt x="1967" y="1"/>
                    </a:lnTo>
                    <a:cubicBezTo>
                      <a:pt x="1921" y="252"/>
                      <a:pt x="1990" y="550"/>
                      <a:pt x="1853" y="732"/>
                    </a:cubicBezTo>
                    <a:cubicBezTo>
                      <a:pt x="1533" y="1144"/>
                      <a:pt x="1647" y="1578"/>
                      <a:pt x="1647" y="2013"/>
                    </a:cubicBezTo>
                    <a:cubicBezTo>
                      <a:pt x="1647" y="3042"/>
                      <a:pt x="1578" y="4071"/>
                      <a:pt x="1556" y="5077"/>
                    </a:cubicBezTo>
                    <a:cubicBezTo>
                      <a:pt x="1556" y="5329"/>
                      <a:pt x="1533" y="5489"/>
                      <a:pt x="1258" y="5512"/>
                    </a:cubicBezTo>
                    <a:cubicBezTo>
                      <a:pt x="1217" y="5517"/>
                      <a:pt x="1179" y="5519"/>
                      <a:pt x="1142" y="5519"/>
                    </a:cubicBezTo>
                    <a:cubicBezTo>
                      <a:pt x="849" y="5519"/>
                      <a:pt x="684" y="5359"/>
                      <a:pt x="664" y="5054"/>
                    </a:cubicBezTo>
                    <a:cubicBezTo>
                      <a:pt x="618" y="4711"/>
                      <a:pt x="618" y="4391"/>
                      <a:pt x="664" y="4048"/>
                    </a:cubicBezTo>
                    <a:cubicBezTo>
                      <a:pt x="870" y="3225"/>
                      <a:pt x="641" y="2425"/>
                      <a:pt x="641" y="1601"/>
                    </a:cubicBezTo>
                    <a:cubicBezTo>
                      <a:pt x="664" y="1396"/>
                      <a:pt x="595" y="1190"/>
                      <a:pt x="435" y="1053"/>
                    </a:cubicBezTo>
                    <a:cubicBezTo>
                      <a:pt x="344" y="1921"/>
                      <a:pt x="69" y="2768"/>
                      <a:pt x="252" y="3636"/>
                    </a:cubicBezTo>
                    <a:cubicBezTo>
                      <a:pt x="1" y="5146"/>
                      <a:pt x="229" y="6655"/>
                      <a:pt x="161" y="8141"/>
                    </a:cubicBezTo>
                    <a:cubicBezTo>
                      <a:pt x="161" y="8278"/>
                      <a:pt x="298" y="8438"/>
                      <a:pt x="367" y="8599"/>
                    </a:cubicBezTo>
                    <a:cubicBezTo>
                      <a:pt x="847" y="8324"/>
                      <a:pt x="549" y="7592"/>
                      <a:pt x="1098" y="7364"/>
                    </a:cubicBezTo>
                    <a:cubicBezTo>
                      <a:pt x="1464" y="7044"/>
                      <a:pt x="1967" y="6929"/>
                      <a:pt x="2173" y="6449"/>
                    </a:cubicBezTo>
                    <a:cubicBezTo>
                      <a:pt x="2447" y="4848"/>
                      <a:pt x="2150" y="3225"/>
                      <a:pt x="2402" y="1624"/>
                    </a:cubicBezTo>
                    <a:cubicBezTo>
                      <a:pt x="2447" y="1258"/>
                      <a:pt x="2470" y="870"/>
                      <a:pt x="2173" y="572"/>
                    </a:cubicBezTo>
                    <a:cubicBezTo>
                      <a:pt x="2127" y="367"/>
                      <a:pt x="2242" y="138"/>
                      <a:pt x="1967" y="1"/>
                    </a:cubicBezTo>
                    <a:close/>
                  </a:path>
                </a:pathLst>
              </a:custGeom>
              <a:solidFill>
                <a:srgbClr val="E388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106"/>
              <p:cNvSpPr/>
              <p:nvPr/>
            </p:nvSpPr>
            <p:spPr>
              <a:xfrm>
                <a:off x="2994775" y="4630225"/>
                <a:ext cx="58350" cy="103925"/>
              </a:xfrm>
              <a:custGeom>
                <a:avLst/>
                <a:gdLst/>
                <a:ahLst/>
                <a:cxnLst/>
                <a:rect l="l" t="t" r="r" b="b"/>
                <a:pathLst>
                  <a:path w="2334" h="4157" extrusionOk="0">
                    <a:moveTo>
                      <a:pt x="549" y="0"/>
                    </a:moveTo>
                    <a:cubicBezTo>
                      <a:pt x="344" y="0"/>
                      <a:pt x="138" y="69"/>
                      <a:pt x="115" y="321"/>
                    </a:cubicBezTo>
                    <a:cubicBezTo>
                      <a:pt x="69" y="709"/>
                      <a:pt x="46" y="1121"/>
                      <a:pt x="1" y="1533"/>
                    </a:cubicBezTo>
                    <a:cubicBezTo>
                      <a:pt x="115" y="2379"/>
                      <a:pt x="184" y="3248"/>
                      <a:pt x="527" y="4071"/>
                    </a:cubicBezTo>
                    <a:cubicBezTo>
                      <a:pt x="749" y="4115"/>
                      <a:pt x="967" y="4156"/>
                      <a:pt x="1176" y="4156"/>
                    </a:cubicBezTo>
                    <a:cubicBezTo>
                      <a:pt x="1504" y="4156"/>
                      <a:pt x="1807" y="4055"/>
                      <a:pt x="2059" y="3705"/>
                    </a:cubicBezTo>
                    <a:cubicBezTo>
                      <a:pt x="2242" y="2699"/>
                      <a:pt x="2333" y="1693"/>
                      <a:pt x="1761" y="755"/>
                    </a:cubicBezTo>
                    <a:cubicBezTo>
                      <a:pt x="1418" y="412"/>
                      <a:pt x="892" y="366"/>
                      <a:pt x="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106"/>
              <p:cNvSpPr/>
              <p:nvPr/>
            </p:nvSpPr>
            <p:spPr>
              <a:xfrm>
                <a:off x="3915725" y="5226700"/>
                <a:ext cx="229850" cy="101450"/>
              </a:xfrm>
              <a:custGeom>
                <a:avLst/>
                <a:gdLst/>
                <a:ahLst/>
                <a:cxnLst/>
                <a:rect l="l" t="t" r="r" b="b"/>
                <a:pathLst>
                  <a:path w="9194" h="4058" extrusionOk="0">
                    <a:moveTo>
                      <a:pt x="8696" y="0"/>
                    </a:moveTo>
                    <a:cubicBezTo>
                      <a:pt x="8415" y="0"/>
                      <a:pt x="8169" y="167"/>
                      <a:pt x="7913" y="312"/>
                    </a:cubicBezTo>
                    <a:cubicBezTo>
                      <a:pt x="7021" y="792"/>
                      <a:pt x="6175" y="1295"/>
                      <a:pt x="5260" y="1729"/>
                    </a:cubicBezTo>
                    <a:cubicBezTo>
                      <a:pt x="4254" y="2141"/>
                      <a:pt x="3248" y="2530"/>
                      <a:pt x="2196" y="2850"/>
                    </a:cubicBezTo>
                    <a:cubicBezTo>
                      <a:pt x="1830" y="2873"/>
                      <a:pt x="1441" y="2895"/>
                      <a:pt x="1076" y="2964"/>
                    </a:cubicBezTo>
                    <a:cubicBezTo>
                      <a:pt x="618" y="3078"/>
                      <a:pt x="230" y="3353"/>
                      <a:pt x="1" y="3764"/>
                    </a:cubicBezTo>
                    <a:cubicBezTo>
                      <a:pt x="57" y="3987"/>
                      <a:pt x="172" y="4058"/>
                      <a:pt x="315" y="4058"/>
                    </a:cubicBezTo>
                    <a:cubicBezTo>
                      <a:pt x="407" y="4058"/>
                      <a:pt x="511" y="4029"/>
                      <a:pt x="618" y="3993"/>
                    </a:cubicBezTo>
                    <a:cubicBezTo>
                      <a:pt x="1190" y="3924"/>
                      <a:pt x="1762" y="3879"/>
                      <a:pt x="2333" y="3742"/>
                    </a:cubicBezTo>
                    <a:cubicBezTo>
                      <a:pt x="4437" y="3238"/>
                      <a:pt x="6289" y="2164"/>
                      <a:pt x="8187" y="1180"/>
                    </a:cubicBezTo>
                    <a:cubicBezTo>
                      <a:pt x="8439" y="1020"/>
                      <a:pt x="8644" y="837"/>
                      <a:pt x="8850" y="632"/>
                    </a:cubicBezTo>
                    <a:cubicBezTo>
                      <a:pt x="8942" y="586"/>
                      <a:pt x="9010" y="517"/>
                      <a:pt x="9102" y="449"/>
                    </a:cubicBezTo>
                    <a:cubicBezTo>
                      <a:pt x="9193" y="357"/>
                      <a:pt x="9170" y="197"/>
                      <a:pt x="9079" y="106"/>
                    </a:cubicBezTo>
                    <a:cubicBezTo>
                      <a:pt x="8942" y="31"/>
                      <a:pt x="8816" y="0"/>
                      <a:pt x="8696" y="0"/>
                    </a:cubicBezTo>
                    <a:close/>
                  </a:path>
                </a:pathLst>
              </a:custGeom>
              <a:solidFill>
                <a:srgbClr val="9820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106"/>
              <p:cNvSpPr/>
              <p:nvPr/>
            </p:nvSpPr>
            <p:spPr>
              <a:xfrm>
                <a:off x="3558450" y="5313950"/>
                <a:ext cx="261850" cy="41250"/>
              </a:xfrm>
              <a:custGeom>
                <a:avLst/>
                <a:gdLst/>
                <a:ahLst/>
                <a:cxnLst/>
                <a:rect l="l" t="t" r="r" b="b"/>
                <a:pathLst>
                  <a:path w="10474" h="1650" extrusionOk="0">
                    <a:moveTo>
                      <a:pt x="389" y="0"/>
                    </a:moveTo>
                    <a:cubicBezTo>
                      <a:pt x="275" y="23"/>
                      <a:pt x="160" y="69"/>
                      <a:pt x="69" y="137"/>
                    </a:cubicBezTo>
                    <a:lnTo>
                      <a:pt x="0" y="297"/>
                    </a:lnTo>
                    <a:lnTo>
                      <a:pt x="69" y="457"/>
                    </a:lnTo>
                    <a:cubicBezTo>
                      <a:pt x="115" y="503"/>
                      <a:pt x="183" y="526"/>
                      <a:pt x="252" y="526"/>
                    </a:cubicBezTo>
                    <a:cubicBezTo>
                      <a:pt x="266" y="524"/>
                      <a:pt x="280" y="522"/>
                      <a:pt x="293" y="522"/>
                    </a:cubicBezTo>
                    <a:cubicBezTo>
                      <a:pt x="404" y="522"/>
                      <a:pt x="467" y="604"/>
                      <a:pt x="549" y="686"/>
                    </a:cubicBezTo>
                    <a:lnTo>
                      <a:pt x="1006" y="777"/>
                    </a:lnTo>
                    <a:cubicBezTo>
                      <a:pt x="1109" y="812"/>
                      <a:pt x="1218" y="829"/>
                      <a:pt x="1329" y="829"/>
                    </a:cubicBezTo>
                    <a:cubicBezTo>
                      <a:pt x="1441" y="829"/>
                      <a:pt x="1555" y="812"/>
                      <a:pt x="1669" y="777"/>
                    </a:cubicBezTo>
                    <a:lnTo>
                      <a:pt x="2035" y="777"/>
                    </a:lnTo>
                    <a:cubicBezTo>
                      <a:pt x="2127" y="800"/>
                      <a:pt x="2218" y="846"/>
                      <a:pt x="2310" y="892"/>
                    </a:cubicBezTo>
                    <a:cubicBezTo>
                      <a:pt x="2499" y="968"/>
                      <a:pt x="2704" y="1012"/>
                      <a:pt x="2912" y="1012"/>
                    </a:cubicBezTo>
                    <a:cubicBezTo>
                      <a:pt x="2955" y="1012"/>
                      <a:pt x="2998" y="1010"/>
                      <a:pt x="3041" y="1006"/>
                    </a:cubicBezTo>
                    <a:cubicBezTo>
                      <a:pt x="3202" y="1098"/>
                      <a:pt x="3407" y="1052"/>
                      <a:pt x="3567" y="1189"/>
                    </a:cubicBezTo>
                    <a:cubicBezTo>
                      <a:pt x="4081" y="1298"/>
                      <a:pt x="4594" y="1428"/>
                      <a:pt x="5122" y="1428"/>
                    </a:cubicBezTo>
                    <a:cubicBezTo>
                      <a:pt x="5370" y="1428"/>
                      <a:pt x="5621" y="1399"/>
                      <a:pt x="5877" y="1326"/>
                    </a:cubicBezTo>
                    <a:cubicBezTo>
                      <a:pt x="5934" y="1303"/>
                      <a:pt x="5997" y="1292"/>
                      <a:pt x="6060" y="1292"/>
                    </a:cubicBezTo>
                    <a:cubicBezTo>
                      <a:pt x="6123" y="1292"/>
                      <a:pt x="6186" y="1303"/>
                      <a:pt x="6243" y="1326"/>
                    </a:cubicBezTo>
                    <a:cubicBezTo>
                      <a:pt x="6928" y="1559"/>
                      <a:pt x="7626" y="1649"/>
                      <a:pt x="8326" y="1649"/>
                    </a:cubicBezTo>
                    <a:cubicBezTo>
                      <a:pt x="9003" y="1649"/>
                      <a:pt x="9684" y="1564"/>
                      <a:pt x="10359" y="1441"/>
                    </a:cubicBezTo>
                    <a:cubicBezTo>
                      <a:pt x="10473" y="1189"/>
                      <a:pt x="10336" y="1029"/>
                      <a:pt x="10153" y="869"/>
                    </a:cubicBezTo>
                    <a:cubicBezTo>
                      <a:pt x="10062" y="823"/>
                      <a:pt x="9947" y="777"/>
                      <a:pt x="9856" y="755"/>
                    </a:cubicBezTo>
                    <a:cubicBezTo>
                      <a:pt x="9696" y="755"/>
                      <a:pt x="9536" y="777"/>
                      <a:pt x="9376" y="823"/>
                    </a:cubicBezTo>
                    <a:cubicBezTo>
                      <a:pt x="9306" y="876"/>
                      <a:pt x="9239" y="898"/>
                      <a:pt x="9175" y="898"/>
                    </a:cubicBezTo>
                    <a:cubicBezTo>
                      <a:pt x="9070" y="898"/>
                      <a:pt x="8971" y="839"/>
                      <a:pt x="8872" y="755"/>
                    </a:cubicBezTo>
                    <a:cubicBezTo>
                      <a:pt x="8667" y="686"/>
                      <a:pt x="8461" y="663"/>
                      <a:pt x="8232" y="663"/>
                    </a:cubicBezTo>
                    <a:cubicBezTo>
                      <a:pt x="8127" y="659"/>
                      <a:pt x="8020" y="658"/>
                      <a:pt x="7913" y="658"/>
                    </a:cubicBezTo>
                    <a:cubicBezTo>
                      <a:pt x="7796" y="658"/>
                      <a:pt x="7679" y="659"/>
                      <a:pt x="7561" y="659"/>
                    </a:cubicBezTo>
                    <a:cubicBezTo>
                      <a:pt x="7204" y="659"/>
                      <a:pt x="6845" y="647"/>
                      <a:pt x="6494" y="549"/>
                    </a:cubicBezTo>
                    <a:lnTo>
                      <a:pt x="6311" y="503"/>
                    </a:lnTo>
                    <a:cubicBezTo>
                      <a:pt x="6197" y="503"/>
                      <a:pt x="6083" y="480"/>
                      <a:pt x="5968" y="480"/>
                    </a:cubicBezTo>
                    <a:cubicBezTo>
                      <a:pt x="5570" y="539"/>
                      <a:pt x="5162" y="636"/>
                      <a:pt x="4757" y="636"/>
                    </a:cubicBezTo>
                    <a:cubicBezTo>
                      <a:pt x="4534" y="636"/>
                      <a:pt x="4312" y="607"/>
                      <a:pt x="4093" y="526"/>
                    </a:cubicBezTo>
                    <a:cubicBezTo>
                      <a:pt x="3796" y="457"/>
                      <a:pt x="3522" y="412"/>
                      <a:pt x="3224" y="412"/>
                    </a:cubicBezTo>
                    <a:cubicBezTo>
                      <a:pt x="2996" y="389"/>
                      <a:pt x="2790" y="343"/>
                      <a:pt x="2561" y="274"/>
                    </a:cubicBezTo>
                    <a:cubicBezTo>
                      <a:pt x="2447" y="252"/>
                      <a:pt x="2355" y="229"/>
                      <a:pt x="2241" y="206"/>
                    </a:cubicBezTo>
                    <a:cubicBezTo>
                      <a:pt x="1784" y="206"/>
                      <a:pt x="1349" y="137"/>
                      <a:pt x="915" y="46"/>
                    </a:cubicBezTo>
                    <a:cubicBezTo>
                      <a:pt x="732" y="0"/>
                      <a:pt x="572" y="0"/>
                      <a:pt x="389" y="0"/>
                    </a:cubicBezTo>
                    <a:close/>
                  </a:path>
                </a:pathLst>
              </a:custGeom>
              <a:solidFill>
                <a:srgbClr val="9525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106"/>
              <p:cNvSpPr/>
              <p:nvPr/>
            </p:nvSpPr>
            <p:spPr>
              <a:xfrm>
                <a:off x="3106250" y="4986150"/>
                <a:ext cx="132650" cy="154625"/>
              </a:xfrm>
              <a:custGeom>
                <a:avLst/>
                <a:gdLst/>
                <a:ahLst/>
                <a:cxnLst/>
                <a:rect l="l" t="t" r="r" b="b"/>
                <a:pathLst>
                  <a:path w="5306" h="6185" extrusionOk="0">
                    <a:moveTo>
                      <a:pt x="702" y="1"/>
                    </a:moveTo>
                    <a:cubicBezTo>
                      <a:pt x="543" y="1"/>
                      <a:pt x="452" y="125"/>
                      <a:pt x="412" y="284"/>
                    </a:cubicBezTo>
                    <a:lnTo>
                      <a:pt x="412" y="558"/>
                    </a:lnTo>
                    <a:cubicBezTo>
                      <a:pt x="458" y="627"/>
                      <a:pt x="481" y="718"/>
                      <a:pt x="504" y="810"/>
                    </a:cubicBezTo>
                    <a:cubicBezTo>
                      <a:pt x="504" y="878"/>
                      <a:pt x="527" y="970"/>
                      <a:pt x="595" y="1038"/>
                    </a:cubicBezTo>
                    <a:cubicBezTo>
                      <a:pt x="664" y="1290"/>
                      <a:pt x="595" y="1564"/>
                      <a:pt x="389" y="1702"/>
                    </a:cubicBezTo>
                    <a:cubicBezTo>
                      <a:pt x="1" y="2045"/>
                      <a:pt x="69" y="2205"/>
                      <a:pt x="504" y="2388"/>
                    </a:cubicBezTo>
                    <a:cubicBezTo>
                      <a:pt x="641" y="2456"/>
                      <a:pt x="801" y="2525"/>
                      <a:pt x="984" y="2548"/>
                    </a:cubicBezTo>
                    <a:cubicBezTo>
                      <a:pt x="1001" y="2547"/>
                      <a:pt x="1018" y="2546"/>
                      <a:pt x="1035" y="2546"/>
                    </a:cubicBezTo>
                    <a:cubicBezTo>
                      <a:pt x="1481" y="2546"/>
                      <a:pt x="1703" y="2834"/>
                      <a:pt x="1967" y="3165"/>
                    </a:cubicBezTo>
                    <a:cubicBezTo>
                      <a:pt x="2790" y="4148"/>
                      <a:pt x="3659" y="5132"/>
                      <a:pt x="4505" y="6092"/>
                    </a:cubicBezTo>
                    <a:cubicBezTo>
                      <a:pt x="4557" y="6156"/>
                      <a:pt x="4623" y="6184"/>
                      <a:pt x="4691" y="6184"/>
                    </a:cubicBezTo>
                    <a:cubicBezTo>
                      <a:pt x="4744" y="6184"/>
                      <a:pt x="4799" y="6168"/>
                      <a:pt x="4848" y="6138"/>
                    </a:cubicBezTo>
                    <a:cubicBezTo>
                      <a:pt x="5306" y="5223"/>
                      <a:pt x="4391" y="4971"/>
                      <a:pt x="4071" y="4423"/>
                    </a:cubicBezTo>
                    <a:cubicBezTo>
                      <a:pt x="2973" y="2959"/>
                      <a:pt x="1624" y="1656"/>
                      <a:pt x="778" y="9"/>
                    </a:cubicBezTo>
                    <a:cubicBezTo>
                      <a:pt x="751" y="3"/>
                      <a:pt x="726" y="1"/>
                      <a:pt x="7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106"/>
              <p:cNvSpPr/>
              <p:nvPr/>
            </p:nvSpPr>
            <p:spPr>
              <a:xfrm>
                <a:off x="3007925" y="4723975"/>
                <a:ext cx="44625" cy="107375"/>
              </a:xfrm>
              <a:custGeom>
                <a:avLst/>
                <a:gdLst/>
                <a:ahLst/>
                <a:cxnLst/>
                <a:rect l="l" t="t" r="r" b="b"/>
                <a:pathLst>
                  <a:path w="1785" h="4295" extrusionOk="0">
                    <a:moveTo>
                      <a:pt x="1327" y="1"/>
                    </a:moveTo>
                    <a:cubicBezTo>
                      <a:pt x="1131" y="66"/>
                      <a:pt x="958" y="178"/>
                      <a:pt x="758" y="178"/>
                    </a:cubicBezTo>
                    <a:cubicBezTo>
                      <a:pt x="679" y="178"/>
                      <a:pt x="595" y="161"/>
                      <a:pt x="504" y="115"/>
                    </a:cubicBezTo>
                    <a:cubicBezTo>
                      <a:pt x="441" y="84"/>
                      <a:pt x="384" y="70"/>
                      <a:pt x="332" y="70"/>
                    </a:cubicBezTo>
                    <a:cubicBezTo>
                      <a:pt x="191" y="70"/>
                      <a:pt x="84" y="171"/>
                      <a:pt x="1" y="321"/>
                    </a:cubicBezTo>
                    <a:cubicBezTo>
                      <a:pt x="1" y="1258"/>
                      <a:pt x="161" y="2196"/>
                      <a:pt x="504" y="3088"/>
                    </a:cubicBezTo>
                    <a:cubicBezTo>
                      <a:pt x="618" y="3476"/>
                      <a:pt x="709" y="3865"/>
                      <a:pt x="778" y="4277"/>
                    </a:cubicBezTo>
                    <a:cubicBezTo>
                      <a:pt x="819" y="4289"/>
                      <a:pt x="856" y="4295"/>
                      <a:pt x="890" y="4295"/>
                    </a:cubicBezTo>
                    <a:cubicBezTo>
                      <a:pt x="1047" y="4295"/>
                      <a:pt x="1137" y="4175"/>
                      <a:pt x="1213" y="4025"/>
                    </a:cubicBezTo>
                    <a:cubicBezTo>
                      <a:pt x="1304" y="3728"/>
                      <a:pt x="1327" y="3408"/>
                      <a:pt x="1235" y="3110"/>
                    </a:cubicBezTo>
                    <a:cubicBezTo>
                      <a:pt x="1098" y="2653"/>
                      <a:pt x="1030" y="2173"/>
                      <a:pt x="1030" y="1670"/>
                    </a:cubicBezTo>
                    <a:cubicBezTo>
                      <a:pt x="1030" y="1601"/>
                      <a:pt x="961" y="1510"/>
                      <a:pt x="1030" y="1441"/>
                    </a:cubicBezTo>
                    <a:cubicBezTo>
                      <a:pt x="1030" y="1601"/>
                      <a:pt x="1075" y="1761"/>
                      <a:pt x="1121" y="1899"/>
                    </a:cubicBezTo>
                    <a:cubicBezTo>
                      <a:pt x="1190" y="1990"/>
                      <a:pt x="1304" y="2059"/>
                      <a:pt x="1418" y="2059"/>
                    </a:cubicBezTo>
                    <a:cubicBezTo>
                      <a:pt x="1738" y="1921"/>
                      <a:pt x="1784" y="1647"/>
                      <a:pt x="1784" y="1350"/>
                    </a:cubicBezTo>
                    <a:cubicBezTo>
                      <a:pt x="1761" y="1235"/>
                      <a:pt x="1738" y="1121"/>
                      <a:pt x="1716" y="1030"/>
                    </a:cubicBezTo>
                    <a:cubicBezTo>
                      <a:pt x="1624" y="778"/>
                      <a:pt x="1556" y="504"/>
                      <a:pt x="1487" y="252"/>
                    </a:cubicBezTo>
                    <a:cubicBezTo>
                      <a:pt x="1464" y="161"/>
                      <a:pt x="1395" y="69"/>
                      <a:pt x="13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106"/>
              <p:cNvSpPr/>
              <p:nvPr/>
            </p:nvSpPr>
            <p:spPr>
              <a:xfrm>
                <a:off x="3048525" y="4878900"/>
                <a:ext cx="77775" cy="114350"/>
              </a:xfrm>
              <a:custGeom>
                <a:avLst/>
                <a:gdLst/>
                <a:ahLst/>
                <a:cxnLst/>
                <a:rect l="l" t="t" r="r" b="b"/>
                <a:pathLst>
                  <a:path w="3111" h="4574" extrusionOk="0">
                    <a:moveTo>
                      <a:pt x="366" y="0"/>
                    </a:moveTo>
                    <a:cubicBezTo>
                      <a:pt x="160" y="46"/>
                      <a:pt x="0" y="115"/>
                      <a:pt x="137" y="366"/>
                    </a:cubicBezTo>
                    <a:cubicBezTo>
                      <a:pt x="618" y="1715"/>
                      <a:pt x="1326" y="2973"/>
                      <a:pt x="2195" y="4094"/>
                    </a:cubicBezTo>
                    <a:cubicBezTo>
                      <a:pt x="2264" y="4162"/>
                      <a:pt x="2333" y="4231"/>
                      <a:pt x="2401" y="4299"/>
                    </a:cubicBezTo>
                    <a:lnTo>
                      <a:pt x="2721" y="4574"/>
                    </a:lnTo>
                    <a:lnTo>
                      <a:pt x="2927" y="4345"/>
                    </a:lnTo>
                    <a:cubicBezTo>
                      <a:pt x="3110" y="3888"/>
                      <a:pt x="2721" y="3613"/>
                      <a:pt x="2584" y="3270"/>
                    </a:cubicBezTo>
                    <a:cubicBezTo>
                      <a:pt x="2378" y="2859"/>
                      <a:pt x="2104" y="2516"/>
                      <a:pt x="1875" y="2127"/>
                    </a:cubicBezTo>
                    <a:cubicBezTo>
                      <a:pt x="1509" y="1304"/>
                      <a:pt x="1304" y="389"/>
                      <a:pt x="3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106"/>
              <p:cNvSpPr/>
              <p:nvPr/>
            </p:nvSpPr>
            <p:spPr>
              <a:xfrm>
                <a:off x="3810550" y="5313475"/>
                <a:ext cx="120650" cy="38375"/>
              </a:xfrm>
              <a:custGeom>
                <a:avLst/>
                <a:gdLst/>
                <a:ahLst/>
                <a:cxnLst/>
                <a:rect l="l" t="t" r="r" b="b"/>
                <a:pathLst>
                  <a:path w="4826" h="1535" extrusionOk="0">
                    <a:moveTo>
                      <a:pt x="3598" y="1"/>
                    </a:moveTo>
                    <a:cubicBezTo>
                      <a:pt x="3174" y="1"/>
                      <a:pt x="2774" y="258"/>
                      <a:pt x="2356" y="408"/>
                    </a:cubicBezTo>
                    <a:cubicBezTo>
                      <a:pt x="2071" y="597"/>
                      <a:pt x="1744" y="699"/>
                      <a:pt x="1410" y="699"/>
                    </a:cubicBezTo>
                    <a:cubicBezTo>
                      <a:pt x="1260" y="699"/>
                      <a:pt x="1109" y="679"/>
                      <a:pt x="961" y="636"/>
                    </a:cubicBezTo>
                    <a:cubicBezTo>
                      <a:pt x="869" y="614"/>
                      <a:pt x="755" y="614"/>
                      <a:pt x="641" y="614"/>
                    </a:cubicBezTo>
                    <a:cubicBezTo>
                      <a:pt x="503" y="636"/>
                      <a:pt x="343" y="705"/>
                      <a:pt x="229" y="774"/>
                    </a:cubicBezTo>
                    <a:cubicBezTo>
                      <a:pt x="138" y="842"/>
                      <a:pt x="69" y="911"/>
                      <a:pt x="0" y="1002"/>
                    </a:cubicBezTo>
                    <a:cubicBezTo>
                      <a:pt x="92" y="1162"/>
                      <a:pt x="183" y="1322"/>
                      <a:pt x="275" y="1482"/>
                    </a:cubicBezTo>
                    <a:cubicBezTo>
                      <a:pt x="503" y="1518"/>
                      <a:pt x="733" y="1535"/>
                      <a:pt x="965" y="1535"/>
                    </a:cubicBezTo>
                    <a:cubicBezTo>
                      <a:pt x="1640" y="1535"/>
                      <a:pt x="2320" y="1389"/>
                      <a:pt x="2950" y="1117"/>
                    </a:cubicBezTo>
                    <a:cubicBezTo>
                      <a:pt x="3362" y="957"/>
                      <a:pt x="3796" y="819"/>
                      <a:pt x="4254" y="774"/>
                    </a:cubicBezTo>
                    <a:cubicBezTo>
                      <a:pt x="4459" y="751"/>
                      <a:pt x="4665" y="682"/>
                      <a:pt x="4825" y="545"/>
                    </a:cubicBezTo>
                    <a:cubicBezTo>
                      <a:pt x="4619" y="476"/>
                      <a:pt x="4414" y="476"/>
                      <a:pt x="4299" y="271"/>
                    </a:cubicBezTo>
                    <a:cubicBezTo>
                      <a:pt x="4054" y="73"/>
                      <a:pt x="3823" y="1"/>
                      <a:pt x="3598"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106"/>
              <p:cNvSpPr/>
              <p:nvPr/>
            </p:nvSpPr>
            <p:spPr>
              <a:xfrm>
                <a:off x="3250875" y="5157800"/>
                <a:ext cx="89225" cy="66975"/>
              </a:xfrm>
              <a:custGeom>
                <a:avLst/>
                <a:gdLst/>
                <a:ahLst/>
                <a:cxnLst/>
                <a:rect l="l" t="t" r="r" b="b"/>
                <a:pathLst>
                  <a:path w="3569" h="2679" extrusionOk="0">
                    <a:moveTo>
                      <a:pt x="419" y="0"/>
                    </a:moveTo>
                    <a:cubicBezTo>
                      <a:pt x="395" y="0"/>
                      <a:pt x="370" y="1"/>
                      <a:pt x="344" y="3"/>
                    </a:cubicBezTo>
                    <a:cubicBezTo>
                      <a:pt x="230" y="26"/>
                      <a:pt x="138" y="95"/>
                      <a:pt x="47" y="163"/>
                    </a:cubicBezTo>
                    <a:cubicBezTo>
                      <a:pt x="24" y="163"/>
                      <a:pt x="1" y="186"/>
                      <a:pt x="1" y="255"/>
                    </a:cubicBezTo>
                    <a:cubicBezTo>
                      <a:pt x="1" y="346"/>
                      <a:pt x="24" y="415"/>
                      <a:pt x="92" y="461"/>
                    </a:cubicBezTo>
                    <a:cubicBezTo>
                      <a:pt x="458" y="895"/>
                      <a:pt x="733" y="1421"/>
                      <a:pt x="1259" y="1696"/>
                    </a:cubicBezTo>
                    <a:cubicBezTo>
                      <a:pt x="1876" y="2039"/>
                      <a:pt x="2493" y="2359"/>
                      <a:pt x="3111" y="2679"/>
                    </a:cubicBezTo>
                    <a:cubicBezTo>
                      <a:pt x="3294" y="2656"/>
                      <a:pt x="3431" y="2542"/>
                      <a:pt x="3500" y="2382"/>
                    </a:cubicBezTo>
                    <a:cubicBezTo>
                      <a:pt x="3568" y="1398"/>
                      <a:pt x="2653" y="1558"/>
                      <a:pt x="2173" y="1192"/>
                    </a:cubicBezTo>
                    <a:cubicBezTo>
                      <a:pt x="2059" y="1147"/>
                      <a:pt x="1967" y="1101"/>
                      <a:pt x="1876" y="1032"/>
                    </a:cubicBezTo>
                    <a:cubicBezTo>
                      <a:pt x="1693" y="941"/>
                      <a:pt x="1533" y="827"/>
                      <a:pt x="1373" y="689"/>
                    </a:cubicBezTo>
                    <a:cubicBezTo>
                      <a:pt x="1090" y="407"/>
                      <a:pt x="890"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106"/>
              <p:cNvSpPr/>
              <p:nvPr/>
            </p:nvSpPr>
            <p:spPr>
              <a:xfrm>
                <a:off x="4142675" y="5164600"/>
                <a:ext cx="95500" cy="73325"/>
              </a:xfrm>
              <a:custGeom>
                <a:avLst/>
                <a:gdLst/>
                <a:ahLst/>
                <a:cxnLst/>
                <a:rect l="l" t="t" r="r" b="b"/>
                <a:pathLst>
                  <a:path w="3820" h="2933" extrusionOk="0">
                    <a:moveTo>
                      <a:pt x="3210" y="0"/>
                    </a:moveTo>
                    <a:cubicBezTo>
                      <a:pt x="3185" y="0"/>
                      <a:pt x="3160" y="2"/>
                      <a:pt x="3134" y="6"/>
                    </a:cubicBezTo>
                    <a:cubicBezTo>
                      <a:pt x="3042" y="29"/>
                      <a:pt x="2928" y="52"/>
                      <a:pt x="2859" y="97"/>
                    </a:cubicBezTo>
                    <a:cubicBezTo>
                      <a:pt x="2676" y="189"/>
                      <a:pt x="2493" y="303"/>
                      <a:pt x="2333" y="417"/>
                    </a:cubicBezTo>
                    <a:lnTo>
                      <a:pt x="2105" y="577"/>
                    </a:lnTo>
                    <a:cubicBezTo>
                      <a:pt x="1967" y="646"/>
                      <a:pt x="1830" y="738"/>
                      <a:pt x="1716" y="806"/>
                    </a:cubicBezTo>
                    <a:cubicBezTo>
                      <a:pt x="1624" y="852"/>
                      <a:pt x="1533" y="920"/>
                      <a:pt x="1464" y="989"/>
                    </a:cubicBezTo>
                    <a:cubicBezTo>
                      <a:pt x="961" y="1538"/>
                      <a:pt x="1" y="1675"/>
                      <a:pt x="24" y="2635"/>
                    </a:cubicBezTo>
                    <a:lnTo>
                      <a:pt x="24" y="2933"/>
                    </a:lnTo>
                    <a:cubicBezTo>
                      <a:pt x="1419" y="2178"/>
                      <a:pt x="2676" y="1263"/>
                      <a:pt x="3820" y="166"/>
                    </a:cubicBezTo>
                    <a:lnTo>
                      <a:pt x="3545" y="166"/>
                    </a:lnTo>
                    <a:cubicBezTo>
                      <a:pt x="3449" y="51"/>
                      <a:pt x="3338" y="0"/>
                      <a:pt x="32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106"/>
              <p:cNvSpPr/>
              <p:nvPr/>
            </p:nvSpPr>
            <p:spPr>
              <a:xfrm>
                <a:off x="3433825" y="5269725"/>
                <a:ext cx="128650" cy="52825"/>
              </a:xfrm>
              <a:custGeom>
                <a:avLst/>
                <a:gdLst/>
                <a:ahLst/>
                <a:cxnLst/>
                <a:rect l="l" t="t" r="r" b="b"/>
                <a:pathLst>
                  <a:path w="5146" h="2113" extrusionOk="0">
                    <a:moveTo>
                      <a:pt x="804" y="0"/>
                    </a:moveTo>
                    <a:cubicBezTo>
                      <a:pt x="656" y="0"/>
                      <a:pt x="503" y="29"/>
                      <a:pt x="343" y="100"/>
                    </a:cubicBezTo>
                    <a:cubicBezTo>
                      <a:pt x="160" y="168"/>
                      <a:pt x="46" y="328"/>
                      <a:pt x="0" y="511"/>
                    </a:cubicBezTo>
                    <a:cubicBezTo>
                      <a:pt x="46" y="580"/>
                      <a:pt x="92" y="649"/>
                      <a:pt x="160" y="694"/>
                    </a:cubicBezTo>
                    <a:cubicBezTo>
                      <a:pt x="1327" y="1106"/>
                      <a:pt x="2470" y="1540"/>
                      <a:pt x="3636" y="1952"/>
                    </a:cubicBezTo>
                    <a:cubicBezTo>
                      <a:pt x="3842" y="1998"/>
                      <a:pt x="4048" y="2021"/>
                      <a:pt x="4253" y="2021"/>
                    </a:cubicBezTo>
                    <a:cubicBezTo>
                      <a:pt x="4369" y="2083"/>
                      <a:pt x="4494" y="2113"/>
                      <a:pt x="4620" y="2113"/>
                    </a:cubicBezTo>
                    <a:cubicBezTo>
                      <a:pt x="4768" y="2113"/>
                      <a:pt x="4918" y="2072"/>
                      <a:pt x="5054" y="1998"/>
                    </a:cubicBezTo>
                    <a:cubicBezTo>
                      <a:pt x="5145" y="1906"/>
                      <a:pt x="5145" y="1769"/>
                      <a:pt x="5077" y="1678"/>
                    </a:cubicBezTo>
                    <a:cubicBezTo>
                      <a:pt x="4894" y="1540"/>
                      <a:pt x="4665" y="1449"/>
                      <a:pt x="4436" y="1449"/>
                    </a:cubicBezTo>
                    <a:cubicBezTo>
                      <a:pt x="4231" y="1426"/>
                      <a:pt x="4002" y="1380"/>
                      <a:pt x="3819" y="1312"/>
                    </a:cubicBezTo>
                    <a:cubicBezTo>
                      <a:pt x="3545" y="1243"/>
                      <a:pt x="3316" y="1129"/>
                      <a:pt x="3087" y="992"/>
                    </a:cubicBezTo>
                    <a:cubicBezTo>
                      <a:pt x="2699" y="740"/>
                      <a:pt x="2310" y="534"/>
                      <a:pt x="1875" y="374"/>
                    </a:cubicBezTo>
                    <a:cubicBezTo>
                      <a:pt x="1530" y="193"/>
                      <a:pt x="1184" y="0"/>
                      <a:pt x="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106"/>
              <p:cNvSpPr/>
              <p:nvPr/>
            </p:nvSpPr>
            <p:spPr>
              <a:xfrm>
                <a:off x="3328625" y="5216550"/>
                <a:ext cx="98500" cy="55450"/>
              </a:xfrm>
              <a:custGeom>
                <a:avLst/>
                <a:gdLst/>
                <a:ahLst/>
                <a:cxnLst/>
                <a:rect l="l" t="t" r="r" b="b"/>
                <a:pathLst>
                  <a:path w="3940" h="2218" extrusionOk="0">
                    <a:moveTo>
                      <a:pt x="532" y="0"/>
                    </a:moveTo>
                    <a:cubicBezTo>
                      <a:pt x="447" y="0"/>
                      <a:pt x="361" y="26"/>
                      <a:pt x="275" y="77"/>
                    </a:cubicBezTo>
                    <a:lnTo>
                      <a:pt x="1" y="329"/>
                    </a:lnTo>
                    <a:cubicBezTo>
                      <a:pt x="161" y="557"/>
                      <a:pt x="390" y="740"/>
                      <a:pt x="664" y="832"/>
                    </a:cubicBezTo>
                    <a:cubicBezTo>
                      <a:pt x="1601" y="1289"/>
                      <a:pt x="2516" y="1724"/>
                      <a:pt x="3431" y="2158"/>
                    </a:cubicBezTo>
                    <a:cubicBezTo>
                      <a:pt x="3484" y="2199"/>
                      <a:pt x="3544" y="2218"/>
                      <a:pt x="3604" y="2218"/>
                    </a:cubicBezTo>
                    <a:cubicBezTo>
                      <a:pt x="3776" y="2218"/>
                      <a:pt x="3939" y="2065"/>
                      <a:pt x="3888" y="1861"/>
                    </a:cubicBezTo>
                    <a:lnTo>
                      <a:pt x="3865" y="1701"/>
                    </a:lnTo>
                    <a:cubicBezTo>
                      <a:pt x="3774" y="1541"/>
                      <a:pt x="3659" y="1426"/>
                      <a:pt x="3499" y="1358"/>
                    </a:cubicBezTo>
                    <a:cubicBezTo>
                      <a:pt x="2585" y="809"/>
                      <a:pt x="1624" y="352"/>
                      <a:pt x="618" y="9"/>
                    </a:cubicBezTo>
                    <a:cubicBezTo>
                      <a:pt x="590" y="3"/>
                      <a:pt x="561" y="0"/>
                      <a:pt x="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106"/>
              <p:cNvSpPr/>
              <p:nvPr/>
            </p:nvSpPr>
            <p:spPr>
              <a:xfrm>
                <a:off x="3027925" y="4822300"/>
                <a:ext cx="45200" cy="65775"/>
              </a:xfrm>
              <a:custGeom>
                <a:avLst/>
                <a:gdLst/>
                <a:ahLst/>
                <a:cxnLst/>
                <a:rect l="l" t="t" r="r" b="b"/>
                <a:pathLst>
                  <a:path w="1808" h="2631" extrusionOk="0">
                    <a:moveTo>
                      <a:pt x="413" y="1"/>
                    </a:moveTo>
                    <a:lnTo>
                      <a:pt x="275" y="46"/>
                    </a:lnTo>
                    <a:lnTo>
                      <a:pt x="1" y="321"/>
                    </a:lnTo>
                    <a:cubicBezTo>
                      <a:pt x="70" y="595"/>
                      <a:pt x="161" y="847"/>
                      <a:pt x="230" y="1121"/>
                    </a:cubicBezTo>
                    <a:cubicBezTo>
                      <a:pt x="367" y="1670"/>
                      <a:pt x="595" y="2196"/>
                      <a:pt x="961" y="2630"/>
                    </a:cubicBezTo>
                    <a:lnTo>
                      <a:pt x="1259" y="2333"/>
                    </a:lnTo>
                    <a:cubicBezTo>
                      <a:pt x="1556" y="2310"/>
                      <a:pt x="1785" y="2219"/>
                      <a:pt x="1807" y="1876"/>
                    </a:cubicBezTo>
                    <a:cubicBezTo>
                      <a:pt x="1716" y="1739"/>
                      <a:pt x="1602" y="1647"/>
                      <a:pt x="1442" y="1578"/>
                    </a:cubicBezTo>
                    <a:cubicBezTo>
                      <a:pt x="1259" y="1464"/>
                      <a:pt x="1099" y="1304"/>
                      <a:pt x="984" y="1121"/>
                    </a:cubicBezTo>
                    <a:cubicBezTo>
                      <a:pt x="893" y="1007"/>
                      <a:pt x="824" y="892"/>
                      <a:pt x="778" y="755"/>
                    </a:cubicBezTo>
                    <a:cubicBezTo>
                      <a:pt x="756" y="641"/>
                      <a:pt x="733" y="549"/>
                      <a:pt x="710" y="458"/>
                    </a:cubicBezTo>
                    <a:cubicBezTo>
                      <a:pt x="687" y="321"/>
                      <a:pt x="641" y="184"/>
                      <a:pt x="550" y="69"/>
                    </a:cubicBezTo>
                    <a:lnTo>
                      <a:pt x="413" y="1"/>
                    </a:lnTo>
                    <a:close/>
                  </a:path>
                </a:pathLst>
              </a:custGeom>
              <a:solidFill>
                <a:srgbClr val="AA45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106"/>
              <p:cNvSpPr/>
              <p:nvPr/>
            </p:nvSpPr>
            <p:spPr>
              <a:xfrm>
                <a:off x="3001075" y="4429575"/>
                <a:ext cx="17750" cy="38325"/>
              </a:xfrm>
              <a:custGeom>
                <a:avLst/>
                <a:gdLst/>
                <a:ahLst/>
                <a:cxnLst/>
                <a:rect l="l" t="t" r="r" b="b"/>
                <a:pathLst>
                  <a:path w="710" h="1533" extrusionOk="0">
                    <a:moveTo>
                      <a:pt x="343" y="0"/>
                    </a:moveTo>
                    <a:cubicBezTo>
                      <a:pt x="229" y="320"/>
                      <a:pt x="137" y="641"/>
                      <a:pt x="46" y="938"/>
                    </a:cubicBezTo>
                    <a:cubicBezTo>
                      <a:pt x="46" y="984"/>
                      <a:pt x="46" y="1029"/>
                      <a:pt x="46" y="1075"/>
                    </a:cubicBezTo>
                    <a:cubicBezTo>
                      <a:pt x="92" y="1235"/>
                      <a:pt x="0" y="1532"/>
                      <a:pt x="275" y="1532"/>
                    </a:cubicBezTo>
                    <a:cubicBezTo>
                      <a:pt x="458" y="1532"/>
                      <a:pt x="526" y="1304"/>
                      <a:pt x="526" y="1144"/>
                    </a:cubicBezTo>
                    <a:cubicBezTo>
                      <a:pt x="549" y="778"/>
                      <a:pt x="709" y="343"/>
                      <a:pt x="343" y="0"/>
                    </a:cubicBezTo>
                    <a:close/>
                  </a:path>
                </a:pathLst>
              </a:custGeom>
              <a:solidFill>
                <a:srgbClr val="E69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106"/>
              <p:cNvSpPr/>
              <p:nvPr/>
            </p:nvSpPr>
            <p:spPr>
              <a:xfrm>
                <a:off x="3013650" y="4383825"/>
                <a:ext cx="15450" cy="34550"/>
              </a:xfrm>
              <a:custGeom>
                <a:avLst/>
                <a:gdLst/>
                <a:ahLst/>
                <a:cxnLst/>
                <a:rect l="l" t="t" r="r" b="b"/>
                <a:pathLst>
                  <a:path w="618" h="1382" extrusionOk="0">
                    <a:moveTo>
                      <a:pt x="435" y="1"/>
                    </a:moveTo>
                    <a:cubicBezTo>
                      <a:pt x="383" y="1"/>
                      <a:pt x="332" y="24"/>
                      <a:pt x="298" y="70"/>
                    </a:cubicBezTo>
                    <a:cubicBezTo>
                      <a:pt x="115" y="435"/>
                      <a:pt x="0" y="870"/>
                      <a:pt x="23" y="1304"/>
                    </a:cubicBezTo>
                    <a:cubicBezTo>
                      <a:pt x="71" y="1353"/>
                      <a:pt x="126" y="1382"/>
                      <a:pt x="177" y="1382"/>
                    </a:cubicBezTo>
                    <a:cubicBezTo>
                      <a:pt x="223" y="1382"/>
                      <a:pt x="265" y="1358"/>
                      <a:pt x="298" y="1304"/>
                    </a:cubicBezTo>
                    <a:cubicBezTo>
                      <a:pt x="526" y="939"/>
                      <a:pt x="618" y="504"/>
                      <a:pt x="572" y="70"/>
                    </a:cubicBezTo>
                    <a:cubicBezTo>
                      <a:pt x="538" y="24"/>
                      <a:pt x="486" y="1"/>
                      <a:pt x="435" y="1"/>
                    </a:cubicBezTo>
                    <a:close/>
                  </a:path>
                </a:pathLst>
              </a:custGeom>
              <a:solidFill>
                <a:srgbClr val="DF83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106"/>
              <p:cNvSpPr/>
              <p:nvPr/>
            </p:nvSpPr>
            <p:spPr>
              <a:xfrm>
                <a:off x="3021650" y="4354675"/>
                <a:ext cx="20600" cy="30900"/>
              </a:xfrm>
              <a:custGeom>
                <a:avLst/>
                <a:gdLst/>
                <a:ahLst/>
                <a:cxnLst/>
                <a:rect l="l" t="t" r="r" b="b"/>
                <a:pathLst>
                  <a:path w="824" h="1236" extrusionOk="0">
                    <a:moveTo>
                      <a:pt x="275" y="1"/>
                    </a:moveTo>
                    <a:cubicBezTo>
                      <a:pt x="252" y="229"/>
                      <a:pt x="229" y="458"/>
                      <a:pt x="229" y="710"/>
                    </a:cubicBezTo>
                    <a:cubicBezTo>
                      <a:pt x="160" y="801"/>
                      <a:pt x="115" y="893"/>
                      <a:pt x="46" y="984"/>
                    </a:cubicBezTo>
                    <a:lnTo>
                      <a:pt x="0" y="1236"/>
                    </a:lnTo>
                    <a:lnTo>
                      <a:pt x="252" y="1236"/>
                    </a:lnTo>
                    <a:cubicBezTo>
                      <a:pt x="824" y="527"/>
                      <a:pt x="824" y="481"/>
                      <a:pt x="275" y="1"/>
                    </a:cubicBezTo>
                    <a:close/>
                  </a:path>
                </a:pathLst>
              </a:custGeom>
              <a:solidFill>
                <a:srgbClr val="E28A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106"/>
              <p:cNvSpPr/>
              <p:nvPr/>
            </p:nvSpPr>
            <p:spPr>
              <a:xfrm>
                <a:off x="3218875" y="5137300"/>
                <a:ext cx="24025" cy="20600"/>
              </a:xfrm>
              <a:custGeom>
                <a:avLst/>
                <a:gdLst/>
                <a:ahLst/>
                <a:cxnLst/>
                <a:rect l="l" t="t" r="r" b="b"/>
                <a:pathLst>
                  <a:path w="961" h="824" extrusionOk="0">
                    <a:moveTo>
                      <a:pt x="389" y="0"/>
                    </a:moveTo>
                    <a:lnTo>
                      <a:pt x="0" y="46"/>
                    </a:lnTo>
                    <a:cubicBezTo>
                      <a:pt x="160" y="389"/>
                      <a:pt x="458" y="686"/>
                      <a:pt x="801" y="823"/>
                    </a:cubicBezTo>
                    <a:cubicBezTo>
                      <a:pt x="892" y="823"/>
                      <a:pt x="961" y="755"/>
                      <a:pt x="961" y="663"/>
                    </a:cubicBezTo>
                    <a:cubicBezTo>
                      <a:pt x="961" y="526"/>
                      <a:pt x="892" y="389"/>
                      <a:pt x="824" y="297"/>
                    </a:cubicBezTo>
                    <a:cubicBezTo>
                      <a:pt x="778" y="252"/>
                      <a:pt x="755" y="229"/>
                      <a:pt x="732" y="183"/>
                    </a:cubicBezTo>
                    <a:cubicBezTo>
                      <a:pt x="664" y="137"/>
                      <a:pt x="595" y="69"/>
                      <a:pt x="503" y="46"/>
                    </a:cubicBezTo>
                    <a:lnTo>
                      <a:pt x="3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106"/>
              <p:cNvSpPr/>
              <p:nvPr/>
            </p:nvSpPr>
            <p:spPr>
              <a:xfrm>
                <a:off x="3420675" y="5265225"/>
                <a:ext cx="20600" cy="17300"/>
              </a:xfrm>
              <a:custGeom>
                <a:avLst/>
                <a:gdLst/>
                <a:ahLst/>
                <a:cxnLst/>
                <a:rect l="l" t="t" r="r" b="b"/>
                <a:pathLst>
                  <a:path w="824" h="692" extrusionOk="0">
                    <a:moveTo>
                      <a:pt x="344" y="1"/>
                    </a:moveTo>
                    <a:cubicBezTo>
                      <a:pt x="240" y="1"/>
                      <a:pt x="129" y="66"/>
                      <a:pt x="69" y="165"/>
                    </a:cubicBezTo>
                    <a:cubicBezTo>
                      <a:pt x="46" y="165"/>
                      <a:pt x="46" y="188"/>
                      <a:pt x="23" y="234"/>
                    </a:cubicBezTo>
                    <a:cubicBezTo>
                      <a:pt x="0" y="280"/>
                      <a:pt x="23" y="325"/>
                      <a:pt x="69" y="394"/>
                    </a:cubicBezTo>
                    <a:lnTo>
                      <a:pt x="526" y="691"/>
                    </a:lnTo>
                    <a:lnTo>
                      <a:pt x="824" y="417"/>
                    </a:lnTo>
                    <a:cubicBezTo>
                      <a:pt x="824" y="371"/>
                      <a:pt x="824" y="325"/>
                      <a:pt x="801" y="280"/>
                    </a:cubicBezTo>
                    <a:cubicBezTo>
                      <a:pt x="755" y="211"/>
                      <a:pt x="709" y="143"/>
                      <a:pt x="641" y="97"/>
                    </a:cubicBezTo>
                    <a:cubicBezTo>
                      <a:pt x="549" y="51"/>
                      <a:pt x="481" y="28"/>
                      <a:pt x="389" y="5"/>
                    </a:cubicBezTo>
                    <a:cubicBezTo>
                      <a:pt x="374" y="2"/>
                      <a:pt x="359" y="1"/>
                      <a:pt x="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106"/>
              <p:cNvSpPr/>
              <p:nvPr/>
            </p:nvSpPr>
            <p:spPr>
              <a:xfrm>
                <a:off x="3540150" y="5319075"/>
                <a:ext cx="20025" cy="6425"/>
              </a:xfrm>
              <a:custGeom>
                <a:avLst/>
                <a:gdLst/>
                <a:ahLst/>
                <a:cxnLst/>
                <a:rect l="l" t="t" r="r" b="b"/>
                <a:pathLst>
                  <a:path w="801" h="257" extrusionOk="0">
                    <a:moveTo>
                      <a:pt x="801" y="1"/>
                    </a:moveTo>
                    <a:lnTo>
                      <a:pt x="0" y="47"/>
                    </a:lnTo>
                    <a:cubicBezTo>
                      <a:pt x="201" y="187"/>
                      <a:pt x="453" y="257"/>
                      <a:pt x="697" y="257"/>
                    </a:cubicBezTo>
                    <a:cubicBezTo>
                      <a:pt x="732" y="257"/>
                      <a:pt x="766" y="255"/>
                      <a:pt x="801" y="252"/>
                    </a:cubicBezTo>
                    <a:lnTo>
                      <a:pt x="801" y="1"/>
                    </a:ln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106"/>
              <p:cNvSpPr/>
              <p:nvPr/>
            </p:nvSpPr>
            <p:spPr>
              <a:xfrm>
                <a:off x="3583600" y="5333375"/>
                <a:ext cx="16025" cy="3450"/>
              </a:xfrm>
              <a:custGeom>
                <a:avLst/>
                <a:gdLst/>
                <a:ahLst/>
                <a:cxnLst/>
                <a:rect l="l" t="t" r="r" b="b"/>
                <a:pathLst>
                  <a:path w="641" h="138" extrusionOk="0">
                    <a:moveTo>
                      <a:pt x="0" y="0"/>
                    </a:moveTo>
                    <a:cubicBezTo>
                      <a:pt x="80" y="92"/>
                      <a:pt x="200" y="138"/>
                      <a:pt x="320" y="138"/>
                    </a:cubicBezTo>
                    <a:cubicBezTo>
                      <a:pt x="441" y="138"/>
                      <a:pt x="561" y="92"/>
                      <a:pt x="641"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106"/>
              <p:cNvSpPr/>
              <p:nvPr/>
            </p:nvSpPr>
            <p:spPr>
              <a:xfrm>
                <a:off x="3634475" y="5338450"/>
                <a:ext cx="13175" cy="5575"/>
              </a:xfrm>
              <a:custGeom>
                <a:avLst/>
                <a:gdLst/>
                <a:ahLst/>
                <a:cxnLst/>
                <a:rect l="l" t="t" r="r" b="b"/>
                <a:pathLst>
                  <a:path w="527" h="223" extrusionOk="0">
                    <a:moveTo>
                      <a:pt x="147" y="0"/>
                    </a:moveTo>
                    <a:cubicBezTo>
                      <a:pt x="97" y="0"/>
                      <a:pt x="47" y="9"/>
                      <a:pt x="0" y="26"/>
                    </a:cubicBezTo>
                    <a:cubicBezTo>
                      <a:pt x="91" y="154"/>
                      <a:pt x="240" y="223"/>
                      <a:pt x="401" y="223"/>
                    </a:cubicBezTo>
                    <a:cubicBezTo>
                      <a:pt x="442" y="223"/>
                      <a:pt x="484" y="218"/>
                      <a:pt x="526" y="209"/>
                    </a:cubicBezTo>
                    <a:cubicBezTo>
                      <a:pt x="441" y="73"/>
                      <a:pt x="293" y="0"/>
                      <a:pt x="147"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106"/>
              <p:cNvSpPr/>
              <p:nvPr/>
            </p:nvSpPr>
            <p:spPr>
              <a:xfrm>
                <a:off x="3238875" y="5156025"/>
                <a:ext cx="9175" cy="7600"/>
              </a:xfrm>
              <a:custGeom>
                <a:avLst/>
                <a:gdLst/>
                <a:ahLst/>
                <a:cxnLst/>
                <a:rect l="l" t="t" r="r" b="b"/>
                <a:pathLst>
                  <a:path w="367" h="304" extrusionOk="0">
                    <a:moveTo>
                      <a:pt x="126" y="0"/>
                    </a:moveTo>
                    <a:cubicBezTo>
                      <a:pt x="107" y="0"/>
                      <a:pt x="88" y="2"/>
                      <a:pt x="69" y="6"/>
                    </a:cubicBezTo>
                    <a:lnTo>
                      <a:pt x="1" y="74"/>
                    </a:lnTo>
                    <a:cubicBezTo>
                      <a:pt x="46" y="212"/>
                      <a:pt x="161" y="280"/>
                      <a:pt x="298" y="303"/>
                    </a:cubicBezTo>
                    <a:cubicBezTo>
                      <a:pt x="321" y="257"/>
                      <a:pt x="344" y="212"/>
                      <a:pt x="367" y="143"/>
                    </a:cubicBezTo>
                    <a:cubicBezTo>
                      <a:pt x="309" y="48"/>
                      <a:pt x="221" y="0"/>
                      <a:pt x="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106"/>
              <p:cNvSpPr/>
              <p:nvPr/>
            </p:nvSpPr>
            <p:spPr>
              <a:xfrm>
                <a:off x="3246325" y="5161150"/>
                <a:ext cx="6875" cy="8175"/>
              </a:xfrm>
              <a:custGeom>
                <a:avLst/>
                <a:gdLst/>
                <a:ahLst/>
                <a:cxnLst/>
                <a:rect l="l" t="t" r="r" b="b"/>
                <a:pathLst>
                  <a:path w="275" h="327" extrusionOk="0">
                    <a:moveTo>
                      <a:pt x="160" y="1"/>
                    </a:moveTo>
                    <a:cubicBezTo>
                      <a:pt x="120" y="1"/>
                      <a:pt x="80" y="18"/>
                      <a:pt x="46" y="52"/>
                    </a:cubicBezTo>
                    <a:lnTo>
                      <a:pt x="0" y="98"/>
                    </a:lnTo>
                    <a:cubicBezTo>
                      <a:pt x="46" y="212"/>
                      <a:pt x="137" y="304"/>
                      <a:pt x="274" y="327"/>
                    </a:cubicBezTo>
                    <a:lnTo>
                      <a:pt x="274" y="52"/>
                    </a:lnTo>
                    <a:cubicBezTo>
                      <a:pt x="240" y="18"/>
                      <a:pt x="200" y="1"/>
                      <a:pt x="1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106"/>
              <p:cNvSpPr/>
              <p:nvPr/>
            </p:nvSpPr>
            <p:spPr>
              <a:xfrm>
                <a:off x="3022800" y="4372400"/>
                <a:ext cx="4600" cy="6900"/>
              </a:xfrm>
              <a:custGeom>
                <a:avLst/>
                <a:gdLst/>
                <a:ahLst/>
                <a:cxnLst/>
                <a:rect l="l" t="t" r="r" b="b"/>
                <a:pathLst>
                  <a:path w="184" h="276" extrusionOk="0">
                    <a:moveTo>
                      <a:pt x="183" y="1"/>
                    </a:moveTo>
                    <a:cubicBezTo>
                      <a:pt x="114" y="92"/>
                      <a:pt x="69" y="184"/>
                      <a:pt x="0" y="275"/>
                    </a:cubicBezTo>
                    <a:cubicBezTo>
                      <a:pt x="69" y="184"/>
                      <a:pt x="114" y="92"/>
                      <a:pt x="183" y="1"/>
                    </a:cubicBezTo>
                    <a:close/>
                  </a:path>
                </a:pathLst>
              </a:custGeom>
              <a:solidFill>
                <a:srgbClr val="EEA7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106"/>
              <p:cNvSpPr/>
              <p:nvPr/>
            </p:nvSpPr>
            <p:spPr>
              <a:xfrm>
                <a:off x="4136975" y="5237900"/>
                <a:ext cx="6300" cy="4600"/>
              </a:xfrm>
              <a:custGeom>
                <a:avLst/>
                <a:gdLst/>
                <a:ahLst/>
                <a:cxnLst/>
                <a:rect l="l" t="t" r="r" b="b"/>
                <a:pathLst>
                  <a:path w="252" h="184" extrusionOk="0">
                    <a:moveTo>
                      <a:pt x="252" y="1"/>
                    </a:moveTo>
                    <a:lnTo>
                      <a:pt x="0" y="184"/>
                    </a:lnTo>
                    <a:cubicBezTo>
                      <a:pt x="115" y="184"/>
                      <a:pt x="206" y="115"/>
                      <a:pt x="2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106"/>
              <p:cNvSpPr/>
              <p:nvPr/>
            </p:nvSpPr>
            <p:spPr>
              <a:xfrm>
                <a:off x="3414375" y="5269350"/>
                <a:ext cx="8025" cy="5750"/>
              </a:xfrm>
              <a:custGeom>
                <a:avLst/>
                <a:gdLst/>
                <a:ahLst/>
                <a:cxnLst/>
                <a:rect l="l" t="t" r="r" b="b"/>
                <a:pathLst>
                  <a:path w="321" h="230" extrusionOk="0">
                    <a:moveTo>
                      <a:pt x="321" y="0"/>
                    </a:moveTo>
                    <a:lnTo>
                      <a:pt x="1" y="23"/>
                    </a:lnTo>
                    <a:cubicBezTo>
                      <a:pt x="47" y="160"/>
                      <a:pt x="184" y="229"/>
                      <a:pt x="321" y="229"/>
                    </a:cubicBezTo>
                    <a:lnTo>
                      <a:pt x="3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106"/>
              <p:cNvSpPr/>
              <p:nvPr/>
            </p:nvSpPr>
            <p:spPr>
              <a:xfrm>
                <a:off x="3564725" y="5326975"/>
                <a:ext cx="7450" cy="4250"/>
              </a:xfrm>
              <a:custGeom>
                <a:avLst/>
                <a:gdLst/>
                <a:ahLst/>
                <a:cxnLst/>
                <a:rect l="l" t="t" r="r" b="b"/>
                <a:pathLst>
                  <a:path w="298" h="170" extrusionOk="0">
                    <a:moveTo>
                      <a:pt x="46" y="1"/>
                    </a:moveTo>
                    <a:cubicBezTo>
                      <a:pt x="31" y="1"/>
                      <a:pt x="15" y="2"/>
                      <a:pt x="1" y="5"/>
                    </a:cubicBezTo>
                    <a:cubicBezTo>
                      <a:pt x="41" y="105"/>
                      <a:pt x="150" y="169"/>
                      <a:pt x="253" y="169"/>
                    </a:cubicBezTo>
                    <a:cubicBezTo>
                      <a:pt x="268" y="169"/>
                      <a:pt x="283" y="168"/>
                      <a:pt x="298" y="165"/>
                    </a:cubicBezTo>
                    <a:cubicBezTo>
                      <a:pt x="258" y="65"/>
                      <a:pt x="149" y="1"/>
                      <a:pt x="46"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106"/>
              <p:cNvSpPr/>
              <p:nvPr/>
            </p:nvSpPr>
            <p:spPr>
              <a:xfrm>
                <a:off x="3609325" y="5332375"/>
                <a:ext cx="6875" cy="3300"/>
              </a:xfrm>
              <a:custGeom>
                <a:avLst/>
                <a:gdLst/>
                <a:ahLst/>
                <a:cxnLst/>
                <a:rect l="l" t="t" r="r" b="b"/>
                <a:pathLst>
                  <a:path w="275" h="132" extrusionOk="0">
                    <a:moveTo>
                      <a:pt x="78" y="0"/>
                    </a:moveTo>
                    <a:cubicBezTo>
                      <a:pt x="51" y="0"/>
                      <a:pt x="24" y="6"/>
                      <a:pt x="0" y="18"/>
                    </a:cubicBezTo>
                    <a:lnTo>
                      <a:pt x="275" y="132"/>
                    </a:lnTo>
                    <a:cubicBezTo>
                      <a:pt x="241" y="47"/>
                      <a:pt x="157" y="0"/>
                      <a:pt x="78"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106"/>
              <p:cNvSpPr/>
              <p:nvPr/>
            </p:nvSpPr>
            <p:spPr>
              <a:xfrm>
                <a:off x="3103400" y="4981225"/>
                <a:ext cx="5175" cy="5175"/>
              </a:xfrm>
              <a:custGeom>
                <a:avLst/>
                <a:gdLst/>
                <a:ahLst/>
                <a:cxnLst/>
                <a:rect l="l" t="t" r="r" b="b"/>
                <a:pathLst>
                  <a:path w="207" h="207" extrusionOk="0">
                    <a:moveTo>
                      <a:pt x="0" y="1"/>
                    </a:moveTo>
                    <a:cubicBezTo>
                      <a:pt x="0" y="138"/>
                      <a:pt x="69" y="206"/>
                      <a:pt x="206" y="206"/>
                    </a:cubicBez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106"/>
              <p:cNvSpPr/>
              <p:nvPr/>
            </p:nvSpPr>
            <p:spPr>
              <a:xfrm>
                <a:off x="3116550" y="5000100"/>
                <a:ext cx="5175" cy="8600"/>
              </a:xfrm>
              <a:custGeom>
                <a:avLst/>
                <a:gdLst/>
                <a:ahLst/>
                <a:cxnLst/>
                <a:rect l="l" t="t" r="r" b="b"/>
                <a:pathLst>
                  <a:path w="207" h="344" extrusionOk="0">
                    <a:moveTo>
                      <a:pt x="0" y="0"/>
                    </a:moveTo>
                    <a:lnTo>
                      <a:pt x="23" y="252"/>
                    </a:lnTo>
                    <a:lnTo>
                      <a:pt x="115" y="343"/>
                    </a:lnTo>
                    <a:lnTo>
                      <a:pt x="206" y="252"/>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106"/>
              <p:cNvSpPr/>
              <p:nvPr/>
            </p:nvSpPr>
            <p:spPr>
              <a:xfrm>
                <a:off x="3116550" y="5005800"/>
                <a:ext cx="5175" cy="6325"/>
              </a:xfrm>
              <a:custGeom>
                <a:avLst/>
                <a:gdLst/>
                <a:ahLst/>
                <a:cxnLst/>
                <a:rect l="l" t="t" r="r" b="b"/>
                <a:pathLst>
                  <a:path w="207" h="253" extrusionOk="0">
                    <a:moveTo>
                      <a:pt x="23" y="1"/>
                    </a:moveTo>
                    <a:cubicBezTo>
                      <a:pt x="0" y="115"/>
                      <a:pt x="69" y="230"/>
                      <a:pt x="160" y="252"/>
                    </a:cubicBezTo>
                    <a:cubicBezTo>
                      <a:pt x="183" y="184"/>
                      <a:pt x="206" y="92"/>
                      <a:pt x="2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106"/>
              <p:cNvSpPr/>
              <p:nvPr/>
            </p:nvSpPr>
            <p:spPr>
              <a:xfrm>
                <a:off x="4350550" y="4197275"/>
                <a:ext cx="128875" cy="333000"/>
              </a:xfrm>
              <a:custGeom>
                <a:avLst/>
                <a:gdLst/>
                <a:ahLst/>
                <a:cxnLst/>
                <a:rect l="l" t="t" r="r" b="b"/>
                <a:pathLst>
                  <a:path w="5155" h="13320" extrusionOk="0">
                    <a:moveTo>
                      <a:pt x="358" y="0"/>
                    </a:moveTo>
                    <a:cubicBezTo>
                      <a:pt x="1" y="0"/>
                      <a:pt x="72" y="329"/>
                      <a:pt x="9" y="580"/>
                    </a:cubicBezTo>
                    <a:cubicBezTo>
                      <a:pt x="32" y="694"/>
                      <a:pt x="55" y="809"/>
                      <a:pt x="78" y="923"/>
                    </a:cubicBezTo>
                    <a:cubicBezTo>
                      <a:pt x="124" y="1037"/>
                      <a:pt x="147" y="1152"/>
                      <a:pt x="169" y="1243"/>
                    </a:cubicBezTo>
                    <a:cubicBezTo>
                      <a:pt x="215" y="1495"/>
                      <a:pt x="284" y="1701"/>
                      <a:pt x="421" y="1906"/>
                    </a:cubicBezTo>
                    <a:cubicBezTo>
                      <a:pt x="947" y="2432"/>
                      <a:pt x="1358" y="3073"/>
                      <a:pt x="1610" y="3781"/>
                    </a:cubicBezTo>
                    <a:cubicBezTo>
                      <a:pt x="2776" y="6800"/>
                      <a:pt x="3874" y="9818"/>
                      <a:pt x="4285" y="13042"/>
                    </a:cubicBezTo>
                    <a:cubicBezTo>
                      <a:pt x="4369" y="13210"/>
                      <a:pt x="4472" y="13320"/>
                      <a:pt x="4664" y="13320"/>
                    </a:cubicBezTo>
                    <a:cubicBezTo>
                      <a:pt x="4682" y="13320"/>
                      <a:pt x="4700" y="13319"/>
                      <a:pt x="4720" y="13317"/>
                    </a:cubicBezTo>
                    <a:cubicBezTo>
                      <a:pt x="4926" y="13042"/>
                      <a:pt x="4949" y="12699"/>
                      <a:pt x="4811" y="12402"/>
                    </a:cubicBezTo>
                    <a:cubicBezTo>
                      <a:pt x="4651" y="12105"/>
                      <a:pt x="4788" y="11853"/>
                      <a:pt x="5154" y="11808"/>
                    </a:cubicBezTo>
                    <a:cubicBezTo>
                      <a:pt x="4834" y="10390"/>
                      <a:pt x="4491" y="8995"/>
                      <a:pt x="4057" y="7600"/>
                    </a:cubicBezTo>
                    <a:cubicBezTo>
                      <a:pt x="3942" y="7074"/>
                      <a:pt x="3759" y="6571"/>
                      <a:pt x="3485" y="6114"/>
                    </a:cubicBezTo>
                    <a:cubicBezTo>
                      <a:pt x="3211" y="5657"/>
                      <a:pt x="3028" y="5153"/>
                      <a:pt x="2913" y="4650"/>
                    </a:cubicBezTo>
                    <a:cubicBezTo>
                      <a:pt x="2479" y="3027"/>
                      <a:pt x="1862" y="1495"/>
                      <a:pt x="695" y="260"/>
                    </a:cubicBezTo>
                    <a:cubicBezTo>
                      <a:pt x="627" y="169"/>
                      <a:pt x="558" y="100"/>
                      <a:pt x="467" y="8"/>
                    </a:cubicBezTo>
                    <a:cubicBezTo>
                      <a:pt x="427" y="3"/>
                      <a:pt x="391" y="0"/>
                      <a:pt x="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106"/>
              <p:cNvSpPr/>
              <p:nvPr/>
            </p:nvSpPr>
            <p:spPr>
              <a:xfrm>
                <a:off x="4147250" y="4003675"/>
                <a:ext cx="214975" cy="214400"/>
              </a:xfrm>
              <a:custGeom>
                <a:avLst/>
                <a:gdLst/>
                <a:ahLst/>
                <a:cxnLst/>
                <a:rect l="l" t="t" r="r" b="b"/>
                <a:pathLst>
                  <a:path w="8599" h="8576" extrusionOk="0">
                    <a:moveTo>
                      <a:pt x="870" y="1"/>
                    </a:moveTo>
                    <a:lnTo>
                      <a:pt x="870" y="1"/>
                    </a:lnTo>
                    <a:cubicBezTo>
                      <a:pt x="1" y="389"/>
                      <a:pt x="710" y="732"/>
                      <a:pt x="893" y="1098"/>
                    </a:cubicBezTo>
                    <a:cubicBezTo>
                      <a:pt x="2150" y="1830"/>
                      <a:pt x="3111" y="2905"/>
                      <a:pt x="4163" y="3911"/>
                    </a:cubicBezTo>
                    <a:cubicBezTo>
                      <a:pt x="4780" y="4780"/>
                      <a:pt x="5878" y="5214"/>
                      <a:pt x="6335" y="6243"/>
                    </a:cubicBezTo>
                    <a:cubicBezTo>
                      <a:pt x="6403" y="6312"/>
                      <a:pt x="6472" y="6403"/>
                      <a:pt x="6564" y="6472"/>
                    </a:cubicBezTo>
                    <a:cubicBezTo>
                      <a:pt x="6632" y="6563"/>
                      <a:pt x="6701" y="6632"/>
                      <a:pt x="6769" y="6701"/>
                    </a:cubicBezTo>
                    <a:cubicBezTo>
                      <a:pt x="6907" y="6838"/>
                      <a:pt x="7021" y="6975"/>
                      <a:pt x="7112" y="7135"/>
                    </a:cubicBezTo>
                    <a:cubicBezTo>
                      <a:pt x="7158" y="7227"/>
                      <a:pt x="7204" y="7318"/>
                      <a:pt x="7272" y="7387"/>
                    </a:cubicBezTo>
                    <a:cubicBezTo>
                      <a:pt x="7341" y="7501"/>
                      <a:pt x="7410" y="7638"/>
                      <a:pt x="7478" y="7752"/>
                    </a:cubicBezTo>
                    <a:cubicBezTo>
                      <a:pt x="7524" y="7821"/>
                      <a:pt x="7593" y="7913"/>
                      <a:pt x="7638" y="7981"/>
                    </a:cubicBezTo>
                    <a:cubicBezTo>
                      <a:pt x="7775" y="8118"/>
                      <a:pt x="7867" y="8301"/>
                      <a:pt x="7981" y="8461"/>
                    </a:cubicBezTo>
                    <a:cubicBezTo>
                      <a:pt x="8027" y="8530"/>
                      <a:pt x="8118" y="8576"/>
                      <a:pt x="8233" y="8576"/>
                    </a:cubicBezTo>
                    <a:lnTo>
                      <a:pt x="8347" y="8507"/>
                    </a:lnTo>
                    <a:cubicBezTo>
                      <a:pt x="8370" y="8233"/>
                      <a:pt x="8324" y="7935"/>
                      <a:pt x="8599" y="7752"/>
                    </a:cubicBezTo>
                    <a:cubicBezTo>
                      <a:pt x="8004" y="6769"/>
                      <a:pt x="7295" y="5855"/>
                      <a:pt x="6541" y="4986"/>
                    </a:cubicBezTo>
                    <a:cubicBezTo>
                      <a:pt x="5786" y="4094"/>
                      <a:pt x="4940" y="3293"/>
                      <a:pt x="4025" y="2607"/>
                    </a:cubicBezTo>
                    <a:cubicBezTo>
                      <a:pt x="3751" y="2402"/>
                      <a:pt x="3522" y="2173"/>
                      <a:pt x="3294" y="1921"/>
                    </a:cubicBezTo>
                    <a:cubicBezTo>
                      <a:pt x="2539" y="1213"/>
                      <a:pt x="1807" y="481"/>
                      <a:pt x="870" y="1"/>
                    </a:cubicBezTo>
                    <a:close/>
                  </a:path>
                </a:pathLst>
              </a:custGeom>
              <a:solidFill>
                <a:srgbClr val="B83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106"/>
              <p:cNvSpPr/>
              <p:nvPr/>
            </p:nvSpPr>
            <p:spPr>
              <a:xfrm>
                <a:off x="4096375" y="3965950"/>
                <a:ext cx="78350" cy="66325"/>
              </a:xfrm>
              <a:custGeom>
                <a:avLst/>
                <a:gdLst/>
                <a:ahLst/>
                <a:cxnLst/>
                <a:rect l="l" t="t" r="r" b="b"/>
                <a:pathLst>
                  <a:path w="3134" h="2653" extrusionOk="0">
                    <a:moveTo>
                      <a:pt x="618" y="0"/>
                    </a:moveTo>
                    <a:cubicBezTo>
                      <a:pt x="1" y="343"/>
                      <a:pt x="252" y="1075"/>
                      <a:pt x="1" y="1555"/>
                    </a:cubicBezTo>
                    <a:cubicBezTo>
                      <a:pt x="115" y="2081"/>
                      <a:pt x="527" y="2264"/>
                      <a:pt x="1007" y="2379"/>
                    </a:cubicBezTo>
                    <a:cubicBezTo>
                      <a:pt x="1327" y="2379"/>
                      <a:pt x="1670" y="2424"/>
                      <a:pt x="1990" y="2516"/>
                    </a:cubicBezTo>
                    <a:cubicBezTo>
                      <a:pt x="2218" y="2544"/>
                      <a:pt x="2455" y="2653"/>
                      <a:pt x="2696" y="2653"/>
                    </a:cubicBezTo>
                    <a:cubicBezTo>
                      <a:pt x="2841" y="2653"/>
                      <a:pt x="2987" y="2613"/>
                      <a:pt x="3133" y="2493"/>
                    </a:cubicBezTo>
                    <a:cubicBezTo>
                      <a:pt x="3019" y="2333"/>
                      <a:pt x="2882" y="2173"/>
                      <a:pt x="2768" y="1990"/>
                    </a:cubicBezTo>
                    <a:cubicBezTo>
                      <a:pt x="2630" y="1830"/>
                      <a:pt x="2676" y="1578"/>
                      <a:pt x="2882" y="1487"/>
                    </a:cubicBezTo>
                    <a:cubicBezTo>
                      <a:pt x="2219" y="869"/>
                      <a:pt x="1464" y="366"/>
                      <a:pt x="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106"/>
              <p:cNvSpPr/>
              <p:nvPr/>
            </p:nvSpPr>
            <p:spPr>
              <a:xfrm>
                <a:off x="4040925" y="3939650"/>
                <a:ext cx="70350" cy="63475"/>
              </a:xfrm>
              <a:custGeom>
                <a:avLst/>
                <a:gdLst/>
                <a:ahLst/>
                <a:cxnLst/>
                <a:rect l="l" t="t" r="r" b="b"/>
                <a:pathLst>
                  <a:path w="2814" h="2539" extrusionOk="0">
                    <a:moveTo>
                      <a:pt x="1098" y="1"/>
                    </a:moveTo>
                    <a:cubicBezTo>
                      <a:pt x="481" y="206"/>
                      <a:pt x="801" y="481"/>
                      <a:pt x="1075" y="732"/>
                    </a:cubicBezTo>
                    <a:cubicBezTo>
                      <a:pt x="1056" y="735"/>
                      <a:pt x="1037" y="736"/>
                      <a:pt x="1017" y="736"/>
                    </a:cubicBezTo>
                    <a:cubicBezTo>
                      <a:pt x="831" y="736"/>
                      <a:pt x="614" y="642"/>
                      <a:pt x="423" y="642"/>
                    </a:cubicBezTo>
                    <a:cubicBezTo>
                      <a:pt x="242" y="642"/>
                      <a:pt x="85" y="726"/>
                      <a:pt x="1" y="1052"/>
                    </a:cubicBezTo>
                    <a:cubicBezTo>
                      <a:pt x="618" y="1830"/>
                      <a:pt x="1281" y="2470"/>
                      <a:pt x="2333" y="2539"/>
                    </a:cubicBezTo>
                    <a:cubicBezTo>
                      <a:pt x="2630" y="2242"/>
                      <a:pt x="2767" y="1807"/>
                      <a:pt x="2722" y="1373"/>
                    </a:cubicBezTo>
                    <a:cubicBezTo>
                      <a:pt x="2676" y="1258"/>
                      <a:pt x="2722" y="1121"/>
                      <a:pt x="2813" y="1052"/>
                    </a:cubicBezTo>
                    <a:cubicBezTo>
                      <a:pt x="2333" y="595"/>
                      <a:pt x="1738" y="229"/>
                      <a:pt x="1098" y="1"/>
                    </a:cubicBezTo>
                    <a:close/>
                  </a:path>
                </a:pathLst>
              </a:custGeom>
              <a:solidFill>
                <a:srgbClr val="DD78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106"/>
              <p:cNvSpPr/>
              <p:nvPr/>
            </p:nvSpPr>
            <p:spPr>
              <a:xfrm>
                <a:off x="3891150" y="3869025"/>
                <a:ext cx="132650" cy="57325"/>
              </a:xfrm>
              <a:custGeom>
                <a:avLst/>
                <a:gdLst/>
                <a:ahLst/>
                <a:cxnLst/>
                <a:rect l="l" t="t" r="r" b="b"/>
                <a:pathLst>
                  <a:path w="5306" h="2293" extrusionOk="0">
                    <a:moveTo>
                      <a:pt x="294" y="0"/>
                    </a:moveTo>
                    <a:cubicBezTo>
                      <a:pt x="211" y="0"/>
                      <a:pt x="127" y="19"/>
                      <a:pt x="46" y="59"/>
                    </a:cubicBezTo>
                    <a:cubicBezTo>
                      <a:pt x="1" y="150"/>
                      <a:pt x="1" y="287"/>
                      <a:pt x="46" y="402"/>
                    </a:cubicBezTo>
                    <a:cubicBezTo>
                      <a:pt x="366" y="790"/>
                      <a:pt x="824" y="859"/>
                      <a:pt x="1235" y="1042"/>
                    </a:cubicBezTo>
                    <a:cubicBezTo>
                      <a:pt x="2333" y="1522"/>
                      <a:pt x="3522" y="1728"/>
                      <a:pt x="4597" y="2277"/>
                    </a:cubicBezTo>
                    <a:cubicBezTo>
                      <a:pt x="4707" y="2277"/>
                      <a:pt x="4822" y="2293"/>
                      <a:pt x="4927" y="2293"/>
                    </a:cubicBezTo>
                    <a:cubicBezTo>
                      <a:pt x="5127" y="2293"/>
                      <a:pt x="5291" y="2234"/>
                      <a:pt x="5306" y="1888"/>
                    </a:cubicBezTo>
                    <a:cubicBezTo>
                      <a:pt x="3796" y="1111"/>
                      <a:pt x="2219" y="493"/>
                      <a:pt x="595" y="82"/>
                    </a:cubicBezTo>
                    <a:cubicBezTo>
                      <a:pt x="505" y="30"/>
                      <a:pt x="401" y="0"/>
                      <a:pt x="294" y="0"/>
                    </a:cubicBezTo>
                    <a:close/>
                  </a:path>
                </a:pathLst>
              </a:custGeom>
              <a:solidFill>
                <a:srgbClr val="E59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106"/>
              <p:cNvSpPr/>
              <p:nvPr/>
            </p:nvSpPr>
            <p:spPr>
              <a:xfrm>
                <a:off x="3773400" y="3853275"/>
                <a:ext cx="121775" cy="35725"/>
              </a:xfrm>
              <a:custGeom>
                <a:avLst/>
                <a:gdLst/>
                <a:ahLst/>
                <a:cxnLst/>
                <a:rect l="l" t="t" r="r" b="b"/>
                <a:pathLst>
                  <a:path w="4871" h="1429" extrusionOk="0">
                    <a:moveTo>
                      <a:pt x="866" y="1"/>
                    </a:moveTo>
                    <a:cubicBezTo>
                      <a:pt x="577" y="1"/>
                      <a:pt x="289" y="9"/>
                      <a:pt x="0" y="26"/>
                    </a:cubicBezTo>
                    <a:lnTo>
                      <a:pt x="0" y="231"/>
                    </a:lnTo>
                    <a:cubicBezTo>
                      <a:pt x="0" y="346"/>
                      <a:pt x="23" y="437"/>
                      <a:pt x="46" y="529"/>
                    </a:cubicBezTo>
                    <a:lnTo>
                      <a:pt x="114" y="666"/>
                    </a:lnTo>
                    <a:cubicBezTo>
                      <a:pt x="160" y="757"/>
                      <a:pt x="206" y="872"/>
                      <a:pt x="252" y="963"/>
                    </a:cubicBezTo>
                    <a:cubicBezTo>
                      <a:pt x="274" y="1055"/>
                      <a:pt x="343" y="1146"/>
                      <a:pt x="389" y="1238"/>
                    </a:cubicBezTo>
                    <a:cubicBezTo>
                      <a:pt x="480" y="1329"/>
                      <a:pt x="572" y="1375"/>
                      <a:pt x="686" y="1420"/>
                    </a:cubicBezTo>
                    <a:cubicBezTo>
                      <a:pt x="724" y="1426"/>
                      <a:pt x="763" y="1429"/>
                      <a:pt x="803" y="1429"/>
                    </a:cubicBezTo>
                    <a:cubicBezTo>
                      <a:pt x="931" y="1429"/>
                      <a:pt x="1067" y="1399"/>
                      <a:pt x="1189" y="1329"/>
                    </a:cubicBezTo>
                    <a:cubicBezTo>
                      <a:pt x="1514" y="895"/>
                      <a:pt x="1920" y="807"/>
                      <a:pt x="2344" y="807"/>
                    </a:cubicBezTo>
                    <a:cubicBezTo>
                      <a:pt x="2635" y="807"/>
                      <a:pt x="2935" y="849"/>
                      <a:pt x="3224" y="849"/>
                    </a:cubicBezTo>
                    <a:cubicBezTo>
                      <a:pt x="3534" y="862"/>
                      <a:pt x="3844" y="979"/>
                      <a:pt x="4145" y="979"/>
                    </a:cubicBezTo>
                    <a:cubicBezTo>
                      <a:pt x="4354" y="979"/>
                      <a:pt x="4559" y="922"/>
                      <a:pt x="4756" y="734"/>
                    </a:cubicBezTo>
                    <a:cubicBezTo>
                      <a:pt x="4779" y="734"/>
                      <a:pt x="4825" y="712"/>
                      <a:pt x="4848" y="666"/>
                    </a:cubicBezTo>
                    <a:cubicBezTo>
                      <a:pt x="4871" y="620"/>
                      <a:pt x="4848" y="574"/>
                      <a:pt x="4756" y="529"/>
                    </a:cubicBezTo>
                    <a:cubicBezTo>
                      <a:pt x="3482" y="173"/>
                      <a:pt x="2177" y="1"/>
                      <a:pt x="866" y="1"/>
                    </a:cubicBezTo>
                    <a:close/>
                  </a:path>
                </a:pathLst>
              </a:custGeom>
              <a:solidFill>
                <a:srgbClr val="E28A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106"/>
              <p:cNvSpPr/>
              <p:nvPr/>
            </p:nvSpPr>
            <p:spPr>
              <a:xfrm>
                <a:off x="3992325" y="3916225"/>
                <a:ext cx="78325" cy="52325"/>
              </a:xfrm>
              <a:custGeom>
                <a:avLst/>
                <a:gdLst/>
                <a:ahLst/>
                <a:cxnLst/>
                <a:rect l="l" t="t" r="r" b="b"/>
                <a:pathLst>
                  <a:path w="3133" h="2093" extrusionOk="0">
                    <a:moveTo>
                      <a:pt x="1236" y="0"/>
                    </a:moveTo>
                    <a:cubicBezTo>
                      <a:pt x="1125" y="206"/>
                      <a:pt x="948" y="225"/>
                      <a:pt x="765" y="225"/>
                    </a:cubicBezTo>
                    <a:cubicBezTo>
                      <a:pt x="724" y="225"/>
                      <a:pt x="683" y="224"/>
                      <a:pt x="641" y="224"/>
                    </a:cubicBezTo>
                    <a:cubicBezTo>
                      <a:pt x="603" y="224"/>
                      <a:pt x="564" y="225"/>
                      <a:pt x="527" y="229"/>
                    </a:cubicBezTo>
                    <a:lnTo>
                      <a:pt x="367" y="320"/>
                    </a:lnTo>
                    <a:cubicBezTo>
                      <a:pt x="1" y="892"/>
                      <a:pt x="435" y="846"/>
                      <a:pt x="801" y="892"/>
                    </a:cubicBezTo>
                    <a:cubicBezTo>
                      <a:pt x="834" y="898"/>
                      <a:pt x="870" y="901"/>
                      <a:pt x="908" y="901"/>
                    </a:cubicBezTo>
                    <a:cubicBezTo>
                      <a:pt x="1041" y="901"/>
                      <a:pt x="1198" y="868"/>
                      <a:pt x="1334" y="868"/>
                    </a:cubicBezTo>
                    <a:cubicBezTo>
                      <a:pt x="1557" y="868"/>
                      <a:pt x="1724" y="956"/>
                      <a:pt x="1647" y="1418"/>
                    </a:cubicBezTo>
                    <a:cubicBezTo>
                      <a:pt x="1533" y="1532"/>
                      <a:pt x="1464" y="1692"/>
                      <a:pt x="1464" y="1875"/>
                    </a:cubicBezTo>
                    <a:cubicBezTo>
                      <a:pt x="1554" y="2016"/>
                      <a:pt x="1651" y="2092"/>
                      <a:pt x="1758" y="2092"/>
                    </a:cubicBezTo>
                    <a:cubicBezTo>
                      <a:pt x="1843" y="2092"/>
                      <a:pt x="1935" y="2045"/>
                      <a:pt x="2036" y="1944"/>
                    </a:cubicBezTo>
                    <a:cubicBezTo>
                      <a:pt x="2113" y="1845"/>
                      <a:pt x="2194" y="1815"/>
                      <a:pt x="2281" y="1815"/>
                    </a:cubicBezTo>
                    <a:cubicBezTo>
                      <a:pt x="2376" y="1815"/>
                      <a:pt x="2477" y="1851"/>
                      <a:pt x="2585" y="1875"/>
                    </a:cubicBezTo>
                    <a:cubicBezTo>
                      <a:pt x="2752" y="1917"/>
                      <a:pt x="2871" y="1942"/>
                      <a:pt x="2951" y="1942"/>
                    </a:cubicBezTo>
                    <a:cubicBezTo>
                      <a:pt x="3133" y="1942"/>
                      <a:pt x="3115" y="1813"/>
                      <a:pt x="3019" y="1464"/>
                    </a:cubicBezTo>
                    <a:cubicBezTo>
                      <a:pt x="2951" y="1281"/>
                      <a:pt x="2836" y="1098"/>
                      <a:pt x="3042" y="938"/>
                    </a:cubicBezTo>
                    <a:cubicBezTo>
                      <a:pt x="2493" y="549"/>
                      <a:pt x="1876" y="252"/>
                      <a:pt x="1236" y="0"/>
                    </a:cubicBezTo>
                    <a:close/>
                  </a:path>
                </a:pathLst>
              </a:custGeom>
              <a:solidFill>
                <a:srgbClr val="ECA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106"/>
              <p:cNvSpPr/>
              <p:nvPr/>
            </p:nvSpPr>
            <p:spPr>
              <a:xfrm>
                <a:off x="3892300" y="3866125"/>
                <a:ext cx="13750" cy="5525"/>
              </a:xfrm>
              <a:custGeom>
                <a:avLst/>
                <a:gdLst/>
                <a:ahLst/>
                <a:cxnLst/>
                <a:rect l="l" t="t" r="r" b="b"/>
                <a:pathLst>
                  <a:path w="550" h="221" extrusionOk="0">
                    <a:moveTo>
                      <a:pt x="126" y="1"/>
                    </a:moveTo>
                    <a:cubicBezTo>
                      <a:pt x="84" y="1"/>
                      <a:pt x="42" y="5"/>
                      <a:pt x="0" y="15"/>
                    </a:cubicBezTo>
                    <a:lnTo>
                      <a:pt x="0" y="220"/>
                    </a:lnTo>
                    <a:lnTo>
                      <a:pt x="549" y="198"/>
                    </a:lnTo>
                    <a:cubicBezTo>
                      <a:pt x="440" y="70"/>
                      <a:pt x="287" y="1"/>
                      <a:pt x="126" y="1"/>
                    </a:cubicBezTo>
                    <a:close/>
                  </a:path>
                </a:pathLst>
              </a:custGeom>
              <a:solidFill>
                <a:srgbClr val="EDA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106"/>
              <p:cNvSpPr/>
              <p:nvPr/>
            </p:nvSpPr>
            <p:spPr>
              <a:xfrm>
                <a:off x="4362200" y="4197475"/>
                <a:ext cx="5750" cy="6300"/>
              </a:xfrm>
              <a:custGeom>
                <a:avLst/>
                <a:gdLst/>
                <a:ahLst/>
                <a:cxnLst/>
                <a:rect l="l" t="t" r="r" b="b"/>
                <a:pathLst>
                  <a:path w="230" h="252" extrusionOk="0">
                    <a:moveTo>
                      <a:pt x="1" y="0"/>
                    </a:moveTo>
                    <a:lnTo>
                      <a:pt x="229" y="252"/>
                    </a:lnTo>
                    <a:cubicBezTo>
                      <a:pt x="229" y="138"/>
                      <a:pt x="138" y="23"/>
                      <a:pt x="1" y="0"/>
                    </a:cubicBezTo>
                    <a:close/>
                  </a:path>
                </a:pathLst>
              </a:custGeom>
              <a:solidFill>
                <a:srgbClr val="B83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106"/>
              <p:cNvSpPr/>
              <p:nvPr/>
            </p:nvSpPr>
            <p:spPr>
              <a:xfrm>
                <a:off x="3302900" y="3903075"/>
                <a:ext cx="199550" cy="108625"/>
              </a:xfrm>
              <a:custGeom>
                <a:avLst/>
                <a:gdLst/>
                <a:ahLst/>
                <a:cxnLst/>
                <a:rect l="l" t="t" r="r" b="b"/>
                <a:pathLst>
                  <a:path w="7982" h="4345" extrusionOk="0">
                    <a:moveTo>
                      <a:pt x="6541" y="0"/>
                    </a:moveTo>
                    <a:cubicBezTo>
                      <a:pt x="6289" y="526"/>
                      <a:pt x="5809" y="618"/>
                      <a:pt x="5306" y="755"/>
                    </a:cubicBezTo>
                    <a:cubicBezTo>
                      <a:pt x="4117" y="1029"/>
                      <a:pt x="2973" y="1601"/>
                      <a:pt x="2013" y="2378"/>
                    </a:cubicBezTo>
                    <a:cubicBezTo>
                      <a:pt x="1830" y="2607"/>
                      <a:pt x="1556" y="2721"/>
                      <a:pt x="1281" y="2767"/>
                    </a:cubicBezTo>
                    <a:cubicBezTo>
                      <a:pt x="915" y="3087"/>
                      <a:pt x="550" y="3384"/>
                      <a:pt x="207" y="3727"/>
                    </a:cubicBezTo>
                    <a:cubicBezTo>
                      <a:pt x="1" y="3933"/>
                      <a:pt x="92" y="4093"/>
                      <a:pt x="527" y="4253"/>
                    </a:cubicBezTo>
                    <a:cubicBezTo>
                      <a:pt x="572" y="4314"/>
                      <a:pt x="649" y="4345"/>
                      <a:pt x="722" y="4345"/>
                    </a:cubicBezTo>
                    <a:cubicBezTo>
                      <a:pt x="758" y="4345"/>
                      <a:pt x="794" y="4337"/>
                      <a:pt x="824" y="4322"/>
                    </a:cubicBezTo>
                    <a:cubicBezTo>
                      <a:pt x="984" y="4253"/>
                      <a:pt x="1121" y="4162"/>
                      <a:pt x="1258" y="4070"/>
                    </a:cubicBezTo>
                    <a:cubicBezTo>
                      <a:pt x="2265" y="3407"/>
                      <a:pt x="3431" y="3041"/>
                      <a:pt x="4437" y="2401"/>
                    </a:cubicBezTo>
                    <a:cubicBezTo>
                      <a:pt x="5535" y="1669"/>
                      <a:pt x="6952" y="1464"/>
                      <a:pt x="7958" y="526"/>
                    </a:cubicBezTo>
                    <a:cubicBezTo>
                      <a:pt x="7981" y="320"/>
                      <a:pt x="7913" y="137"/>
                      <a:pt x="7775" y="0"/>
                    </a:cubicBezTo>
                    <a:close/>
                  </a:path>
                </a:pathLst>
              </a:custGeom>
              <a:solidFill>
                <a:srgbClr val="F0A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106"/>
              <p:cNvSpPr/>
              <p:nvPr/>
            </p:nvSpPr>
            <p:spPr>
              <a:xfrm>
                <a:off x="3164175" y="4048800"/>
                <a:ext cx="114750" cy="117550"/>
              </a:xfrm>
              <a:custGeom>
                <a:avLst/>
                <a:gdLst/>
                <a:ahLst/>
                <a:cxnLst/>
                <a:rect l="l" t="t" r="r" b="b"/>
                <a:pathLst>
                  <a:path w="4590" h="4702" extrusionOk="0">
                    <a:moveTo>
                      <a:pt x="4280" y="1"/>
                    </a:moveTo>
                    <a:cubicBezTo>
                      <a:pt x="4217" y="1"/>
                      <a:pt x="4152" y="28"/>
                      <a:pt x="4086" y="94"/>
                    </a:cubicBezTo>
                    <a:cubicBezTo>
                      <a:pt x="3515" y="665"/>
                      <a:pt x="2737" y="1031"/>
                      <a:pt x="2303" y="1763"/>
                    </a:cubicBezTo>
                    <a:cubicBezTo>
                      <a:pt x="2074" y="2174"/>
                      <a:pt x="1731" y="2495"/>
                      <a:pt x="1319" y="2700"/>
                    </a:cubicBezTo>
                    <a:cubicBezTo>
                      <a:pt x="1182" y="2700"/>
                      <a:pt x="1091" y="2815"/>
                      <a:pt x="1068" y="2952"/>
                    </a:cubicBezTo>
                    <a:cubicBezTo>
                      <a:pt x="1068" y="3203"/>
                      <a:pt x="954" y="3432"/>
                      <a:pt x="725" y="3569"/>
                    </a:cubicBezTo>
                    <a:cubicBezTo>
                      <a:pt x="405" y="3775"/>
                      <a:pt x="176" y="4072"/>
                      <a:pt x="39" y="4438"/>
                    </a:cubicBezTo>
                    <a:cubicBezTo>
                      <a:pt x="1" y="4609"/>
                      <a:pt x="42" y="4701"/>
                      <a:pt x="188" y="4701"/>
                    </a:cubicBezTo>
                    <a:cubicBezTo>
                      <a:pt x="218" y="4701"/>
                      <a:pt x="252" y="4698"/>
                      <a:pt x="290" y="4690"/>
                    </a:cubicBezTo>
                    <a:cubicBezTo>
                      <a:pt x="1571" y="3203"/>
                      <a:pt x="2760" y="1649"/>
                      <a:pt x="4384" y="505"/>
                    </a:cubicBezTo>
                    <a:cubicBezTo>
                      <a:pt x="4452" y="414"/>
                      <a:pt x="4521" y="322"/>
                      <a:pt x="4589" y="208"/>
                    </a:cubicBezTo>
                    <a:cubicBezTo>
                      <a:pt x="4501" y="90"/>
                      <a:pt x="4394" y="1"/>
                      <a:pt x="4280" y="1"/>
                    </a:cubicBezTo>
                    <a:close/>
                  </a:path>
                </a:pathLst>
              </a:custGeom>
              <a:solidFill>
                <a:srgbClr val="E385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106"/>
              <p:cNvSpPr/>
              <p:nvPr/>
            </p:nvSpPr>
            <p:spPr>
              <a:xfrm>
                <a:off x="3286900" y="4009975"/>
                <a:ext cx="37750" cy="32025"/>
              </a:xfrm>
              <a:custGeom>
                <a:avLst/>
                <a:gdLst/>
                <a:ahLst/>
                <a:cxnLst/>
                <a:rect l="l" t="t" r="r" b="b"/>
                <a:pathLst>
                  <a:path w="1510" h="1281" extrusionOk="0">
                    <a:moveTo>
                      <a:pt x="1167" y="0"/>
                    </a:moveTo>
                    <a:cubicBezTo>
                      <a:pt x="984" y="458"/>
                      <a:pt x="435" y="503"/>
                      <a:pt x="161" y="869"/>
                    </a:cubicBezTo>
                    <a:cubicBezTo>
                      <a:pt x="46" y="1029"/>
                      <a:pt x="1" y="1144"/>
                      <a:pt x="183" y="1281"/>
                    </a:cubicBezTo>
                    <a:cubicBezTo>
                      <a:pt x="687" y="1075"/>
                      <a:pt x="1121" y="732"/>
                      <a:pt x="1441" y="297"/>
                    </a:cubicBezTo>
                    <a:cubicBezTo>
                      <a:pt x="1464" y="297"/>
                      <a:pt x="1487" y="275"/>
                      <a:pt x="1487" y="183"/>
                    </a:cubicBezTo>
                    <a:cubicBezTo>
                      <a:pt x="1510" y="115"/>
                      <a:pt x="1464" y="46"/>
                      <a:pt x="1418" y="0"/>
                    </a:cubicBezTo>
                    <a:close/>
                  </a:path>
                </a:pathLst>
              </a:custGeom>
              <a:solidFill>
                <a:srgbClr val="DF7E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106"/>
              <p:cNvSpPr/>
              <p:nvPr/>
            </p:nvSpPr>
            <p:spPr>
              <a:xfrm>
                <a:off x="3172000" y="4105950"/>
                <a:ext cx="25175" cy="16650"/>
              </a:xfrm>
              <a:custGeom>
                <a:avLst/>
                <a:gdLst/>
                <a:ahLst/>
                <a:cxnLst/>
                <a:rect l="l" t="t" r="r" b="b"/>
                <a:pathLst>
                  <a:path w="1007" h="666" extrusionOk="0">
                    <a:moveTo>
                      <a:pt x="708" y="1"/>
                    </a:moveTo>
                    <a:cubicBezTo>
                      <a:pt x="649" y="1"/>
                      <a:pt x="571" y="20"/>
                      <a:pt x="458" y="49"/>
                    </a:cubicBezTo>
                    <a:lnTo>
                      <a:pt x="0" y="163"/>
                    </a:lnTo>
                    <a:lnTo>
                      <a:pt x="0" y="414"/>
                    </a:lnTo>
                    <a:lnTo>
                      <a:pt x="755" y="666"/>
                    </a:lnTo>
                    <a:lnTo>
                      <a:pt x="1006" y="414"/>
                    </a:lnTo>
                    <a:cubicBezTo>
                      <a:pt x="880" y="98"/>
                      <a:pt x="841" y="1"/>
                      <a:pt x="708" y="1"/>
                    </a:cubicBezTo>
                    <a:close/>
                  </a:path>
                </a:pathLst>
              </a:custGeom>
              <a:solidFill>
                <a:srgbClr val="F0B0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106"/>
              <p:cNvSpPr/>
              <p:nvPr/>
            </p:nvSpPr>
            <p:spPr>
              <a:xfrm>
                <a:off x="3070250" y="4174750"/>
                <a:ext cx="67475" cy="114775"/>
              </a:xfrm>
              <a:custGeom>
                <a:avLst/>
                <a:gdLst/>
                <a:ahLst/>
                <a:cxnLst/>
                <a:rect l="l" t="t" r="r" b="b"/>
                <a:pathLst>
                  <a:path w="2699" h="4591" extrusionOk="0">
                    <a:moveTo>
                      <a:pt x="2343" y="0"/>
                    </a:moveTo>
                    <a:cubicBezTo>
                      <a:pt x="2215" y="0"/>
                      <a:pt x="2110" y="129"/>
                      <a:pt x="2058" y="338"/>
                    </a:cubicBezTo>
                    <a:cubicBezTo>
                      <a:pt x="2012" y="544"/>
                      <a:pt x="1898" y="727"/>
                      <a:pt x="1967" y="932"/>
                    </a:cubicBezTo>
                    <a:cubicBezTo>
                      <a:pt x="1989" y="1047"/>
                      <a:pt x="2035" y="1252"/>
                      <a:pt x="1898" y="1252"/>
                    </a:cubicBezTo>
                    <a:cubicBezTo>
                      <a:pt x="1166" y="1321"/>
                      <a:pt x="1029" y="2053"/>
                      <a:pt x="549" y="2419"/>
                    </a:cubicBezTo>
                    <a:cubicBezTo>
                      <a:pt x="572" y="3059"/>
                      <a:pt x="480" y="3676"/>
                      <a:pt x="46" y="4179"/>
                    </a:cubicBezTo>
                    <a:cubicBezTo>
                      <a:pt x="0" y="4568"/>
                      <a:pt x="274" y="4568"/>
                      <a:pt x="549" y="4591"/>
                    </a:cubicBezTo>
                    <a:cubicBezTo>
                      <a:pt x="1486" y="3516"/>
                      <a:pt x="2378" y="2419"/>
                      <a:pt x="2561" y="909"/>
                    </a:cubicBezTo>
                    <a:cubicBezTo>
                      <a:pt x="2584" y="749"/>
                      <a:pt x="2607" y="589"/>
                      <a:pt x="2653" y="429"/>
                    </a:cubicBezTo>
                    <a:cubicBezTo>
                      <a:pt x="2698" y="269"/>
                      <a:pt x="2630" y="86"/>
                      <a:pt x="2470" y="41"/>
                    </a:cubicBezTo>
                    <a:cubicBezTo>
                      <a:pt x="2426" y="13"/>
                      <a:pt x="2383" y="0"/>
                      <a:pt x="2343" y="0"/>
                    </a:cubicBezTo>
                    <a:close/>
                  </a:path>
                </a:pathLst>
              </a:custGeom>
              <a:solidFill>
                <a:srgbClr val="F0A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106"/>
              <p:cNvSpPr/>
              <p:nvPr/>
            </p:nvSpPr>
            <p:spPr>
              <a:xfrm>
                <a:off x="3079950" y="4160325"/>
                <a:ext cx="91500" cy="137775"/>
              </a:xfrm>
              <a:custGeom>
                <a:avLst/>
                <a:gdLst/>
                <a:ahLst/>
                <a:cxnLst/>
                <a:rect l="l" t="t" r="r" b="b"/>
                <a:pathLst>
                  <a:path w="3660" h="5511" extrusionOk="0">
                    <a:moveTo>
                      <a:pt x="3019" y="0"/>
                    </a:moveTo>
                    <a:cubicBezTo>
                      <a:pt x="2928" y="23"/>
                      <a:pt x="2836" y="69"/>
                      <a:pt x="2745" y="137"/>
                    </a:cubicBezTo>
                    <a:lnTo>
                      <a:pt x="2676" y="252"/>
                    </a:lnTo>
                    <a:cubicBezTo>
                      <a:pt x="2653" y="732"/>
                      <a:pt x="2745" y="1235"/>
                      <a:pt x="2173" y="1509"/>
                    </a:cubicBezTo>
                    <a:cubicBezTo>
                      <a:pt x="1624" y="2744"/>
                      <a:pt x="961" y="3910"/>
                      <a:pt x="161" y="5008"/>
                    </a:cubicBezTo>
                    <a:cubicBezTo>
                      <a:pt x="24" y="5305"/>
                      <a:pt x="1" y="5511"/>
                      <a:pt x="412" y="5511"/>
                    </a:cubicBezTo>
                    <a:cubicBezTo>
                      <a:pt x="1190" y="4208"/>
                      <a:pt x="1990" y="2904"/>
                      <a:pt x="2768" y="1601"/>
                    </a:cubicBezTo>
                    <a:cubicBezTo>
                      <a:pt x="3042" y="1143"/>
                      <a:pt x="3362" y="686"/>
                      <a:pt x="3659" y="252"/>
                    </a:cubicBezTo>
                    <a:lnTo>
                      <a:pt x="3408" y="0"/>
                    </a:lnTo>
                    <a:close/>
                  </a:path>
                </a:pathLst>
              </a:custGeom>
              <a:solidFill>
                <a:srgbClr val="E793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106"/>
              <p:cNvSpPr/>
              <p:nvPr/>
            </p:nvSpPr>
            <p:spPr>
              <a:xfrm>
                <a:off x="3135400" y="4151300"/>
                <a:ext cx="24050" cy="15325"/>
              </a:xfrm>
              <a:custGeom>
                <a:avLst/>
                <a:gdLst/>
                <a:ahLst/>
                <a:cxnLst/>
                <a:rect l="l" t="t" r="r" b="b"/>
                <a:pathLst>
                  <a:path w="962" h="613" extrusionOk="0">
                    <a:moveTo>
                      <a:pt x="510" y="1"/>
                    </a:moveTo>
                    <a:cubicBezTo>
                      <a:pt x="325" y="1"/>
                      <a:pt x="148" y="103"/>
                      <a:pt x="69" y="293"/>
                    </a:cubicBezTo>
                    <a:cubicBezTo>
                      <a:pt x="1" y="544"/>
                      <a:pt x="275" y="567"/>
                      <a:pt x="458" y="613"/>
                    </a:cubicBezTo>
                    <a:cubicBezTo>
                      <a:pt x="595" y="453"/>
                      <a:pt x="824" y="498"/>
                      <a:pt x="961" y="361"/>
                    </a:cubicBezTo>
                    <a:cubicBezTo>
                      <a:pt x="893" y="247"/>
                      <a:pt x="847" y="132"/>
                      <a:pt x="755" y="64"/>
                    </a:cubicBezTo>
                    <a:cubicBezTo>
                      <a:pt x="678" y="21"/>
                      <a:pt x="593" y="1"/>
                      <a:pt x="510" y="1"/>
                    </a:cubicBezTo>
                    <a:close/>
                  </a:path>
                </a:pathLst>
              </a:custGeom>
              <a:solidFill>
                <a:srgbClr val="F0A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106"/>
              <p:cNvSpPr/>
              <p:nvPr/>
            </p:nvSpPr>
            <p:spPr>
              <a:xfrm>
                <a:off x="3626475" y="3858525"/>
                <a:ext cx="153225" cy="29125"/>
              </a:xfrm>
              <a:custGeom>
                <a:avLst/>
                <a:gdLst/>
                <a:ahLst/>
                <a:cxnLst/>
                <a:rect l="l" t="t" r="r" b="b"/>
                <a:pathLst>
                  <a:path w="6129" h="1165" extrusionOk="0">
                    <a:moveTo>
                      <a:pt x="3980" y="0"/>
                    </a:moveTo>
                    <a:cubicBezTo>
                      <a:pt x="2788" y="0"/>
                      <a:pt x="1609" y="299"/>
                      <a:pt x="412" y="319"/>
                    </a:cubicBezTo>
                    <a:cubicBezTo>
                      <a:pt x="320" y="342"/>
                      <a:pt x="206" y="456"/>
                      <a:pt x="115" y="524"/>
                    </a:cubicBezTo>
                    <a:cubicBezTo>
                      <a:pt x="0" y="845"/>
                      <a:pt x="160" y="1028"/>
                      <a:pt x="412" y="1165"/>
                    </a:cubicBezTo>
                    <a:cubicBezTo>
                      <a:pt x="1063" y="1073"/>
                      <a:pt x="1713" y="1042"/>
                      <a:pt x="2365" y="1042"/>
                    </a:cubicBezTo>
                    <a:cubicBezTo>
                      <a:pt x="3500" y="1042"/>
                      <a:pt x="4638" y="1136"/>
                      <a:pt x="5786" y="1165"/>
                    </a:cubicBezTo>
                    <a:cubicBezTo>
                      <a:pt x="6083" y="936"/>
                      <a:pt x="5717" y="456"/>
                      <a:pt x="6129" y="273"/>
                    </a:cubicBezTo>
                    <a:lnTo>
                      <a:pt x="5877" y="21"/>
                    </a:lnTo>
                    <a:cubicBezTo>
                      <a:pt x="5572" y="21"/>
                      <a:pt x="5267" y="42"/>
                      <a:pt x="4962" y="42"/>
                    </a:cubicBezTo>
                    <a:cubicBezTo>
                      <a:pt x="4810" y="42"/>
                      <a:pt x="4657" y="37"/>
                      <a:pt x="4505" y="21"/>
                    </a:cubicBezTo>
                    <a:cubicBezTo>
                      <a:pt x="4330" y="7"/>
                      <a:pt x="4155" y="0"/>
                      <a:pt x="3980" y="0"/>
                    </a:cubicBezTo>
                    <a:close/>
                  </a:path>
                </a:pathLst>
              </a:custGeom>
              <a:solidFill>
                <a:srgbClr val="EB9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106"/>
              <p:cNvSpPr/>
              <p:nvPr/>
            </p:nvSpPr>
            <p:spPr>
              <a:xfrm>
                <a:off x="3497850" y="3871575"/>
                <a:ext cx="137800" cy="46375"/>
              </a:xfrm>
              <a:custGeom>
                <a:avLst/>
                <a:gdLst/>
                <a:ahLst/>
                <a:cxnLst/>
                <a:rect l="l" t="t" r="r" b="b"/>
                <a:pathLst>
                  <a:path w="5512" h="1855" extrusionOk="0">
                    <a:moveTo>
                      <a:pt x="3864" y="0"/>
                    </a:moveTo>
                    <a:cubicBezTo>
                      <a:pt x="3238" y="0"/>
                      <a:pt x="2618" y="40"/>
                      <a:pt x="2013" y="277"/>
                    </a:cubicBezTo>
                    <a:cubicBezTo>
                      <a:pt x="1441" y="551"/>
                      <a:pt x="961" y="1031"/>
                      <a:pt x="252" y="1031"/>
                    </a:cubicBezTo>
                    <a:lnTo>
                      <a:pt x="0" y="1260"/>
                    </a:lnTo>
                    <a:lnTo>
                      <a:pt x="0" y="1763"/>
                    </a:lnTo>
                    <a:cubicBezTo>
                      <a:pt x="61" y="1824"/>
                      <a:pt x="143" y="1855"/>
                      <a:pt x="224" y="1855"/>
                    </a:cubicBezTo>
                    <a:cubicBezTo>
                      <a:pt x="265" y="1855"/>
                      <a:pt x="305" y="1847"/>
                      <a:pt x="343" y="1832"/>
                    </a:cubicBezTo>
                    <a:cubicBezTo>
                      <a:pt x="984" y="1512"/>
                      <a:pt x="1670" y="1557"/>
                      <a:pt x="2333" y="1512"/>
                    </a:cubicBezTo>
                    <a:cubicBezTo>
                      <a:pt x="3179" y="1352"/>
                      <a:pt x="4002" y="917"/>
                      <a:pt x="4894" y="871"/>
                    </a:cubicBezTo>
                    <a:cubicBezTo>
                      <a:pt x="4925" y="877"/>
                      <a:pt x="4956" y="879"/>
                      <a:pt x="4987" y="879"/>
                    </a:cubicBezTo>
                    <a:cubicBezTo>
                      <a:pt x="5224" y="879"/>
                      <a:pt x="5430" y="728"/>
                      <a:pt x="5511" y="506"/>
                    </a:cubicBezTo>
                    <a:lnTo>
                      <a:pt x="5260" y="2"/>
                    </a:lnTo>
                    <a:cubicBezTo>
                      <a:pt x="5116" y="8"/>
                      <a:pt x="4973" y="11"/>
                      <a:pt x="4829" y="11"/>
                    </a:cubicBezTo>
                    <a:cubicBezTo>
                      <a:pt x="4507" y="11"/>
                      <a:pt x="4185" y="0"/>
                      <a:pt x="3864" y="0"/>
                    </a:cubicBezTo>
                    <a:close/>
                  </a:path>
                </a:pathLst>
              </a:custGeom>
              <a:solidFill>
                <a:srgbClr val="EEA7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106"/>
              <p:cNvSpPr/>
              <p:nvPr/>
            </p:nvSpPr>
            <p:spPr>
              <a:xfrm>
                <a:off x="3057100" y="4278650"/>
                <a:ext cx="33750" cy="51475"/>
              </a:xfrm>
              <a:custGeom>
                <a:avLst/>
                <a:gdLst/>
                <a:ahLst/>
                <a:cxnLst/>
                <a:rect l="l" t="t" r="r" b="b"/>
                <a:pathLst>
                  <a:path w="1350" h="2059" extrusionOk="0">
                    <a:moveTo>
                      <a:pt x="572" y="1"/>
                    </a:moveTo>
                    <a:cubicBezTo>
                      <a:pt x="0" y="252"/>
                      <a:pt x="69" y="778"/>
                      <a:pt x="69" y="1258"/>
                    </a:cubicBezTo>
                    <a:cubicBezTo>
                      <a:pt x="297" y="1350"/>
                      <a:pt x="480" y="1533"/>
                      <a:pt x="572" y="1761"/>
                    </a:cubicBezTo>
                    <a:cubicBezTo>
                      <a:pt x="663" y="1876"/>
                      <a:pt x="686" y="2036"/>
                      <a:pt x="846" y="2059"/>
                    </a:cubicBezTo>
                    <a:cubicBezTo>
                      <a:pt x="1006" y="1921"/>
                      <a:pt x="1098" y="1716"/>
                      <a:pt x="1075" y="1510"/>
                    </a:cubicBezTo>
                    <a:cubicBezTo>
                      <a:pt x="1029" y="1441"/>
                      <a:pt x="846" y="1304"/>
                      <a:pt x="1121" y="1304"/>
                    </a:cubicBezTo>
                    <a:cubicBezTo>
                      <a:pt x="1258" y="1167"/>
                      <a:pt x="1349" y="984"/>
                      <a:pt x="1326" y="778"/>
                    </a:cubicBezTo>
                    <a:cubicBezTo>
                      <a:pt x="1143" y="664"/>
                      <a:pt x="1052" y="481"/>
                      <a:pt x="1075" y="275"/>
                    </a:cubicBezTo>
                    <a:lnTo>
                      <a:pt x="1075" y="275"/>
                    </a:lnTo>
                    <a:cubicBezTo>
                      <a:pt x="1057" y="277"/>
                      <a:pt x="1040" y="278"/>
                      <a:pt x="1023" y="278"/>
                    </a:cubicBezTo>
                    <a:cubicBezTo>
                      <a:pt x="838" y="278"/>
                      <a:pt x="676" y="168"/>
                      <a:pt x="572" y="1"/>
                    </a:cubicBezTo>
                    <a:close/>
                  </a:path>
                </a:pathLst>
              </a:custGeom>
              <a:solidFill>
                <a:srgbClr val="EC9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106"/>
              <p:cNvSpPr/>
              <p:nvPr/>
            </p:nvSpPr>
            <p:spPr>
              <a:xfrm>
                <a:off x="3052525" y="4310675"/>
                <a:ext cx="6300" cy="6300"/>
              </a:xfrm>
              <a:custGeom>
                <a:avLst/>
                <a:gdLst/>
                <a:ahLst/>
                <a:cxnLst/>
                <a:rect l="l" t="t" r="r" b="b"/>
                <a:pathLst>
                  <a:path w="252" h="252" extrusionOk="0">
                    <a:moveTo>
                      <a:pt x="252" y="0"/>
                    </a:moveTo>
                    <a:lnTo>
                      <a:pt x="0" y="252"/>
                    </a:lnTo>
                    <a:close/>
                  </a:path>
                </a:pathLst>
              </a:custGeom>
              <a:solidFill>
                <a:srgbClr val="EC9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106"/>
              <p:cNvSpPr/>
              <p:nvPr/>
            </p:nvSpPr>
            <p:spPr>
              <a:xfrm>
                <a:off x="4160975" y="5094775"/>
                <a:ext cx="115500" cy="100025"/>
              </a:xfrm>
              <a:custGeom>
                <a:avLst/>
                <a:gdLst/>
                <a:ahLst/>
                <a:cxnLst/>
                <a:rect l="l" t="t" r="r" b="b"/>
                <a:pathLst>
                  <a:path w="4620" h="4001" extrusionOk="0">
                    <a:moveTo>
                      <a:pt x="4391" y="0"/>
                    </a:moveTo>
                    <a:cubicBezTo>
                      <a:pt x="4370" y="0"/>
                      <a:pt x="4347" y="3"/>
                      <a:pt x="4322" y="9"/>
                    </a:cubicBezTo>
                    <a:cubicBezTo>
                      <a:pt x="4139" y="55"/>
                      <a:pt x="3957" y="169"/>
                      <a:pt x="3819" y="329"/>
                    </a:cubicBezTo>
                    <a:cubicBezTo>
                      <a:pt x="3408" y="695"/>
                      <a:pt x="3065" y="1175"/>
                      <a:pt x="2539" y="1473"/>
                    </a:cubicBezTo>
                    <a:cubicBezTo>
                      <a:pt x="2150" y="1770"/>
                      <a:pt x="1761" y="2067"/>
                      <a:pt x="1350" y="2319"/>
                    </a:cubicBezTo>
                    <a:cubicBezTo>
                      <a:pt x="1144" y="2433"/>
                      <a:pt x="984" y="2570"/>
                      <a:pt x="847" y="2753"/>
                    </a:cubicBezTo>
                    <a:cubicBezTo>
                      <a:pt x="732" y="2890"/>
                      <a:pt x="595" y="2982"/>
                      <a:pt x="435" y="3073"/>
                    </a:cubicBezTo>
                    <a:cubicBezTo>
                      <a:pt x="115" y="3302"/>
                      <a:pt x="1" y="3622"/>
                      <a:pt x="275" y="3896"/>
                    </a:cubicBezTo>
                    <a:cubicBezTo>
                      <a:pt x="356" y="3971"/>
                      <a:pt x="432" y="4000"/>
                      <a:pt x="505" y="4000"/>
                    </a:cubicBezTo>
                    <a:cubicBezTo>
                      <a:pt x="699" y="4000"/>
                      <a:pt x="870" y="3797"/>
                      <a:pt x="1052" y="3713"/>
                    </a:cubicBezTo>
                    <a:cubicBezTo>
                      <a:pt x="1167" y="3553"/>
                      <a:pt x="1418" y="3599"/>
                      <a:pt x="1533" y="3462"/>
                    </a:cubicBezTo>
                    <a:cubicBezTo>
                      <a:pt x="1624" y="3073"/>
                      <a:pt x="2059" y="3142"/>
                      <a:pt x="2287" y="2959"/>
                    </a:cubicBezTo>
                    <a:cubicBezTo>
                      <a:pt x="2424" y="2799"/>
                      <a:pt x="2653" y="2890"/>
                      <a:pt x="2767" y="2707"/>
                    </a:cubicBezTo>
                    <a:cubicBezTo>
                      <a:pt x="2973" y="2433"/>
                      <a:pt x="3179" y="2204"/>
                      <a:pt x="3431" y="1976"/>
                    </a:cubicBezTo>
                    <a:cubicBezTo>
                      <a:pt x="3979" y="1518"/>
                      <a:pt x="4185" y="832"/>
                      <a:pt x="4597" y="261"/>
                    </a:cubicBezTo>
                    <a:cubicBezTo>
                      <a:pt x="4620" y="192"/>
                      <a:pt x="4597" y="101"/>
                      <a:pt x="4551" y="55"/>
                    </a:cubicBezTo>
                    <a:cubicBezTo>
                      <a:pt x="4501" y="21"/>
                      <a:pt x="4451" y="0"/>
                      <a:pt x="4391" y="0"/>
                    </a:cubicBezTo>
                    <a:close/>
                  </a:path>
                </a:pathLst>
              </a:custGeom>
              <a:solidFill>
                <a:srgbClr val="CB5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106"/>
              <p:cNvSpPr/>
              <p:nvPr/>
            </p:nvSpPr>
            <p:spPr>
              <a:xfrm>
                <a:off x="4322750" y="4886325"/>
                <a:ext cx="92075" cy="145075"/>
              </a:xfrm>
              <a:custGeom>
                <a:avLst/>
                <a:gdLst/>
                <a:ahLst/>
                <a:cxnLst/>
                <a:rect l="l" t="t" r="r" b="b"/>
                <a:pathLst>
                  <a:path w="3683" h="5803" extrusionOk="0">
                    <a:moveTo>
                      <a:pt x="3591" y="1"/>
                    </a:moveTo>
                    <a:cubicBezTo>
                      <a:pt x="2150" y="641"/>
                      <a:pt x="2219" y="2242"/>
                      <a:pt x="1441" y="3316"/>
                    </a:cubicBezTo>
                    <a:cubicBezTo>
                      <a:pt x="1383" y="3521"/>
                      <a:pt x="1287" y="3632"/>
                      <a:pt x="1148" y="3632"/>
                    </a:cubicBezTo>
                    <a:cubicBezTo>
                      <a:pt x="1070" y="3632"/>
                      <a:pt x="977" y="3597"/>
                      <a:pt x="870" y="3522"/>
                    </a:cubicBezTo>
                    <a:cubicBezTo>
                      <a:pt x="824" y="3499"/>
                      <a:pt x="773" y="3488"/>
                      <a:pt x="718" y="3488"/>
                    </a:cubicBezTo>
                    <a:cubicBezTo>
                      <a:pt x="664" y="3488"/>
                      <a:pt x="607" y="3499"/>
                      <a:pt x="550" y="3522"/>
                    </a:cubicBezTo>
                    <a:cubicBezTo>
                      <a:pt x="390" y="3682"/>
                      <a:pt x="298" y="3865"/>
                      <a:pt x="252" y="4094"/>
                    </a:cubicBezTo>
                    <a:cubicBezTo>
                      <a:pt x="207" y="4254"/>
                      <a:pt x="230" y="4414"/>
                      <a:pt x="344" y="4551"/>
                    </a:cubicBezTo>
                    <a:lnTo>
                      <a:pt x="344" y="4803"/>
                    </a:lnTo>
                    <a:cubicBezTo>
                      <a:pt x="207" y="5146"/>
                      <a:pt x="1" y="5603"/>
                      <a:pt x="412" y="5763"/>
                    </a:cubicBezTo>
                    <a:cubicBezTo>
                      <a:pt x="470" y="5790"/>
                      <a:pt x="521" y="5802"/>
                      <a:pt x="567" y="5802"/>
                    </a:cubicBezTo>
                    <a:cubicBezTo>
                      <a:pt x="830" y="5802"/>
                      <a:pt x="920" y="5406"/>
                      <a:pt x="1076" y="5191"/>
                    </a:cubicBezTo>
                    <a:cubicBezTo>
                      <a:pt x="1167" y="5077"/>
                      <a:pt x="1236" y="4917"/>
                      <a:pt x="1327" y="4780"/>
                    </a:cubicBezTo>
                    <a:cubicBezTo>
                      <a:pt x="2059" y="4025"/>
                      <a:pt x="2631" y="3111"/>
                      <a:pt x="2996" y="2104"/>
                    </a:cubicBezTo>
                    <a:cubicBezTo>
                      <a:pt x="3019" y="2082"/>
                      <a:pt x="3065" y="2059"/>
                      <a:pt x="3088" y="2013"/>
                    </a:cubicBezTo>
                    <a:cubicBezTo>
                      <a:pt x="3156" y="1761"/>
                      <a:pt x="3271" y="1487"/>
                      <a:pt x="3385" y="1236"/>
                    </a:cubicBezTo>
                    <a:cubicBezTo>
                      <a:pt x="3522" y="938"/>
                      <a:pt x="3591" y="618"/>
                      <a:pt x="3614" y="298"/>
                    </a:cubicBezTo>
                    <a:cubicBezTo>
                      <a:pt x="3637" y="298"/>
                      <a:pt x="3660" y="275"/>
                      <a:pt x="3660" y="207"/>
                    </a:cubicBezTo>
                    <a:cubicBezTo>
                      <a:pt x="3682" y="115"/>
                      <a:pt x="3660" y="46"/>
                      <a:pt x="35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106"/>
              <p:cNvSpPr/>
              <p:nvPr/>
            </p:nvSpPr>
            <p:spPr>
              <a:xfrm>
                <a:off x="4314175" y="5005800"/>
                <a:ext cx="41775" cy="46400"/>
              </a:xfrm>
              <a:custGeom>
                <a:avLst/>
                <a:gdLst/>
                <a:ahLst/>
                <a:cxnLst/>
                <a:rect l="l" t="t" r="r" b="b"/>
                <a:pathLst>
                  <a:path w="1671" h="1856" extrusionOk="0">
                    <a:moveTo>
                      <a:pt x="664" y="1"/>
                    </a:moveTo>
                    <a:cubicBezTo>
                      <a:pt x="184" y="458"/>
                      <a:pt x="1" y="1144"/>
                      <a:pt x="161" y="1784"/>
                    </a:cubicBezTo>
                    <a:cubicBezTo>
                      <a:pt x="172" y="1833"/>
                      <a:pt x="204" y="1855"/>
                      <a:pt x="251" y="1855"/>
                    </a:cubicBezTo>
                    <a:cubicBezTo>
                      <a:pt x="493" y="1855"/>
                      <a:pt x="1143" y="1262"/>
                      <a:pt x="1487" y="573"/>
                    </a:cubicBezTo>
                    <a:cubicBezTo>
                      <a:pt x="1556" y="390"/>
                      <a:pt x="1624" y="207"/>
                      <a:pt x="1670" y="1"/>
                    </a:cubicBezTo>
                    <a:lnTo>
                      <a:pt x="1670" y="1"/>
                    </a:lnTo>
                    <a:cubicBezTo>
                      <a:pt x="1533" y="92"/>
                      <a:pt x="1396" y="207"/>
                      <a:pt x="1281" y="321"/>
                    </a:cubicBezTo>
                    <a:cubicBezTo>
                      <a:pt x="1190" y="435"/>
                      <a:pt x="1121" y="595"/>
                      <a:pt x="1007" y="733"/>
                    </a:cubicBezTo>
                    <a:cubicBezTo>
                      <a:pt x="970" y="770"/>
                      <a:pt x="917" y="807"/>
                      <a:pt x="849" y="807"/>
                    </a:cubicBezTo>
                    <a:cubicBezTo>
                      <a:pt x="834" y="807"/>
                      <a:pt x="818" y="805"/>
                      <a:pt x="801" y="801"/>
                    </a:cubicBezTo>
                    <a:cubicBezTo>
                      <a:pt x="755" y="801"/>
                      <a:pt x="687" y="687"/>
                      <a:pt x="687" y="618"/>
                    </a:cubicBezTo>
                    <a:cubicBezTo>
                      <a:pt x="664" y="412"/>
                      <a:pt x="664" y="207"/>
                      <a:pt x="664" y="1"/>
                    </a:cubicBezTo>
                    <a:close/>
                  </a:path>
                </a:pathLst>
              </a:custGeom>
              <a:solidFill>
                <a:srgbClr val="CB4F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106"/>
              <p:cNvSpPr/>
              <p:nvPr/>
            </p:nvSpPr>
            <p:spPr>
              <a:xfrm>
                <a:off x="4181550" y="5129200"/>
                <a:ext cx="42900" cy="30125"/>
              </a:xfrm>
              <a:custGeom>
                <a:avLst/>
                <a:gdLst/>
                <a:ahLst/>
                <a:cxnLst/>
                <a:rect l="l" t="t" r="r" b="b"/>
                <a:pathLst>
                  <a:path w="1716" h="1205" extrusionOk="0">
                    <a:moveTo>
                      <a:pt x="1339" y="1"/>
                    </a:moveTo>
                    <a:cubicBezTo>
                      <a:pt x="1291" y="1"/>
                      <a:pt x="1245" y="18"/>
                      <a:pt x="1213" y="50"/>
                    </a:cubicBezTo>
                    <a:cubicBezTo>
                      <a:pt x="1144" y="164"/>
                      <a:pt x="1053" y="256"/>
                      <a:pt x="961" y="324"/>
                    </a:cubicBezTo>
                    <a:lnTo>
                      <a:pt x="1" y="1102"/>
                    </a:lnTo>
                    <a:cubicBezTo>
                      <a:pt x="58" y="1170"/>
                      <a:pt x="144" y="1205"/>
                      <a:pt x="232" y="1205"/>
                    </a:cubicBezTo>
                    <a:cubicBezTo>
                      <a:pt x="321" y="1205"/>
                      <a:pt x="412" y="1170"/>
                      <a:pt x="481" y="1102"/>
                    </a:cubicBezTo>
                    <a:cubicBezTo>
                      <a:pt x="1167" y="1102"/>
                      <a:pt x="1510" y="690"/>
                      <a:pt x="1716" y="96"/>
                    </a:cubicBezTo>
                    <a:lnTo>
                      <a:pt x="1487" y="73"/>
                    </a:lnTo>
                    <a:cubicBezTo>
                      <a:pt x="1450" y="24"/>
                      <a:pt x="1394" y="1"/>
                      <a:pt x="1339" y="1"/>
                    </a:cubicBezTo>
                    <a:close/>
                  </a:path>
                </a:pathLst>
              </a:custGeom>
              <a:solidFill>
                <a:srgbClr val="BB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106"/>
              <p:cNvSpPr/>
              <p:nvPr/>
            </p:nvSpPr>
            <p:spPr>
              <a:xfrm>
                <a:off x="4322750" y="4985650"/>
                <a:ext cx="8025" cy="13900"/>
              </a:xfrm>
              <a:custGeom>
                <a:avLst/>
                <a:gdLst/>
                <a:ahLst/>
                <a:cxnLst/>
                <a:rect l="l" t="t" r="r" b="b"/>
                <a:pathLst>
                  <a:path w="321" h="556" extrusionOk="0">
                    <a:moveTo>
                      <a:pt x="207" y="1"/>
                    </a:moveTo>
                    <a:cubicBezTo>
                      <a:pt x="161" y="1"/>
                      <a:pt x="115" y="18"/>
                      <a:pt x="92" y="52"/>
                    </a:cubicBezTo>
                    <a:cubicBezTo>
                      <a:pt x="24" y="98"/>
                      <a:pt x="1" y="189"/>
                      <a:pt x="47" y="258"/>
                    </a:cubicBezTo>
                    <a:lnTo>
                      <a:pt x="321" y="555"/>
                    </a:lnTo>
                    <a:lnTo>
                      <a:pt x="321" y="52"/>
                    </a:lnTo>
                    <a:cubicBezTo>
                      <a:pt x="298" y="18"/>
                      <a:pt x="252" y="1"/>
                      <a:pt x="207" y="1"/>
                    </a:cubicBezTo>
                    <a:close/>
                  </a:path>
                </a:pathLst>
              </a:custGeom>
              <a:solidFill>
                <a:srgbClr val="991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106"/>
              <p:cNvSpPr/>
              <p:nvPr/>
            </p:nvSpPr>
            <p:spPr>
              <a:xfrm>
                <a:off x="4218150" y="5162375"/>
                <a:ext cx="12600" cy="6375"/>
              </a:xfrm>
              <a:custGeom>
                <a:avLst/>
                <a:gdLst/>
                <a:ahLst/>
                <a:cxnLst/>
                <a:rect l="l" t="t" r="r" b="b"/>
                <a:pathLst>
                  <a:path w="504" h="255" extrusionOk="0">
                    <a:moveTo>
                      <a:pt x="451" y="0"/>
                    </a:moveTo>
                    <a:cubicBezTo>
                      <a:pt x="267" y="0"/>
                      <a:pt x="105" y="109"/>
                      <a:pt x="0" y="255"/>
                    </a:cubicBezTo>
                    <a:lnTo>
                      <a:pt x="503" y="255"/>
                    </a:lnTo>
                    <a:lnTo>
                      <a:pt x="503" y="3"/>
                    </a:lnTo>
                    <a:cubicBezTo>
                      <a:pt x="486" y="1"/>
                      <a:pt x="468" y="0"/>
                      <a:pt x="451" y="0"/>
                    </a:cubicBez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106"/>
              <p:cNvSpPr/>
              <p:nvPr/>
            </p:nvSpPr>
            <p:spPr>
              <a:xfrm>
                <a:off x="4211275" y="5125300"/>
                <a:ext cx="7475" cy="6300"/>
              </a:xfrm>
              <a:custGeom>
                <a:avLst/>
                <a:gdLst/>
                <a:ahLst/>
                <a:cxnLst/>
                <a:rect l="l" t="t" r="r" b="b"/>
                <a:pathLst>
                  <a:path w="299" h="252" extrusionOk="0">
                    <a:moveTo>
                      <a:pt x="298" y="0"/>
                    </a:moveTo>
                    <a:cubicBezTo>
                      <a:pt x="161" y="0"/>
                      <a:pt x="47" y="91"/>
                      <a:pt x="1" y="229"/>
                    </a:cubicBezTo>
                    <a:lnTo>
                      <a:pt x="275" y="252"/>
                    </a:lnTo>
                    <a:cubicBezTo>
                      <a:pt x="275" y="160"/>
                      <a:pt x="298" y="91"/>
                      <a:pt x="298" y="0"/>
                    </a:cubicBezTo>
                    <a:close/>
                  </a:path>
                </a:pathLst>
              </a:custGeom>
              <a:solidFill>
                <a:srgbClr val="CB5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106"/>
              <p:cNvSpPr/>
              <p:nvPr/>
            </p:nvSpPr>
            <p:spPr>
              <a:xfrm>
                <a:off x="3040525" y="4384400"/>
                <a:ext cx="18875" cy="57200"/>
              </a:xfrm>
              <a:custGeom>
                <a:avLst/>
                <a:gdLst/>
                <a:ahLst/>
                <a:cxnLst/>
                <a:rect l="l" t="t" r="r" b="b"/>
                <a:pathLst>
                  <a:path w="755" h="2288" extrusionOk="0">
                    <a:moveTo>
                      <a:pt x="549" y="1"/>
                    </a:moveTo>
                    <a:cubicBezTo>
                      <a:pt x="206" y="618"/>
                      <a:pt x="23" y="1304"/>
                      <a:pt x="23" y="2013"/>
                    </a:cubicBezTo>
                    <a:cubicBezTo>
                      <a:pt x="0" y="2082"/>
                      <a:pt x="137" y="2196"/>
                      <a:pt x="229" y="2288"/>
                    </a:cubicBezTo>
                    <a:cubicBezTo>
                      <a:pt x="503" y="1579"/>
                      <a:pt x="686" y="824"/>
                      <a:pt x="755" y="69"/>
                    </a:cubicBezTo>
                    <a:cubicBezTo>
                      <a:pt x="686" y="47"/>
                      <a:pt x="549" y="1"/>
                      <a:pt x="549" y="1"/>
                    </a:cubicBezTo>
                    <a:close/>
                  </a:path>
                </a:pathLst>
              </a:custGeom>
              <a:solidFill>
                <a:srgbClr val="E391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106"/>
              <p:cNvSpPr/>
              <p:nvPr/>
            </p:nvSpPr>
            <p:spPr>
              <a:xfrm>
                <a:off x="3052525" y="4323250"/>
                <a:ext cx="25750" cy="44025"/>
              </a:xfrm>
              <a:custGeom>
                <a:avLst/>
                <a:gdLst/>
                <a:ahLst/>
                <a:cxnLst/>
                <a:rect l="l" t="t" r="r" b="b"/>
                <a:pathLst>
                  <a:path w="1030" h="1761" extrusionOk="0">
                    <a:moveTo>
                      <a:pt x="755" y="0"/>
                    </a:moveTo>
                    <a:cubicBezTo>
                      <a:pt x="526" y="366"/>
                      <a:pt x="480" y="846"/>
                      <a:pt x="206" y="1235"/>
                    </a:cubicBezTo>
                    <a:cubicBezTo>
                      <a:pt x="0" y="1509"/>
                      <a:pt x="297" y="1647"/>
                      <a:pt x="503" y="1761"/>
                    </a:cubicBezTo>
                    <a:cubicBezTo>
                      <a:pt x="755" y="1304"/>
                      <a:pt x="938" y="800"/>
                      <a:pt x="1029" y="275"/>
                    </a:cubicBezTo>
                    <a:lnTo>
                      <a:pt x="755" y="0"/>
                    </a:lnTo>
                    <a:close/>
                  </a:path>
                </a:pathLst>
              </a:custGeom>
              <a:solidFill>
                <a:srgbClr val="E389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106"/>
              <p:cNvSpPr/>
              <p:nvPr/>
            </p:nvSpPr>
            <p:spPr>
              <a:xfrm>
                <a:off x="4337625" y="4498000"/>
                <a:ext cx="138925" cy="476400"/>
              </a:xfrm>
              <a:custGeom>
                <a:avLst/>
                <a:gdLst/>
                <a:ahLst/>
                <a:cxnLst/>
                <a:rect l="l" t="t" r="r" b="b"/>
                <a:pathLst>
                  <a:path w="5557" h="19056" extrusionOk="0">
                    <a:moveTo>
                      <a:pt x="3818" y="0"/>
                    </a:moveTo>
                    <a:cubicBezTo>
                      <a:pt x="3554" y="0"/>
                      <a:pt x="3528" y="202"/>
                      <a:pt x="3453" y="785"/>
                    </a:cubicBezTo>
                    <a:cubicBezTo>
                      <a:pt x="3430" y="945"/>
                      <a:pt x="3225" y="945"/>
                      <a:pt x="3133" y="1082"/>
                    </a:cubicBezTo>
                    <a:cubicBezTo>
                      <a:pt x="2904" y="2157"/>
                      <a:pt x="3156" y="3186"/>
                      <a:pt x="3476" y="4215"/>
                    </a:cubicBezTo>
                    <a:cubicBezTo>
                      <a:pt x="3613" y="4398"/>
                      <a:pt x="3705" y="4626"/>
                      <a:pt x="3751" y="4855"/>
                    </a:cubicBezTo>
                    <a:lnTo>
                      <a:pt x="3751" y="5198"/>
                    </a:lnTo>
                    <a:cubicBezTo>
                      <a:pt x="3842" y="5632"/>
                      <a:pt x="3522" y="6067"/>
                      <a:pt x="3705" y="6524"/>
                    </a:cubicBezTo>
                    <a:cubicBezTo>
                      <a:pt x="3765" y="6591"/>
                      <a:pt x="3839" y="6607"/>
                      <a:pt x="3919" y="6607"/>
                    </a:cubicBezTo>
                    <a:cubicBezTo>
                      <a:pt x="3992" y="6607"/>
                      <a:pt x="4071" y="6594"/>
                      <a:pt x="4148" y="6594"/>
                    </a:cubicBezTo>
                    <a:cubicBezTo>
                      <a:pt x="4277" y="6594"/>
                      <a:pt x="4404" y="6630"/>
                      <a:pt x="4505" y="6822"/>
                    </a:cubicBezTo>
                    <a:cubicBezTo>
                      <a:pt x="3933" y="7256"/>
                      <a:pt x="3796" y="7805"/>
                      <a:pt x="4208" y="8491"/>
                    </a:cubicBezTo>
                    <a:cubicBezTo>
                      <a:pt x="4437" y="8902"/>
                      <a:pt x="4299" y="9291"/>
                      <a:pt x="3979" y="9611"/>
                    </a:cubicBezTo>
                    <a:cubicBezTo>
                      <a:pt x="3911" y="9703"/>
                      <a:pt x="3865" y="9794"/>
                      <a:pt x="3842" y="9909"/>
                    </a:cubicBezTo>
                    <a:cubicBezTo>
                      <a:pt x="3751" y="10297"/>
                      <a:pt x="3156" y="10526"/>
                      <a:pt x="3270" y="10800"/>
                    </a:cubicBezTo>
                    <a:cubicBezTo>
                      <a:pt x="3509" y="11397"/>
                      <a:pt x="3324" y="11495"/>
                      <a:pt x="3064" y="11495"/>
                    </a:cubicBezTo>
                    <a:cubicBezTo>
                      <a:pt x="2935" y="11495"/>
                      <a:pt x="2789" y="11472"/>
                      <a:pt x="2665" y="11472"/>
                    </a:cubicBezTo>
                    <a:cubicBezTo>
                      <a:pt x="2559" y="11472"/>
                      <a:pt x="2470" y="11489"/>
                      <a:pt x="2424" y="11555"/>
                    </a:cubicBezTo>
                    <a:cubicBezTo>
                      <a:pt x="2173" y="12332"/>
                      <a:pt x="2058" y="13156"/>
                      <a:pt x="1395" y="13773"/>
                    </a:cubicBezTo>
                    <a:cubicBezTo>
                      <a:pt x="1395" y="12721"/>
                      <a:pt x="2722" y="11715"/>
                      <a:pt x="1395" y="10732"/>
                    </a:cubicBezTo>
                    <a:cubicBezTo>
                      <a:pt x="1300" y="10695"/>
                      <a:pt x="1201" y="10677"/>
                      <a:pt x="1102" y="10677"/>
                    </a:cubicBezTo>
                    <a:cubicBezTo>
                      <a:pt x="891" y="10677"/>
                      <a:pt x="682" y="10759"/>
                      <a:pt x="526" y="10915"/>
                    </a:cubicBezTo>
                    <a:cubicBezTo>
                      <a:pt x="252" y="11143"/>
                      <a:pt x="252" y="11463"/>
                      <a:pt x="183" y="11761"/>
                    </a:cubicBezTo>
                    <a:cubicBezTo>
                      <a:pt x="0" y="13247"/>
                      <a:pt x="366" y="14711"/>
                      <a:pt x="229" y="16197"/>
                    </a:cubicBezTo>
                    <a:cubicBezTo>
                      <a:pt x="229" y="16311"/>
                      <a:pt x="229" y="16426"/>
                      <a:pt x="229" y="16540"/>
                    </a:cubicBezTo>
                    <a:cubicBezTo>
                      <a:pt x="252" y="17089"/>
                      <a:pt x="938" y="17500"/>
                      <a:pt x="435" y="18163"/>
                    </a:cubicBezTo>
                    <a:cubicBezTo>
                      <a:pt x="275" y="18392"/>
                      <a:pt x="595" y="18758"/>
                      <a:pt x="824" y="18987"/>
                    </a:cubicBezTo>
                    <a:cubicBezTo>
                      <a:pt x="892" y="19009"/>
                      <a:pt x="938" y="19032"/>
                      <a:pt x="984" y="19055"/>
                    </a:cubicBezTo>
                    <a:cubicBezTo>
                      <a:pt x="1350" y="18689"/>
                      <a:pt x="1304" y="18049"/>
                      <a:pt x="1830" y="17752"/>
                    </a:cubicBezTo>
                    <a:cubicBezTo>
                      <a:pt x="1967" y="17683"/>
                      <a:pt x="1967" y="17386"/>
                      <a:pt x="1990" y="17180"/>
                    </a:cubicBezTo>
                    <a:cubicBezTo>
                      <a:pt x="2013" y="16929"/>
                      <a:pt x="1990" y="16608"/>
                      <a:pt x="2241" y="16517"/>
                    </a:cubicBezTo>
                    <a:cubicBezTo>
                      <a:pt x="2653" y="16311"/>
                      <a:pt x="2676" y="15808"/>
                      <a:pt x="2996" y="15557"/>
                    </a:cubicBezTo>
                    <a:cubicBezTo>
                      <a:pt x="3293" y="14871"/>
                      <a:pt x="3613" y="14230"/>
                      <a:pt x="4002" y="13590"/>
                    </a:cubicBezTo>
                    <a:cubicBezTo>
                      <a:pt x="4391" y="12721"/>
                      <a:pt x="4642" y="11829"/>
                      <a:pt x="4734" y="10892"/>
                    </a:cubicBezTo>
                    <a:cubicBezTo>
                      <a:pt x="4734" y="10640"/>
                      <a:pt x="4780" y="10412"/>
                      <a:pt x="4848" y="10160"/>
                    </a:cubicBezTo>
                    <a:cubicBezTo>
                      <a:pt x="5328" y="8948"/>
                      <a:pt x="5557" y="7622"/>
                      <a:pt x="5511" y="6318"/>
                    </a:cubicBezTo>
                    <a:cubicBezTo>
                      <a:pt x="5237" y="4375"/>
                      <a:pt x="5168" y="2385"/>
                      <a:pt x="4665" y="465"/>
                    </a:cubicBezTo>
                    <a:cubicBezTo>
                      <a:pt x="4642" y="350"/>
                      <a:pt x="4574" y="236"/>
                      <a:pt x="4482" y="144"/>
                    </a:cubicBezTo>
                    <a:cubicBezTo>
                      <a:pt x="4165" y="57"/>
                      <a:pt x="3958" y="0"/>
                      <a:pt x="3818" y="0"/>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106"/>
              <p:cNvSpPr/>
              <p:nvPr/>
            </p:nvSpPr>
            <p:spPr>
              <a:xfrm>
                <a:off x="4443950" y="4504350"/>
                <a:ext cx="37175" cy="151050"/>
              </a:xfrm>
              <a:custGeom>
                <a:avLst/>
                <a:gdLst/>
                <a:ahLst/>
                <a:cxnLst/>
                <a:rect l="l" t="t" r="r" b="b"/>
                <a:pathLst>
                  <a:path w="1487" h="6042" extrusionOk="0">
                    <a:moveTo>
                      <a:pt x="316" y="0"/>
                    </a:moveTo>
                    <a:cubicBezTo>
                      <a:pt x="290" y="0"/>
                      <a:pt x="261" y="2"/>
                      <a:pt x="229" y="5"/>
                    </a:cubicBezTo>
                    <a:cubicBezTo>
                      <a:pt x="229" y="371"/>
                      <a:pt x="1" y="714"/>
                      <a:pt x="344" y="1057"/>
                    </a:cubicBezTo>
                    <a:cubicBezTo>
                      <a:pt x="549" y="1262"/>
                      <a:pt x="504" y="1583"/>
                      <a:pt x="481" y="1880"/>
                    </a:cubicBezTo>
                    <a:cubicBezTo>
                      <a:pt x="458" y="2497"/>
                      <a:pt x="549" y="3115"/>
                      <a:pt x="732" y="3686"/>
                    </a:cubicBezTo>
                    <a:cubicBezTo>
                      <a:pt x="915" y="4281"/>
                      <a:pt x="1030" y="4898"/>
                      <a:pt x="1007" y="5516"/>
                    </a:cubicBezTo>
                    <a:cubicBezTo>
                      <a:pt x="984" y="5721"/>
                      <a:pt x="1098" y="5904"/>
                      <a:pt x="1258" y="6042"/>
                    </a:cubicBezTo>
                    <a:cubicBezTo>
                      <a:pt x="1350" y="5813"/>
                      <a:pt x="1487" y="5584"/>
                      <a:pt x="1373" y="5356"/>
                    </a:cubicBezTo>
                    <a:cubicBezTo>
                      <a:pt x="1144" y="4853"/>
                      <a:pt x="1258" y="4327"/>
                      <a:pt x="1213" y="3824"/>
                    </a:cubicBezTo>
                    <a:cubicBezTo>
                      <a:pt x="732" y="2932"/>
                      <a:pt x="1281" y="1948"/>
                      <a:pt x="984" y="1034"/>
                    </a:cubicBezTo>
                    <a:lnTo>
                      <a:pt x="732" y="759"/>
                    </a:lnTo>
                    <a:cubicBezTo>
                      <a:pt x="427" y="629"/>
                      <a:pt x="849" y="0"/>
                      <a:pt x="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106"/>
              <p:cNvSpPr/>
              <p:nvPr/>
            </p:nvSpPr>
            <p:spPr>
              <a:xfrm>
                <a:off x="4410225" y="4836600"/>
                <a:ext cx="27475" cy="57200"/>
              </a:xfrm>
              <a:custGeom>
                <a:avLst/>
                <a:gdLst/>
                <a:ahLst/>
                <a:cxnLst/>
                <a:rect l="l" t="t" r="r" b="b"/>
                <a:pathLst>
                  <a:path w="1099" h="2288" extrusionOk="0">
                    <a:moveTo>
                      <a:pt x="1098" y="0"/>
                    </a:moveTo>
                    <a:lnTo>
                      <a:pt x="1098" y="0"/>
                    </a:lnTo>
                    <a:cubicBezTo>
                      <a:pt x="961" y="160"/>
                      <a:pt x="824" y="298"/>
                      <a:pt x="664" y="435"/>
                    </a:cubicBezTo>
                    <a:cubicBezTo>
                      <a:pt x="229" y="663"/>
                      <a:pt x="0" y="1167"/>
                      <a:pt x="92" y="1647"/>
                    </a:cubicBezTo>
                    <a:lnTo>
                      <a:pt x="92" y="2013"/>
                    </a:lnTo>
                    <a:cubicBezTo>
                      <a:pt x="92" y="2104"/>
                      <a:pt x="115" y="2196"/>
                      <a:pt x="115" y="2287"/>
                    </a:cubicBezTo>
                    <a:cubicBezTo>
                      <a:pt x="664" y="1624"/>
                      <a:pt x="1075" y="892"/>
                      <a:pt x="1098" y="0"/>
                    </a:cubicBezTo>
                    <a:close/>
                  </a:path>
                </a:pathLst>
              </a:custGeom>
              <a:solidFill>
                <a:srgbClr val="CC52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106"/>
              <p:cNvSpPr/>
              <p:nvPr/>
            </p:nvSpPr>
            <p:spPr>
              <a:xfrm>
                <a:off x="4459400" y="4530175"/>
                <a:ext cx="18300" cy="69775"/>
              </a:xfrm>
              <a:custGeom>
                <a:avLst/>
                <a:gdLst/>
                <a:ahLst/>
                <a:cxnLst/>
                <a:rect l="l" t="t" r="r" b="b"/>
                <a:pathLst>
                  <a:path w="732" h="2791" extrusionOk="0">
                    <a:moveTo>
                      <a:pt x="366" y="1"/>
                    </a:moveTo>
                    <a:lnTo>
                      <a:pt x="366" y="1"/>
                    </a:lnTo>
                    <a:cubicBezTo>
                      <a:pt x="389" y="229"/>
                      <a:pt x="366" y="481"/>
                      <a:pt x="320" y="710"/>
                    </a:cubicBezTo>
                    <a:cubicBezTo>
                      <a:pt x="0" y="1487"/>
                      <a:pt x="206" y="2150"/>
                      <a:pt x="617" y="2791"/>
                    </a:cubicBezTo>
                    <a:cubicBezTo>
                      <a:pt x="732" y="2036"/>
                      <a:pt x="526" y="1258"/>
                      <a:pt x="617" y="504"/>
                    </a:cubicBezTo>
                    <a:cubicBezTo>
                      <a:pt x="663" y="298"/>
                      <a:pt x="549" y="92"/>
                      <a:pt x="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106"/>
              <p:cNvSpPr/>
              <p:nvPr/>
            </p:nvSpPr>
            <p:spPr>
              <a:xfrm>
                <a:off x="3008500" y="4621225"/>
                <a:ext cx="25175" cy="27900"/>
              </a:xfrm>
              <a:custGeom>
                <a:avLst/>
                <a:gdLst/>
                <a:ahLst/>
                <a:cxnLst/>
                <a:rect l="l" t="t" r="r" b="b"/>
                <a:pathLst>
                  <a:path w="1007" h="1116" extrusionOk="0">
                    <a:moveTo>
                      <a:pt x="678" y="0"/>
                    </a:moveTo>
                    <a:cubicBezTo>
                      <a:pt x="610" y="0"/>
                      <a:pt x="543" y="28"/>
                      <a:pt x="481" y="109"/>
                    </a:cubicBezTo>
                    <a:cubicBezTo>
                      <a:pt x="366" y="269"/>
                      <a:pt x="183" y="360"/>
                      <a:pt x="0" y="360"/>
                    </a:cubicBezTo>
                    <a:cubicBezTo>
                      <a:pt x="46" y="1001"/>
                      <a:pt x="481" y="1115"/>
                      <a:pt x="1007" y="1115"/>
                    </a:cubicBezTo>
                    <a:lnTo>
                      <a:pt x="1007" y="109"/>
                    </a:lnTo>
                    <a:cubicBezTo>
                      <a:pt x="895" y="67"/>
                      <a:pt x="784" y="0"/>
                      <a:pt x="678" y="0"/>
                    </a:cubicBezTo>
                    <a:close/>
                  </a:path>
                </a:pathLst>
              </a:custGeom>
              <a:solidFill>
                <a:srgbClr val="C651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106"/>
              <p:cNvSpPr/>
              <p:nvPr/>
            </p:nvSpPr>
            <p:spPr>
              <a:xfrm>
                <a:off x="4022075" y="5156725"/>
                <a:ext cx="171525" cy="121775"/>
              </a:xfrm>
              <a:custGeom>
                <a:avLst/>
                <a:gdLst/>
                <a:ahLst/>
                <a:cxnLst/>
                <a:rect l="l" t="t" r="r" b="b"/>
                <a:pathLst>
                  <a:path w="6861" h="4871" extrusionOk="0">
                    <a:moveTo>
                      <a:pt x="6380" y="1"/>
                    </a:moveTo>
                    <a:lnTo>
                      <a:pt x="6357" y="24"/>
                    </a:lnTo>
                    <a:cubicBezTo>
                      <a:pt x="6265" y="92"/>
                      <a:pt x="6174" y="161"/>
                      <a:pt x="6083" y="252"/>
                    </a:cubicBezTo>
                    <a:cubicBezTo>
                      <a:pt x="6014" y="344"/>
                      <a:pt x="5922" y="412"/>
                      <a:pt x="5808" y="481"/>
                    </a:cubicBezTo>
                    <a:cubicBezTo>
                      <a:pt x="5534" y="595"/>
                      <a:pt x="5282" y="755"/>
                      <a:pt x="5099" y="1007"/>
                    </a:cubicBezTo>
                    <a:cubicBezTo>
                      <a:pt x="5008" y="1578"/>
                      <a:pt x="4573" y="1693"/>
                      <a:pt x="4093" y="1739"/>
                    </a:cubicBezTo>
                    <a:cubicBezTo>
                      <a:pt x="3316" y="1853"/>
                      <a:pt x="2607" y="2196"/>
                      <a:pt x="2035" y="2722"/>
                    </a:cubicBezTo>
                    <a:cubicBezTo>
                      <a:pt x="1806" y="3248"/>
                      <a:pt x="1326" y="3385"/>
                      <a:pt x="846" y="3522"/>
                    </a:cubicBezTo>
                    <a:cubicBezTo>
                      <a:pt x="503" y="3614"/>
                      <a:pt x="91" y="3682"/>
                      <a:pt x="0" y="4140"/>
                    </a:cubicBezTo>
                    <a:cubicBezTo>
                      <a:pt x="83" y="4618"/>
                      <a:pt x="284" y="4871"/>
                      <a:pt x="622" y="4871"/>
                    </a:cubicBezTo>
                    <a:cubicBezTo>
                      <a:pt x="753" y="4871"/>
                      <a:pt x="903" y="4833"/>
                      <a:pt x="1075" y="4757"/>
                    </a:cubicBezTo>
                    <a:cubicBezTo>
                      <a:pt x="1372" y="4688"/>
                      <a:pt x="1646" y="4597"/>
                      <a:pt x="1898" y="4460"/>
                    </a:cubicBezTo>
                    <a:cubicBezTo>
                      <a:pt x="2584" y="3842"/>
                      <a:pt x="3590" y="3774"/>
                      <a:pt x="4253" y="3088"/>
                    </a:cubicBezTo>
                    <a:cubicBezTo>
                      <a:pt x="4368" y="2973"/>
                      <a:pt x="4642" y="3019"/>
                      <a:pt x="4848" y="2973"/>
                    </a:cubicBezTo>
                    <a:cubicBezTo>
                      <a:pt x="5099" y="2539"/>
                      <a:pt x="5488" y="2196"/>
                      <a:pt x="5922" y="1967"/>
                    </a:cubicBezTo>
                    <a:cubicBezTo>
                      <a:pt x="6220" y="1807"/>
                      <a:pt x="6448" y="1556"/>
                      <a:pt x="6608" y="1258"/>
                    </a:cubicBezTo>
                    <a:lnTo>
                      <a:pt x="6608" y="1258"/>
                    </a:lnTo>
                    <a:cubicBezTo>
                      <a:pt x="6448" y="1281"/>
                      <a:pt x="6288" y="1304"/>
                      <a:pt x="6128" y="1327"/>
                    </a:cubicBezTo>
                    <a:cubicBezTo>
                      <a:pt x="6060" y="1327"/>
                      <a:pt x="5922" y="1304"/>
                      <a:pt x="5922" y="1258"/>
                    </a:cubicBezTo>
                    <a:cubicBezTo>
                      <a:pt x="5900" y="1167"/>
                      <a:pt x="5877" y="984"/>
                      <a:pt x="5922" y="938"/>
                    </a:cubicBezTo>
                    <a:cubicBezTo>
                      <a:pt x="6060" y="847"/>
                      <a:pt x="6197" y="778"/>
                      <a:pt x="6334" y="732"/>
                    </a:cubicBezTo>
                    <a:cubicBezTo>
                      <a:pt x="6426" y="664"/>
                      <a:pt x="6494" y="572"/>
                      <a:pt x="6586" y="504"/>
                    </a:cubicBezTo>
                    <a:lnTo>
                      <a:pt x="6860" y="1"/>
                    </a:ln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106"/>
              <p:cNvSpPr/>
              <p:nvPr/>
            </p:nvSpPr>
            <p:spPr>
              <a:xfrm>
                <a:off x="3772825" y="5281075"/>
                <a:ext cx="197250" cy="57475"/>
              </a:xfrm>
              <a:custGeom>
                <a:avLst/>
                <a:gdLst/>
                <a:ahLst/>
                <a:cxnLst/>
                <a:rect l="l" t="t" r="r" b="b"/>
                <a:pathLst>
                  <a:path w="7890" h="2299" extrusionOk="0">
                    <a:moveTo>
                      <a:pt x="7241" y="0"/>
                    </a:moveTo>
                    <a:cubicBezTo>
                      <a:pt x="7066" y="0"/>
                      <a:pt x="6871" y="42"/>
                      <a:pt x="6700" y="80"/>
                    </a:cubicBezTo>
                    <a:cubicBezTo>
                      <a:pt x="5520" y="860"/>
                      <a:pt x="4242" y="1349"/>
                      <a:pt x="2868" y="1349"/>
                    </a:cubicBezTo>
                    <a:cubicBezTo>
                      <a:pt x="2751" y="1349"/>
                      <a:pt x="2634" y="1345"/>
                      <a:pt x="2516" y="1338"/>
                    </a:cubicBezTo>
                    <a:cubicBezTo>
                      <a:pt x="2698" y="1086"/>
                      <a:pt x="3476" y="926"/>
                      <a:pt x="2721" y="400"/>
                    </a:cubicBezTo>
                    <a:lnTo>
                      <a:pt x="2721" y="400"/>
                    </a:lnTo>
                    <a:cubicBezTo>
                      <a:pt x="2424" y="492"/>
                      <a:pt x="2173" y="698"/>
                      <a:pt x="1852" y="766"/>
                    </a:cubicBezTo>
                    <a:cubicBezTo>
                      <a:pt x="1761" y="812"/>
                      <a:pt x="1669" y="858"/>
                      <a:pt x="1578" y="903"/>
                    </a:cubicBezTo>
                    <a:cubicBezTo>
                      <a:pt x="1418" y="995"/>
                      <a:pt x="1212" y="1041"/>
                      <a:pt x="1052" y="1109"/>
                    </a:cubicBezTo>
                    <a:lnTo>
                      <a:pt x="778" y="1201"/>
                    </a:lnTo>
                    <a:cubicBezTo>
                      <a:pt x="572" y="1269"/>
                      <a:pt x="389" y="1338"/>
                      <a:pt x="206" y="1429"/>
                    </a:cubicBezTo>
                    <a:cubicBezTo>
                      <a:pt x="115" y="1498"/>
                      <a:pt x="46" y="1589"/>
                      <a:pt x="0" y="1681"/>
                    </a:cubicBezTo>
                    <a:cubicBezTo>
                      <a:pt x="51" y="2098"/>
                      <a:pt x="242" y="2185"/>
                      <a:pt x="469" y="2185"/>
                    </a:cubicBezTo>
                    <a:cubicBezTo>
                      <a:pt x="630" y="2185"/>
                      <a:pt x="810" y="2141"/>
                      <a:pt x="970" y="2141"/>
                    </a:cubicBezTo>
                    <a:cubicBezTo>
                      <a:pt x="1090" y="2141"/>
                      <a:pt x="1199" y="2165"/>
                      <a:pt x="1281" y="2253"/>
                    </a:cubicBezTo>
                    <a:cubicBezTo>
                      <a:pt x="1349" y="2275"/>
                      <a:pt x="1441" y="2298"/>
                      <a:pt x="1509" y="2298"/>
                    </a:cubicBezTo>
                    <a:cubicBezTo>
                      <a:pt x="1578" y="2275"/>
                      <a:pt x="1669" y="2253"/>
                      <a:pt x="1738" y="2253"/>
                    </a:cubicBezTo>
                    <a:cubicBezTo>
                      <a:pt x="1830" y="2184"/>
                      <a:pt x="1944" y="2115"/>
                      <a:pt x="2012" y="2047"/>
                    </a:cubicBezTo>
                    <a:lnTo>
                      <a:pt x="2264" y="2047"/>
                    </a:lnTo>
                    <a:cubicBezTo>
                      <a:pt x="2516" y="2127"/>
                      <a:pt x="2773" y="2167"/>
                      <a:pt x="3027" y="2167"/>
                    </a:cubicBezTo>
                    <a:cubicBezTo>
                      <a:pt x="3282" y="2167"/>
                      <a:pt x="3533" y="2127"/>
                      <a:pt x="3773" y="2047"/>
                    </a:cubicBezTo>
                    <a:cubicBezTo>
                      <a:pt x="4346" y="1781"/>
                      <a:pt x="4937" y="1533"/>
                      <a:pt x="5563" y="1533"/>
                    </a:cubicBezTo>
                    <a:cubicBezTo>
                      <a:pt x="5637" y="1533"/>
                      <a:pt x="5711" y="1536"/>
                      <a:pt x="5785" y="1544"/>
                    </a:cubicBezTo>
                    <a:cubicBezTo>
                      <a:pt x="6220" y="1544"/>
                      <a:pt x="6449" y="1224"/>
                      <a:pt x="6792" y="1041"/>
                    </a:cubicBezTo>
                    <a:cubicBezTo>
                      <a:pt x="7089" y="766"/>
                      <a:pt x="7889" y="1063"/>
                      <a:pt x="7752" y="377"/>
                    </a:cubicBezTo>
                    <a:cubicBezTo>
                      <a:pt x="7698" y="83"/>
                      <a:pt x="7489" y="0"/>
                      <a:pt x="72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106"/>
              <p:cNvSpPr/>
              <p:nvPr/>
            </p:nvSpPr>
            <p:spPr>
              <a:xfrm>
                <a:off x="3928300" y="5255050"/>
                <a:ext cx="120650" cy="51475"/>
              </a:xfrm>
              <a:custGeom>
                <a:avLst/>
                <a:gdLst/>
                <a:ahLst/>
                <a:cxnLst/>
                <a:rect l="l" t="t" r="r" b="b"/>
                <a:pathLst>
                  <a:path w="4826" h="2059" extrusionOk="0">
                    <a:moveTo>
                      <a:pt x="3682" y="1"/>
                    </a:moveTo>
                    <a:cubicBezTo>
                      <a:pt x="3256" y="149"/>
                      <a:pt x="2860" y="387"/>
                      <a:pt x="2409" y="387"/>
                    </a:cubicBezTo>
                    <a:cubicBezTo>
                      <a:pt x="2303" y="387"/>
                      <a:pt x="2195" y="374"/>
                      <a:pt x="2082" y="344"/>
                    </a:cubicBezTo>
                    <a:cubicBezTo>
                      <a:pt x="1396" y="412"/>
                      <a:pt x="710" y="572"/>
                      <a:pt x="70" y="847"/>
                    </a:cubicBezTo>
                    <a:cubicBezTo>
                      <a:pt x="1" y="1053"/>
                      <a:pt x="138" y="1144"/>
                      <a:pt x="321" y="1213"/>
                    </a:cubicBezTo>
                    <a:cubicBezTo>
                      <a:pt x="359" y="1216"/>
                      <a:pt x="396" y="1217"/>
                      <a:pt x="434" y="1217"/>
                    </a:cubicBezTo>
                    <a:cubicBezTo>
                      <a:pt x="777" y="1217"/>
                      <a:pt x="1122" y="1100"/>
                      <a:pt x="1485" y="1100"/>
                    </a:cubicBezTo>
                    <a:cubicBezTo>
                      <a:pt x="1664" y="1100"/>
                      <a:pt x="1847" y="1128"/>
                      <a:pt x="2036" y="1213"/>
                    </a:cubicBezTo>
                    <a:cubicBezTo>
                      <a:pt x="2036" y="1487"/>
                      <a:pt x="1647" y="1716"/>
                      <a:pt x="1830" y="2059"/>
                    </a:cubicBezTo>
                    <a:cubicBezTo>
                      <a:pt x="2585" y="1784"/>
                      <a:pt x="3339" y="1487"/>
                      <a:pt x="4071" y="1190"/>
                    </a:cubicBezTo>
                    <a:cubicBezTo>
                      <a:pt x="4346" y="1075"/>
                      <a:pt x="4666" y="1098"/>
                      <a:pt x="4826" y="824"/>
                    </a:cubicBezTo>
                    <a:lnTo>
                      <a:pt x="4826" y="824"/>
                    </a:lnTo>
                    <a:cubicBezTo>
                      <a:pt x="4760" y="837"/>
                      <a:pt x="4699" y="842"/>
                      <a:pt x="4643" y="842"/>
                    </a:cubicBezTo>
                    <a:cubicBezTo>
                      <a:pt x="4186" y="842"/>
                      <a:pt x="4005" y="456"/>
                      <a:pt x="3842" y="69"/>
                    </a:cubicBezTo>
                    <a:lnTo>
                      <a:pt x="3682" y="1"/>
                    </a:lnTo>
                    <a:close/>
                  </a:path>
                </a:pathLst>
              </a:custGeom>
              <a:solidFill>
                <a:srgbClr val="B032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106"/>
              <p:cNvSpPr/>
              <p:nvPr/>
            </p:nvSpPr>
            <p:spPr>
              <a:xfrm>
                <a:off x="3934025" y="5275075"/>
                <a:ext cx="62900" cy="31450"/>
              </a:xfrm>
              <a:custGeom>
                <a:avLst/>
                <a:gdLst/>
                <a:ahLst/>
                <a:cxnLst/>
                <a:rect l="l" t="t" r="r" b="b"/>
                <a:pathLst>
                  <a:path w="2516" h="1258" extrusionOk="0">
                    <a:moveTo>
                      <a:pt x="1628" y="1"/>
                    </a:moveTo>
                    <a:cubicBezTo>
                      <a:pt x="1103" y="1"/>
                      <a:pt x="606" y="274"/>
                      <a:pt x="92" y="274"/>
                    </a:cubicBezTo>
                    <a:lnTo>
                      <a:pt x="1" y="389"/>
                    </a:lnTo>
                    <a:lnTo>
                      <a:pt x="92" y="503"/>
                    </a:lnTo>
                    <a:lnTo>
                      <a:pt x="344" y="503"/>
                    </a:lnTo>
                    <a:cubicBezTo>
                      <a:pt x="371" y="508"/>
                      <a:pt x="400" y="510"/>
                      <a:pt x="431" y="510"/>
                    </a:cubicBezTo>
                    <a:cubicBezTo>
                      <a:pt x="559" y="510"/>
                      <a:pt x="712" y="476"/>
                      <a:pt x="840" y="476"/>
                    </a:cubicBezTo>
                    <a:cubicBezTo>
                      <a:pt x="966" y="476"/>
                      <a:pt x="1068" y="509"/>
                      <a:pt x="1098" y="640"/>
                    </a:cubicBezTo>
                    <a:cubicBezTo>
                      <a:pt x="1212" y="1006"/>
                      <a:pt x="709" y="938"/>
                      <a:pt x="504" y="1075"/>
                    </a:cubicBezTo>
                    <a:cubicBezTo>
                      <a:pt x="458" y="1143"/>
                      <a:pt x="389" y="1189"/>
                      <a:pt x="344" y="1258"/>
                    </a:cubicBezTo>
                    <a:lnTo>
                      <a:pt x="1601" y="1258"/>
                    </a:lnTo>
                    <a:cubicBezTo>
                      <a:pt x="1761" y="869"/>
                      <a:pt x="2127" y="663"/>
                      <a:pt x="2424" y="389"/>
                    </a:cubicBezTo>
                    <a:cubicBezTo>
                      <a:pt x="2516" y="297"/>
                      <a:pt x="2470" y="137"/>
                      <a:pt x="2356" y="92"/>
                    </a:cubicBezTo>
                    <a:cubicBezTo>
                      <a:pt x="2196" y="46"/>
                      <a:pt x="2036" y="23"/>
                      <a:pt x="1876" y="23"/>
                    </a:cubicBezTo>
                    <a:cubicBezTo>
                      <a:pt x="1792" y="7"/>
                      <a:pt x="1710" y="1"/>
                      <a:pt x="1628" y="1"/>
                    </a:cubicBezTo>
                    <a:close/>
                  </a:path>
                </a:pathLst>
              </a:custGeom>
              <a:solidFill>
                <a:srgbClr val="C34C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106"/>
              <p:cNvSpPr/>
              <p:nvPr/>
            </p:nvSpPr>
            <p:spPr>
              <a:xfrm>
                <a:off x="3660775" y="5298150"/>
                <a:ext cx="157100" cy="40125"/>
              </a:xfrm>
              <a:custGeom>
                <a:avLst/>
                <a:gdLst/>
                <a:ahLst/>
                <a:cxnLst/>
                <a:rect l="l" t="t" r="r" b="b"/>
                <a:pathLst>
                  <a:path w="6284" h="1605" extrusionOk="0">
                    <a:moveTo>
                      <a:pt x="6089" y="0"/>
                    </a:moveTo>
                    <a:cubicBezTo>
                      <a:pt x="6044" y="0"/>
                      <a:pt x="5989" y="12"/>
                      <a:pt x="5923" y="37"/>
                    </a:cubicBezTo>
                    <a:lnTo>
                      <a:pt x="5283" y="106"/>
                    </a:lnTo>
                    <a:cubicBezTo>
                      <a:pt x="5092" y="198"/>
                      <a:pt x="4894" y="220"/>
                      <a:pt x="4693" y="220"/>
                    </a:cubicBezTo>
                    <a:cubicBezTo>
                      <a:pt x="4492" y="220"/>
                      <a:pt x="4289" y="198"/>
                      <a:pt x="4088" y="198"/>
                    </a:cubicBezTo>
                    <a:cubicBezTo>
                      <a:pt x="3888" y="198"/>
                      <a:pt x="3689" y="220"/>
                      <a:pt x="3499" y="312"/>
                    </a:cubicBezTo>
                    <a:cubicBezTo>
                      <a:pt x="3432" y="405"/>
                      <a:pt x="3334" y="452"/>
                      <a:pt x="3233" y="452"/>
                    </a:cubicBezTo>
                    <a:cubicBezTo>
                      <a:pt x="3160" y="452"/>
                      <a:pt x="3085" y="428"/>
                      <a:pt x="3019" y="380"/>
                    </a:cubicBezTo>
                    <a:cubicBezTo>
                      <a:pt x="2984" y="329"/>
                      <a:pt x="2924" y="303"/>
                      <a:pt x="2868" y="303"/>
                    </a:cubicBezTo>
                    <a:cubicBezTo>
                      <a:pt x="2849" y="303"/>
                      <a:pt x="2830" y="306"/>
                      <a:pt x="2813" y="312"/>
                    </a:cubicBezTo>
                    <a:cubicBezTo>
                      <a:pt x="2451" y="240"/>
                      <a:pt x="2090" y="180"/>
                      <a:pt x="1728" y="180"/>
                    </a:cubicBezTo>
                    <a:cubicBezTo>
                      <a:pt x="1404" y="180"/>
                      <a:pt x="1079" y="228"/>
                      <a:pt x="755" y="358"/>
                    </a:cubicBezTo>
                    <a:cubicBezTo>
                      <a:pt x="686" y="586"/>
                      <a:pt x="1098" y="815"/>
                      <a:pt x="709" y="998"/>
                    </a:cubicBezTo>
                    <a:cubicBezTo>
                      <a:pt x="458" y="1089"/>
                      <a:pt x="183" y="1089"/>
                      <a:pt x="0" y="1341"/>
                    </a:cubicBezTo>
                    <a:cubicBezTo>
                      <a:pt x="138" y="1501"/>
                      <a:pt x="343" y="1570"/>
                      <a:pt x="549" y="1592"/>
                    </a:cubicBezTo>
                    <a:cubicBezTo>
                      <a:pt x="611" y="1601"/>
                      <a:pt x="672" y="1604"/>
                      <a:pt x="733" y="1604"/>
                    </a:cubicBezTo>
                    <a:cubicBezTo>
                      <a:pt x="1183" y="1604"/>
                      <a:pt x="1589" y="1401"/>
                      <a:pt x="2013" y="1341"/>
                    </a:cubicBezTo>
                    <a:cubicBezTo>
                      <a:pt x="2120" y="1191"/>
                      <a:pt x="2166" y="1041"/>
                      <a:pt x="2359" y="1041"/>
                    </a:cubicBezTo>
                    <a:cubicBezTo>
                      <a:pt x="2373" y="1041"/>
                      <a:pt x="2387" y="1042"/>
                      <a:pt x="2401" y="1044"/>
                    </a:cubicBezTo>
                    <a:cubicBezTo>
                      <a:pt x="2607" y="1089"/>
                      <a:pt x="2790" y="1112"/>
                      <a:pt x="2996" y="1112"/>
                    </a:cubicBezTo>
                    <a:lnTo>
                      <a:pt x="3819" y="1112"/>
                    </a:lnTo>
                    <a:cubicBezTo>
                      <a:pt x="3933" y="1112"/>
                      <a:pt x="4025" y="1112"/>
                      <a:pt x="4139" y="1089"/>
                    </a:cubicBezTo>
                    <a:cubicBezTo>
                      <a:pt x="4368" y="1066"/>
                      <a:pt x="4574" y="975"/>
                      <a:pt x="4757" y="815"/>
                    </a:cubicBezTo>
                    <a:cubicBezTo>
                      <a:pt x="4962" y="632"/>
                      <a:pt x="5305" y="815"/>
                      <a:pt x="5511" y="609"/>
                    </a:cubicBezTo>
                    <a:cubicBezTo>
                      <a:pt x="5648" y="426"/>
                      <a:pt x="5877" y="472"/>
                      <a:pt x="6037" y="358"/>
                    </a:cubicBezTo>
                    <a:lnTo>
                      <a:pt x="6266" y="358"/>
                    </a:lnTo>
                    <a:cubicBezTo>
                      <a:pt x="6284" y="144"/>
                      <a:pt x="6246" y="0"/>
                      <a:pt x="60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106"/>
              <p:cNvSpPr/>
              <p:nvPr/>
            </p:nvSpPr>
            <p:spPr>
              <a:xfrm>
                <a:off x="3633325" y="5295075"/>
                <a:ext cx="97775" cy="37175"/>
              </a:xfrm>
              <a:custGeom>
                <a:avLst/>
                <a:gdLst/>
                <a:ahLst/>
                <a:cxnLst/>
                <a:rect l="l" t="t" r="r" b="b"/>
                <a:pathLst>
                  <a:path w="3911" h="1487" extrusionOk="0">
                    <a:moveTo>
                      <a:pt x="824" y="0"/>
                    </a:moveTo>
                    <a:cubicBezTo>
                      <a:pt x="664" y="138"/>
                      <a:pt x="389" y="46"/>
                      <a:pt x="252" y="229"/>
                    </a:cubicBezTo>
                    <a:cubicBezTo>
                      <a:pt x="184" y="549"/>
                      <a:pt x="92" y="869"/>
                      <a:pt x="1" y="1144"/>
                    </a:cubicBezTo>
                    <a:lnTo>
                      <a:pt x="1" y="1327"/>
                    </a:lnTo>
                    <a:lnTo>
                      <a:pt x="92" y="1441"/>
                    </a:lnTo>
                    <a:lnTo>
                      <a:pt x="1075" y="1487"/>
                    </a:lnTo>
                    <a:lnTo>
                      <a:pt x="2082" y="1464"/>
                    </a:lnTo>
                    <a:cubicBezTo>
                      <a:pt x="2265" y="1258"/>
                      <a:pt x="2265" y="938"/>
                      <a:pt x="2082" y="732"/>
                    </a:cubicBezTo>
                    <a:cubicBezTo>
                      <a:pt x="2013" y="572"/>
                      <a:pt x="2082" y="481"/>
                      <a:pt x="2219" y="481"/>
                    </a:cubicBezTo>
                    <a:cubicBezTo>
                      <a:pt x="2768" y="435"/>
                      <a:pt x="3339" y="435"/>
                      <a:pt x="3911" y="435"/>
                    </a:cubicBezTo>
                    <a:cubicBezTo>
                      <a:pt x="3705" y="252"/>
                      <a:pt x="3454" y="298"/>
                      <a:pt x="3225" y="275"/>
                    </a:cubicBezTo>
                    <a:cubicBezTo>
                      <a:pt x="2425" y="206"/>
                      <a:pt x="1601" y="229"/>
                      <a:pt x="824" y="0"/>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106"/>
              <p:cNvSpPr/>
              <p:nvPr/>
            </p:nvSpPr>
            <p:spPr>
              <a:xfrm>
                <a:off x="3712800" y="5319075"/>
                <a:ext cx="92050" cy="21175"/>
              </a:xfrm>
              <a:custGeom>
                <a:avLst/>
                <a:gdLst/>
                <a:ahLst/>
                <a:cxnLst/>
                <a:rect l="l" t="t" r="r" b="b"/>
                <a:pathLst>
                  <a:path w="3682" h="847" extrusionOk="0">
                    <a:moveTo>
                      <a:pt x="2653" y="1"/>
                    </a:moveTo>
                    <a:lnTo>
                      <a:pt x="1921" y="24"/>
                    </a:lnTo>
                    <a:cubicBezTo>
                      <a:pt x="1887" y="69"/>
                      <a:pt x="1841" y="92"/>
                      <a:pt x="1795" y="92"/>
                    </a:cubicBezTo>
                    <a:cubicBezTo>
                      <a:pt x="1749" y="92"/>
                      <a:pt x="1704" y="69"/>
                      <a:pt x="1669" y="24"/>
                    </a:cubicBezTo>
                    <a:lnTo>
                      <a:pt x="1418" y="24"/>
                    </a:lnTo>
                    <a:cubicBezTo>
                      <a:pt x="1347" y="107"/>
                      <a:pt x="1251" y="147"/>
                      <a:pt x="1156" y="147"/>
                    </a:cubicBezTo>
                    <a:cubicBezTo>
                      <a:pt x="1068" y="147"/>
                      <a:pt x="981" y="113"/>
                      <a:pt x="915" y="47"/>
                    </a:cubicBezTo>
                    <a:lnTo>
                      <a:pt x="160" y="24"/>
                    </a:lnTo>
                    <a:cubicBezTo>
                      <a:pt x="0" y="161"/>
                      <a:pt x="0" y="390"/>
                      <a:pt x="160" y="527"/>
                    </a:cubicBezTo>
                    <a:cubicBezTo>
                      <a:pt x="371" y="639"/>
                      <a:pt x="591" y="668"/>
                      <a:pt x="814" y="668"/>
                    </a:cubicBezTo>
                    <a:cubicBezTo>
                      <a:pt x="1046" y="668"/>
                      <a:pt x="1282" y="637"/>
                      <a:pt x="1511" y="637"/>
                    </a:cubicBezTo>
                    <a:cubicBezTo>
                      <a:pt x="1732" y="637"/>
                      <a:pt x="1947" y="666"/>
                      <a:pt x="2150" y="778"/>
                    </a:cubicBezTo>
                    <a:lnTo>
                      <a:pt x="2904" y="778"/>
                    </a:lnTo>
                    <a:cubicBezTo>
                      <a:pt x="2939" y="824"/>
                      <a:pt x="2990" y="847"/>
                      <a:pt x="3041" y="847"/>
                    </a:cubicBezTo>
                    <a:cubicBezTo>
                      <a:pt x="3093" y="847"/>
                      <a:pt x="3144" y="824"/>
                      <a:pt x="3179" y="778"/>
                    </a:cubicBezTo>
                    <a:lnTo>
                      <a:pt x="3682" y="755"/>
                    </a:lnTo>
                    <a:cubicBezTo>
                      <a:pt x="3505" y="520"/>
                      <a:pt x="3262" y="503"/>
                      <a:pt x="3023" y="503"/>
                    </a:cubicBezTo>
                    <a:cubicBezTo>
                      <a:pt x="2983" y="503"/>
                      <a:pt x="2943" y="504"/>
                      <a:pt x="2904" y="504"/>
                    </a:cubicBezTo>
                    <a:cubicBezTo>
                      <a:pt x="2470" y="504"/>
                      <a:pt x="2607" y="252"/>
                      <a:pt x="2653" y="1"/>
                    </a:cubicBezTo>
                    <a:close/>
                  </a:path>
                </a:pathLst>
              </a:custGeom>
              <a:solidFill>
                <a:srgbClr val="BE4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106"/>
              <p:cNvSpPr/>
              <p:nvPr/>
            </p:nvSpPr>
            <p:spPr>
              <a:xfrm>
                <a:off x="3716800" y="5331575"/>
                <a:ext cx="50325" cy="6475"/>
              </a:xfrm>
              <a:custGeom>
                <a:avLst/>
                <a:gdLst/>
                <a:ahLst/>
                <a:cxnLst/>
                <a:rect l="l" t="t" r="r" b="b"/>
                <a:pathLst>
                  <a:path w="2013" h="259" extrusionOk="0">
                    <a:moveTo>
                      <a:pt x="1426" y="0"/>
                    </a:moveTo>
                    <a:cubicBezTo>
                      <a:pt x="1400" y="0"/>
                      <a:pt x="1375" y="2"/>
                      <a:pt x="1349" y="4"/>
                    </a:cubicBezTo>
                    <a:lnTo>
                      <a:pt x="0" y="4"/>
                    </a:lnTo>
                    <a:cubicBezTo>
                      <a:pt x="124" y="168"/>
                      <a:pt x="302" y="259"/>
                      <a:pt x="487" y="259"/>
                    </a:cubicBezTo>
                    <a:cubicBezTo>
                      <a:pt x="507" y="259"/>
                      <a:pt x="528" y="258"/>
                      <a:pt x="549" y="255"/>
                    </a:cubicBezTo>
                    <a:lnTo>
                      <a:pt x="2013" y="255"/>
                    </a:lnTo>
                    <a:cubicBezTo>
                      <a:pt x="1869" y="91"/>
                      <a:pt x="1651" y="0"/>
                      <a:pt x="1426"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106"/>
              <p:cNvSpPr/>
              <p:nvPr/>
            </p:nvSpPr>
            <p:spPr>
              <a:xfrm>
                <a:off x="3578450" y="5312075"/>
                <a:ext cx="40625" cy="13325"/>
              </a:xfrm>
              <a:custGeom>
                <a:avLst/>
                <a:gdLst/>
                <a:ahLst/>
                <a:cxnLst/>
                <a:rect l="l" t="t" r="r" b="b"/>
                <a:pathLst>
                  <a:path w="1625" h="533" extrusionOk="0">
                    <a:moveTo>
                      <a:pt x="840" y="1"/>
                    </a:moveTo>
                    <a:cubicBezTo>
                      <a:pt x="796" y="1"/>
                      <a:pt x="753" y="3"/>
                      <a:pt x="709" y="6"/>
                    </a:cubicBezTo>
                    <a:cubicBezTo>
                      <a:pt x="688" y="4"/>
                      <a:pt x="667" y="4"/>
                      <a:pt x="645" y="4"/>
                    </a:cubicBezTo>
                    <a:cubicBezTo>
                      <a:pt x="412" y="4"/>
                      <a:pt x="168" y="115"/>
                      <a:pt x="1" y="304"/>
                    </a:cubicBezTo>
                    <a:cubicBezTo>
                      <a:pt x="138" y="464"/>
                      <a:pt x="344" y="532"/>
                      <a:pt x="549" y="532"/>
                    </a:cubicBezTo>
                    <a:lnTo>
                      <a:pt x="1533" y="532"/>
                    </a:lnTo>
                    <a:cubicBezTo>
                      <a:pt x="1624" y="418"/>
                      <a:pt x="1601" y="258"/>
                      <a:pt x="1487" y="189"/>
                    </a:cubicBezTo>
                    <a:cubicBezTo>
                      <a:pt x="1294" y="55"/>
                      <a:pt x="1070" y="1"/>
                      <a:pt x="840"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106"/>
              <p:cNvSpPr/>
              <p:nvPr/>
            </p:nvSpPr>
            <p:spPr>
              <a:xfrm>
                <a:off x="3565300" y="5306500"/>
                <a:ext cx="32600" cy="13175"/>
              </a:xfrm>
              <a:custGeom>
                <a:avLst/>
                <a:gdLst/>
                <a:ahLst/>
                <a:cxnLst/>
                <a:rect l="l" t="t" r="r" b="b"/>
                <a:pathLst>
                  <a:path w="1304" h="527" extrusionOk="0">
                    <a:moveTo>
                      <a:pt x="782" y="1"/>
                    </a:moveTo>
                    <a:cubicBezTo>
                      <a:pt x="593" y="1"/>
                      <a:pt x="377" y="76"/>
                      <a:pt x="161" y="138"/>
                    </a:cubicBezTo>
                    <a:cubicBezTo>
                      <a:pt x="46" y="229"/>
                      <a:pt x="1" y="367"/>
                      <a:pt x="46" y="504"/>
                    </a:cubicBezTo>
                    <a:lnTo>
                      <a:pt x="527" y="527"/>
                    </a:lnTo>
                    <a:lnTo>
                      <a:pt x="1304" y="504"/>
                    </a:lnTo>
                    <a:cubicBezTo>
                      <a:pt x="1203" y="114"/>
                      <a:pt x="1013" y="1"/>
                      <a:pt x="782" y="1"/>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106"/>
              <p:cNvSpPr/>
              <p:nvPr/>
            </p:nvSpPr>
            <p:spPr>
              <a:xfrm>
                <a:off x="3707650" y="5316425"/>
                <a:ext cx="9175" cy="15250"/>
              </a:xfrm>
              <a:custGeom>
                <a:avLst/>
                <a:gdLst/>
                <a:ahLst/>
                <a:cxnLst/>
                <a:rect l="l" t="t" r="r" b="b"/>
                <a:pathLst>
                  <a:path w="367" h="610" extrusionOk="0">
                    <a:moveTo>
                      <a:pt x="209" y="1"/>
                    </a:moveTo>
                    <a:cubicBezTo>
                      <a:pt x="125" y="1"/>
                      <a:pt x="52" y="81"/>
                      <a:pt x="23" y="153"/>
                    </a:cubicBezTo>
                    <a:cubicBezTo>
                      <a:pt x="0" y="290"/>
                      <a:pt x="92" y="473"/>
                      <a:pt x="138" y="610"/>
                    </a:cubicBezTo>
                    <a:lnTo>
                      <a:pt x="366" y="610"/>
                    </a:lnTo>
                    <a:lnTo>
                      <a:pt x="366" y="107"/>
                    </a:lnTo>
                    <a:cubicBezTo>
                      <a:pt x="315" y="30"/>
                      <a:pt x="260" y="1"/>
                      <a:pt x="209"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106"/>
              <p:cNvSpPr/>
              <p:nvPr/>
            </p:nvSpPr>
            <p:spPr>
              <a:xfrm>
                <a:off x="3616750" y="5315200"/>
                <a:ext cx="18900" cy="12775"/>
              </a:xfrm>
              <a:custGeom>
                <a:avLst/>
                <a:gdLst/>
                <a:ahLst/>
                <a:cxnLst/>
                <a:rect l="l" t="t" r="r" b="b"/>
                <a:pathLst>
                  <a:path w="756" h="511" extrusionOk="0">
                    <a:moveTo>
                      <a:pt x="448" y="0"/>
                    </a:moveTo>
                    <a:cubicBezTo>
                      <a:pt x="318" y="0"/>
                      <a:pt x="162" y="82"/>
                      <a:pt x="1" y="179"/>
                    </a:cubicBezTo>
                    <a:lnTo>
                      <a:pt x="1" y="407"/>
                    </a:lnTo>
                    <a:cubicBezTo>
                      <a:pt x="62" y="407"/>
                      <a:pt x="112" y="418"/>
                      <a:pt x="167" y="418"/>
                    </a:cubicBezTo>
                    <a:cubicBezTo>
                      <a:pt x="194" y="418"/>
                      <a:pt x="222" y="415"/>
                      <a:pt x="252" y="407"/>
                    </a:cubicBezTo>
                    <a:cubicBezTo>
                      <a:pt x="321" y="476"/>
                      <a:pt x="412" y="510"/>
                      <a:pt x="504" y="510"/>
                    </a:cubicBezTo>
                    <a:cubicBezTo>
                      <a:pt x="595" y="510"/>
                      <a:pt x="687" y="476"/>
                      <a:pt x="755" y="407"/>
                    </a:cubicBezTo>
                    <a:cubicBezTo>
                      <a:pt x="707" y="104"/>
                      <a:pt x="594" y="0"/>
                      <a:pt x="448" y="0"/>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106"/>
              <p:cNvSpPr/>
              <p:nvPr/>
            </p:nvSpPr>
            <p:spPr>
              <a:xfrm>
                <a:off x="3623050" y="5325950"/>
                <a:ext cx="12600" cy="5450"/>
              </a:xfrm>
              <a:custGeom>
                <a:avLst/>
                <a:gdLst/>
                <a:ahLst/>
                <a:cxnLst/>
                <a:rect l="l" t="t" r="r" b="b"/>
                <a:pathLst>
                  <a:path w="504" h="218" extrusionOk="0">
                    <a:moveTo>
                      <a:pt x="0" y="0"/>
                    </a:moveTo>
                    <a:cubicBezTo>
                      <a:pt x="76" y="132"/>
                      <a:pt x="229" y="218"/>
                      <a:pt x="396" y="218"/>
                    </a:cubicBezTo>
                    <a:cubicBezTo>
                      <a:pt x="431" y="218"/>
                      <a:pt x="467" y="214"/>
                      <a:pt x="503" y="206"/>
                    </a:cubicBezTo>
                    <a:lnTo>
                      <a:pt x="503" y="0"/>
                    </a:ln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106"/>
              <p:cNvSpPr/>
              <p:nvPr/>
            </p:nvSpPr>
            <p:spPr>
              <a:xfrm>
                <a:off x="3560150" y="5311075"/>
                <a:ext cx="6325" cy="8025"/>
              </a:xfrm>
              <a:custGeom>
                <a:avLst/>
                <a:gdLst/>
                <a:ahLst/>
                <a:cxnLst/>
                <a:rect l="l" t="t" r="r" b="b"/>
                <a:pathLst>
                  <a:path w="253" h="321" extrusionOk="0">
                    <a:moveTo>
                      <a:pt x="138" y="1"/>
                    </a:moveTo>
                    <a:lnTo>
                      <a:pt x="1" y="92"/>
                    </a:lnTo>
                    <a:cubicBezTo>
                      <a:pt x="1" y="161"/>
                      <a:pt x="1" y="252"/>
                      <a:pt x="1" y="321"/>
                    </a:cubicBezTo>
                    <a:lnTo>
                      <a:pt x="252" y="321"/>
                    </a:lnTo>
                    <a:lnTo>
                      <a:pt x="252" y="69"/>
                    </a:lnTo>
                    <a:lnTo>
                      <a:pt x="138" y="1"/>
                    </a:ln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106"/>
              <p:cNvSpPr/>
              <p:nvPr/>
            </p:nvSpPr>
            <p:spPr>
              <a:xfrm>
                <a:off x="3785400" y="5338525"/>
                <a:ext cx="7450" cy="3025"/>
              </a:xfrm>
              <a:custGeom>
                <a:avLst/>
                <a:gdLst/>
                <a:ahLst/>
                <a:cxnLst/>
                <a:rect l="l" t="t" r="r" b="b"/>
                <a:pathLst>
                  <a:path w="298" h="121" extrusionOk="0">
                    <a:moveTo>
                      <a:pt x="0" y="0"/>
                    </a:moveTo>
                    <a:cubicBezTo>
                      <a:pt x="46" y="80"/>
                      <a:pt x="92" y="120"/>
                      <a:pt x="140" y="120"/>
                    </a:cubicBezTo>
                    <a:cubicBezTo>
                      <a:pt x="189" y="120"/>
                      <a:pt x="240" y="80"/>
                      <a:pt x="298"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106"/>
              <p:cNvSpPr/>
              <p:nvPr/>
            </p:nvSpPr>
            <p:spPr>
              <a:xfrm>
                <a:off x="3081850" y="4905300"/>
                <a:ext cx="219950" cy="262475"/>
              </a:xfrm>
              <a:custGeom>
                <a:avLst/>
                <a:gdLst/>
                <a:ahLst/>
                <a:cxnLst/>
                <a:rect l="l" t="t" r="r" b="b"/>
                <a:pathLst>
                  <a:path w="8798" h="10499" extrusionOk="0">
                    <a:moveTo>
                      <a:pt x="785" y="0"/>
                    </a:moveTo>
                    <a:cubicBezTo>
                      <a:pt x="1" y="0"/>
                      <a:pt x="480" y="765"/>
                      <a:pt x="519" y="1277"/>
                    </a:cubicBezTo>
                    <a:cubicBezTo>
                      <a:pt x="794" y="1574"/>
                      <a:pt x="977" y="1917"/>
                      <a:pt x="1091" y="2283"/>
                    </a:cubicBezTo>
                    <a:cubicBezTo>
                      <a:pt x="1068" y="2717"/>
                      <a:pt x="1457" y="2923"/>
                      <a:pt x="1594" y="3289"/>
                    </a:cubicBezTo>
                    <a:cubicBezTo>
                      <a:pt x="1937" y="3632"/>
                      <a:pt x="1960" y="4089"/>
                      <a:pt x="2143" y="4524"/>
                    </a:cubicBezTo>
                    <a:cubicBezTo>
                      <a:pt x="2211" y="4798"/>
                      <a:pt x="2349" y="5073"/>
                      <a:pt x="2577" y="5256"/>
                    </a:cubicBezTo>
                    <a:cubicBezTo>
                      <a:pt x="3240" y="5804"/>
                      <a:pt x="3812" y="6468"/>
                      <a:pt x="4224" y="7222"/>
                    </a:cubicBezTo>
                    <a:cubicBezTo>
                      <a:pt x="4384" y="7474"/>
                      <a:pt x="4590" y="7680"/>
                      <a:pt x="4864" y="7817"/>
                    </a:cubicBezTo>
                    <a:cubicBezTo>
                      <a:pt x="5276" y="7977"/>
                      <a:pt x="5619" y="8297"/>
                      <a:pt x="5870" y="8686"/>
                    </a:cubicBezTo>
                    <a:cubicBezTo>
                      <a:pt x="6282" y="9417"/>
                      <a:pt x="6991" y="9852"/>
                      <a:pt x="7699" y="10286"/>
                    </a:cubicBezTo>
                    <a:cubicBezTo>
                      <a:pt x="7881" y="10392"/>
                      <a:pt x="8032" y="10498"/>
                      <a:pt x="8207" y="10498"/>
                    </a:cubicBezTo>
                    <a:cubicBezTo>
                      <a:pt x="8296" y="10498"/>
                      <a:pt x="8391" y="10470"/>
                      <a:pt x="8500" y="10401"/>
                    </a:cubicBezTo>
                    <a:cubicBezTo>
                      <a:pt x="8797" y="10195"/>
                      <a:pt x="8683" y="9875"/>
                      <a:pt x="8568" y="9623"/>
                    </a:cubicBezTo>
                    <a:cubicBezTo>
                      <a:pt x="8431" y="9189"/>
                      <a:pt x="8225" y="8777"/>
                      <a:pt x="8111" y="8343"/>
                    </a:cubicBezTo>
                    <a:cubicBezTo>
                      <a:pt x="7791" y="7451"/>
                      <a:pt x="7036" y="6902"/>
                      <a:pt x="6510" y="6193"/>
                    </a:cubicBezTo>
                    <a:cubicBezTo>
                      <a:pt x="5802" y="5301"/>
                      <a:pt x="5024" y="4478"/>
                      <a:pt x="4315" y="3586"/>
                    </a:cubicBezTo>
                    <a:cubicBezTo>
                      <a:pt x="4132" y="3403"/>
                      <a:pt x="3972" y="3198"/>
                      <a:pt x="3835" y="2969"/>
                    </a:cubicBezTo>
                    <a:cubicBezTo>
                      <a:pt x="3789" y="2855"/>
                      <a:pt x="3744" y="2763"/>
                      <a:pt x="3698" y="2672"/>
                    </a:cubicBezTo>
                    <a:cubicBezTo>
                      <a:pt x="3629" y="2580"/>
                      <a:pt x="3538" y="2512"/>
                      <a:pt x="3469" y="2443"/>
                    </a:cubicBezTo>
                    <a:cubicBezTo>
                      <a:pt x="3378" y="2374"/>
                      <a:pt x="3263" y="2329"/>
                      <a:pt x="3172" y="2283"/>
                    </a:cubicBezTo>
                    <a:cubicBezTo>
                      <a:pt x="2463" y="1757"/>
                      <a:pt x="1754" y="1254"/>
                      <a:pt x="1480" y="362"/>
                    </a:cubicBezTo>
                    <a:cubicBezTo>
                      <a:pt x="1434" y="248"/>
                      <a:pt x="1365" y="156"/>
                      <a:pt x="1274" y="65"/>
                    </a:cubicBezTo>
                    <a:cubicBezTo>
                      <a:pt x="1073" y="20"/>
                      <a:pt x="912" y="0"/>
                      <a:pt x="7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106"/>
              <p:cNvSpPr/>
              <p:nvPr/>
            </p:nvSpPr>
            <p:spPr>
              <a:xfrm>
                <a:off x="3202875" y="5100025"/>
                <a:ext cx="145975" cy="100450"/>
              </a:xfrm>
              <a:custGeom>
                <a:avLst/>
                <a:gdLst/>
                <a:ahLst/>
                <a:cxnLst/>
                <a:rect l="l" t="t" r="r" b="b"/>
                <a:pathLst>
                  <a:path w="5839" h="4018" extrusionOk="0">
                    <a:moveTo>
                      <a:pt x="157" y="0"/>
                    </a:moveTo>
                    <a:cubicBezTo>
                      <a:pt x="106" y="0"/>
                      <a:pt x="54" y="2"/>
                      <a:pt x="0" y="5"/>
                    </a:cubicBezTo>
                    <a:cubicBezTo>
                      <a:pt x="229" y="256"/>
                      <a:pt x="412" y="508"/>
                      <a:pt x="640" y="759"/>
                    </a:cubicBezTo>
                    <a:cubicBezTo>
                      <a:pt x="869" y="965"/>
                      <a:pt x="1006" y="1217"/>
                      <a:pt x="1029" y="1514"/>
                    </a:cubicBezTo>
                    <a:cubicBezTo>
                      <a:pt x="1098" y="1606"/>
                      <a:pt x="1189" y="1674"/>
                      <a:pt x="1281" y="1766"/>
                    </a:cubicBezTo>
                    <a:cubicBezTo>
                      <a:pt x="1624" y="1994"/>
                      <a:pt x="1898" y="2314"/>
                      <a:pt x="2310" y="2497"/>
                    </a:cubicBezTo>
                    <a:cubicBezTo>
                      <a:pt x="2493" y="2520"/>
                      <a:pt x="2676" y="2635"/>
                      <a:pt x="2767" y="2795"/>
                    </a:cubicBezTo>
                    <a:cubicBezTo>
                      <a:pt x="2881" y="3000"/>
                      <a:pt x="3064" y="3160"/>
                      <a:pt x="3270" y="3275"/>
                    </a:cubicBezTo>
                    <a:cubicBezTo>
                      <a:pt x="3407" y="3412"/>
                      <a:pt x="3636" y="3366"/>
                      <a:pt x="3773" y="3526"/>
                    </a:cubicBezTo>
                    <a:cubicBezTo>
                      <a:pt x="4070" y="3778"/>
                      <a:pt x="4459" y="3755"/>
                      <a:pt x="4779" y="3869"/>
                    </a:cubicBezTo>
                    <a:cubicBezTo>
                      <a:pt x="5059" y="3971"/>
                      <a:pt x="5267" y="4017"/>
                      <a:pt x="5416" y="4017"/>
                    </a:cubicBezTo>
                    <a:cubicBezTo>
                      <a:pt x="5838" y="4017"/>
                      <a:pt x="5776" y="3638"/>
                      <a:pt x="5488" y="3046"/>
                    </a:cubicBezTo>
                    <a:cubicBezTo>
                      <a:pt x="5397" y="2978"/>
                      <a:pt x="5282" y="2909"/>
                      <a:pt x="5191" y="2863"/>
                    </a:cubicBezTo>
                    <a:cubicBezTo>
                      <a:pt x="5054" y="2772"/>
                      <a:pt x="4916" y="2657"/>
                      <a:pt x="4802" y="2543"/>
                    </a:cubicBezTo>
                    <a:cubicBezTo>
                      <a:pt x="4436" y="2200"/>
                      <a:pt x="4139" y="1811"/>
                      <a:pt x="3910" y="1354"/>
                    </a:cubicBezTo>
                    <a:cubicBezTo>
                      <a:pt x="3713" y="1025"/>
                      <a:pt x="3621" y="528"/>
                      <a:pt x="3089" y="528"/>
                    </a:cubicBezTo>
                    <a:cubicBezTo>
                      <a:pt x="3067" y="528"/>
                      <a:pt x="3043" y="529"/>
                      <a:pt x="3019" y="531"/>
                    </a:cubicBezTo>
                    <a:cubicBezTo>
                      <a:pt x="2950" y="1102"/>
                      <a:pt x="3316" y="1537"/>
                      <a:pt x="3522" y="2040"/>
                    </a:cubicBezTo>
                    <a:cubicBezTo>
                      <a:pt x="3590" y="2177"/>
                      <a:pt x="3682" y="2360"/>
                      <a:pt x="3499" y="2452"/>
                    </a:cubicBezTo>
                    <a:cubicBezTo>
                      <a:pt x="3447" y="2472"/>
                      <a:pt x="3391" y="2483"/>
                      <a:pt x="3335" y="2483"/>
                    </a:cubicBezTo>
                    <a:cubicBezTo>
                      <a:pt x="3266" y="2483"/>
                      <a:pt x="3196" y="2467"/>
                      <a:pt x="3133" y="2429"/>
                    </a:cubicBezTo>
                    <a:cubicBezTo>
                      <a:pt x="2401" y="1788"/>
                      <a:pt x="1464" y="1354"/>
                      <a:pt x="961" y="439"/>
                    </a:cubicBezTo>
                    <a:cubicBezTo>
                      <a:pt x="782" y="81"/>
                      <a:pt x="499" y="0"/>
                      <a:pt x="1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106"/>
              <p:cNvSpPr/>
              <p:nvPr/>
            </p:nvSpPr>
            <p:spPr>
              <a:xfrm>
                <a:off x="3034800" y="4753700"/>
                <a:ext cx="62900" cy="116275"/>
              </a:xfrm>
              <a:custGeom>
                <a:avLst/>
                <a:gdLst/>
                <a:ahLst/>
                <a:cxnLst/>
                <a:rect l="l" t="t" r="r" b="b"/>
                <a:pathLst>
                  <a:path w="2516" h="4651" extrusionOk="0">
                    <a:moveTo>
                      <a:pt x="503" y="1"/>
                    </a:moveTo>
                    <a:lnTo>
                      <a:pt x="503" y="1"/>
                    </a:lnTo>
                    <a:cubicBezTo>
                      <a:pt x="435" y="275"/>
                      <a:pt x="526" y="618"/>
                      <a:pt x="206" y="824"/>
                    </a:cubicBezTo>
                    <a:cubicBezTo>
                      <a:pt x="0" y="1647"/>
                      <a:pt x="526" y="2219"/>
                      <a:pt x="892" y="2836"/>
                    </a:cubicBezTo>
                    <a:cubicBezTo>
                      <a:pt x="938" y="2928"/>
                      <a:pt x="1006" y="3019"/>
                      <a:pt x="1075" y="3088"/>
                    </a:cubicBezTo>
                    <a:cubicBezTo>
                      <a:pt x="1121" y="3179"/>
                      <a:pt x="1189" y="3271"/>
                      <a:pt x="1258" y="3339"/>
                    </a:cubicBezTo>
                    <a:cubicBezTo>
                      <a:pt x="1304" y="3431"/>
                      <a:pt x="1349" y="3522"/>
                      <a:pt x="1418" y="3591"/>
                    </a:cubicBezTo>
                    <a:cubicBezTo>
                      <a:pt x="1487" y="3842"/>
                      <a:pt x="1601" y="4094"/>
                      <a:pt x="1738" y="4300"/>
                    </a:cubicBezTo>
                    <a:cubicBezTo>
                      <a:pt x="1910" y="4371"/>
                      <a:pt x="2092" y="4650"/>
                      <a:pt x="2254" y="4650"/>
                    </a:cubicBezTo>
                    <a:cubicBezTo>
                      <a:pt x="2350" y="4650"/>
                      <a:pt x="2439" y="4552"/>
                      <a:pt x="2516" y="4254"/>
                    </a:cubicBezTo>
                    <a:cubicBezTo>
                      <a:pt x="2241" y="3659"/>
                      <a:pt x="2058" y="2996"/>
                      <a:pt x="1647" y="2516"/>
                    </a:cubicBezTo>
                    <a:cubicBezTo>
                      <a:pt x="1167" y="1967"/>
                      <a:pt x="984" y="1327"/>
                      <a:pt x="778" y="664"/>
                    </a:cubicBezTo>
                    <a:cubicBezTo>
                      <a:pt x="755" y="412"/>
                      <a:pt x="641" y="184"/>
                      <a:pt x="5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106"/>
              <p:cNvSpPr/>
              <p:nvPr/>
            </p:nvSpPr>
            <p:spPr>
              <a:xfrm>
                <a:off x="3023375" y="4774275"/>
                <a:ext cx="42325" cy="57550"/>
              </a:xfrm>
              <a:custGeom>
                <a:avLst/>
                <a:gdLst/>
                <a:ahLst/>
                <a:cxnLst/>
                <a:rect l="l" t="t" r="r" b="b"/>
                <a:pathLst>
                  <a:path w="1693" h="2302" extrusionOk="0">
                    <a:moveTo>
                      <a:pt x="663" y="1"/>
                    </a:moveTo>
                    <a:lnTo>
                      <a:pt x="663" y="24"/>
                    </a:lnTo>
                    <a:cubicBezTo>
                      <a:pt x="0" y="207"/>
                      <a:pt x="320" y="641"/>
                      <a:pt x="434" y="1007"/>
                    </a:cubicBezTo>
                    <a:cubicBezTo>
                      <a:pt x="434" y="1350"/>
                      <a:pt x="457" y="1670"/>
                      <a:pt x="457" y="1990"/>
                    </a:cubicBezTo>
                    <a:lnTo>
                      <a:pt x="686" y="1990"/>
                    </a:lnTo>
                    <a:cubicBezTo>
                      <a:pt x="958" y="2045"/>
                      <a:pt x="1173" y="2301"/>
                      <a:pt x="1456" y="2301"/>
                    </a:cubicBezTo>
                    <a:cubicBezTo>
                      <a:pt x="1530" y="2301"/>
                      <a:pt x="1608" y="2284"/>
                      <a:pt x="1692" y="2242"/>
                    </a:cubicBezTo>
                    <a:cubicBezTo>
                      <a:pt x="1349" y="1487"/>
                      <a:pt x="1006" y="755"/>
                      <a:pt x="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106"/>
              <p:cNvSpPr/>
              <p:nvPr/>
            </p:nvSpPr>
            <p:spPr>
              <a:xfrm>
                <a:off x="3025075" y="4742275"/>
                <a:ext cx="17175" cy="57200"/>
              </a:xfrm>
              <a:custGeom>
                <a:avLst/>
                <a:gdLst/>
                <a:ahLst/>
                <a:cxnLst/>
                <a:rect l="l" t="t" r="r" b="b"/>
                <a:pathLst>
                  <a:path w="687" h="2288" extrusionOk="0">
                    <a:moveTo>
                      <a:pt x="161" y="0"/>
                    </a:moveTo>
                    <a:cubicBezTo>
                      <a:pt x="92" y="0"/>
                      <a:pt x="1" y="92"/>
                      <a:pt x="1" y="138"/>
                    </a:cubicBezTo>
                    <a:cubicBezTo>
                      <a:pt x="46" y="709"/>
                      <a:pt x="92" y="1281"/>
                      <a:pt x="115" y="1853"/>
                    </a:cubicBezTo>
                    <a:cubicBezTo>
                      <a:pt x="138" y="2035"/>
                      <a:pt x="229" y="2173"/>
                      <a:pt x="366" y="2287"/>
                    </a:cubicBezTo>
                    <a:cubicBezTo>
                      <a:pt x="389" y="1944"/>
                      <a:pt x="229" y="1555"/>
                      <a:pt x="595" y="1281"/>
                    </a:cubicBezTo>
                    <a:cubicBezTo>
                      <a:pt x="687" y="846"/>
                      <a:pt x="435" y="481"/>
                      <a:pt x="344" y="92"/>
                    </a:cubicBezTo>
                    <a:cubicBezTo>
                      <a:pt x="298" y="23"/>
                      <a:pt x="229" y="0"/>
                      <a:pt x="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106"/>
              <p:cNvSpPr/>
              <p:nvPr/>
            </p:nvSpPr>
            <p:spPr>
              <a:xfrm>
                <a:off x="3038800" y="4728550"/>
                <a:ext cx="8025" cy="20600"/>
              </a:xfrm>
              <a:custGeom>
                <a:avLst/>
                <a:gdLst/>
                <a:ahLst/>
                <a:cxnLst/>
                <a:rect l="l" t="t" r="r" b="b"/>
                <a:pathLst>
                  <a:path w="321" h="824" extrusionOk="0">
                    <a:moveTo>
                      <a:pt x="92" y="1"/>
                    </a:moveTo>
                    <a:lnTo>
                      <a:pt x="92" y="1"/>
                    </a:lnTo>
                    <a:cubicBezTo>
                      <a:pt x="69" y="298"/>
                      <a:pt x="0" y="595"/>
                      <a:pt x="298" y="824"/>
                    </a:cubicBezTo>
                    <a:cubicBezTo>
                      <a:pt x="321" y="549"/>
                      <a:pt x="252" y="252"/>
                      <a:pt x="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106"/>
              <p:cNvSpPr/>
              <p:nvPr/>
            </p:nvSpPr>
            <p:spPr>
              <a:xfrm>
                <a:off x="3059375" y="4865025"/>
                <a:ext cx="66350" cy="74500"/>
              </a:xfrm>
              <a:custGeom>
                <a:avLst/>
                <a:gdLst/>
                <a:ahLst/>
                <a:cxnLst/>
                <a:rect l="l" t="t" r="r" b="b"/>
                <a:pathLst>
                  <a:path w="2654" h="2980" extrusionOk="0">
                    <a:moveTo>
                      <a:pt x="799" y="1"/>
                    </a:moveTo>
                    <a:cubicBezTo>
                      <a:pt x="687" y="1"/>
                      <a:pt x="579" y="45"/>
                      <a:pt x="504" y="121"/>
                    </a:cubicBezTo>
                    <a:lnTo>
                      <a:pt x="1" y="624"/>
                    </a:lnTo>
                    <a:cubicBezTo>
                      <a:pt x="527" y="1333"/>
                      <a:pt x="938" y="2088"/>
                      <a:pt x="1235" y="2911"/>
                    </a:cubicBezTo>
                    <a:cubicBezTo>
                      <a:pt x="1270" y="2956"/>
                      <a:pt x="1321" y="2979"/>
                      <a:pt x="1373" y="2979"/>
                    </a:cubicBezTo>
                    <a:cubicBezTo>
                      <a:pt x="1424" y="2979"/>
                      <a:pt x="1476" y="2956"/>
                      <a:pt x="1510" y="2911"/>
                    </a:cubicBezTo>
                    <a:cubicBezTo>
                      <a:pt x="1578" y="2659"/>
                      <a:pt x="1876" y="2408"/>
                      <a:pt x="1510" y="2156"/>
                    </a:cubicBezTo>
                    <a:cubicBezTo>
                      <a:pt x="1350" y="2042"/>
                      <a:pt x="1464" y="1950"/>
                      <a:pt x="1578" y="1882"/>
                    </a:cubicBezTo>
                    <a:cubicBezTo>
                      <a:pt x="1673" y="1797"/>
                      <a:pt x="1767" y="1766"/>
                      <a:pt x="1861" y="1766"/>
                    </a:cubicBezTo>
                    <a:cubicBezTo>
                      <a:pt x="1996" y="1766"/>
                      <a:pt x="2130" y="1828"/>
                      <a:pt x="2264" y="1882"/>
                    </a:cubicBezTo>
                    <a:cubicBezTo>
                      <a:pt x="2653" y="578"/>
                      <a:pt x="1624" y="395"/>
                      <a:pt x="870" y="7"/>
                    </a:cubicBezTo>
                    <a:cubicBezTo>
                      <a:pt x="846" y="3"/>
                      <a:pt x="822" y="1"/>
                      <a:pt x="7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106"/>
              <p:cNvSpPr/>
              <p:nvPr/>
            </p:nvSpPr>
            <p:spPr>
              <a:xfrm>
                <a:off x="3090250" y="4937200"/>
                <a:ext cx="19450" cy="25750"/>
              </a:xfrm>
              <a:custGeom>
                <a:avLst/>
                <a:gdLst/>
                <a:ahLst/>
                <a:cxnLst/>
                <a:rect l="l" t="t" r="r" b="b"/>
                <a:pathLst>
                  <a:path w="778" h="1030" extrusionOk="0">
                    <a:moveTo>
                      <a:pt x="0" y="1"/>
                    </a:moveTo>
                    <a:lnTo>
                      <a:pt x="755" y="1030"/>
                    </a:lnTo>
                    <a:cubicBezTo>
                      <a:pt x="778" y="573"/>
                      <a:pt x="709" y="207"/>
                      <a:pt x="252" y="1"/>
                    </a:cubicBezTo>
                    <a:close/>
                  </a:path>
                </a:pathLst>
              </a:custGeom>
              <a:solidFill>
                <a:srgbClr val="CB51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106"/>
              <p:cNvSpPr/>
              <p:nvPr/>
            </p:nvSpPr>
            <p:spPr>
              <a:xfrm>
                <a:off x="3829975" y="5332225"/>
                <a:ext cx="37200" cy="6900"/>
              </a:xfrm>
              <a:custGeom>
                <a:avLst/>
                <a:gdLst/>
                <a:ahLst/>
                <a:cxnLst/>
                <a:rect l="l" t="t" r="r" b="b"/>
                <a:pathLst>
                  <a:path w="1488" h="276" extrusionOk="0">
                    <a:moveTo>
                      <a:pt x="1" y="1"/>
                    </a:moveTo>
                    <a:cubicBezTo>
                      <a:pt x="218" y="184"/>
                      <a:pt x="481" y="275"/>
                      <a:pt x="744" y="275"/>
                    </a:cubicBezTo>
                    <a:cubicBezTo>
                      <a:pt x="1007" y="275"/>
                      <a:pt x="1270" y="184"/>
                      <a:pt x="1487" y="1"/>
                    </a:cubicBezTo>
                    <a:close/>
                  </a:path>
                </a:pathLst>
              </a:custGeom>
              <a:solidFill>
                <a:srgbClr val="BE4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106"/>
              <p:cNvSpPr/>
              <p:nvPr/>
            </p:nvSpPr>
            <p:spPr>
              <a:xfrm>
                <a:off x="3816275" y="5332225"/>
                <a:ext cx="7450" cy="5175"/>
              </a:xfrm>
              <a:custGeom>
                <a:avLst/>
                <a:gdLst/>
                <a:ahLst/>
                <a:cxnLst/>
                <a:rect l="l" t="t" r="r" b="b"/>
                <a:pathLst>
                  <a:path w="298" h="207" extrusionOk="0">
                    <a:moveTo>
                      <a:pt x="0" y="207"/>
                    </a:moveTo>
                    <a:lnTo>
                      <a:pt x="297" y="1"/>
                    </a:lnTo>
                    <a:close/>
                  </a:path>
                </a:pathLst>
              </a:custGeom>
              <a:solidFill>
                <a:srgbClr val="BE4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106"/>
              <p:cNvSpPr/>
              <p:nvPr/>
            </p:nvSpPr>
            <p:spPr>
              <a:xfrm>
                <a:off x="3297200" y="5169300"/>
                <a:ext cx="83475" cy="53775"/>
              </a:xfrm>
              <a:custGeom>
                <a:avLst/>
                <a:gdLst/>
                <a:ahLst/>
                <a:cxnLst/>
                <a:rect l="l" t="t" r="r" b="b"/>
                <a:pathLst>
                  <a:path w="3339" h="2151" extrusionOk="0">
                    <a:moveTo>
                      <a:pt x="1738" y="1"/>
                    </a:moveTo>
                    <a:cubicBezTo>
                      <a:pt x="1647" y="69"/>
                      <a:pt x="1486" y="92"/>
                      <a:pt x="1486" y="252"/>
                    </a:cubicBezTo>
                    <a:cubicBezTo>
                      <a:pt x="1578" y="481"/>
                      <a:pt x="1829" y="710"/>
                      <a:pt x="1692" y="938"/>
                    </a:cubicBezTo>
                    <a:cubicBezTo>
                      <a:pt x="1640" y="1044"/>
                      <a:pt x="1577" y="1080"/>
                      <a:pt x="1509" y="1080"/>
                    </a:cubicBezTo>
                    <a:cubicBezTo>
                      <a:pt x="1371" y="1080"/>
                      <a:pt x="1213" y="931"/>
                      <a:pt x="1075" y="915"/>
                    </a:cubicBezTo>
                    <a:lnTo>
                      <a:pt x="0" y="755"/>
                    </a:lnTo>
                    <a:lnTo>
                      <a:pt x="0" y="755"/>
                    </a:lnTo>
                    <a:cubicBezTo>
                      <a:pt x="160" y="1075"/>
                      <a:pt x="503" y="1258"/>
                      <a:pt x="869" y="1258"/>
                    </a:cubicBezTo>
                    <a:cubicBezTo>
                      <a:pt x="1281" y="1281"/>
                      <a:pt x="1464" y="1579"/>
                      <a:pt x="1532" y="1967"/>
                    </a:cubicBezTo>
                    <a:lnTo>
                      <a:pt x="1761" y="1990"/>
                    </a:lnTo>
                    <a:cubicBezTo>
                      <a:pt x="1955" y="2100"/>
                      <a:pt x="2176" y="2151"/>
                      <a:pt x="2401" y="2151"/>
                    </a:cubicBezTo>
                    <a:cubicBezTo>
                      <a:pt x="2600" y="2151"/>
                      <a:pt x="2803" y="2111"/>
                      <a:pt x="2996" y="2036"/>
                    </a:cubicBezTo>
                    <a:cubicBezTo>
                      <a:pt x="3339" y="1601"/>
                      <a:pt x="2904" y="1304"/>
                      <a:pt x="2813" y="961"/>
                    </a:cubicBezTo>
                    <a:cubicBezTo>
                      <a:pt x="2515" y="572"/>
                      <a:pt x="2241" y="161"/>
                      <a:pt x="1738" y="1"/>
                    </a:cubicBezTo>
                    <a:close/>
                  </a:path>
                </a:pathLst>
              </a:custGeom>
              <a:solidFill>
                <a:srgbClr val="C95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106"/>
              <p:cNvSpPr/>
              <p:nvPr/>
            </p:nvSpPr>
            <p:spPr>
              <a:xfrm>
                <a:off x="3234875" y="5143575"/>
                <a:ext cx="25175" cy="18900"/>
              </a:xfrm>
              <a:custGeom>
                <a:avLst/>
                <a:gdLst/>
                <a:ahLst/>
                <a:cxnLst/>
                <a:rect l="l" t="t" r="r" b="b"/>
                <a:pathLst>
                  <a:path w="1007" h="756" extrusionOk="0">
                    <a:moveTo>
                      <a:pt x="1" y="1"/>
                    </a:moveTo>
                    <a:lnTo>
                      <a:pt x="229" y="504"/>
                    </a:lnTo>
                    <a:lnTo>
                      <a:pt x="504" y="755"/>
                    </a:lnTo>
                    <a:lnTo>
                      <a:pt x="732" y="755"/>
                    </a:lnTo>
                    <a:lnTo>
                      <a:pt x="1007" y="732"/>
                    </a:lnTo>
                    <a:cubicBezTo>
                      <a:pt x="755" y="389"/>
                      <a:pt x="504"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106"/>
              <p:cNvSpPr/>
              <p:nvPr/>
            </p:nvSpPr>
            <p:spPr>
              <a:xfrm>
                <a:off x="3284625" y="5181250"/>
                <a:ext cx="12600" cy="6950"/>
              </a:xfrm>
              <a:custGeom>
                <a:avLst/>
                <a:gdLst/>
                <a:ahLst/>
                <a:cxnLst/>
                <a:rect l="l" t="t" r="r" b="b"/>
                <a:pathLst>
                  <a:path w="504" h="278" extrusionOk="0">
                    <a:moveTo>
                      <a:pt x="52" y="0"/>
                    </a:moveTo>
                    <a:cubicBezTo>
                      <a:pt x="35" y="0"/>
                      <a:pt x="18" y="1"/>
                      <a:pt x="0" y="3"/>
                    </a:cubicBezTo>
                    <a:cubicBezTo>
                      <a:pt x="92" y="186"/>
                      <a:pt x="297" y="277"/>
                      <a:pt x="503" y="277"/>
                    </a:cubicBezTo>
                    <a:cubicBezTo>
                      <a:pt x="399" y="110"/>
                      <a:pt x="237" y="0"/>
                      <a:pt x="52" y="0"/>
                    </a:cubicBezTo>
                    <a:close/>
                  </a:path>
                </a:pathLst>
              </a:custGeom>
              <a:solidFill>
                <a:srgbClr val="C95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106"/>
              <p:cNvSpPr/>
              <p:nvPr/>
            </p:nvSpPr>
            <p:spPr>
              <a:xfrm>
                <a:off x="4197575" y="5168725"/>
                <a:ext cx="20600" cy="12600"/>
              </a:xfrm>
              <a:custGeom>
                <a:avLst/>
                <a:gdLst/>
                <a:ahLst/>
                <a:cxnLst/>
                <a:rect l="l" t="t" r="r" b="b"/>
                <a:pathLst>
                  <a:path w="824" h="504" extrusionOk="0">
                    <a:moveTo>
                      <a:pt x="366" y="1"/>
                    </a:moveTo>
                    <a:cubicBezTo>
                      <a:pt x="0" y="24"/>
                      <a:pt x="0" y="47"/>
                      <a:pt x="69" y="504"/>
                    </a:cubicBezTo>
                    <a:cubicBezTo>
                      <a:pt x="343" y="367"/>
                      <a:pt x="640" y="298"/>
                      <a:pt x="823" y="1"/>
                    </a:cubicBez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106"/>
              <p:cNvSpPr/>
              <p:nvPr/>
            </p:nvSpPr>
            <p:spPr>
              <a:xfrm>
                <a:off x="4187275" y="5181250"/>
                <a:ext cx="12025" cy="6450"/>
              </a:xfrm>
              <a:custGeom>
                <a:avLst/>
                <a:gdLst/>
                <a:ahLst/>
                <a:cxnLst/>
                <a:rect l="l" t="t" r="r" b="b"/>
                <a:pathLst>
                  <a:path w="481" h="258" extrusionOk="0">
                    <a:moveTo>
                      <a:pt x="428" y="0"/>
                    </a:moveTo>
                    <a:cubicBezTo>
                      <a:pt x="244" y="0"/>
                      <a:pt x="84" y="108"/>
                      <a:pt x="0" y="254"/>
                    </a:cubicBezTo>
                    <a:cubicBezTo>
                      <a:pt x="19" y="257"/>
                      <a:pt x="38" y="258"/>
                      <a:pt x="56" y="258"/>
                    </a:cubicBezTo>
                    <a:cubicBezTo>
                      <a:pt x="224" y="258"/>
                      <a:pt x="398" y="167"/>
                      <a:pt x="481" y="3"/>
                    </a:cubicBezTo>
                    <a:cubicBezTo>
                      <a:pt x="463" y="1"/>
                      <a:pt x="446" y="0"/>
                      <a:pt x="428" y="0"/>
                    </a:cubicBez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106"/>
              <p:cNvSpPr/>
              <p:nvPr/>
            </p:nvSpPr>
            <p:spPr>
              <a:xfrm>
                <a:off x="3467550" y="5257100"/>
                <a:ext cx="180100" cy="68300"/>
              </a:xfrm>
              <a:custGeom>
                <a:avLst/>
                <a:gdLst/>
                <a:ahLst/>
                <a:cxnLst/>
                <a:rect l="l" t="t" r="r" b="b"/>
                <a:pathLst>
                  <a:path w="7204" h="2732" extrusionOk="0">
                    <a:moveTo>
                      <a:pt x="1105" y="1"/>
                    </a:moveTo>
                    <a:cubicBezTo>
                      <a:pt x="981" y="1"/>
                      <a:pt x="857" y="11"/>
                      <a:pt x="732" y="33"/>
                    </a:cubicBezTo>
                    <a:cubicBezTo>
                      <a:pt x="0" y="285"/>
                      <a:pt x="46" y="719"/>
                      <a:pt x="458" y="1222"/>
                    </a:cubicBezTo>
                    <a:cubicBezTo>
                      <a:pt x="938" y="1291"/>
                      <a:pt x="1304" y="1565"/>
                      <a:pt x="1693" y="1748"/>
                    </a:cubicBezTo>
                    <a:cubicBezTo>
                      <a:pt x="2058" y="1977"/>
                      <a:pt x="2493" y="1817"/>
                      <a:pt x="2836" y="2022"/>
                    </a:cubicBezTo>
                    <a:cubicBezTo>
                      <a:pt x="3225" y="2114"/>
                      <a:pt x="3636" y="2000"/>
                      <a:pt x="3956" y="2251"/>
                    </a:cubicBezTo>
                    <a:cubicBezTo>
                      <a:pt x="4005" y="2256"/>
                      <a:pt x="4055" y="2258"/>
                      <a:pt x="4105" y="2258"/>
                    </a:cubicBezTo>
                    <a:cubicBezTo>
                      <a:pt x="4261" y="2258"/>
                      <a:pt x="4421" y="2239"/>
                      <a:pt x="4575" y="2239"/>
                    </a:cubicBezTo>
                    <a:cubicBezTo>
                      <a:pt x="4809" y="2239"/>
                      <a:pt x="5031" y="2283"/>
                      <a:pt x="5214" y="2503"/>
                    </a:cubicBezTo>
                    <a:lnTo>
                      <a:pt x="5969" y="2503"/>
                    </a:lnTo>
                    <a:cubicBezTo>
                      <a:pt x="6055" y="2503"/>
                      <a:pt x="6144" y="2496"/>
                      <a:pt x="6231" y="2496"/>
                    </a:cubicBezTo>
                    <a:cubicBezTo>
                      <a:pt x="6419" y="2496"/>
                      <a:pt x="6598" y="2528"/>
                      <a:pt x="6723" y="2731"/>
                    </a:cubicBezTo>
                    <a:cubicBezTo>
                      <a:pt x="7066" y="2457"/>
                      <a:pt x="7203" y="2160"/>
                      <a:pt x="6975" y="1771"/>
                    </a:cubicBezTo>
                    <a:cubicBezTo>
                      <a:pt x="6883" y="1657"/>
                      <a:pt x="6769" y="1542"/>
                      <a:pt x="6609" y="1497"/>
                    </a:cubicBezTo>
                    <a:cubicBezTo>
                      <a:pt x="6472" y="1405"/>
                      <a:pt x="6357" y="1314"/>
                      <a:pt x="6220" y="1245"/>
                    </a:cubicBezTo>
                    <a:lnTo>
                      <a:pt x="6083" y="1176"/>
                    </a:lnTo>
                    <a:lnTo>
                      <a:pt x="5786" y="993"/>
                    </a:lnTo>
                    <a:cubicBezTo>
                      <a:pt x="5075" y="821"/>
                      <a:pt x="4384" y="486"/>
                      <a:pt x="3638" y="486"/>
                    </a:cubicBezTo>
                    <a:cubicBezTo>
                      <a:pt x="3592" y="486"/>
                      <a:pt x="3545" y="488"/>
                      <a:pt x="3499" y="490"/>
                    </a:cubicBezTo>
                    <a:cubicBezTo>
                      <a:pt x="2927" y="468"/>
                      <a:pt x="2424" y="239"/>
                      <a:pt x="1875" y="125"/>
                    </a:cubicBezTo>
                    <a:cubicBezTo>
                      <a:pt x="1627" y="47"/>
                      <a:pt x="1368" y="1"/>
                      <a:pt x="11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106"/>
              <p:cNvSpPr/>
              <p:nvPr/>
            </p:nvSpPr>
            <p:spPr>
              <a:xfrm>
                <a:off x="3401225" y="5234625"/>
                <a:ext cx="89775" cy="53050"/>
              </a:xfrm>
              <a:custGeom>
                <a:avLst/>
                <a:gdLst/>
                <a:ahLst/>
                <a:cxnLst/>
                <a:rect l="l" t="t" r="r" b="b"/>
                <a:pathLst>
                  <a:path w="3591" h="2122" extrusionOk="0">
                    <a:moveTo>
                      <a:pt x="687" y="0"/>
                    </a:moveTo>
                    <a:cubicBezTo>
                      <a:pt x="635" y="0"/>
                      <a:pt x="584" y="6"/>
                      <a:pt x="527" y="17"/>
                    </a:cubicBezTo>
                    <a:cubicBezTo>
                      <a:pt x="1" y="360"/>
                      <a:pt x="275" y="635"/>
                      <a:pt x="618" y="886"/>
                    </a:cubicBezTo>
                    <a:lnTo>
                      <a:pt x="870" y="1138"/>
                    </a:lnTo>
                    <a:cubicBezTo>
                      <a:pt x="1007" y="1298"/>
                      <a:pt x="1236" y="1229"/>
                      <a:pt x="1373" y="1389"/>
                    </a:cubicBezTo>
                    <a:cubicBezTo>
                      <a:pt x="1441" y="1481"/>
                      <a:pt x="1533" y="1549"/>
                      <a:pt x="1602" y="1641"/>
                    </a:cubicBezTo>
                    <a:cubicBezTo>
                      <a:pt x="1703" y="1618"/>
                      <a:pt x="1799" y="1608"/>
                      <a:pt x="1892" y="1608"/>
                    </a:cubicBezTo>
                    <a:cubicBezTo>
                      <a:pt x="2362" y="1608"/>
                      <a:pt x="2728" y="1873"/>
                      <a:pt x="3111" y="2121"/>
                    </a:cubicBezTo>
                    <a:cubicBezTo>
                      <a:pt x="3111" y="1755"/>
                      <a:pt x="2745" y="1321"/>
                      <a:pt x="3362" y="1115"/>
                    </a:cubicBezTo>
                    <a:cubicBezTo>
                      <a:pt x="3591" y="863"/>
                      <a:pt x="2996" y="841"/>
                      <a:pt x="3202" y="589"/>
                    </a:cubicBezTo>
                    <a:cubicBezTo>
                      <a:pt x="2905" y="315"/>
                      <a:pt x="2493" y="292"/>
                      <a:pt x="2105" y="177"/>
                    </a:cubicBezTo>
                    <a:cubicBezTo>
                      <a:pt x="2036" y="219"/>
                      <a:pt x="1967" y="233"/>
                      <a:pt x="1899" y="233"/>
                    </a:cubicBezTo>
                    <a:cubicBezTo>
                      <a:pt x="1739" y="233"/>
                      <a:pt x="1579" y="155"/>
                      <a:pt x="1419" y="155"/>
                    </a:cubicBezTo>
                    <a:cubicBezTo>
                      <a:pt x="1236" y="109"/>
                      <a:pt x="1030" y="86"/>
                      <a:pt x="847" y="17"/>
                    </a:cubicBezTo>
                    <a:cubicBezTo>
                      <a:pt x="790" y="6"/>
                      <a:pt x="738" y="0"/>
                      <a:pt x="687" y="0"/>
                    </a:cubicBezTo>
                    <a:close/>
                  </a:path>
                </a:pathLst>
              </a:custGeom>
              <a:solidFill>
                <a:srgbClr val="C3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106"/>
              <p:cNvSpPr/>
              <p:nvPr/>
            </p:nvSpPr>
            <p:spPr>
              <a:xfrm>
                <a:off x="3509850" y="5300425"/>
                <a:ext cx="32050" cy="9425"/>
              </a:xfrm>
              <a:custGeom>
                <a:avLst/>
                <a:gdLst/>
                <a:ahLst/>
                <a:cxnLst/>
                <a:rect l="l" t="t" r="r" b="b"/>
                <a:pathLst>
                  <a:path w="1282" h="377" extrusionOk="0">
                    <a:moveTo>
                      <a:pt x="643" y="1"/>
                    </a:moveTo>
                    <a:cubicBezTo>
                      <a:pt x="480" y="1"/>
                      <a:pt x="312" y="22"/>
                      <a:pt x="148" y="22"/>
                    </a:cubicBezTo>
                    <a:cubicBezTo>
                      <a:pt x="98" y="22"/>
                      <a:pt x="49" y="20"/>
                      <a:pt x="1" y="15"/>
                    </a:cubicBezTo>
                    <a:lnTo>
                      <a:pt x="1" y="15"/>
                    </a:lnTo>
                    <a:cubicBezTo>
                      <a:pt x="183" y="289"/>
                      <a:pt x="481" y="244"/>
                      <a:pt x="755" y="267"/>
                    </a:cubicBezTo>
                    <a:cubicBezTo>
                      <a:pt x="839" y="334"/>
                      <a:pt x="947" y="376"/>
                      <a:pt x="1053" y="376"/>
                    </a:cubicBezTo>
                    <a:cubicBezTo>
                      <a:pt x="1092" y="376"/>
                      <a:pt x="1130" y="370"/>
                      <a:pt x="1167" y="358"/>
                    </a:cubicBezTo>
                    <a:cubicBezTo>
                      <a:pt x="1212" y="312"/>
                      <a:pt x="1235" y="289"/>
                      <a:pt x="1281" y="244"/>
                    </a:cubicBezTo>
                    <a:cubicBezTo>
                      <a:pt x="1092" y="43"/>
                      <a:pt x="872" y="1"/>
                      <a:pt x="643" y="1"/>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106"/>
              <p:cNvSpPr/>
              <p:nvPr/>
            </p:nvSpPr>
            <p:spPr>
              <a:xfrm>
                <a:off x="3539000" y="5303950"/>
                <a:ext cx="27475" cy="9450"/>
              </a:xfrm>
              <a:custGeom>
                <a:avLst/>
                <a:gdLst/>
                <a:ahLst/>
                <a:cxnLst/>
                <a:rect l="l" t="t" r="r" b="b"/>
                <a:pathLst>
                  <a:path w="1099" h="378" extrusionOk="0">
                    <a:moveTo>
                      <a:pt x="482" y="0"/>
                    </a:moveTo>
                    <a:cubicBezTo>
                      <a:pt x="357" y="0"/>
                      <a:pt x="231" y="33"/>
                      <a:pt x="115" y="103"/>
                    </a:cubicBezTo>
                    <a:lnTo>
                      <a:pt x="92" y="126"/>
                    </a:lnTo>
                    <a:cubicBezTo>
                      <a:pt x="69" y="126"/>
                      <a:pt x="46" y="148"/>
                      <a:pt x="24" y="194"/>
                    </a:cubicBezTo>
                    <a:cubicBezTo>
                      <a:pt x="1" y="240"/>
                      <a:pt x="24" y="309"/>
                      <a:pt x="115" y="331"/>
                    </a:cubicBezTo>
                    <a:lnTo>
                      <a:pt x="847" y="377"/>
                    </a:lnTo>
                    <a:lnTo>
                      <a:pt x="1098" y="354"/>
                    </a:lnTo>
                    <a:cubicBezTo>
                      <a:pt x="962" y="127"/>
                      <a:pt x="725" y="0"/>
                      <a:pt x="482" y="0"/>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106"/>
              <p:cNvSpPr/>
              <p:nvPr/>
            </p:nvSpPr>
            <p:spPr>
              <a:xfrm>
                <a:off x="3528725" y="5307075"/>
                <a:ext cx="13175" cy="5825"/>
              </a:xfrm>
              <a:custGeom>
                <a:avLst/>
                <a:gdLst/>
                <a:ahLst/>
                <a:cxnLst/>
                <a:rect l="l" t="t" r="r" b="b"/>
                <a:pathLst>
                  <a:path w="527" h="233" extrusionOk="0">
                    <a:moveTo>
                      <a:pt x="0" y="1"/>
                    </a:moveTo>
                    <a:cubicBezTo>
                      <a:pt x="103" y="144"/>
                      <a:pt x="279" y="233"/>
                      <a:pt x="463" y="233"/>
                    </a:cubicBezTo>
                    <a:cubicBezTo>
                      <a:pt x="484" y="233"/>
                      <a:pt x="505" y="232"/>
                      <a:pt x="526" y="229"/>
                    </a:cubicBezTo>
                    <a:lnTo>
                      <a:pt x="503" y="1"/>
                    </a:ln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106"/>
              <p:cNvSpPr/>
              <p:nvPr/>
            </p:nvSpPr>
            <p:spPr>
              <a:xfrm>
                <a:off x="3341200" y="5212750"/>
                <a:ext cx="100650" cy="44050"/>
              </a:xfrm>
              <a:custGeom>
                <a:avLst/>
                <a:gdLst/>
                <a:ahLst/>
                <a:cxnLst/>
                <a:rect l="l" t="t" r="r" b="b"/>
                <a:pathLst>
                  <a:path w="4026" h="1762" extrusionOk="0">
                    <a:moveTo>
                      <a:pt x="1236" y="1"/>
                    </a:moveTo>
                    <a:cubicBezTo>
                      <a:pt x="1058" y="214"/>
                      <a:pt x="844" y="255"/>
                      <a:pt x="621" y="255"/>
                    </a:cubicBezTo>
                    <a:cubicBezTo>
                      <a:pt x="479" y="255"/>
                      <a:pt x="334" y="238"/>
                      <a:pt x="192" y="238"/>
                    </a:cubicBezTo>
                    <a:cubicBezTo>
                      <a:pt x="127" y="238"/>
                      <a:pt x="63" y="242"/>
                      <a:pt x="1" y="252"/>
                    </a:cubicBezTo>
                    <a:cubicBezTo>
                      <a:pt x="961" y="824"/>
                      <a:pt x="1967" y="1327"/>
                      <a:pt x="2996" y="1761"/>
                    </a:cubicBezTo>
                    <a:cubicBezTo>
                      <a:pt x="2745" y="1167"/>
                      <a:pt x="2745" y="1167"/>
                      <a:pt x="3248" y="1007"/>
                    </a:cubicBezTo>
                    <a:cubicBezTo>
                      <a:pt x="3522" y="984"/>
                      <a:pt x="3842" y="1030"/>
                      <a:pt x="4025" y="755"/>
                    </a:cubicBezTo>
                    <a:cubicBezTo>
                      <a:pt x="3660" y="412"/>
                      <a:pt x="3156" y="481"/>
                      <a:pt x="2768" y="206"/>
                    </a:cubicBezTo>
                    <a:cubicBezTo>
                      <a:pt x="2653" y="254"/>
                      <a:pt x="2543" y="273"/>
                      <a:pt x="2435" y="273"/>
                    </a:cubicBezTo>
                    <a:cubicBezTo>
                      <a:pt x="2025" y="273"/>
                      <a:pt x="1652" y="1"/>
                      <a:pt x="1236" y="1"/>
                    </a:cubicBezTo>
                    <a:close/>
                  </a:path>
                </a:pathLst>
              </a:custGeom>
              <a:solidFill>
                <a:srgbClr val="BB39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106"/>
              <p:cNvSpPr/>
              <p:nvPr/>
            </p:nvSpPr>
            <p:spPr>
              <a:xfrm>
                <a:off x="3422375" y="5262975"/>
                <a:ext cx="12600" cy="6400"/>
              </a:xfrm>
              <a:custGeom>
                <a:avLst/>
                <a:gdLst/>
                <a:ahLst/>
                <a:cxnLst/>
                <a:rect l="l" t="t" r="r" b="b"/>
                <a:pathLst>
                  <a:path w="504" h="256" extrusionOk="0">
                    <a:moveTo>
                      <a:pt x="63" y="0"/>
                    </a:moveTo>
                    <a:cubicBezTo>
                      <a:pt x="42" y="0"/>
                      <a:pt x="22" y="2"/>
                      <a:pt x="1" y="4"/>
                    </a:cubicBezTo>
                    <a:lnTo>
                      <a:pt x="1" y="255"/>
                    </a:lnTo>
                    <a:lnTo>
                      <a:pt x="504" y="255"/>
                    </a:lnTo>
                    <a:cubicBezTo>
                      <a:pt x="401" y="91"/>
                      <a:pt x="243" y="0"/>
                      <a:pt x="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106"/>
              <p:cNvSpPr/>
              <p:nvPr/>
            </p:nvSpPr>
            <p:spPr>
              <a:xfrm>
                <a:off x="3039950" y="4819750"/>
                <a:ext cx="38325" cy="48325"/>
              </a:xfrm>
              <a:custGeom>
                <a:avLst/>
                <a:gdLst/>
                <a:ahLst/>
                <a:cxnLst/>
                <a:rect l="l" t="t" r="r" b="b"/>
                <a:pathLst>
                  <a:path w="1533" h="1933" extrusionOk="0">
                    <a:moveTo>
                      <a:pt x="309" y="0"/>
                    </a:moveTo>
                    <a:cubicBezTo>
                      <a:pt x="192" y="0"/>
                      <a:pt x="78" y="61"/>
                      <a:pt x="23" y="171"/>
                    </a:cubicBezTo>
                    <a:cubicBezTo>
                      <a:pt x="160" y="308"/>
                      <a:pt x="160" y="537"/>
                      <a:pt x="23" y="674"/>
                    </a:cubicBezTo>
                    <a:cubicBezTo>
                      <a:pt x="0" y="766"/>
                      <a:pt x="0" y="834"/>
                      <a:pt x="23" y="926"/>
                    </a:cubicBezTo>
                    <a:cubicBezTo>
                      <a:pt x="114" y="994"/>
                      <a:pt x="183" y="1109"/>
                      <a:pt x="252" y="1177"/>
                    </a:cubicBezTo>
                    <a:cubicBezTo>
                      <a:pt x="412" y="1429"/>
                      <a:pt x="480" y="1772"/>
                      <a:pt x="755" y="1932"/>
                    </a:cubicBezTo>
                    <a:cubicBezTo>
                      <a:pt x="1532" y="1749"/>
                      <a:pt x="1418" y="1223"/>
                      <a:pt x="1258" y="674"/>
                    </a:cubicBezTo>
                    <a:cubicBezTo>
                      <a:pt x="1166" y="606"/>
                      <a:pt x="1098" y="514"/>
                      <a:pt x="1029" y="423"/>
                    </a:cubicBezTo>
                    <a:lnTo>
                      <a:pt x="526" y="80"/>
                    </a:lnTo>
                    <a:cubicBezTo>
                      <a:pt x="463" y="26"/>
                      <a:pt x="386" y="0"/>
                      <a:pt x="3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106"/>
              <p:cNvSpPr/>
              <p:nvPr/>
            </p:nvSpPr>
            <p:spPr>
              <a:xfrm>
                <a:off x="3058800" y="4837175"/>
                <a:ext cx="22325" cy="30900"/>
              </a:xfrm>
              <a:custGeom>
                <a:avLst/>
                <a:gdLst/>
                <a:ahLst/>
                <a:cxnLst/>
                <a:rect l="l" t="t" r="r" b="b"/>
                <a:pathLst>
                  <a:path w="893" h="1236" extrusionOk="0">
                    <a:moveTo>
                      <a:pt x="504" y="0"/>
                    </a:moveTo>
                    <a:cubicBezTo>
                      <a:pt x="458" y="115"/>
                      <a:pt x="367" y="252"/>
                      <a:pt x="389" y="343"/>
                    </a:cubicBezTo>
                    <a:cubicBezTo>
                      <a:pt x="595" y="801"/>
                      <a:pt x="207" y="983"/>
                      <a:pt x="1" y="1235"/>
                    </a:cubicBezTo>
                    <a:lnTo>
                      <a:pt x="755" y="1235"/>
                    </a:lnTo>
                    <a:cubicBezTo>
                      <a:pt x="893" y="1098"/>
                      <a:pt x="893" y="869"/>
                      <a:pt x="755" y="732"/>
                    </a:cubicBezTo>
                    <a:cubicBezTo>
                      <a:pt x="710" y="480"/>
                      <a:pt x="778" y="160"/>
                      <a:pt x="5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106"/>
              <p:cNvSpPr/>
              <p:nvPr/>
            </p:nvSpPr>
            <p:spPr>
              <a:xfrm>
                <a:off x="3040525" y="4824025"/>
                <a:ext cx="6300" cy="12600"/>
              </a:xfrm>
              <a:custGeom>
                <a:avLst/>
                <a:gdLst/>
                <a:ahLst/>
                <a:cxnLst/>
                <a:rect l="l" t="t" r="r" b="b"/>
                <a:pathLst>
                  <a:path w="252" h="504" extrusionOk="0">
                    <a:moveTo>
                      <a:pt x="0" y="0"/>
                    </a:moveTo>
                    <a:cubicBezTo>
                      <a:pt x="0" y="183"/>
                      <a:pt x="0" y="343"/>
                      <a:pt x="0" y="503"/>
                    </a:cubicBezTo>
                    <a:cubicBezTo>
                      <a:pt x="229" y="343"/>
                      <a:pt x="252" y="183"/>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106"/>
              <p:cNvSpPr/>
              <p:nvPr/>
            </p:nvSpPr>
            <p:spPr>
              <a:xfrm>
                <a:off x="3040525" y="4842875"/>
                <a:ext cx="5725" cy="6325"/>
              </a:xfrm>
              <a:custGeom>
                <a:avLst/>
                <a:gdLst/>
                <a:ahLst/>
                <a:cxnLst/>
                <a:rect l="l" t="t" r="r" b="b"/>
                <a:pathLst>
                  <a:path w="229" h="253" extrusionOk="0">
                    <a:moveTo>
                      <a:pt x="0" y="1"/>
                    </a:moveTo>
                    <a:lnTo>
                      <a:pt x="229" y="252"/>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106"/>
              <p:cNvSpPr/>
              <p:nvPr/>
            </p:nvSpPr>
            <p:spPr>
              <a:xfrm>
                <a:off x="3228600" y="5137300"/>
                <a:ext cx="6300" cy="6300"/>
              </a:xfrm>
              <a:custGeom>
                <a:avLst/>
                <a:gdLst/>
                <a:ahLst/>
                <a:cxnLst/>
                <a:rect l="l" t="t" r="r" b="b"/>
                <a:pathLst>
                  <a:path w="252" h="252" extrusionOk="0">
                    <a:moveTo>
                      <a:pt x="0" y="0"/>
                    </a:moveTo>
                    <a:lnTo>
                      <a:pt x="252" y="25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106"/>
              <p:cNvSpPr/>
              <p:nvPr/>
            </p:nvSpPr>
            <p:spPr>
              <a:xfrm>
                <a:off x="3434950" y="5269350"/>
                <a:ext cx="6325" cy="5750"/>
              </a:xfrm>
              <a:custGeom>
                <a:avLst/>
                <a:gdLst/>
                <a:ahLst/>
                <a:cxnLst/>
                <a:rect l="l" t="t" r="r" b="b"/>
                <a:pathLst>
                  <a:path w="253" h="230" extrusionOk="0">
                    <a:moveTo>
                      <a:pt x="1" y="0"/>
                    </a:moveTo>
                    <a:cubicBezTo>
                      <a:pt x="92" y="92"/>
                      <a:pt x="161" y="160"/>
                      <a:pt x="253" y="229"/>
                    </a:cubicBezTo>
                    <a:cubicBezTo>
                      <a:pt x="161" y="160"/>
                      <a:pt x="92" y="69"/>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106"/>
              <p:cNvSpPr/>
              <p:nvPr/>
            </p:nvSpPr>
            <p:spPr>
              <a:xfrm>
                <a:off x="4309050" y="4182450"/>
                <a:ext cx="153800" cy="340900"/>
              </a:xfrm>
              <a:custGeom>
                <a:avLst/>
                <a:gdLst/>
                <a:ahLst/>
                <a:cxnLst/>
                <a:rect l="l" t="t" r="r" b="b"/>
                <a:pathLst>
                  <a:path w="6152" h="13636" extrusionOk="0">
                    <a:moveTo>
                      <a:pt x="655" y="1"/>
                    </a:moveTo>
                    <a:cubicBezTo>
                      <a:pt x="635" y="1"/>
                      <a:pt x="615" y="3"/>
                      <a:pt x="595" y="7"/>
                    </a:cubicBezTo>
                    <a:cubicBezTo>
                      <a:pt x="389" y="53"/>
                      <a:pt x="206" y="167"/>
                      <a:pt x="69" y="327"/>
                    </a:cubicBezTo>
                    <a:cubicBezTo>
                      <a:pt x="0" y="601"/>
                      <a:pt x="46" y="876"/>
                      <a:pt x="183" y="1105"/>
                    </a:cubicBezTo>
                    <a:cubicBezTo>
                      <a:pt x="229" y="1219"/>
                      <a:pt x="274" y="1310"/>
                      <a:pt x="343" y="1402"/>
                    </a:cubicBezTo>
                    <a:cubicBezTo>
                      <a:pt x="572" y="1836"/>
                      <a:pt x="983" y="2179"/>
                      <a:pt x="1143" y="2682"/>
                    </a:cubicBezTo>
                    <a:cubicBezTo>
                      <a:pt x="1692" y="4146"/>
                      <a:pt x="2195" y="5632"/>
                      <a:pt x="2790" y="7073"/>
                    </a:cubicBezTo>
                    <a:cubicBezTo>
                      <a:pt x="2858" y="7164"/>
                      <a:pt x="2973" y="7210"/>
                      <a:pt x="3110" y="7210"/>
                    </a:cubicBezTo>
                    <a:cubicBezTo>
                      <a:pt x="3727" y="6890"/>
                      <a:pt x="3316" y="6387"/>
                      <a:pt x="3384" y="5929"/>
                    </a:cubicBezTo>
                    <a:lnTo>
                      <a:pt x="3384" y="5929"/>
                    </a:lnTo>
                    <a:cubicBezTo>
                      <a:pt x="3773" y="7896"/>
                      <a:pt x="4894" y="9657"/>
                      <a:pt x="5054" y="11692"/>
                    </a:cubicBezTo>
                    <a:cubicBezTo>
                      <a:pt x="5099" y="12149"/>
                      <a:pt x="5305" y="12561"/>
                      <a:pt x="5648" y="12881"/>
                    </a:cubicBezTo>
                    <a:cubicBezTo>
                      <a:pt x="5968" y="13041"/>
                      <a:pt x="5831" y="13498"/>
                      <a:pt x="6151" y="13635"/>
                    </a:cubicBezTo>
                    <a:cubicBezTo>
                      <a:pt x="6083" y="12881"/>
                      <a:pt x="6151" y="12080"/>
                      <a:pt x="5762" y="11372"/>
                    </a:cubicBezTo>
                    <a:cubicBezTo>
                      <a:pt x="5671" y="11212"/>
                      <a:pt x="5671" y="11052"/>
                      <a:pt x="5762" y="10891"/>
                    </a:cubicBezTo>
                    <a:cubicBezTo>
                      <a:pt x="5831" y="10754"/>
                      <a:pt x="5831" y="10571"/>
                      <a:pt x="5762" y="10411"/>
                    </a:cubicBezTo>
                    <a:cubicBezTo>
                      <a:pt x="5237" y="9725"/>
                      <a:pt x="5259" y="8879"/>
                      <a:pt x="5008" y="8102"/>
                    </a:cubicBezTo>
                    <a:cubicBezTo>
                      <a:pt x="4848" y="7622"/>
                      <a:pt x="4528" y="7256"/>
                      <a:pt x="4413" y="6775"/>
                    </a:cubicBezTo>
                    <a:cubicBezTo>
                      <a:pt x="4299" y="6204"/>
                      <a:pt x="4093" y="5655"/>
                      <a:pt x="3842" y="5152"/>
                    </a:cubicBezTo>
                    <a:cubicBezTo>
                      <a:pt x="3544" y="4672"/>
                      <a:pt x="3704" y="3986"/>
                      <a:pt x="3201" y="3597"/>
                    </a:cubicBezTo>
                    <a:cubicBezTo>
                      <a:pt x="3201" y="2888"/>
                      <a:pt x="2698" y="2614"/>
                      <a:pt x="2150" y="2362"/>
                    </a:cubicBezTo>
                    <a:cubicBezTo>
                      <a:pt x="1921" y="2065"/>
                      <a:pt x="1967" y="1608"/>
                      <a:pt x="1646" y="1356"/>
                    </a:cubicBezTo>
                    <a:cubicBezTo>
                      <a:pt x="1189" y="1310"/>
                      <a:pt x="1532" y="716"/>
                      <a:pt x="1143" y="601"/>
                    </a:cubicBezTo>
                    <a:cubicBezTo>
                      <a:pt x="983" y="487"/>
                      <a:pt x="1029" y="236"/>
                      <a:pt x="892" y="98"/>
                    </a:cubicBezTo>
                    <a:cubicBezTo>
                      <a:pt x="835" y="42"/>
                      <a:pt x="748" y="1"/>
                      <a:pt x="6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106"/>
              <p:cNvSpPr/>
              <p:nvPr/>
            </p:nvSpPr>
            <p:spPr>
              <a:xfrm>
                <a:off x="4350200" y="4216350"/>
                <a:ext cx="12600" cy="25175"/>
              </a:xfrm>
              <a:custGeom>
                <a:avLst/>
                <a:gdLst/>
                <a:ahLst/>
                <a:cxnLst/>
                <a:rect l="l" t="t" r="r" b="b"/>
                <a:pathLst>
                  <a:path w="504" h="1007" extrusionOk="0">
                    <a:moveTo>
                      <a:pt x="0" y="0"/>
                    </a:moveTo>
                    <a:cubicBezTo>
                      <a:pt x="0" y="389"/>
                      <a:pt x="183" y="755"/>
                      <a:pt x="504" y="1006"/>
                    </a:cubicBezTo>
                    <a:cubicBezTo>
                      <a:pt x="504" y="778"/>
                      <a:pt x="481" y="503"/>
                      <a:pt x="481" y="252"/>
                    </a:cubicBezTo>
                    <a:cubicBezTo>
                      <a:pt x="412" y="160"/>
                      <a:pt x="298" y="92"/>
                      <a:pt x="229" y="0"/>
                    </a:cubicBez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106"/>
              <p:cNvSpPr/>
              <p:nvPr/>
            </p:nvSpPr>
            <p:spPr>
              <a:xfrm>
                <a:off x="4355925" y="4216350"/>
                <a:ext cx="6300" cy="6875"/>
              </a:xfrm>
              <a:custGeom>
                <a:avLst/>
                <a:gdLst/>
                <a:ahLst/>
                <a:cxnLst/>
                <a:rect l="l" t="t" r="r" b="b"/>
                <a:pathLst>
                  <a:path w="252" h="275" extrusionOk="0">
                    <a:moveTo>
                      <a:pt x="252" y="274"/>
                    </a:moveTo>
                    <a:lnTo>
                      <a:pt x="0" y="0"/>
                    </a:lnTo>
                    <a:close/>
                  </a:path>
                </a:pathLst>
              </a:custGeom>
              <a:solidFill>
                <a:srgbClr val="B83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106"/>
              <p:cNvSpPr/>
              <p:nvPr/>
            </p:nvSpPr>
            <p:spPr>
              <a:xfrm>
                <a:off x="4233575" y="4092850"/>
                <a:ext cx="94925" cy="100000"/>
              </a:xfrm>
              <a:custGeom>
                <a:avLst/>
                <a:gdLst/>
                <a:ahLst/>
                <a:cxnLst/>
                <a:rect l="l" t="t" r="r" b="b"/>
                <a:pathLst>
                  <a:path w="3797" h="4000" extrusionOk="0">
                    <a:moveTo>
                      <a:pt x="462" y="0"/>
                    </a:moveTo>
                    <a:cubicBezTo>
                      <a:pt x="291" y="0"/>
                      <a:pt x="139" y="100"/>
                      <a:pt x="24" y="344"/>
                    </a:cubicBezTo>
                    <a:cubicBezTo>
                      <a:pt x="1" y="458"/>
                      <a:pt x="24" y="573"/>
                      <a:pt x="46" y="687"/>
                    </a:cubicBezTo>
                    <a:cubicBezTo>
                      <a:pt x="161" y="870"/>
                      <a:pt x="321" y="1007"/>
                      <a:pt x="435" y="1190"/>
                    </a:cubicBezTo>
                    <a:cubicBezTo>
                      <a:pt x="504" y="1281"/>
                      <a:pt x="549" y="1350"/>
                      <a:pt x="618" y="1464"/>
                    </a:cubicBezTo>
                    <a:cubicBezTo>
                      <a:pt x="664" y="1556"/>
                      <a:pt x="710" y="1647"/>
                      <a:pt x="778" y="1739"/>
                    </a:cubicBezTo>
                    <a:cubicBezTo>
                      <a:pt x="1281" y="2310"/>
                      <a:pt x="1487" y="3065"/>
                      <a:pt x="2150" y="3499"/>
                    </a:cubicBezTo>
                    <a:cubicBezTo>
                      <a:pt x="2242" y="3591"/>
                      <a:pt x="2333" y="3660"/>
                      <a:pt x="2402" y="3728"/>
                    </a:cubicBezTo>
                    <a:cubicBezTo>
                      <a:pt x="2493" y="3797"/>
                      <a:pt x="2585" y="3865"/>
                      <a:pt x="2676" y="3911"/>
                    </a:cubicBezTo>
                    <a:cubicBezTo>
                      <a:pt x="2749" y="3971"/>
                      <a:pt x="2834" y="4000"/>
                      <a:pt x="2921" y="4000"/>
                    </a:cubicBezTo>
                    <a:cubicBezTo>
                      <a:pt x="3000" y="4000"/>
                      <a:pt x="3081" y="3977"/>
                      <a:pt x="3156" y="3934"/>
                    </a:cubicBezTo>
                    <a:cubicBezTo>
                      <a:pt x="3175" y="3936"/>
                      <a:pt x="3193" y="3937"/>
                      <a:pt x="3212" y="3937"/>
                    </a:cubicBezTo>
                    <a:cubicBezTo>
                      <a:pt x="3380" y="3937"/>
                      <a:pt x="3557" y="3847"/>
                      <a:pt x="3659" y="3682"/>
                    </a:cubicBezTo>
                    <a:cubicBezTo>
                      <a:pt x="3797" y="3362"/>
                      <a:pt x="3522" y="3179"/>
                      <a:pt x="3408" y="2928"/>
                    </a:cubicBezTo>
                    <a:cubicBezTo>
                      <a:pt x="3316" y="2859"/>
                      <a:pt x="3225" y="2768"/>
                      <a:pt x="3156" y="2676"/>
                    </a:cubicBezTo>
                    <a:cubicBezTo>
                      <a:pt x="2768" y="1945"/>
                      <a:pt x="2379" y="1236"/>
                      <a:pt x="1578" y="870"/>
                    </a:cubicBezTo>
                    <a:cubicBezTo>
                      <a:pt x="1304" y="733"/>
                      <a:pt x="1121" y="412"/>
                      <a:pt x="892" y="161"/>
                    </a:cubicBezTo>
                    <a:cubicBezTo>
                      <a:pt x="742" y="61"/>
                      <a:pt x="596" y="0"/>
                      <a:pt x="4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106"/>
              <p:cNvSpPr/>
              <p:nvPr/>
            </p:nvSpPr>
            <p:spPr>
              <a:xfrm>
                <a:off x="4143250" y="4021725"/>
                <a:ext cx="112650" cy="88300"/>
              </a:xfrm>
              <a:custGeom>
                <a:avLst/>
                <a:gdLst/>
                <a:ahLst/>
                <a:cxnLst/>
                <a:rect l="l" t="t" r="r" b="b"/>
                <a:pathLst>
                  <a:path w="4506" h="3532" extrusionOk="0">
                    <a:moveTo>
                      <a:pt x="134" y="0"/>
                    </a:moveTo>
                    <a:cubicBezTo>
                      <a:pt x="90" y="0"/>
                      <a:pt x="46" y="3"/>
                      <a:pt x="1" y="10"/>
                    </a:cubicBezTo>
                    <a:cubicBezTo>
                      <a:pt x="435" y="925"/>
                      <a:pt x="1258" y="1451"/>
                      <a:pt x="1967" y="2114"/>
                    </a:cubicBezTo>
                    <a:cubicBezTo>
                      <a:pt x="2516" y="2640"/>
                      <a:pt x="2882" y="3418"/>
                      <a:pt x="3751" y="3532"/>
                    </a:cubicBezTo>
                    <a:cubicBezTo>
                      <a:pt x="3911" y="3052"/>
                      <a:pt x="3911" y="3052"/>
                      <a:pt x="4505" y="3029"/>
                    </a:cubicBezTo>
                    <a:cubicBezTo>
                      <a:pt x="4368" y="2594"/>
                      <a:pt x="3819" y="2571"/>
                      <a:pt x="3614" y="2206"/>
                    </a:cubicBezTo>
                    <a:cubicBezTo>
                      <a:pt x="3088" y="1222"/>
                      <a:pt x="2150" y="765"/>
                      <a:pt x="1258" y="262"/>
                    </a:cubicBezTo>
                    <a:cubicBezTo>
                      <a:pt x="869" y="241"/>
                      <a:pt x="516" y="0"/>
                      <a:pt x="134" y="0"/>
                    </a:cubicBezTo>
                    <a:close/>
                  </a:path>
                </a:pathLst>
              </a:custGeom>
              <a:solidFill>
                <a:srgbClr val="CA4F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106"/>
              <p:cNvSpPr/>
              <p:nvPr/>
            </p:nvSpPr>
            <p:spPr>
              <a:xfrm>
                <a:off x="4333050" y="4197475"/>
                <a:ext cx="17175" cy="18900"/>
              </a:xfrm>
              <a:custGeom>
                <a:avLst/>
                <a:gdLst/>
                <a:ahLst/>
                <a:cxnLst/>
                <a:rect l="l" t="t" r="r" b="b"/>
                <a:pathLst>
                  <a:path w="687" h="756" extrusionOk="0">
                    <a:moveTo>
                      <a:pt x="183" y="0"/>
                    </a:moveTo>
                    <a:cubicBezTo>
                      <a:pt x="206" y="161"/>
                      <a:pt x="343" y="298"/>
                      <a:pt x="229" y="458"/>
                    </a:cubicBezTo>
                    <a:cubicBezTo>
                      <a:pt x="0" y="755"/>
                      <a:pt x="252" y="755"/>
                      <a:pt x="435" y="755"/>
                    </a:cubicBezTo>
                    <a:lnTo>
                      <a:pt x="686" y="755"/>
                    </a:lnTo>
                    <a:cubicBezTo>
                      <a:pt x="641" y="161"/>
                      <a:pt x="641" y="161"/>
                      <a:pt x="183" y="0"/>
                    </a:cubicBez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106"/>
              <p:cNvSpPr/>
              <p:nvPr/>
            </p:nvSpPr>
            <p:spPr>
              <a:xfrm>
                <a:off x="4318750" y="4166600"/>
                <a:ext cx="12600" cy="18325"/>
              </a:xfrm>
              <a:custGeom>
                <a:avLst/>
                <a:gdLst/>
                <a:ahLst/>
                <a:cxnLst/>
                <a:rect l="l" t="t" r="r" b="b"/>
                <a:pathLst>
                  <a:path w="504" h="733" extrusionOk="0">
                    <a:moveTo>
                      <a:pt x="1" y="1"/>
                    </a:moveTo>
                    <a:lnTo>
                      <a:pt x="1" y="1"/>
                    </a:lnTo>
                    <a:cubicBezTo>
                      <a:pt x="24" y="252"/>
                      <a:pt x="92" y="504"/>
                      <a:pt x="252" y="732"/>
                    </a:cubicBezTo>
                    <a:lnTo>
                      <a:pt x="504" y="732"/>
                    </a:lnTo>
                    <a:cubicBezTo>
                      <a:pt x="504" y="412"/>
                      <a:pt x="298" y="92"/>
                      <a:pt x="1" y="1"/>
                    </a:cubicBez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106"/>
              <p:cNvSpPr/>
              <p:nvPr/>
            </p:nvSpPr>
            <p:spPr>
              <a:xfrm>
                <a:off x="4330200" y="4184900"/>
                <a:ext cx="7450" cy="12600"/>
              </a:xfrm>
              <a:custGeom>
                <a:avLst/>
                <a:gdLst/>
                <a:ahLst/>
                <a:cxnLst/>
                <a:rect l="l" t="t" r="r" b="b"/>
                <a:pathLst>
                  <a:path w="298" h="504" extrusionOk="0">
                    <a:moveTo>
                      <a:pt x="46" y="0"/>
                    </a:moveTo>
                    <a:lnTo>
                      <a:pt x="46" y="0"/>
                    </a:lnTo>
                    <a:cubicBezTo>
                      <a:pt x="0" y="206"/>
                      <a:pt x="114" y="412"/>
                      <a:pt x="297" y="503"/>
                    </a:cubicBezTo>
                    <a:cubicBezTo>
                      <a:pt x="297" y="298"/>
                      <a:pt x="206" y="115"/>
                      <a:pt x="46" y="0"/>
                    </a:cubicBez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106"/>
              <p:cNvSpPr/>
              <p:nvPr/>
            </p:nvSpPr>
            <p:spPr>
              <a:xfrm>
                <a:off x="4312475" y="4160325"/>
                <a:ext cx="6300" cy="6300"/>
              </a:xfrm>
              <a:custGeom>
                <a:avLst/>
                <a:gdLst/>
                <a:ahLst/>
                <a:cxnLst/>
                <a:rect l="l" t="t" r="r" b="b"/>
                <a:pathLst>
                  <a:path w="252" h="252" extrusionOk="0">
                    <a:moveTo>
                      <a:pt x="252" y="252"/>
                    </a:moveTo>
                    <a:lnTo>
                      <a:pt x="0" y="0"/>
                    </a:ln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106"/>
              <p:cNvSpPr/>
              <p:nvPr/>
            </p:nvSpPr>
            <p:spPr>
              <a:xfrm>
                <a:off x="4123825" y="4017525"/>
                <a:ext cx="116075" cy="106800"/>
              </a:xfrm>
              <a:custGeom>
                <a:avLst/>
                <a:gdLst/>
                <a:ahLst/>
                <a:cxnLst/>
                <a:rect l="l" t="t" r="r" b="b"/>
                <a:pathLst>
                  <a:path w="4643" h="4272" extrusionOk="0">
                    <a:moveTo>
                      <a:pt x="295" y="0"/>
                    </a:moveTo>
                    <a:cubicBezTo>
                      <a:pt x="196" y="0"/>
                      <a:pt x="98" y="55"/>
                      <a:pt x="0" y="224"/>
                    </a:cubicBezTo>
                    <a:cubicBezTo>
                      <a:pt x="160" y="407"/>
                      <a:pt x="320" y="590"/>
                      <a:pt x="503" y="750"/>
                    </a:cubicBezTo>
                    <a:cubicBezTo>
                      <a:pt x="1715" y="1665"/>
                      <a:pt x="2813" y="2717"/>
                      <a:pt x="3796" y="3860"/>
                    </a:cubicBezTo>
                    <a:cubicBezTo>
                      <a:pt x="3933" y="4020"/>
                      <a:pt x="4093" y="4157"/>
                      <a:pt x="4253" y="4272"/>
                    </a:cubicBezTo>
                    <a:cubicBezTo>
                      <a:pt x="4414" y="4226"/>
                      <a:pt x="4551" y="4134"/>
                      <a:pt x="4619" y="3974"/>
                    </a:cubicBezTo>
                    <a:cubicBezTo>
                      <a:pt x="4642" y="3883"/>
                      <a:pt x="4619" y="3768"/>
                      <a:pt x="4528" y="3700"/>
                    </a:cubicBezTo>
                    <a:cubicBezTo>
                      <a:pt x="4253" y="3334"/>
                      <a:pt x="3910" y="3037"/>
                      <a:pt x="3545" y="2785"/>
                    </a:cubicBezTo>
                    <a:cubicBezTo>
                      <a:pt x="3270" y="2602"/>
                      <a:pt x="3019" y="2374"/>
                      <a:pt x="2836" y="2099"/>
                    </a:cubicBezTo>
                    <a:cubicBezTo>
                      <a:pt x="2241" y="1367"/>
                      <a:pt x="1532" y="727"/>
                      <a:pt x="778" y="178"/>
                    </a:cubicBezTo>
                    <a:cubicBezTo>
                      <a:pt x="610" y="136"/>
                      <a:pt x="451" y="0"/>
                      <a:pt x="295" y="0"/>
                    </a:cubicBezTo>
                    <a:close/>
                  </a:path>
                </a:pathLst>
              </a:custGeom>
              <a:solidFill>
                <a:srgbClr val="B63D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106"/>
              <p:cNvSpPr/>
              <p:nvPr/>
            </p:nvSpPr>
            <p:spPr>
              <a:xfrm>
                <a:off x="3798550" y="3865400"/>
                <a:ext cx="206950" cy="60700"/>
              </a:xfrm>
              <a:custGeom>
                <a:avLst/>
                <a:gdLst/>
                <a:ahLst/>
                <a:cxnLst/>
                <a:rect l="l" t="t" r="r" b="b"/>
                <a:pathLst>
                  <a:path w="8278" h="2428" extrusionOk="0">
                    <a:moveTo>
                      <a:pt x="1671" y="1"/>
                    </a:moveTo>
                    <a:cubicBezTo>
                      <a:pt x="1314" y="1"/>
                      <a:pt x="955" y="23"/>
                      <a:pt x="599" y="23"/>
                    </a:cubicBezTo>
                    <a:cubicBezTo>
                      <a:pt x="537" y="23"/>
                      <a:pt x="474" y="22"/>
                      <a:pt x="412" y="21"/>
                    </a:cubicBezTo>
                    <a:cubicBezTo>
                      <a:pt x="69" y="21"/>
                      <a:pt x="46" y="272"/>
                      <a:pt x="92" y="547"/>
                    </a:cubicBezTo>
                    <a:cubicBezTo>
                      <a:pt x="115" y="615"/>
                      <a:pt x="46" y="684"/>
                      <a:pt x="0" y="753"/>
                    </a:cubicBezTo>
                    <a:cubicBezTo>
                      <a:pt x="249" y="1096"/>
                      <a:pt x="578" y="1133"/>
                      <a:pt x="917" y="1133"/>
                    </a:cubicBezTo>
                    <a:cubicBezTo>
                      <a:pt x="1008" y="1133"/>
                      <a:pt x="1100" y="1130"/>
                      <a:pt x="1191" y="1130"/>
                    </a:cubicBezTo>
                    <a:cubicBezTo>
                      <a:pt x="1414" y="1130"/>
                      <a:pt x="1634" y="1146"/>
                      <a:pt x="1830" y="1256"/>
                    </a:cubicBezTo>
                    <a:cubicBezTo>
                      <a:pt x="2058" y="1256"/>
                      <a:pt x="2287" y="1278"/>
                      <a:pt x="2516" y="1347"/>
                    </a:cubicBezTo>
                    <a:cubicBezTo>
                      <a:pt x="2549" y="1354"/>
                      <a:pt x="2582" y="1357"/>
                      <a:pt x="2616" y="1357"/>
                    </a:cubicBezTo>
                    <a:cubicBezTo>
                      <a:pt x="2697" y="1357"/>
                      <a:pt x="2778" y="1340"/>
                      <a:pt x="2859" y="1324"/>
                    </a:cubicBezTo>
                    <a:cubicBezTo>
                      <a:pt x="3384" y="1416"/>
                      <a:pt x="3888" y="1644"/>
                      <a:pt x="4413" y="1759"/>
                    </a:cubicBezTo>
                    <a:cubicBezTo>
                      <a:pt x="5379" y="1983"/>
                      <a:pt x="6305" y="2428"/>
                      <a:pt x="7290" y="2428"/>
                    </a:cubicBezTo>
                    <a:cubicBezTo>
                      <a:pt x="7612" y="2428"/>
                      <a:pt x="7940" y="2380"/>
                      <a:pt x="8278" y="2262"/>
                    </a:cubicBezTo>
                    <a:cubicBezTo>
                      <a:pt x="8095" y="1782"/>
                      <a:pt x="7638" y="1759"/>
                      <a:pt x="7272" y="1644"/>
                    </a:cubicBezTo>
                    <a:cubicBezTo>
                      <a:pt x="6334" y="1324"/>
                      <a:pt x="5397" y="1027"/>
                      <a:pt x="4459" y="707"/>
                    </a:cubicBezTo>
                    <a:cubicBezTo>
                      <a:pt x="4185" y="638"/>
                      <a:pt x="3933" y="478"/>
                      <a:pt x="3750" y="249"/>
                    </a:cubicBezTo>
                    <a:cubicBezTo>
                      <a:pt x="3683" y="256"/>
                      <a:pt x="3616" y="258"/>
                      <a:pt x="3549" y="258"/>
                    </a:cubicBezTo>
                    <a:cubicBezTo>
                      <a:pt x="3366" y="258"/>
                      <a:pt x="3186" y="237"/>
                      <a:pt x="3019" y="204"/>
                    </a:cubicBezTo>
                    <a:cubicBezTo>
                      <a:pt x="2579" y="37"/>
                      <a:pt x="2126" y="1"/>
                      <a:pt x="1671" y="1"/>
                    </a:cubicBezTo>
                    <a:close/>
                  </a:path>
                </a:pathLst>
              </a:custGeom>
              <a:solidFill>
                <a:srgbClr val="EDA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106"/>
              <p:cNvSpPr/>
              <p:nvPr/>
            </p:nvSpPr>
            <p:spPr>
              <a:xfrm>
                <a:off x="3620175" y="3875750"/>
                <a:ext cx="249275" cy="26775"/>
              </a:xfrm>
              <a:custGeom>
                <a:avLst/>
                <a:gdLst/>
                <a:ahLst/>
                <a:cxnLst/>
                <a:rect l="l" t="t" r="r" b="b"/>
                <a:pathLst>
                  <a:path w="9971" h="1071" extrusionOk="0">
                    <a:moveTo>
                      <a:pt x="3231" y="0"/>
                    </a:moveTo>
                    <a:cubicBezTo>
                      <a:pt x="3046" y="0"/>
                      <a:pt x="2861" y="23"/>
                      <a:pt x="2676" y="64"/>
                    </a:cubicBezTo>
                    <a:cubicBezTo>
                      <a:pt x="1990" y="178"/>
                      <a:pt x="1304" y="224"/>
                      <a:pt x="618" y="316"/>
                    </a:cubicBezTo>
                    <a:lnTo>
                      <a:pt x="115" y="590"/>
                    </a:lnTo>
                    <a:cubicBezTo>
                      <a:pt x="92" y="590"/>
                      <a:pt x="47" y="613"/>
                      <a:pt x="24" y="659"/>
                    </a:cubicBezTo>
                    <a:cubicBezTo>
                      <a:pt x="1" y="704"/>
                      <a:pt x="24" y="773"/>
                      <a:pt x="115" y="819"/>
                    </a:cubicBezTo>
                    <a:cubicBezTo>
                      <a:pt x="949" y="780"/>
                      <a:pt x="1783" y="593"/>
                      <a:pt x="2631" y="593"/>
                    </a:cubicBezTo>
                    <a:cubicBezTo>
                      <a:pt x="2783" y="593"/>
                      <a:pt x="2935" y="599"/>
                      <a:pt x="3088" y="613"/>
                    </a:cubicBezTo>
                    <a:cubicBezTo>
                      <a:pt x="3614" y="659"/>
                      <a:pt x="4163" y="659"/>
                      <a:pt x="4688" y="704"/>
                    </a:cubicBezTo>
                    <a:cubicBezTo>
                      <a:pt x="5855" y="773"/>
                      <a:pt x="6998" y="842"/>
                      <a:pt x="8141" y="979"/>
                    </a:cubicBezTo>
                    <a:cubicBezTo>
                      <a:pt x="8522" y="1040"/>
                      <a:pt x="8914" y="1070"/>
                      <a:pt x="9302" y="1070"/>
                    </a:cubicBezTo>
                    <a:cubicBezTo>
                      <a:pt x="9496" y="1070"/>
                      <a:pt x="9689" y="1063"/>
                      <a:pt x="9879" y="1047"/>
                    </a:cubicBezTo>
                    <a:cubicBezTo>
                      <a:pt x="9902" y="1047"/>
                      <a:pt x="9925" y="1025"/>
                      <a:pt x="9948" y="979"/>
                    </a:cubicBezTo>
                    <a:cubicBezTo>
                      <a:pt x="9971" y="933"/>
                      <a:pt x="9948" y="887"/>
                      <a:pt x="9879" y="842"/>
                    </a:cubicBezTo>
                    <a:lnTo>
                      <a:pt x="9651" y="842"/>
                    </a:lnTo>
                    <a:cubicBezTo>
                      <a:pt x="9513" y="704"/>
                      <a:pt x="9285" y="750"/>
                      <a:pt x="9147" y="590"/>
                    </a:cubicBezTo>
                    <a:cubicBezTo>
                      <a:pt x="8699" y="573"/>
                      <a:pt x="8263" y="364"/>
                      <a:pt x="7813" y="364"/>
                    </a:cubicBezTo>
                    <a:cubicBezTo>
                      <a:pt x="7643" y="364"/>
                      <a:pt x="7471" y="394"/>
                      <a:pt x="7295" y="476"/>
                    </a:cubicBezTo>
                    <a:cubicBezTo>
                      <a:pt x="7272" y="476"/>
                      <a:pt x="7204" y="361"/>
                      <a:pt x="7135" y="316"/>
                    </a:cubicBezTo>
                    <a:lnTo>
                      <a:pt x="6609" y="316"/>
                    </a:lnTo>
                    <a:cubicBezTo>
                      <a:pt x="6564" y="247"/>
                      <a:pt x="6472" y="201"/>
                      <a:pt x="6381" y="178"/>
                    </a:cubicBezTo>
                    <a:cubicBezTo>
                      <a:pt x="6266" y="201"/>
                      <a:pt x="6175" y="247"/>
                      <a:pt x="6129" y="316"/>
                    </a:cubicBezTo>
                    <a:cubicBezTo>
                      <a:pt x="5959" y="331"/>
                      <a:pt x="5789" y="338"/>
                      <a:pt x="5620" y="338"/>
                    </a:cubicBezTo>
                    <a:cubicBezTo>
                      <a:pt x="5037" y="338"/>
                      <a:pt x="4460" y="252"/>
                      <a:pt x="3911" y="110"/>
                    </a:cubicBezTo>
                    <a:cubicBezTo>
                      <a:pt x="3684" y="34"/>
                      <a:pt x="3458" y="0"/>
                      <a:pt x="3231" y="0"/>
                    </a:cubicBezTo>
                    <a:close/>
                  </a:path>
                </a:pathLst>
              </a:custGeom>
              <a:solidFill>
                <a:srgbClr val="E18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106"/>
              <p:cNvSpPr/>
              <p:nvPr/>
            </p:nvSpPr>
            <p:spPr>
              <a:xfrm>
                <a:off x="3757950" y="3865325"/>
                <a:ext cx="28050" cy="18900"/>
              </a:xfrm>
              <a:custGeom>
                <a:avLst/>
                <a:gdLst/>
                <a:ahLst/>
                <a:cxnLst/>
                <a:rect l="l" t="t" r="r" b="b"/>
                <a:pathLst>
                  <a:path w="1122" h="756" extrusionOk="0">
                    <a:moveTo>
                      <a:pt x="870" y="1"/>
                    </a:moveTo>
                    <a:cubicBezTo>
                      <a:pt x="618" y="24"/>
                      <a:pt x="367" y="24"/>
                      <a:pt x="138" y="70"/>
                    </a:cubicBezTo>
                    <a:cubicBezTo>
                      <a:pt x="69" y="92"/>
                      <a:pt x="24" y="161"/>
                      <a:pt x="1" y="252"/>
                    </a:cubicBezTo>
                    <a:cubicBezTo>
                      <a:pt x="1" y="321"/>
                      <a:pt x="46" y="390"/>
                      <a:pt x="115" y="435"/>
                    </a:cubicBezTo>
                    <a:cubicBezTo>
                      <a:pt x="275" y="527"/>
                      <a:pt x="504" y="550"/>
                      <a:pt x="618" y="756"/>
                    </a:cubicBezTo>
                    <a:lnTo>
                      <a:pt x="870" y="756"/>
                    </a:lnTo>
                    <a:cubicBezTo>
                      <a:pt x="961" y="687"/>
                      <a:pt x="1053" y="595"/>
                      <a:pt x="1121" y="504"/>
                    </a:cubicBezTo>
                    <a:cubicBezTo>
                      <a:pt x="1121" y="413"/>
                      <a:pt x="1121" y="344"/>
                      <a:pt x="1121" y="252"/>
                    </a:cubicBezTo>
                    <a:cubicBezTo>
                      <a:pt x="1030" y="184"/>
                      <a:pt x="938" y="92"/>
                      <a:pt x="870" y="1"/>
                    </a:cubicBezTo>
                    <a:close/>
                  </a:path>
                </a:pathLst>
              </a:custGeom>
              <a:solidFill>
                <a:srgbClr val="F1A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106"/>
              <p:cNvSpPr/>
              <p:nvPr/>
            </p:nvSpPr>
            <p:spPr>
              <a:xfrm>
                <a:off x="3779675" y="3865325"/>
                <a:ext cx="6325" cy="6325"/>
              </a:xfrm>
              <a:custGeom>
                <a:avLst/>
                <a:gdLst/>
                <a:ahLst/>
                <a:cxnLst/>
                <a:rect l="l" t="t" r="r" b="b"/>
                <a:pathLst>
                  <a:path w="253" h="253" extrusionOk="0">
                    <a:moveTo>
                      <a:pt x="252" y="252"/>
                    </a:moveTo>
                    <a:lnTo>
                      <a:pt x="1" y="1"/>
                    </a:lnTo>
                    <a:close/>
                  </a:path>
                </a:pathLst>
              </a:custGeom>
              <a:solidFill>
                <a:srgbClr val="EDA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106"/>
              <p:cNvSpPr/>
              <p:nvPr/>
            </p:nvSpPr>
            <p:spPr>
              <a:xfrm>
                <a:off x="3779675" y="3877900"/>
                <a:ext cx="6325" cy="6325"/>
              </a:xfrm>
              <a:custGeom>
                <a:avLst/>
                <a:gdLst/>
                <a:ahLst/>
                <a:cxnLst/>
                <a:rect l="l" t="t" r="r" b="b"/>
                <a:pathLst>
                  <a:path w="253" h="253" extrusionOk="0">
                    <a:moveTo>
                      <a:pt x="252" y="1"/>
                    </a:moveTo>
                    <a:lnTo>
                      <a:pt x="1" y="253"/>
                    </a:lnTo>
                    <a:lnTo>
                      <a:pt x="252" y="253"/>
                    </a:lnTo>
                    <a:cubicBezTo>
                      <a:pt x="252" y="161"/>
                      <a:pt x="252" y="92"/>
                      <a:pt x="252" y="1"/>
                    </a:cubicBezTo>
                    <a:close/>
                  </a:path>
                </a:pathLst>
              </a:custGeom>
              <a:solidFill>
                <a:srgbClr val="EDA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106"/>
              <p:cNvSpPr/>
              <p:nvPr/>
            </p:nvSpPr>
            <p:spPr>
              <a:xfrm>
                <a:off x="3867150" y="3894225"/>
                <a:ext cx="169225" cy="66600"/>
              </a:xfrm>
              <a:custGeom>
                <a:avLst/>
                <a:gdLst/>
                <a:ahLst/>
                <a:cxnLst/>
                <a:rect l="l" t="t" r="r" b="b"/>
                <a:pathLst>
                  <a:path w="6769" h="2664" extrusionOk="0">
                    <a:moveTo>
                      <a:pt x="399" y="0"/>
                    </a:moveTo>
                    <a:cubicBezTo>
                      <a:pt x="267" y="0"/>
                      <a:pt x="133" y="29"/>
                      <a:pt x="0" y="103"/>
                    </a:cubicBezTo>
                    <a:lnTo>
                      <a:pt x="0" y="308"/>
                    </a:lnTo>
                    <a:cubicBezTo>
                      <a:pt x="686" y="606"/>
                      <a:pt x="1395" y="880"/>
                      <a:pt x="2104" y="1086"/>
                    </a:cubicBezTo>
                    <a:cubicBezTo>
                      <a:pt x="3476" y="1360"/>
                      <a:pt x="4825" y="1680"/>
                      <a:pt x="6037" y="2504"/>
                    </a:cubicBezTo>
                    <a:cubicBezTo>
                      <a:pt x="6197" y="2572"/>
                      <a:pt x="6334" y="2618"/>
                      <a:pt x="6517" y="2664"/>
                    </a:cubicBezTo>
                    <a:lnTo>
                      <a:pt x="6769" y="2366"/>
                    </a:lnTo>
                    <a:cubicBezTo>
                      <a:pt x="6631" y="2138"/>
                      <a:pt x="6449" y="1932"/>
                      <a:pt x="6197" y="1795"/>
                    </a:cubicBezTo>
                    <a:cubicBezTo>
                      <a:pt x="6128" y="1726"/>
                      <a:pt x="6014" y="1680"/>
                      <a:pt x="5923" y="1635"/>
                    </a:cubicBezTo>
                    <a:lnTo>
                      <a:pt x="5763" y="1612"/>
                    </a:lnTo>
                    <a:cubicBezTo>
                      <a:pt x="5374" y="1520"/>
                      <a:pt x="5374" y="1520"/>
                      <a:pt x="5511" y="1109"/>
                    </a:cubicBezTo>
                    <a:cubicBezTo>
                      <a:pt x="4048" y="994"/>
                      <a:pt x="2584" y="697"/>
                      <a:pt x="1189" y="217"/>
                    </a:cubicBezTo>
                    <a:cubicBezTo>
                      <a:pt x="942" y="124"/>
                      <a:pt x="674" y="0"/>
                      <a:pt x="399" y="0"/>
                    </a:cubicBezTo>
                    <a:close/>
                  </a:path>
                </a:pathLst>
              </a:custGeom>
              <a:solidFill>
                <a:srgbClr val="E28C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106"/>
              <p:cNvSpPr/>
              <p:nvPr/>
            </p:nvSpPr>
            <p:spPr>
              <a:xfrm>
                <a:off x="4011200" y="3928800"/>
                <a:ext cx="39475" cy="24600"/>
              </a:xfrm>
              <a:custGeom>
                <a:avLst/>
                <a:gdLst/>
                <a:ahLst/>
                <a:cxnLst/>
                <a:rect l="l" t="t" r="r" b="b"/>
                <a:pathLst>
                  <a:path w="1579" h="984" extrusionOk="0">
                    <a:moveTo>
                      <a:pt x="389" y="0"/>
                    </a:moveTo>
                    <a:cubicBezTo>
                      <a:pt x="233" y="0"/>
                      <a:pt x="89" y="87"/>
                      <a:pt x="1" y="229"/>
                    </a:cubicBezTo>
                    <a:cubicBezTo>
                      <a:pt x="115" y="297"/>
                      <a:pt x="161" y="412"/>
                      <a:pt x="252" y="480"/>
                    </a:cubicBezTo>
                    <a:cubicBezTo>
                      <a:pt x="389" y="778"/>
                      <a:pt x="687" y="983"/>
                      <a:pt x="1007" y="983"/>
                    </a:cubicBezTo>
                    <a:cubicBezTo>
                      <a:pt x="1098" y="983"/>
                      <a:pt x="1167" y="983"/>
                      <a:pt x="1258" y="961"/>
                    </a:cubicBezTo>
                    <a:cubicBezTo>
                      <a:pt x="1373" y="938"/>
                      <a:pt x="1464" y="892"/>
                      <a:pt x="1578" y="846"/>
                    </a:cubicBezTo>
                    <a:cubicBezTo>
                      <a:pt x="1555" y="755"/>
                      <a:pt x="1510" y="640"/>
                      <a:pt x="1441" y="549"/>
                    </a:cubicBezTo>
                    <a:cubicBezTo>
                      <a:pt x="1190" y="297"/>
                      <a:pt x="869" y="114"/>
                      <a:pt x="526" y="23"/>
                    </a:cubicBezTo>
                    <a:cubicBezTo>
                      <a:pt x="480" y="8"/>
                      <a:pt x="434" y="0"/>
                      <a:pt x="389" y="0"/>
                    </a:cubicBezTo>
                    <a:close/>
                  </a:path>
                </a:pathLst>
              </a:custGeom>
              <a:solidFill>
                <a:srgbClr val="F0BE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106"/>
              <p:cNvSpPr/>
              <p:nvPr/>
            </p:nvSpPr>
            <p:spPr>
              <a:xfrm>
                <a:off x="4230150" y="4116300"/>
                <a:ext cx="152075" cy="245925"/>
              </a:xfrm>
              <a:custGeom>
                <a:avLst/>
                <a:gdLst/>
                <a:ahLst/>
                <a:cxnLst/>
                <a:rect l="l" t="t" r="r" b="b"/>
                <a:pathLst>
                  <a:path w="6083" h="9837" extrusionOk="0">
                    <a:moveTo>
                      <a:pt x="275" y="0"/>
                    </a:moveTo>
                    <a:lnTo>
                      <a:pt x="0" y="298"/>
                    </a:lnTo>
                    <a:cubicBezTo>
                      <a:pt x="732" y="1258"/>
                      <a:pt x="1487" y="2196"/>
                      <a:pt x="2219" y="3156"/>
                    </a:cubicBezTo>
                    <a:cubicBezTo>
                      <a:pt x="3293" y="4619"/>
                      <a:pt x="4208" y="6197"/>
                      <a:pt x="4917" y="7867"/>
                    </a:cubicBezTo>
                    <a:cubicBezTo>
                      <a:pt x="5191" y="8507"/>
                      <a:pt x="5351" y="9216"/>
                      <a:pt x="5786" y="9787"/>
                    </a:cubicBezTo>
                    <a:cubicBezTo>
                      <a:pt x="5828" y="9819"/>
                      <a:pt x="5876" y="9836"/>
                      <a:pt x="5921" y="9836"/>
                    </a:cubicBezTo>
                    <a:cubicBezTo>
                      <a:pt x="5973" y="9836"/>
                      <a:pt x="6023" y="9813"/>
                      <a:pt x="6060" y="9764"/>
                    </a:cubicBezTo>
                    <a:cubicBezTo>
                      <a:pt x="6083" y="9604"/>
                      <a:pt x="6060" y="9444"/>
                      <a:pt x="6014" y="9284"/>
                    </a:cubicBezTo>
                    <a:cubicBezTo>
                      <a:pt x="5763" y="8667"/>
                      <a:pt x="5466" y="8072"/>
                      <a:pt x="5534" y="7386"/>
                    </a:cubicBezTo>
                    <a:cubicBezTo>
                      <a:pt x="5534" y="7318"/>
                      <a:pt x="5511" y="7226"/>
                      <a:pt x="5466" y="7158"/>
                    </a:cubicBezTo>
                    <a:cubicBezTo>
                      <a:pt x="4894" y="6563"/>
                      <a:pt x="4871" y="5740"/>
                      <a:pt x="4528" y="5031"/>
                    </a:cubicBezTo>
                    <a:cubicBezTo>
                      <a:pt x="4048" y="4757"/>
                      <a:pt x="3682" y="4299"/>
                      <a:pt x="3545" y="3751"/>
                    </a:cubicBezTo>
                    <a:cubicBezTo>
                      <a:pt x="3225" y="3476"/>
                      <a:pt x="2973" y="3133"/>
                      <a:pt x="2790" y="2767"/>
                    </a:cubicBezTo>
                    <a:cubicBezTo>
                      <a:pt x="2699" y="2676"/>
                      <a:pt x="2630" y="2584"/>
                      <a:pt x="2562" y="2493"/>
                    </a:cubicBezTo>
                    <a:cubicBezTo>
                      <a:pt x="2447" y="2127"/>
                      <a:pt x="1921" y="2081"/>
                      <a:pt x="1830" y="1715"/>
                    </a:cubicBezTo>
                    <a:cubicBezTo>
                      <a:pt x="1715" y="1212"/>
                      <a:pt x="1258" y="938"/>
                      <a:pt x="1029" y="503"/>
                    </a:cubicBezTo>
                    <a:cubicBezTo>
                      <a:pt x="938" y="412"/>
                      <a:pt x="869" y="343"/>
                      <a:pt x="778" y="252"/>
                    </a:cubicBezTo>
                    <a:cubicBezTo>
                      <a:pt x="664" y="92"/>
                      <a:pt x="481" y="0"/>
                      <a:pt x="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106"/>
              <p:cNvSpPr/>
              <p:nvPr/>
            </p:nvSpPr>
            <p:spPr>
              <a:xfrm>
                <a:off x="4381650" y="4365675"/>
                <a:ext cx="56050" cy="260725"/>
              </a:xfrm>
              <a:custGeom>
                <a:avLst/>
                <a:gdLst/>
                <a:ahLst/>
                <a:cxnLst/>
                <a:rect l="l" t="t" r="r" b="b"/>
                <a:pathLst>
                  <a:path w="2242" h="10429" extrusionOk="0">
                    <a:moveTo>
                      <a:pt x="348" y="0"/>
                    </a:moveTo>
                    <a:cubicBezTo>
                      <a:pt x="250" y="0"/>
                      <a:pt x="159" y="43"/>
                      <a:pt x="92" y="110"/>
                    </a:cubicBezTo>
                    <a:lnTo>
                      <a:pt x="0" y="293"/>
                    </a:lnTo>
                    <a:cubicBezTo>
                      <a:pt x="275" y="1390"/>
                      <a:pt x="549" y="2465"/>
                      <a:pt x="869" y="3540"/>
                    </a:cubicBezTo>
                    <a:cubicBezTo>
                      <a:pt x="1029" y="4066"/>
                      <a:pt x="1052" y="4614"/>
                      <a:pt x="892" y="5140"/>
                    </a:cubicBezTo>
                    <a:cubicBezTo>
                      <a:pt x="572" y="6101"/>
                      <a:pt x="709" y="7015"/>
                      <a:pt x="961" y="7953"/>
                    </a:cubicBezTo>
                    <a:cubicBezTo>
                      <a:pt x="1189" y="8776"/>
                      <a:pt x="1486" y="9553"/>
                      <a:pt x="1807" y="10308"/>
                    </a:cubicBezTo>
                    <a:cubicBezTo>
                      <a:pt x="1852" y="10388"/>
                      <a:pt x="1932" y="10428"/>
                      <a:pt x="2015" y="10428"/>
                    </a:cubicBezTo>
                    <a:cubicBezTo>
                      <a:pt x="2098" y="10428"/>
                      <a:pt x="2184" y="10388"/>
                      <a:pt x="2241" y="10308"/>
                    </a:cubicBezTo>
                    <a:cubicBezTo>
                      <a:pt x="2241" y="10239"/>
                      <a:pt x="2241" y="10148"/>
                      <a:pt x="2241" y="10079"/>
                    </a:cubicBezTo>
                    <a:cubicBezTo>
                      <a:pt x="2081" y="9942"/>
                      <a:pt x="2150" y="9714"/>
                      <a:pt x="1990" y="9576"/>
                    </a:cubicBezTo>
                    <a:cubicBezTo>
                      <a:pt x="1509" y="8524"/>
                      <a:pt x="1692" y="7404"/>
                      <a:pt x="1486" y="6306"/>
                    </a:cubicBezTo>
                    <a:cubicBezTo>
                      <a:pt x="2150" y="4134"/>
                      <a:pt x="1486" y="2122"/>
                      <a:pt x="640" y="155"/>
                    </a:cubicBezTo>
                    <a:lnTo>
                      <a:pt x="457" y="18"/>
                    </a:lnTo>
                    <a:cubicBezTo>
                      <a:pt x="421" y="6"/>
                      <a:pt x="384" y="0"/>
                      <a:pt x="3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106"/>
              <p:cNvSpPr/>
              <p:nvPr/>
            </p:nvSpPr>
            <p:spPr>
              <a:xfrm>
                <a:off x="3409525" y="3890200"/>
                <a:ext cx="214100" cy="76800"/>
              </a:xfrm>
              <a:custGeom>
                <a:avLst/>
                <a:gdLst/>
                <a:ahLst/>
                <a:cxnLst/>
                <a:rect l="l" t="t" r="r" b="b"/>
                <a:pathLst>
                  <a:path w="8564" h="3072" extrusionOk="0">
                    <a:moveTo>
                      <a:pt x="8288" y="1"/>
                    </a:moveTo>
                    <a:cubicBezTo>
                      <a:pt x="7838" y="1"/>
                      <a:pt x="7404" y="93"/>
                      <a:pt x="6986" y="264"/>
                    </a:cubicBezTo>
                    <a:cubicBezTo>
                      <a:pt x="6597" y="424"/>
                      <a:pt x="6209" y="538"/>
                      <a:pt x="5797" y="538"/>
                    </a:cubicBezTo>
                    <a:cubicBezTo>
                      <a:pt x="5157" y="835"/>
                      <a:pt x="4357" y="447"/>
                      <a:pt x="3785" y="1018"/>
                    </a:cubicBezTo>
                    <a:lnTo>
                      <a:pt x="3533" y="1018"/>
                    </a:lnTo>
                    <a:cubicBezTo>
                      <a:pt x="3396" y="1155"/>
                      <a:pt x="3213" y="1270"/>
                      <a:pt x="3030" y="1361"/>
                    </a:cubicBezTo>
                    <a:cubicBezTo>
                      <a:pt x="1978" y="1704"/>
                      <a:pt x="1041" y="2322"/>
                      <a:pt x="35" y="2779"/>
                    </a:cubicBezTo>
                    <a:cubicBezTo>
                      <a:pt x="0" y="2951"/>
                      <a:pt x="18" y="3072"/>
                      <a:pt x="146" y="3072"/>
                    </a:cubicBezTo>
                    <a:cubicBezTo>
                      <a:pt x="188" y="3072"/>
                      <a:pt x="241" y="3059"/>
                      <a:pt x="309" y="3030"/>
                    </a:cubicBezTo>
                    <a:cubicBezTo>
                      <a:pt x="1247" y="2619"/>
                      <a:pt x="2161" y="2184"/>
                      <a:pt x="3099" y="1773"/>
                    </a:cubicBezTo>
                    <a:cubicBezTo>
                      <a:pt x="3465" y="1590"/>
                      <a:pt x="3853" y="1430"/>
                      <a:pt x="4265" y="1361"/>
                    </a:cubicBezTo>
                    <a:cubicBezTo>
                      <a:pt x="5729" y="1133"/>
                      <a:pt x="7123" y="607"/>
                      <a:pt x="8564" y="241"/>
                    </a:cubicBezTo>
                    <a:lnTo>
                      <a:pt x="8564" y="12"/>
                    </a:lnTo>
                    <a:cubicBezTo>
                      <a:pt x="8471" y="4"/>
                      <a:pt x="8379" y="1"/>
                      <a:pt x="8288" y="1"/>
                    </a:cubicBezTo>
                    <a:close/>
                  </a:path>
                </a:pathLst>
              </a:custGeom>
              <a:solidFill>
                <a:srgbClr val="E080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106"/>
              <p:cNvSpPr/>
              <p:nvPr/>
            </p:nvSpPr>
            <p:spPr>
              <a:xfrm>
                <a:off x="3815700" y="5281675"/>
                <a:ext cx="120650" cy="43325"/>
              </a:xfrm>
              <a:custGeom>
                <a:avLst/>
                <a:gdLst/>
                <a:ahLst/>
                <a:cxnLst/>
                <a:rect l="l" t="t" r="r" b="b"/>
                <a:pathLst>
                  <a:path w="4826" h="1733" extrusionOk="0">
                    <a:moveTo>
                      <a:pt x="3951" y="0"/>
                    </a:moveTo>
                    <a:cubicBezTo>
                      <a:pt x="3620" y="0"/>
                      <a:pt x="3282" y="69"/>
                      <a:pt x="2951" y="69"/>
                    </a:cubicBezTo>
                    <a:cubicBezTo>
                      <a:pt x="2827" y="69"/>
                      <a:pt x="2705" y="60"/>
                      <a:pt x="2584" y="33"/>
                    </a:cubicBezTo>
                    <a:cubicBezTo>
                      <a:pt x="2081" y="102"/>
                      <a:pt x="1578" y="171"/>
                      <a:pt x="1075" y="262"/>
                    </a:cubicBezTo>
                    <a:cubicBezTo>
                      <a:pt x="869" y="308"/>
                      <a:pt x="709" y="399"/>
                      <a:pt x="526" y="468"/>
                    </a:cubicBezTo>
                    <a:cubicBezTo>
                      <a:pt x="555" y="539"/>
                      <a:pt x="592" y="575"/>
                      <a:pt x="644" y="575"/>
                    </a:cubicBezTo>
                    <a:cubicBezTo>
                      <a:pt x="675" y="575"/>
                      <a:pt x="712" y="562"/>
                      <a:pt x="755" y="536"/>
                    </a:cubicBezTo>
                    <a:cubicBezTo>
                      <a:pt x="869" y="559"/>
                      <a:pt x="983" y="514"/>
                      <a:pt x="1098" y="628"/>
                    </a:cubicBezTo>
                    <a:cubicBezTo>
                      <a:pt x="1189" y="719"/>
                      <a:pt x="1075" y="834"/>
                      <a:pt x="1006" y="925"/>
                    </a:cubicBezTo>
                    <a:cubicBezTo>
                      <a:pt x="801" y="1222"/>
                      <a:pt x="435" y="1222"/>
                      <a:pt x="137" y="1382"/>
                    </a:cubicBezTo>
                    <a:cubicBezTo>
                      <a:pt x="69" y="1405"/>
                      <a:pt x="0" y="1497"/>
                      <a:pt x="0" y="1565"/>
                    </a:cubicBezTo>
                    <a:cubicBezTo>
                      <a:pt x="0" y="1692"/>
                      <a:pt x="86" y="1733"/>
                      <a:pt x="179" y="1733"/>
                    </a:cubicBezTo>
                    <a:cubicBezTo>
                      <a:pt x="203" y="1733"/>
                      <a:pt x="228" y="1730"/>
                      <a:pt x="252" y="1725"/>
                    </a:cubicBezTo>
                    <a:cubicBezTo>
                      <a:pt x="618" y="1657"/>
                      <a:pt x="961" y="1565"/>
                      <a:pt x="1304" y="1474"/>
                    </a:cubicBezTo>
                    <a:cubicBezTo>
                      <a:pt x="1441" y="1663"/>
                      <a:pt x="1582" y="1726"/>
                      <a:pt x="1724" y="1726"/>
                    </a:cubicBezTo>
                    <a:cubicBezTo>
                      <a:pt x="1959" y="1726"/>
                      <a:pt x="2196" y="1554"/>
                      <a:pt x="2424" y="1497"/>
                    </a:cubicBezTo>
                    <a:cubicBezTo>
                      <a:pt x="3133" y="1337"/>
                      <a:pt x="3842" y="1085"/>
                      <a:pt x="4505" y="742"/>
                    </a:cubicBezTo>
                    <a:cubicBezTo>
                      <a:pt x="4688" y="651"/>
                      <a:pt x="4802" y="468"/>
                      <a:pt x="4825" y="262"/>
                    </a:cubicBezTo>
                    <a:lnTo>
                      <a:pt x="4802" y="262"/>
                    </a:lnTo>
                    <a:cubicBezTo>
                      <a:pt x="4532" y="55"/>
                      <a:pt x="4245" y="0"/>
                      <a:pt x="3951" y="0"/>
                    </a:cubicBezTo>
                    <a:close/>
                  </a:path>
                </a:pathLst>
              </a:custGeom>
              <a:solidFill>
                <a:srgbClr val="E290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106"/>
              <p:cNvSpPr/>
              <p:nvPr/>
            </p:nvSpPr>
            <p:spPr>
              <a:xfrm>
                <a:off x="4322750" y="4816475"/>
                <a:ext cx="29200" cy="158500"/>
              </a:xfrm>
              <a:custGeom>
                <a:avLst/>
                <a:gdLst/>
                <a:ahLst/>
                <a:cxnLst/>
                <a:rect l="l" t="t" r="r" b="b"/>
                <a:pathLst>
                  <a:path w="1168" h="6340" extrusionOk="0">
                    <a:moveTo>
                      <a:pt x="442" y="1"/>
                    </a:moveTo>
                    <a:cubicBezTo>
                      <a:pt x="424" y="1"/>
                      <a:pt x="407" y="2"/>
                      <a:pt x="390" y="5"/>
                    </a:cubicBezTo>
                    <a:cubicBezTo>
                      <a:pt x="1" y="279"/>
                      <a:pt x="390" y="760"/>
                      <a:pt x="115" y="1057"/>
                    </a:cubicBezTo>
                    <a:cubicBezTo>
                      <a:pt x="69" y="1354"/>
                      <a:pt x="69" y="1629"/>
                      <a:pt x="115" y="1926"/>
                    </a:cubicBezTo>
                    <a:cubicBezTo>
                      <a:pt x="481" y="3115"/>
                      <a:pt x="298" y="4350"/>
                      <a:pt x="344" y="5584"/>
                    </a:cubicBezTo>
                    <a:cubicBezTo>
                      <a:pt x="550" y="5790"/>
                      <a:pt x="298" y="6156"/>
                      <a:pt x="595" y="6339"/>
                    </a:cubicBezTo>
                    <a:lnTo>
                      <a:pt x="824" y="6316"/>
                    </a:lnTo>
                    <a:lnTo>
                      <a:pt x="961" y="6179"/>
                    </a:lnTo>
                    <a:cubicBezTo>
                      <a:pt x="1167" y="5402"/>
                      <a:pt x="938" y="4601"/>
                      <a:pt x="1076" y="3801"/>
                    </a:cubicBezTo>
                    <a:cubicBezTo>
                      <a:pt x="1076" y="3732"/>
                      <a:pt x="1076" y="3664"/>
                      <a:pt x="1076" y="3572"/>
                    </a:cubicBezTo>
                    <a:cubicBezTo>
                      <a:pt x="916" y="2452"/>
                      <a:pt x="938" y="1308"/>
                      <a:pt x="710" y="188"/>
                    </a:cubicBezTo>
                    <a:cubicBezTo>
                      <a:pt x="670" y="68"/>
                      <a:pt x="560" y="1"/>
                      <a:pt x="442" y="1"/>
                    </a:cubicBezTo>
                    <a:close/>
                  </a:path>
                </a:pathLst>
              </a:custGeom>
              <a:solidFill>
                <a:srgbClr val="B23D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106"/>
              <p:cNvSpPr/>
              <p:nvPr/>
            </p:nvSpPr>
            <p:spPr>
              <a:xfrm>
                <a:off x="3078250" y="4855450"/>
                <a:ext cx="96050" cy="114950"/>
              </a:xfrm>
              <a:custGeom>
                <a:avLst/>
                <a:gdLst/>
                <a:ahLst/>
                <a:cxnLst/>
                <a:rect l="l" t="t" r="r" b="b"/>
                <a:pathLst>
                  <a:path w="3842" h="4598" extrusionOk="0">
                    <a:moveTo>
                      <a:pt x="0" y="1"/>
                    </a:moveTo>
                    <a:lnTo>
                      <a:pt x="0" y="504"/>
                    </a:lnTo>
                    <a:cubicBezTo>
                      <a:pt x="458" y="687"/>
                      <a:pt x="869" y="984"/>
                      <a:pt x="1212" y="1350"/>
                    </a:cubicBezTo>
                    <a:cubicBezTo>
                      <a:pt x="1418" y="1602"/>
                      <a:pt x="1532" y="1922"/>
                      <a:pt x="1509" y="2265"/>
                    </a:cubicBezTo>
                    <a:cubicBezTo>
                      <a:pt x="1967" y="3157"/>
                      <a:pt x="2653" y="3934"/>
                      <a:pt x="3499" y="4529"/>
                    </a:cubicBezTo>
                    <a:cubicBezTo>
                      <a:pt x="3567" y="4574"/>
                      <a:pt x="3659" y="4597"/>
                      <a:pt x="3750" y="4597"/>
                    </a:cubicBezTo>
                    <a:lnTo>
                      <a:pt x="3842" y="4483"/>
                    </a:lnTo>
                    <a:cubicBezTo>
                      <a:pt x="3842" y="4391"/>
                      <a:pt x="3819" y="4323"/>
                      <a:pt x="3773" y="4231"/>
                    </a:cubicBezTo>
                    <a:cubicBezTo>
                      <a:pt x="3179" y="3339"/>
                      <a:pt x="2607" y="2448"/>
                      <a:pt x="2012" y="1579"/>
                    </a:cubicBezTo>
                    <a:cubicBezTo>
                      <a:pt x="1692" y="1030"/>
                      <a:pt x="1281" y="573"/>
                      <a:pt x="801" y="184"/>
                    </a:cubicBezTo>
                    <a:cubicBezTo>
                      <a:pt x="749" y="269"/>
                      <a:pt x="686" y="354"/>
                      <a:pt x="600" y="354"/>
                    </a:cubicBezTo>
                    <a:cubicBezTo>
                      <a:pt x="570" y="354"/>
                      <a:pt x="538" y="344"/>
                      <a:pt x="503" y="321"/>
                    </a:cubicBezTo>
                    <a:cubicBezTo>
                      <a:pt x="320" y="230"/>
                      <a:pt x="160" y="115"/>
                      <a:pt x="0" y="1"/>
                    </a:cubicBezTo>
                    <a:close/>
                  </a:path>
                </a:pathLst>
              </a:custGeom>
              <a:solidFill>
                <a:srgbClr val="B43F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106"/>
              <p:cNvSpPr/>
              <p:nvPr/>
            </p:nvSpPr>
            <p:spPr>
              <a:xfrm>
                <a:off x="3239225" y="5055050"/>
                <a:ext cx="101425" cy="120575"/>
              </a:xfrm>
              <a:custGeom>
                <a:avLst/>
                <a:gdLst/>
                <a:ahLst/>
                <a:cxnLst/>
                <a:rect l="l" t="t" r="r" b="b"/>
                <a:pathLst>
                  <a:path w="4057" h="4823" extrusionOk="0">
                    <a:moveTo>
                      <a:pt x="201" y="1"/>
                    </a:moveTo>
                    <a:cubicBezTo>
                      <a:pt x="49" y="1"/>
                      <a:pt x="0" y="111"/>
                      <a:pt x="55" y="295"/>
                    </a:cubicBezTo>
                    <a:cubicBezTo>
                      <a:pt x="238" y="569"/>
                      <a:pt x="444" y="798"/>
                      <a:pt x="673" y="1026"/>
                    </a:cubicBezTo>
                    <a:cubicBezTo>
                      <a:pt x="1061" y="1392"/>
                      <a:pt x="1359" y="1827"/>
                      <a:pt x="1565" y="2307"/>
                    </a:cubicBezTo>
                    <a:cubicBezTo>
                      <a:pt x="1930" y="2673"/>
                      <a:pt x="2228" y="3107"/>
                      <a:pt x="2456" y="3587"/>
                    </a:cubicBezTo>
                    <a:cubicBezTo>
                      <a:pt x="2616" y="3999"/>
                      <a:pt x="2914" y="4342"/>
                      <a:pt x="3302" y="4571"/>
                    </a:cubicBezTo>
                    <a:cubicBezTo>
                      <a:pt x="3394" y="4639"/>
                      <a:pt x="3485" y="4731"/>
                      <a:pt x="3577" y="4799"/>
                    </a:cubicBezTo>
                    <a:cubicBezTo>
                      <a:pt x="3645" y="4799"/>
                      <a:pt x="3737" y="4822"/>
                      <a:pt x="3805" y="4822"/>
                    </a:cubicBezTo>
                    <a:lnTo>
                      <a:pt x="4057" y="4571"/>
                    </a:lnTo>
                    <a:cubicBezTo>
                      <a:pt x="3577" y="4273"/>
                      <a:pt x="3165" y="3839"/>
                      <a:pt x="2891" y="3336"/>
                    </a:cubicBezTo>
                    <a:cubicBezTo>
                      <a:pt x="2182" y="2124"/>
                      <a:pt x="1336" y="1004"/>
                      <a:pt x="330" y="20"/>
                    </a:cubicBezTo>
                    <a:cubicBezTo>
                      <a:pt x="281" y="7"/>
                      <a:pt x="238" y="1"/>
                      <a:pt x="201" y="1"/>
                    </a:cubicBezTo>
                    <a:close/>
                  </a:path>
                </a:pathLst>
              </a:custGeom>
              <a:solidFill>
                <a:srgbClr val="B742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106"/>
              <p:cNvSpPr/>
              <p:nvPr/>
            </p:nvSpPr>
            <p:spPr>
              <a:xfrm>
                <a:off x="3169700" y="4967375"/>
                <a:ext cx="77775" cy="95625"/>
              </a:xfrm>
              <a:custGeom>
                <a:avLst/>
                <a:gdLst/>
                <a:ahLst/>
                <a:cxnLst/>
                <a:rect l="l" t="t" r="r" b="b"/>
                <a:pathLst>
                  <a:path w="3111" h="3825" extrusionOk="0">
                    <a:moveTo>
                      <a:pt x="215" y="0"/>
                    </a:moveTo>
                    <a:cubicBezTo>
                      <a:pt x="167" y="0"/>
                      <a:pt x="115" y="17"/>
                      <a:pt x="69" y="52"/>
                    </a:cubicBezTo>
                    <a:cubicBezTo>
                      <a:pt x="69" y="52"/>
                      <a:pt x="47" y="74"/>
                      <a:pt x="24" y="120"/>
                    </a:cubicBezTo>
                    <a:cubicBezTo>
                      <a:pt x="1" y="189"/>
                      <a:pt x="24" y="257"/>
                      <a:pt x="69" y="303"/>
                    </a:cubicBezTo>
                    <a:cubicBezTo>
                      <a:pt x="92" y="395"/>
                      <a:pt x="92" y="463"/>
                      <a:pt x="92" y="555"/>
                    </a:cubicBezTo>
                    <a:cubicBezTo>
                      <a:pt x="207" y="760"/>
                      <a:pt x="367" y="920"/>
                      <a:pt x="573" y="1058"/>
                    </a:cubicBezTo>
                    <a:cubicBezTo>
                      <a:pt x="595" y="1172"/>
                      <a:pt x="595" y="1332"/>
                      <a:pt x="664" y="1401"/>
                    </a:cubicBezTo>
                    <a:cubicBezTo>
                      <a:pt x="1373" y="2224"/>
                      <a:pt x="2105" y="3024"/>
                      <a:pt x="2813" y="3825"/>
                    </a:cubicBezTo>
                    <a:lnTo>
                      <a:pt x="3111" y="3550"/>
                    </a:lnTo>
                    <a:lnTo>
                      <a:pt x="595" y="303"/>
                    </a:lnTo>
                    <a:cubicBezTo>
                      <a:pt x="504" y="234"/>
                      <a:pt x="412" y="143"/>
                      <a:pt x="344" y="52"/>
                    </a:cubicBezTo>
                    <a:cubicBezTo>
                      <a:pt x="310" y="17"/>
                      <a:pt x="264" y="0"/>
                      <a:pt x="215" y="0"/>
                    </a:cubicBezTo>
                    <a:close/>
                  </a:path>
                </a:pathLst>
              </a:custGeom>
              <a:solidFill>
                <a:srgbClr val="C151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106"/>
              <p:cNvSpPr/>
              <p:nvPr/>
            </p:nvSpPr>
            <p:spPr>
              <a:xfrm>
                <a:off x="4367925" y="4623375"/>
                <a:ext cx="72050" cy="102425"/>
              </a:xfrm>
              <a:custGeom>
                <a:avLst/>
                <a:gdLst/>
                <a:ahLst/>
                <a:cxnLst/>
                <a:rect l="l" t="t" r="r" b="b"/>
                <a:pathLst>
                  <a:path w="2882" h="4097" extrusionOk="0">
                    <a:moveTo>
                      <a:pt x="2356" y="0"/>
                    </a:moveTo>
                    <a:cubicBezTo>
                      <a:pt x="2401" y="640"/>
                      <a:pt x="2218" y="1258"/>
                      <a:pt x="1830" y="1761"/>
                    </a:cubicBezTo>
                    <a:cubicBezTo>
                      <a:pt x="1349" y="2538"/>
                      <a:pt x="732" y="3201"/>
                      <a:pt x="0" y="3773"/>
                    </a:cubicBezTo>
                    <a:cubicBezTo>
                      <a:pt x="46" y="3933"/>
                      <a:pt x="160" y="4047"/>
                      <a:pt x="320" y="4093"/>
                    </a:cubicBezTo>
                    <a:cubicBezTo>
                      <a:pt x="349" y="4096"/>
                      <a:pt x="377" y="4097"/>
                      <a:pt x="405" y="4097"/>
                    </a:cubicBezTo>
                    <a:cubicBezTo>
                      <a:pt x="647" y="4097"/>
                      <a:pt x="870" y="4010"/>
                      <a:pt x="1075" y="3887"/>
                    </a:cubicBezTo>
                    <a:cubicBezTo>
                      <a:pt x="1189" y="3796"/>
                      <a:pt x="1304" y="3682"/>
                      <a:pt x="1395" y="3567"/>
                    </a:cubicBezTo>
                    <a:cubicBezTo>
                      <a:pt x="1555" y="3339"/>
                      <a:pt x="1692" y="3156"/>
                      <a:pt x="1853" y="2973"/>
                    </a:cubicBezTo>
                    <a:lnTo>
                      <a:pt x="1967" y="2858"/>
                    </a:lnTo>
                    <a:cubicBezTo>
                      <a:pt x="2013" y="2767"/>
                      <a:pt x="2081" y="2698"/>
                      <a:pt x="2127" y="2607"/>
                    </a:cubicBezTo>
                    <a:cubicBezTo>
                      <a:pt x="2264" y="2401"/>
                      <a:pt x="2356" y="2172"/>
                      <a:pt x="2447" y="1944"/>
                    </a:cubicBezTo>
                    <a:cubicBezTo>
                      <a:pt x="2493" y="1852"/>
                      <a:pt x="2516" y="1761"/>
                      <a:pt x="2539" y="1669"/>
                    </a:cubicBezTo>
                    <a:lnTo>
                      <a:pt x="2539" y="1509"/>
                    </a:lnTo>
                    <a:cubicBezTo>
                      <a:pt x="2653" y="1006"/>
                      <a:pt x="2882" y="526"/>
                      <a:pt x="2767" y="0"/>
                    </a:cubicBezTo>
                    <a:close/>
                  </a:path>
                </a:pathLst>
              </a:custGeom>
              <a:solidFill>
                <a:srgbClr val="BF50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106"/>
              <p:cNvSpPr/>
              <p:nvPr/>
            </p:nvSpPr>
            <p:spPr>
              <a:xfrm>
                <a:off x="3327725" y="3959650"/>
                <a:ext cx="89550" cy="51450"/>
              </a:xfrm>
              <a:custGeom>
                <a:avLst/>
                <a:gdLst/>
                <a:ahLst/>
                <a:cxnLst/>
                <a:rect l="l" t="t" r="r" b="b"/>
                <a:pathLst>
                  <a:path w="3582" h="2058" extrusionOk="0">
                    <a:moveTo>
                      <a:pt x="3284" y="1"/>
                    </a:moveTo>
                    <a:cubicBezTo>
                      <a:pt x="2964" y="184"/>
                      <a:pt x="2644" y="344"/>
                      <a:pt x="2346" y="527"/>
                    </a:cubicBezTo>
                    <a:cubicBezTo>
                      <a:pt x="2072" y="778"/>
                      <a:pt x="1729" y="916"/>
                      <a:pt x="1363" y="961"/>
                    </a:cubicBezTo>
                    <a:cubicBezTo>
                      <a:pt x="769" y="1007"/>
                      <a:pt x="403" y="1350"/>
                      <a:pt x="37" y="1739"/>
                    </a:cubicBezTo>
                    <a:cubicBezTo>
                      <a:pt x="1" y="1955"/>
                      <a:pt x="36" y="2058"/>
                      <a:pt x="187" y="2058"/>
                    </a:cubicBezTo>
                    <a:cubicBezTo>
                      <a:pt x="227" y="2058"/>
                      <a:pt x="276" y="2051"/>
                      <a:pt x="334" y="2036"/>
                    </a:cubicBezTo>
                    <a:cubicBezTo>
                      <a:pt x="1409" y="1442"/>
                      <a:pt x="2552" y="961"/>
                      <a:pt x="3581" y="252"/>
                    </a:cubicBezTo>
                    <a:lnTo>
                      <a:pt x="3284" y="1"/>
                    </a:lnTo>
                    <a:close/>
                  </a:path>
                </a:pathLst>
              </a:custGeom>
              <a:solidFill>
                <a:srgbClr val="E48C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106"/>
              <p:cNvSpPr/>
              <p:nvPr/>
            </p:nvSpPr>
            <p:spPr>
              <a:xfrm>
                <a:off x="3551575" y="5265925"/>
                <a:ext cx="102350" cy="34975"/>
              </a:xfrm>
              <a:custGeom>
                <a:avLst/>
                <a:gdLst/>
                <a:ahLst/>
                <a:cxnLst/>
                <a:rect l="l" t="t" r="r" b="b"/>
                <a:pathLst>
                  <a:path w="4094" h="1399" extrusionOk="0">
                    <a:moveTo>
                      <a:pt x="594" y="0"/>
                    </a:moveTo>
                    <a:cubicBezTo>
                      <a:pt x="458" y="0"/>
                      <a:pt x="321" y="8"/>
                      <a:pt x="184" y="23"/>
                    </a:cubicBezTo>
                    <a:cubicBezTo>
                      <a:pt x="47" y="92"/>
                      <a:pt x="1" y="252"/>
                      <a:pt x="115" y="366"/>
                    </a:cubicBezTo>
                    <a:cubicBezTo>
                      <a:pt x="961" y="412"/>
                      <a:pt x="1784" y="595"/>
                      <a:pt x="2585" y="892"/>
                    </a:cubicBezTo>
                    <a:cubicBezTo>
                      <a:pt x="2699" y="961"/>
                      <a:pt x="2791" y="1052"/>
                      <a:pt x="2859" y="1144"/>
                    </a:cubicBezTo>
                    <a:cubicBezTo>
                      <a:pt x="2951" y="1212"/>
                      <a:pt x="3019" y="1281"/>
                      <a:pt x="3111" y="1372"/>
                    </a:cubicBezTo>
                    <a:lnTo>
                      <a:pt x="3591" y="1395"/>
                    </a:lnTo>
                    <a:cubicBezTo>
                      <a:pt x="3612" y="1397"/>
                      <a:pt x="3633" y="1399"/>
                      <a:pt x="3653" y="1399"/>
                    </a:cubicBezTo>
                    <a:cubicBezTo>
                      <a:pt x="3833" y="1399"/>
                      <a:pt x="3991" y="1310"/>
                      <a:pt x="4094" y="1166"/>
                    </a:cubicBezTo>
                    <a:lnTo>
                      <a:pt x="3682" y="1098"/>
                    </a:lnTo>
                    <a:cubicBezTo>
                      <a:pt x="3568" y="1075"/>
                      <a:pt x="3431" y="983"/>
                      <a:pt x="3362" y="892"/>
                    </a:cubicBezTo>
                    <a:cubicBezTo>
                      <a:pt x="2791" y="412"/>
                      <a:pt x="2082" y="297"/>
                      <a:pt x="1396" y="92"/>
                    </a:cubicBezTo>
                    <a:cubicBezTo>
                      <a:pt x="1136" y="31"/>
                      <a:pt x="867" y="0"/>
                      <a:pt x="5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106"/>
              <p:cNvSpPr/>
              <p:nvPr/>
            </p:nvSpPr>
            <p:spPr>
              <a:xfrm>
                <a:off x="4321050" y="4757375"/>
                <a:ext cx="38900" cy="60375"/>
              </a:xfrm>
              <a:custGeom>
                <a:avLst/>
                <a:gdLst/>
                <a:ahLst/>
                <a:cxnLst/>
                <a:rect l="l" t="t" r="r" b="b"/>
                <a:pathLst>
                  <a:path w="1556" h="2415" extrusionOk="0">
                    <a:moveTo>
                      <a:pt x="1062" y="0"/>
                    </a:moveTo>
                    <a:cubicBezTo>
                      <a:pt x="904" y="0"/>
                      <a:pt x="746" y="58"/>
                      <a:pt x="618" y="174"/>
                    </a:cubicBezTo>
                    <a:cubicBezTo>
                      <a:pt x="229" y="471"/>
                      <a:pt x="641" y="814"/>
                      <a:pt x="595" y="1134"/>
                    </a:cubicBezTo>
                    <a:cubicBezTo>
                      <a:pt x="572" y="1409"/>
                      <a:pt x="343" y="1546"/>
                      <a:pt x="160" y="1706"/>
                    </a:cubicBezTo>
                    <a:cubicBezTo>
                      <a:pt x="46" y="1820"/>
                      <a:pt x="0" y="1980"/>
                      <a:pt x="46" y="2140"/>
                    </a:cubicBezTo>
                    <a:cubicBezTo>
                      <a:pt x="115" y="2300"/>
                      <a:pt x="252" y="2392"/>
                      <a:pt x="412" y="2415"/>
                    </a:cubicBezTo>
                    <a:lnTo>
                      <a:pt x="641" y="2415"/>
                    </a:lnTo>
                    <a:cubicBezTo>
                      <a:pt x="1166" y="2278"/>
                      <a:pt x="892" y="1706"/>
                      <a:pt x="1144" y="1431"/>
                    </a:cubicBezTo>
                    <a:cubicBezTo>
                      <a:pt x="1166" y="1157"/>
                      <a:pt x="1121" y="860"/>
                      <a:pt x="1372" y="677"/>
                    </a:cubicBezTo>
                    <a:cubicBezTo>
                      <a:pt x="1555" y="540"/>
                      <a:pt x="1555" y="265"/>
                      <a:pt x="1418" y="105"/>
                    </a:cubicBezTo>
                    <a:cubicBezTo>
                      <a:pt x="1308" y="35"/>
                      <a:pt x="1185" y="0"/>
                      <a:pt x="1062" y="0"/>
                    </a:cubicBezTo>
                    <a:close/>
                  </a:path>
                </a:pathLst>
              </a:custGeom>
              <a:solidFill>
                <a:srgbClr val="B13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106"/>
              <p:cNvSpPr/>
              <p:nvPr/>
            </p:nvSpPr>
            <p:spPr>
              <a:xfrm>
                <a:off x="3361800" y="5193325"/>
                <a:ext cx="48600" cy="34950"/>
              </a:xfrm>
              <a:custGeom>
                <a:avLst/>
                <a:gdLst/>
                <a:ahLst/>
                <a:cxnLst/>
                <a:rect l="l" t="t" r="r" b="b"/>
                <a:pathLst>
                  <a:path w="1944" h="1398" extrusionOk="0">
                    <a:moveTo>
                      <a:pt x="229" y="0"/>
                    </a:moveTo>
                    <a:cubicBezTo>
                      <a:pt x="114" y="69"/>
                      <a:pt x="0" y="114"/>
                      <a:pt x="92" y="275"/>
                    </a:cubicBezTo>
                    <a:cubicBezTo>
                      <a:pt x="183" y="457"/>
                      <a:pt x="320" y="618"/>
                      <a:pt x="412" y="778"/>
                    </a:cubicBezTo>
                    <a:cubicBezTo>
                      <a:pt x="549" y="938"/>
                      <a:pt x="663" y="1098"/>
                      <a:pt x="800" y="1235"/>
                    </a:cubicBezTo>
                    <a:cubicBezTo>
                      <a:pt x="884" y="1297"/>
                      <a:pt x="1005" y="1398"/>
                      <a:pt x="1078" y="1398"/>
                    </a:cubicBezTo>
                    <a:cubicBezTo>
                      <a:pt x="1085" y="1398"/>
                      <a:pt x="1092" y="1397"/>
                      <a:pt x="1098" y="1395"/>
                    </a:cubicBezTo>
                    <a:cubicBezTo>
                      <a:pt x="1395" y="1281"/>
                      <a:pt x="1761" y="1349"/>
                      <a:pt x="1944" y="983"/>
                    </a:cubicBezTo>
                    <a:cubicBezTo>
                      <a:pt x="1578" y="640"/>
                      <a:pt x="1052" y="572"/>
                      <a:pt x="663" y="275"/>
                    </a:cubicBezTo>
                    <a:cubicBezTo>
                      <a:pt x="595" y="183"/>
                      <a:pt x="503" y="137"/>
                      <a:pt x="412" y="92"/>
                    </a:cubicBezTo>
                    <a:cubicBezTo>
                      <a:pt x="366" y="23"/>
                      <a:pt x="297" y="0"/>
                      <a:pt x="2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106"/>
              <p:cNvSpPr/>
              <p:nvPr/>
            </p:nvSpPr>
            <p:spPr>
              <a:xfrm>
                <a:off x="4020925" y="5224750"/>
                <a:ext cx="59475" cy="32050"/>
              </a:xfrm>
              <a:custGeom>
                <a:avLst/>
                <a:gdLst/>
                <a:ahLst/>
                <a:cxnLst/>
                <a:rect l="l" t="t" r="r" b="b"/>
                <a:pathLst>
                  <a:path w="2379" h="1282" extrusionOk="0">
                    <a:moveTo>
                      <a:pt x="2081" y="1"/>
                    </a:moveTo>
                    <a:lnTo>
                      <a:pt x="137" y="801"/>
                    </a:lnTo>
                    <a:cubicBezTo>
                      <a:pt x="69" y="870"/>
                      <a:pt x="23" y="961"/>
                      <a:pt x="0" y="1053"/>
                    </a:cubicBezTo>
                    <a:cubicBezTo>
                      <a:pt x="0" y="1144"/>
                      <a:pt x="46" y="1236"/>
                      <a:pt x="137" y="1281"/>
                    </a:cubicBezTo>
                    <a:cubicBezTo>
                      <a:pt x="366" y="1121"/>
                      <a:pt x="663" y="1030"/>
                      <a:pt x="938" y="1030"/>
                    </a:cubicBezTo>
                    <a:cubicBezTo>
                      <a:pt x="969" y="1032"/>
                      <a:pt x="999" y="1034"/>
                      <a:pt x="1029" y="1034"/>
                    </a:cubicBezTo>
                    <a:cubicBezTo>
                      <a:pt x="1549" y="1034"/>
                      <a:pt x="1895" y="671"/>
                      <a:pt x="2241" y="390"/>
                    </a:cubicBezTo>
                    <a:cubicBezTo>
                      <a:pt x="2378" y="275"/>
                      <a:pt x="2241" y="92"/>
                      <a:pt x="20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106"/>
              <p:cNvSpPr/>
              <p:nvPr/>
            </p:nvSpPr>
            <p:spPr>
              <a:xfrm>
                <a:off x="4337050" y="4717700"/>
                <a:ext cx="38325" cy="41175"/>
              </a:xfrm>
              <a:custGeom>
                <a:avLst/>
                <a:gdLst/>
                <a:ahLst/>
                <a:cxnLst/>
                <a:rect l="l" t="t" r="r" b="b"/>
                <a:pathLst>
                  <a:path w="1533" h="1647" extrusionOk="0">
                    <a:moveTo>
                      <a:pt x="1235" y="0"/>
                    </a:moveTo>
                    <a:cubicBezTo>
                      <a:pt x="961" y="92"/>
                      <a:pt x="732" y="297"/>
                      <a:pt x="641" y="572"/>
                    </a:cubicBezTo>
                    <a:cubicBezTo>
                      <a:pt x="526" y="755"/>
                      <a:pt x="412" y="915"/>
                      <a:pt x="298" y="1075"/>
                    </a:cubicBezTo>
                    <a:cubicBezTo>
                      <a:pt x="1" y="1532"/>
                      <a:pt x="275" y="1601"/>
                      <a:pt x="641" y="1646"/>
                    </a:cubicBezTo>
                    <a:cubicBezTo>
                      <a:pt x="1212" y="1646"/>
                      <a:pt x="1258" y="1166"/>
                      <a:pt x="1441" y="800"/>
                    </a:cubicBezTo>
                    <a:cubicBezTo>
                      <a:pt x="1464" y="686"/>
                      <a:pt x="1510" y="572"/>
                      <a:pt x="1533" y="457"/>
                    </a:cubicBezTo>
                    <a:lnTo>
                      <a:pt x="1533" y="274"/>
                    </a:lnTo>
                    <a:lnTo>
                      <a:pt x="12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106"/>
              <p:cNvSpPr/>
              <p:nvPr/>
            </p:nvSpPr>
            <p:spPr>
              <a:xfrm>
                <a:off x="3880300" y="5274825"/>
                <a:ext cx="56050" cy="13525"/>
              </a:xfrm>
              <a:custGeom>
                <a:avLst/>
                <a:gdLst/>
                <a:ahLst/>
                <a:cxnLst/>
                <a:rect l="l" t="t" r="r" b="b"/>
                <a:pathLst>
                  <a:path w="2242" h="541" extrusionOk="0">
                    <a:moveTo>
                      <a:pt x="1698" y="0"/>
                    </a:moveTo>
                    <a:cubicBezTo>
                      <a:pt x="1127" y="0"/>
                      <a:pt x="547" y="112"/>
                      <a:pt x="0" y="307"/>
                    </a:cubicBezTo>
                    <a:cubicBezTo>
                      <a:pt x="161" y="468"/>
                      <a:pt x="356" y="540"/>
                      <a:pt x="571" y="540"/>
                    </a:cubicBezTo>
                    <a:cubicBezTo>
                      <a:pt x="602" y="540"/>
                      <a:pt x="632" y="539"/>
                      <a:pt x="663" y="536"/>
                    </a:cubicBezTo>
                    <a:lnTo>
                      <a:pt x="2241" y="536"/>
                    </a:lnTo>
                    <a:cubicBezTo>
                      <a:pt x="2241" y="445"/>
                      <a:pt x="2241" y="353"/>
                      <a:pt x="2241" y="284"/>
                    </a:cubicBezTo>
                    <a:lnTo>
                      <a:pt x="1990" y="10"/>
                    </a:lnTo>
                    <a:cubicBezTo>
                      <a:pt x="1893" y="3"/>
                      <a:pt x="1796" y="0"/>
                      <a:pt x="16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106"/>
              <p:cNvSpPr/>
              <p:nvPr/>
            </p:nvSpPr>
            <p:spPr>
              <a:xfrm>
                <a:off x="4181550" y="4864600"/>
                <a:ext cx="29200" cy="25300"/>
              </a:xfrm>
              <a:custGeom>
                <a:avLst/>
                <a:gdLst/>
                <a:ahLst/>
                <a:cxnLst/>
                <a:rect l="l" t="t" r="r" b="b"/>
                <a:pathLst>
                  <a:path w="1168" h="1012" extrusionOk="0">
                    <a:moveTo>
                      <a:pt x="595" y="1"/>
                    </a:moveTo>
                    <a:cubicBezTo>
                      <a:pt x="321" y="1"/>
                      <a:pt x="1" y="321"/>
                      <a:pt x="47" y="572"/>
                    </a:cubicBezTo>
                    <a:cubicBezTo>
                      <a:pt x="92" y="824"/>
                      <a:pt x="298" y="1007"/>
                      <a:pt x="550" y="1007"/>
                    </a:cubicBezTo>
                    <a:cubicBezTo>
                      <a:pt x="572" y="1010"/>
                      <a:pt x="594" y="1012"/>
                      <a:pt x="616" y="1012"/>
                    </a:cubicBezTo>
                    <a:cubicBezTo>
                      <a:pt x="893" y="1012"/>
                      <a:pt x="1167" y="761"/>
                      <a:pt x="1167" y="550"/>
                    </a:cubicBezTo>
                    <a:cubicBezTo>
                      <a:pt x="1098" y="275"/>
                      <a:pt x="870" y="47"/>
                      <a:pt x="5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106"/>
              <p:cNvSpPr/>
              <p:nvPr/>
            </p:nvSpPr>
            <p:spPr>
              <a:xfrm>
                <a:off x="3980325" y="5247950"/>
                <a:ext cx="43475" cy="21425"/>
              </a:xfrm>
              <a:custGeom>
                <a:avLst/>
                <a:gdLst/>
                <a:ahLst/>
                <a:cxnLst/>
                <a:rect l="l" t="t" r="r" b="b"/>
                <a:pathLst>
                  <a:path w="1739" h="857" extrusionOk="0">
                    <a:moveTo>
                      <a:pt x="1515" y="0"/>
                    </a:moveTo>
                    <a:cubicBezTo>
                      <a:pt x="1474" y="0"/>
                      <a:pt x="1434" y="10"/>
                      <a:pt x="1396" y="33"/>
                    </a:cubicBezTo>
                    <a:lnTo>
                      <a:pt x="1" y="605"/>
                    </a:lnTo>
                    <a:cubicBezTo>
                      <a:pt x="92" y="719"/>
                      <a:pt x="252" y="811"/>
                      <a:pt x="412" y="834"/>
                    </a:cubicBezTo>
                    <a:cubicBezTo>
                      <a:pt x="487" y="849"/>
                      <a:pt x="559" y="856"/>
                      <a:pt x="628" y="856"/>
                    </a:cubicBezTo>
                    <a:cubicBezTo>
                      <a:pt x="1067" y="856"/>
                      <a:pt x="1403" y="571"/>
                      <a:pt x="1739" y="353"/>
                    </a:cubicBezTo>
                    <a:lnTo>
                      <a:pt x="1739" y="102"/>
                    </a:lnTo>
                    <a:cubicBezTo>
                      <a:pt x="1678" y="41"/>
                      <a:pt x="1596" y="0"/>
                      <a:pt x="15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106"/>
              <p:cNvSpPr/>
              <p:nvPr/>
            </p:nvSpPr>
            <p:spPr>
              <a:xfrm>
                <a:off x="4124400" y="5181300"/>
                <a:ext cx="31450" cy="22900"/>
              </a:xfrm>
              <a:custGeom>
                <a:avLst/>
                <a:gdLst/>
                <a:ahLst/>
                <a:cxnLst/>
                <a:rect l="l" t="t" r="r" b="b"/>
                <a:pathLst>
                  <a:path w="1258" h="916" extrusionOk="0">
                    <a:moveTo>
                      <a:pt x="1006" y="1"/>
                    </a:moveTo>
                    <a:lnTo>
                      <a:pt x="0" y="756"/>
                    </a:lnTo>
                    <a:cubicBezTo>
                      <a:pt x="92" y="824"/>
                      <a:pt x="206" y="916"/>
                      <a:pt x="297" y="916"/>
                    </a:cubicBezTo>
                    <a:cubicBezTo>
                      <a:pt x="526" y="870"/>
                      <a:pt x="778" y="801"/>
                      <a:pt x="1006" y="710"/>
                    </a:cubicBezTo>
                    <a:cubicBezTo>
                      <a:pt x="1258" y="595"/>
                      <a:pt x="1235" y="435"/>
                      <a:pt x="1006" y="1"/>
                    </a:cubicBezTo>
                    <a:close/>
                  </a:path>
                </a:pathLst>
              </a:custGeom>
              <a:solidFill>
                <a:srgbClr val="B841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106"/>
              <p:cNvSpPr/>
              <p:nvPr/>
            </p:nvSpPr>
            <p:spPr>
              <a:xfrm>
                <a:off x="3475550" y="5248775"/>
                <a:ext cx="47750" cy="15425"/>
              </a:xfrm>
              <a:custGeom>
                <a:avLst/>
                <a:gdLst/>
                <a:ahLst/>
                <a:cxnLst/>
                <a:rect l="l" t="t" r="r" b="b"/>
                <a:pathLst>
                  <a:path w="1910" h="617" extrusionOk="0">
                    <a:moveTo>
                      <a:pt x="229" y="0"/>
                    </a:moveTo>
                    <a:cubicBezTo>
                      <a:pt x="69" y="92"/>
                      <a:pt x="1" y="183"/>
                      <a:pt x="161" y="320"/>
                    </a:cubicBezTo>
                    <a:cubicBezTo>
                      <a:pt x="229" y="389"/>
                      <a:pt x="298" y="480"/>
                      <a:pt x="389" y="549"/>
                    </a:cubicBezTo>
                    <a:lnTo>
                      <a:pt x="1624" y="572"/>
                    </a:lnTo>
                    <a:cubicBezTo>
                      <a:pt x="1691" y="603"/>
                      <a:pt x="1744" y="617"/>
                      <a:pt x="1784" y="617"/>
                    </a:cubicBezTo>
                    <a:cubicBezTo>
                      <a:pt x="1894" y="617"/>
                      <a:pt x="1909" y="511"/>
                      <a:pt x="1876" y="343"/>
                    </a:cubicBezTo>
                    <a:cubicBezTo>
                      <a:pt x="1350" y="137"/>
                      <a:pt x="801" y="23"/>
                      <a:pt x="229" y="0"/>
                    </a:cubicBezTo>
                    <a:close/>
                  </a:path>
                </a:pathLst>
              </a:custGeom>
              <a:solidFill>
                <a:srgbClr val="B641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106"/>
              <p:cNvSpPr/>
              <p:nvPr/>
            </p:nvSpPr>
            <p:spPr>
              <a:xfrm>
                <a:off x="3516150" y="5257025"/>
                <a:ext cx="37750" cy="18075"/>
              </a:xfrm>
              <a:custGeom>
                <a:avLst/>
                <a:gdLst/>
                <a:ahLst/>
                <a:cxnLst/>
                <a:rect l="l" t="t" r="r" b="b"/>
                <a:pathLst>
                  <a:path w="1510" h="723" extrusionOk="0">
                    <a:moveTo>
                      <a:pt x="390" y="1"/>
                    </a:moveTo>
                    <a:cubicBezTo>
                      <a:pt x="344" y="1"/>
                      <a:pt x="298" y="4"/>
                      <a:pt x="252" y="13"/>
                    </a:cubicBezTo>
                    <a:lnTo>
                      <a:pt x="0" y="242"/>
                    </a:lnTo>
                    <a:cubicBezTo>
                      <a:pt x="457" y="585"/>
                      <a:pt x="1029" y="585"/>
                      <a:pt x="1509" y="722"/>
                    </a:cubicBezTo>
                    <a:lnTo>
                      <a:pt x="1509" y="493"/>
                    </a:lnTo>
                    <a:cubicBezTo>
                      <a:pt x="1509" y="333"/>
                      <a:pt x="1349" y="333"/>
                      <a:pt x="1258" y="242"/>
                    </a:cubicBezTo>
                    <a:cubicBezTo>
                      <a:pt x="979" y="182"/>
                      <a:pt x="699" y="1"/>
                      <a:pt x="390" y="1"/>
                    </a:cubicBezTo>
                    <a:close/>
                  </a:path>
                </a:pathLst>
              </a:custGeom>
              <a:solidFill>
                <a:srgbClr val="C14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106"/>
              <p:cNvSpPr/>
              <p:nvPr/>
            </p:nvSpPr>
            <p:spPr>
              <a:xfrm>
                <a:off x="3747675" y="5301350"/>
                <a:ext cx="44600" cy="5275"/>
              </a:xfrm>
              <a:custGeom>
                <a:avLst/>
                <a:gdLst/>
                <a:ahLst/>
                <a:cxnLst/>
                <a:rect l="l" t="t" r="r" b="b"/>
                <a:pathLst>
                  <a:path w="1784" h="211" extrusionOk="0">
                    <a:moveTo>
                      <a:pt x="435" y="1"/>
                    </a:moveTo>
                    <a:cubicBezTo>
                      <a:pt x="274" y="1"/>
                      <a:pt x="114" y="92"/>
                      <a:pt x="0" y="207"/>
                    </a:cubicBezTo>
                    <a:lnTo>
                      <a:pt x="1235" y="207"/>
                    </a:lnTo>
                    <a:cubicBezTo>
                      <a:pt x="1256" y="209"/>
                      <a:pt x="1277" y="210"/>
                      <a:pt x="1298" y="210"/>
                    </a:cubicBezTo>
                    <a:cubicBezTo>
                      <a:pt x="1482" y="210"/>
                      <a:pt x="1661" y="124"/>
                      <a:pt x="1784" y="1"/>
                    </a:cubicBezTo>
                    <a:close/>
                  </a:path>
                </a:pathLst>
              </a:custGeom>
              <a:solidFill>
                <a:srgbClr val="B03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106"/>
              <p:cNvSpPr/>
              <p:nvPr/>
            </p:nvSpPr>
            <p:spPr>
              <a:xfrm>
                <a:off x="4319900" y="4809500"/>
                <a:ext cx="14325" cy="33400"/>
              </a:xfrm>
              <a:custGeom>
                <a:avLst/>
                <a:gdLst/>
                <a:ahLst/>
                <a:cxnLst/>
                <a:rect l="l" t="t" r="r" b="b"/>
                <a:pathLst>
                  <a:path w="573" h="1336" extrusionOk="0">
                    <a:moveTo>
                      <a:pt x="107" y="1"/>
                    </a:moveTo>
                    <a:cubicBezTo>
                      <a:pt x="72" y="1"/>
                      <a:pt x="36" y="41"/>
                      <a:pt x="1" y="124"/>
                    </a:cubicBezTo>
                    <a:cubicBezTo>
                      <a:pt x="1" y="536"/>
                      <a:pt x="69" y="947"/>
                      <a:pt x="206" y="1336"/>
                    </a:cubicBezTo>
                    <a:cubicBezTo>
                      <a:pt x="572" y="1061"/>
                      <a:pt x="412" y="673"/>
                      <a:pt x="458" y="330"/>
                    </a:cubicBezTo>
                    <a:cubicBezTo>
                      <a:pt x="366" y="261"/>
                      <a:pt x="298" y="170"/>
                      <a:pt x="206" y="101"/>
                    </a:cubicBezTo>
                    <a:cubicBezTo>
                      <a:pt x="173" y="35"/>
                      <a:pt x="140" y="1"/>
                      <a:pt x="1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106"/>
              <p:cNvSpPr/>
              <p:nvPr/>
            </p:nvSpPr>
            <p:spPr>
              <a:xfrm>
                <a:off x="3422375" y="5231625"/>
                <a:ext cx="30900" cy="12600"/>
              </a:xfrm>
              <a:custGeom>
                <a:avLst/>
                <a:gdLst/>
                <a:ahLst/>
                <a:cxnLst/>
                <a:rect l="l" t="t" r="r" b="b"/>
                <a:pathLst>
                  <a:path w="1236" h="504" extrusionOk="0">
                    <a:moveTo>
                      <a:pt x="778" y="0"/>
                    </a:moveTo>
                    <a:cubicBezTo>
                      <a:pt x="736" y="4"/>
                      <a:pt x="692" y="5"/>
                      <a:pt x="647" y="5"/>
                    </a:cubicBezTo>
                    <a:cubicBezTo>
                      <a:pt x="612" y="5"/>
                      <a:pt x="577" y="4"/>
                      <a:pt x="542" y="4"/>
                    </a:cubicBezTo>
                    <a:cubicBezTo>
                      <a:pt x="336" y="4"/>
                      <a:pt x="133" y="21"/>
                      <a:pt x="1" y="252"/>
                    </a:cubicBezTo>
                    <a:cubicBezTo>
                      <a:pt x="138" y="389"/>
                      <a:pt x="367" y="343"/>
                      <a:pt x="504" y="480"/>
                    </a:cubicBezTo>
                    <a:cubicBezTo>
                      <a:pt x="606" y="489"/>
                      <a:pt x="708" y="504"/>
                      <a:pt x="805" y="504"/>
                    </a:cubicBezTo>
                    <a:cubicBezTo>
                      <a:pt x="970" y="504"/>
                      <a:pt x="1121" y="461"/>
                      <a:pt x="1236" y="275"/>
                    </a:cubicBezTo>
                    <a:cubicBezTo>
                      <a:pt x="1099" y="160"/>
                      <a:pt x="984" y="0"/>
                      <a:pt x="7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106"/>
              <p:cNvSpPr/>
              <p:nvPr/>
            </p:nvSpPr>
            <p:spPr>
              <a:xfrm>
                <a:off x="4325050" y="4956075"/>
                <a:ext cx="13750" cy="30900"/>
              </a:xfrm>
              <a:custGeom>
                <a:avLst/>
                <a:gdLst/>
                <a:ahLst/>
                <a:cxnLst/>
                <a:rect l="l" t="t" r="r" b="b"/>
                <a:pathLst>
                  <a:path w="550" h="1236" extrusionOk="0">
                    <a:moveTo>
                      <a:pt x="252" y="0"/>
                    </a:moveTo>
                    <a:cubicBezTo>
                      <a:pt x="206" y="69"/>
                      <a:pt x="183" y="138"/>
                      <a:pt x="206" y="229"/>
                    </a:cubicBezTo>
                    <a:cubicBezTo>
                      <a:pt x="46" y="458"/>
                      <a:pt x="183" y="778"/>
                      <a:pt x="23" y="1007"/>
                    </a:cubicBezTo>
                    <a:cubicBezTo>
                      <a:pt x="0" y="1075"/>
                      <a:pt x="0" y="1167"/>
                      <a:pt x="23" y="1235"/>
                    </a:cubicBezTo>
                    <a:lnTo>
                      <a:pt x="229" y="1235"/>
                    </a:lnTo>
                    <a:cubicBezTo>
                      <a:pt x="389" y="1144"/>
                      <a:pt x="503" y="961"/>
                      <a:pt x="503" y="755"/>
                    </a:cubicBezTo>
                    <a:cubicBezTo>
                      <a:pt x="458" y="481"/>
                      <a:pt x="549" y="183"/>
                      <a:pt x="252" y="0"/>
                    </a:cubicBezTo>
                    <a:close/>
                  </a:path>
                </a:pathLst>
              </a:custGeom>
              <a:solidFill>
                <a:srgbClr val="971E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106"/>
              <p:cNvSpPr/>
              <p:nvPr/>
            </p:nvSpPr>
            <p:spPr>
              <a:xfrm>
                <a:off x="3547575" y="5262375"/>
                <a:ext cx="38900" cy="7000"/>
              </a:xfrm>
              <a:custGeom>
                <a:avLst/>
                <a:gdLst/>
                <a:ahLst/>
                <a:cxnLst/>
                <a:rect l="l" t="t" r="r" b="b"/>
                <a:pathLst>
                  <a:path w="1556" h="280" extrusionOk="0">
                    <a:moveTo>
                      <a:pt x="707" y="1"/>
                    </a:moveTo>
                    <a:cubicBezTo>
                      <a:pt x="473" y="1"/>
                      <a:pt x="234" y="28"/>
                      <a:pt x="1" y="28"/>
                    </a:cubicBezTo>
                    <a:lnTo>
                      <a:pt x="275" y="279"/>
                    </a:lnTo>
                    <a:lnTo>
                      <a:pt x="1556" y="234"/>
                    </a:lnTo>
                    <a:cubicBezTo>
                      <a:pt x="1289" y="43"/>
                      <a:pt x="1001" y="1"/>
                      <a:pt x="7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106"/>
              <p:cNvSpPr/>
              <p:nvPr/>
            </p:nvSpPr>
            <p:spPr>
              <a:xfrm>
                <a:off x="3808250" y="5293350"/>
                <a:ext cx="26325" cy="13750"/>
              </a:xfrm>
              <a:custGeom>
                <a:avLst/>
                <a:gdLst/>
                <a:ahLst/>
                <a:cxnLst/>
                <a:rect l="l" t="t" r="r" b="b"/>
                <a:pathLst>
                  <a:path w="1053" h="550" extrusionOk="0">
                    <a:moveTo>
                      <a:pt x="847" y="1"/>
                    </a:moveTo>
                    <a:cubicBezTo>
                      <a:pt x="550" y="69"/>
                      <a:pt x="230" y="1"/>
                      <a:pt x="1" y="252"/>
                    </a:cubicBezTo>
                    <a:lnTo>
                      <a:pt x="367" y="550"/>
                    </a:lnTo>
                    <a:cubicBezTo>
                      <a:pt x="618" y="412"/>
                      <a:pt x="916" y="367"/>
                      <a:pt x="1053" y="69"/>
                    </a:cubicBezTo>
                    <a:cubicBezTo>
                      <a:pt x="984" y="69"/>
                      <a:pt x="893" y="47"/>
                      <a:pt x="847"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106"/>
              <p:cNvSpPr/>
              <p:nvPr/>
            </p:nvSpPr>
            <p:spPr>
              <a:xfrm>
                <a:off x="4337050" y="4743975"/>
                <a:ext cx="20600" cy="18325"/>
              </a:xfrm>
              <a:custGeom>
                <a:avLst/>
                <a:gdLst/>
                <a:ahLst/>
                <a:cxnLst/>
                <a:rect l="l" t="t" r="r" b="b"/>
                <a:pathLst>
                  <a:path w="824" h="733" extrusionOk="0">
                    <a:moveTo>
                      <a:pt x="298" y="1"/>
                    </a:moveTo>
                    <a:cubicBezTo>
                      <a:pt x="1" y="138"/>
                      <a:pt x="46" y="435"/>
                      <a:pt x="1" y="687"/>
                    </a:cubicBezTo>
                    <a:lnTo>
                      <a:pt x="755" y="733"/>
                    </a:lnTo>
                    <a:cubicBezTo>
                      <a:pt x="778" y="733"/>
                      <a:pt x="801" y="710"/>
                      <a:pt x="824" y="641"/>
                    </a:cubicBezTo>
                    <a:cubicBezTo>
                      <a:pt x="824" y="573"/>
                      <a:pt x="801" y="504"/>
                      <a:pt x="755" y="458"/>
                    </a:cubicBezTo>
                    <a:cubicBezTo>
                      <a:pt x="481" y="435"/>
                      <a:pt x="275" y="344"/>
                      <a:pt x="298" y="1"/>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106"/>
              <p:cNvSpPr/>
              <p:nvPr/>
            </p:nvSpPr>
            <p:spPr>
              <a:xfrm>
                <a:off x="4359350" y="4624500"/>
                <a:ext cx="8600" cy="8025"/>
              </a:xfrm>
              <a:custGeom>
                <a:avLst/>
                <a:gdLst/>
                <a:ahLst/>
                <a:cxnLst/>
                <a:rect l="l" t="t" r="r" b="b"/>
                <a:pathLst>
                  <a:path w="344" h="321" extrusionOk="0">
                    <a:moveTo>
                      <a:pt x="138" y="1"/>
                    </a:moveTo>
                    <a:cubicBezTo>
                      <a:pt x="46" y="47"/>
                      <a:pt x="0" y="115"/>
                      <a:pt x="69" y="207"/>
                    </a:cubicBezTo>
                    <a:cubicBezTo>
                      <a:pt x="138" y="252"/>
                      <a:pt x="206" y="275"/>
                      <a:pt x="275" y="321"/>
                    </a:cubicBezTo>
                    <a:cubicBezTo>
                      <a:pt x="298" y="229"/>
                      <a:pt x="343" y="138"/>
                      <a:pt x="343" y="92"/>
                    </a:cubicBezTo>
                    <a:cubicBezTo>
                      <a:pt x="343" y="47"/>
                      <a:pt x="206" y="47"/>
                      <a:pt x="1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106"/>
              <p:cNvSpPr/>
              <p:nvPr/>
            </p:nvSpPr>
            <p:spPr>
              <a:xfrm>
                <a:off x="4325050" y="4785725"/>
                <a:ext cx="12025" cy="14300"/>
              </a:xfrm>
              <a:custGeom>
                <a:avLst/>
                <a:gdLst/>
                <a:ahLst/>
                <a:cxnLst/>
                <a:rect l="l" t="t" r="r" b="b"/>
                <a:pathLst>
                  <a:path w="481" h="572" extrusionOk="0">
                    <a:moveTo>
                      <a:pt x="458" y="0"/>
                    </a:moveTo>
                    <a:lnTo>
                      <a:pt x="458" y="0"/>
                    </a:lnTo>
                    <a:cubicBezTo>
                      <a:pt x="252" y="137"/>
                      <a:pt x="92" y="343"/>
                      <a:pt x="0" y="572"/>
                    </a:cubicBezTo>
                    <a:cubicBezTo>
                      <a:pt x="389" y="572"/>
                      <a:pt x="481" y="320"/>
                      <a:pt x="4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106"/>
              <p:cNvSpPr/>
              <p:nvPr/>
            </p:nvSpPr>
            <p:spPr>
              <a:xfrm>
                <a:off x="3322350" y="4003675"/>
                <a:ext cx="13175" cy="14325"/>
              </a:xfrm>
              <a:custGeom>
                <a:avLst/>
                <a:gdLst/>
                <a:ahLst/>
                <a:cxnLst/>
                <a:rect l="l" t="t" r="r" b="b"/>
                <a:pathLst>
                  <a:path w="527" h="573" extrusionOk="0">
                    <a:moveTo>
                      <a:pt x="252" y="1"/>
                    </a:moveTo>
                    <a:lnTo>
                      <a:pt x="0" y="252"/>
                    </a:lnTo>
                    <a:cubicBezTo>
                      <a:pt x="23" y="367"/>
                      <a:pt x="46" y="458"/>
                      <a:pt x="46" y="572"/>
                    </a:cubicBezTo>
                    <a:lnTo>
                      <a:pt x="526" y="275"/>
                    </a:lnTo>
                    <a:lnTo>
                      <a:pt x="252" y="1"/>
                    </a:lnTo>
                    <a:close/>
                  </a:path>
                </a:pathLst>
              </a:custGeom>
              <a:solidFill>
                <a:srgbClr val="ED9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106"/>
              <p:cNvSpPr/>
              <p:nvPr/>
            </p:nvSpPr>
            <p:spPr>
              <a:xfrm>
                <a:off x="4323900" y="4961800"/>
                <a:ext cx="9750" cy="19450"/>
              </a:xfrm>
              <a:custGeom>
                <a:avLst/>
                <a:gdLst/>
                <a:ahLst/>
                <a:cxnLst/>
                <a:rect l="l" t="t" r="r" b="b"/>
                <a:pathLst>
                  <a:path w="390" h="778" extrusionOk="0">
                    <a:moveTo>
                      <a:pt x="252" y="0"/>
                    </a:moveTo>
                    <a:lnTo>
                      <a:pt x="252" y="0"/>
                    </a:lnTo>
                    <a:cubicBezTo>
                      <a:pt x="69" y="206"/>
                      <a:pt x="1" y="503"/>
                      <a:pt x="69" y="778"/>
                    </a:cubicBezTo>
                    <a:cubicBezTo>
                      <a:pt x="298" y="595"/>
                      <a:pt x="389" y="252"/>
                      <a:pt x="2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106"/>
              <p:cNvSpPr/>
              <p:nvPr/>
            </p:nvSpPr>
            <p:spPr>
              <a:xfrm>
                <a:off x="4373650" y="4360400"/>
                <a:ext cx="15450" cy="12600"/>
              </a:xfrm>
              <a:custGeom>
                <a:avLst/>
                <a:gdLst/>
                <a:ahLst/>
                <a:cxnLst/>
                <a:rect l="l" t="t" r="r" b="b"/>
                <a:pathLst>
                  <a:path w="618" h="504" extrusionOk="0">
                    <a:moveTo>
                      <a:pt x="320" y="0"/>
                    </a:moveTo>
                    <a:lnTo>
                      <a:pt x="23" y="23"/>
                    </a:lnTo>
                    <a:cubicBezTo>
                      <a:pt x="0" y="206"/>
                      <a:pt x="114" y="412"/>
                      <a:pt x="297" y="504"/>
                    </a:cubicBezTo>
                    <a:lnTo>
                      <a:pt x="343" y="435"/>
                    </a:lnTo>
                    <a:cubicBezTo>
                      <a:pt x="389" y="366"/>
                      <a:pt x="457" y="298"/>
                      <a:pt x="549" y="252"/>
                    </a:cubicBezTo>
                    <a:lnTo>
                      <a:pt x="572" y="229"/>
                    </a:lnTo>
                    <a:cubicBezTo>
                      <a:pt x="595" y="229"/>
                      <a:pt x="595" y="183"/>
                      <a:pt x="595" y="138"/>
                    </a:cubicBezTo>
                    <a:cubicBezTo>
                      <a:pt x="617" y="92"/>
                      <a:pt x="595" y="23"/>
                      <a:pt x="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106"/>
              <p:cNvSpPr/>
              <p:nvPr/>
            </p:nvSpPr>
            <p:spPr>
              <a:xfrm>
                <a:off x="4156975" y="4288375"/>
                <a:ext cx="8025" cy="8475"/>
              </a:xfrm>
              <a:custGeom>
                <a:avLst/>
                <a:gdLst/>
                <a:ahLst/>
                <a:cxnLst/>
                <a:rect l="l" t="t" r="r" b="b"/>
                <a:pathLst>
                  <a:path w="321" h="339" extrusionOk="0">
                    <a:moveTo>
                      <a:pt x="69" y="0"/>
                    </a:moveTo>
                    <a:cubicBezTo>
                      <a:pt x="23" y="69"/>
                      <a:pt x="1" y="137"/>
                      <a:pt x="1" y="229"/>
                    </a:cubicBezTo>
                    <a:cubicBezTo>
                      <a:pt x="1" y="296"/>
                      <a:pt x="50" y="338"/>
                      <a:pt x="112" y="338"/>
                    </a:cubicBezTo>
                    <a:cubicBezTo>
                      <a:pt x="134" y="338"/>
                      <a:pt x="159" y="333"/>
                      <a:pt x="183" y="320"/>
                    </a:cubicBezTo>
                    <a:cubicBezTo>
                      <a:pt x="298" y="275"/>
                      <a:pt x="321" y="206"/>
                      <a:pt x="252" y="115"/>
                    </a:cubicBezTo>
                    <a:cubicBezTo>
                      <a:pt x="206" y="69"/>
                      <a:pt x="138" y="23"/>
                      <a:pt x="69" y="0"/>
                    </a:cubicBezTo>
                    <a:close/>
                  </a:path>
                </a:pathLst>
              </a:custGeom>
              <a:solidFill>
                <a:srgbClr val="EE9D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106"/>
              <p:cNvSpPr/>
              <p:nvPr/>
            </p:nvSpPr>
            <p:spPr>
              <a:xfrm>
                <a:off x="3078825" y="4307800"/>
                <a:ext cx="6300" cy="8600"/>
              </a:xfrm>
              <a:custGeom>
                <a:avLst/>
                <a:gdLst/>
                <a:ahLst/>
                <a:cxnLst/>
                <a:rect l="l" t="t" r="r" b="b"/>
                <a:pathLst>
                  <a:path w="252" h="344" extrusionOk="0">
                    <a:moveTo>
                      <a:pt x="69" y="1"/>
                    </a:moveTo>
                    <a:cubicBezTo>
                      <a:pt x="69" y="69"/>
                      <a:pt x="0" y="138"/>
                      <a:pt x="23" y="207"/>
                    </a:cubicBezTo>
                    <a:cubicBezTo>
                      <a:pt x="46" y="275"/>
                      <a:pt x="137" y="298"/>
                      <a:pt x="206" y="344"/>
                    </a:cubicBezTo>
                    <a:cubicBezTo>
                      <a:pt x="229" y="275"/>
                      <a:pt x="252" y="207"/>
                      <a:pt x="252" y="138"/>
                    </a:cubicBezTo>
                    <a:lnTo>
                      <a:pt x="69" y="1"/>
                    </a:lnTo>
                    <a:close/>
                  </a:path>
                </a:pathLst>
              </a:custGeom>
              <a:solidFill>
                <a:srgbClr val="DE76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106"/>
              <p:cNvSpPr/>
              <p:nvPr/>
            </p:nvSpPr>
            <p:spPr>
              <a:xfrm>
                <a:off x="4077725" y="5157725"/>
                <a:ext cx="4950" cy="3600"/>
              </a:xfrm>
              <a:custGeom>
                <a:avLst/>
                <a:gdLst/>
                <a:ahLst/>
                <a:cxnLst/>
                <a:rect l="l" t="t" r="r" b="b"/>
                <a:pathLst>
                  <a:path w="198" h="144" extrusionOk="0">
                    <a:moveTo>
                      <a:pt x="85" y="0"/>
                    </a:moveTo>
                    <a:cubicBezTo>
                      <a:pt x="24" y="0"/>
                      <a:pt x="0" y="41"/>
                      <a:pt x="38" y="98"/>
                    </a:cubicBezTo>
                    <a:cubicBezTo>
                      <a:pt x="38" y="144"/>
                      <a:pt x="84" y="144"/>
                      <a:pt x="129" y="144"/>
                    </a:cubicBezTo>
                    <a:lnTo>
                      <a:pt x="198" y="75"/>
                    </a:lnTo>
                    <a:cubicBezTo>
                      <a:pt x="175" y="52"/>
                      <a:pt x="152" y="6"/>
                      <a:pt x="129" y="6"/>
                    </a:cubicBezTo>
                    <a:cubicBezTo>
                      <a:pt x="113" y="2"/>
                      <a:pt x="98" y="0"/>
                      <a:pt x="85" y="0"/>
                    </a:cubicBezTo>
                    <a:close/>
                  </a:path>
                </a:pathLst>
              </a:custGeom>
              <a:solidFill>
                <a:srgbClr val="F3D1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106"/>
              <p:cNvSpPr/>
              <p:nvPr/>
            </p:nvSpPr>
            <p:spPr>
              <a:xfrm>
                <a:off x="4318750" y="4799450"/>
                <a:ext cx="6325" cy="13150"/>
              </a:xfrm>
              <a:custGeom>
                <a:avLst/>
                <a:gdLst/>
                <a:ahLst/>
                <a:cxnLst/>
                <a:rect l="l" t="t" r="r" b="b"/>
                <a:pathLst>
                  <a:path w="253" h="526" extrusionOk="0">
                    <a:moveTo>
                      <a:pt x="252" y="0"/>
                    </a:moveTo>
                    <a:cubicBezTo>
                      <a:pt x="1" y="91"/>
                      <a:pt x="69" y="343"/>
                      <a:pt x="47" y="526"/>
                    </a:cubicBezTo>
                    <a:cubicBezTo>
                      <a:pt x="115" y="526"/>
                      <a:pt x="184" y="526"/>
                      <a:pt x="252" y="503"/>
                    </a:cubicBezTo>
                    <a:lnTo>
                      <a:pt x="2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106"/>
              <p:cNvSpPr/>
              <p:nvPr/>
            </p:nvSpPr>
            <p:spPr>
              <a:xfrm>
                <a:off x="3736225" y="5306500"/>
                <a:ext cx="12025" cy="5225"/>
              </a:xfrm>
              <a:custGeom>
                <a:avLst/>
                <a:gdLst/>
                <a:ahLst/>
                <a:cxnLst/>
                <a:rect l="l" t="t" r="r" b="b"/>
                <a:pathLst>
                  <a:path w="481" h="209" extrusionOk="0">
                    <a:moveTo>
                      <a:pt x="481" y="1"/>
                    </a:moveTo>
                    <a:lnTo>
                      <a:pt x="1" y="69"/>
                    </a:lnTo>
                    <a:cubicBezTo>
                      <a:pt x="83" y="162"/>
                      <a:pt x="161" y="208"/>
                      <a:pt x="234" y="208"/>
                    </a:cubicBezTo>
                    <a:cubicBezTo>
                      <a:pt x="323" y="208"/>
                      <a:pt x="405" y="139"/>
                      <a:pt x="481" y="1"/>
                    </a:cubicBezTo>
                    <a:close/>
                  </a:path>
                </a:pathLst>
              </a:custGeom>
              <a:solidFill>
                <a:srgbClr val="B03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106"/>
              <p:cNvSpPr/>
              <p:nvPr/>
            </p:nvSpPr>
            <p:spPr>
              <a:xfrm>
                <a:off x="4205575" y="5131000"/>
                <a:ext cx="6300" cy="6325"/>
              </a:xfrm>
              <a:custGeom>
                <a:avLst/>
                <a:gdLst/>
                <a:ahLst/>
                <a:cxnLst/>
                <a:rect l="l" t="t" r="r" b="b"/>
                <a:pathLst>
                  <a:path w="252" h="253" extrusionOk="0">
                    <a:moveTo>
                      <a:pt x="252" y="1"/>
                    </a:moveTo>
                    <a:lnTo>
                      <a:pt x="252" y="1"/>
                    </a:lnTo>
                    <a:cubicBezTo>
                      <a:pt x="115" y="24"/>
                      <a:pt x="23" y="115"/>
                      <a:pt x="0" y="252"/>
                    </a:cubicBezTo>
                    <a:lnTo>
                      <a:pt x="252" y="1"/>
                    </a:lnTo>
                    <a:close/>
                  </a:path>
                </a:pathLst>
              </a:custGeom>
              <a:solidFill>
                <a:srgbClr val="CB5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106"/>
              <p:cNvSpPr/>
              <p:nvPr/>
            </p:nvSpPr>
            <p:spPr>
              <a:xfrm>
                <a:off x="4174125" y="5157300"/>
                <a:ext cx="6875" cy="5750"/>
              </a:xfrm>
              <a:custGeom>
                <a:avLst/>
                <a:gdLst/>
                <a:ahLst/>
                <a:cxnLst/>
                <a:rect l="l" t="t" r="r" b="b"/>
                <a:pathLst>
                  <a:path w="275" h="230" extrusionOk="0">
                    <a:moveTo>
                      <a:pt x="275" y="1"/>
                    </a:moveTo>
                    <a:lnTo>
                      <a:pt x="275" y="1"/>
                    </a:lnTo>
                    <a:cubicBezTo>
                      <a:pt x="138" y="23"/>
                      <a:pt x="46" y="115"/>
                      <a:pt x="1" y="229"/>
                    </a:cubicBezTo>
                    <a:lnTo>
                      <a:pt x="275" y="1"/>
                    </a:lnTo>
                    <a:close/>
                  </a:path>
                </a:pathLst>
              </a:custGeom>
              <a:solidFill>
                <a:srgbClr val="BB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106"/>
              <p:cNvSpPr/>
              <p:nvPr/>
            </p:nvSpPr>
            <p:spPr>
              <a:xfrm>
                <a:off x="4167275" y="5162450"/>
                <a:ext cx="6875" cy="6300"/>
              </a:xfrm>
              <a:custGeom>
                <a:avLst/>
                <a:gdLst/>
                <a:ahLst/>
                <a:cxnLst/>
                <a:rect l="l" t="t" r="r" b="b"/>
                <a:pathLst>
                  <a:path w="275" h="252" extrusionOk="0">
                    <a:moveTo>
                      <a:pt x="275" y="0"/>
                    </a:moveTo>
                    <a:lnTo>
                      <a:pt x="0" y="252"/>
                    </a:lnTo>
                    <a:close/>
                  </a:path>
                </a:pathLst>
              </a:custGeom>
              <a:solidFill>
                <a:srgbClr val="BB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106"/>
              <p:cNvSpPr/>
              <p:nvPr/>
            </p:nvSpPr>
            <p:spPr>
              <a:xfrm>
                <a:off x="3372075" y="5195525"/>
                <a:ext cx="6325" cy="4675"/>
              </a:xfrm>
              <a:custGeom>
                <a:avLst/>
                <a:gdLst/>
                <a:ahLst/>
                <a:cxnLst/>
                <a:rect l="l" t="t" r="r" b="b"/>
                <a:pathLst>
                  <a:path w="253" h="187" extrusionOk="0">
                    <a:moveTo>
                      <a:pt x="36" y="0"/>
                    </a:moveTo>
                    <a:cubicBezTo>
                      <a:pt x="25" y="0"/>
                      <a:pt x="13" y="1"/>
                      <a:pt x="1" y="4"/>
                    </a:cubicBezTo>
                    <a:cubicBezTo>
                      <a:pt x="46" y="118"/>
                      <a:pt x="138" y="187"/>
                      <a:pt x="252" y="187"/>
                    </a:cubicBezTo>
                    <a:cubicBezTo>
                      <a:pt x="232" y="84"/>
                      <a:pt x="138" y="0"/>
                      <a:pt x="36" y="0"/>
                    </a:cubicBezTo>
                    <a:close/>
                  </a:path>
                </a:pathLst>
              </a:custGeom>
              <a:solidFill>
                <a:srgbClr val="C95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106"/>
              <p:cNvSpPr/>
              <p:nvPr/>
            </p:nvSpPr>
            <p:spPr>
              <a:xfrm>
                <a:off x="4015200" y="5244425"/>
                <a:ext cx="9175" cy="6075"/>
              </a:xfrm>
              <a:custGeom>
                <a:avLst/>
                <a:gdLst/>
                <a:ahLst/>
                <a:cxnLst/>
                <a:rect l="l" t="t" r="r" b="b"/>
                <a:pathLst>
                  <a:path w="367" h="243" extrusionOk="0">
                    <a:moveTo>
                      <a:pt x="270" y="0"/>
                    </a:moveTo>
                    <a:cubicBezTo>
                      <a:pt x="152" y="0"/>
                      <a:pt x="55" y="66"/>
                      <a:pt x="1" y="174"/>
                    </a:cubicBezTo>
                    <a:lnTo>
                      <a:pt x="344" y="243"/>
                    </a:lnTo>
                    <a:cubicBezTo>
                      <a:pt x="344" y="174"/>
                      <a:pt x="366" y="83"/>
                      <a:pt x="366" y="14"/>
                    </a:cubicBezTo>
                    <a:cubicBezTo>
                      <a:pt x="333" y="5"/>
                      <a:pt x="301" y="0"/>
                      <a:pt x="270" y="0"/>
                    </a:cubicBezTo>
                    <a:close/>
                  </a:path>
                </a:pathLst>
              </a:custGeom>
              <a:solidFill>
                <a:srgbClr val="BF4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106"/>
              <p:cNvSpPr/>
              <p:nvPr/>
            </p:nvSpPr>
            <p:spPr>
              <a:xfrm>
                <a:off x="3931175" y="5258475"/>
                <a:ext cx="3450" cy="3475"/>
              </a:xfrm>
              <a:custGeom>
                <a:avLst/>
                <a:gdLst/>
                <a:ahLst/>
                <a:cxnLst/>
                <a:rect l="l" t="t" r="r" b="b"/>
                <a:pathLst>
                  <a:path w="138" h="139" extrusionOk="0">
                    <a:moveTo>
                      <a:pt x="69" y="1"/>
                    </a:moveTo>
                    <a:cubicBezTo>
                      <a:pt x="46" y="1"/>
                      <a:pt x="23" y="24"/>
                      <a:pt x="0" y="47"/>
                    </a:cubicBezTo>
                    <a:lnTo>
                      <a:pt x="69" y="138"/>
                    </a:lnTo>
                    <a:lnTo>
                      <a:pt x="137" y="70"/>
                    </a:lnTo>
                    <a:cubicBezTo>
                      <a:pt x="115" y="47"/>
                      <a:pt x="92" y="1"/>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106"/>
              <p:cNvSpPr/>
              <p:nvPr/>
            </p:nvSpPr>
            <p:spPr>
              <a:xfrm>
                <a:off x="3635625" y="5288225"/>
                <a:ext cx="8025" cy="5150"/>
              </a:xfrm>
              <a:custGeom>
                <a:avLst/>
                <a:gdLst/>
                <a:ahLst/>
                <a:cxnLst/>
                <a:rect l="l" t="t" r="r" b="b"/>
                <a:pathLst>
                  <a:path w="321" h="206" extrusionOk="0">
                    <a:moveTo>
                      <a:pt x="0" y="0"/>
                    </a:moveTo>
                    <a:cubicBezTo>
                      <a:pt x="46" y="114"/>
                      <a:pt x="183" y="206"/>
                      <a:pt x="320" y="206"/>
                    </a:cubicBezTo>
                    <a:lnTo>
                      <a:pt x="0" y="0"/>
                    </a:ln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106"/>
              <p:cNvSpPr/>
              <p:nvPr/>
            </p:nvSpPr>
            <p:spPr>
              <a:xfrm>
                <a:off x="3171425" y="4961225"/>
                <a:ext cx="6875" cy="6875"/>
              </a:xfrm>
              <a:custGeom>
                <a:avLst/>
                <a:gdLst/>
                <a:ahLst/>
                <a:cxnLst/>
                <a:rect l="l" t="t" r="r" b="b"/>
                <a:pathLst>
                  <a:path w="275" h="275" extrusionOk="0">
                    <a:moveTo>
                      <a:pt x="23" y="0"/>
                    </a:moveTo>
                    <a:cubicBezTo>
                      <a:pt x="23" y="92"/>
                      <a:pt x="0" y="183"/>
                      <a:pt x="0" y="275"/>
                    </a:cubicBezTo>
                    <a:lnTo>
                      <a:pt x="275" y="275"/>
                    </a:lnTo>
                    <a:cubicBezTo>
                      <a:pt x="275" y="137"/>
                      <a:pt x="161" y="23"/>
                      <a:pt x="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106"/>
              <p:cNvSpPr/>
              <p:nvPr/>
            </p:nvSpPr>
            <p:spPr>
              <a:xfrm>
                <a:off x="3178275" y="4968075"/>
                <a:ext cx="5750" cy="6900"/>
              </a:xfrm>
              <a:custGeom>
                <a:avLst/>
                <a:gdLst/>
                <a:ahLst/>
                <a:cxnLst/>
                <a:rect l="l" t="t" r="r" b="b"/>
                <a:pathLst>
                  <a:path w="230" h="276" extrusionOk="0">
                    <a:moveTo>
                      <a:pt x="1" y="1"/>
                    </a:moveTo>
                    <a:lnTo>
                      <a:pt x="230" y="275"/>
                    </a:lnTo>
                    <a:cubicBezTo>
                      <a:pt x="207" y="138"/>
                      <a:pt x="115" y="46"/>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106"/>
              <p:cNvSpPr/>
              <p:nvPr/>
            </p:nvSpPr>
            <p:spPr>
              <a:xfrm>
                <a:off x="3146850" y="4160075"/>
                <a:ext cx="12600" cy="6625"/>
              </a:xfrm>
              <a:custGeom>
                <a:avLst/>
                <a:gdLst/>
                <a:ahLst/>
                <a:cxnLst/>
                <a:rect l="l" t="t" r="r" b="b"/>
                <a:pathLst>
                  <a:path w="504" h="265" extrusionOk="0">
                    <a:moveTo>
                      <a:pt x="412" y="0"/>
                    </a:moveTo>
                    <a:cubicBezTo>
                      <a:pt x="239" y="0"/>
                      <a:pt x="78" y="106"/>
                      <a:pt x="0" y="262"/>
                    </a:cubicBezTo>
                    <a:cubicBezTo>
                      <a:pt x="18" y="264"/>
                      <a:pt x="35" y="265"/>
                      <a:pt x="53" y="265"/>
                    </a:cubicBezTo>
                    <a:cubicBezTo>
                      <a:pt x="237" y="265"/>
                      <a:pt x="399" y="156"/>
                      <a:pt x="503" y="10"/>
                    </a:cubicBezTo>
                    <a:cubicBezTo>
                      <a:pt x="473" y="3"/>
                      <a:pt x="442" y="0"/>
                      <a:pt x="412" y="0"/>
                    </a:cubicBezTo>
                    <a:close/>
                  </a:path>
                </a:pathLst>
              </a:custGeom>
              <a:solidFill>
                <a:srgbClr val="ED9F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106"/>
              <p:cNvSpPr/>
              <p:nvPr/>
            </p:nvSpPr>
            <p:spPr>
              <a:xfrm>
                <a:off x="3503550" y="3903075"/>
                <a:ext cx="50350" cy="12025"/>
              </a:xfrm>
              <a:custGeom>
                <a:avLst/>
                <a:gdLst/>
                <a:ahLst/>
                <a:cxnLst/>
                <a:rect l="l" t="t" r="r" b="b"/>
                <a:pathLst>
                  <a:path w="2014" h="481" extrusionOk="0">
                    <a:moveTo>
                      <a:pt x="801" y="0"/>
                    </a:moveTo>
                    <a:cubicBezTo>
                      <a:pt x="458" y="0"/>
                      <a:pt x="138" y="183"/>
                      <a:pt x="1" y="480"/>
                    </a:cubicBezTo>
                    <a:cubicBezTo>
                      <a:pt x="501" y="418"/>
                      <a:pt x="962" y="223"/>
                      <a:pt x="1455" y="223"/>
                    </a:cubicBezTo>
                    <a:cubicBezTo>
                      <a:pt x="1504" y="223"/>
                      <a:pt x="1552" y="225"/>
                      <a:pt x="1602" y="229"/>
                    </a:cubicBezTo>
                    <a:cubicBezTo>
                      <a:pt x="1762" y="229"/>
                      <a:pt x="1922" y="137"/>
                      <a:pt x="2013" y="0"/>
                    </a:cubicBezTo>
                    <a:close/>
                  </a:path>
                </a:pathLst>
              </a:custGeom>
              <a:solidFill>
                <a:srgbClr val="E692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106"/>
              <p:cNvSpPr/>
              <p:nvPr/>
            </p:nvSpPr>
            <p:spPr>
              <a:xfrm>
                <a:off x="4180975" y="5168725"/>
                <a:ext cx="6325" cy="6325"/>
              </a:xfrm>
              <a:custGeom>
                <a:avLst/>
                <a:gdLst/>
                <a:ahLst/>
                <a:cxnLst/>
                <a:rect l="l" t="t" r="r" b="b"/>
                <a:pathLst>
                  <a:path w="253" h="253" extrusionOk="0">
                    <a:moveTo>
                      <a:pt x="1" y="252"/>
                    </a:moveTo>
                    <a:lnTo>
                      <a:pt x="252" y="1"/>
                    </a:lnTo>
                    <a:close/>
                  </a:path>
                </a:pathLst>
              </a:custGeom>
              <a:solidFill>
                <a:srgbClr val="BB4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106"/>
              <p:cNvSpPr/>
              <p:nvPr/>
            </p:nvSpPr>
            <p:spPr>
              <a:xfrm>
                <a:off x="4343350" y="4971075"/>
                <a:ext cx="18875" cy="18900"/>
              </a:xfrm>
              <a:custGeom>
                <a:avLst/>
                <a:gdLst/>
                <a:ahLst/>
                <a:cxnLst/>
                <a:rect l="l" t="t" r="r" b="b"/>
                <a:pathLst>
                  <a:path w="755" h="756" extrusionOk="0">
                    <a:moveTo>
                      <a:pt x="377" y="1"/>
                    </a:moveTo>
                    <a:cubicBezTo>
                      <a:pt x="240" y="1"/>
                      <a:pt x="103" y="52"/>
                      <a:pt x="0" y="155"/>
                    </a:cubicBezTo>
                    <a:cubicBezTo>
                      <a:pt x="23" y="269"/>
                      <a:pt x="46" y="384"/>
                      <a:pt x="92" y="498"/>
                    </a:cubicBezTo>
                    <a:cubicBezTo>
                      <a:pt x="183" y="670"/>
                      <a:pt x="286" y="755"/>
                      <a:pt x="389" y="755"/>
                    </a:cubicBezTo>
                    <a:cubicBezTo>
                      <a:pt x="492" y="755"/>
                      <a:pt x="595" y="670"/>
                      <a:pt x="686" y="498"/>
                    </a:cubicBezTo>
                    <a:cubicBezTo>
                      <a:pt x="732" y="384"/>
                      <a:pt x="755" y="269"/>
                      <a:pt x="755" y="155"/>
                    </a:cubicBezTo>
                    <a:cubicBezTo>
                      <a:pt x="652" y="52"/>
                      <a:pt x="515" y="1"/>
                      <a:pt x="377" y="1"/>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106"/>
              <p:cNvSpPr/>
              <p:nvPr/>
            </p:nvSpPr>
            <p:spPr>
              <a:xfrm>
                <a:off x="4382225" y="4649350"/>
                <a:ext cx="80625" cy="155050"/>
              </a:xfrm>
              <a:custGeom>
                <a:avLst/>
                <a:gdLst/>
                <a:ahLst/>
                <a:cxnLst/>
                <a:rect l="l" t="t" r="r" b="b"/>
                <a:pathLst>
                  <a:path w="3225" h="6202" extrusionOk="0">
                    <a:moveTo>
                      <a:pt x="1940" y="3450"/>
                    </a:moveTo>
                    <a:cubicBezTo>
                      <a:pt x="1991" y="3527"/>
                      <a:pt x="2062" y="3603"/>
                      <a:pt x="2137" y="3671"/>
                    </a:cubicBezTo>
                    <a:lnTo>
                      <a:pt x="2137" y="3671"/>
                    </a:lnTo>
                    <a:cubicBezTo>
                      <a:pt x="2123" y="3668"/>
                      <a:pt x="2109" y="3666"/>
                      <a:pt x="2095" y="3666"/>
                    </a:cubicBezTo>
                    <a:cubicBezTo>
                      <a:pt x="2052" y="3666"/>
                      <a:pt x="2012" y="3683"/>
                      <a:pt x="1989" y="3717"/>
                    </a:cubicBezTo>
                    <a:cubicBezTo>
                      <a:pt x="1962" y="3773"/>
                      <a:pt x="1926" y="3803"/>
                      <a:pt x="1891" y="3803"/>
                    </a:cubicBezTo>
                    <a:cubicBezTo>
                      <a:pt x="1869" y="3803"/>
                      <a:pt x="1847" y="3790"/>
                      <a:pt x="1829" y="3763"/>
                    </a:cubicBezTo>
                    <a:cubicBezTo>
                      <a:pt x="1898" y="3740"/>
                      <a:pt x="1989" y="3763"/>
                      <a:pt x="2012" y="3672"/>
                    </a:cubicBezTo>
                    <a:cubicBezTo>
                      <a:pt x="2012" y="3593"/>
                      <a:pt x="1978" y="3514"/>
                      <a:pt x="1940" y="3450"/>
                    </a:cubicBezTo>
                    <a:close/>
                    <a:moveTo>
                      <a:pt x="2792" y="0"/>
                    </a:moveTo>
                    <a:cubicBezTo>
                      <a:pt x="2717" y="0"/>
                      <a:pt x="2644" y="19"/>
                      <a:pt x="2584" y="59"/>
                    </a:cubicBezTo>
                    <a:cubicBezTo>
                      <a:pt x="2378" y="196"/>
                      <a:pt x="2172" y="333"/>
                      <a:pt x="1967" y="470"/>
                    </a:cubicBezTo>
                    <a:lnTo>
                      <a:pt x="1738" y="722"/>
                    </a:lnTo>
                    <a:cubicBezTo>
                      <a:pt x="1646" y="973"/>
                      <a:pt x="1555" y="1225"/>
                      <a:pt x="1463" y="1476"/>
                    </a:cubicBezTo>
                    <a:cubicBezTo>
                      <a:pt x="1372" y="1568"/>
                      <a:pt x="1303" y="1659"/>
                      <a:pt x="1212" y="1728"/>
                    </a:cubicBezTo>
                    <a:cubicBezTo>
                      <a:pt x="1029" y="1957"/>
                      <a:pt x="892" y="2208"/>
                      <a:pt x="800" y="2460"/>
                    </a:cubicBezTo>
                    <a:cubicBezTo>
                      <a:pt x="503" y="3146"/>
                      <a:pt x="434" y="3900"/>
                      <a:pt x="0" y="4541"/>
                    </a:cubicBezTo>
                    <a:cubicBezTo>
                      <a:pt x="23" y="4655"/>
                      <a:pt x="69" y="4746"/>
                      <a:pt x="114" y="4861"/>
                    </a:cubicBezTo>
                    <a:cubicBezTo>
                      <a:pt x="229" y="5066"/>
                      <a:pt x="389" y="5227"/>
                      <a:pt x="549" y="5387"/>
                    </a:cubicBezTo>
                    <a:lnTo>
                      <a:pt x="709" y="5478"/>
                    </a:lnTo>
                    <a:cubicBezTo>
                      <a:pt x="869" y="5501"/>
                      <a:pt x="1006" y="5547"/>
                      <a:pt x="1166" y="5615"/>
                    </a:cubicBezTo>
                    <a:cubicBezTo>
                      <a:pt x="1281" y="5730"/>
                      <a:pt x="1395" y="5844"/>
                      <a:pt x="1486" y="5981"/>
                    </a:cubicBezTo>
                    <a:cubicBezTo>
                      <a:pt x="1581" y="6108"/>
                      <a:pt x="1676" y="6202"/>
                      <a:pt x="1802" y="6202"/>
                    </a:cubicBezTo>
                    <a:cubicBezTo>
                      <a:pt x="1858" y="6202"/>
                      <a:pt x="1919" y="6183"/>
                      <a:pt x="1989" y="6141"/>
                    </a:cubicBezTo>
                    <a:cubicBezTo>
                      <a:pt x="2218" y="6004"/>
                      <a:pt x="2081" y="5775"/>
                      <a:pt x="2012" y="5592"/>
                    </a:cubicBezTo>
                    <a:cubicBezTo>
                      <a:pt x="1967" y="5409"/>
                      <a:pt x="1875" y="5227"/>
                      <a:pt x="1784" y="5044"/>
                    </a:cubicBezTo>
                    <a:cubicBezTo>
                      <a:pt x="1509" y="4746"/>
                      <a:pt x="1715" y="4632"/>
                      <a:pt x="1944" y="4518"/>
                    </a:cubicBezTo>
                    <a:cubicBezTo>
                      <a:pt x="2396" y="4247"/>
                      <a:pt x="2401" y="4243"/>
                      <a:pt x="2224" y="3736"/>
                    </a:cubicBezTo>
                    <a:lnTo>
                      <a:pt x="2224" y="3736"/>
                    </a:lnTo>
                    <a:cubicBezTo>
                      <a:pt x="2453" y="3580"/>
                      <a:pt x="2790" y="3577"/>
                      <a:pt x="2835" y="3214"/>
                    </a:cubicBezTo>
                    <a:cubicBezTo>
                      <a:pt x="2881" y="2871"/>
                      <a:pt x="2973" y="2551"/>
                      <a:pt x="2721" y="2254"/>
                    </a:cubicBezTo>
                    <a:cubicBezTo>
                      <a:pt x="2584" y="2048"/>
                      <a:pt x="2470" y="1842"/>
                      <a:pt x="2355" y="1636"/>
                    </a:cubicBezTo>
                    <a:cubicBezTo>
                      <a:pt x="2401" y="1476"/>
                      <a:pt x="2515" y="1316"/>
                      <a:pt x="2675" y="1248"/>
                    </a:cubicBezTo>
                    <a:cubicBezTo>
                      <a:pt x="2927" y="1065"/>
                      <a:pt x="3087" y="836"/>
                      <a:pt x="3156" y="539"/>
                    </a:cubicBezTo>
                    <a:cubicBezTo>
                      <a:pt x="3224" y="379"/>
                      <a:pt x="3178" y="196"/>
                      <a:pt x="3064" y="82"/>
                    </a:cubicBezTo>
                    <a:cubicBezTo>
                      <a:pt x="2987" y="30"/>
                      <a:pt x="2888" y="0"/>
                      <a:pt x="2792" y="0"/>
                    </a:cubicBezTo>
                    <a:close/>
                  </a:path>
                </a:pathLst>
              </a:custGeom>
              <a:solidFill>
                <a:srgbClr val="E68D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106"/>
              <p:cNvSpPr/>
              <p:nvPr/>
            </p:nvSpPr>
            <p:spPr>
              <a:xfrm>
                <a:off x="4377075" y="4317075"/>
                <a:ext cx="74325" cy="206275"/>
              </a:xfrm>
              <a:custGeom>
                <a:avLst/>
                <a:gdLst/>
                <a:ahLst/>
                <a:cxnLst/>
                <a:rect l="l" t="t" r="r" b="b"/>
                <a:pathLst>
                  <a:path w="2973" h="8251" extrusionOk="0">
                    <a:moveTo>
                      <a:pt x="396" y="1"/>
                    </a:moveTo>
                    <a:cubicBezTo>
                      <a:pt x="324" y="1"/>
                      <a:pt x="251" y="14"/>
                      <a:pt x="183" y="41"/>
                    </a:cubicBezTo>
                    <a:cubicBezTo>
                      <a:pt x="0" y="201"/>
                      <a:pt x="115" y="339"/>
                      <a:pt x="160" y="476"/>
                    </a:cubicBezTo>
                    <a:cubicBezTo>
                      <a:pt x="252" y="704"/>
                      <a:pt x="366" y="933"/>
                      <a:pt x="480" y="1162"/>
                    </a:cubicBezTo>
                    <a:cubicBezTo>
                      <a:pt x="595" y="1368"/>
                      <a:pt x="480" y="1551"/>
                      <a:pt x="412" y="1733"/>
                    </a:cubicBezTo>
                    <a:cubicBezTo>
                      <a:pt x="412" y="1825"/>
                      <a:pt x="412" y="1894"/>
                      <a:pt x="435" y="1962"/>
                    </a:cubicBezTo>
                    <a:cubicBezTo>
                      <a:pt x="801" y="2694"/>
                      <a:pt x="1212" y="3403"/>
                      <a:pt x="1189" y="4249"/>
                    </a:cubicBezTo>
                    <a:cubicBezTo>
                      <a:pt x="1212" y="4500"/>
                      <a:pt x="1281" y="4752"/>
                      <a:pt x="1372" y="4958"/>
                    </a:cubicBezTo>
                    <a:cubicBezTo>
                      <a:pt x="1624" y="5621"/>
                      <a:pt x="1715" y="6330"/>
                      <a:pt x="1669" y="7016"/>
                    </a:cubicBezTo>
                    <a:cubicBezTo>
                      <a:pt x="1647" y="7427"/>
                      <a:pt x="1669" y="7839"/>
                      <a:pt x="1669" y="8250"/>
                    </a:cubicBezTo>
                    <a:lnTo>
                      <a:pt x="1784" y="8250"/>
                    </a:lnTo>
                    <a:cubicBezTo>
                      <a:pt x="1810" y="8243"/>
                      <a:pt x="1846" y="8241"/>
                      <a:pt x="1885" y="8241"/>
                    </a:cubicBezTo>
                    <a:cubicBezTo>
                      <a:pt x="1924" y="8241"/>
                      <a:pt x="1967" y="8243"/>
                      <a:pt x="2007" y="8243"/>
                    </a:cubicBezTo>
                    <a:cubicBezTo>
                      <a:pt x="2170" y="8243"/>
                      <a:pt x="2302" y="8212"/>
                      <a:pt x="2058" y="7907"/>
                    </a:cubicBezTo>
                    <a:cubicBezTo>
                      <a:pt x="1944" y="7793"/>
                      <a:pt x="1921" y="7610"/>
                      <a:pt x="1990" y="7450"/>
                    </a:cubicBezTo>
                    <a:cubicBezTo>
                      <a:pt x="2050" y="7365"/>
                      <a:pt x="2130" y="7338"/>
                      <a:pt x="2215" y="7338"/>
                    </a:cubicBezTo>
                    <a:cubicBezTo>
                      <a:pt x="2291" y="7338"/>
                      <a:pt x="2371" y="7360"/>
                      <a:pt x="2447" y="7381"/>
                    </a:cubicBezTo>
                    <a:cubicBezTo>
                      <a:pt x="2584" y="7427"/>
                      <a:pt x="2767" y="7473"/>
                      <a:pt x="2904" y="7496"/>
                    </a:cubicBezTo>
                    <a:cubicBezTo>
                      <a:pt x="2973" y="7107"/>
                      <a:pt x="2721" y="6787"/>
                      <a:pt x="2607" y="6467"/>
                    </a:cubicBezTo>
                    <a:cubicBezTo>
                      <a:pt x="2516" y="6147"/>
                      <a:pt x="2630" y="5735"/>
                      <a:pt x="2630" y="5369"/>
                    </a:cubicBezTo>
                    <a:cubicBezTo>
                      <a:pt x="2630" y="5209"/>
                      <a:pt x="2561" y="5049"/>
                      <a:pt x="2493" y="4912"/>
                    </a:cubicBezTo>
                    <a:cubicBezTo>
                      <a:pt x="2355" y="4638"/>
                      <a:pt x="2287" y="4295"/>
                      <a:pt x="2058" y="4157"/>
                    </a:cubicBezTo>
                    <a:cubicBezTo>
                      <a:pt x="1624" y="3883"/>
                      <a:pt x="2127" y="3586"/>
                      <a:pt x="1944" y="3311"/>
                    </a:cubicBezTo>
                    <a:cubicBezTo>
                      <a:pt x="1578" y="2671"/>
                      <a:pt x="1326" y="1939"/>
                      <a:pt x="1258" y="1208"/>
                    </a:cubicBezTo>
                    <a:cubicBezTo>
                      <a:pt x="1166" y="842"/>
                      <a:pt x="1029" y="522"/>
                      <a:pt x="846" y="201"/>
                    </a:cubicBezTo>
                    <a:cubicBezTo>
                      <a:pt x="734" y="73"/>
                      <a:pt x="565" y="1"/>
                      <a:pt x="3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106"/>
              <p:cNvSpPr/>
              <p:nvPr/>
            </p:nvSpPr>
            <p:spPr>
              <a:xfrm>
                <a:off x="4359350" y="4764325"/>
                <a:ext cx="45175" cy="94725"/>
              </a:xfrm>
              <a:custGeom>
                <a:avLst/>
                <a:gdLst/>
                <a:ahLst/>
                <a:cxnLst/>
                <a:rect l="l" t="t" r="r" b="b"/>
                <a:pathLst>
                  <a:path w="1807" h="3789" extrusionOk="0">
                    <a:moveTo>
                      <a:pt x="868" y="1"/>
                    </a:moveTo>
                    <a:cubicBezTo>
                      <a:pt x="822" y="1"/>
                      <a:pt x="776" y="11"/>
                      <a:pt x="732" y="33"/>
                    </a:cubicBezTo>
                    <a:lnTo>
                      <a:pt x="618" y="124"/>
                    </a:lnTo>
                    <a:cubicBezTo>
                      <a:pt x="572" y="353"/>
                      <a:pt x="252" y="650"/>
                      <a:pt x="572" y="788"/>
                    </a:cubicBezTo>
                    <a:cubicBezTo>
                      <a:pt x="1052" y="971"/>
                      <a:pt x="984" y="1199"/>
                      <a:pt x="801" y="1542"/>
                    </a:cubicBezTo>
                    <a:cubicBezTo>
                      <a:pt x="663" y="1748"/>
                      <a:pt x="481" y="1931"/>
                      <a:pt x="366" y="2137"/>
                    </a:cubicBezTo>
                    <a:cubicBezTo>
                      <a:pt x="275" y="2343"/>
                      <a:pt x="503" y="2663"/>
                      <a:pt x="138" y="2800"/>
                    </a:cubicBezTo>
                    <a:cubicBezTo>
                      <a:pt x="23" y="2823"/>
                      <a:pt x="0" y="3006"/>
                      <a:pt x="92" y="3120"/>
                    </a:cubicBezTo>
                    <a:cubicBezTo>
                      <a:pt x="183" y="3211"/>
                      <a:pt x="275" y="3303"/>
                      <a:pt x="343" y="3394"/>
                    </a:cubicBezTo>
                    <a:cubicBezTo>
                      <a:pt x="448" y="3563"/>
                      <a:pt x="553" y="3789"/>
                      <a:pt x="747" y="3789"/>
                    </a:cubicBezTo>
                    <a:cubicBezTo>
                      <a:pt x="764" y="3789"/>
                      <a:pt x="782" y="3787"/>
                      <a:pt x="801" y="3783"/>
                    </a:cubicBezTo>
                    <a:cubicBezTo>
                      <a:pt x="1121" y="3715"/>
                      <a:pt x="869" y="3463"/>
                      <a:pt x="892" y="3280"/>
                    </a:cubicBezTo>
                    <a:cubicBezTo>
                      <a:pt x="915" y="2983"/>
                      <a:pt x="1029" y="2617"/>
                      <a:pt x="1281" y="2525"/>
                    </a:cubicBezTo>
                    <a:cubicBezTo>
                      <a:pt x="1807" y="2365"/>
                      <a:pt x="1670" y="2000"/>
                      <a:pt x="1624" y="1657"/>
                    </a:cubicBezTo>
                    <a:cubicBezTo>
                      <a:pt x="1601" y="1405"/>
                      <a:pt x="1624" y="1153"/>
                      <a:pt x="1624" y="902"/>
                    </a:cubicBezTo>
                    <a:lnTo>
                      <a:pt x="1624" y="879"/>
                    </a:lnTo>
                    <a:cubicBezTo>
                      <a:pt x="1418" y="650"/>
                      <a:pt x="1304" y="376"/>
                      <a:pt x="1121" y="124"/>
                    </a:cubicBezTo>
                    <a:cubicBezTo>
                      <a:pt x="1059" y="47"/>
                      <a:pt x="965" y="1"/>
                      <a:pt x="868" y="1"/>
                    </a:cubicBezTo>
                    <a:close/>
                  </a:path>
                </a:pathLst>
              </a:custGeom>
              <a:solidFill>
                <a:srgbClr val="E68D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106"/>
              <p:cNvSpPr/>
              <p:nvPr/>
            </p:nvSpPr>
            <p:spPr>
              <a:xfrm>
                <a:off x="4335325" y="4792575"/>
                <a:ext cx="17750" cy="113225"/>
              </a:xfrm>
              <a:custGeom>
                <a:avLst/>
                <a:gdLst/>
                <a:ahLst/>
                <a:cxnLst/>
                <a:rect l="l" t="t" r="r" b="b"/>
                <a:pathLst>
                  <a:path w="710" h="4529" extrusionOk="0">
                    <a:moveTo>
                      <a:pt x="573" y="1"/>
                    </a:moveTo>
                    <a:lnTo>
                      <a:pt x="573" y="1"/>
                    </a:lnTo>
                    <a:cubicBezTo>
                      <a:pt x="230" y="252"/>
                      <a:pt x="321" y="732"/>
                      <a:pt x="70" y="1007"/>
                    </a:cubicBezTo>
                    <a:cubicBezTo>
                      <a:pt x="1" y="2104"/>
                      <a:pt x="344" y="3156"/>
                      <a:pt x="390" y="4231"/>
                    </a:cubicBezTo>
                    <a:cubicBezTo>
                      <a:pt x="390" y="4345"/>
                      <a:pt x="504" y="4437"/>
                      <a:pt x="573" y="4528"/>
                    </a:cubicBezTo>
                    <a:cubicBezTo>
                      <a:pt x="618" y="4437"/>
                      <a:pt x="710" y="4300"/>
                      <a:pt x="710" y="4208"/>
                    </a:cubicBezTo>
                    <a:cubicBezTo>
                      <a:pt x="618" y="3522"/>
                      <a:pt x="687" y="2836"/>
                      <a:pt x="618" y="2173"/>
                    </a:cubicBezTo>
                    <a:cubicBezTo>
                      <a:pt x="550" y="1464"/>
                      <a:pt x="550" y="732"/>
                      <a:pt x="5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106"/>
              <p:cNvSpPr/>
              <p:nvPr/>
            </p:nvSpPr>
            <p:spPr>
              <a:xfrm>
                <a:off x="4342775" y="4911475"/>
                <a:ext cx="24600" cy="63500"/>
              </a:xfrm>
              <a:custGeom>
                <a:avLst/>
                <a:gdLst/>
                <a:ahLst/>
                <a:cxnLst/>
                <a:rect l="l" t="t" r="r" b="b"/>
                <a:pathLst>
                  <a:path w="984" h="2540" extrusionOk="0">
                    <a:moveTo>
                      <a:pt x="275" y="1"/>
                    </a:moveTo>
                    <a:cubicBezTo>
                      <a:pt x="92" y="184"/>
                      <a:pt x="0" y="435"/>
                      <a:pt x="46" y="687"/>
                    </a:cubicBezTo>
                    <a:cubicBezTo>
                      <a:pt x="46" y="1304"/>
                      <a:pt x="23" y="1922"/>
                      <a:pt x="23" y="2539"/>
                    </a:cubicBezTo>
                    <a:lnTo>
                      <a:pt x="778" y="2539"/>
                    </a:lnTo>
                    <a:cubicBezTo>
                      <a:pt x="778" y="2288"/>
                      <a:pt x="686" y="2059"/>
                      <a:pt x="526" y="1876"/>
                    </a:cubicBezTo>
                    <a:cubicBezTo>
                      <a:pt x="343" y="1693"/>
                      <a:pt x="458" y="1510"/>
                      <a:pt x="526" y="1304"/>
                    </a:cubicBezTo>
                    <a:cubicBezTo>
                      <a:pt x="595" y="1098"/>
                      <a:pt x="983" y="1236"/>
                      <a:pt x="915" y="961"/>
                    </a:cubicBezTo>
                    <a:cubicBezTo>
                      <a:pt x="869" y="801"/>
                      <a:pt x="640" y="710"/>
                      <a:pt x="480" y="573"/>
                    </a:cubicBezTo>
                    <a:cubicBezTo>
                      <a:pt x="343" y="412"/>
                      <a:pt x="275" y="207"/>
                      <a:pt x="2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106"/>
              <p:cNvSpPr/>
              <p:nvPr/>
            </p:nvSpPr>
            <p:spPr>
              <a:xfrm>
                <a:off x="4355350" y="4717700"/>
                <a:ext cx="40025" cy="56600"/>
              </a:xfrm>
              <a:custGeom>
                <a:avLst/>
                <a:gdLst/>
                <a:ahLst/>
                <a:cxnLst/>
                <a:rect l="l" t="t" r="r" b="b"/>
                <a:pathLst>
                  <a:path w="1601" h="2264" extrusionOk="0">
                    <a:moveTo>
                      <a:pt x="1532" y="0"/>
                    </a:moveTo>
                    <a:cubicBezTo>
                      <a:pt x="1258" y="23"/>
                      <a:pt x="1006" y="114"/>
                      <a:pt x="801" y="274"/>
                    </a:cubicBezTo>
                    <a:lnTo>
                      <a:pt x="778" y="274"/>
                    </a:lnTo>
                    <a:cubicBezTo>
                      <a:pt x="686" y="343"/>
                      <a:pt x="618" y="435"/>
                      <a:pt x="549" y="526"/>
                    </a:cubicBezTo>
                    <a:cubicBezTo>
                      <a:pt x="275" y="800"/>
                      <a:pt x="389" y="1281"/>
                      <a:pt x="23" y="1532"/>
                    </a:cubicBezTo>
                    <a:lnTo>
                      <a:pt x="23" y="1784"/>
                    </a:lnTo>
                    <a:cubicBezTo>
                      <a:pt x="23" y="1944"/>
                      <a:pt x="23" y="2104"/>
                      <a:pt x="0" y="2264"/>
                    </a:cubicBezTo>
                    <a:lnTo>
                      <a:pt x="778" y="2012"/>
                    </a:lnTo>
                    <a:cubicBezTo>
                      <a:pt x="1304" y="1509"/>
                      <a:pt x="1235" y="732"/>
                      <a:pt x="1601" y="160"/>
                    </a:cubicBezTo>
                    <a:cubicBezTo>
                      <a:pt x="1578" y="114"/>
                      <a:pt x="1555" y="46"/>
                      <a:pt x="1532" y="0"/>
                    </a:cubicBezTo>
                    <a:close/>
                  </a:path>
                </a:pathLst>
              </a:custGeom>
              <a:solidFill>
                <a:srgbClr val="DB7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106"/>
              <p:cNvSpPr/>
              <p:nvPr/>
            </p:nvSpPr>
            <p:spPr>
              <a:xfrm>
                <a:off x="4430800" y="4605075"/>
                <a:ext cx="7450" cy="12600"/>
              </a:xfrm>
              <a:custGeom>
                <a:avLst/>
                <a:gdLst/>
                <a:ahLst/>
                <a:cxnLst/>
                <a:rect l="l" t="t" r="r" b="b"/>
                <a:pathLst>
                  <a:path w="298" h="504" extrusionOk="0">
                    <a:moveTo>
                      <a:pt x="24" y="0"/>
                    </a:moveTo>
                    <a:cubicBezTo>
                      <a:pt x="1" y="206"/>
                      <a:pt x="92" y="389"/>
                      <a:pt x="275" y="503"/>
                    </a:cubicBezTo>
                    <a:cubicBezTo>
                      <a:pt x="298" y="298"/>
                      <a:pt x="206" y="92"/>
                      <a:pt x="24" y="0"/>
                    </a:cubicBezTo>
                    <a:close/>
                  </a:path>
                </a:pathLst>
              </a:custGeom>
              <a:solidFill>
                <a:srgbClr val="BF50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106"/>
              <p:cNvSpPr/>
              <p:nvPr/>
            </p:nvSpPr>
            <p:spPr>
              <a:xfrm>
                <a:off x="3779675" y="5313175"/>
                <a:ext cx="18900" cy="5800"/>
              </a:xfrm>
              <a:custGeom>
                <a:avLst/>
                <a:gdLst/>
                <a:ahLst/>
                <a:cxnLst/>
                <a:rect l="l" t="t" r="r" b="b"/>
                <a:pathLst>
                  <a:path w="756" h="232" extrusionOk="0">
                    <a:moveTo>
                      <a:pt x="478" y="1"/>
                    </a:moveTo>
                    <a:cubicBezTo>
                      <a:pt x="295" y="1"/>
                      <a:pt x="123" y="31"/>
                      <a:pt x="1" y="214"/>
                    </a:cubicBezTo>
                    <a:cubicBezTo>
                      <a:pt x="92" y="222"/>
                      <a:pt x="186" y="232"/>
                      <a:pt x="278" y="232"/>
                    </a:cubicBezTo>
                    <a:cubicBezTo>
                      <a:pt x="460" y="232"/>
                      <a:pt x="633" y="191"/>
                      <a:pt x="755" y="8"/>
                    </a:cubicBezTo>
                    <a:cubicBezTo>
                      <a:pt x="664" y="8"/>
                      <a:pt x="570" y="1"/>
                      <a:pt x="478" y="1"/>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106"/>
              <p:cNvSpPr/>
              <p:nvPr/>
            </p:nvSpPr>
            <p:spPr>
              <a:xfrm>
                <a:off x="3798550" y="5306800"/>
                <a:ext cx="13175" cy="6600"/>
              </a:xfrm>
              <a:custGeom>
                <a:avLst/>
                <a:gdLst/>
                <a:ahLst/>
                <a:cxnLst/>
                <a:rect l="l" t="t" r="r" b="b"/>
                <a:pathLst>
                  <a:path w="527" h="264" extrusionOk="0">
                    <a:moveTo>
                      <a:pt x="422" y="0"/>
                    </a:moveTo>
                    <a:cubicBezTo>
                      <a:pt x="253" y="0"/>
                      <a:pt x="95" y="92"/>
                      <a:pt x="0" y="263"/>
                    </a:cubicBezTo>
                    <a:cubicBezTo>
                      <a:pt x="206" y="263"/>
                      <a:pt x="389" y="172"/>
                      <a:pt x="526" y="12"/>
                    </a:cubicBezTo>
                    <a:cubicBezTo>
                      <a:pt x="491" y="4"/>
                      <a:pt x="457" y="0"/>
                      <a:pt x="422"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106"/>
              <p:cNvSpPr/>
              <p:nvPr/>
            </p:nvSpPr>
            <p:spPr>
              <a:xfrm>
                <a:off x="3685350" y="5313375"/>
                <a:ext cx="11450" cy="18300"/>
              </a:xfrm>
              <a:custGeom>
                <a:avLst/>
                <a:gdLst/>
                <a:ahLst/>
                <a:cxnLst/>
                <a:rect l="l" t="t" r="r" b="b"/>
                <a:pathLst>
                  <a:path w="458" h="732" extrusionOk="0">
                    <a:moveTo>
                      <a:pt x="1" y="0"/>
                    </a:moveTo>
                    <a:lnTo>
                      <a:pt x="1" y="732"/>
                    </a:lnTo>
                    <a:cubicBezTo>
                      <a:pt x="115" y="618"/>
                      <a:pt x="206" y="526"/>
                      <a:pt x="298" y="389"/>
                    </a:cubicBezTo>
                    <a:cubicBezTo>
                      <a:pt x="458" y="92"/>
                      <a:pt x="298" y="0"/>
                      <a:pt x="1" y="0"/>
                    </a:cubicBezTo>
                    <a:close/>
                  </a:path>
                </a:pathLst>
              </a:custGeom>
              <a:solidFill>
                <a:srgbClr val="B33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106"/>
              <p:cNvSpPr/>
              <p:nvPr/>
            </p:nvSpPr>
            <p:spPr>
              <a:xfrm>
                <a:off x="3735650" y="5319650"/>
                <a:ext cx="12600" cy="4525"/>
              </a:xfrm>
              <a:custGeom>
                <a:avLst/>
                <a:gdLst/>
                <a:ahLst/>
                <a:cxnLst/>
                <a:rect l="l" t="t" r="r" b="b"/>
                <a:pathLst>
                  <a:path w="504" h="181" extrusionOk="0">
                    <a:moveTo>
                      <a:pt x="1" y="1"/>
                    </a:moveTo>
                    <a:cubicBezTo>
                      <a:pt x="79" y="123"/>
                      <a:pt x="163" y="181"/>
                      <a:pt x="246" y="181"/>
                    </a:cubicBezTo>
                    <a:cubicBezTo>
                      <a:pt x="334" y="181"/>
                      <a:pt x="422" y="118"/>
                      <a:pt x="504" y="1"/>
                    </a:cubicBezTo>
                    <a:close/>
                  </a:path>
                </a:pathLst>
              </a:custGeom>
              <a:solidFill>
                <a:srgbClr val="B03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106"/>
              <p:cNvSpPr/>
              <p:nvPr/>
            </p:nvSpPr>
            <p:spPr>
              <a:xfrm>
                <a:off x="3754525" y="5319650"/>
                <a:ext cx="6300" cy="2600"/>
              </a:xfrm>
              <a:custGeom>
                <a:avLst/>
                <a:gdLst/>
                <a:ahLst/>
                <a:cxnLst/>
                <a:rect l="l" t="t" r="r" b="b"/>
                <a:pathLst>
                  <a:path w="252" h="104" extrusionOk="0">
                    <a:moveTo>
                      <a:pt x="0" y="1"/>
                    </a:moveTo>
                    <a:cubicBezTo>
                      <a:pt x="46" y="69"/>
                      <a:pt x="92" y="104"/>
                      <a:pt x="135" y="104"/>
                    </a:cubicBezTo>
                    <a:cubicBezTo>
                      <a:pt x="178" y="104"/>
                      <a:pt x="218" y="69"/>
                      <a:pt x="252" y="1"/>
                    </a:cubicBezTo>
                    <a:close/>
                  </a:path>
                </a:pathLst>
              </a:custGeom>
              <a:solidFill>
                <a:srgbClr val="B03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106"/>
              <p:cNvSpPr/>
              <p:nvPr/>
            </p:nvSpPr>
            <p:spPr>
              <a:xfrm>
                <a:off x="3108550" y="4912050"/>
                <a:ext cx="57175" cy="56650"/>
              </a:xfrm>
              <a:custGeom>
                <a:avLst/>
                <a:gdLst/>
                <a:ahLst/>
                <a:cxnLst/>
                <a:rect l="l" t="t" r="r" b="b"/>
                <a:pathLst>
                  <a:path w="2287" h="2266" extrusionOk="0">
                    <a:moveTo>
                      <a:pt x="297" y="1"/>
                    </a:moveTo>
                    <a:cubicBezTo>
                      <a:pt x="183" y="252"/>
                      <a:pt x="0" y="481"/>
                      <a:pt x="297" y="778"/>
                    </a:cubicBezTo>
                    <a:cubicBezTo>
                      <a:pt x="709" y="1167"/>
                      <a:pt x="1212" y="1487"/>
                      <a:pt x="1486" y="2013"/>
                    </a:cubicBezTo>
                    <a:cubicBezTo>
                      <a:pt x="1624" y="2248"/>
                      <a:pt x="1912" y="2265"/>
                      <a:pt x="2164" y="2265"/>
                    </a:cubicBezTo>
                    <a:cubicBezTo>
                      <a:pt x="2207" y="2265"/>
                      <a:pt x="2248" y="2265"/>
                      <a:pt x="2287" y="2265"/>
                    </a:cubicBezTo>
                    <a:cubicBezTo>
                      <a:pt x="1875" y="1716"/>
                      <a:pt x="1464" y="1167"/>
                      <a:pt x="1029" y="641"/>
                    </a:cubicBezTo>
                    <a:cubicBezTo>
                      <a:pt x="800" y="412"/>
                      <a:pt x="549" y="184"/>
                      <a:pt x="2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106"/>
              <p:cNvSpPr/>
              <p:nvPr/>
            </p:nvSpPr>
            <p:spPr>
              <a:xfrm>
                <a:off x="3170850" y="4980650"/>
                <a:ext cx="13175" cy="13175"/>
              </a:xfrm>
              <a:custGeom>
                <a:avLst/>
                <a:gdLst/>
                <a:ahLst/>
                <a:cxnLst/>
                <a:rect l="l" t="t" r="r" b="b"/>
                <a:pathLst>
                  <a:path w="527" h="527" extrusionOk="0">
                    <a:moveTo>
                      <a:pt x="46" y="1"/>
                    </a:moveTo>
                    <a:lnTo>
                      <a:pt x="46" y="1"/>
                    </a:lnTo>
                    <a:cubicBezTo>
                      <a:pt x="1" y="298"/>
                      <a:pt x="229" y="527"/>
                      <a:pt x="527" y="527"/>
                    </a:cubicBezTo>
                    <a:cubicBezTo>
                      <a:pt x="435" y="275"/>
                      <a:pt x="275" y="92"/>
                      <a:pt x="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106"/>
              <p:cNvSpPr/>
              <p:nvPr/>
            </p:nvSpPr>
            <p:spPr>
              <a:xfrm>
                <a:off x="3165700" y="4968075"/>
                <a:ext cx="6325" cy="6325"/>
              </a:xfrm>
              <a:custGeom>
                <a:avLst/>
                <a:gdLst/>
                <a:ahLst/>
                <a:cxnLst/>
                <a:rect l="l" t="t" r="r" b="b"/>
                <a:pathLst>
                  <a:path w="253" h="253" extrusionOk="0">
                    <a:moveTo>
                      <a:pt x="252" y="1"/>
                    </a:moveTo>
                    <a:lnTo>
                      <a:pt x="1" y="24"/>
                    </a:lnTo>
                    <a:lnTo>
                      <a:pt x="252" y="252"/>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106"/>
              <p:cNvSpPr/>
              <p:nvPr/>
            </p:nvSpPr>
            <p:spPr>
              <a:xfrm>
                <a:off x="3321775" y="5169300"/>
                <a:ext cx="6875" cy="5750"/>
              </a:xfrm>
              <a:custGeom>
                <a:avLst/>
                <a:gdLst/>
                <a:ahLst/>
                <a:cxnLst/>
                <a:rect l="l" t="t" r="r" b="b"/>
                <a:pathLst>
                  <a:path w="275" h="230" extrusionOk="0">
                    <a:moveTo>
                      <a:pt x="0" y="1"/>
                    </a:moveTo>
                    <a:lnTo>
                      <a:pt x="275" y="229"/>
                    </a:lnTo>
                    <a:close/>
                  </a:path>
                </a:pathLst>
              </a:custGeom>
              <a:solidFill>
                <a:srgbClr val="C95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106"/>
              <p:cNvSpPr/>
              <p:nvPr/>
            </p:nvSpPr>
            <p:spPr>
              <a:xfrm>
                <a:off x="3065675" y="4830300"/>
                <a:ext cx="5725" cy="6325"/>
              </a:xfrm>
              <a:custGeom>
                <a:avLst/>
                <a:gdLst/>
                <a:ahLst/>
                <a:cxnLst/>
                <a:rect l="l" t="t" r="r" b="b"/>
                <a:pathLst>
                  <a:path w="229" h="253" extrusionOk="0">
                    <a:moveTo>
                      <a:pt x="229" y="252"/>
                    </a:moveTo>
                    <a:cubicBezTo>
                      <a:pt x="137" y="184"/>
                      <a:pt x="69" y="92"/>
                      <a:pt x="0" y="1"/>
                    </a:cubicBezTo>
                    <a:cubicBezTo>
                      <a:pt x="69" y="92"/>
                      <a:pt x="137" y="184"/>
                      <a:pt x="229" y="2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106"/>
              <p:cNvSpPr/>
              <p:nvPr/>
            </p:nvSpPr>
            <p:spPr>
              <a:xfrm>
                <a:off x="3616175" y="5288225"/>
                <a:ext cx="6900" cy="6300"/>
              </a:xfrm>
              <a:custGeom>
                <a:avLst/>
                <a:gdLst/>
                <a:ahLst/>
                <a:cxnLst/>
                <a:rect l="l" t="t" r="r" b="b"/>
                <a:pathLst>
                  <a:path w="276" h="252" extrusionOk="0">
                    <a:moveTo>
                      <a:pt x="1" y="0"/>
                    </a:moveTo>
                    <a:lnTo>
                      <a:pt x="275" y="252"/>
                    </a:lnTo>
                    <a:cubicBezTo>
                      <a:pt x="229" y="114"/>
                      <a:pt x="138" y="23"/>
                      <a:pt x="1" y="0"/>
                    </a:cubicBez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106"/>
              <p:cNvSpPr/>
              <p:nvPr/>
            </p:nvSpPr>
            <p:spPr>
              <a:xfrm>
                <a:off x="3623050" y="5294500"/>
                <a:ext cx="6300" cy="5750"/>
              </a:xfrm>
              <a:custGeom>
                <a:avLst/>
                <a:gdLst/>
                <a:ahLst/>
                <a:cxnLst/>
                <a:rect l="l" t="t" r="r" b="b"/>
                <a:pathLst>
                  <a:path w="252" h="230" extrusionOk="0">
                    <a:moveTo>
                      <a:pt x="0" y="1"/>
                    </a:moveTo>
                    <a:lnTo>
                      <a:pt x="252" y="229"/>
                    </a:lnTo>
                    <a:close/>
                  </a:path>
                </a:pathLst>
              </a:custGeom>
              <a:solidFill>
                <a:srgbClr val="C0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106"/>
              <p:cNvSpPr/>
              <p:nvPr/>
            </p:nvSpPr>
            <p:spPr>
              <a:xfrm>
                <a:off x="3422375" y="5237825"/>
                <a:ext cx="12600" cy="6125"/>
              </a:xfrm>
              <a:custGeom>
                <a:avLst/>
                <a:gdLst/>
                <a:ahLst/>
                <a:cxnLst/>
                <a:rect l="l" t="t" r="r" b="b"/>
                <a:pathLst>
                  <a:path w="504" h="245" extrusionOk="0">
                    <a:moveTo>
                      <a:pt x="64" y="0"/>
                    </a:moveTo>
                    <a:cubicBezTo>
                      <a:pt x="43" y="0"/>
                      <a:pt x="22" y="1"/>
                      <a:pt x="1" y="4"/>
                    </a:cubicBezTo>
                    <a:cubicBezTo>
                      <a:pt x="96" y="155"/>
                      <a:pt x="253" y="244"/>
                      <a:pt x="408" y="244"/>
                    </a:cubicBezTo>
                    <a:cubicBezTo>
                      <a:pt x="441" y="244"/>
                      <a:pt x="473" y="240"/>
                      <a:pt x="504" y="232"/>
                    </a:cubicBezTo>
                    <a:cubicBezTo>
                      <a:pt x="422" y="89"/>
                      <a:pt x="248" y="0"/>
                      <a:pt x="64" y="0"/>
                    </a:cubicBezTo>
                    <a:close/>
                  </a:path>
                </a:pathLst>
              </a:custGeom>
              <a:solidFill>
                <a:srgbClr val="BB39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106"/>
              <p:cNvSpPr/>
              <p:nvPr/>
            </p:nvSpPr>
            <p:spPr>
              <a:xfrm>
                <a:off x="4316475" y="4210050"/>
                <a:ext cx="26900" cy="33950"/>
              </a:xfrm>
              <a:custGeom>
                <a:avLst/>
                <a:gdLst/>
                <a:ahLst/>
                <a:cxnLst/>
                <a:rect l="l" t="t" r="r" b="b"/>
                <a:pathLst>
                  <a:path w="1076" h="1358" extrusionOk="0">
                    <a:moveTo>
                      <a:pt x="92" y="1"/>
                    </a:moveTo>
                    <a:lnTo>
                      <a:pt x="92" y="1"/>
                    </a:lnTo>
                    <a:cubicBezTo>
                      <a:pt x="0" y="549"/>
                      <a:pt x="343" y="892"/>
                      <a:pt x="641" y="1281"/>
                    </a:cubicBezTo>
                    <a:cubicBezTo>
                      <a:pt x="673" y="1338"/>
                      <a:pt x="718" y="1358"/>
                      <a:pt x="769" y="1358"/>
                    </a:cubicBezTo>
                    <a:cubicBezTo>
                      <a:pt x="860" y="1358"/>
                      <a:pt x="972" y="1296"/>
                      <a:pt x="1075" y="1281"/>
                    </a:cubicBezTo>
                    <a:lnTo>
                      <a:pt x="92" y="1"/>
                    </a:ln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106"/>
              <p:cNvSpPr/>
              <p:nvPr/>
            </p:nvSpPr>
            <p:spPr>
              <a:xfrm>
                <a:off x="4299325" y="4185475"/>
                <a:ext cx="19450" cy="24600"/>
              </a:xfrm>
              <a:custGeom>
                <a:avLst/>
                <a:gdLst/>
                <a:ahLst/>
                <a:cxnLst/>
                <a:rect l="l" t="t" r="r" b="b"/>
                <a:pathLst>
                  <a:path w="778" h="984" extrusionOk="0">
                    <a:moveTo>
                      <a:pt x="23" y="0"/>
                    </a:moveTo>
                    <a:lnTo>
                      <a:pt x="23" y="0"/>
                    </a:lnTo>
                    <a:cubicBezTo>
                      <a:pt x="0" y="526"/>
                      <a:pt x="115" y="961"/>
                      <a:pt x="778" y="984"/>
                    </a:cubicBezTo>
                    <a:cubicBezTo>
                      <a:pt x="755" y="732"/>
                      <a:pt x="663" y="458"/>
                      <a:pt x="526" y="229"/>
                    </a:cubicBezTo>
                    <a:lnTo>
                      <a:pt x="23" y="0"/>
                    </a:ln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106"/>
              <p:cNvSpPr/>
              <p:nvPr/>
            </p:nvSpPr>
            <p:spPr>
              <a:xfrm>
                <a:off x="4237000" y="4109875"/>
                <a:ext cx="13125" cy="12800"/>
              </a:xfrm>
              <a:custGeom>
                <a:avLst/>
                <a:gdLst/>
                <a:ahLst/>
                <a:cxnLst/>
                <a:rect l="l" t="t" r="r" b="b"/>
                <a:pathLst>
                  <a:path w="525" h="512" extrusionOk="0">
                    <a:moveTo>
                      <a:pt x="70" y="0"/>
                    </a:moveTo>
                    <a:cubicBezTo>
                      <a:pt x="48" y="0"/>
                      <a:pt x="25" y="2"/>
                      <a:pt x="1" y="6"/>
                    </a:cubicBezTo>
                    <a:lnTo>
                      <a:pt x="1" y="257"/>
                    </a:lnTo>
                    <a:cubicBezTo>
                      <a:pt x="105" y="404"/>
                      <a:pt x="267" y="512"/>
                      <a:pt x="452" y="512"/>
                    </a:cubicBezTo>
                    <a:cubicBezTo>
                      <a:pt x="469" y="512"/>
                      <a:pt x="486" y="511"/>
                      <a:pt x="504" y="509"/>
                    </a:cubicBezTo>
                    <a:cubicBezTo>
                      <a:pt x="525" y="235"/>
                      <a:pt x="333" y="0"/>
                      <a:pt x="70" y="0"/>
                    </a:cubicBezTo>
                    <a:close/>
                  </a:path>
                </a:pathLst>
              </a:custGeom>
              <a:solidFill>
                <a:srgbClr val="CA4F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106"/>
              <p:cNvSpPr/>
              <p:nvPr/>
            </p:nvSpPr>
            <p:spPr>
              <a:xfrm>
                <a:off x="4249600" y="4122600"/>
                <a:ext cx="6300" cy="6300"/>
              </a:xfrm>
              <a:custGeom>
                <a:avLst/>
                <a:gdLst/>
                <a:ahLst/>
                <a:cxnLst/>
                <a:rect l="l" t="t" r="r" b="b"/>
                <a:pathLst>
                  <a:path w="252" h="252" extrusionOk="0">
                    <a:moveTo>
                      <a:pt x="0" y="0"/>
                    </a:moveTo>
                    <a:cubicBezTo>
                      <a:pt x="69" y="91"/>
                      <a:pt x="160" y="183"/>
                      <a:pt x="251" y="251"/>
                    </a:cubicBezTo>
                    <a:cubicBezTo>
                      <a:pt x="160" y="160"/>
                      <a:pt x="69" y="91"/>
                      <a:pt x="0" y="0"/>
                    </a:cubicBezTo>
                    <a:close/>
                  </a:path>
                </a:pathLst>
              </a:custGeom>
              <a:solidFill>
                <a:srgbClr val="CA4F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106"/>
              <p:cNvSpPr/>
              <p:nvPr/>
            </p:nvSpPr>
            <p:spPr>
              <a:xfrm>
                <a:off x="4294175" y="4179175"/>
                <a:ext cx="5750" cy="6325"/>
              </a:xfrm>
              <a:custGeom>
                <a:avLst/>
                <a:gdLst/>
                <a:ahLst/>
                <a:cxnLst/>
                <a:rect l="l" t="t" r="r" b="b"/>
                <a:pathLst>
                  <a:path w="230" h="253" extrusionOk="0">
                    <a:moveTo>
                      <a:pt x="229" y="252"/>
                    </a:moveTo>
                    <a:lnTo>
                      <a:pt x="1" y="1"/>
                    </a:lnTo>
                    <a:close/>
                  </a:path>
                </a:pathLst>
              </a:custGeom>
              <a:solidFill>
                <a:srgbClr val="C84E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106"/>
              <p:cNvSpPr/>
              <p:nvPr/>
            </p:nvSpPr>
            <p:spPr>
              <a:xfrm>
                <a:off x="3848850" y="3890800"/>
                <a:ext cx="12600" cy="6100"/>
              </a:xfrm>
              <a:custGeom>
                <a:avLst/>
                <a:gdLst/>
                <a:ahLst/>
                <a:cxnLst/>
                <a:rect l="l" t="t" r="r" b="b"/>
                <a:pathLst>
                  <a:path w="504" h="244" extrusionOk="0">
                    <a:moveTo>
                      <a:pt x="84" y="1"/>
                    </a:moveTo>
                    <a:cubicBezTo>
                      <a:pt x="56" y="1"/>
                      <a:pt x="28" y="4"/>
                      <a:pt x="0" y="11"/>
                    </a:cubicBezTo>
                    <a:cubicBezTo>
                      <a:pt x="83" y="155"/>
                      <a:pt x="257" y="243"/>
                      <a:pt x="441" y="243"/>
                    </a:cubicBezTo>
                    <a:cubicBezTo>
                      <a:pt x="461" y="243"/>
                      <a:pt x="482" y="242"/>
                      <a:pt x="504" y="240"/>
                    </a:cubicBezTo>
                    <a:cubicBezTo>
                      <a:pt x="406" y="104"/>
                      <a:pt x="243" y="1"/>
                      <a:pt x="84" y="1"/>
                    </a:cubicBezTo>
                    <a:close/>
                  </a:path>
                </a:pathLst>
              </a:custGeom>
              <a:solidFill>
                <a:srgbClr val="E28C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106"/>
              <p:cNvSpPr/>
              <p:nvPr/>
            </p:nvSpPr>
            <p:spPr>
              <a:xfrm>
                <a:off x="4011200" y="3934500"/>
                <a:ext cx="6325" cy="6325"/>
              </a:xfrm>
              <a:custGeom>
                <a:avLst/>
                <a:gdLst/>
                <a:ahLst/>
                <a:cxnLst/>
                <a:rect l="l" t="t" r="r" b="b"/>
                <a:pathLst>
                  <a:path w="253" h="253" extrusionOk="0">
                    <a:moveTo>
                      <a:pt x="1" y="1"/>
                    </a:moveTo>
                    <a:lnTo>
                      <a:pt x="252" y="252"/>
                    </a:lnTo>
                    <a:close/>
                  </a:path>
                </a:pathLst>
              </a:custGeom>
              <a:solidFill>
                <a:srgbClr val="ECA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106"/>
              <p:cNvSpPr/>
              <p:nvPr/>
            </p:nvSpPr>
            <p:spPr>
              <a:xfrm>
                <a:off x="4382225" y="4366675"/>
                <a:ext cx="5150" cy="5175"/>
              </a:xfrm>
              <a:custGeom>
                <a:avLst/>
                <a:gdLst/>
                <a:ahLst/>
                <a:cxnLst/>
                <a:rect l="l" t="t" r="r" b="b"/>
                <a:pathLst>
                  <a:path w="206" h="207" extrusionOk="0">
                    <a:moveTo>
                      <a:pt x="0" y="207"/>
                    </a:moveTo>
                    <a:lnTo>
                      <a:pt x="2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106"/>
              <p:cNvSpPr/>
              <p:nvPr/>
            </p:nvSpPr>
            <p:spPr>
              <a:xfrm>
                <a:off x="3857425" y="5293450"/>
                <a:ext cx="49175" cy="18900"/>
              </a:xfrm>
              <a:custGeom>
                <a:avLst/>
                <a:gdLst/>
                <a:ahLst/>
                <a:cxnLst/>
                <a:rect l="l" t="t" r="r" b="b"/>
                <a:pathLst>
                  <a:path w="1967" h="756" extrusionOk="0">
                    <a:moveTo>
                      <a:pt x="1205" y="0"/>
                    </a:moveTo>
                    <a:cubicBezTo>
                      <a:pt x="926" y="0"/>
                      <a:pt x="629" y="197"/>
                      <a:pt x="298" y="294"/>
                    </a:cubicBezTo>
                    <a:cubicBezTo>
                      <a:pt x="115" y="340"/>
                      <a:pt x="0" y="454"/>
                      <a:pt x="69" y="614"/>
                    </a:cubicBezTo>
                    <a:cubicBezTo>
                      <a:pt x="129" y="694"/>
                      <a:pt x="223" y="756"/>
                      <a:pt x="321" y="756"/>
                    </a:cubicBezTo>
                    <a:cubicBezTo>
                      <a:pt x="336" y="756"/>
                      <a:pt x="351" y="754"/>
                      <a:pt x="366" y="751"/>
                    </a:cubicBezTo>
                    <a:cubicBezTo>
                      <a:pt x="847" y="660"/>
                      <a:pt x="1327" y="546"/>
                      <a:pt x="1784" y="431"/>
                    </a:cubicBezTo>
                    <a:cubicBezTo>
                      <a:pt x="1853" y="408"/>
                      <a:pt x="1898" y="317"/>
                      <a:pt x="1921" y="248"/>
                    </a:cubicBezTo>
                    <a:cubicBezTo>
                      <a:pt x="1967" y="65"/>
                      <a:pt x="1830" y="65"/>
                      <a:pt x="1715" y="43"/>
                    </a:cubicBezTo>
                    <a:cubicBezTo>
                      <a:pt x="1578" y="20"/>
                      <a:pt x="1464" y="20"/>
                      <a:pt x="1350" y="20"/>
                    </a:cubicBezTo>
                    <a:cubicBezTo>
                      <a:pt x="1302" y="6"/>
                      <a:pt x="1254" y="0"/>
                      <a:pt x="1205" y="0"/>
                    </a:cubicBezTo>
                    <a:close/>
                  </a:path>
                </a:pathLst>
              </a:custGeom>
              <a:solidFill>
                <a:srgbClr val="ECA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106"/>
              <p:cNvSpPr/>
              <p:nvPr/>
            </p:nvSpPr>
            <p:spPr>
              <a:xfrm>
                <a:off x="4399925" y="4693100"/>
                <a:ext cx="12600" cy="20625"/>
              </a:xfrm>
              <a:custGeom>
                <a:avLst/>
                <a:gdLst/>
                <a:ahLst/>
                <a:cxnLst/>
                <a:rect l="l" t="t" r="r" b="b"/>
                <a:pathLst>
                  <a:path w="504" h="825" extrusionOk="0">
                    <a:moveTo>
                      <a:pt x="504" y="1"/>
                    </a:moveTo>
                    <a:lnTo>
                      <a:pt x="504" y="1"/>
                    </a:lnTo>
                    <a:cubicBezTo>
                      <a:pt x="184" y="92"/>
                      <a:pt x="1" y="412"/>
                      <a:pt x="1" y="733"/>
                    </a:cubicBezTo>
                    <a:lnTo>
                      <a:pt x="138" y="824"/>
                    </a:lnTo>
                    <a:lnTo>
                      <a:pt x="252" y="733"/>
                    </a:lnTo>
                    <a:cubicBezTo>
                      <a:pt x="344" y="481"/>
                      <a:pt x="412" y="229"/>
                      <a:pt x="504" y="1"/>
                    </a:cubicBezTo>
                    <a:close/>
                  </a:path>
                </a:pathLst>
              </a:custGeom>
              <a:solidFill>
                <a:srgbClr val="DB7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106"/>
              <p:cNvSpPr/>
              <p:nvPr/>
            </p:nvSpPr>
            <p:spPr>
              <a:xfrm>
                <a:off x="4425650" y="4661100"/>
                <a:ext cx="5750" cy="6300"/>
              </a:xfrm>
              <a:custGeom>
                <a:avLst/>
                <a:gdLst/>
                <a:ahLst/>
                <a:cxnLst/>
                <a:rect l="l" t="t" r="r" b="b"/>
                <a:pathLst>
                  <a:path w="230" h="252" extrusionOk="0">
                    <a:moveTo>
                      <a:pt x="230" y="0"/>
                    </a:moveTo>
                    <a:lnTo>
                      <a:pt x="1" y="252"/>
                    </a:ln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106"/>
              <p:cNvSpPr/>
              <p:nvPr/>
            </p:nvSpPr>
            <p:spPr>
              <a:xfrm>
                <a:off x="4412500" y="4686250"/>
                <a:ext cx="6325" cy="6300"/>
              </a:xfrm>
              <a:custGeom>
                <a:avLst/>
                <a:gdLst/>
                <a:ahLst/>
                <a:cxnLst/>
                <a:rect l="l" t="t" r="r" b="b"/>
                <a:pathLst>
                  <a:path w="253" h="252" extrusionOk="0">
                    <a:moveTo>
                      <a:pt x="252" y="0"/>
                    </a:moveTo>
                    <a:lnTo>
                      <a:pt x="1" y="252"/>
                    </a:lnTo>
                    <a:close/>
                  </a:path>
                </a:pathLst>
              </a:custGeom>
              <a:solidFill>
                <a:srgbClr val="DB7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106"/>
              <p:cNvSpPr/>
              <p:nvPr/>
            </p:nvSpPr>
            <p:spPr>
              <a:xfrm>
                <a:off x="4393650" y="4711400"/>
                <a:ext cx="7650" cy="6700"/>
              </a:xfrm>
              <a:custGeom>
                <a:avLst/>
                <a:gdLst/>
                <a:ahLst/>
                <a:cxnLst/>
                <a:rect l="l" t="t" r="r" b="b"/>
                <a:pathLst>
                  <a:path w="306" h="268" extrusionOk="0">
                    <a:moveTo>
                      <a:pt x="252" y="1"/>
                    </a:moveTo>
                    <a:lnTo>
                      <a:pt x="0" y="252"/>
                    </a:lnTo>
                    <a:cubicBezTo>
                      <a:pt x="46" y="262"/>
                      <a:pt x="86" y="268"/>
                      <a:pt x="122" y="268"/>
                    </a:cubicBezTo>
                    <a:cubicBezTo>
                      <a:pt x="248" y="268"/>
                      <a:pt x="305" y="197"/>
                      <a:pt x="252" y="1"/>
                    </a:cubicBezTo>
                    <a:close/>
                  </a:path>
                </a:pathLst>
              </a:custGeom>
              <a:solidFill>
                <a:srgbClr val="DB7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106"/>
              <p:cNvSpPr/>
              <p:nvPr/>
            </p:nvSpPr>
            <p:spPr>
              <a:xfrm>
                <a:off x="4369625" y="4724550"/>
                <a:ext cx="5750" cy="6325"/>
              </a:xfrm>
              <a:custGeom>
                <a:avLst/>
                <a:gdLst/>
                <a:ahLst/>
                <a:cxnLst/>
                <a:rect l="l" t="t" r="r" b="b"/>
                <a:pathLst>
                  <a:path w="230" h="253" extrusionOk="0">
                    <a:moveTo>
                      <a:pt x="230" y="0"/>
                    </a:moveTo>
                    <a:lnTo>
                      <a:pt x="230" y="0"/>
                    </a:lnTo>
                    <a:cubicBezTo>
                      <a:pt x="92" y="23"/>
                      <a:pt x="1" y="138"/>
                      <a:pt x="1" y="252"/>
                    </a:cubicBezTo>
                    <a:lnTo>
                      <a:pt x="230" y="0"/>
                    </a:lnTo>
                    <a:close/>
                  </a:path>
                </a:pathLst>
              </a:custGeom>
              <a:solidFill>
                <a:srgbClr val="BF50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106"/>
              <p:cNvSpPr/>
              <p:nvPr/>
            </p:nvSpPr>
            <p:spPr>
              <a:xfrm>
                <a:off x="4374775" y="4711975"/>
                <a:ext cx="32050" cy="56050"/>
              </a:xfrm>
              <a:custGeom>
                <a:avLst/>
                <a:gdLst/>
                <a:ahLst/>
                <a:cxnLst/>
                <a:rect l="l" t="t" r="r" b="b"/>
                <a:pathLst>
                  <a:path w="1282" h="2242" extrusionOk="0">
                    <a:moveTo>
                      <a:pt x="1007" y="0"/>
                    </a:moveTo>
                    <a:lnTo>
                      <a:pt x="755" y="229"/>
                    </a:lnTo>
                    <a:cubicBezTo>
                      <a:pt x="389" y="732"/>
                      <a:pt x="1" y="1212"/>
                      <a:pt x="161" y="1898"/>
                    </a:cubicBezTo>
                    <a:cubicBezTo>
                      <a:pt x="184" y="2013"/>
                      <a:pt x="69" y="2127"/>
                      <a:pt x="1" y="2241"/>
                    </a:cubicBezTo>
                    <a:lnTo>
                      <a:pt x="504" y="2241"/>
                    </a:lnTo>
                    <a:cubicBezTo>
                      <a:pt x="527" y="2081"/>
                      <a:pt x="527" y="1921"/>
                      <a:pt x="550" y="1761"/>
                    </a:cubicBezTo>
                    <a:cubicBezTo>
                      <a:pt x="595" y="1487"/>
                      <a:pt x="1098" y="1578"/>
                      <a:pt x="1007" y="1327"/>
                    </a:cubicBezTo>
                    <a:cubicBezTo>
                      <a:pt x="915" y="1121"/>
                      <a:pt x="961" y="869"/>
                      <a:pt x="1121" y="686"/>
                    </a:cubicBezTo>
                    <a:cubicBezTo>
                      <a:pt x="1236" y="481"/>
                      <a:pt x="1281" y="229"/>
                      <a:pt x="1258" y="0"/>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106"/>
              <p:cNvSpPr/>
              <p:nvPr/>
            </p:nvSpPr>
            <p:spPr>
              <a:xfrm>
                <a:off x="4415375" y="4722675"/>
                <a:ext cx="16025" cy="13900"/>
              </a:xfrm>
              <a:custGeom>
                <a:avLst/>
                <a:gdLst/>
                <a:ahLst/>
                <a:cxnLst/>
                <a:rect l="l" t="t" r="r" b="b"/>
                <a:pathLst>
                  <a:path w="641" h="556" extrusionOk="0">
                    <a:moveTo>
                      <a:pt x="187" y="1"/>
                    </a:moveTo>
                    <a:cubicBezTo>
                      <a:pt x="126" y="1"/>
                      <a:pt x="56" y="34"/>
                      <a:pt x="0" y="53"/>
                    </a:cubicBezTo>
                    <a:cubicBezTo>
                      <a:pt x="46" y="121"/>
                      <a:pt x="46" y="213"/>
                      <a:pt x="92" y="258"/>
                    </a:cubicBezTo>
                    <a:cubicBezTo>
                      <a:pt x="275" y="373"/>
                      <a:pt x="458" y="464"/>
                      <a:pt x="641" y="556"/>
                    </a:cubicBezTo>
                    <a:cubicBezTo>
                      <a:pt x="641" y="304"/>
                      <a:pt x="480" y="75"/>
                      <a:pt x="229" y="7"/>
                    </a:cubicBezTo>
                    <a:cubicBezTo>
                      <a:pt x="216" y="3"/>
                      <a:pt x="202" y="1"/>
                      <a:pt x="187" y="1"/>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106"/>
              <p:cNvSpPr/>
              <p:nvPr/>
            </p:nvSpPr>
            <p:spPr>
              <a:xfrm>
                <a:off x="4386775" y="4768000"/>
                <a:ext cx="13750" cy="18875"/>
              </a:xfrm>
              <a:custGeom>
                <a:avLst/>
                <a:gdLst/>
                <a:ahLst/>
                <a:cxnLst/>
                <a:rect l="l" t="t" r="r" b="b"/>
                <a:pathLst>
                  <a:path w="550" h="755" extrusionOk="0">
                    <a:moveTo>
                      <a:pt x="24" y="0"/>
                    </a:moveTo>
                    <a:cubicBezTo>
                      <a:pt x="1" y="320"/>
                      <a:pt x="207" y="641"/>
                      <a:pt x="527" y="755"/>
                    </a:cubicBezTo>
                    <a:cubicBezTo>
                      <a:pt x="550" y="412"/>
                      <a:pt x="344" y="115"/>
                      <a:pt x="24" y="0"/>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106"/>
              <p:cNvSpPr/>
              <p:nvPr/>
            </p:nvSpPr>
            <p:spPr>
              <a:xfrm>
                <a:off x="4423375" y="4742850"/>
                <a:ext cx="8025" cy="5050"/>
              </a:xfrm>
              <a:custGeom>
                <a:avLst/>
                <a:gdLst/>
                <a:ahLst/>
                <a:cxnLst/>
                <a:rect l="l" t="t" r="r" b="b"/>
                <a:pathLst>
                  <a:path w="321" h="202" extrusionOk="0">
                    <a:moveTo>
                      <a:pt x="321" y="0"/>
                    </a:moveTo>
                    <a:cubicBezTo>
                      <a:pt x="229" y="0"/>
                      <a:pt x="160" y="23"/>
                      <a:pt x="92" y="23"/>
                    </a:cubicBezTo>
                    <a:cubicBezTo>
                      <a:pt x="46" y="46"/>
                      <a:pt x="0" y="69"/>
                      <a:pt x="0" y="92"/>
                    </a:cubicBezTo>
                    <a:cubicBezTo>
                      <a:pt x="0" y="159"/>
                      <a:pt x="49" y="201"/>
                      <a:pt x="103" y="201"/>
                    </a:cubicBezTo>
                    <a:cubicBezTo>
                      <a:pt x="122" y="201"/>
                      <a:pt x="142" y="195"/>
                      <a:pt x="160" y="183"/>
                    </a:cubicBezTo>
                    <a:cubicBezTo>
                      <a:pt x="229" y="115"/>
                      <a:pt x="275" y="69"/>
                      <a:pt x="321" y="0"/>
                    </a:cubicBez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106"/>
              <p:cNvSpPr/>
              <p:nvPr/>
            </p:nvSpPr>
            <p:spPr>
              <a:xfrm>
                <a:off x="4431375" y="4736550"/>
                <a:ext cx="6325" cy="6325"/>
              </a:xfrm>
              <a:custGeom>
                <a:avLst/>
                <a:gdLst/>
                <a:ahLst/>
                <a:cxnLst/>
                <a:rect l="l" t="t" r="r" b="b"/>
                <a:pathLst>
                  <a:path w="253" h="253" extrusionOk="0">
                    <a:moveTo>
                      <a:pt x="1" y="1"/>
                    </a:moveTo>
                    <a:lnTo>
                      <a:pt x="1" y="252"/>
                    </a:lnTo>
                    <a:lnTo>
                      <a:pt x="252" y="252"/>
                    </a:lnTo>
                    <a:lnTo>
                      <a:pt x="1" y="1"/>
                    </a:lnTo>
                    <a:close/>
                  </a:path>
                </a:pathLst>
              </a:custGeom>
              <a:solidFill>
                <a:srgbClr val="E07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485" name="Google Shape;8485;p106"/>
          <p:cNvSpPr txBox="1"/>
          <p:nvPr/>
        </p:nvSpPr>
        <p:spPr>
          <a:xfrm>
            <a:off x="6250760" y="2269375"/>
            <a:ext cx="1986000" cy="48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IN" dirty="0">
                <a:solidFill>
                  <a:schemeClr val="bg1">
                    <a:lumMod val="85000"/>
                  </a:schemeClr>
                </a:solidFill>
                <a:latin typeface="Open Sans"/>
                <a:ea typeface="Open Sans"/>
                <a:cs typeface="Open Sans"/>
                <a:sym typeface="Open Sans"/>
              </a:rPr>
              <a:t>Link</a:t>
            </a:r>
            <a:endParaRPr dirty="0">
              <a:solidFill>
                <a:schemeClr val="bg1">
                  <a:lumMod val="85000"/>
                </a:schemeClr>
              </a:solidFill>
              <a:latin typeface="Open Sans"/>
              <a:ea typeface="Open Sans"/>
              <a:cs typeface="Open Sans"/>
              <a:sym typeface="Open Sans"/>
            </a:endParaRPr>
          </a:p>
        </p:txBody>
      </p:sp>
      <p:sp>
        <p:nvSpPr>
          <p:cNvPr id="8486" name="Google Shape;8486;p106"/>
          <p:cNvSpPr txBox="1"/>
          <p:nvPr/>
        </p:nvSpPr>
        <p:spPr>
          <a:xfrm>
            <a:off x="6250760" y="3931375"/>
            <a:ext cx="19860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dirty="0">
                <a:solidFill>
                  <a:schemeClr val="bg1">
                    <a:lumMod val="85000"/>
                  </a:schemeClr>
                </a:solidFill>
                <a:latin typeface="Anaheim"/>
                <a:ea typeface="Anaheim"/>
                <a:cs typeface="Anaheim"/>
                <a:sym typeface="Anaheim"/>
              </a:rPr>
              <a:t>Link</a:t>
            </a:r>
            <a:endParaRPr dirty="0">
              <a:solidFill>
                <a:schemeClr val="bg1">
                  <a:lumMod val="85000"/>
                </a:schemeClr>
              </a:solidFill>
              <a:latin typeface="Anaheim"/>
              <a:ea typeface="Anaheim"/>
              <a:cs typeface="Anaheim"/>
              <a:sym typeface="Anaheim"/>
            </a:endParaRPr>
          </a:p>
        </p:txBody>
      </p:sp>
      <p:sp>
        <p:nvSpPr>
          <p:cNvPr id="8487" name="Google Shape;8487;p106"/>
          <p:cNvSpPr txBox="1"/>
          <p:nvPr/>
        </p:nvSpPr>
        <p:spPr>
          <a:xfrm>
            <a:off x="6250758" y="1918050"/>
            <a:ext cx="2835185" cy="292500"/>
          </a:xfrm>
          <a:prstGeom prst="rect">
            <a:avLst/>
          </a:prstGeom>
          <a:noFill/>
          <a:ln>
            <a:noFill/>
          </a:ln>
        </p:spPr>
        <p:txBody>
          <a:bodyPr spcFirstLastPara="1" wrap="square" lIns="91425" tIns="91425" rIns="91425" bIns="91425" anchor="ctr" anchorCtr="0">
            <a:noAutofit/>
          </a:bodyPr>
          <a:lstStyle/>
          <a:p>
            <a:pPr lvl="0"/>
            <a:r>
              <a:rPr lang="en-IN" sz="1800" dirty="0">
                <a:solidFill>
                  <a:schemeClr val="accent1"/>
                </a:solidFill>
                <a:latin typeface="Oswald"/>
                <a:ea typeface="Oswald"/>
                <a:cs typeface="Oswald"/>
                <a:sym typeface="Oswald"/>
              </a:rPr>
              <a:t>Kaggle Wine Quality Dataset</a:t>
            </a:r>
            <a:endParaRPr sz="2500" dirty="0">
              <a:solidFill>
                <a:schemeClr val="accent2"/>
              </a:solidFill>
              <a:latin typeface="Bebas Neue"/>
              <a:ea typeface="Bebas Neue"/>
              <a:cs typeface="Bebas Neue"/>
              <a:sym typeface="Bebas Neue"/>
            </a:endParaRPr>
          </a:p>
        </p:txBody>
      </p:sp>
      <p:sp>
        <p:nvSpPr>
          <p:cNvPr id="8488" name="Google Shape;8488;p106"/>
          <p:cNvSpPr txBox="1"/>
          <p:nvPr/>
        </p:nvSpPr>
        <p:spPr>
          <a:xfrm>
            <a:off x="6250759" y="3580025"/>
            <a:ext cx="2290898" cy="292500"/>
          </a:xfrm>
          <a:prstGeom prst="rect">
            <a:avLst/>
          </a:prstGeom>
          <a:noFill/>
          <a:ln>
            <a:noFill/>
          </a:ln>
        </p:spPr>
        <p:txBody>
          <a:bodyPr spcFirstLastPara="1" wrap="square" lIns="91425" tIns="91425" rIns="91425" bIns="91425" anchor="ctr" anchorCtr="0">
            <a:noAutofit/>
          </a:bodyPr>
          <a:lstStyle/>
          <a:p>
            <a:pPr lvl="0"/>
            <a:r>
              <a:rPr lang="en-IN" sz="1800" dirty="0">
                <a:solidFill>
                  <a:schemeClr val="accent1"/>
                </a:solidFill>
                <a:latin typeface="Oswald"/>
                <a:ea typeface="Oswald"/>
                <a:cs typeface="Oswald"/>
                <a:sym typeface="Oswald"/>
              </a:rPr>
              <a:t>Scikit-learn Documentation</a:t>
            </a:r>
            <a:endParaRPr sz="1800" dirty="0">
              <a:solidFill>
                <a:schemeClr val="accent1"/>
              </a:solidFill>
              <a:latin typeface="Oswald"/>
              <a:ea typeface="Oswald"/>
              <a:cs typeface="Oswald"/>
              <a:sym typeface="Oswald"/>
            </a:endParaRPr>
          </a:p>
        </p:txBody>
      </p:sp>
      <p:sp>
        <p:nvSpPr>
          <p:cNvPr id="8489" name="Google Shape;8489;p106"/>
          <p:cNvSpPr txBox="1"/>
          <p:nvPr/>
        </p:nvSpPr>
        <p:spPr>
          <a:xfrm>
            <a:off x="938263" y="1918050"/>
            <a:ext cx="1986000" cy="292500"/>
          </a:xfrm>
          <a:prstGeom prst="rect">
            <a:avLst/>
          </a:prstGeom>
          <a:noFill/>
          <a:ln>
            <a:noFill/>
          </a:ln>
        </p:spPr>
        <p:txBody>
          <a:bodyPr spcFirstLastPara="1" wrap="square" lIns="91425" tIns="91425" rIns="91425" bIns="91425" anchor="ctr" anchorCtr="0">
            <a:noAutofit/>
          </a:bodyPr>
          <a:lstStyle/>
          <a:p>
            <a:pPr lvl="0" algn="r"/>
            <a:r>
              <a:rPr lang="en-IN" sz="1800" dirty="0">
                <a:solidFill>
                  <a:schemeClr val="accent1"/>
                </a:solidFill>
                <a:latin typeface="Oswald"/>
                <a:ea typeface="Oswald"/>
                <a:cs typeface="Oswald"/>
                <a:sym typeface="Oswald"/>
              </a:rPr>
              <a:t>IBM Random Forest</a:t>
            </a:r>
            <a:endParaRPr sz="2500" dirty="0">
              <a:solidFill>
                <a:schemeClr val="accent2"/>
              </a:solidFill>
              <a:latin typeface="Bebas Neue"/>
              <a:ea typeface="Bebas Neue"/>
              <a:cs typeface="Bebas Neue"/>
              <a:sym typeface="Bebas Neue"/>
            </a:endParaRPr>
          </a:p>
        </p:txBody>
      </p:sp>
      <p:sp>
        <p:nvSpPr>
          <p:cNvPr id="8490" name="Google Shape;8490;p106"/>
          <p:cNvSpPr txBox="1"/>
          <p:nvPr/>
        </p:nvSpPr>
        <p:spPr>
          <a:xfrm>
            <a:off x="938261" y="2269375"/>
            <a:ext cx="19860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IN" dirty="0">
                <a:solidFill>
                  <a:schemeClr val="bg1">
                    <a:lumMod val="85000"/>
                  </a:schemeClr>
                </a:solidFill>
                <a:latin typeface="Open Sans"/>
                <a:ea typeface="Open Sans"/>
                <a:cs typeface="Open Sans"/>
                <a:sym typeface="Open Sans"/>
              </a:rPr>
              <a:t>Link</a:t>
            </a:r>
            <a:endParaRPr dirty="0">
              <a:solidFill>
                <a:schemeClr val="bg1">
                  <a:lumMod val="85000"/>
                </a:schemeClr>
              </a:solidFill>
              <a:latin typeface="Open Sans"/>
              <a:ea typeface="Open Sans"/>
              <a:cs typeface="Open Sans"/>
              <a:sym typeface="Open Sans"/>
            </a:endParaRPr>
          </a:p>
        </p:txBody>
      </p:sp>
      <p:sp>
        <p:nvSpPr>
          <p:cNvPr id="8491" name="Google Shape;8491;p106"/>
          <p:cNvSpPr txBox="1"/>
          <p:nvPr/>
        </p:nvSpPr>
        <p:spPr>
          <a:xfrm>
            <a:off x="389209" y="3580025"/>
            <a:ext cx="2535054" cy="292500"/>
          </a:xfrm>
          <a:prstGeom prst="rect">
            <a:avLst/>
          </a:prstGeom>
          <a:noFill/>
          <a:ln>
            <a:noFill/>
          </a:ln>
        </p:spPr>
        <p:txBody>
          <a:bodyPr spcFirstLastPara="1" wrap="square" lIns="91425" tIns="91425" rIns="91425" bIns="91425" anchor="ctr" anchorCtr="0">
            <a:noAutofit/>
          </a:bodyPr>
          <a:lstStyle/>
          <a:p>
            <a:pPr lvl="0" algn="r"/>
            <a:r>
              <a:rPr lang="en-IN" sz="1800" dirty="0" err="1">
                <a:solidFill>
                  <a:schemeClr val="accent1"/>
                </a:solidFill>
                <a:latin typeface="Oswald"/>
                <a:ea typeface="Oswald"/>
                <a:cs typeface="Oswald"/>
                <a:sym typeface="Oswald"/>
              </a:rPr>
              <a:t>Streamlit</a:t>
            </a:r>
            <a:r>
              <a:rPr lang="en-IN" sz="1800" dirty="0">
                <a:solidFill>
                  <a:schemeClr val="accent1"/>
                </a:solidFill>
                <a:latin typeface="Oswald"/>
                <a:ea typeface="Oswald"/>
                <a:cs typeface="Oswald"/>
                <a:sym typeface="Oswald"/>
              </a:rPr>
              <a:t> Documentation</a:t>
            </a:r>
            <a:endParaRPr sz="2500" dirty="0">
              <a:solidFill>
                <a:schemeClr val="accent2"/>
              </a:solidFill>
              <a:latin typeface="Bebas Neue"/>
              <a:ea typeface="Bebas Neue"/>
              <a:cs typeface="Bebas Neue"/>
              <a:sym typeface="Bebas Neue"/>
            </a:endParaRPr>
          </a:p>
        </p:txBody>
      </p:sp>
      <p:sp>
        <p:nvSpPr>
          <p:cNvPr id="8492" name="Google Shape;8492;p106"/>
          <p:cNvSpPr txBox="1"/>
          <p:nvPr/>
        </p:nvSpPr>
        <p:spPr>
          <a:xfrm>
            <a:off x="938261" y="3931375"/>
            <a:ext cx="19860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IN" dirty="0">
                <a:solidFill>
                  <a:schemeClr val="bg1">
                    <a:lumMod val="85000"/>
                  </a:schemeClr>
                </a:solidFill>
                <a:latin typeface="Anaheim"/>
                <a:ea typeface="Anaheim"/>
                <a:cs typeface="Anaheim"/>
                <a:sym typeface="Anaheim"/>
              </a:rPr>
              <a:t>Link</a:t>
            </a:r>
            <a:endParaRPr dirty="0">
              <a:solidFill>
                <a:schemeClr val="bg1">
                  <a:lumMod val="85000"/>
                </a:schemeClr>
              </a:solidFill>
              <a:latin typeface="Anaheim"/>
              <a:ea typeface="Anaheim"/>
              <a:cs typeface="Anaheim"/>
              <a:sym typeface="Anaheim"/>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7531"/>
                                        </p:tgtEl>
                                        <p:attrNameLst>
                                          <p:attrName>style.visibility</p:attrName>
                                        </p:attrNameLst>
                                      </p:cBhvr>
                                      <p:to>
                                        <p:strVal val="visible"/>
                                      </p:to>
                                    </p:set>
                                    <p:anim calcmode="lin" valueType="num">
                                      <p:cBhvr additive="base">
                                        <p:cTn id="7" dur="1000"/>
                                        <p:tgtEl>
                                          <p:spTgt spid="7531"/>
                                        </p:tgtEl>
                                        <p:attrNameLst>
                                          <p:attrName>ppt_w</p:attrName>
                                        </p:attrNameLst>
                                      </p:cBhvr>
                                      <p:tavLst>
                                        <p:tav tm="0">
                                          <p:val>
                                            <p:strVal val="0"/>
                                          </p:val>
                                        </p:tav>
                                        <p:tav tm="100000">
                                          <p:val>
                                            <p:strVal val="#ppt_w"/>
                                          </p:val>
                                        </p:tav>
                                      </p:tavLst>
                                    </p:anim>
                                    <p:anim calcmode="lin" valueType="num">
                                      <p:cBhvr additive="base">
                                        <p:cTn id="8" dur="1000"/>
                                        <p:tgtEl>
                                          <p:spTgt spid="7531"/>
                                        </p:tgtEl>
                                        <p:attrNameLst>
                                          <p:attrName>ppt_h</p:attrName>
                                        </p:attrNameLst>
                                      </p:cBhvr>
                                      <p:tavLst>
                                        <p:tav tm="0">
                                          <p:val>
                                            <p:strVal val="0"/>
                                          </p:val>
                                        </p:tav>
                                        <p:tav tm="100000">
                                          <p:val>
                                            <p:strVal val="#ppt_h"/>
                                          </p:val>
                                        </p:tav>
                                      </p:tavLst>
                                    </p:anim>
                                  </p:childTnLst>
                                </p:cTn>
                              </p:par>
                              <p:par>
                                <p:cTn id="9" presetID="10" presetClass="entr" presetSubtype="0" fill="hold" nodeType="withEffect">
                                  <p:stCondLst>
                                    <p:cond delay="0"/>
                                  </p:stCondLst>
                                  <p:childTnLst>
                                    <p:set>
                                      <p:cBhvr>
                                        <p:cTn id="10" dur="1" fill="hold">
                                          <p:stCondLst>
                                            <p:cond delay="0"/>
                                          </p:stCondLst>
                                        </p:cTn>
                                        <p:tgtEl>
                                          <p:spTgt spid="7508"/>
                                        </p:tgtEl>
                                        <p:attrNameLst>
                                          <p:attrName>style.visibility</p:attrName>
                                        </p:attrNameLst>
                                      </p:cBhvr>
                                      <p:to>
                                        <p:strVal val="visible"/>
                                      </p:to>
                                    </p:set>
                                    <p:animEffect transition="in" filter="fade">
                                      <p:cBhvr>
                                        <p:cTn id="11" dur="1000"/>
                                        <p:tgtEl>
                                          <p:spTgt spid="7508"/>
                                        </p:tgtEl>
                                      </p:cBhvr>
                                    </p:animEffect>
                                  </p:childTnLst>
                                </p:cTn>
                              </p:par>
                              <p:par>
                                <p:cTn id="12" presetID="10" presetClass="entr" presetSubtype="0" fill="hold" nodeType="withEffect">
                                  <p:stCondLst>
                                    <p:cond delay="0"/>
                                  </p:stCondLst>
                                  <p:childTnLst>
                                    <p:set>
                                      <p:cBhvr>
                                        <p:cTn id="13" dur="1" fill="hold">
                                          <p:stCondLst>
                                            <p:cond delay="0"/>
                                          </p:stCondLst>
                                        </p:cTn>
                                        <p:tgtEl>
                                          <p:spTgt spid="7512"/>
                                        </p:tgtEl>
                                        <p:attrNameLst>
                                          <p:attrName>style.visibility</p:attrName>
                                        </p:attrNameLst>
                                      </p:cBhvr>
                                      <p:to>
                                        <p:strVal val="visible"/>
                                      </p:to>
                                    </p:set>
                                    <p:animEffect transition="in" filter="fade">
                                      <p:cBhvr>
                                        <p:cTn id="14" dur="1000"/>
                                        <p:tgtEl>
                                          <p:spTgt spid="7512"/>
                                        </p:tgtEl>
                                      </p:cBhvr>
                                    </p:animEffect>
                                  </p:childTnLst>
                                </p:cTn>
                              </p:par>
                              <p:par>
                                <p:cTn id="15" presetID="10" presetClass="entr" presetSubtype="0" fill="hold" nodeType="withEffect">
                                  <p:stCondLst>
                                    <p:cond delay="0"/>
                                  </p:stCondLst>
                                  <p:childTnLst>
                                    <p:set>
                                      <p:cBhvr>
                                        <p:cTn id="16" dur="1" fill="hold">
                                          <p:stCondLst>
                                            <p:cond delay="0"/>
                                          </p:stCondLst>
                                        </p:cTn>
                                        <p:tgtEl>
                                          <p:spTgt spid="7522"/>
                                        </p:tgtEl>
                                        <p:attrNameLst>
                                          <p:attrName>style.visibility</p:attrName>
                                        </p:attrNameLst>
                                      </p:cBhvr>
                                      <p:to>
                                        <p:strVal val="visible"/>
                                      </p:to>
                                    </p:set>
                                    <p:animEffect transition="in" filter="fade">
                                      <p:cBhvr>
                                        <p:cTn id="17" dur="1000"/>
                                        <p:tgtEl>
                                          <p:spTgt spid="7522"/>
                                        </p:tgtEl>
                                      </p:cBhvr>
                                    </p:animEffect>
                                  </p:childTnLst>
                                </p:cTn>
                              </p:par>
                              <p:par>
                                <p:cTn id="18" presetID="10" presetClass="entr" presetSubtype="0" fill="hold" nodeType="withEffect">
                                  <p:stCondLst>
                                    <p:cond delay="0"/>
                                  </p:stCondLst>
                                  <p:childTnLst>
                                    <p:set>
                                      <p:cBhvr>
                                        <p:cTn id="19" dur="1" fill="hold">
                                          <p:stCondLst>
                                            <p:cond delay="0"/>
                                          </p:stCondLst>
                                        </p:cTn>
                                        <p:tgtEl>
                                          <p:spTgt spid="7525"/>
                                        </p:tgtEl>
                                        <p:attrNameLst>
                                          <p:attrName>style.visibility</p:attrName>
                                        </p:attrNameLst>
                                      </p:cBhvr>
                                      <p:to>
                                        <p:strVal val="visible"/>
                                      </p:to>
                                    </p:set>
                                    <p:animEffect transition="in" filter="fade">
                                      <p:cBhvr>
                                        <p:cTn id="20" dur="1000"/>
                                        <p:tgtEl>
                                          <p:spTgt spid="7525"/>
                                        </p:tgtEl>
                                      </p:cBhvr>
                                    </p:animEffect>
                                  </p:childTnLst>
                                </p:cTn>
                              </p:par>
                              <p:par>
                                <p:cTn id="21" presetID="10" presetClass="entr" presetSubtype="0" fill="hold" nodeType="withEffect">
                                  <p:stCondLst>
                                    <p:cond delay="0"/>
                                  </p:stCondLst>
                                  <p:childTnLst>
                                    <p:set>
                                      <p:cBhvr>
                                        <p:cTn id="22" dur="1" fill="hold">
                                          <p:stCondLst>
                                            <p:cond delay="0"/>
                                          </p:stCondLst>
                                        </p:cTn>
                                        <p:tgtEl>
                                          <p:spTgt spid="7519"/>
                                        </p:tgtEl>
                                        <p:attrNameLst>
                                          <p:attrName>style.visibility</p:attrName>
                                        </p:attrNameLst>
                                      </p:cBhvr>
                                      <p:to>
                                        <p:strVal val="visible"/>
                                      </p:to>
                                    </p:set>
                                    <p:animEffect transition="in" filter="fade">
                                      <p:cBhvr>
                                        <p:cTn id="23" dur="1000"/>
                                        <p:tgtEl>
                                          <p:spTgt spid="7519"/>
                                        </p:tgtEl>
                                      </p:cBhvr>
                                    </p:animEffect>
                                  </p:childTnLst>
                                </p:cTn>
                              </p:par>
                              <p:par>
                                <p:cTn id="24" presetID="10" presetClass="entr" presetSubtype="0" fill="hold" nodeType="withEffect">
                                  <p:stCondLst>
                                    <p:cond delay="0"/>
                                  </p:stCondLst>
                                  <p:childTnLst>
                                    <p:set>
                                      <p:cBhvr>
                                        <p:cTn id="25" dur="1" fill="hold">
                                          <p:stCondLst>
                                            <p:cond delay="0"/>
                                          </p:stCondLst>
                                        </p:cTn>
                                        <p:tgtEl>
                                          <p:spTgt spid="8485"/>
                                        </p:tgtEl>
                                        <p:attrNameLst>
                                          <p:attrName>style.visibility</p:attrName>
                                        </p:attrNameLst>
                                      </p:cBhvr>
                                      <p:to>
                                        <p:strVal val="visible"/>
                                      </p:to>
                                    </p:set>
                                    <p:animEffect transition="in" filter="fade">
                                      <p:cBhvr>
                                        <p:cTn id="26" dur="1000"/>
                                        <p:tgtEl>
                                          <p:spTgt spid="8485"/>
                                        </p:tgtEl>
                                      </p:cBhvr>
                                    </p:animEffect>
                                  </p:childTnLst>
                                </p:cTn>
                              </p:par>
                              <p:par>
                                <p:cTn id="27" presetID="10" presetClass="entr" presetSubtype="0" fill="hold" nodeType="withEffect">
                                  <p:stCondLst>
                                    <p:cond delay="0"/>
                                  </p:stCondLst>
                                  <p:childTnLst>
                                    <p:set>
                                      <p:cBhvr>
                                        <p:cTn id="28" dur="1" fill="hold">
                                          <p:stCondLst>
                                            <p:cond delay="0"/>
                                          </p:stCondLst>
                                        </p:cTn>
                                        <p:tgtEl>
                                          <p:spTgt spid="8486"/>
                                        </p:tgtEl>
                                        <p:attrNameLst>
                                          <p:attrName>style.visibility</p:attrName>
                                        </p:attrNameLst>
                                      </p:cBhvr>
                                      <p:to>
                                        <p:strVal val="visible"/>
                                      </p:to>
                                    </p:set>
                                    <p:animEffect transition="in" filter="fade">
                                      <p:cBhvr>
                                        <p:cTn id="29" dur="1000"/>
                                        <p:tgtEl>
                                          <p:spTgt spid="8486"/>
                                        </p:tgtEl>
                                      </p:cBhvr>
                                    </p:animEffect>
                                  </p:childTnLst>
                                </p:cTn>
                              </p:par>
                              <p:par>
                                <p:cTn id="30" presetID="10" presetClass="entr" presetSubtype="0" fill="hold" nodeType="withEffect">
                                  <p:stCondLst>
                                    <p:cond delay="0"/>
                                  </p:stCondLst>
                                  <p:childTnLst>
                                    <p:set>
                                      <p:cBhvr>
                                        <p:cTn id="31" dur="1" fill="hold">
                                          <p:stCondLst>
                                            <p:cond delay="0"/>
                                          </p:stCondLst>
                                        </p:cTn>
                                        <p:tgtEl>
                                          <p:spTgt spid="8487"/>
                                        </p:tgtEl>
                                        <p:attrNameLst>
                                          <p:attrName>style.visibility</p:attrName>
                                        </p:attrNameLst>
                                      </p:cBhvr>
                                      <p:to>
                                        <p:strVal val="visible"/>
                                      </p:to>
                                    </p:set>
                                    <p:animEffect transition="in" filter="fade">
                                      <p:cBhvr>
                                        <p:cTn id="32" dur="1000"/>
                                        <p:tgtEl>
                                          <p:spTgt spid="8487"/>
                                        </p:tgtEl>
                                      </p:cBhvr>
                                    </p:animEffect>
                                  </p:childTnLst>
                                </p:cTn>
                              </p:par>
                              <p:par>
                                <p:cTn id="33" presetID="10" presetClass="entr" presetSubtype="0" fill="hold" nodeType="withEffect">
                                  <p:stCondLst>
                                    <p:cond delay="0"/>
                                  </p:stCondLst>
                                  <p:childTnLst>
                                    <p:set>
                                      <p:cBhvr>
                                        <p:cTn id="34" dur="1" fill="hold">
                                          <p:stCondLst>
                                            <p:cond delay="0"/>
                                          </p:stCondLst>
                                        </p:cTn>
                                        <p:tgtEl>
                                          <p:spTgt spid="8488"/>
                                        </p:tgtEl>
                                        <p:attrNameLst>
                                          <p:attrName>style.visibility</p:attrName>
                                        </p:attrNameLst>
                                      </p:cBhvr>
                                      <p:to>
                                        <p:strVal val="visible"/>
                                      </p:to>
                                    </p:set>
                                    <p:animEffect transition="in" filter="fade">
                                      <p:cBhvr>
                                        <p:cTn id="35" dur="1000"/>
                                        <p:tgtEl>
                                          <p:spTgt spid="8488"/>
                                        </p:tgtEl>
                                      </p:cBhvr>
                                    </p:animEffect>
                                  </p:childTnLst>
                                </p:cTn>
                              </p:par>
                              <p:par>
                                <p:cTn id="36" presetID="10" presetClass="entr" presetSubtype="0" fill="hold" nodeType="withEffect">
                                  <p:stCondLst>
                                    <p:cond delay="0"/>
                                  </p:stCondLst>
                                  <p:childTnLst>
                                    <p:set>
                                      <p:cBhvr>
                                        <p:cTn id="37" dur="1" fill="hold">
                                          <p:stCondLst>
                                            <p:cond delay="0"/>
                                          </p:stCondLst>
                                        </p:cTn>
                                        <p:tgtEl>
                                          <p:spTgt spid="8489"/>
                                        </p:tgtEl>
                                        <p:attrNameLst>
                                          <p:attrName>style.visibility</p:attrName>
                                        </p:attrNameLst>
                                      </p:cBhvr>
                                      <p:to>
                                        <p:strVal val="visible"/>
                                      </p:to>
                                    </p:set>
                                    <p:animEffect transition="in" filter="fade">
                                      <p:cBhvr>
                                        <p:cTn id="38" dur="1000"/>
                                        <p:tgtEl>
                                          <p:spTgt spid="8489"/>
                                        </p:tgtEl>
                                      </p:cBhvr>
                                    </p:animEffect>
                                  </p:childTnLst>
                                </p:cTn>
                              </p:par>
                              <p:par>
                                <p:cTn id="39" presetID="10" presetClass="entr" presetSubtype="0" fill="hold" nodeType="withEffect">
                                  <p:stCondLst>
                                    <p:cond delay="0"/>
                                  </p:stCondLst>
                                  <p:childTnLst>
                                    <p:set>
                                      <p:cBhvr>
                                        <p:cTn id="40" dur="1" fill="hold">
                                          <p:stCondLst>
                                            <p:cond delay="0"/>
                                          </p:stCondLst>
                                        </p:cTn>
                                        <p:tgtEl>
                                          <p:spTgt spid="8490"/>
                                        </p:tgtEl>
                                        <p:attrNameLst>
                                          <p:attrName>style.visibility</p:attrName>
                                        </p:attrNameLst>
                                      </p:cBhvr>
                                      <p:to>
                                        <p:strVal val="visible"/>
                                      </p:to>
                                    </p:set>
                                    <p:animEffect transition="in" filter="fade">
                                      <p:cBhvr>
                                        <p:cTn id="41" dur="1000"/>
                                        <p:tgtEl>
                                          <p:spTgt spid="8490"/>
                                        </p:tgtEl>
                                      </p:cBhvr>
                                    </p:animEffect>
                                  </p:childTnLst>
                                </p:cTn>
                              </p:par>
                              <p:par>
                                <p:cTn id="42" presetID="10" presetClass="entr" presetSubtype="0" fill="hold" nodeType="withEffect">
                                  <p:stCondLst>
                                    <p:cond delay="0"/>
                                  </p:stCondLst>
                                  <p:childTnLst>
                                    <p:set>
                                      <p:cBhvr>
                                        <p:cTn id="43" dur="1" fill="hold">
                                          <p:stCondLst>
                                            <p:cond delay="0"/>
                                          </p:stCondLst>
                                        </p:cTn>
                                        <p:tgtEl>
                                          <p:spTgt spid="8491"/>
                                        </p:tgtEl>
                                        <p:attrNameLst>
                                          <p:attrName>style.visibility</p:attrName>
                                        </p:attrNameLst>
                                      </p:cBhvr>
                                      <p:to>
                                        <p:strVal val="visible"/>
                                      </p:to>
                                    </p:set>
                                    <p:animEffect transition="in" filter="fade">
                                      <p:cBhvr>
                                        <p:cTn id="44" dur="1000"/>
                                        <p:tgtEl>
                                          <p:spTgt spid="8491"/>
                                        </p:tgtEl>
                                      </p:cBhvr>
                                    </p:animEffect>
                                  </p:childTnLst>
                                </p:cTn>
                              </p:par>
                              <p:par>
                                <p:cTn id="45" presetID="10" presetClass="entr" presetSubtype="0" fill="hold" nodeType="withEffect">
                                  <p:stCondLst>
                                    <p:cond delay="0"/>
                                  </p:stCondLst>
                                  <p:childTnLst>
                                    <p:set>
                                      <p:cBhvr>
                                        <p:cTn id="46" dur="1" fill="hold">
                                          <p:stCondLst>
                                            <p:cond delay="0"/>
                                          </p:stCondLst>
                                        </p:cTn>
                                        <p:tgtEl>
                                          <p:spTgt spid="8492"/>
                                        </p:tgtEl>
                                        <p:attrNameLst>
                                          <p:attrName>style.visibility</p:attrName>
                                        </p:attrNameLst>
                                      </p:cBhvr>
                                      <p:to>
                                        <p:strVal val="visible"/>
                                      </p:to>
                                    </p:set>
                                    <p:animEffect transition="in" filter="fade">
                                      <p:cBhvr>
                                        <p:cTn id="47" dur="1000"/>
                                        <p:tgtEl>
                                          <p:spTgt spid="8492"/>
                                        </p:tgtEl>
                                      </p:cBhvr>
                                    </p:animEffect>
                                  </p:childTnLst>
                                </p:cTn>
                              </p:par>
                              <p:par>
                                <p:cTn id="48" presetID="2" presetClass="entr" presetSubtype="8" fill="hold" nodeType="withEffect">
                                  <p:stCondLst>
                                    <p:cond delay="0"/>
                                  </p:stCondLst>
                                  <p:childTnLst>
                                    <p:set>
                                      <p:cBhvr>
                                        <p:cTn id="49" dur="1" fill="hold">
                                          <p:stCondLst>
                                            <p:cond delay="0"/>
                                          </p:stCondLst>
                                        </p:cTn>
                                        <p:tgtEl>
                                          <p:spTgt spid="7507"/>
                                        </p:tgtEl>
                                        <p:attrNameLst>
                                          <p:attrName>style.visibility</p:attrName>
                                        </p:attrNameLst>
                                      </p:cBhvr>
                                      <p:to>
                                        <p:strVal val="visible"/>
                                      </p:to>
                                    </p:set>
                                    <p:anim calcmode="lin" valueType="num">
                                      <p:cBhvr additive="base">
                                        <p:cTn id="50" dur="1000"/>
                                        <p:tgtEl>
                                          <p:spTgt spid="750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540"/>
        <p:cNvGrpSpPr/>
        <p:nvPr/>
      </p:nvGrpSpPr>
      <p:grpSpPr>
        <a:xfrm>
          <a:off x="0" y="0"/>
          <a:ext cx="0" cy="0"/>
          <a:chOff x="0" y="0"/>
          <a:chExt cx="0" cy="0"/>
        </a:xfrm>
      </p:grpSpPr>
      <p:sp>
        <p:nvSpPr>
          <p:cNvPr id="12543" name="Google Shape;12543;p118"/>
          <p:cNvSpPr txBox="1">
            <a:spLocks noGrp="1"/>
          </p:cNvSpPr>
          <p:nvPr>
            <p:ph type="title"/>
          </p:nvPr>
        </p:nvSpPr>
        <p:spPr>
          <a:xfrm>
            <a:off x="-821734" y="884576"/>
            <a:ext cx="5451791" cy="1005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IN" sz="10000" dirty="0"/>
              <a:t>THANKS</a:t>
            </a:r>
            <a:endParaRPr sz="10000" dirty="0"/>
          </a:p>
        </p:txBody>
      </p:sp>
      <p:pic>
        <p:nvPicPr>
          <p:cNvPr id="12544" name="Google Shape;12544;p118"/>
          <p:cNvPicPr preferRelativeResize="0"/>
          <p:nvPr/>
        </p:nvPicPr>
        <p:blipFill rotWithShape="1">
          <a:blip r:embed="rId3">
            <a:alphaModFix/>
          </a:blip>
          <a:srcRect l="49153" r="10635"/>
          <a:stretch/>
        </p:blipFill>
        <p:spPr>
          <a:xfrm flipH="1">
            <a:off x="4705160" y="0"/>
            <a:ext cx="2068173" cy="5143501"/>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543"/>
                                        </p:tgtEl>
                                        <p:attrNameLst>
                                          <p:attrName>style.visibility</p:attrName>
                                        </p:attrNameLst>
                                      </p:cBhvr>
                                      <p:to>
                                        <p:strVal val="visible"/>
                                      </p:to>
                                    </p:set>
                                    <p:anim calcmode="lin" valueType="num">
                                      <p:cBhvr additive="base">
                                        <p:cTn id="7" dur="1000"/>
                                        <p:tgtEl>
                                          <p:spTgt spid="1254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85"/>
        <p:cNvGrpSpPr/>
        <p:nvPr/>
      </p:nvGrpSpPr>
      <p:grpSpPr>
        <a:xfrm>
          <a:off x="0" y="0"/>
          <a:ext cx="0" cy="0"/>
          <a:chOff x="0" y="0"/>
          <a:chExt cx="0" cy="0"/>
        </a:xfrm>
      </p:grpSpPr>
      <p:sp>
        <p:nvSpPr>
          <p:cNvPr id="486" name="Google Shape;486;p69"/>
          <p:cNvSpPr txBox="1">
            <a:spLocks noGrp="1"/>
          </p:cNvSpPr>
          <p:nvPr>
            <p:ph type="title"/>
          </p:nvPr>
        </p:nvSpPr>
        <p:spPr>
          <a:xfrm>
            <a:off x="576901" y="1548627"/>
            <a:ext cx="630000" cy="531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487" name="Google Shape;487;p69"/>
          <p:cNvSpPr txBox="1">
            <a:spLocks noGrp="1"/>
          </p:cNvSpPr>
          <p:nvPr>
            <p:ph type="subTitle" idx="1"/>
          </p:nvPr>
        </p:nvSpPr>
        <p:spPr>
          <a:xfrm>
            <a:off x="1206899" y="1548627"/>
            <a:ext cx="2033400" cy="445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Introduction</a:t>
            </a:r>
            <a:endParaRPr dirty="0"/>
          </a:p>
        </p:txBody>
      </p:sp>
      <p:cxnSp>
        <p:nvCxnSpPr>
          <p:cNvPr id="488" name="Google Shape;488;p69"/>
          <p:cNvCxnSpPr/>
          <p:nvPr/>
        </p:nvCxnSpPr>
        <p:spPr>
          <a:xfrm rot="10800000">
            <a:off x="1295626" y="2134427"/>
            <a:ext cx="630000" cy="0"/>
          </a:xfrm>
          <a:prstGeom prst="straightConnector1">
            <a:avLst/>
          </a:prstGeom>
          <a:noFill/>
          <a:ln w="19050" cap="flat" cmpd="sng">
            <a:solidFill>
              <a:schemeClr val="accent1"/>
            </a:solidFill>
            <a:prstDash val="solid"/>
            <a:round/>
            <a:headEnd type="none" w="med" len="med"/>
            <a:tailEnd type="none" w="med" len="med"/>
          </a:ln>
        </p:spPr>
      </p:cxnSp>
      <p:sp>
        <p:nvSpPr>
          <p:cNvPr id="489" name="Google Shape;489;p69"/>
          <p:cNvSpPr txBox="1">
            <a:spLocks noGrp="1"/>
          </p:cNvSpPr>
          <p:nvPr>
            <p:ph type="title" idx="3"/>
          </p:nvPr>
        </p:nvSpPr>
        <p:spPr>
          <a:xfrm>
            <a:off x="1108950" y="539500"/>
            <a:ext cx="6926100" cy="56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INDEX</a:t>
            </a:r>
            <a:endParaRPr dirty="0"/>
          </a:p>
        </p:txBody>
      </p:sp>
      <p:sp>
        <p:nvSpPr>
          <p:cNvPr id="490" name="Google Shape;490;p69"/>
          <p:cNvSpPr txBox="1">
            <a:spLocks noGrp="1"/>
          </p:cNvSpPr>
          <p:nvPr>
            <p:ph type="subTitle" idx="2"/>
          </p:nvPr>
        </p:nvSpPr>
        <p:spPr>
          <a:xfrm>
            <a:off x="1206891" y="2245077"/>
            <a:ext cx="1687800" cy="66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Overview of Project</a:t>
            </a:r>
            <a:endParaRPr dirty="0"/>
          </a:p>
        </p:txBody>
      </p:sp>
      <p:sp>
        <p:nvSpPr>
          <p:cNvPr id="491" name="Google Shape;491;p69"/>
          <p:cNvSpPr txBox="1">
            <a:spLocks noGrp="1"/>
          </p:cNvSpPr>
          <p:nvPr>
            <p:ph type="title" idx="4"/>
          </p:nvPr>
        </p:nvSpPr>
        <p:spPr>
          <a:xfrm>
            <a:off x="3240301" y="1548627"/>
            <a:ext cx="630000" cy="531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492" name="Google Shape;492;p69"/>
          <p:cNvSpPr txBox="1">
            <a:spLocks noGrp="1"/>
          </p:cNvSpPr>
          <p:nvPr>
            <p:ph type="subTitle" idx="5"/>
          </p:nvPr>
        </p:nvSpPr>
        <p:spPr>
          <a:xfrm>
            <a:off x="3870299" y="1548627"/>
            <a:ext cx="2033400" cy="445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Problem Statement</a:t>
            </a:r>
            <a:endParaRPr dirty="0"/>
          </a:p>
        </p:txBody>
      </p:sp>
      <p:sp>
        <p:nvSpPr>
          <p:cNvPr id="493" name="Google Shape;493;p69"/>
          <p:cNvSpPr txBox="1">
            <a:spLocks noGrp="1"/>
          </p:cNvSpPr>
          <p:nvPr>
            <p:ph type="subTitle" idx="6"/>
          </p:nvPr>
        </p:nvSpPr>
        <p:spPr>
          <a:xfrm>
            <a:off x="3870291" y="2245077"/>
            <a:ext cx="1687800" cy="66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What we need to solve?</a:t>
            </a:r>
            <a:endParaRPr dirty="0"/>
          </a:p>
        </p:txBody>
      </p:sp>
      <p:sp>
        <p:nvSpPr>
          <p:cNvPr id="494" name="Google Shape;494;p69"/>
          <p:cNvSpPr txBox="1">
            <a:spLocks noGrp="1"/>
          </p:cNvSpPr>
          <p:nvPr>
            <p:ph type="title" idx="7"/>
          </p:nvPr>
        </p:nvSpPr>
        <p:spPr>
          <a:xfrm>
            <a:off x="5903701" y="1548627"/>
            <a:ext cx="630000" cy="531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495" name="Google Shape;495;p69"/>
          <p:cNvSpPr txBox="1">
            <a:spLocks noGrp="1"/>
          </p:cNvSpPr>
          <p:nvPr>
            <p:ph type="subTitle" idx="8"/>
          </p:nvPr>
        </p:nvSpPr>
        <p:spPr>
          <a:xfrm>
            <a:off x="6533699" y="1548627"/>
            <a:ext cx="2033400" cy="445800"/>
          </a:xfrm>
          <a:prstGeom prst="rect">
            <a:avLst/>
          </a:prstGeom>
        </p:spPr>
        <p:txBody>
          <a:bodyPr spcFirstLastPara="1" wrap="square" lIns="91425" tIns="91425" rIns="91425" bIns="91425" anchor="t" anchorCtr="0">
            <a:noAutofit/>
          </a:bodyPr>
          <a:lstStyle/>
          <a:p>
            <a:pPr marL="0" lvl="0" indent="0">
              <a:spcAft>
                <a:spcPts val="1600"/>
              </a:spcAft>
            </a:pPr>
            <a:r>
              <a:rPr lang="en-US" dirty="0"/>
              <a:t>Data Description</a:t>
            </a:r>
          </a:p>
        </p:txBody>
      </p:sp>
      <p:sp>
        <p:nvSpPr>
          <p:cNvPr id="496" name="Google Shape;496;p69"/>
          <p:cNvSpPr txBox="1">
            <a:spLocks noGrp="1"/>
          </p:cNvSpPr>
          <p:nvPr>
            <p:ph type="subTitle" idx="9"/>
          </p:nvPr>
        </p:nvSpPr>
        <p:spPr>
          <a:xfrm>
            <a:off x="6533690" y="2245077"/>
            <a:ext cx="1843827" cy="66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Information related to Data Set</a:t>
            </a:r>
            <a:endParaRPr dirty="0"/>
          </a:p>
        </p:txBody>
      </p:sp>
      <p:cxnSp>
        <p:nvCxnSpPr>
          <p:cNvPr id="497" name="Google Shape;497;p69"/>
          <p:cNvCxnSpPr/>
          <p:nvPr/>
        </p:nvCxnSpPr>
        <p:spPr>
          <a:xfrm rot="10800000">
            <a:off x="3960700" y="2134427"/>
            <a:ext cx="630000" cy="0"/>
          </a:xfrm>
          <a:prstGeom prst="straightConnector1">
            <a:avLst/>
          </a:prstGeom>
          <a:noFill/>
          <a:ln w="19050" cap="flat" cmpd="sng">
            <a:solidFill>
              <a:schemeClr val="accent1"/>
            </a:solidFill>
            <a:prstDash val="solid"/>
            <a:round/>
            <a:headEnd type="none" w="med" len="med"/>
            <a:tailEnd type="none" w="med" len="med"/>
          </a:ln>
        </p:spPr>
      </p:cxnSp>
      <p:cxnSp>
        <p:nvCxnSpPr>
          <p:cNvPr id="498" name="Google Shape;498;p69"/>
          <p:cNvCxnSpPr/>
          <p:nvPr/>
        </p:nvCxnSpPr>
        <p:spPr>
          <a:xfrm rot="10800000">
            <a:off x="6625774" y="2134427"/>
            <a:ext cx="630000" cy="0"/>
          </a:xfrm>
          <a:prstGeom prst="straightConnector1">
            <a:avLst/>
          </a:prstGeom>
          <a:noFill/>
          <a:ln w="19050" cap="flat" cmpd="sng">
            <a:solidFill>
              <a:schemeClr val="accent1"/>
            </a:solidFill>
            <a:prstDash val="solid"/>
            <a:round/>
            <a:headEnd type="none" w="med" len="med"/>
            <a:tailEnd type="none" w="med" len="med"/>
          </a:ln>
        </p:spPr>
      </p:cxnSp>
      <p:sp>
        <p:nvSpPr>
          <p:cNvPr id="499" name="Google Shape;499;p69"/>
          <p:cNvSpPr txBox="1">
            <a:spLocks noGrp="1"/>
          </p:cNvSpPr>
          <p:nvPr>
            <p:ph type="title" idx="13"/>
          </p:nvPr>
        </p:nvSpPr>
        <p:spPr>
          <a:xfrm>
            <a:off x="576901" y="3239317"/>
            <a:ext cx="630000" cy="531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500" name="Google Shape;500;p69"/>
          <p:cNvSpPr txBox="1">
            <a:spLocks noGrp="1"/>
          </p:cNvSpPr>
          <p:nvPr>
            <p:ph type="subTitle" idx="14"/>
          </p:nvPr>
        </p:nvSpPr>
        <p:spPr>
          <a:xfrm>
            <a:off x="1206899" y="3239317"/>
            <a:ext cx="2033400" cy="445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Proposed Design</a:t>
            </a:r>
            <a:endParaRPr dirty="0"/>
          </a:p>
        </p:txBody>
      </p:sp>
      <p:sp>
        <p:nvSpPr>
          <p:cNvPr id="501" name="Google Shape;501;p69"/>
          <p:cNvSpPr txBox="1">
            <a:spLocks noGrp="1"/>
          </p:cNvSpPr>
          <p:nvPr>
            <p:ph type="subTitle" idx="15"/>
          </p:nvPr>
        </p:nvSpPr>
        <p:spPr>
          <a:xfrm>
            <a:off x="1206891" y="3935767"/>
            <a:ext cx="1687800" cy="66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Features Description</a:t>
            </a:r>
            <a:endParaRPr dirty="0"/>
          </a:p>
        </p:txBody>
      </p:sp>
      <p:sp>
        <p:nvSpPr>
          <p:cNvPr id="502" name="Google Shape;502;p69"/>
          <p:cNvSpPr txBox="1">
            <a:spLocks noGrp="1"/>
          </p:cNvSpPr>
          <p:nvPr>
            <p:ph type="title" idx="16"/>
          </p:nvPr>
        </p:nvSpPr>
        <p:spPr>
          <a:xfrm>
            <a:off x="3240301" y="3239317"/>
            <a:ext cx="630000" cy="531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05.</a:t>
            </a:r>
            <a:endParaRPr/>
          </a:p>
        </p:txBody>
      </p:sp>
      <p:sp>
        <p:nvSpPr>
          <p:cNvPr id="503" name="Google Shape;503;p69"/>
          <p:cNvSpPr txBox="1">
            <a:spLocks noGrp="1"/>
          </p:cNvSpPr>
          <p:nvPr>
            <p:ph type="subTitle" idx="17"/>
          </p:nvPr>
        </p:nvSpPr>
        <p:spPr>
          <a:xfrm>
            <a:off x="3870299" y="3239317"/>
            <a:ext cx="2033400" cy="445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Results</a:t>
            </a:r>
            <a:endParaRPr dirty="0"/>
          </a:p>
        </p:txBody>
      </p:sp>
      <p:sp>
        <p:nvSpPr>
          <p:cNvPr id="504" name="Google Shape;504;p69"/>
          <p:cNvSpPr txBox="1">
            <a:spLocks noGrp="1"/>
          </p:cNvSpPr>
          <p:nvPr>
            <p:ph type="subTitle" idx="18"/>
          </p:nvPr>
        </p:nvSpPr>
        <p:spPr>
          <a:xfrm>
            <a:off x="3870291" y="3935767"/>
            <a:ext cx="1687800" cy="66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Outcomes of our Project.</a:t>
            </a:r>
            <a:endParaRPr dirty="0"/>
          </a:p>
        </p:txBody>
      </p:sp>
      <p:sp>
        <p:nvSpPr>
          <p:cNvPr id="505" name="Google Shape;505;p69"/>
          <p:cNvSpPr txBox="1">
            <a:spLocks noGrp="1"/>
          </p:cNvSpPr>
          <p:nvPr>
            <p:ph type="title" idx="19"/>
          </p:nvPr>
        </p:nvSpPr>
        <p:spPr>
          <a:xfrm>
            <a:off x="5903701" y="3239317"/>
            <a:ext cx="630000" cy="531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06.</a:t>
            </a:r>
            <a:endParaRPr/>
          </a:p>
        </p:txBody>
      </p:sp>
      <p:sp>
        <p:nvSpPr>
          <p:cNvPr id="506" name="Google Shape;506;p69"/>
          <p:cNvSpPr txBox="1">
            <a:spLocks noGrp="1"/>
          </p:cNvSpPr>
          <p:nvPr>
            <p:ph type="subTitle" idx="20"/>
          </p:nvPr>
        </p:nvSpPr>
        <p:spPr>
          <a:xfrm>
            <a:off x="6533699" y="3239317"/>
            <a:ext cx="2033400" cy="445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References</a:t>
            </a:r>
            <a:endParaRPr dirty="0"/>
          </a:p>
        </p:txBody>
      </p:sp>
      <p:sp>
        <p:nvSpPr>
          <p:cNvPr id="507" name="Google Shape;507;p69"/>
          <p:cNvSpPr txBox="1">
            <a:spLocks noGrp="1"/>
          </p:cNvSpPr>
          <p:nvPr>
            <p:ph type="subTitle" idx="21"/>
          </p:nvPr>
        </p:nvSpPr>
        <p:spPr>
          <a:xfrm>
            <a:off x="6533691" y="3935767"/>
            <a:ext cx="1687800" cy="66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References Used.</a:t>
            </a:r>
            <a:endParaRPr dirty="0"/>
          </a:p>
        </p:txBody>
      </p:sp>
      <p:cxnSp>
        <p:nvCxnSpPr>
          <p:cNvPr id="508" name="Google Shape;508;p69"/>
          <p:cNvCxnSpPr/>
          <p:nvPr/>
        </p:nvCxnSpPr>
        <p:spPr>
          <a:xfrm rot="10800000">
            <a:off x="1295626" y="3814992"/>
            <a:ext cx="630000" cy="0"/>
          </a:xfrm>
          <a:prstGeom prst="straightConnector1">
            <a:avLst/>
          </a:prstGeom>
          <a:noFill/>
          <a:ln w="19050" cap="flat" cmpd="sng">
            <a:solidFill>
              <a:schemeClr val="accent1"/>
            </a:solidFill>
            <a:prstDash val="solid"/>
            <a:round/>
            <a:headEnd type="none" w="med" len="med"/>
            <a:tailEnd type="none" w="med" len="med"/>
          </a:ln>
        </p:spPr>
      </p:cxnSp>
      <p:cxnSp>
        <p:nvCxnSpPr>
          <p:cNvPr id="509" name="Google Shape;509;p69"/>
          <p:cNvCxnSpPr/>
          <p:nvPr/>
        </p:nvCxnSpPr>
        <p:spPr>
          <a:xfrm rot="10800000">
            <a:off x="3960700" y="3814992"/>
            <a:ext cx="630000" cy="0"/>
          </a:xfrm>
          <a:prstGeom prst="straightConnector1">
            <a:avLst/>
          </a:prstGeom>
          <a:noFill/>
          <a:ln w="19050" cap="flat" cmpd="sng">
            <a:solidFill>
              <a:schemeClr val="accent1"/>
            </a:solidFill>
            <a:prstDash val="solid"/>
            <a:round/>
            <a:headEnd type="none" w="med" len="med"/>
            <a:tailEnd type="none" w="med" len="med"/>
          </a:ln>
        </p:spPr>
      </p:cxnSp>
      <p:cxnSp>
        <p:nvCxnSpPr>
          <p:cNvPr id="510" name="Google Shape;510;p69"/>
          <p:cNvCxnSpPr/>
          <p:nvPr/>
        </p:nvCxnSpPr>
        <p:spPr>
          <a:xfrm rot="10800000">
            <a:off x="6625774" y="3814992"/>
            <a:ext cx="630000" cy="0"/>
          </a:xfrm>
          <a:prstGeom prst="straightConnector1">
            <a:avLst/>
          </a:prstGeom>
          <a:noFill/>
          <a:ln w="19050" cap="flat" cmpd="sng">
            <a:solidFill>
              <a:schemeClr val="accent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86"/>
                                        </p:tgtEl>
                                        <p:attrNameLst>
                                          <p:attrName>style.visibility</p:attrName>
                                        </p:attrNameLst>
                                      </p:cBhvr>
                                      <p:to>
                                        <p:strVal val="visible"/>
                                      </p:to>
                                    </p:set>
                                    <p:animEffect transition="in" filter="fade">
                                      <p:cBhvr>
                                        <p:cTn id="7" dur="1000"/>
                                        <p:tgtEl>
                                          <p:spTgt spid="486"/>
                                        </p:tgtEl>
                                      </p:cBhvr>
                                    </p:animEffect>
                                  </p:childTnLst>
                                </p:cTn>
                              </p:par>
                              <p:par>
                                <p:cTn id="8" presetID="10" presetClass="entr" presetSubtype="0" fill="hold" nodeType="withEffect">
                                  <p:stCondLst>
                                    <p:cond delay="0"/>
                                  </p:stCondLst>
                                  <p:childTnLst>
                                    <p:set>
                                      <p:cBhvr>
                                        <p:cTn id="9" dur="1" fill="hold">
                                          <p:stCondLst>
                                            <p:cond delay="0"/>
                                          </p:stCondLst>
                                        </p:cTn>
                                        <p:tgtEl>
                                          <p:spTgt spid="487"/>
                                        </p:tgtEl>
                                        <p:attrNameLst>
                                          <p:attrName>style.visibility</p:attrName>
                                        </p:attrNameLst>
                                      </p:cBhvr>
                                      <p:to>
                                        <p:strVal val="visible"/>
                                      </p:to>
                                    </p:set>
                                    <p:animEffect transition="in" filter="fade">
                                      <p:cBhvr>
                                        <p:cTn id="10" dur="1000"/>
                                        <p:tgtEl>
                                          <p:spTgt spid="487"/>
                                        </p:tgtEl>
                                      </p:cBhvr>
                                    </p:animEffect>
                                  </p:childTnLst>
                                </p:cTn>
                              </p:par>
                              <p:par>
                                <p:cTn id="11" presetID="10" presetClass="entr" presetSubtype="0" fill="hold" nodeType="withEffect">
                                  <p:stCondLst>
                                    <p:cond delay="0"/>
                                  </p:stCondLst>
                                  <p:childTnLst>
                                    <p:set>
                                      <p:cBhvr>
                                        <p:cTn id="12" dur="1" fill="hold">
                                          <p:stCondLst>
                                            <p:cond delay="0"/>
                                          </p:stCondLst>
                                        </p:cTn>
                                        <p:tgtEl>
                                          <p:spTgt spid="488"/>
                                        </p:tgtEl>
                                        <p:attrNameLst>
                                          <p:attrName>style.visibility</p:attrName>
                                        </p:attrNameLst>
                                      </p:cBhvr>
                                      <p:to>
                                        <p:strVal val="visible"/>
                                      </p:to>
                                    </p:set>
                                    <p:animEffect transition="in" filter="fade">
                                      <p:cBhvr>
                                        <p:cTn id="13" dur="1000"/>
                                        <p:tgtEl>
                                          <p:spTgt spid="488"/>
                                        </p:tgtEl>
                                      </p:cBhvr>
                                    </p:animEffect>
                                  </p:childTnLst>
                                </p:cTn>
                              </p:par>
                              <p:par>
                                <p:cTn id="14" presetID="10" presetClass="entr" presetSubtype="0" fill="hold" nodeType="withEffect">
                                  <p:stCondLst>
                                    <p:cond delay="0"/>
                                  </p:stCondLst>
                                  <p:childTnLst>
                                    <p:set>
                                      <p:cBhvr>
                                        <p:cTn id="15" dur="1" fill="hold">
                                          <p:stCondLst>
                                            <p:cond delay="0"/>
                                          </p:stCondLst>
                                        </p:cTn>
                                        <p:tgtEl>
                                          <p:spTgt spid="490"/>
                                        </p:tgtEl>
                                        <p:attrNameLst>
                                          <p:attrName>style.visibility</p:attrName>
                                        </p:attrNameLst>
                                      </p:cBhvr>
                                      <p:to>
                                        <p:strVal val="visible"/>
                                      </p:to>
                                    </p:set>
                                    <p:animEffect transition="in" filter="fade">
                                      <p:cBhvr>
                                        <p:cTn id="16" dur="1000"/>
                                        <p:tgtEl>
                                          <p:spTgt spid="490"/>
                                        </p:tgtEl>
                                      </p:cBhvr>
                                    </p:animEffect>
                                  </p:childTnLst>
                                </p:cTn>
                              </p:par>
                              <p:par>
                                <p:cTn id="17" presetID="10" presetClass="entr" presetSubtype="0" fill="hold" nodeType="withEffect">
                                  <p:stCondLst>
                                    <p:cond delay="0"/>
                                  </p:stCondLst>
                                  <p:childTnLst>
                                    <p:set>
                                      <p:cBhvr>
                                        <p:cTn id="18" dur="1" fill="hold">
                                          <p:stCondLst>
                                            <p:cond delay="0"/>
                                          </p:stCondLst>
                                        </p:cTn>
                                        <p:tgtEl>
                                          <p:spTgt spid="491"/>
                                        </p:tgtEl>
                                        <p:attrNameLst>
                                          <p:attrName>style.visibility</p:attrName>
                                        </p:attrNameLst>
                                      </p:cBhvr>
                                      <p:to>
                                        <p:strVal val="visible"/>
                                      </p:to>
                                    </p:set>
                                    <p:animEffect transition="in" filter="fade">
                                      <p:cBhvr>
                                        <p:cTn id="19" dur="1000"/>
                                        <p:tgtEl>
                                          <p:spTgt spid="491"/>
                                        </p:tgtEl>
                                      </p:cBhvr>
                                    </p:animEffect>
                                  </p:childTnLst>
                                </p:cTn>
                              </p:par>
                              <p:par>
                                <p:cTn id="20" presetID="10" presetClass="entr" presetSubtype="0" fill="hold" nodeType="withEffect">
                                  <p:stCondLst>
                                    <p:cond delay="0"/>
                                  </p:stCondLst>
                                  <p:childTnLst>
                                    <p:set>
                                      <p:cBhvr>
                                        <p:cTn id="21" dur="1" fill="hold">
                                          <p:stCondLst>
                                            <p:cond delay="0"/>
                                          </p:stCondLst>
                                        </p:cTn>
                                        <p:tgtEl>
                                          <p:spTgt spid="492"/>
                                        </p:tgtEl>
                                        <p:attrNameLst>
                                          <p:attrName>style.visibility</p:attrName>
                                        </p:attrNameLst>
                                      </p:cBhvr>
                                      <p:to>
                                        <p:strVal val="visible"/>
                                      </p:to>
                                    </p:set>
                                    <p:animEffect transition="in" filter="fade">
                                      <p:cBhvr>
                                        <p:cTn id="22" dur="1000"/>
                                        <p:tgtEl>
                                          <p:spTgt spid="492"/>
                                        </p:tgtEl>
                                      </p:cBhvr>
                                    </p:animEffect>
                                  </p:childTnLst>
                                </p:cTn>
                              </p:par>
                              <p:par>
                                <p:cTn id="23" presetID="10" presetClass="entr" presetSubtype="0" fill="hold" nodeType="withEffect">
                                  <p:stCondLst>
                                    <p:cond delay="0"/>
                                  </p:stCondLst>
                                  <p:childTnLst>
                                    <p:set>
                                      <p:cBhvr>
                                        <p:cTn id="24" dur="1" fill="hold">
                                          <p:stCondLst>
                                            <p:cond delay="0"/>
                                          </p:stCondLst>
                                        </p:cTn>
                                        <p:tgtEl>
                                          <p:spTgt spid="493"/>
                                        </p:tgtEl>
                                        <p:attrNameLst>
                                          <p:attrName>style.visibility</p:attrName>
                                        </p:attrNameLst>
                                      </p:cBhvr>
                                      <p:to>
                                        <p:strVal val="visible"/>
                                      </p:to>
                                    </p:set>
                                    <p:animEffect transition="in" filter="fade">
                                      <p:cBhvr>
                                        <p:cTn id="25" dur="1000"/>
                                        <p:tgtEl>
                                          <p:spTgt spid="493"/>
                                        </p:tgtEl>
                                      </p:cBhvr>
                                    </p:animEffect>
                                  </p:childTnLst>
                                </p:cTn>
                              </p:par>
                              <p:par>
                                <p:cTn id="26" presetID="10" presetClass="entr" presetSubtype="0" fill="hold" nodeType="withEffect">
                                  <p:stCondLst>
                                    <p:cond delay="0"/>
                                  </p:stCondLst>
                                  <p:childTnLst>
                                    <p:set>
                                      <p:cBhvr>
                                        <p:cTn id="27" dur="1" fill="hold">
                                          <p:stCondLst>
                                            <p:cond delay="0"/>
                                          </p:stCondLst>
                                        </p:cTn>
                                        <p:tgtEl>
                                          <p:spTgt spid="494"/>
                                        </p:tgtEl>
                                        <p:attrNameLst>
                                          <p:attrName>style.visibility</p:attrName>
                                        </p:attrNameLst>
                                      </p:cBhvr>
                                      <p:to>
                                        <p:strVal val="visible"/>
                                      </p:to>
                                    </p:set>
                                    <p:animEffect transition="in" filter="fade">
                                      <p:cBhvr>
                                        <p:cTn id="28" dur="1000"/>
                                        <p:tgtEl>
                                          <p:spTgt spid="494"/>
                                        </p:tgtEl>
                                      </p:cBhvr>
                                    </p:animEffect>
                                  </p:childTnLst>
                                </p:cTn>
                              </p:par>
                              <p:par>
                                <p:cTn id="29" presetID="10" presetClass="entr" presetSubtype="0" fill="hold" nodeType="withEffect">
                                  <p:stCondLst>
                                    <p:cond delay="0"/>
                                  </p:stCondLst>
                                  <p:childTnLst>
                                    <p:set>
                                      <p:cBhvr>
                                        <p:cTn id="30" dur="1" fill="hold">
                                          <p:stCondLst>
                                            <p:cond delay="0"/>
                                          </p:stCondLst>
                                        </p:cTn>
                                        <p:tgtEl>
                                          <p:spTgt spid="495"/>
                                        </p:tgtEl>
                                        <p:attrNameLst>
                                          <p:attrName>style.visibility</p:attrName>
                                        </p:attrNameLst>
                                      </p:cBhvr>
                                      <p:to>
                                        <p:strVal val="visible"/>
                                      </p:to>
                                    </p:set>
                                    <p:animEffect transition="in" filter="fade">
                                      <p:cBhvr>
                                        <p:cTn id="31" dur="1000"/>
                                        <p:tgtEl>
                                          <p:spTgt spid="495"/>
                                        </p:tgtEl>
                                      </p:cBhvr>
                                    </p:animEffect>
                                  </p:childTnLst>
                                </p:cTn>
                              </p:par>
                              <p:par>
                                <p:cTn id="32" presetID="10" presetClass="entr" presetSubtype="0" fill="hold" nodeType="withEffect">
                                  <p:stCondLst>
                                    <p:cond delay="0"/>
                                  </p:stCondLst>
                                  <p:childTnLst>
                                    <p:set>
                                      <p:cBhvr>
                                        <p:cTn id="33" dur="1" fill="hold">
                                          <p:stCondLst>
                                            <p:cond delay="0"/>
                                          </p:stCondLst>
                                        </p:cTn>
                                        <p:tgtEl>
                                          <p:spTgt spid="496"/>
                                        </p:tgtEl>
                                        <p:attrNameLst>
                                          <p:attrName>style.visibility</p:attrName>
                                        </p:attrNameLst>
                                      </p:cBhvr>
                                      <p:to>
                                        <p:strVal val="visible"/>
                                      </p:to>
                                    </p:set>
                                    <p:animEffect transition="in" filter="fade">
                                      <p:cBhvr>
                                        <p:cTn id="34" dur="1000"/>
                                        <p:tgtEl>
                                          <p:spTgt spid="496"/>
                                        </p:tgtEl>
                                      </p:cBhvr>
                                    </p:animEffect>
                                  </p:childTnLst>
                                </p:cTn>
                              </p:par>
                              <p:par>
                                <p:cTn id="35" presetID="10" presetClass="entr" presetSubtype="0" fill="hold" nodeType="withEffect">
                                  <p:stCondLst>
                                    <p:cond delay="0"/>
                                  </p:stCondLst>
                                  <p:childTnLst>
                                    <p:set>
                                      <p:cBhvr>
                                        <p:cTn id="36" dur="1" fill="hold">
                                          <p:stCondLst>
                                            <p:cond delay="0"/>
                                          </p:stCondLst>
                                        </p:cTn>
                                        <p:tgtEl>
                                          <p:spTgt spid="497"/>
                                        </p:tgtEl>
                                        <p:attrNameLst>
                                          <p:attrName>style.visibility</p:attrName>
                                        </p:attrNameLst>
                                      </p:cBhvr>
                                      <p:to>
                                        <p:strVal val="visible"/>
                                      </p:to>
                                    </p:set>
                                    <p:animEffect transition="in" filter="fade">
                                      <p:cBhvr>
                                        <p:cTn id="37" dur="1000"/>
                                        <p:tgtEl>
                                          <p:spTgt spid="497"/>
                                        </p:tgtEl>
                                      </p:cBhvr>
                                    </p:animEffect>
                                  </p:childTnLst>
                                </p:cTn>
                              </p:par>
                              <p:par>
                                <p:cTn id="38" presetID="10" presetClass="entr" presetSubtype="0" fill="hold" nodeType="withEffect">
                                  <p:stCondLst>
                                    <p:cond delay="0"/>
                                  </p:stCondLst>
                                  <p:childTnLst>
                                    <p:set>
                                      <p:cBhvr>
                                        <p:cTn id="39" dur="1" fill="hold">
                                          <p:stCondLst>
                                            <p:cond delay="0"/>
                                          </p:stCondLst>
                                        </p:cTn>
                                        <p:tgtEl>
                                          <p:spTgt spid="498"/>
                                        </p:tgtEl>
                                        <p:attrNameLst>
                                          <p:attrName>style.visibility</p:attrName>
                                        </p:attrNameLst>
                                      </p:cBhvr>
                                      <p:to>
                                        <p:strVal val="visible"/>
                                      </p:to>
                                    </p:set>
                                    <p:animEffect transition="in" filter="fade">
                                      <p:cBhvr>
                                        <p:cTn id="40" dur="1000"/>
                                        <p:tgtEl>
                                          <p:spTgt spid="498"/>
                                        </p:tgtEl>
                                      </p:cBhvr>
                                    </p:animEffect>
                                  </p:childTnLst>
                                </p:cTn>
                              </p:par>
                              <p:par>
                                <p:cTn id="41" presetID="10" presetClass="entr" presetSubtype="0" fill="hold" nodeType="withEffect">
                                  <p:stCondLst>
                                    <p:cond delay="0"/>
                                  </p:stCondLst>
                                  <p:childTnLst>
                                    <p:set>
                                      <p:cBhvr>
                                        <p:cTn id="42" dur="1" fill="hold">
                                          <p:stCondLst>
                                            <p:cond delay="0"/>
                                          </p:stCondLst>
                                        </p:cTn>
                                        <p:tgtEl>
                                          <p:spTgt spid="499"/>
                                        </p:tgtEl>
                                        <p:attrNameLst>
                                          <p:attrName>style.visibility</p:attrName>
                                        </p:attrNameLst>
                                      </p:cBhvr>
                                      <p:to>
                                        <p:strVal val="visible"/>
                                      </p:to>
                                    </p:set>
                                    <p:animEffect transition="in" filter="fade">
                                      <p:cBhvr>
                                        <p:cTn id="43" dur="1000"/>
                                        <p:tgtEl>
                                          <p:spTgt spid="499"/>
                                        </p:tgtEl>
                                      </p:cBhvr>
                                    </p:animEffect>
                                  </p:childTnLst>
                                </p:cTn>
                              </p:par>
                              <p:par>
                                <p:cTn id="44" presetID="10" presetClass="entr" presetSubtype="0" fill="hold" nodeType="withEffect">
                                  <p:stCondLst>
                                    <p:cond delay="0"/>
                                  </p:stCondLst>
                                  <p:childTnLst>
                                    <p:set>
                                      <p:cBhvr>
                                        <p:cTn id="45" dur="1" fill="hold">
                                          <p:stCondLst>
                                            <p:cond delay="0"/>
                                          </p:stCondLst>
                                        </p:cTn>
                                        <p:tgtEl>
                                          <p:spTgt spid="500"/>
                                        </p:tgtEl>
                                        <p:attrNameLst>
                                          <p:attrName>style.visibility</p:attrName>
                                        </p:attrNameLst>
                                      </p:cBhvr>
                                      <p:to>
                                        <p:strVal val="visible"/>
                                      </p:to>
                                    </p:set>
                                    <p:animEffect transition="in" filter="fade">
                                      <p:cBhvr>
                                        <p:cTn id="46" dur="1000"/>
                                        <p:tgtEl>
                                          <p:spTgt spid="500"/>
                                        </p:tgtEl>
                                      </p:cBhvr>
                                    </p:animEffect>
                                  </p:childTnLst>
                                </p:cTn>
                              </p:par>
                              <p:par>
                                <p:cTn id="47" presetID="10" presetClass="entr" presetSubtype="0" fill="hold" nodeType="withEffect">
                                  <p:stCondLst>
                                    <p:cond delay="0"/>
                                  </p:stCondLst>
                                  <p:childTnLst>
                                    <p:set>
                                      <p:cBhvr>
                                        <p:cTn id="48" dur="1" fill="hold">
                                          <p:stCondLst>
                                            <p:cond delay="0"/>
                                          </p:stCondLst>
                                        </p:cTn>
                                        <p:tgtEl>
                                          <p:spTgt spid="501"/>
                                        </p:tgtEl>
                                        <p:attrNameLst>
                                          <p:attrName>style.visibility</p:attrName>
                                        </p:attrNameLst>
                                      </p:cBhvr>
                                      <p:to>
                                        <p:strVal val="visible"/>
                                      </p:to>
                                    </p:set>
                                    <p:animEffect transition="in" filter="fade">
                                      <p:cBhvr>
                                        <p:cTn id="49" dur="1000"/>
                                        <p:tgtEl>
                                          <p:spTgt spid="501"/>
                                        </p:tgtEl>
                                      </p:cBhvr>
                                    </p:animEffect>
                                  </p:childTnLst>
                                </p:cTn>
                              </p:par>
                              <p:par>
                                <p:cTn id="50" presetID="10" presetClass="entr" presetSubtype="0" fill="hold" nodeType="withEffect">
                                  <p:stCondLst>
                                    <p:cond delay="0"/>
                                  </p:stCondLst>
                                  <p:childTnLst>
                                    <p:set>
                                      <p:cBhvr>
                                        <p:cTn id="51" dur="1" fill="hold">
                                          <p:stCondLst>
                                            <p:cond delay="0"/>
                                          </p:stCondLst>
                                        </p:cTn>
                                        <p:tgtEl>
                                          <p:spTgt spid="502"/>
                                        </p:tgtEl>
                                        <p:attrNameLst>
                                          <p:attrName>style.visibility</p:attrName>
                                        </p:attrNameLst>
                                      </p:cBhvr>
                                      <p:to>
                                        <p:strVal val="visible"/>
                                      </p:to>
                                    </p:set>
                                    <p:animEffect transition="in" filter="fade">
                                      <p:cBhvr>
                                        <p:cTn id="52" dur="1000"/>
                                        <p:tgtEl>
                                          <p:spTgt spid="502"/>
                                        </p:tgtEl>
                                      </p:cBhvr>
                                    </p:animEffect>
                                  </p:childTnLst>
                                </p:cTn>
                              </p:par>
                              <p:par>
                                <p:cTn id="53" presetID="10" presetClass="entr" presetSubtype="0" fill="hold" nodeType="withEffect">
                                  <p:stCondLst>
                                    <p:cond delay="0"/>
                                  </p:stCondLst>
                                  <p:childTnLst>
                                    <p:set>
                                      <p:cBhvr>
                                        <p:cTn id="54" dur="1" fill="hold">
                                          <p:stCondLst>
                                            <p:cond delay="0"/>
                                          </p:stCondLst>
                                        </p:cTn>
                                        <p:tgtEl>
                                          <p:spTgt spid="503"/>
                                        </p:tgtEl>
                                        <p:attrNameLst>
                                          <p:attrName>style.visibility</p:attrName>
                                        </p:attrNameLst>
                                      </p:cBhvr>
                                      <p:to>
                                        <p:strVal val="visible"/>
                                      </p:to>
                                    </p:set>
                                    <p:animEffect transition="in" filter="fade">
                                      <p:cBhvr>
                                        <p:cTn id="55" dur="1000"/>
                                        <p:tgtEl>
                                          <p:spTgt spid="503"/>
                                        </p:tgtEl>
                                      </p:cBhvr>
                                    </p:animEffect>
                                  </p:childTnLst>
                                </p:cTn>
                              </p:par>
                              <p:par>
                                <p:cTn id="56" presetID="10" presetClass="entr" presetSubtype="0" fill="hold" nodeType="withEffect">
                                  <p:stCondLst>
                                    <p:cond delay="0"/>
                                  </p:stCondLst>
                                  <p:childTnLst>
                                    <p:set>
                                      <p:cBhvr>
                                        <p:cTn id="57" dur="1" fill="hold">
                                          <p:stCondLst>
                                            <p:cond delay="0"/>
                                          </p:stCondLst>
                                        </p:cTn>
                                        <p:tgtEl>
                                          <p:spTgt spid="504"/>
                                        </p:tgtEl>
                                        <p:attrNameLst>
                                          <p:attrName>style.visibility</p:attrName>
                                        </p:attrNameLst>
                                      </p:cBhvr>
                                      <p:to>
                                        <p:strVal val="visible"/>
                                      </p:to>
                                    </p:set>
                                    <p:animEffect transition="in" filter="fade">
                                      <p:cBhvr>
                                        <p:cTn id="58" dur="1000"/>
                                        <p:tgtEl>
                                          <p:spTgt spid="504"/>
                                        </p:tgtEl>
                                      </p:cBhvr>
                                    </p:animEffect>
                                  </p:childTnLst>
                                </p:cTn>
                              </p:par>
                              <p:par>
                                <p:cTn id="59" presetID="10" presetClass="entr" presetSubtype="0" fill="hold" nodeType="withEffect">
                                  <p:stCondLst>
                                    <p:cond delay="0"/>
                                  </p:stCondLst>
                                  <p:childTnLst>
                                    <p:set>
                                      <p:cBhvr>
                                        <p:cTn id="60" dur="1" fill="hold">
                                          <p:stCondLst>
                                            <p:cond delay="0"/>
                                          </p:stCondLst>
                                        </p:cTn>
                                        <p:tgtEl>
                                          <p:spTgt spid="505"/>
                                        </p:tgtEl>
                                        <p:attrNameLst>
                                          <p:attrName>style.visibility</p:attrName>
                                        </p:attrNameLst>
                                      </p:cBhvr>
                                      <p:to>
                                        <p:strVal val="visible"/>
                                      </p:to>
                                    </p:set>
                                    <p:animEffect transition="in" filter="fade">
                                      <p:cBhvr>
                                        <p:cTn id="61" dur="1000"/>
                                        <p:tgtEl>
                                          <p:spTgt spid="505"/>
                                        </p:tgtEl>
                                      </p:cBhvr>
                                    </p:animEffect>
                                  </p:childTnLst>
                                </p:cTn>
                              </p:par>
                              <p:par>
                                <p:cTn id="62" presetID="10" presetClass="entr" presetSubtype="0" fill="hold" nodeType="withEffect">
                                  <p:stCondLst>
                                    <p:cond delay="0"/>
                                  </p:stCondLst>
                                  <p:childTnLst>
                                    <p:set>
                                      <p:cBhvr>
                                        <p:cTn id="63" dur="1" fill="hold">
                                          <p:stCondLst>
                                            <p:cond delay="0"/>
                                          </p:stCondLst>
                                        </p:cTn>
                                        <p:tgtEl>
                                          <p:spTgt spid="506"/>
                                        </p:tgtEl>
                                        <p:attrNameLst>
                                          <p:attrName>style.visibility</p:attrName>
                                        </p:attrNameLst>
                                      </p:cBhvr>
                                      <p:to>
                                        <p:strVal val="visible"/>
                                      </p:to>
                                    </p:set>
                                    <p:animEffect transition="in" filter="fade">
                                      <p:cBhvr>
                                        <p:cTn id="64" dur="1000"/>
                                        <p:tgtEl>
                                          <p:spTgt spid="506"/>
                                        </p:tgtEl>
                                      </p:cBhvr>
                                    </p:animEffect>
                                  </p:childTnLst>
                                </p:cTn>
                              </p:par>
                              <p:par>
                                <p:cTn id="65" presetID="10" presetClass="entr" presetSubtype="0" fill="hold" nodeType="withEffect">
                                  <p:stCondLst>
                                    <p:cond delay="0"/>
                                  </p:stCondLst>
                                  <p:childTnLst>
                                    <p:set>
                                      <p:cBhvr>
                                        <p:cTn id="66" dur="1" fill="hold">
                                          <p:stCondLst>
                                            <p:cond delay="0"/>
                                          </p:stCondLst>
                                        </p:cTn>
                                        <p:tgtEl>
                                          <p:spTgt spid="507"/>
                                        </p:tgtEl>
                                        <p:attrNameLst>
                                          <p:attrName>style.visibility</p:attrName>
                                        </p:attrNameLst>
                                      </p:cBhvr>
                                      <p:to>
                                        <p:strVal val="visible"/>
                                      </p:to>
                                    </p:set>
                                    <p:animEffect transition="in" filter="fade">
                                      <p:cBhvr>
                                        <p:cTn id="67" dur="1000"/>
                                        <p:tgtEl>
                                          <p:spTgt spid="507"/>
                                        </p:tgtEl>
                                      </p:cBhvr>
                                    </p:animEffect>
                                  </p:childTnLst>
                                </p:cTn>
                              </p:par>
                              <p:par>
                                <p:cTn id="68" presetID="10" presetClass="entr" presetSubtype="0" fill="hold" nodeType="withEffect">
                                  <p:stCondLst>
                                    <p:cond delay="0"/>
                                  </p:stCondLst>
                                  <p:childTnLst>
                                    <p:set>
                                      <p:cBhvr>
                                        <p:cTn id="69" dur="1" fill="hold">
                                          <p:stCondLst>
                                            <p:cond delay="0"/>
                                          </p:stCondLst>
                                        </p:cTn>
                                        <p:tgtEl>
                                          <p:spTgt spid="508"/>
                                        </p:tgtEl>
                                        <p:attrNameLst>
                                          <p:attrName>style.visibility</p:attrName>
                                        </p:attrNameLst>
                                      </p:cBhvr>
                                      <p:to>
                                        <p:strVal val="visible"/>
                                      </p:to>
                                    </p:set>
                                    <p:animEffect transition="in" filter="fade">
                                      <p:cBhvr>
                                        <p:cTn id="70" dur="1000"/>
                                        <p:tgtEl>
                                          <p:spTgt spid="508"/>
                                        </p:tgtEl>
                                      </p:cBhvr>
                                    </p:animEffect>
                                  </p:childTnLst>
                                </p:cTn>
                              </p:par>
                              <p:par>
                                <p:cTn id="71" presetID="10" presetClass="entr" presetSubtype="0" fill="hold" nodeType="withEffect">
                                  <p:stCondLst>
                                    <p:cond delay="0"/>
                                  </p:stCondLst>
                                  <p:childTnLst>
                                    <p:set>
                                      <p:cBhvr>
                                        <p:cTn id="72" dur="1" fill="hold">
                                          <p:stCondLst>
                                            <p:cond delay="0"/>
                                          </p:stCondLst>
                                        </p:cTn>
                                        <p:tgtEl>
                                          <p:spTgt spid="509"/>
                                        </p:tgtEl>
                                        <p:attrNameLst>
                                          <p:attrName>style.visibility</p:attrName>
                                        </p:attrNameLst>
                                      </p:cBhvr>
                                      <p:to>
                                        <p:strVal val="visible"/>
                                      </p:to>
                                    </p:set>
                                    <p:animEffect transition="in" filter="fade">
                                      <p:cBhvr>
                                        <p:cTn id="73" dur="1000"/>
                                        <p:tgtEl>
                                          <p:spTgt spid="509"/>
                                        </p:tgtEl>
                                      </p:cBhvr>
                                    </p:animEffect>
                                  </p:childTnLst>
                                </p:cTn>
                              </p:par>
                              <p:par>
                                <p:cTn id="74" presetID="10" presetClass="entr" presetSubtype="0" fill="hold" nodeType="withEffect">
                                  <p:stCondLst>
                                    <p:cond delay="0"/>
                                  </p:stCondLst>
                                  <p:childTnLst>
                                    <p:set>
                                      <p:cBhvr>
                                        <p:cTn id="75" dur="1" fill="hold">
                                          <p:stCondLst>
                                            <p:cond delay="0"/>
                                          </p:stCondLst>
                                        </p:cTn>
                                        <p:tgtEl>
                                          <p:spTgt spid="510"/>
                                        </p:tgtEl>
                                        <p:attrNameLst>
                                          <p:attrName>style.visibility</p:attrName>
                                        </p:attrNameLst>
                                      </p:cBhvr>
                                      <p:to>
                                        <p:strVal val="visible"/>
                                      </p:to>
                                    </p:set>
                                    <p:animEffect transition="in" filter="fade">
                                      <p:cBhvr>
                                        <p:cTn id="76" dur="1000"/>
                                        <p:tgtEl>
                                          <p:spTgt spid="510"/>
                                        </p:tgtEl>
                                      </p:cBhvr>
                                    </p:animEffect>
                                  </p:childTnLst>
                                </p:cTn>
                              </p:par>
                              <p:par>
                                <p:cTn id="77" presetID="2" presetClass="entr" presetSubtype="2" fill="hold" nodeType="withEffect">
                                  <p:stCondLst>
                                    <p:cond delay="0"/>
                                  </p:stCondLst>
                                  <p:childTnLst>
                                    <p:set>
                                      <p:cBhvr>
                                        <p:cTn id="78" dur="1" fill="hold">
                                          <p:stCondLst>
                                            <p:cond delay="0"/>
                                          </p:stCondLst>
                                        </p:cTn>
                                        <p:tgtEl>
                                          <p:spTgt spid="489"/>
                                        </p:tgtEl>
                                        <p:attrNameLst>
                                          <p:attrName>style.visibility</p:attrName>
                                        </p:attrNameLst>
                                      </p:cBhvr>
                                      <p:to>
                                        <p:strVal val="visible"/>
                                      </p:to>
                                    </p:set>
                                    <p:anim calcmode="lin" valueType="num">
                                      <p:cBhvr additive="base">
                                        <p:cTn id="79" dur="1000"/>
                                        <p:tgtEl>
                                          <p:spTgt spid="48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6"/>
        <p:cNvGrpSpPr/>
        <p:nvPr/>
      </p:nvGrpSpPr>
      <p:grpSpPr>
        <a:xfrm>
          <a:off x="0" y="0"/>
          <a:ext cx="0" cy="0"/>
          <a:chOff x="0" y="0"/>
          <a:chExt cx="0" cy="0"/>
        </a:xfrm>
      </p:grpSpPr>
      <p:sp>
        <p:nvSpPr>
          <p:cNvPr id="527" name="Google Shape;527;p72"/>
          <p:cNvSpPr txBox="1">
            <a:spLocks noGrp="1"/>
          </p:cNvSpPr>
          <p:nvPr>
            <p:ph type="title" idx="2"/>
          </p:nvPr>
        </p:nvSpPr>
        <p:spPr>
          <a:xfrm>
            <a:off x="640080" y="866900"/>
            <a:ext cx="2370000" cy="115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1"/>
                </a:solidFill>
              </a:rPr>
              <a:t>01.</a:t>
            </a:r>
            <a:endParaRPr dirty="0">
              <a:solidFill>
                <a:schemeClr val="accent1"/>
              </a:solidFill>
            </a:endParaRPr>
          </a:p>
        </p:txBody>
      </p:sp>
      <p:sp>
        <p:nvSpPr>
          <p:cNvPr id="528" name="Google Shape;528;p72"/>
          <p:cNvSpPr txBox="1">
            <a:spLocks noGrp="1"/>
          </p:cNvSpPr>
          <p:nvPr>
            <p:ph type="title"/>
          </p:nvPr>
        </p:nvSpPr>
        <p:spPr>
          <a:xfrm>
            <a:off x="634964" y="1910983"/>
            <a:ext cx="3858900" cy="100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800" dirty="0">
                <a:solidFill>
                  <a:schemeClr val="lt1"/>
                </a:solidFill>
              </a:rPr>
              <a:t>INTRODUCTION</a:t>
            </a:r>
            <a:endParaRPr sz="4800" dirty="0">
              <a:solidFill>
                <a:schemeClr val="lt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28"/>
                                        </p:tgtEl>
                                        <p:attrNameLst>
                                          <p:attrName>style.visibility</p:attrName>
                                        </p:attrNameLst>
                                      </p:cBhvr>
                                      <p:to>
                                        <p:strVal val="visible"/>
                                      </p:to>
                                    </p:set>
                                    <p:anim calcmode="lin" valueType="num">
                                      <p:cBhvr additive="base">
                                        <p:cTn id="7" dur="1000"/>
                                        <p:tgtEl>
                                          <p:spTgt spid="528"/>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527"/>
                                        </p:tgtEl>
                                        <p:attrNameLst>
                                          <p:attrName>style.visibility</p:attrName>
                                        </p:attrNameLst>
                                      </p:cBhvr>
                                      <p:to>
                                        <p:strVal val="visible"/>
                                      </p:to>
                                    </p:set>
                                    <p:animEffect transition="in" filter="fade">
                                      <p:cBhvr>
                                        <p:cTn id="10" dur="1000"/>
                                        <p:tgtEl>
                                          <p:spTgt spid="5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4" name="TextBox 3">
            <a:extLst>
              <a:ext uri="{FF2B5EF4-FFF2-40B4-BE49-F238E27FC236}">
                <a16:creationId xmlns:a16="http://schemas.microsoft.com/office/drawing/2014/main" id="{5EE88396-087C-4912-BA10-6D536D393B2F}"/>
              </a:ext>
            </a:extLst>
          </p:cNvPr>
          <p:cNvSpPr txBox="1"/>
          <p:nvPr/>
        </p:nvSpPr>
        <p:spPr>
          <a:xfrm>
            <a:off x="685800" y="423582"/>
            <a:ext cx="7913594" cy="4447371"/>
          </a:xfrm>
          <a:prstGeom prst="rect">
            <a:avLst/>
          </a:prstGeom>
          <a:noFill/>
        </p:spPr>
        <p:txBody>
          <a:bodyPr wrap="square" rtlCol="0">
            <a:spAutoFit/>
          </a:bodyPr>
          <a:lstStyle/>
          <a:p>
            <a:r>
              <a:rPr lang="en-US" sz="2000" dirty="0">
                <a:solidFill>
                  <a:schemeClr val="bg1"/>
                </a:solidFill>
                <a:latin typeface="Oswald Medium" panose="00000600000000000000" pitchFamily="2" charset="0"/>
              </a:rPr>
              <a:t>Introduction</a:t>
            </a:r>
            <a:r>
              <a:rPr lang="en-US" sz="2000" dirty="0">
                <a:solidFill>
                  <a:schemeClr val="bg1"/>
                </a:solidFill>
              </a:rPr>
              <a:t> </a:t>
            </a:r>
          </a:p>
          <a:p>
            <a:pPr algn="just"/>
            <a:r>
              <a:rPr lang="en-US" sz="1300" dirty="0">
                <a:solidFill>
                  <a:schemeClr val="bg1"/>
                </a:solidFill>
                <a:latin typeface="Open Sans" panose="020B0606030504020204" pitchFamily="34" charset="0"/>
                <a:ea typeface="Open Sans" panose="020B0606030504020204" pitchFamily="34" charset="0"/>
                <a:cs typeface="Open Sans" panose="020B0606030504020204" pitchFamily="34" charset="0"/>
              </a:rPr>
              <a:t>Wine quality is a crucial factor in the wine industry, influencing consumer preferences and market value. This Python script aims to develop a machine learning model for accurately predicting wine quality based on various physicochemical properties. By analyzing a dataset containing information about different wine samples, we explore features such as acidity levels, residual sugar, and alcohol content. Through data preprocessing and the implementation of a Random Forest Classifier, we train a predictive model to classify wines as good or bad quality. Additionally, we incorporate a user-friendly </a:t>
            </a:r>
            <a:r>
              <a:rPr lang="en-US" sz="13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Streamlit</a:t>
            </a:r>
            <a:r>
              <a:rPr lang="en-US" sz="1300" dirty="0">
                <a:solidFill>
                  <a:schemeClr val="bg1"/>
                </a:solidFill>
                <a:latin typeface="Open Sans" panose="020B0606030504020204" pitchFamily="34" charset="0"/>
                <a:ea typeface="Open Sans" panose="020B0606030504020204" pitchFamily="34" charset="0"/>
                <a:cs typeface="Open Sans" panose="020B0606030504020204" pitchFamily="34" charset="0"/>
              </a:rPr>
              <a:t> interface, allowing users to input specific wine characteristics and receive real-time quality predictions. This approach enhances our understanding of factors influencing wine quality and provides a practical tool for the wine industry.</a:t>
            </a:r>
          </a:p>
          <a:p>
            <a:pPr algn="l"/>
            <a:endParaRPr lang="en-US" dirty="0">
              <a:solidFill>
                <a:srgbClr val="F5F4EF"/>
              </a:solidFill>
              <a:latin typeface="Open Sans" panose="020B0606030504020204" pitchFamily="34" charset="0"/>
              <a:ea typeface="Open Sans" panose="020B0606030504020204" pitchFamily="34" charset="0"/>
              <a:cs typeface="Open Sans" panose="020B0606030504020204" pitchFamily="34" charset="0"/>
            </a:endParaRPr>
          </a:p>
          <a:p>
            <a:pPr algn="l"/>
            <a:r>
              <a:rPr lang="en-US" sz="2000" dirty="0">
                <a:solidFill>
                  <a:srgbClr val="F5F4EF"/>
                </a:solidFill>
                <a:latin typeface="Oswald Medium" panose="00000600000000000000" pitchFamily="2" charset="0"/>
                <a:ea typeface="Open Sans" panose="020B0606030504020204" pitchFamily="34" charset="0"/>
                <a:cs typeface="Open Sans" panose="020B0606030504020204" pitchFamily="34" charset="0"/>
              </a:rPr>
              <a:t>Objectives:</a:t>
            </a:r>
          </a:p>
          <a:p>
            <a:pPr marL="285750" indent="-285750" algn="just">
              <a:buFont typeface="Arial" panose="020B0604020202020204" pitchFamily="34" charset="0"/>
              <a:buChar char="•"/>
            </a:pP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Develop a robust machine learning model to accurately predict wine quality based on various physicochemical properties, such as acidity levels, residual sugar, and alcohol content.</a:t>
            </a:r>
          </a:p>
          <a:p>
            <a:pPr marL="285750" indent="-285750" algn="just">
              <a:buFont typeface="Arial" panose="020B0604020202020204" pitchFamily="34" charset="0"/>
              <a:buChar char="•"/>
            </a:pP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Perform comprehensive data analysis and visualization to gain insights into the dataset and understand the relationships between different features and wine quality.</a:t>
            </a:r>
          </a:p>
          <a:p>
            <a:pPr marL="285750" indent="-285750" algn="just">
              <a:buFont typeface="Arial" panose="020B0604020202020204" pitchFamily="34" charset="0"/>
              <a:buChar char="•"/>
            </a:pP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Create a user-friendly interface using </a:t>
            </a:r>
            <a:r>
              <a:rPr lang="en-US"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Streamlit</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allowing users to input specific wine characteristics and obtain real-time quality predictions, making the model accessible and practical for the wine industry.</a:t>
            </a:r>
          </a:p>
        </p:txBody>
      </p:sp>
    </p:spTree>
    <p:extLst>
      <p:ext uri="{BB962C8B-B14F-4D97-AF65-F5344CB8AC3E}">
        <p14:creationId xmlns:p14="http://schemas.microsoft.com/office/powerpoint/2010/main" val="274775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14"/>
        <p:cNvGrpSpPr/>
        <p:nvPr/>
      </p:nvGrpSpPr>
      <p:grpSpPr>
        <a:xfrm>
          <a:off x="0" y="0"/>
          <a:ext cx="0" cy="0"/>
          <a:chOff x="0" y="0"/>
          <a:chExt cx="0" cy="0"/>
        </a:xfrm>
      </p:grpSpPr>
      <p:sp>
        <p:nvSpPr>
          <p:cNvPr id="516" name="Google Shape;516;p70"/>
          <p:cNvSpPr txBox="1">
            <a:spLocks noGrp="1"/>
          </p:cNvSpPr>
          <p:nvPr>
            <p:ph type="title"/>
          </p:nvPr>
        </p:nvSpPr>
        <p:spPr>
          <a:xfrm>
            <a:off x="3570195" y="2123209"/>
            <a:ext cx="5479676" cy="1448411"/>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PROBLEM STATEMENT</a:t>
            </a:r>
            <a:endParaRPr dirty="0"/>
          </a:p>
        </p:txBody>
      </p:sp>
      <p:sp>
        <p:nvSpPr>
          <p:cNvPr id="4" name="Google Shape;527;p72">
            <a:extLst>
              <a:ext uri="{FF2B5EF4-FFF2-40B4-BE49-F238E27FC236}">
                <a16:creationId xmlns:a16="http://schemas.microsoft.com/office/drawing/2014/main" id="{B7A03262-6F60-4594-B44C-733ADF96AF56}"/>
              </a:ext>
            </a:extLst>
          </p:cNvPr>
          <p:cNvSpPr txBox="1">
            <a:spLocks/>
          </p:cNvSpPr>
          <p:nvPr/>
        </p:nvSpPr>
        <p:spPr>
          <a:xfrm>
            <a:off x="3940033" y="967009"/>
            <a:ext cx="2370000" cy="11562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6000" dirty="0">
                <a:solidFill>
                  <a:schemeClr val="accent1"/>
                </a:solidFill>
                <a:latin typeface="Oswald Medium" panose="00000600000000000000" pitchFamily="2" charset="0"/>
              </a:rPr>
              <a:t>02.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16"/>
                                        </p:tgtEl>
                                        <p:attrNameLst>
                                          <p:attrName>style.visibility</p:attrName>
                                        </p:attrNameLst>
                                      </p:cBhvr>
                                      <p:to>
                                        <p:strVal val="visible"/>
                                      </p:to>
                                    </p:set>
                                    <p:anim calcmode="lin" valueType="num">
                                      <p:cBhvr additive="base">
                                        <p:cTn id="7" dur="1000"/>
                                        <p:tgtEl>
                                          <p:spTgt spid="516"/>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619"/>
        <p:cNvGrpSpPr/>
        <p:nvPr/>
      </p:nvGrpSpPr>
      <p:grpSpPr>
        <a:xfrm>
          <a:off x="0" y="0"/>
          <a:ext cx="0" cy="0"/>
          <a:chOff x="0" y="0"/>
          <a:chExt cx="0" cy="0"/>
        </a:xfrm>
      </p:grpSpPr>
      <p:pic>
        <p:nvPicPr>
          <p:cNvPr id="620" name="Google Shape;620;p78"/>
          <p:cNvPicPr preferRelativeResize="0"/>
          <p:nvPr/>
        </p:nvPicPr>
        <p:blipFill rotWithShape="1">
          <a:blip r:embed="rId3">
            <a:alphaModFix/>
          </a:blip>
          <a:srcRect t="1008" b="8991"/>
          <a:stretch/>
        </p:blipFill>
        <p:spPr>
          <a:xfrm>
            <a:off x="0" y="0"/>
            <a:ext cx="4572000" cy="5143500"/>
          </a:xfrm>
          <a:prstGeom prst="rect">
            <a:avLst/>
          </a:prstGeom>
          <a:noFill/>
          <a:ln>
            <a:noFill/>
          </a:ln>
        </p:spPr>
      </p:pic>
      <p:sp>
        <p:nvSpPr>
          <p:cNvPr id="621" name="Google Shape;621;p78"/>
          <p:cNvSpPr txBox="1">
            <a:spLocks noGrp="1"/>
          </p:cNvSpPr>
          <p:nvPr>
            <p:ph type="subTitle" idx="4"/>
          </p:nvPr>
        </p:nvSpPr>
        <p:spPr>
          <a:xfrm>
            <a:off x="4834500" y="906233"/>
            <a:ext cx="431651" cy="28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 </a:t>
            </a:r>
            <a:endParaRPr dirty="0"/>
          </a:p>
        </p:txBody>
      </p:sp>
      <p:sp>
        <p:nvSpPr>
          <p:cNvPr id="622" name="Google Shape;622;p78"/>
          <p:cNvSpPr txBox="1">
            <a:spLocks noGrp="1"/>
          </p:cNvSpPr>
          <p:nvPr>
            <p:ph type="subTitle" idx="5"/>
          </p:nvPr>
        </p:nvSpPr>
        <p:spPr>
          <a:xfrm>
            <a:off x="4834500" y="2006023"/>
            <a:ext cx="408013" cy="28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 </a:t>
            </a:r>
            <a:endParaRPr dirty="0"/>
          </a:p>
        </p:txBody>
      </p:sp>
      <p:sp>
        <p:nvSpPr>
          <p:cNvPr id="623" name="Google Shape;623;p78"/>
          <p:cNvSpPr txBox="1">
            <a:spLocks noGrp="1"/>
          </p:cNvSpPr>
          <p:nvPr>
            <p:ph type="subTitle" idx="6"/>
          </p:nvPr>
        </p:nvSpPr>
        <p:spPr>
          <a:xfrm>
            <a:off x="4846320" y="3591463"/>
            <a:ext cx="431651" cy="28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 </a:t>
            </a:r>
            <a:endParaRPr dirty="0"/>
          </a:p>
        </p:txBody>
      </p:sp>
      <p:sp>
        <p:nvSpPr>
          <p:cNvPr id="624" name="Google Shape;624;p78"/>
          <p:cNvSpPr txBox="1">
            <a:spLocks noGrp="1"/>
          </p:cNvSpPr>
          <p:nvPr>
            <p:ph type="subTitle" idx="3"/>
          </p:nvPr>
        </p:nvSpPr>
        <p:spPr>
          <a:xfrm>
            <a:off x="5328572" y="3442142"/>
            <a:ext cx="3748183" cy="914400"/>
          </a:xfrm>
          <a:prstGeom prst="rect">
            <a:avLst/>
          </a:prstGeom>
        </p:spPr>
        <p:txBody>
          <a:bodyPr spcFirstLastPara="1" wrap="square" lIns="91425" tIns="91425" rIns="91425" bIns="91425" anchor="ctr" anchorCtr="0">
            <a:noAutofit/>
          </a:bodyPr>
          <a:lstStyle/>
          <a:p>
            <a:pPr marL="0" lvl="0" indent="0"/>
            <a:r>
              <a:rPr lang="en-US" sz="1200" dirty="0">
                <a:solidFill>
                  <a:schemeClr val="bg1">
                    <a:lumMod val="85000"/>
                  </a:schemeClr>
                </a:solidFill>
              </a:rPr>
              <a:t>The proposed solution involves integrating the predictive model into a user-friendly interface, providing a reliable and consistent approach to wine quality assessment, enabling informed decisions for industry stakeholders, optimizing production processes, and </a:t>
            </a:r>
          </a:p>
          <a:p>
            <a:pPr marL="0" lvl="0" indent="0"/>
            <a:r>
              <a:rPr lang="en-US" sz="1200" dirty="0">
                <a:solidFill>
                  <a:schemeClr val="bg1">
                    <a:lumMod val="85000"/>
                  </a:schemeClr>
                </a:solidFill>
              </a:rPr>
              <a:t>enhancing consumer satisfaction.</a:t>
            </a:r>
          </a:p>
        </p:txBody>
      </p:sp>
      <p:sp>
        <p:nvSpPr>
          <p:cNvPr id="625" name="Google Shape;625;p78"/>
          <p:cNvSpPr txBox="1">
            <a:spLocks noGrp="1"/>
          </p:cNvSpPr>
          <p:nvPr>
            <p:ph type="subTitle" idx="1"/>
          </p:nvPr>
        </p:nvSpPr>
        <p:spPr>
          <a:xfrm>
            <a:off x="5328569" y="537148"/>
            <a:ext cx="3748186" cy="1021671"/>
          </a:xfrm>
          <a:prstGeom prst="rect">
            <a:avLst/>
          </a:prstGeom>
        </p:spPr>
        <p:txBody>
          <a:bodyPr spcFirstLastPara="1" wrap="square" lIns="91425" tIns="91425" rIns="91425" bIns="91425" anchor="ctr" anchorCtr="0">
            <a:noAutofit/>
          </a:bodyPr>
          <a:lstStyle/>
          <a:p>
            <a:pPr marL="0" lvl="0" indent="0"/>
            <a:r>
              <a:rPr lang="en-US" sz="1200" dirty="0">
                <a:solidFill>
                  <a:schemeClr val="bg1">
                    <a:lumMod val="85000"/>
                  </a:schemeClr>
                </a:solidFill>
              </a:rPr>
              <a:t>The wine industry lacks an objective and efficient method to assess wine quality, currently relying on subjective evaluations by experts, which can be time-consuming and prone to bias.</a:t>
            </a:r>
          </a:p>
        </p:txBody>
      </p:sp>
      <p:sp>
        <p:nvSpPr>
          <p:cNvPr id="626" name="Google Shape;626;p78"/>
          <p:cNvSpPr txBox="1">
            <a:spLocks noGrp="1"/>
          </p:cNvSpPr>
          <p:nvPr>
            <p:ph type="subTitle" idx="2"/>
          </p:nvPr>
        </p:nvSpPr>
        <p:spPr>
          <a:xfrm>
            <a:off x="5328569" y="1832323"/>
            <a:ext cx="3748186" cy="914400"/>
          </a:xfrm>
          <a:prstGeom prst="rect">
            <a:avLst/>
          </a:prstGeom>
        </p:spPr>
        <p:txBody>
          <a:bodyPr spcFirstLastPara="1" wrap="square" lIns="91425" tIns="91425" rIns="91425" bIns="91425" anchor="ctr" anchorCtr="0">
            <a:noAutofit/>
          </a:bodyPr>
          <a:lstStyle/>
          <a:p>
            <a:pPr marL="0" lvl="0" indent="0"/>
            <a:r>
              <a:rPr lang="en-US" sz="1200" dirty="0">
                <a:solidFill>
                  <a:schemeClr val="bg1">
                    <a:lumMod val="85000"/>
                  </a:schemeClr>
                </a:solidFill>
              </a:rPr>
              <a:t>The project aims to develop a machine learning model capable of accurately predicting wine quality based on measurable physicochemical properties, such as acidity levels, residual sugar, and alcohol content, by leveraging data analysis techniques and machine learning algorithms.</a:t>
            </a:r>
            <a:endParaRPr sz="1200" dirty="0">
              <a:solidFill>
                <a:schemeClr val="bg1">
                  <a:lumMod val="85000"/>
                </a:schemeClr>
              </a:solidFill>
            </a:endParaRPr>
          </a:p>
        </p:txBody>
      </p:sp>
      <p:cxnSp>
        <p:nvCxnSpPr>
          <p:cNvPr id="627" name="Google Shape;627;p78"/>
          <p:cNvCxnSpPr/>
          <p:nvPr/>
        </p:nvCxnSpPr>
        <p:spPr>
          <a:xfrm>
            <a:off x="5278333" y="761633"/>
            <a:ext cx="0" cy="572700"/>
          </a:xfrm>
          <a:prstGeom prst="straightConnector1">
            <a:avLst/>
          </a:prstGeom>
          <a:noFill/>
          <a:ln w="19050" cap="flat" cmpd="sng">
            <a:solidFill>
              <a:schemeClr val="accent1"/>
            </a:solidFill>
            <a:prstDash val="solid"/>
            <a:round/>
            <a:headEnd type="none" w="med" len="med"/>
            <a:tailEnd type="none" w="med" len="med"/>
          </a:ln>
        </p:spPr>
      </p:cxnSp>
      <p:pic>
        <p:nvPicPr>
          <p:cNvPr id="628" name="Google Shape;628;p78"/>
          <p:cNvPicPr preferRelativeResize="0"/>
          <p:nvPr/>
        </p:nvPicPr>
        <p:blipFill rotWithShape="1">
          <a:blip r:embed="rId4">
            <a:alphaModFix amt="72000"/>
          </a:blip>
          <a:srcRect l="17416" t="30128"/>
          <a:stretch/>
        </p:blipFill>
        <p:spPr>
          <a:xfrm>
            <a:off x="0" y="0"/>
            <a:ext cx="2237326" cy="1225100"/>
          </a:xfrm>
          <a:prstGeom prst="rect">
            <a:avLst/>
          </a:prstGeom>
          <a:noFill/>
          <a:ln>
            <a:noFill/>
          </a:ln>
        </p:spPr>
      </p:pic>
      <p:cxnSp>
        <p:nvCxnSpPr>
          <p:cNvPr id="629" name="Google Shape;629;p78"/>
          <p:cNvCxnSpPr>
            <a:cxnSpLocks/>
          </p:cNvCxnSpPr>
          <p:nvPr/>
        </p:nvCxnSpPr>
        <p:spPr>
          <a:xfrm>
            <a:off x="5278333" y="1929353"/>
            <a:ext cx="0" cy="572100"/>
          </a:xfrm>
          <a:prstGeom prst="straightConnector1">
            <a:avLst/>
          </a:prstGeom>
          <a:noFill/>
          <a:ln w="19050" cap="flat" cmpd="sng">
            <a:solidFill>
              <a:schemeClr val="accent1"/>
            </a:solidFill>
            <a:prstDash val="solid"/>
            <a:round/>
            <a:headEnd type="none" w="med" len="med"/>
            <a:tailEnd type="none" w="med" len="med"/>
          </a:ln>
        </p:spPr>
      </p:cxnSp>
      <p:cxnSp>
        <p:nvCxnSpPr>
          <p:cNvPr id="630" name="Google Shape;630;p78"/>
          <p:cNvCxnSpPr/>
          <p:nvPr/>
        </p:nvCxnSpPr>
        <p:spPr>
          <a:xfrm>
            <a:off x="5277971" y="3471242"/>
            <a:ext cx="0" cy="572700"/>
          </a:xfrm>
          <a:prstGeom prst="straightConnector1">
            <a:avLst/>
          </a:prstGeom>
          <a:noFill/>
          <a:ln w="19050" cap="flat" cmpd="sng">
            <a:solidFill>
              <a:schemeClr val="accent1"/>
            </a:solidFill>
            <a:prstDash val="solid"/>
            <a:round/>
            <a:headEnd type="none" w="med" len="med"/>
            <a:tailEnd type="none" w="med" len="med"/>
          </a:ln>
        </p:spPr>
      </p:cxnSp>
      <p:sp>
        <p:nvSpPr>
          <p:cNvPr id="631" name="Google Shape;631;p78"/>
          <p:cNvSpPr txBox="1">
            <a:spLocks noGrp="1"/>
          </p:cNvSpPr>
          <p:nvPr>
            <p:ph type="title"/>
          </p:nvPr>
        </p:nvSpPr>
        <p:spPr>
          <a:xfrm>
            <a:off x="584752" y="1275673"/>
            <a:ext cx="3145800" cy="20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IN" sz="4600" dirty="0"/>
              <a:t>PROBLEM</a:t>
            </a:r>
            <a:br>
              <a:rPr lang="en-IN" sz="4600" dirty="0"/>
            </a:br>
            <a:r>
              <a:rPr lang="en-IN" dirty="0"/>
              <a:t>STATEMENT</a:t>
            </a:r>
            <a:endParaRPr lang="en-IN" sz="46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1000"/>
                                        <p:tgtEl>
                                          <p:spTgt spid="631"/>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621"/>
                                        </p:tgtEl>
                                        <p:attrNameLst>
                                          <p:attrName>style.visibility</p:attrName>
                                        </p:attrNameLst>
                                      </p:cBhvr>
                                      <p:to>
                                        <p:strVal val="visible"/>
                                      </p:to>
                                    </p:set>
                                    <p:animEffect transition="in" filter="fade">
                                      <p:cBhvr>
                                        <p:cTn id="10" dur="1000"/>
                                        <p:tgtEl>
                                          <p:spTgt spid="621"/>
                                        </p:tgtEl>
                                      </p:cBhvr>
                                    </p:animEffect>
                                  </p:childTnLst>
                                </p:cTn>
                              </p:par>
                              <p:par>
                                <p:cTn id="11" presetID="10" presetClass="entr" presetSubtype="0" fill="hold" nodeType="withEffect">
                                  <p:stCondLst>
                                    <p:cond delay="0"/>
                                  </p:stCondLst>
                                  <p:childTnLst>
                                    <p:set>
                                      <p:cBhvr>
                                        <p:cTn id="12" dur="1" fill="hold">
                                          <p:stCondLst>
                                            <p:cond delay="0"/>
                                          </p:stCondLst>
                                        </p:cTn>
                                        <p:tgtEl>
                                          <p:spTgt spid="622"/>
                                        </p:tgtEl>
                                        <p:attrNameLst>
                                          <p:attrName>style.visibility</p:attrName>
                                        </p:attrNameLst>
                                      </p:cBhvr>
                                      <p:to>
                                        <p:strVal val="visible"/>
                                      </p:to>
                                    </p:set>
                                    <p:animEffect transition="in" filter="fade">
                                      <p:cBhvr>
                                        <p:cTn id="13" dur="1000"/>
                                        <p:tgtEl>
                                          <p:spTgt spid="622"/>
                                        </p:tgtEl>
                                      </p:cBhvr>
                                    </p:animEffect>
                                  </p:childTnLst>
                                </p:cTn>
                              </p:par>
                              <p:par>
                                <p:cTn id="14" presetID="10" presetClass="entr" presetSubtype="0" fill="hold" nodeType="withEffect">
                                  <p:stCondLst>
                                    <p:cond delay="0"/>
                                  </p:stCondLst>
                                  <p:childTnLst>
                                    <p:set>
                                      <p:cBhvr>
                                        <p:cTn id="15" dur="1" fill="hold">
                                          <p:stCondLst>
                                            <p:cond delay="0"/>
                                          </p:stCondLst>
                                        </p:cTn>
                                        <p:tgtEl>
                                          <p:spTgt spid="623"/>
                                        </p:tgtEl>
                                        <p:attrNameLst>
                                          <p:attrName>style.visibility</p:attrName>
                                        </p:attrNameLst>
                                      </p:cBhvr>
                                      <p:to>
                                        <p:strVal val="visible"/>
                                      </p:to>
                                    </p:set>
                                    <p:animEffect transition="in" filter="fade">
                                      <p:cBhvr>
                                        <p:cTn id="16" dur="1000"/>
                                        <p:tgtEl>
                                          <p:spTgt spid="623"/>
                                        </p:tgtEl>
                                      </p:cBhvr>
                                    </p:animEffect>
                                  </p:childTnLst>
                                </p:cTn>
                              </p:par>
                              <p:par>
                                <p:cTn id="17" presetID="10" presetClass="entr" presetSubtype="0" fill="hold" nodeType="withEffect">
                                  <p:stCondLst>
                                    <p:cond delay="0"/>
                                  </p:stCondLst>
                                  <p:childTnLst>
                                    <p:set>
                                      <p:cBhvr>
                                        <p:cTn id="18" dur="1" fill="hold">
                                          <p:stCondLst>
                                            <p:cond delay="0"/>
                                          </p:stCondLst>
                                        </p:cTn>
                                        <p:tgtEl>
                                          <p:spTgt spid="624"/>
                                        </p:tgtEl>
                                        <p:attrNameLst>
                                          <p:attrName>style.visibility</p:attrName>
                                        </p:attrNameLst>
                                      </p:cBhvr>
                                      <p:to>
                                        <p:strVal val="visible"/>
                                      </p:to>
                                    </p:set>
                                    <p:animEffect transition="in" filter="fade">
                                      <p:cBhvr>
                                        <p:cTn id="19" dur="1000"/>
                                        <p:tgtEl>
                                          <p:spTgt spid="624"/>
                                        </p:tgtEl>
                                      </p:cBhvr>
                                    </p:animEffect>
                                  </p:childTnLst>
                                </p:cTn>
                              </p:par>
                              <p:par>
                                <p:cTn id="20" presetID="10" presetClass="entr" presetSubtype="0" fill="hold" nodeType="withEffect">
                                  <p:stCondLst>
                                    <p:cond delay="0"/>
                                  </p:stCondLst>
                                  <p:childTnLst>
                                    <p:set>
                                      <p:cBhvr>
                                        <p:cTn id="21" dur="1" fill="hold">
                                          <p:stCondLst>
                                            <p:cond delay="0"/>
                                          </p:stCondLst>
                                        </p:cTn>
                                        <p:tgtEl>
                                          <p:spTgt spid="625"/>
                                        </p:tgtEl>
                                        <p:attrNameLst>
                                          <p:attrName>style.visibility</p:attrName>
                                        </p:attrNameLst>
                                      </p:cBhvr>
                                      <p:to>
                                        <p:strVal val="visible"/>
                                      </p:to>
                                    </p:set>
                                    <p:animEffect transition="in" filter="fade">
                                      <p:cBhvr>
                                        <p:cTn id="22" dur="1000"/>
                                        <p:tgtEl>
                                          <p:spTgt spid="625"/>
                                        </p:tgtEl>
                                      </p:cBhvr>
                                    </p:animEffect>
                                  </p:childTnLst>
                                </p:cTn>
                              </p:par>
                              <p:par>
                                <p:cTn id="23" presetID="10" presetClass="entr" presetSubtype="0" fill="hold" nodeType="withEffect">
                                  <p:stCondLst>
                                    <p:cond delay="0"/>
                                  </p:stCondLst>
                                  <p:childTnLst>
                                    <p:set>
                                      <p:cBhvr>
                                        <p:cTn id="24" dur="1" fill="hold">
                                          <p:stCondLst>
                                            <p:cond delay="0"/>
                                          </p:stCondLst>
                                        </p:cTn>
                                        <p:tgtEl>
                                          <p:spTgt spid="626"/>
                                        </p:tgtEl>
                                        <p:attrNameLst>
                                          <p:attrName>style.visibility</p:attrName>
                                        </p:attrNameLst>
                                      </p:cBhvr>
                                      <p:to>
                                        <p:strVal val="visible"/>
                                      </p:to>
                                    </p:set>
                                    <p:animEffect transition="in" filter="fade">
                                      <p:cBhvr>
                                        <p:cTn id="25" dur="1000"/>
                                        <p:tgtEl>
                                          <p:spTgt spid="626"/>
                                        </p:tgtEl>
                                      </p:cBhvr>
                                    </p:animEffect>
                                  </p:childTnLst>
                                </p:cTn>
                              </p:par>
                              <p:par>
                                <p:cTn id="26" presetID="10" presetClass="entr" presetSubtype="0" fill="hold" nodeType="withEffect">
                                  <p:stCondLst>
                                    <p:cond delay="0"/>
                                  </p:stCondLst>
                                  <p:childTnLst>
                                    <p:set>
                                      <p:cBhvr>
                                        <p:cTn id="27" dur="1" fill="hold">
                                          <p:stCondLst>
                                            <p:cond delay="0"/>
                                          </p:stCondLst>
                                        </p:cTn>
                                        <p:tgtEl>
                                          <p:spTgt spid="627"/>
                                        </p:tgtEl>
                                        <p:attrNameLst>
                                          <p:attrName>style.visibility</p:attrName>
                                        </p:attrNameLst>
                                      </p:cBhvr>
                                      <p:to>
                                        <p:strVal val="visible"/>
                                      </p:to>
                                    </p:set>
                                    <p:animEffect transition="in" filter="fade">
                                      <p:cBhvr>
                                        <p:cTn id="28" dur="1000"/>
                                        <p:tgtEl>
                                          <p:spTgt spid="627"/>
                                        </p:tgtEl>
                                      </p:cBhvr>
                                    </p:animEffect>
                                  </p:childTnLst>
                                </p:cTn>
                              </p:par>
                              <p:par>
                                <p:cTn id="29" presetID="10" presetClass="entr" presetSubtype="0" fill="hold" nodeType="withEffect">
                                  <p:stCondLst>
                                    <p:cond delay="0"/>
                                  </p:stCondLst>
                                  <p:childTnLst>
                                    <p:set>
                                      <p:cBhvr>
                                        <p:cTn id="30" dur="1" fill="hold">
                                          <p:stCondLst>
                                            <p:cond delay="0"/>
                                          </p:stCondLst>
                                        </p:cTn>
                                        <p:tgtEl>
                                          <p:spTgt spid="629"/>
                                        </p:tgtEl>
                                        <p:attrNameLst>
                                          <p:attrName>style.visibility</p:attrName>
                                        </p:attrNameLst>
                                      </p:cBhvr>
                                      <p:to>
                                        <p:strVal val="visible"/>
                                      </p:to>
                                    </p:set>
                                    <p:animEffect transition="in" filter="fade">
                                      <p:cBhvr>
                                        <p:cTn id="31" dur="1000"/>
                                        <p:tgtEl>
                                          <p:spTgt spid="629"/>
                                        </p:tgtEl>
                                      </p:cBhvr>
                                    </p:animEffect>
                                  </p:childTnLst>
                                </p:cTn>
                              </p:par>
                              <p:par>
                                <p:cTn id="32" presetID="10" presetClass="entr" presetSubtype="0" fill="hold" nodeType="withEffect">
                                  <p:stCondLst>
                                    <p:cond delay="0"/>
                                  </p:stCondLst>
                                  <p:childTnLst>
                                    <p:set>
                                      <p:cBhvr>
                                        <p:cTn id="33" dur="1" fill="hold">
                                          <p:stCondLst>
                                            <p:cond delay="0"/>
                                          </p:stCondLst>
                                        </p:cTn>
                                        <p:tgtEl>
                                          <p:spTgt spid="630"/>
                                        </p:tgtEl>
                                        <p:attrNameLst>
                                          <p:attrName>style.visibility</p:attrName>
                                        </p:attrNameLst>
                                      </p:cBhvr>
                                      <p:to>
                                        <p:strVal val="visible"/>
                                      </p:to>
                                    </p:set>
                                    <p:animEffect transition="in" filter="fade">
                                      <p:cBhvr>
                                        <p:cTn id="34" dur="1000"/>
                                        <p:tgtEl>
                                          <p:spTgt spid="630"/>
                                        </p:tgtEl>
                                      </p:cBhvr>
                                    </p:animEffect>
                                  </p:childTnLst>
                                </p:cTn>
                              </p:par>
                              <p:par>
                                <p:cTn id="35" presetID="2" presetClass="entr" presetSubtype="4" fill="hold" nodeType="withEffect">
                                  <p:stCondLst>
                                    <p:cond delay="0"/>
                                  </p:stCondLst>
                                  <p:childTnLst>
                                    <p:set>
                                      <p:cBhvr>
                                        <p:cTn id="36" dur="1" fill="hold">
                                          <p:stCondLst>
                                            <p:cond delay="0"/>
                                          </p:stCondLst>
                                        </p:cTn>
                                        <p:tgtEl>
                                          <p:spTgt spid="620"/>
                                        </p:tgtEl>
                                        <p:attrNameLst>
                                          <p:attrName>style.visibility</p:attrName>
                                        </p:attrNameLst>
                                      </p:cBhvr>
                                      <p:to>
                                        <p:strVal val="visible"/>
                                      </p:to>
                                    </p:set>
                                    <p:anim calcmode="lin" valueType="num">
                                      <p:cBhvr additive="base">
                                        <p:cTn id="37" dur="1000"/>
                                        <p:tgtEl>
                                          <p:spTgt spid="6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88"/>
        <p:cNvGrpSpPr/>
        <p:nvPr/>
      </p:nvGrpSpPr>
      <p:grpSpPr>
        <a:xfrm>
          <a:off x="0" y="0"/>
          <a:ext cx="0" cy="0"/>
          <a:chOff x="0" y="0"/>
          <a:chExt cx="0" cy="0"/>
        </a:xfrm>
      </p:grpSpPr>
      <p:sp>
        <p:nvSpPr>
          <p:cNvPr id="1389" name="Google Shape;1389;p83"/>
          <p:cNvSpPr txBox="1">
            <a:spLocks noGrp="1"/>
          </p:cNvSpPr>
          <p:nvPr>
            <p:ph type="title" idx="2"/>
          </p:nvPr>
        </p:nvSpPr>
        <p:spPr>
          <a:xfrm>
            <a:off x="6063955" y="1957725"/>
            <a:ext cx="2370000" cy="115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03.</a:t>
            </a:r>
            <a:endParaRPr dirty="0"/>
          </a:p>
        </p:txBody>
      </p:sp>
      <p:sp>
        <p:nvSpPr>
          <p:cNvPr id="1390" name="Google Shape;1390;p83"/>
          <p:cNvSpPr txBox="1">
            <a:spLocks noGrp="1"/>
          </p:cNvSpPr>
          <p:nvPr>
            <p:ph type="title"/>
          </p:nvPr>
        </p:nvSpPr>
        <p:spPr>
          <a:xfrm>
            <a:off x="4642290" y="2945712"/>
            <a:ext cx="3858900" cy="1687187"/>
          </a:xfrm>
          <a:prstGeom prst="rect">
            <a:avLst/>
          </a:prstGeom>
        </p:spPr>
        <p:txBody>
          <a:bodyPr spcFirstLastPara="1" wrap="square" lIns="91425" tIns="91425" rIns="91425" bIns="91425" anchor="t" anchorCtr="0">
            <a:noAutofit/>
          </a:bodyPr>
          <a:lstStyle/>
          <a:p>
            <a:r>
              <a:rPr lang="en-IN" sz="5400" dirty="0"/>
              <a:t>DATA</a:t>
            </a:r>
            <a:br>
              <a:rPr lang="en-IN" sz="5400" dirty="0"/>
            </a:br>
            <a:r>
              <a:rPr lang="en-IN" sz="5400" dirty="0"/>
              <a:t>DESCRIPTION</a:t>
            </a:r>
          </a:p>
        </p:txBody>
      </p:sp>
      <p:pic>
        <p:nvPicPr>
          <p:cNvPr id="1392" name="Google Shape;1392;p83"/>
          <p:cNvPicPr preferRelativeResize="0"/>
          <p:nvPr/>
        </p:nvPicPr>
        <p:blipFill rotWithShape="1">
          <a:blip r:embed="rId3">
            <a:alphaModFix/>
          </a:blip>
          <a:srcRect l="20333" r="20333"/>
          <a:stretch/>
        </p:blipFill>
        <p:spPr>
          <a:xfrm flipH="1">
            <a:off x="0" y="0"/>
            <a:ext cx="4572001" cy="5143502"/>
          </a:xfrm>
          <a:prstGeom prst="rect">
            <a:avLst/>
          </a:prstGeom>
          <a:noFill/>
          <a:ln>
            <a:noFill/>
          </a:ln>
        </p:spPr>
      </p:pic>
      <p:pic>
        <p:nvPicPr>
          <p:cNvPr id="1393" name="Google Shape;1393;p83"/>
          <p:cNvPicPr preferRelativeResize="0"/>
          <p:nvPr/>
        </p:nvPicPr>
        <p:blipFill rotWithShape="1">
          <a:blip r:embed="rId4">
            <a:alphaModFix/>
          </a:blip>
          <a:srcRect t="16777"/>
          <a:stretch/>
        </p:blipFill>
        <p:spPr>
          <a:xfrm>
            <a:off x="713225" y="-2978"/>
            <a:ext cx="1828801" cy="1702801"/>
          </a:xfrm>
          <a:prstGeom prst="rect">
            <a:avLst/>
          </a:prstGeom>
          <a:noFill/>
          <a:ln>
            <a:noFill/>
          </a:ln>
        </p:spPr>
      </p:pic>
      <p:pic>
        <p:nvPicPr>
          <p:cNvPr id="1394" name="Google Shape;1394;p83"/>
          <p:cNvPicPr preferRelativeResize="0"/>
          <p:nvPr/>
        </p:nvPicPr>
        <p:blipFill rotWithShape="1">
          <a:blip r:embed="rId5">
            <a:alphaModFix amt="85000"/>
          </a:blip>
          <a:srcRect r="78523"/>
          <a:stretch/>
        </p:blipFill>
        <p:spPr>
          <a:xfrm rot="5400000">
            <a:off x="918900" y="3770899"/>
            <a:ext cx="510599" cy="2234601"/>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390"/>
                                        </p:tgtEl>
                                        <p:attrNameLst>
                                          <p:attrName>style.visibility</p:attrName>
                                        </p:attrNameLst>
                                      </p:cBhvr>
                                      <p:to>
                                        <p:strVal val="visible"/>
                                      </p:to>
                                    </p:set>
                                    <p:anim calcmode="lin" valueType="num">
                                      <p:cBhvr additive="base">
                                        <p:cTn id="7" dur="1000"/>
                                        <p:tgtEl>
                                          <p:spTgt spid="1390"/>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1389"/>
                                        </p:tgtEl>
                                        <p:attrNameLst>
                                          <p:attrName>style.visibility</p:attrName>
                                        </p:attrNameLst>
                                      </p:cBhvr>
                                      <p:to>
                                        <p:strVal val="visible"/>
                                      </p:to>
                                    </p:set>
                                    <p:animEffect transition="in" filter="fade">
                                      <p:cBhvr>
                                        <p:cTn id="10" dur="1000"/>
                                        <p:tgtEl>
                                          <p:spTgt spid="1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1806"/>
        <p:cNvGrpSpPr/>
        <p:nvPr/>
      </p:nvGrpSpPr>
      <p:grpSpPr>
        <a:xfrm>
          <a:off x="0" y="0"/>
          <a:ext cx="0" cy="0"/>
          <a:chOff x="0" y="0"/>
          <a:chExt cx="0" cy="0"/>
        </a:xfrm>
      </p:grpSpPr>
      <p:sp>
        <p:nvSpPr>
          <p:cNvPr id="11807" name="Google Shape;11807;p117"/>
          <p:cNvSpPr txBox="1">
            <a:spLocks noGrp="1"/>
          </p:cNvSpPr>
          <p:nvPr>
            <p:ph type="subTitle" idx="3"/>
          </p:nvPr>
        </p:nvSpPr>
        <p:spPr>
          <a:xfrm>
            <a:off x="1962531" y="3692425"/>
            <a:ext cx="4501625" cy="914400"/>
          </a:xfrm>
          <a:prstGeom prst="rect">
            <a:avLst/>
          </a:prstGeom>
        </p:spPr>
        <p:txBody>
          <a:bodyPr spcFirstLastPara="1" wrap="square" lIns="91425" tIns="91425" rIns="91425" bIns="91425" anchor="ctr" anchorCtr="0">
            <a:noAutofit/>
          </a:bodyPr>
          <a:lstStyle/>
          <a:p>
            <a:pPr marL="0" lvl="0" indent="0">
              <a:buClr>
                <a:schemeClr val="dk1"/>
              </a:buClr>
              <a:buSzPts val="1100"/>
            </a:pPr>
            <a:r>
              <a:rPr lang="en-US" sz="1200" dirty="0">
                <a:solidFill>
                  <a:schemeClr val="bg1">
                    <a:lumMod val="85000"/>
                  </a:schemeClr>
                </a:solidFill>
              </a:rPr>
              <a:t>The dataset's target variable, "quality," denotes wine quality as either good (score of 7 or higher, labeled as 1) or bad (score below 7, labeled as 0).</a:t>
            </a:r>
            <a:endParaRPr sz="1100" dirty="0">
              <a:solidFill>
                <a:schemeClr val="bg1">
                  <a:lumMod val="85000"/>
                </a:schemeClr>
              </a:solidFill>
            </a:endParaRPr>
          </a:p>
        </p:txBody>
      </p:sp>
      <p:sp>
        <p:nvSpPr>
          <p:cNvPr id="11808" name="Google Shape;11808;p117"/>
          <p:cNvSpPr txBox="1">
            <a:spLocks noGrp="1"/>
          </p:cNvSpPr>
          <p:nvPr>
            <p:ph type="subTitle" idx="6"/>
          </p:nvPr>
        </p:nvSpPr>
        <p:spPr>
          <a:xfrm>
            <a:off x="7458161" y="2947565"/>
            <a:ext cx="1024200" cy="28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Features</a:t>
            </a:r>
            <a:endParaRPr dirty="0"/>
          </a:p>
        </p:txBody>
      </p:sp>
      <p:sp>
        <p:nvSpPr>
          <p:cNvPr id="11809" name="Google Shape;11809;p117"/>
          <p:cNvSpPr txBox="1">
            <a:spLocks noGrp="1"/>
          </p:cNvSpPr>
          <p:nvPr>
            <p:ph type="subTitle" idx="1"/>
          </p:nvPr>
        </p:nvSpPr>
        <p:spPr>
          <a:xfrm>
            <a:off x="1962531" y="1864425"/>
            <a:ext cx="4075195" cy="914400"/>
          </a:xfrm>
          <a:prstGeom prst="rect">
            <a:avLst/>
          </a:prstGeom>
        </p:spPr>
        <p:txBody>
          <a:bodyPr spcFirstLastPara="1" wrap="square" lIns="91425" tIns="91425" rIns="91425" bIns="91425" anchor="ctr" anchorCtr="0">
            <a:noAutofit/>
          </a:bodyPr>
          <a:lstStyle/>
          <a:p>
            <a:pPr marL="0" lvl="0" indent="0"/>
            <a:r>
              <a:rPr lang="en-US" sz="1200" dirty="0">
                <a:solidFill>
                  <a:schemeClr val="bg1">
                    <a:lumMod val="85000"/>
                  </a:schemeClr>
                </a:solidFill>
              </a:rPr>
              <a:t>The dataset used in the code is named "WineQT.csv" and is loaded from a CSV file. The source or origin of the dataset is not explicitly mentioned in the code.</a:t>
            </a:r>
            <a:endParaRPr sz="1200" dirty="0">
              <a:solidFill>
                <a:schemeClr val="bg1">
                  <a:lumMod val="85000"/>
                </a:schemeClr>
              </a:solidFill>
            </a:endParaRPr>
          </a:p>
        </p:txBody>
      </p:sp>
      <p:sp>
        <p:nvSpPr>
          <p:cNvPr id="11810" name="Google Shape;11810;p117"/>
          <p:cNvSpPr txBox="1">
            <a:spLocks noGrp="1"/>
          </p:cNvSpPr>
          <p:nvPr>
            <p:ph type="subTitle" idx="2"/>
          </p:nvPr>
        </p:nvSpPr>
        <p:spPr>
          <a:xfrm>
            <a:off x="704568" y="2093256"/>
            <a:ext cx="1024200" cy="283500"/>
          </a:xfrm>
          <a:prstGeom prst="rect">
            <a:avLst/>
          </a:prstGeom>
        </p:spPr>
        <p:txBody>
          <a:bodyPr spcFirstLastPara="1" wrap="square" lIns="91425" tIns="91425" rIns="91425" bIns="91425" anchor="ctr" anchorCtr="0">
            <a:noAutofit/>
          </a:bodyPr>
          <a:lstStyle/>
          <a:p>
            <a:pPr marL="0" lvl="0" indent="0" algn="ctr"/>
            <a:r>
              <a:rPr lang="en-IN" dirty="0"/>
              <a:t>Dataset Source</a:t>
            </a:r>
            <a:endParaRPr dirty="0"/>
          </a:p>
        </p:txBody>
      </p:sp>
      <p:sp>
        <p:nvSpPr>
          <p:cNvPr id="11811" name="Google Shape;11811;p117"/>
          <p:cNvSpPr txBox="1">
            <a:spLocks noGrp="1"/>
          </p:cNvSpPr>
          <p:nvPr>
            <p:ph type="subTitle" idx="4"/>
          </p:nvPr>
        </p:nvSpPr>
        <p:spPr>
          <a:xfrm>
            <a:off x="661639" y="3863275"/>
            <a:ext cx="1024200" cy="28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Target Variable</a:t>
            </a:r>
            <a:endParaRPr dirty="0"/>
          </a:p>
        </p:txBody>
      </p:sp>
      <p:sp>
        <p:nvSpPr>
          <p:cNvPr id="11812" name="Google Shape;11812;p117"/>
          <p:cNvSpPr txBox="1">
            <a:spLocks noGrp="1"/>
          </p:cNvSpPr>
          <p:nvPr>
            <p:ph type="subTitle" idx="5"/>
          </p:nvPr>
        </p:nvSpPr>
        <p:spPr>
          <a:xfrm>
            <a:off x="2140104" y="2778425"/>
            <a:ext cx="5035419" cy="914400"/>
          </a:xfrm>
          <a:prstGeom prst="rect">
            <a:avLst/>
          </a:prstGeom>
        </p:spPr>
        <p:txBody>
          <a:bodyPr spcFirstLastPara="1" wrap="square" lIns="91425" tIns="91425" rIns="91425" bIns="91425" anchor="ctr" anchorCtr="0">
            <a:noAutofit/>
          </a:bodyPr>
          <a:lstStyle/>
          <a:p>
            <a:pPr marL="0" lvl="0" indent="0" algn="just">
              <a:buClr>
                <a:schemeClr val="dk1"/>
              </a:buClr>
              <a:buSzPts val="1100"/>
            </a:pPr>
            <a:r>
              <a:rPr lang="en-IN" sz="1200" dirty="0">
                <a:solidFill>
                  <a:schemeClr val="bg1">
                    <a:lumMod val="85000"/>
                  </a:schemeClr>
                </a:solidFill>
              </a:rPr>
              <a:t>The dataset contains 12 features related to the properties of wine samples. These features include fixed acidity, volatile acidity, citric acid, residual sugar, chlorides, free sulphur dioxide, total sulphur dioxide, density, pH, sulphates, and alcohol content.</a:t>
            </a:r>
          </a:p>
        </p:txBody>
      </p:sp>
      <p:cxnSp>
        <p:nvCxnSpPr>
          <p:cNvPr id="11813" name="Google Shape;11813;p117"/>
          <p:cNvCxnSpPr/>
          <p:nvPr/>
        </p:nvCxnSpPr>
        <p:spPr>
          <a:xfrm>
            <a:off x="1762024" y="2024938"/>
            <a:ext cx="0" cy="572700"/>
          </a:xfrm>
          <a:prstGeom prst="straightConnector1">
            <a:avLst/>
          </a:prstGeom>
          <a:noFill/>
          <a:ln w="19050" cap="flat" cmpd="sng">
            <a:solidFill>
              <a:schemeClr val="accent1"/>
            </a:solidFill>
            <a:prstDash val="solid"/>
            <a:round/>
            <a:headEnd type="none" w="med" len="med"/>
            <a:tailEnd type="none" w="med" len="med"/>
          </a:ln>
        </p:spPr>
      </p:cxnSp>
      <p:sp>
        <p:nvSpPr>
          <p:cNvPr id="11814" name="Google Shape;11814;p117"/>
          <p:cNvSpPr/>
          <p:nvPr/>
        </p:nvSpPr>
        <p:spPr>
          <a:xfrm>
            <a:off x="1174118" y="1314807"/>
            <a:ext cx="395615" cy="372002"/>
          </a:xfrm>
          <a:custGeom>
            <a:avLst/>
            <a:gdLst/>
            <a:ahLst/>
            <a:cxnLst/>
            <a:rect l="l" t="t" r="r" b="b"/>
            <a:pathLst>
              <a:path w="208768" h="196307" extrusionOk="0">
                <a:moveTo>
                  <a:pt x="67849" y="19116"/>
                </a:moveTo>
                <a:lnTo>
                  <a:pt x="67849" y="33436"/>
                </a:lnTo>
                <a:cubicBezTo>
                  <a:pt x="63739" y="34349"/>
                  <a:pt x="59760" y="35393"/>
                  <a:pt x="55943" y="36502"/>
                </a:cubicBezTo>
                <a:lnTo>
                  <a:pt x="55943" y="27238"/>
                </a:lnTo>
                <a:cubicBezTo>
                  <a:pt x="55943" y="25216"/>
                  <a:pt x="57117" y="23389"/>
                  <a:pt x="58977" y="22573"/>
                </a:cubicBezTo>
                <a:cubicBezTo>
                  <a:pt x="61815" y="21366"/>
                  <a:pt x="64816" y="20192"/>
                  <a:pt x="67849" y="19116"/>
                </a:cubicBezTo>
                <a:close/>
                <a:moveTo>
                  <a:pt x="185379" y="19116"/>
                </a:moveTo>
                <a:cubicBezTo>
                  <a:pt x="188445" y="20192"/>
                  <a:pt x="191413" y="21366"/>
                  <a:pt x="194284" y="22573"/>
                </a:cubicBezTo>
                <a:cubicBezTo>
                  <a:pt x="196111" y="23389"/>
                  <a:pt x="197285" y="25216"/>
                  <a:pt x="197285" y="27238"/>
                </a:cubicBezTo>
                <a:lnTo>
                  <a:pt x="197285" y="36502"/>
                </a:lnTo>
                <a:cubicBezTo>
                  <a:pt x="193468" y="35393"/>
                  <a:pt x="189489" y="34349"/>
                  <a:pt x="185379" y="33436"/>
                </a:cubicBezTo>
                <a:lnTo>
                  <a:pt x="185379" y="19116"/>
                </a:lnTo>
                <a:close/>
                <a:moveTo>
                  <a:pt x="126652" y="9549"/>
                </a:moveTo>
                <a:cubicBezTo>
                  <a:pt x="138654" y="9549"/>
                  <a:pt x="150766" y="10659"/>
                  <a:pt x="162480" y="12950"/>
                </a:cubicBezTo>
                <a:lnTo>
                  <a:pt x="162480" y="29456"/>
                </a:lnTo>
                <a:cubicBezTo>
                  <a:pt x="153248" y="28314"/>
                  <a:pt x="143625" y="27597"/>
                  <a:pt x="133839" y="27368"/>
                </a:cubicBezTo>
                <a:lnTo>
                  <a:pt x="133741" y="27368"/>
                </a:lnTo>
                <a:cubicBezTo>
                  <a:pt x="132110" y="27368"/>
                  <a:pt x="130740" y="28673"/>
                  <a:pt x="130708" y="30337"/>
                </a:cubicBezTo>
                <a:cubicBezTo>
                  <a:pt x="130675" y="32033"/>
                  <a:pt x="131980" y="33436"/>
                  <a:pt x="133676" y="33468"/>
                </a:cubicBezTo>
                <a:cubicBezTo>
                  <a:pt x="143560" y="33697"/>
                  <a:pt x="153216" y="34447"/>
                  <a:pt x="162480" y="35621"/>
                </a:cubicBezTo>
                <a:lnTo>
                  <a:pt x="162480" y="57020"/>
                </a:lnTo>
                <a:cubicBezTo>
                  <a:pt x="150916" y="56433"/>
                  <a:pt x="138871" y="56139"/>
                  <a:pt x="126773" y="56139"/>
                </a:cubicBezTo>
                <a:cubicBezTo>
                  <a:pt x="114675" y="56139"/>
                  <a:pt x="102524" y="56433"/>
                  <a:pt x="90748" y="57020"/>
                </a:cubicBezTo>
                <a:lnTo>
                  <a:pt x="90748" y="35621"/>
                </a:lnTo>
                <a:cubicBezTo>
                  <a:pt x="100013" y="34447"/>
                  <a:pt x="109701" y="33697"/>
                  <a:pt x="119552" y="33468"/>
                </a:cubicBezTo>
                <a:cubicBezTo>
                  <a:pt x="121248" y="33436"/>
                  <a:pt x="122585" y="32033"/>
                  <a:pt x="122553" y="30337"/>
                </a:cubicBezTo>
                <a:cubicBezTo>
                  <a:pt x="122489" y="28680"/>
                  <a:pt x="121150" y="27366"/>
                  <a:pt x="119538" y="27366"/>
                </a:cubicBezTo>
                <a:cubicBezTo>
                  <a:pt x="119499" y="27366"/>
                  <a:pt x="119460" y="27367"/>
                  <a:pt x="119421" y="27368"/>
                </a:cubicBezTo>
                <a:cubicBezTo>
                  <a:pt x="109603" y="27597"/>
                  <a:pt x="99980" y="28314"/>
                  <a:pt x="90748" y="29456"/>
                </a:cubicBezTo>
                <a:lnTo>
                  <a:pt x="90748" y="12950"/>
                </a:lnTo>
                <a:cubicBezTo>
                  <a:pt x="102239" y="10708"/>
                  <a:pt x="114388" y="9549"/>
                  <a:pt x="126652" y="9549"/>
                </a:cubicBezTo>
                <a:close/>
                <a:moveTo>
                  <a:pt x="67849" y="39699"/>
                </a:moveTo>
                <a:lnTo>
                  <a:pt x="67849" y="58586"/>
                </a:lnTo>
                <a:cubicBezTo>
                  <a:pt x="63739" y="58944"/>
                  <a:pt x="59760" y="59336"/>
                  <a:pt x="55943" y="59793"/>
                </a:cubicBezTo>
                <a:lnTo>
                  <a:pt x="55943" y="42896"/>
                </a:lnTo>
                <a:cubicBezTo>
                  <a:pt x="59727" y="41721"/>
                  <a:pt x="63739" y="40677"/>
                  <a:pt x="67849" y="39699"/>
                </a:cubicBezTo>
                <a:close/>
                <a:moveTo>
                  <a:pt x="185379" y="39699"/>
                </a:moveTo>
                <a:cubicBezTo>
                  <a:pt x="189521" y="40677"/>
                  <a:pt x="193501" y="41721"/>
                  <a:pt x="197285" y="42896"/>
                </a:cubicBezTo>
                <a:lnTo>
                  <a:pt x="197285" y="59793"/>
                </a:lnTo>
                <a:cubicBezTo>
                  <a:pt x="193501" y="59336"/>
                  <a:pt x="189489" y="58944"/>
                  <a:pt x="185379" y="58586"/>
                </a:cubicBezTo>
                <a:lnTo>
                  <a:pt x="185379" y="39699"/>
                </a:lnTo>
                <a:close/>
                <a:moveTo>
                  <a:pt x="67849" y="64718"/>
                </a:moveTo>
                <a:lnTo>
                  <a:pt x="67849" y="90945"/>
                </a:lnTo>
                <a:cubicBezTo>
                  <a:pt x="63739" y="90553"/>
                  <a:pt x="59760" y="90162"/>
                  <a:pt x="55943" y="89705"/>
                </a:cubicBezTo>
                <a:lnTo>
                  <a:pt x="55943" y="65958"/>
                </a:lnTo>
                <a:cubicBezTo>
                  <a:pt x="59760" y="65501"/>
                  <a:pt x="63739" y="65077"/>
                  <a:pt x="67849" y="64718"/>
                </a:cubicBezTo>
                <a:close/>
                <a:moveTo>
                  <a:pt x="185379" y="64718"/>
                </a:moveTo>
                <a:cubicBezTo>
                  <a:pt x="189521" y="65077"/>
                  <a:pt x="193501" y="65501"/>
                  <a:pt x="197285" y="65958"/>
                </a:cubicBezTo>
                <a:lnTo>
                  <a:pt x="197285" y="89705"/>
                </a:lnTo>
                <a:cubicBezTo>
                  <a:pt x="193501" y="90162"/>
                  <a:pt x="189521" y="90553"/>
                  <a:pt x="185379" y="90945"/>
                </a:cubicBezTo>
                <a:lnTo>
                  <a:pt x="185379" y="64718"/>
                </a:lnTo>
                <a:close/>
                <a:moveTo>
                  <a:pt x="126577" y="62239"/>
                </a:moveTo>
                <a:cubicBezTo>
                  <a:pt x="138700" y="62239"/>
                  <a:pt x="150834" y="62533"/>
                  <a:pt x="162480" y="63120"/>
                </a:cubicBezTo>
                <a:lnTo>
                  <a:pt x="162480" y="92543"/>
                </a:lnTo>
                <a:cubicBezTo>
                  <a:pt x="150883" y="93114"/>
                  <a:pt x="138773" y="93399"/>
                  <a:pt x="126651" y="93399"/>
                </a:cubicBezTo>
                <a:cubicBezTo>
                  <a:pt x="114528" y="93399"/>
                  <a:pt x="102394" y="93114"/>
                  <a:pt x="90748" y="92543"/>
                </a:cubicBezTo>
                <a:lnTo>
                  <a:pt x="90748" y="63120"/>
                </a:lnTo>
                <a:cubicBezTo>
                  <a:pt x="102345" y="62533"/>
                  <a:pt x="114455" y="62239"/>
                  <a:pt x="126577" y="62239"/>
                </a:cubicBezTo>
                <a:close/>
                <a:moveTo>
                  <a:pt x="36371" y="84421"/>
                </a:moveTo>
                <a:lnTo>
                  <a:pt x="36371" y="91042"/>
                </a:lnTo>
                <a:lnTo>
                  <a:pt x="22442" y="91042"/>
                </a:lnTo>
                <a:cubicBezTo>
                  <a:pt x="18006" y="91042"/>
                  <a:pt x="14418" y="94631"/>
                  <a:pt x="14418" y="99034"/>
                </a:cubicBezTo>
                <a:lnTo>
                  <a:pt x="14418" y="102883"/>
                </a:lnTo>
                <a:lnTo>
                  <a:pt x="7796" y="102883"/>
                </a:lnTo>
                <a:lnTo>
                  <a:pt x="7796" y="99034"/>
                </a:lnTo>
                <a:cubicBezTo>
                  <a:pt x="7796" y="90977"/>
                  <a:pt x="14353" y="84421"/>
                  <a:pt x="22442" y="84421"/>
                </a:cubicBezTo>
                <a:close/>
                <a:moveTo>
                  <a:pt x="49843" y="66284"/>
                </a:moveTo>
                <a:lnTo>
                  <a:pt x="49843" y="111952"/>
                </a:lnTo>
                <a:lnTo>
                  <a:pt x="46320" y="111952"/>
                </a:lnTo>
                <a:cubicBezTo>
                  <a:pt x="44200" y="111952"/>
                  <a:pt x="42504" y="110256"/>
                  <a:pt x="42504" y="108135"/>
                </a:cubicBezTo>
                <a:lnTo>
                  <a:pt x="42504" y="70100"/>
                </a:lnTo>
                <a:cubicBezTo>
                  <a:pt x="42504" y="68013"/>
                  <a:pt x="44200" y="66284"/>
                  <a:pt x="46320" y="66284"/>
                </a:cubicBezTo>
                <a:close/>
                <a:moveTo>
                  <a:pt x="55943" y="95870"/>
                </a:moveTo>
                <a:cubicBezTo>
                  <a:pt x="59760" y="96294"/>
                  <a:pt x="63739" y="96718"/>
                  <a:pt x="67849" y="97077"/>
                </a:cubicBezTo>
                <a:lnTo>
                  <a:pt x="67849" y="115964"/>
                </a:lnTo>
                <a:cubicBezTo>
                  <a:pt x="63739" y="114985"/>
                  <a:pt x="59727" y="113909"/>
                  <a:pt x="55943" y="112767"/>
                </a:cubicBezTo>
                <a:lnTo>
                  <a:pt x="55943" y="95870"/>
                </a:lnTo>
                <a:close/>
                <a:moveTo>
                  <a:pt x="197285" y="95870"/>
                </a:moveTo>
                <a:lnTo>
                  <a:pt x="197285" y="112767"/>
                </a:lnTo>
                <a:cubicBezTo>
                  <a:pt x="193501" y="113909"/>
                  <a:pt x="189521" y="114985"/>
                  <a:pt x="185379" y="115964"/>
                </a:cubicBezTo>
                <a:lnTo>
                  <a:pt x="185379" y="97077"/>
                </a:lnTo>
                <a:cubicBezTo>
                  <a:pt x="189489" y="96718"/>
                  <a:pt x="193501" y="96294"/>
                  <a:pt x="197285" y="95870"/>
                </a:cubicBezTo>
                <a:close/>
                <a:moveTo>
                  <a:pt x="162480" y="98643"/>
                </a:moveTo>
                <a:lnTo>
                  <a:pt x="162480" y="120041"/>
                </a:lnTo>
                <a:cubicBezTo>
                  <a:pt x="150985" y="121521"/>
                  <a:pt x="138870" y="122280"/>
                  <a:pt x="126646" y="122280"/>
                </a:cubicBezTo>
                <a:cubicBezTo>
                  <a:pt x="114621" y="122280"/>
                  <a:pt x="102492" y="121546"/>
                  <a:pt x="90748" y="120041"/>
                </a:cubicBezTo>
                <a:lnTo>
                  <a:pt x="90748" y="98643"/>
                </a:lnTo>
                <a:cubicBezTo>
                  <a:pt x="102329" y="99230"/>
                  <a:pt x="114373" y="99524"/>
                  <a:pt x="126467" y="99524"/>
                </a:cubicBezTo>
                <a:cubicBezTo>
                  <a:pt x="138561" y="99524"/>
                  <a:pt x="150704" y="99230"/>
                  <a:pt x="162480" y="98643"/>
                </a:cubicBezTo>
                <a:close/>
                <a:moveTo>
                  <a:pt x="55943" y="119161"/>
                </a:moveTo>
                <a:cubicBezTo>
                  <a:pt x="59760" y="120270"/>
                  <a:pt x="63739" y="121281"/>
                  <a:pt x="67849" y="122227"/>
                </a:cubicBezTo>
                <a:lnTo>
                  <a:pt x="67849" y="136547"/>
                </a:lnTo>
                <a:cubicBezTo>
                  <a:pt x="64816" y="135471"/>
                  <a:pt x="61815" y="134296"/>
                  <a:pt x="58977" y="133057"/>
                </a:cubicBezTo>
                <a:cubicBezTo>
                  <a:pt x="57117" y="132274"/>
                  <a:pt x="55943" y="130447"/>
                  <a:pt x="55943" y="128425"/>
                </a:cubicBezTo>
                <a:lnTo>
                  <a:pt x="55943" y="119161"/>
                </a:lnTo>
                <a:close/>
                <a:moveTo>
                  <a:pt x="197285" y="119161"/>
                </a:moveTo>
                <a:lnTo>
                  <a:pt x="197285" y="128425"/>
                </a:lnTo>
                <a:cubicBezTo>
                  <a:pt x="197285" y="130447"/>
                  <a:pt x="196111" y="132274"/>
                  <a:pt x="194284" y="133057"/>
                </a:cubicBezTo>
                <a:cubicBezTo>
                  <a:pt x="191413" y="134296"/>
                  <a:pt x="188445" y="135471"/>
                  <a:pt x="185379" y="136547"/>
                </a:cubicBezTo>
                <a:lnTo>
                  <a:pt x="185379" y="122227"/>
                </a:lnTo>
                <a:cubicBezTo>
                  <a:pt x="189489" y="121281"/>
                  <a:pt x="193468" y="120270"/>
                  <a:pt x="197285" y="119161"/>
                </a:cubicBezTo>
                <a:close/>
                <a:moveTo>
                  <a:pt x="162480" y="126174"/>
                </a:moveTo>
                <a:lnTo>
                  <a:pt x="162480" y="142712"/>
                </a:lnTo>
                <a:cubicBezTo>
                  <a:pt x="150888" y="144975"/>
                  <a:pt x="138768" y="146101"/>
                  <a:pt x="126655" y="146101"/>
                </a:cubicBezTo>
                <a:cubicBezTo>
                  <a:pt x="114499" y="146101"/>
                  <a:pt x="102349" y="144967"/>
                  <a:pt x="90748" y="142712"/>
                </a:cubicBezTo>
                <a:lnTo>
                  <a:pt x="90748" y="126174"/>
                </a:lnTo>
                <a:cubicBezTo>
                  <a:pt x="102426" y="127658"/>
                  <a:pt x="114520" y="128400"/>
                  <a:pt x="126614" y="128400"/>
                </a:cubicBezTo>
                <a:cubicBezTo>
                  <a:pt x="138708" y="128400"/>
                  <a:pt x="150802" y="127658"/>
                  <a:pt x="162480" y="126174"/>
                </a:cubicBezTo>
                <a:close/>
                <a:moveTo>
                  <a:pt x="80538" y="6133"/>
                </a:moveTo>
                <a:cubicBezTo>
                  <a:pt x="82789" y="6133"/>
                  <a:pt x="84649" y="7960"/>
                  <a:pt x="84649" y="10210"/>
                </a:cubicBezTo>
                <a:lnTo>
                  <a:pt x="84649" y="10439"/>
                </a:lnTo>
                <a:lnTo>
                  <a:pt x="84649" y="145224"/>
                </a:lnTo>
                <a:cubicBezTo>
                  <a:pt x="84649" y="147931"/>
                  <a:pt x="82626" y="149530"/>
                  <a:pt x="80538" y="149530"/>
                </a:cubicBezTo>
                <a:lnTo>
                  <a:pt x="78059" y="149530"/>
                </a:lnTo>
                <a:cubicBezTo>
                  <a:pt x="75809" y="149530"/>
                  <a:pt x="73982" y="147671"/>
                  <a:pt x="73982" y="145420"/>
                </a:cubicBezTo>
                <a:lnTo>
                  <a:pt x="73982" y="14875"/>
                </a:lnTo>
                <a:lnTo>
                  <a:pt x="73982" y="10210"/>
                </a:lnTo>
                <a:cubicBezTo>
                  <a:pt x="73982" y="7960"/>
                  <a:pt x="75809" y="6133"/>
                  <a:pt x="78059" y="6133"/>
                </a:cubicBezTo>
                <a:close/>
                <a:moveTo>
                  <a:pt x="175169" y="6133"/>
                </a:moveTo>
                <a:cubicBezTo>
                  <a:pt x="177419" y="6133"/>
                  <a:pt x="179279" y="7960"/>
                  <a:pt x="179279" y="10210"/>
                </a:cubicBezTo>
                <a:lnTo>
                  <a:pt x="179279" y="14875"/>
                </a:lnTo>
                <a:lnTo>
                  <a:pt x="179279" y="145420"/>
                </a:lnTo>
                <a:cubicBezTo>
                  <a:pt x="179279" y="147671"/>
                  <a:pt x="177452" y="149530"/>
                  <a:pt x="175169" y="149530"/>
                </a:cubicBezTo>
                <a:lnTo>
                  <a:pt x="172690" y="149530"/>
                </a:lnTo>
                <a:cubicBezTo>
                  <a:pt x="170635" y="149530"/>
                  <a:pt x="168612" y="147931"/>
                  <a:pt x="168612" y="145224"/>
                </a:cubicBezTo>
                <a:lnTo>
                  <a:pt x="168612" y="10439"/>
                </a:lnTo>
                <a:lnTo>
                  <a:pt x="168612" y="10210"/>
                </a:lnTo>
                <a:cubicBezTo>
                  <a:pt x="168612" y="7960"/>
                  <a:pt x="170439" y="6133"/>
                  <a:pt x="172690" y="6133"/>
                </a:cubicBezTo>
                <a:close/>
                <a:moveTo>
                  <a:pt x="163067" y="148845"/>
                </a:moveTo>
                <a:cubicBezTo>
                  <a:pt x="164600" y="153118"/>
                  <a:pt x="168547" y="155662"/>
                  <a:pt x="172690" y="155662"/>
                </a:cubicBezTo>
                <a:lnTo>
                  <a:pt x="175169" y="155662"/>
                </a:lnTo>
                <a:cubicBezTo>
                  <a:pt x="177941" y="155662"/>
                  <a:pt x="180747" y="154488"/>
                  <a:pt x="182704" y="152335"/>
                </a:cubicBezTo>
                <a:lnTo>
                  <a:pt x="192327" y="164633"/>
                </a:lnTo>
                <a:lnTo>
                  <a:pt x="60934" y="164633"/>
                </a:lnTo>
                <a:lnTo>
                  <a:pt x="70524" y="152335"/>
                </a:lnTo>
                <a:cubicBezTo>
                  <a:pt x="72481" y="154455"/>
                  <a:pt x="75221" y="155662"/>
                  <a:pt x="78059" y="155662"/>
                </a:cubicBezTo>
                <a:lnTo>
                  <a:pt x="80538" y="155662"/>
                </a:lnTo>
                <a:cubicBezTo>
                  <a:pt x="84942" y="155662"/>
                  <a:pt x="88791" y="152792"/>
                  <a:pt x="90161" y="148845"/>
                </a:cubicBezTo>
                <a:cubicBezTo>
                  <a:pt x="101782" y="151050"/>
                  <a:pt x="114143" y="152210"/>
                  <a:pt x="126681" y="152210"/>
                </a:cubicBezTo>
                <a:cubicBezTo>
                  <a:pt x="138815" y="152210"/>
                  <a:pt x="151114" y="151123"/>
                  <a:pt x="163067" y="148845"/>
                </a:cubicBezTo>
                <a:close/>
                <a:moveTo>
                  <a:pt x="78059" y="0"/>
                </a:moveTo>
                <a:cubicBezTo>
                  <a:pt x="72449" y="0"/>
                  <a:pt x="67849" y="4600"/>
                  <a:pt x="67849" y="10210"/>
                </a:cubicBezTo>
                <a:lnTo>
                  <a:pt x="67849" y="12657"/>
                </a:lnTo>
                <a:cubicBezTo>
                  <a:pt x="63968" y="13962"/>
                  <a:pt x="60151" y="15397"/>
                  <a:pt x="56563" y="16963"/>
                </a:cubicBezTo>
                <a:cubicBezTo>
                  <a:pt x="52453" y="18724"/>
                  <a:pt x="49843" y="22769"/>
                  <a:pt x="49843" y="27238"/>
                </a:cubicBezTo>
                <a:lnTo>
                  <a:pt x="49843" y="60184"/>
                </a:lnTo>
                <a:lnTo>
                  <a:pt x="46320" y="60184"/>
                </a:lnTo>
                <a:cubicBezTo>
                  <a:pt x="40840" y="60184"/>
                  <a:pt x="36371" y="64620"/>
                  <a:pt x="36371" y="70100"/>
                </a:cubicBezTo>
                <a:lnTo>
                  <a:pt x="36371" y="78288"/>
                </a:lnTo>
                <a:lnTo>
                  <a:pt x="22442" y="78288"/>
                </a:lnTo>
                <a:cubicBezTo>
                  <a:pt x="21725" y="78288"/>
                  <a:pt x="21040" y="78353"/>
                  <a:pt x="20355" y="78419"/>
                </a:cubicBezTo>
                <a:lnTo>
                  <a:pt x="20355" y="72677"/>
                </a:lnTo>
                <a:lnTo>
                  <a:pt x="27172" y="72677"/>
                </a:lnTo>
                <a:cubicBezTo>
                  <a:pt x="28869" y="72677"/>
                  <a:pt x="30239" y="71340"/>
                  <a:pt x="30239" y="69644"/>
                </a:cubicBezTo>
                <a:cubicBezTo>
                  <a:pt x="30239" y="67948"/>
                  <a:pt x="28869" y="66578"/>
                  <a:pt x="27172" y="66578"/>
                </a:cubicBezTo>
                <a:lnTo>
                  <a:pt x="7405" y="66578"/>
                </a:lnTo>
                <a:cubicBezTo>
                  <a:pt x="5708" y="66578"/>
                  <a:pt x="4338" y="67948"/>
                  <a:pt x="4338" y="69644"/>
                </a:cubicBezTo>
                <a:cubicBezTo>
                  <a:pt x="4338" y="71340"/>
                  <a:pt x="5708" y="72677"/>
                  <a:pt x="7405" y="72677"/>
                </a:cubicBezTo>
                <a:lnTo>
                  <a:pt x="14222" y="72677"/>
                </a:lnTo>
                <a:lnTo>
                  <a:pt x="14222" y="79984"/>
                </a:lnTo>
                <a:cubicBezTo>
                  <a:pt x="6850" y="83181"/>
                  <a:pt x="1696" y="90521"/>
                  <a:pt x="1696" y="99034"/>
                </a:cubicBezTo>
                <a:lnTo>
                  <a:pt x="1696" y="103210"/>
                </a:lnTo>
                <a:cubicBezTo>
                  <a:pt x="685" y="103732"/>
                  <a:pt x="0" y="104743"/>
                  <a:pt x="0" y="105950"/>
                </a:cubicBezTo>
                <a:cubicBezTo>
                  <a:pt x="0" y="107646"/>
                  <a:pt x="1370" y="109016"/>
                  <a:pt x="3066" y="109016"/>
                </a:cubicBezTo>
                <a:lnTo>
                  <a:pt x="18920" y="109016"/>
                </a:lnTo>
                <a:cubicBezTo>
                  <a:pt x="20616" y="109016"/>
                  <a:pt x="21986" y="107646"/>
                  <a:pt x="21986" y="105950"/>
                </a:cubicBezTo>
                <a:cubicBezTo>
                  <a:pt x="21986" y="104841"/>
                  <a:pt x="21399" y="103895"/>
                  <a:pt x="20551" y="103373"/>
                </a:cubicBezTo>
                <a:lnTo>
                  <a:pt x="20551" y="99034"/>
                </a:lnTo>
                <a:cubicBezTo>
                  <a:pt x="20551" y="97990"/>
                  <a:pt x="21399" y="97142"/>
                  <a:pt x="22442" y="97142"/>
                </a:cubicBezTo>
                <a:lnTo>
                  <a:pt x="36371" y="97142"/>
                </a:lnTo>
                <a:lnTo>
                  <a:pt x="36371" y="108135"/>
                </a:lnTo>
                <a:cubicBezTo>
                  <a:pt x="36371" y="113615"/>
                  <a:pt x="40840" y="118084"/>
                  <a:pt x="46320" y="118084"/>
                </a:cubicBezTo>
                <a:lnTo>
                  <a:pt x="49843" y="118084"/>
                </a:lnTo>
                <a:lnTo>
                  <a:pt x="49843" y="128425"/>
                </a:lnTo>
                <a:cubicBezTo>
                  <a:pt x="49843" y="132894"/>
                  <a:pt x="52453" y="136939"/>
                  <a:pt x="56563" y="138700"/>
                </a:cubicBezTo>
                <a:cubicBezTo>
                  <a:pt x="60151" y="140233"/>
                  <a:pt x="63968" y="141668"/>
                  <a:pt x="67849" y="143006"/>
                </a:cubicBezTo>
                <a:cubicBezTo>
                  <a:pt x="67849" y="145713"/>
                  <a:pt x="67849" y="145387"/>
                  <a:pt x="67849" y="145779"/>
                </a:cubicBezTo>
                <a:lnTo>
                  <a:pt x="53170" y="164633"/>
                </a:lnTo>
                <a:lnTo>
                  <a:pt x="53073" y="164633"/>
                </a:lnTo>
                <a:cubicBezTo>
                  <a:pt x="48343" y="164633"/>
                  <a:pt x="44461" y="168482"/>
                  <a:pt x="44461" y="173244"/>
                </a:cubicBezTo>
                <a:lnTo>
                  <a:pt x="44461" y="187695"/>
                </a:lnTo>
                <a:cubicBezTo>
                  <a:pt x="44461" y="192425"/>
                  <a:pt x="48343" y="196307"/>
                  <a:pt x="53073" y="196307"/>
                </a:cubicBezTo>
                <a:lnTo>
                  <a:pt x="119487" y="196307"/>
                </a:lnTo>
                <a:cubicBezTo>
                  <a:pt x="121183" y="196307"/>
                  <a:pt x="122553" y="194937"/>
                  <a:pt x="122553" y="193240"/>
                </a:cubicBezTo>
                <a:cubicBezTo>
                  <a:pt x="122553" y="191544"/>
                  <a:pt x="121183" y="190174"/>
                  <a:pt x="119487" y="190174"/>
                </a:cubicBezTo>
                <a:lnTo>
                  <a:pt x="53073" y="190174"/>
                </a:lnTo>
                <a:cubicBezTo>
                  <a:pt x="51702" y="190174"/>
                  <a:pt x="50593" y="189065"/>
                  <a:pt x="50593" y="187695"/>
                </a:cubicBezTo>
                <a:lnTo>
                  <a:pt x="50593" y="173244"/>
                </a:lnTo>
                <a:cubicBezTo>
                  <a:pt x="50593" y="171842"/>
                  <a:pt x="51702" y="170733"/>
                  <a:pt x="53073" y="170733"/>
                </a:cubicBezTo>
                <a:lnTo>
                  <a:pt x="200155" y="170733"/>
                </a:lnTo>
                <a:cubicBezTo>
                  <a:pt x="201526" y="170733"/>
                  <a:pt x="202635" y="171842"/>
                  <a:pt x="202635" y="173244"/>
                </a:cubicBezTo>
                <a:lnTo>
                  <a:pt x="202635" y="187695"/>
                </a:lnTo>
                <a:cubicBezTo>
                  <a:pt x="202635" y="189065"/>
                  <a:pt x="201526" y="190174"/>
                  <a:pt x="200155" y="190174"/>
                </a:cubicBezTo>
                <a:lnTo>
                  <a:pt x="133741" y="190174"/>
                </a:lnTo>
                <a:cubicBezTo>
                  <a:pt x="132078" y="190174"/>
                  <a:pt x="130708" y="191544"/>
                  <a:pt x="130708" y="193240"/>
                </a:cubicBezTo>
                <a:cubicBezTo>
                  <a:pt x="130708" y="194937"/>
                  <a:pt x="132078" y="196307"/>
                  <a:pt x="133741" y="196307"/>
                </a:cubicBezTo>
                <a:lnTo>
                  <a:pt x="200155" y="196307"/>
                </a:lnTo>
                <a:cubicBezTo>
                  <a:pt x="204918" y="196307"/>
                  <a:pt x="208767" y="192425"/>
                  <a:pt x="208767" y="187695"/>
                </a:cubicBezTo>
                <a:lnTo>
                  <a:pt x="208767" y="173244"/>
                </a:lnTo>
                <a:cubicBezTo>
                  <a:pt x="208767" y="168482"/>
                  <a:pt x="204918" y="164633"/>
                  <a:pt x="200155" y="164633"/>
                </a:cubicBezTo>
                <a:lnTo>
                  <a:pt x="200090" y="164633"/>
                </a:lnTo>
                <a:lnTo>
                  <a:pt x="185379" y="145779"/>
                </a:lnTo>
                <a:cubicBezTo>
                  <a:pt x="185379" y="145681"/>
                  <a:pt x="185379" y="145550"/>
                  <a:pt x="185379" y="145420"/>
                </a:cubicBezTo>
                <a:lnTo>
                  <a:pt x="185379" y="143006"/>
                </a:lnTo>
                <a:cubicBezTo>
                  <a:pt x="189293" y="141668"/>
                  <a:pt x="193077" y="140233"/>
                  <a:pt x="196698" y="138700"/>
                </a:cubicBezTo>
                <a:cubicBezTo>
                  <a:pt x="200775" y="136939"/>
                  <a:pt x="203417" y="132894"/>
                  <a:pt x="203417" y="128425"/>
                </a:cubicBezTo>
                <a:lnTo>
                  <a:pt x="203417" y="27238"/>
                </a:lnTo>
                <a:cubicBezTo>
                  <a:pt x="203417" y="22769"/>
                  <a:pt x="200775" y="18724"/>
                  <a:pt x="196698" y="16963"/>
                </a:cubicBezTo>
                <a:cubicBezTo>
                  <a:pt x="193077" y="15397"/>
                  <a:pt x="189293" y="13962"/>
                  <a:pt x="185379" y="12657"/>
                </a:cubicBezTo>
                <a:lnTo>
                  <a:pt x="185379" y="10210"/>
                </a:lnTo>
                <a:cubicBezTo>
                  <a:pt x="185379" y="4600"/>
                  <a:pt x="180812" y="0"/>
                  <a:pt x="175169" y="0"/>
                </a:cubicBezTo>
                <a:lnTo>
                  <a:pt x="172690" y="0"/>
                </a:lnTo>
                <a:cubicBezTo>
                  <a:pt x="168253" y="0"/>
                  <a:pt x="164469" y="2871"/>
                  <a:pt x="163067" y="6818"/>
                </a:cubicBezTo>
                <a:cubicBezTo>
                  <a:pt x="151258" y="4567"/>
                  <a:pt x="138952" y="3442"/>
                  <a:pt x="126638" y="3442"/>
                </a:cubicBezTo>
                <a:cubicBezTo>
                  <a:pt x="114324" y="3442"/>
                  <a:pt x="102002" y="4567"/>
                  <a:pt x="90161" y="6818"/>
                </a:cubicBezTo>
                <a:cubicBezTo>
                  <a:pt x="88759" y="2871"/>
                  <a:pt x="84975" y="0"/>
                  <a:pt x="80538" y="0"/>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bg1">
                  <a:lumMod val="85000"/>
                </a:schemeClr>
              </a:solidFill>
            </a:endParaRPr>
          </a:p>
        </p:txBody>
      </p:sp>
      <p:grpSp>
        <p:nvGrpSpPr>
          <p:cNvPr id="11815" name="Google Shape;11815;p117"/>
          <p:cNvGrpSpPr/>
          <p:nvPr/>
        </p:nvGrpSpPr>
        <p:grpSpPr>
          <a:xfrm>
            <a:off x="1201924" y="3178331"/>
            <a:ext cx="395615" cy="330092"/>
            <a:chOff x="1190625" y="670325"/>
            <a:chExt cx="5219200" cy="4354775"/>
          </a:xfrm>
          <a:solidFill>
            <a:schemeClr val="bg1">
              <a:lumMod val="85000"/>
            </a:schemeClr>
          </a:solidFill>
        </p:grpSpPr>
        <p:sp>
          <p:nvSpPr>
            <p:cNvPr id="11816" name="Google Shape;11816;p117"/>
            <p:cNvSpPr/>
            <p:nvPr/>
          </p:nvSpPr>
          <p:spPr>
            <a:xfrm>
              <a:off x="1190625" y="670325"/>
              <a:ext cx="5219200" cy="4354775"/>
            </a:xfrm>
            <a:custGeom>
              <a:avLst/>
              <a:gdLst/>
              <a:ahLst/>
              <a:cxnLst/>
              <a:rect l="l" t="t" r="r" b="b"/>
              <a:pathLst>
                <a:path w="208768" h="174191" extrusionOk="0">
                  <a:moveTo>
                    <a:pt x="79674" y="6092"/>
                  </a:moveTo>
                  <a:cubicBezTo>
                    <a:pt x="79886" y="6092"/>
                    <a:pt x="80098" y="6182"/>
                    <a:pt x="80245" y="6361"/>
                  </a:cubicBezTo>
                  <a:lnTo>
                    <a:pt x="110908" y="41950"/>
                  </a:lnTo>
                  <a:lnTo>
                    <a:pt x="48441" y="41950"/>
                  </a:lnTo>
                  <a:lnTo>
                    <a:pt x="79103" y="6361"/>
                  </a:lnTo>
                  <a:cubicBezTo>
                    <a:pt x="79250" y="6182"/>
                    <a:pt x="79462" y="6092"/>
                    <a:pt x="79674" y="6092"/>
                  </a:cubicBezTo>
                  <a:close/>
                  <a:moveTo>
                    <a:pt x="129077" y="6100"/>
                  </a:moveTo>
                  <a:cubicBezTo>
                    <a:pt x="129240" y="6100"/>
                    <a:pt x="129468" y="6166"/>
                    <a:pt x="129664" y="6361"/>
                  </a:cubicBezTo>
                  <a:lnTo>
                    <a:pt x="160327" y="41950"/>
                  </a:lnTo>
                  <a:lnTo>
                    <a:pt x="118997" y="41950"/>
                  </a:lnTo>
                  <a:lnTo>
                    <a:pt x="88106" y="6100"/>
                  </a:lnTo>
                  <a:close/>
                  <a:moveTo>
                    <a:pt x="92184" y="70035"/>
                  </a:moveTo>
                  <a:cubicBezTo>
                    <a:pt x="92706" y="70035"/>
                    <a:pt x="93162" y="70459"/>
                    <a:pt x="93162" y="70981"/>
                  </a:cubicBezTo>
                  <a:lnTo>
                    <a:pt x="93162" y="111234"/>
                  </a:lnTo>
                  <a:cubicBezTo>
                    <a:pt x="84518" y="106928"/>
                    <a:pt x="75580" y="103699"/>
                    <a:pt x="66218" y="101481"/>
                  </a:cubicBezTo>
                  <a:lnTo>
                    <a:pt x="66218" y="70981"/>
                  </a:lnTo>
                  <a:cubicBezTo>
                    <a:pt x="66218" y="70459"/>
                    <a:pt x="66642" y="70035"/>
                    <a:pt x="67164" y="70035"/>
                  </a:cubicBezTo>
                  <a:close/>
                  <a:moveTo>
                    <a:pt x="114528" y="48050"/>
                  </a:moveTo>
                  <a:lnTo>
                    <a:pt x="114528" y="111756"/>
                  </a:lnTo>
                  <a:cubicBezTo>
                    <a:pt x="110744" y="113713"/>
                    <a:pt x="107678" y="115475"/>
                    <a:pt x="104384" y="117563"/>
                  </a:cubicBezTo>
                  <a:cubicBezTo>
                    <a:pt x="102818" y="116584"/>
                    <a:pt x="100698" y="115312"/>
                    <a:pt x="99262" y="114496"/>
                  </a:cubicBezTo>
                  <a:lnTo>
                    <a:pt x="99262" y="70981"/>
                  </a:lnTo>
                  <a:cubicBezTo>
                    <a:pt x="99262" y="67100"/>
                    <a:pt x="96098" y="63935"/>
                    <a:pt x="92184" y="63935"/>
                  </a:cubicBezTo>
                  <a:lnTo>
                    <a:pt x="67164" y="63935"/>
                  </a:lnTo>
                  <a:cubicBezTo>
                    <a:pt x="63250" y="63935"/>
                    <a:pt x="60086" y="67100"/>
                    <a:pt x="60086" y="70981"/>
                  </a:cubicBezTo>
                  <a:lnTo>
                    <a:pt x="60086" y="100176"/>
                  </a:lnTo>
                  <a:cubicBezTo>
                    <a:pt x="54932" y="99230"/>
                    <a:pt x="49647" y="98610"/>
                    <a:pt x="44820" y="98317"/>
                  </a:cubicBezTo>
                  <a:lnTo>
                    <a:pt x="44820" y="48050"/>
                  </a:lnTo>
                  <a:close/>
                  <a:moveTo>
                    <a:pt x="37255" y="104213"/>
                  </a:moveTo>
                  <a:cubicBezTo>
                    <a:pt x="58508" y="104213"/>
                    <a:pt x="79830" y="109875"/>
                    <a:pt x="98806" y="121314"/>
                  </a:cubicBezTo>
                  <a:cubicBezTo>
                    <a:pt x="93782" y="124869"/>
                    <a:pt x="89020" y="128816"/>
                    <a:pt x="84583" y="133057"/>
                  </a:cubicBezTo>
                  <a:cubicBezTo>
                    <a:pt x="72025" y="126468"/>
                    <a:pt x="58487" y="122651"/>
                    <a:pt x="44298" y="121673"/>
                  </a:cubicBezTo>
                  <a:cubicBezTo>
                    <a:pt x="44218" y="121666"/>
                    <a:pt x="44138" y="121663"/>
                    <a:pt x="44059" y="121663"/>
                  </a:cubicBezTo>
                  <a:cubicBezTo>
                    <a:pt x="42469" y="121663"/>
                    <a:pt x="41160" y="122895"/>
                    <a:pt x="41036" y="124511"/>
                  </a:cubicBezTo>
                  <a:cubicBezTo>
                    <a:pt x="40938" y="126207"/>
                    <a:pt x="42210" y="127642"/>
                    <a:pt x="43874" y="127773"/>
                  </a:cubicBezTo>
                  <a:cubicBezTo>
                    <a:pt x="56595" y="128653"/>
                    <a:pt x="68730" y="131948"/>
                    <a:pt x="80082" y="137591"/>
                  </a:cubicBezTo>
                  <a:cubicBezTo>
                    <a:pt x="76004" y="141897"/>
                    <a:pt x="72253" y="146496"/>
                    <a:pt x="68828" y="151324"/>
                  </a:cubicBezTo>
                  <a:cubicBezTo>
                    <a:pt x="58759" y="146937"/>
                    <a:pt x="47993" y="144759"/>
                    <a:pt x="37257" y="144759"/>
                  </a:cubicBezTo>
                  <a:cubicBezTo>
                    <a:pt x="26603" y="144759"/>
                    <a:pt x="15979" y="146904"/>
                    <a:pt x="6100" y="151161"/>
                  </a:cubicBezTo>
                  <a:lnTo>
                    <a:pt x="6100" y="132698"/>
                  </a:lnTo>
                  <a:cubicBezTo>
                    <a:pt x="13831" y="130056"/>
                    <a:pt x="21855" y="128425"/>
                    <a:pt x="30043" y="127805"/>
                  </a:cubicBezTo>
                  <a:cubicBezTo>
                    <a:pt x="31739" y="127707"/>
                    <a:pt x="33011" y="126239"/>
                    <a:pt x="32881" y="124543"/>
                  </a:cubicBezTo>
                  <a:cubicBezTo>
                    <a:pt x="32755" y="122910"/>
                    <a:pt x="31389" y="121700"/>
                    <a:pt x="29774" y="121700"/>
                  </a:cubicBezTo>
                  <a:cubicBezTo>
                    <a:pt x="29712" y="121700"/>
                    <a:pt x="29649" y="121702"/>
                    <a:pt x="29586" y="121705"/>
                  </a:cubicBezTo>
                  <a:cubicBezTo>
                    <a:pt x="21594" y="122325"/>
                    <a:pt x="13700" y="123858"/>
                    <a:pt x="6100" y="126272"/>
                  </a:cubicBezTo>
                  <a:lnTo>
                    <a:pt x="6100" y="110288"/>
                  </a:lnTo>
                  <a:cubicBezTo>
                    <a:pt x="6100" y="109114"/>
                    <a:pt x="6915" y="108103"/>
                    <a:pt x="8024" y="107842"/>
                  </a:cubicBezTo>
                  <a:cubicBezTo>
                    <a:pt x="17593" y="105426"/>
                    <a:pt x="27417" y="104213"/>
                    <a:pt x="37255" y="104213"/>
                  </a:cubicBezTo>
                  <a:close/>
                  <a:moveTo>
                    <a:pt x="37217" y="150868"/>
                  </a:moveTo>
                  <a:cubicBezTo>
                    <a:pt x="46880" y="150868"/>
                    <a:pt x="56463" y="152783"/>
                    <a:pt x="65338" y="156511"/>
                  </a:cubicBezTo>
                  <a:cubicBezTo>
                    <a:pt x="63087" y="160099"/>
                    <a:pt x="60738" y="164176"/>
                    <a:pt x="58814" y="168091"/>
                  </a:cubicBezTo>
                  <a:lnTo>
                    <a:pt x="6459" y="168091"/>
                  </a:lnTo>
                  <a:cubicBezTo>
                    <a:pt x="6263" y="168091"/>
                    <a:pt x="6100" y="167928"/>
                    <a:pt x="6100" y="167732"/>
                  </a:cubicBezTo>
                  <a:lnTo>
                    <a:pt x="6100" y="157848"/>
                  </a:lnTo>
                  <a:cubicBezTo>
                    <a:pt x="16025" y="153150"/>
                    <a:pt x="26669" y="150868"/>
                    <a:pt x="37217" y="150868"/>
                  </a:cubicBezTo>
                  <a:close/>
                  <a:moveTo>
                    <a:pt x="171710" y="104231"/>
                  </a:moveTo>
                  <a:cubicBezTo>
                    <a:pt x="181337" y="104231"/>
                    <a:pt x="191079" y="105404"/>
                    <a:pt x="200743" y="107842"/>
                  </a:cubicBezTo>
                  <a:cubicBezTo>
                    <a:pt x="201852" y="108103"/>
                    <a:pt x="202635" y="109114"/>
                    <a:pt x="202635" y="110288"/>
                  </a:cubicBezTo>
                  <a:lnTo>
                    <a:pt x="202635" y="126272"/>
                  </a:lnTo>
                  <a:cubicBezTo>
                    <a:pt x="192522" y="123035"/>
                    <a:pt x="182034" y="121436"/>
                    <a:pt x="171572" y="121436"/>
                  </a:cubicBezTo>
                  <a:cubicBezTo>
                    <a:pt x="154092" y="121436"/>
                    <a:pt x="136683" y="125901"/>
                    <a:pt x="121215" y="134655"/>
                  </a:cubicBezTo>
                  <a:cubicBezTo>
                    <a:pt x="106895" y="142745"/>
                    <a:pt x="94630" y="154292"/>
                    <a:pt x="85660" y="168091"/>
                  </a:cubicBezTo>
                  <a:lnTo>
                    <a:pt x="65696" y="168091"/>
                  </a:lnTo>
                  <a:cubicBezTo>
                    <a:pt x="86680" y="128395"/>
                    <a:pt x="128013" y="104231"/>
                    <a:pt x="171710" y="104231"/>
                  </a:cubicBezTo>
                  <a:close/>
                  <a:moveTo>
                    <a:pt x="171538" y="127530"/>
                  </a:moveTo>
                  <a:cubicBezTo>
                    <a:pt x="182009" y="127530"/>
                    <a:pt x="192531" y="129232"/>
                    <a:pt x="202667" y="132698"/>
                  </a:cubicBezTo>
                  <a:lnTo>
                    <a:pt x="202667" y="151161"/>
                  </a:lnTo>
                  <a:cubicBezTo>
                    <a:pt x="192805" y="146905"/>
                    <a:pt x="182157" y="144738"/>
                    <a:pt x="171452" y="144738"/>
                  </a:cubicBezTo>
                  <a:cubicBezTo>
                    <a:pt x="151390" y="144738"/>
                    <a:pt x="131130" y="152350"/>
                    <a:pt x="115474" y="168091"/>
                  </a:cubicBezTo>
                  <a:lnTo>
                    <a:pt x="93032" y="168091"/>
                  </a:lnTo>
                  <a:cubicBezTo>
                    <a:pt x="111898" y="141533"/>
                    <a:pt x="141506" y="127530"/>
                    <a:pt x="171538" y="127530"/>
                  </a:cubicBezTo>
                  <a:close/>
                  <a:moveTo>
                    <a:pt x="171463" y="150869"/>
                  </a:moveTo>
                  <a:cubicBezTo>
                    <a:pt x="182223" y="150869"/>
                    <a:pt x="192913" y="153234"/>
                    <a:pt x="202667" y="157848"/>
                  </a:cubicBezTo>
                  <a:lnTo>
                    <a:pt x="202667" y="167732"/>
                  </a:lnTo>
                  <a:cubicBezTo>
                    <a:pt x="202667" y="167928"/>
                    <a:pt x="202504" y="168091"/>
                    <a:pt x="202308" y="168091"/>
                  </a:cubicBezTo>
                  <a:lnTo>
                    <a:pt x="124477" y="168091"/>
                  </a:lnTo>
                  <a:cubicBezTo>
                    <a:pt x="138197" y="156467"/>
                    <a:pt x="154912" y="150869"/>
                    <a:pt x="171463" y="150869"/>
                  </a:cubicBezTo>
                  <a:close/>
                  <a:moveTo>
                    <a:pt x="79658" y="1"/>
                  </a:moveTo>
                  <a:cubicBezTo>
                    <a:pt x="77766" y="1"/>
                    <a:pt x="75809" y="816"/>
                    <a:pt x="74471" y="2382"/>
                  </a:cubicBezTo>
                  <a:lnTo>
                    <a:pt x="39437" y="42994"/>
                  </a:lnTo>
                  <a:cubicBezTo>
                    <a:pt x="38948" y="43581"/>
                    <a:pt x="38720" y="44298"/>
                    <a:pt x="38720" y="45016"/>
                  </a:cubicBezTo>
                  <a:lnTo>
                    <a:pt x="38720" y="98121"/>
                  </a:lnTo>
                  <a:cubicBezTo>
                    <a:pt x="38211" y="98115"/>
                    <a:pt x="37703" y="98112"/>
                    <a:pt x="37195" y="98112"/>
                  </a:cubicBezTo>
                  <a:cubicBezTo>
                    <a:pt x="26788" y="98112"/>
                    <a:pt x="16508" y="99386"/>
                    <a:pt x="6524" y="101905"/>
                  </a:cubicBezTo>
                  <a:cubicBezTo>
                    <a:pt x="2675" y="102884"/>
                    <a:pt x="0" y="106309"/>
                    <a:pt x="0" y="110288"/>
                  </a:cubicBezTo>
                  <a:lnTo>
                    <a:pt x="0" y="167732"/>
                  </a:lnTo>
                  <a:cubicBezTo>
                    <a:pt x="0" y="171287"/>
                    <a:pt x="2903" y="174191"/>
                    <a:pt x="6459" y="174191"/>
                  </a:cubicBezTo>
                  <a:lnTo>
                    <a:pt x="202308" y="174191"/>
                  </a:lnTo>
                  <a:cubicBezTo>
                    <a:pt x="205864" y="174191"/>
                    <a:pt x="208767" y="171287"/>
                    <a:pt x="208767" y="167732"/>
                  </a:cubicBezTo>
                  <a:lnTo>
                    <a:pt x="208767" y="110288"/>
                  </a:lnTo>
                  <a:cubicBezTo>
                    <a:pt x="208767" y="106309"/>
                    <a:pt x="206092" y="102884"/>
                    <a:pt x="202243" y="101905"/>
                  </a:cubicBezTo>
                  <a:cubicBezTo>
                    <a:pt x="192259" y="99386"/>
                    <a:pt x="182009" y="98112"/>
                    <a:pt x="171576" y="98112"/>
                  </a:cubicBezTo>
                  <a:cubicBezTo>
                    <a:pt x="171067" y="98112"/>
                    <a:pt x="170557" y="98115"/>
                    <a:pt x="170047" y="98121"/>
                  </a:cubicBezTo>
                  <a:lnTo>
                    <a:pt x="170047" y="80213"/>
                  </a:lnTo>
                  <a:cubicBezTo>
                    <a:pt x="170047" y="78517"/>
                    <a:pt x="168677" y="77147"/>
                    <a:pt x="167014" y="77147"/>
                  </a:cubicBezTo>
                  <a:cubicBezTo>
                    <a:pt x="165317" y="77147"/>
                    <a:pt x="163947" y="78517"/>
                    <a:pt x="163947" y="80213"/>
                  </a:cubicBezTo>
                  <a:lnTo>
                    <a:pt x="163947" y="98317"/>
                  </a:lnTo>
                  <a:cubicBezTo>
                    <a:pt x="148910" y="99230"/>
                    <a:pt x="134296" y="102786"/>
                    <a:pt x="120661" y="108853"/>
                  </a:cubicBezTo>
                  <a:lnTo>
                    <a:pt x="120661" y="48050"/>
                  </a:lnTo>
                  <a:lnTo>
                    <a:pt x="163947" y="48050"/>
                  </a:lnTo>
                  <a:lnTo>
                    <a:pt x="163947" y="65958"/>
                  </a:lnTo>
                  <a:cubicBezTo>
                    <a:pt x="163947" y="67622"/>
                    <a:pt x="165317" y="68992"/>
                    <a:pt x="167014" y="68992"/>
                  </a:cubicBezTo>
                  <a:cubicBezTo>
                    <a:pt x="168677" y="68992"/>
                    <a:pt x="170047" y="67622"/>
                    <a:pt x="170047" y="65958"/>
                  </a:cubicBezTo>
                  <a:lnTo>
                    <a:pt x="170047" y="45016"/>
                  </a:lnTo>
                  <a:cubicBezTo>
                    <a:pt x="170047" y="44266"/>
                    <a:pt x="169786" y="43548"/>
                    <a:pt x="169330" y="43026"/>
                  </a:cubicBezTo>
                  <a:lnTo>
                    <a:pt x="134296" y="2382"/>
                  </a:lnTo>
                  <a:cubicBezTo>
                    <a:pt x="132991" y="849"/>
                    <a:pt x="131099" y="1"/>
                    <a:pt x="129077" y="1"/>
                  </a:cubicBezTo>
                  <a:close/>
                </a:path>
              </a:pathLst>
            </a:cu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17" name="Google Shape;11817;p117"/>
            <p:cNvSpPr/>
            <p:nvPr/>
          </p:nvSpPr>
          <p:spPr>
            <a:xfrm>
              <a:off x="2962675" y="2771850"/>
              <a:ext cx="153350" cy="229200"/>
            </a:xfrm>
            <a:custGeom>
              <a:avLst/>
              <a:gdLst/>
              <a:ahLst/>
              <a:cxnLst/>
              <a:rect l="l" t="t" r="r" b="b"/>
              <a:pathLst>
                <a:path w="6134" h="9168" extrusionOk="0">
                  <a:moveTo>
                    <a:pt x="3067" y="1"/>
                  </a:moveTo>
                  <a:cubicBezTo>
                    <a:pt x="1371" y="1"/>
                    <a:pt x="1" y="1371"/>
                    <a:pt x="1" y="3067"/>
                  </a:cubicBezTo>
                  <a:lnTo>
                    <a:pt x="1" y="6101"/>
                  </a:lnTo>
                  <a:cubicBezTo>
                    <a:pt x="1" y="7797"/>
                    <a:pt x="1371" y="9167"/>
                    <a:pt x="3067" y="9167"/>
                  </a:cubicBezTo>
                  <a:cubicBezTo>
                    <a:pt x="4763" y="9167"/>
                    <a:pt x="6134" y="7797"/>
                    <a:pt x="6134" y="6101"/>
                  </a:cubicBezTo>
                  <a:lnTo>
                    <a:pt x="6134" y="3067"/>
                  </a:lnTo>
                  <a:cubicBezTo>
                    <a:pt x="6134" y="1371"/>
                    <a:pt x="4763" y="1"/>
                    <a:pt x="3067" y="1"/>
                  </a:cubicBezTo>
                  <a:close/>
                </a:path>
              </a:pathLst>
            </a:cu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1818" name="Google Shape;11818;p117"/>
          <p:cNvGrpSpPr/>
          <p:nvPr/>
        </p:nvGrpSpPr>
        <p:grpSpPr>
          <a:xfrm>
            <a:off x="7588050" y="2207109"/>
            <a:ext cx="308580" cy="395615"/>
            <a:chOff x="1764725" y="238125"/>
            <a:chExt cx="4070975" cy="5219200"/>
          </a:xfrm>
          <a:solidFill>
            <a:schemeClr val="bg1">
              <a:lumMod val="85000"/>
            </a:schemeClr>
          </a:solidFill>
        </p:grpSpPr>
        <p:sp>
          <p:nvSpPr>
            <p:cNvPr id="11819" name="Google Shape;11819;p117"/>
            <p:cNvSpPr/>
            <p:nvPr/>
          </p:nvSpPr>
          <p:spPr>
            <a:xfrm>
              <a:off x="3118450" y="3361475"/>
              <a:ext cx="437125" cy="1174325"/>
            </a:xfrm>
            <a:custGeom>
              <a:avLst/>
              <a:gdLst/>
              <a:ahLst/>
              <a:cxnLst/>
              <a:rect l="l" t="t" r="r" b="b"/>
              <a:pathLst>
                <a:path w="17485" h="46973" extrusionOk="0">
                  <a:moveTo>
                    <a:pt x="11385" y="6133"/>
                  </a:moveTo>
                  <a:lnTo>
                    <a:pt x="11385" y="40840"/>
                  </a:lnTo>
                  <a:lnTo>
                    <a:pt x="6100" y="40840"/>
                  </a:lnTo>
                  <a:lnTo>
                    <a:pt x="6100" y="6133"/>
                  </a:lnTo>
                  <a:close/>
                  <a:moveTo>
                    <a:pt x="5839" y="0"/>
                  </a:moveTo>
                  <a:cubicBezTo>
                    <a:pt x="2610" y="0"/>
                    <a:pt x="0" y="2642"/>
                    <a:pt x="0" y="5872"/>
                  </a:cubicBezTo>
                  <a:lnTo>
                    <a:pt x="0" y="41101"/>
                  </a:lnTo>
                  <a:cubicBezTo>
                    <a:pt x="0" y="44330"/>
                    <a:pt x="2610" y="46973"/>
                    <a:pt x="5839" y="46973"/>
                  </a:cubicBezTo>
                  <a:lnTo>
                    <a:pt x="11646" y="46973"/>
                  </a:lnTo>
                  <a:cubicBezTo>
                    <a:pt x="14875" y="46973"/>
                    <a:pt x="17485" y="44330"/>
                    <a:pt x="17485" y="41101"/>
                  </a:cubicBezTo>
                  <a:lnTo>
                    <a:pt x="17485" y="5872"/>
                  </a:lnTo>
                  <a:cubicBezTo>
                    <a:pt x="17485" y="2642"/>
                    <a:pt x="14875" y="0"/>
                    <a:pt x="11646" y="0"/>
                  </a:cubicBezTo>
                  <a:close/>
                </a:path>
              </a:pathLst>
            </a:cu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20" name="Google Shape;11820;p117"/>
            <p:cNvSpPr/>
            <p:nvPr/>
          </p:nvSpPr>
          <p:spPr>
            <a:xfrm>
              <a:off x="3496025" y="552075"/>
              <a:ext cx="608375" cy="1190625"/>
            </a:xfrm>
            <a:custGeom>
              <a:avLst/>
              <a:gdLst/>
              <a:ahLst/>
              <a:cxnLst/>
              <a:rect l="l" t="t" r="r" b="b"/>
              <a:pathLst>
                <a:path w="24335" h="47625" extrusionOk="0">
                  <a:moveTo>
                    <a:pt x="16082" y="6133"/>
                  </a:moveTo>
                  <a:lnTo>
                    <a:pt x="16865" y="14386"/>
                  </a:lnTo>
                  <a:lnTo>
                    <a:pt x="7470" y="14386"/>
                  </a:lnTo>
                  <a:lnTo>
                    <a:pt x="8253" y="6133"/>
                  </a:lnTo>
                  <a:close/>
                  <a:moveTo>
                    <a:pt x="17485" y="20519"/>
                  </a:moveTo>
                  <a:lnTo>
                    <a:pt x="17680" y="22671"/>
                  </a:lnTo>
                  <a:cubicBezTo>
                    <a:pt x="18007" y="25933"/>
                    <a:pt x="15462" y="28771"/>
                    <a:pt x="12168" y="28771"/>
                  </a:cubicBezTo>
                  <a:cubicBezTo>
                    <a:pt x="8873" y="28771"/>
                    <a:pt x="6329" y="25966"/>
                    <a:pt x="6655" y="22671"/>
                  </a:cubicBezTo>
                  <a:lnTo>
                    <a:pt x="6851" y="20519"/>
                  </a:lnTo>
                  <a:close/>
                  <a:moveTo>
                    <a:pt x="6198" y="1"/>
                  </a:moveTo>
                  <a:cubicBezTo>
                    <a:pt x="4208" y="1"/>
                    <a:pt x="2577" y="1501"/>
                    <a:pt x="2382" y="3491"/>
                  </a:cubicBezTo>
                  <a:cubicBezTo>
                    <a:pt x="1925" y="8058"/>
                    <a:pt x="946" y="18170"/>
                    <a:pt x="555" y="22084"/>
                  </a:cubicBezTo>
                  <a:cubicBezTo>
                    <a:pt x="0" y="27695"/>
                    <a:pt x="3556" y="32979"/>
                    <a:pt x="9101" y="34480"/>
                  </a:cubicBezTo>
                  <a:lnTo>
                    <a:pt x="9101" y="40612"/>
                  </a:lnTo>
                  <a:cubicBezTo>
                    <a:pt x="8547" y="40710"/>
                    <a:pt x="7960" y="40808"/>
                    <a:pt x="7405" y="40939"/>
                  </a:cubicBezTo>
                  <a:lnTo>
                    <a:pt x="4665" y="41591"/>
                  </a:lnTo>
                  <a:cubicBezTo>
                    <a:pt x="3034" y="41982"/>
                    <a:pt x="2023" y="43646"/>
                    <a:pt x="2447" y="45277"/>
                  </a:cubicBezTo>
                  <a:cubicBezTo>
                    <a:pt x="2778" y="46684"/>
                    <a:pt x="3996" y="47624"/>
                    <a:pt x="5370" y="47624"/>
                  </a:cubicBezTo>
                  <a:cubicBezTo>
                    <a:pt x="5621" y="47624"/>
                    <a:pt x="5876" y="47593"/>
                    <a:pt x="6133" y="47528"/>
                  </a:cubicBezTo>
                  <a:lnTo>
                    <a:pt x="8840" y="46875"/>
                  </a:lnTo>
                  <a:cubicBezTo>
                    <a:pt x="9558" y="46712"/>
                    <a:pt x="10276" y="46614"/>
                    <a:pt x="11026" y="46614"/>
                  </a:cubicBezTo>
                  <a:lnTo>
                    <a:pt x="13309" y="46614"/>
                  </a:lnTo>
                  <a:cubicBezTo>
                    <a:pt x="14060" y="46614"/>
                    <a:pt x="14777" y="46712"/>
                    <a:pt x="15495" y="46875"/>
                  </a:cubicBezTo>
                  <a:lnTo>
                    <a:pt x="18202" y="47528"/>
                  </a:lnTo>
                  <a:cubicBezTo>
                    <a:pt x="18454" y="47593"/>
                    <a:pt x="18706" y="47624"/>
                    <a:pt x="18954" y="47624"/>
                  </a:cubicBezTo>
                  <a:cubicBezTo>
                    <a:pt x="20317" y="47624"/>
                    <a:pt x="21562" y="46684"/>
                    <a:pt x="21921" y="45277"/>
                  </a:cubicBezTo>
                  <a:cubicBezTo>
                    <a:pt x="22312" y="43646"/>
                    <a:pt x="21301" y="41982"/>
                    <a:pt x="19670" y="41591"/>
                  </a:cubicBezTo>
                  <a:lnTo>
                    <a:pt x="16930" y="40939"/>
                  </a:lnTo>
                  <a:cubicBezTo>
                    <a:pt x="16376" y="40808"/>
                    <a:pt x="15788" y="40710"/>
                    <a:pt x="15234" y="40612"/>
                  </a:cubicBezTo>
                  <a:lnTo>
                    <a:pt x="15234" y="34480"/>
                  </a:lnTo>
                  <a:cubicBezTo>
                    <a:pt x="20779" y="32979"/>
                    <a:pt x="24335" y="27695"/>
                    <a:pt x="23780" y="22084"/>
                  </a:cubicBezTo>
                  <a:cubicBezTo>
                    <a:pt x="23128" y="15495"/>
                    <a:pt x="22247" y="6525"/>
                    <a:pt x="21954" y="3491"/>
                  </a:cubicBezTo>
                  <a:cubicBezTo>
                    <a:pt x="21758" y="1501"/>
                    <a:pt x="20127" y="1"/>
                    <a:pt x="18137" y="1"/>
                  </a:cubicBezTo>
                  <a:close/>
                </a:path>
              </a:pathLst>
            </a:cu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21" name="Google Shape;11821;p117"/>
            <p:cNvSpPr/>
            <p:nvPr/>
          </p:nvSpPr>
          <p:spPr>
            <a:xfrm>
              <a:off x="1764725" y="238125"/>
              <a:ext cx="4070975" cy="5219200"/>
            </a:xfrm>
            <a:custGeom>
              <a:avLst/>
              <a:gdLst/>
              <a:ahLst/>
              <a:cxnLst/>
              <a:rect l="l" t="t" r="r" b="b"/>
              <a:pathLst>
                <a:path w="162839" h="208768" extrusionOk="0">
                  <a:moveTo>
                    <a:pt x="58553" y="64685"/>
                  </a:moveTo>
                  <a:cubicBezTo>
                    <a:pt x="60673" y="66381"/>
                    <a:pt x="62957" y="67817"/>
                    <a:pt x="65207" y="68958"/>
                  </a:cubicBezTo>
                  <a:cubicBezTo>
                    <a:pt x="40938" y="75972"/>
                    <a:pt x="23160" y="98414"/>
                    <a:pt x="23160" y="124901"/>
                  </a:cubicBezTo>
                  <a:lnTo>
                    <a:pt x="23160" y="202667"/>
                  </a:lnTo>
                  <a:lnTo>
                    <a:pt x="16995" y="202667"/>
                  </a:lnTo>
                  <a:lnTo>
                    <a:pt x="16995" y="124901"/>
                  </a:lnTo>
                  <a:cubicBezTo>
                    <a:pt x="16995" y="98153"/>
                    <a:pt x="33631" y="74178"/>
                    <a:pt x="58553" y="64685"/>
                  </a:cubicBezTo>
                  <a:close/>
                  <a:moveTo>
                    <a:pt x="78353" y="72840"/>
                  </a:moveTo>
                  <a:lnTo>
                    <a:pt x="78353" y="202667"/>
                  </a:lnTo>
                  <a:lnTo>
                    <a:pt x="29260" y="202667"/>
                  </a:lnTo>
                  <a:lnTo>
                    <a:pt x="29260" y="124901"/>
                  </a:lnTo>
                  <a:cubicBezTo>
                    <a:pt x="29260" y="97175"/>
                    <a:pt x="51018" y="74439"/>
                    <a:pt x="78353" y="72840"/>
                  </a:cubicBezTo>
                  <a:close/>
                  <a:moveTo>
                    <a:pt x="84486" y="72840"/>
                  </a:moveTo>
                  <a:cubicBezTo>
                    <a:pt x="111821" y="74439"/>
                    <a:pt x="133579" y="97175"/>
                    <a:pt x="133579" y="124901"/>
                  </a:cubicBezTo>
                  <a:lnTo>
                    <a:pt x="133579" y="202667"/>
                  </a:lnTo>
                  <a:lnTo>
                    <a:pt x="84486" y="202667"/>
                  </a:lnTo>
                  <a:lnTo>
                    <a:pt x="84486" y="72840"/>
                  </a:lnTo>
                  <a:close/>
                  <a:moveTo>
                    <a:pt x="104286" y="64685"/>
                  </a:moveTo>
                  <a:cubicBezTo>
                    <a:pt x="129208" y="74178"/>
                    <a:pt x="145844" y="98153"/>
                    <a:pt x="145844" y="124901"/>
                  </a:cubicBezTo>
                  <a:lnTo>
                    <a:pt x="145844" y="202667"/>
                  </a:lnTo>
                  <a:lnTo>
                    <a:pt x="139679" y="202667"/>
                  </a:lnTo>
                  <a:lnTo>
                    <a:pt x="139679" y="124901"/>
                  </a:lnTo>
                  <a:cubicBezTo>
                    <a:pt x="139679" y="98414"/>
                    <a:pt x="121901" y="76004"/>
                    <a:pt x="97664" y="68958"/>
                  </a:cubicBezTo>
                  <a:cubicBezTo>
                    <a:pt x="100046" y="67784"/>
                    <a:pt x="102264" y="66349"/>
                    <a:pt x="104286" y="64685"/>
                  </a:cubicBezTo>
                  <a:close/>
                  <a:moveTo>
                    <a:pt x="81420" y="0"/>
                  </a:moveTo>
                  <a:cubicBezTo>
                    <a:pt x="61358" y="0"/>
                    <a:pt x="45048" y="16310"/>
                    <a:pt x="45048" y="36371"/>
                  </a:cubicBezTo>
                  <a:cubicBezTo>
                    <a:pt x="45048" y="45407"/>
                    <a:pt x="48343" y="53660"/>
                    <a:pt x="53791" y="60021"/>
                  </a:cubicBezTo>
                  <a:cubicBezTo>
                    <a:pt x="27956" y="71046"/>
                    <a:pt x="10895" y="96555"/>
                    <a:pt x="10895" y="124901"/>
                  </a:cubicBezTo>
                  <a:lnTo>
                    <a:pt x="10895" y="202667"/>
                  </a:lnTo>
                  <a:lnTo>
                    <a:pt x="3067" y="202667"/>
                  </a:lnTo>
                  <a:cubicBezTo>
                    <a:pt x="1370" y="202667"/>
                    <a:pt x="0" y="204005"/>
                    <a:pt x="0" y="205701"/>
                  </a:cubicBezTo>
                  <a:cubicBezTo>
                    <a:pt x="0" y="207397"/>
                    <a:pt x="1370" y="208767"/>
                    <a:pt x="3067" y="208767"/>
                  </a:cubicBezTo>
                  <a:lnTo>
                    <a:pt x="159772" y="208767"/>
                  </a:lnTo>
                  <a:cubicBezTo>
                    <a:pt x="161469" y="208767"/>
                    <a:pt x="162839" y="207397"/>
                    <a:pt x="162839" y="205701"/>
                  </a:cubicBezTo>
                  <a:cubicBezTo>
                    <a:pt x="162839" y="204005"/>
                    <a:pt x="161469" y="202667"/>
                    <a:pt x="159772" y="202667"/>
                  </a:cubicBezTo>
                  <a:lnTo>
                    <a:pt x="151944" y="202667"/>
                  </a:lnTo>
                  <a:lnTo>
                    <a:pt x="151944" y="124901"/>
                  </a:lnTo>
                  <a:cubicBezTo>
                    <a:pt x="151944" y="96555"/>
                    <a:pt x="134916" y="71079"/>
                    <a:pt x="109081" y="60053"/>
                  </a:cubicBezTo>
                  <a:cubicBezTo>
                    <a:pt x="112669" y="55813"/>
                    <a:pt x="115344" y="50757"/>
                    <a:pt x="116747" y="45048"/>
                  </a:cubicBezTo>
                  <a:cubicBezTo>
                    <a:pt x="117138" y="43417"/>
                    <a:pt x="116160" y="41753"/>
                    <a:pt x="114496" y="41362"/>
                  </a:cubicBezTo>
                  <a:cubicBezTo>
                    <a:pt x="114259" y="41305"/>
                    <a:pt x="114021" y="41278"/>
                    <a:pt x="113786" y="41278"/>
                  </a:cubicBezTo>
                  <a:cubicBezTo>
                    <a:pt x="112408" y="41278"/>
                    <a:pt x="111145" y="42219"/>
                    <a:pt x="110810" y="43613"/>
                  </a:cubicBezTo>
                  <a:cubicBezTo>
                    <a:pt x="107418" y="57509"/>
                    <a:pt x="94989" y="66642"/>
                    <a:pt x="81420" y="66642"/>
                  </a:cubicBezTo>
                  <a:cubicBezTo>
                    <a:pt x="64816" y="66642"/>
                    <a:pt x="51148" y="53138"/>
                    <a:pt x="51148" y="36371"/>
                  </a:cubicBezTo>
                  <a:cubicBezTo>
                    <a:pt x="51148" y="19702"/>
                    <a:pt x="64718" y="6133"/>
                    <a:pt x="81420" y="6133"/>
                  </a:cubicBezTo>
                  <a:cubicBezTo>
                    <a:pt x="95903" y="6133"/>
                    <a:pt x="108396" y="16440"/>
                    <a:pt x="111136" y="30630"/>
                  </a:cubicBezTo>
                  <a:cubicBezTo>
                    <a:pt x="111426" y="32110"/>
                    <a:pt x="112723" y="33125"/>
                    <a:pt x="114176" y="33125"/>
                  </a:cubicBezTo>
                  <a:cubicBezTo>
                    <a:pt x="114357" y="33125"/>
                    <a:pt x="114540" y="33109"/>
                    <a:pt x="114724" y="33077"/>
                  </a:cubicBezTo>
                  <a:cubicBezTo>
                    <a:pt x="116355" y="32750"/>
                    <a:pt x="117465" y="31152"/>
                    <a:pt x="117138" y="29488"/>
                  </a:cubicBezTo>
                  <a:cubicBezTo>
                    <a:pt x="113844" y="12396"/>
                    <a:pt x="98839" y="0"/>
                    <a:pt x="81420" y="0"/>
                  </a:cubicBezTo>
                  <a:close/>
                </a:path>
              </a:pathLst>
            </a:cu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22" name="Google Shape;11822;p117"/>
            <p:cNvSpPr/>
            <p:nvPr/>
          </p:nvSpPr>
          <p:spPr>
            <a:xfrm>
              <a:off x="4044850" y="3361475"/>
              <a:ext cx="437125" cy="1174325"/>
            </a:xfrm>
            <a:custGeom>
              <a:avLst/>
              <a:gdLst/>
              <a:ahLst/>
              <a:cxnLst/>
              <a:rect l="l" t="t" r="r" b="b"/>
              <a:pathLst>
                <a:path w="17485" h="46973" extrusionOk="0">
                  <a:moveTo>
                    <a:pt x="5839" y="0"/>
                  </a:moveTo>
                  <a:cubicBezTo>
                    <a:pt x="2610" y="0"/>
                    <a:pt x="1" y="2642"/>
                    <a:pt x="1" y="5872"/>
                  </a:cubicBezTo>
                  <a:lnTo>
                    <a:pt x="1" y="41101"/>
                  </a:lnTo>
                  <a:cubicBezTo>
                    <a:pt x="1" y="44330"/>
                    <a:pt x="2610" y="46973"/>
                    <a:pt x="5839" y="46973"/>
                  </a:cubicBezTo>
                  <a:lnTo>
                    <a:pt x="11646" y="46973"/>
                  </a:lnTo>
                  <a:cubicBezTo>
                    <a:pt x="14875" y="46973"/>
                    <a:pt x="17485" y="44330"/>
                    <a:pt x="17485" y="41101"/>
                  </a:cubicBezTo>
                  <a:lnTo>
                    <a:pt x="17485" y="30630"/>
                  </a:lnTo>
                  <a:cubicBezTo>
                    <a:pt x="17485" y="28934"/>
                    <a:pt x="16115" y="27564"/>
                    <a:pt x="14451" y="27564"/>
                  </a:cubicBezTo>
                  <a:cubicBezTo>
                    <a:pt x="12755" y="27564"/>
                    <a:pt x="11385" y="28934"/>
                    <a:pt x="11385" y="30630"/>
                  </a:cubicBezTo>
                  <a:lnTo>
                    <a:pt x="11385" y="40840"/>
                  </a:lnTo>
                  <a:lnTo>
                    <a:pt x="6100" y="40840"/>
                  </a:lnTo>
                  <a:lnTo>
                    <a:pt x="6100" y="6133"/>
                  </a:lnTo>
                  <a:lnTo>
                    <a:pt x="11385" y="6133"/>
                  </a:lnTo>
                  <a:lnTo>
                    <a:pt x="11385" y="16343"/>
                  </a:lnTo>
                  <a:cubicBezTo>
                    <a:pt x="11385" y="18039"/>
                    <a:pt x="12755" y="19409"/>
                    <a:pt x="14451" y="19409"/>
                  </a:cubicBezTo>
                  <a:cubicBezTo>
                    <a:pt x="16115" y="19409"/>
                    <a:pt x="17485" y="18039"/>
                    <a:pt x="17485" y="16343"/>
                  </a:cubicBezTo>
                  <a:lnTo>
                    <a:pt x="17485" y="5872"/>
                  </a:lnTo>
                  <a:cubicBezTo>
                    <a:pt x="17485" y="2642"/>
                    <a:pt x="14875" y="0"/>
                    <a:pt x="11646" y="0"/>
                  </a:cubicBezTo>
                  <a:close/>
                </a:path>
              </a:pathLst>
            </a:cu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1823" name="Google Shape;11823;p117"/>
          <p:cNvGrpSpPr/>
          <p:nvPr/>
        </p:nvGrpSpPr>
        <p:grpSpPr>
          <a:xfrm>
            <a:off x="1033825" y="1139780"/>
            <a:ext cx="731506" cy="717577"/>
            <a:chOff x="2986200" y="3849900"/>
            <a:chExt cx="1502375" cy="1505300"/>
          </a:xfrm>
        </p:grpSpPr>
        <p:sp>
          <p:nvSpPr>
            <p:cNvPr id="11824" name="Google Shape;11824;p117"/>
            <p:cNvSpPr/>
            <p:nvPr/>
          </p:nvSpPr>
          <p:spPr>
            <a:xfrm>
              <a:off x="3165700" y="3969225"/>
              <a:ext cx="170400" cy="149375"/>
            </a:xfrm>
            <a:custGeom>
              <a:avLst/>
              <a:gdLst/>
              <a:ahLst/>
              <a:cxnLst/>
              <a:rect l="l" t="t" r="r" b="b"/>
              <a:pathLst>
                <a:path w="6816" h="5975" extrusionOk="0">
                  <a:moveTo>
                    <a:pt x="6505" y="1"/>
                  </a:moveTo>
                  <a:cubicBezTo>
                    <a:pt x="6411" y="1"/>
                    <a:pt x="6319" y="45"/>
                    <a:pt x="6243" y="121"/>
                  </a:cubicBezTo>
                  <a:cubicBezTo>
                    <a:pt x="5832" y="441"/>
                    <a:pt x="5306" y="647"/>
                    <a:pt x="4940" y="1059"/>
                  </a:cubicBezTo>
                  <a:cubicBezTo>
                    <a:pt x="4620" y="1470"/>
                    <a:pt x="4208" y="1836"/>
                    <a:pt x="3728" y="2110"/>
                  </a:cubicBezTo>
                  <a:cubicBezTo>
                    <a:pt x="3362" y="2751"/>
                    <a:pt x="2813" y="3277"/>
                    <a:pt x="2150" y="3597"/>
                  </a:cubicBezTo>
                  <a:cubicBezTo>
                    <a:pt x="2013" y="3665"/>
                    <a:pt x="1807" y="3665"/>
                    <a:pt x="1716" y="3780"/>
                  </a:cubicBezTo>
                  <a:cubicBezTo>
                    <a:pt x="1167" y="4397"/>
                    <a:pt x="481" y="4923"/>
                    <a:pt x="1" y="5632"/>
                  </a:cubicBezTo>
                  <a:cubicBezTo>
                    <a:pt x="69" y="5723"/>
                    <a:pt x="161" y="5769"/>
                    <a:pt x="275" y="5815"/>
                  </a:cubicBezTo>
                  <a:cubicBezTo>
                    <a:pt x="322" y="5812"/>
                    <a:pt x="370" y="5810"/>
                    <a:pt x="417" y="5810"/>
                  </a:cubicBezTo>
                  <a:cubicBezTo>
                    <a:pt x="735" y="5810"/>
                    <a:pt x="1051" y="5875"/>
                    <a:pt x="1350" y="5975"/>
                  </a:cubicBezTo>
                  <a:cubicBezTo>
                    <a:pt x="1944" y="5861"/>
                    <a:pt x="2242" y="5403"/>
                    <a:pt x="2585" y="4992"/>
                  </a:cubicBezTo>
                  <a:cubicBezTo>
                    <a:pt x="3134" y="4374"/>
                    <a:pt x="3682" y="3780"/>
                    <a:pt x="4528" y="3528"/>
                  </a:cubicBezTo>
                  <a:cubicBezTo>
                    <a:pt x="4803" y="3460"/>
                    <a:pt x="5031" y="3277"/>
                    <a:pt x="5146" y="3002"/>
                  </a:cubicBezTo>
                  <a:cubicBezTo>
                    <a:pt x="5283" y="2431"/>
                    <a:pt x="6060" y="2316"/>
                    <a:pt x="6106" y="1676"/>
                  </a:cubicBezTo>
                  <a:cubicBezTo>
                    <a:pt x="5809" y="921"/>
                    <a:pt x="6746" y="761"/>
                    <a:pt x="6815" y="190"/>
                  </a:cubicBezTo>
                  <a:cubicBezTo>
                    <a:pt x="6769" y="75"/>
                    <a:pt x="6678" y="7"/>
                    <a:pt x="6564" y="7"/>
                  </a:cubicBezTo>
                  <a:cubicBezTo>
                    <a:pt x="6544" y="3"/>
                    <a:pt x="6524" y="1"/>
                    <a:pt x="6505" y="1"/>
                  </a:cubicBezTo>
                  <a:close/>
                </a:path>
              </a:pathLst>
            </a:custGeom>
            <a:solidFill>
              <a:srgbClr val="ED9FB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25" name="Google Shape;11825;p117"/>
            <p:cNvSpPr/>
            <p:nvPr/>
          </p:nvSpPr>
          <p:spPr>
            <a:xfrm>
              <a:off x="3081100" y="4113225"/>
              <a:ext cx="116075" cy="123725"/>
            </a:xfrm>
            <a:custGeom>
              <a:avLst/>
              <a:gdLst/>
              <a:ahLst/>
              <a:cxnLst/>
              <a:rect l="l" t="t" r="r" b="b"/>
              <a:pathLst>
                <a:path w="4643" h="4949" extrusionOk="0">
                  <a:moveTo>
                    <a:pt x="3880" y="0"/>
                  </a:moveTo>
                  <a:cubicBezTo>
                    <a:pt x="3844" y="0"/>
                    <a:pt x="3809" y="3"/>
                    <a:pt x="3774" y="9"/>
                  </a:cubicBezTo>
                  <a:cubicBezTo>
                    <a:pt x="3362" y="32"/>
                    <a:pt x="3270" y="558"/>
                    <a:pt x="2859" y="581"/>
                  </a:cubicBezTo>
                  <a:cubicBezTo>
                    <a:pt x="2516" y="878"/>
                    <a:pt x="2196" y="1175"/>
                    <a:pt x="1921" y="1495"/>
                  </a:cubicBezTo>
                  <a:cubicBezTo>
                    <a:pt x="1533" y="2021"/>
                    <a:pt x="1235" y="2593"/>
                    <a:pt x="892" y="3142"/>
                  </a:cubicBezTo>
                  <a:cubicBezTo>
                    <a:pt x="938" y="3142"/>
                    <a:pt x="938" y="3188"/>
                    <a:pt x="938" y="3233"/>
                  </a:cubicBezTo>
                  <a:cubicBezTo>
                    <a:pt x="938" y="3302"/>
                    <a:pt x="892" y="3348"/>
                    <a:pt x="801" y="3370"/>
                  </a:cubicBezTo>
                  <a:cubicBezTo>
                    <a:pt x="435" y="3599"/>
                    <a:pt x="298" y="3988"/>
                    <a:pt x="115" y="4354"/>
                  </a:cubicBezTo>
                  <a:cubicBezTo>
                    <a:pt x="46" y="4445"/>
                    <a:pt x="1" y="4560"/>
                    <a:pt x="1" y="4674"/>
                  </a:cubicBezTo>
                  <a:cubicBezTo>
                    <a:pt x="1" y="4811"/>
                    <a:pt x="92" y="4903"/>
                    <a:pt x="206" y="4948"/>
                  </a:cubicBezTo>
                  <a:cubicBezTo>
                    <a:pt x="824" y="4445"/>
                    <a:pt x="1624" y="4171"/>
                    <a:pt x="1853" y="3256"/>
                  </a:cubicBezTo>
                  <a:cubicBezTo>
                    <a:pt x="1866" y="3213"/>
                    <a:pt x="1880" y="3196"/>
                    <a:pt x="1897" y="3196"/>
                  </a:cubicBezTo>
                  <a:cubicBezTo>
                    <a:pt x="1960" y="3196"/>
                    <a:pt x="2052" y="3450"/>
                    <a:pt x="2191" y="3450"/>
                  </a:cubicBezTo>
                  <a:cubicBezTo>
                    <a:pt x="2207" y="3450"/>
                    <a:pt x="2224" y="3447"/>
                    <a:pt x="2241" y="3439"/>
                  </a:cubicBezTo>
                  <a:cubicBezTo>
                    <a:pt x="2836" y="3302"/>
                    <a:pt x="2905" y="2867"/>
                    <a:pt x="2813" y="2364"/>
                  </a:cubicBezTo>
                  <a:cubicBezTo>
                    <a:pt x="2669" y="2028"/>
                    <a:pt x="2760" y="1939"/>
                    <a:pt x="2938" y="1939"/>
                  </a:cubicBezTo>
                  <a:cubicBezTo>
                    <a:pt x="3014" y="1939"/>
                    <a:pt x="3106" y="1955"/>
                    <a:pt x="3202" y="1976"/>
                  </a:cubicBezTo>
                  <a:cubicBezTo>
                    <a:pt x="3316" y="1976"/>
                    <a:pt x="3431" y="1953"/>
                    <a:pt x="3522" y="1884"/>
                  </a:cubicBezTo>
                  <a:cubicBezTo>
                    <a:pt x="3911" y="1427"/>
                    <a:pt x="4642" y="1175"/>
                    <a:pt x="4482" y="352"/>
                  </a:cubicBezTo>
                  <a:cubicBezTo>
                    <a:pt x="4363" y="133"/>
                    <a:pt x="4121" y="0"/>
                    <a:pt x="3880" y="0"/>
                  </a:cubicBezTo>
                  <a:close/>
                </a:path>
              </a:pathLst>
            </a:custGeom>
            <a:solidFill>
              <a:srgbClr val="ED9FB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26" name="Google Shape;11826;p117"/>
            <p:cNvSpPr/>
            <p:nvPr/>
          </p:nvSpPr>
          <p:spPr>
            <a:xfrm>
              <a:off x="3541875" y="3849900"/>
              <a:ext cx="233825" cy="33175"/>
            </a:xfrm>
            <a:custGeom>
              <a:avLst/>
              <a:gdLst/>
              <a:ahLst/>
              <a:cxnLst/>
              <a:rect l="l" t="t" r="r" b="b"/>
              <a:pathLst>
                <a:path w="9353" h="1327" extrusionOk="0">
                  <a:moveTo>
                    <a:pt x="6837" y="1"/>
                  </a:moveTo>
                  <a:cubicBezTo>
                    <a:pt x="5968" y="1"/>
                    <a:pt x="5122" y="115"/>
                    <a:pt x="4253" y="161"/>
                  </a:cubicBezTo>
                  <a:cubicBezTo>
                    <a:pt x="3425" y="458"/>
                    <a:pt x="2557" y="597"/>
                    <a:pt x="1668" y="597"/>
                  </a:cubicBezTo>
                  <a:cubicBezTo>
                    <a:pt x="1600" y="597"/>
                    <a:pt x="1532" y="597"/>
                    <a:pt x="1464" y="595"/>
                  </a:cubicBezTo>
                  <a:cubicBezTo>
                    <a:pt x="960" y="618"/>
                    <a:pt x="480" y="732"/>
                    <a:pt x="23" y="938"/>
                  </a:cubicBezTo>
                  <a:cubicBezTo>
                    <a:pt x="0" y="1212"/>
                    <a:pt x="229" y="1281"/>
                    <a:pt x="435" y="1327"/>
                  </a:cubicBezTo>
                  <a:cubicBezTo>
                    <a:pt x="1464" y="1235"/>
                    <a:pt x="2538" y="1258"/>
                    <a:pt x="3567" y="1098"/>
                  </a:cubicBezTo>
                  <a:cubicBezTo>
                    <a:pt x="3887" y="1007"/>
                    <a:pt x="4230" y="1030"/>
                    <a:pt x="4528" y="961"/>
                  </a:cubicBezTo>
                  <a:cubicBezTo>
                    <a:pt x="6060" y="572"/>
                    <a:pt x="7638" y="961"/>
                    <a:pt x="9147" y="526"/>
                  </a:cubicBezTo>
                  <a:cubicBezTo>
                    <a:pt x="9284" y="458"/>
                    <a:pt x="9353" y="275"/>
                    <a:pt x="9261" y="161"/>
                  </a:cubicBezTo>
                  <a:cubicBezTo>
                    <a:pt x="8461" y="92"/>
                    <a:pt x="7683" y="1"/>
                    <a:pt x="6837" y="1"/>
                  </a:cubicBezTo>
                  <a:close/>
                </a:path>
              </a:pathLst>
            </a:custGeom>
            <a:solidFill>
              <a:srgbClr val="E182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27" name="Google Shape;11827;p117"/>
            <p:cNvSpPr/>
            <p:nvPr/>
          </p:nvSpPr>
          <p:spPr>
            <a:xfrm>
              <a:off x="3326350" y="3901200"/>
              <a:ext cx="141800" cy="74375"/>
            </a:xfrm>
            <a:custGeom>
              <a:avLst/>
              <a:gdLst/>
              <a:ahLst/>
              <a:cxnLst/>
              <a:rect l="l" t="t" r="r" b="b"/>
              <a:pathLst>
                <a:path w="5672" h="2975" extrusionOk="0">
                  <a:moveTo>
                    <a:pt x="5485" y="1"/>
                  </a:moveTo>
                  <a:cubicBezTo>
                    <a:pt x="5425" y="1"/>
                    <a:pt x="5363" y="18"/>
                    <a:pt x="5305" y="52"/>
                  </a:cubicBezTo>
                  <a:cubicBezTo>
                    <a:pt x="3590" y="510"/>
                    <a:pt x="1990" y="1287"/>
                    <a:pt x="595" y="2339"/>
                  </a:cubicBezTo>
                  <a:cubicBezTo>
                    <a:pt x="503" y="2430"/>
                    <a:pt x="412" y="2522"/>
                    <a:pt x="298" y="2568"/>
                  </a:cubicBezTo>
                  <a:cubicBezTo>
                    <a:pt x="229" y="2590"/>
                    <a:pt x="160" y="2613"/>
                    <a:pt x="92" y="2636"/>
                  </a:cubicBezTo>
                  <a:cubicBezTo>
                    <a:pt x="69" y="2636"/>
                    <a:pt x="69" y="2659"/>
                    <a:pt x="23" y="2705"/>
                  </a:cubicBezTo>
                  <a:cubicBezTo>
                    <a:pt x="0" y="2751"/>
                    <a:pt x="23" y="2796"/>
                    <a:pt x="92" y="2842"/>
                  </a:cubicBezTo>
                  <a:lnTo>
                    <a:pt x="343" y="2842"/>
                  </a:lnTo>
                  <a:cubicBezTo>
                    <a:pt x="462" y="2937"/>
                    <a:pt x="575" y="2974"/>
                    <a:pt x="682" y="2974"/>
                  </a:cubicBezTo>
                  <a:cubicBezTo>
                    <a:pt x="886" y="2974"/>
                    <a:pt x="1070" y="2840"/>
                    <a:pt x="1235" y="2705"/>
                  </a:cubicBezTo>
                  <a:cubicBezTo>
                    <a:pt x="2264" y="1950"/>
                    <a:pt x="3453" y="1379"/>
                    <a:pt x="4711" y="1036"/>
                  </a:cubicBezTo>
                  <a:cubicBezTo>
                    <a:pt x="5077" y="967"/>
                    <a:pt x="5420" y="738"/>
                    <a:pt x="5626" y="418"/>
                  </a:cubicBezTo>
                  <a:cubicBezTo>
                    <a:pt x="5671" y="304"/>
                    <a:pt x="5671" y="189"/>
                    <a:pt x="5648" y="52"/>
                  </a:cubicBezTo>
                  <a:cubicBezTo>
                    <a:pt x="5603" y="18"/>
                    <a:pt x="5545" y="1"/>
                    <a:pt x="5485" y="1"/>
                  </a:cubicBezTo>
                  <a:close/>
                </a:path>
              </a:pathLst>
            </a:custGeom>
            <a:solidFill>
              <a:srgbClr val="E793A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28" name="Google Shape;11828;p117"/>
            <p:cNvSpPr/>
            <p:nvPr/>
          </p:nvSpPr>
          <p:spPr>
            <a:xfrm>
              <a:off x="3032100" y="4260825"/>
              <a:ext cx="45325" cy="88525"/>
            </a:xfrm>
            <a:custGeom>
              <a:avLst/>
              <a:gdLst/>
              <a:ahLst/>
              <a:cxnLst/>
              <a:rect l="l" t="t" r="r" b="b"/>
              <a:pathLst>
                <a:path w="1813" h="3541" extrusionOk="0">
                  <a:moveTo>
                    <a:pt x="1444" y="1"/>
                  </a:moveTo>
                  <a:cubicBezTo>
                    <a:pt x="1420" y="1"/>
                    <a:pt x="1394" y="2"/>
                    <a:pt x="1366" y="5"/>
                  </a:cubicBezTo>
                  <a:cubicBezTo>
                    <a:pt x="1343" y="73"/>
                    <a:pt x="1320" y="142"/>
                    <a:pt x="1320" y="188"/>
                  </a:cubicBezTo>
                  <a:cubicBezTo>
                    <a:pt x="1252" y="302"/>
                    <a:pt x="1160" y="416"/>
                    <a:pt x="1069" y="485"/>
                  </a:cubicBezTo>
                  <a:cubicBezTo>
                    <a:pt x="817" y="988"/>
                    <a:pt x="566" y="1491"/>
                    <a:pt x="314" y="1994"/>
                  </a:cubicBezTo>
                  <a:cubicBezTo>
                    <a:pt x="223" y="2383"/>
                    <a:pt x="131" y="2794"/>
                    <a:pt x="40" y="3206"/>
                  </a:cubicBezTo>
                  <a:cubicBezTo>
                    <a:pt x="1" y="3465"/>
                    <a:pt x="80" y="3541"/>
                    <a:pt x="189" y="3541"/>
                  </a:cubicBezTo>
                  <a:cubicBezTo>
                    <a:pt x="272" y="3541"/>
                    <a:pt x="372" y="3497"/>
                    <a:pt x="451" y="3458"/>
                  </a:cubicBezTo>
                  <a:cubicBezTo>
                    <a:pt x="771" y="3275"/>
                    <a:pt x="863" y="2909"/>
                    <a:pt x="1000" y="2566"/>
                  </a:cubicBezTo>
                  <a:cubicBezTo>
                    <a:pt x="1069" y="2406"/>
                    <a:pt x="1137" y="2268"/>
                    <a:pt x="1206" y="2108"/>
                  </a:cubicBezTo>
                  <a:cubicBezTo>
                    <a:pt x="1252" y="1994"/>
                    <a:pt x="1275" y="1903"/>
                    <a:pt x="1297" y="1788"/>
                  </a:cubicBezTo>
                  <a:cubicBezTo>
                    <a:pt x="1366" y="1468"/>
                    <a:pt x="1480" y="1171"/>
                    <a:pt x="1663" y="896"/>
                  </a:cubicBezTo>
                  <a:cubicBezTo>
                    <a:pt x="1709" y="805"/>
                    <a:pt x="1732" y="691"/>
                    <a:pt x="1755" y="576"/>
                  </a:cubicBezTo>
                  <a:cubicBezTo>
                    <a:pt x="1733" y="319"/>
                    <a:pt x="1813" y="1"/>
                    <a:pt x="1444" y="1"/>
                  </a:cubicBezTo>
                  <a:close/>
                </a:path>
              </a:pathLst>
            </a:custGeom>
            <a:solidFill>
              <a:srgbClr val="E48DA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29" name="Google Shape;11829;p117"/>
            <p:cNvSpPr/>
            <p:nvPr/>
          </p:nvSpPr>
          <p:spPr>
            <a:xfrm>
              <a:off x="3496700" y="3873350"/>
              <a:ext cx="51475" cy="28600"/>
            </a:xfrm>
            <a:custGeom>
              <a:avLst/>
              <a:gdLst/>
              <a:ahLst/>
              <a:cxnLst/>
              <a:rect l="l" t="t" r="r" b="b"/>
              <a:pathLst>
                <a:path w="2059" h="1144" extrusionOk="0">
                  <a:moveTo>
                    <a:pt x="1807" y="0"/>
                  </a:moveTo>
                  <a:cubicBezTo>
                    <a:pt x="1213" y="206"/>
                    <a:pt x="549" y="297"/>
                    <a:pt x="1" y="640"/>
                  </a:cubicBezTo>
                  <a:cubicBezTo>
                    <a:pt x="23" y="823"/>
                    <a:pt x="138" y="983"/>
                    <a:pt x="298" y="1052"/>
                  </a:cubicBezTo>
                  <a:cubicBezTo>
                    <a:pt x="389" y="1098"/>
                    <a:pt x="504" y="1143"/>
                    <a:pt x="618" y="1143"/>
                  </a:cubicBezTo>
                  <a:cubicBezTo>
                    <a:pt x="1190" y="1006"/>
                    <a:pt x="1853" y="938"/>
                    <a:pt x="2059" y="206"/>
                  </a:cubicBezTo>
                  <a:lnTo>
                    <a:pt x="1807" y="0"/>
                  </a:lnTo>
                  <a:close/>
                </a:path>
              </a:pathLst>
            </a:custGeom>
            <a:solidFill>
              <a:srgbClr val="E692A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30" name="Google Shape;11830;p117"/>
            <p:cNvSpPr/>
            <p:nvPr/>
          </p:nvSpPr>
          <p:spPr>
            <a:xfrm>
              <a:off x="3066250" y="4227775"/>
              <a:ext cx="27450" cy="51475"/>
            </a:xfrm>
            <a:custGeom>
              <a:avLst/>
              <a:gdLst/>
              <a:ahLst/>
              <a:cxnLst/>
              <a:rect l="l" t="t" r="r" b="b"/>
              <a:pathLst>
                <a:path w="1098" h="2059" extrusionOk="0">
                  <a:moveTo>
                    <a:pt x="606" y="0"/>
                  </a:moveTo>
                  <a:cubicBezTo>
                    <a:pt x="572" y="0"/>
                    <a:pt x="537" y="23"/>
                    <a:pt x="503" y="69"/>
                  </a:cubicBezTo>
                  <a:lnTo>
                    <a:pt x="0" y="1327"/>
                  </a:lnTo>
                  <a:cubicBezTo>
                    <a:pt x="274" y="1510"/>
                    <a:pt x="206" y="1784"/>
                    <a:pt x="206" y="2058"/>
                  </a:cubicBezTo>
                  <a:cubicBezTo>
                    <a:pt x="1098" y="1670"/>
                    <a:pt x="1098" y="1052"/>
                    <a:pt x="709" y="298"/>
                  </a:cubicBezTo>
                  <a:lnTo>
                    <a:pt x="709" y="69"/>
                  </a:lnTo>
                  <a:cubicBezTo>
                    <a:pt x="675" y="23"/>
                    <a:pt x="640" y="0"/>
                    <a:pt x="606" y="0"/>
                  </a:cubicBezTo>
                  <a:close/>
                </a:path>
              </a:pathLst>
            </a:custGeom>
            <a:solidFill>
              <a:srgbClr val="EC9E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31" name="Google Shape;11831;p117"/>
            <p:cNvSpPr/>
            <p:nvPr/>
          </p:nvSpPr>
          <p:spPr>
            <a:xfrm>
              <a:off x="3219450" y="4021975"/>
              <a:ext cx="39475" cy="37175"/>
            </a:xfrm>
            <a:custGeom>
              <a:avLst/>
              <a:gdLst/>
              <a:ahLst/>
              <a:cxnLst/>
              <a:rect l="l" t="t" r="r" b="b"/>
              <a:pathLst>
                <a:path w="1579" h="1487" extrusionOk="0">
                  <a:moveTo>
                    <a:pt x="1578" y="0"/>
                  </a:moveTo>
                  <a:lnTo>
                    <a:pt x="1578" y="0"/>
                  </a:lnTo>
                  <a:cubicBezTo>
                    <a:pt x="938" y="343"/>
                    <a:pt x="526" y="984"/>
                    <a:pt x="0" y="1487"/>
                  </a:cubicBezTo>
                  <a:cubicBezTo>
                    <a:pt x="892" y="1372"/>
                    <a:pt x="1372" y="824"/>
                    <a:pt x="1578" y="0"/>
                  </a:cubicBezTo>
                  <a:close/>
                </a:path>
              </a:pathLst>
            </a:custGeom>
            <a:solidFill>
              <a:srgbClr val="E489A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32" name="Google Shape;11832;p117"/>
            <p:cNvSpPr/>
            <p:nvPr/>
          </p:nvSpPr>
          <p:spPr>
            <a:xfrm>
              <a:off x="3258900" y="3995675"/>
              <a:ext cx="33175" cy="26325"/>
            </a:xfrm>
            <a:custGeom>
              <a:avLst/>
              <a:gdLst/>
              <a:ahLst/>
              <a:cxnLst/>
              <a:rect l="l" t="t" r="r" b="b"/>
              <a:pathLst>
                <a:path w="1327" h="1053" extrusionOk="0">
                  <a:moveTo>
                    <a:pt x="1212" y="1"/>
                  </a:moveTo>
                  <a:cubicBezTo>
                    <a:pt x="686" y="183"/>
                    <a:pt x="252" y="549"/>
                    <a:pt x="0" y="1052"/>
                  </a:cubicBezTo>
                  <a:cubicBezTo>
                    <a:pt x="640" y="1052"/>
                    <a:pt x="892" y="481"/>
                    <a:pt x="1326" y="183"/>
                  </a:cubicBezTo>
                  <a:lnTo>
                    <a:pt x="1212" y="1"/>
                  </a:lnTo>
                  <a:close/>
                </a:path>
              </a:pathLst>
            </a:custGeom>
            <a:solidFill>
              <a:srgbClr val="E58CA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33" name="Google Shape;11833;p117"/>
            <p:cNvSpPr/>
            <p:nvPr/>
          </p:nvSpPr>
          <p:spPr>
            <a:xfrm>
              <a:off x="3464125" y="3891625"/>
              <a:ext cx="40600" cy="18550"/>
            </a:xfrm>
            <a:custGeom>
              <a:avLst/>
              <a:gdLst/>
              <a:ahLst/>
              <a:cxnLst/>
              <a:rect l="l" t="t" r="r" b="b"/>
              <a:pathLst>
                <a:path w="1624" h="742" extrusionOk="0">
                  <a:moveTo>
                    <a:pt x="846" y="1"/>
                  </a:moveTo>
                  <a:lnTo>
                    <a:pt x="92" y="229"/>
                  </a:lnTo>
                  <a:cubicBezTo>
                    <a:pt x="92" y="229"/>
                    <a:pt x="46" y="252"/>
                    <a:pt x="23" y="275"/>
                  </a:cubicBezTo>
                  <a:cubicBezTo>
                    <a:pt x="0" y="344"/>
                    <a:pt x="23" y="412"/>
                    <a:pt x="69" y="435"/>
                  </a:cubicBezTo>
                  <a:cubicBezTo>
                    <a:pt x="284" y="635"/>
                    <a:pt x="561" y="742"/>
                    <a:pt x="845" y="742"/>
                  </a:cubicBezTo>
                  <a:cubicBezTo>
                    <a:pt x="983" y="742"/>
                    <a:pt x="1123" y="716"/>
                    <a:pt x="1258" y="664"/>
                  </a:cubicBezTo>
                  <a:cubicBezTo>
                    <a:pt x="1464" y="572"/>
                    <a:pt x="1624" y="481"/>
                    <a:pt x="1601" y="207"/>
                  </a:cubicBezTo>
                  <a:lnTo>
                    <a:pt x="1578" y="207"/>
                  </a:lnTo>
                  <a:cubicBezTo>
                    <a:pt x="1372" y="1"/>
                    <a:pt x="1075" y="184"/>
                    <a:pt x="846" y="1"/>
                  </a:cubicBezTo>
                  <a:close/>
                </a:path>
              </a:pathLst>
            </a:custGeom>
            <a:solidFill>
              <a:srgbClr val="E692A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34" name="Google Shape;11834;p117"/>
            <p:cNvSpPr/>
            <p:nvPr/>
          </p:nvSpPr>
          <p:spPr>
            <a:xfrm>
              <a:off x="3152550" y="4110000"/>
              <a:ext cx="22325" cy="21775"/>
            </a:xfrm>
            <a:custGeom>
              <a:avLst/>
              <a:gdLst/>
              <a:ahLst/>
              <a:cxnLst/>
              <a:rect l="l" t="t" r="r" b="b"/>
              <a:pathLst>
                <a:path w="893" h="871" extrusionOk="0">
                  <a:moveTo>
                    <a:pt x="527" y="1"/>
                  </a:moveTo>
                  <a:cubicBezTo>
                    <a:pt x="275" y="184"/>
                    <a:pt x="92" y="435"/>
                    <a:pt x="1" y="733"/>
                  </a:cubicBezTo>
                  <a:cubicBezTo>
                    <a:pt x="55" y="814"/>
                    <a:pt x="117" y="871"/>
                    <a:pt x="192" y="871"/>
                  </a:cubicBezTo>
                  <a:cubicBezTo>
                    <a:pt x="244" y="871"/>
                    <a:pt x="301" y="844"/>
                    <a:pt x="367" y="778"/>
                  </a:cubicBezTo>
                  <a:cubicBezTo>
                    <a:pt x="504" y="595"/>
                    <a:pt x="641" y="412"/>
                    <a:pt x="778" y="230"/>
                  </a:cubicBezTo>
                  <a:cubicBezTo>
                    <a:pt x="801" y="230"/>
                    <a:pt x="824" y="207"/>
                    <a:pt x="870" y="161"/>
                  </a:cubicBezTo>
                  <a:cubicBezTo>
                    <a:pt x="893" y="115"/>
                    <a:pt x="870" y="69"/>
                    <a:pt x="778" y="1"/>
                  </a:cubicBezTo>
                  <a:close/>
                </a:path>
              </a:pathLst>
            </a:custGeom>
            <a:solidFill>
              <a:srgbClr val="E68FA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35" name="Google Shape;11835;p117"/>
            <p:cNvSpPr/>
            <p:nvPr/>
          </p:nvSpPr>
          <p:spPr>
            <a:xfrm>
              <a:off x="3485850" y="3889350"/>
              <a:ext cx="17725" cy="7650"/>
            </a:xfrm>
            <a:custGeom>
              <a:avLst/>
              <a:gdLst/>
              <a:ahLst/>
              <a:cxnLst/>
              <a:rect l="l" t="t" r="r" b="b"/>
              <a:pathLst>
                <a:path w="709" h="306" extrusionOk="0">
                  <a:moveTo>
                    <a:pt x="435" y="0"/>
                  </a:moveTo>
                  <a:lnTo>
                    <a:pt x="0" y="92"/>
                  </a:lnTo>
                  <a:cubicBezTo>
                    <a:pt x="122" y="275"/>
                    <a:pt x="285" y="305"/>
                    <a:pt x="454" y="305"/>
                  </a:cubicBezTo>
                  <a:cubicBezTo>
                    <a:pt x="539" y="305"/>
                    <a:pt x="625" y="298"/>
                    <a:pt x="709" y="298"/>
                  </a:cubicBezTo>
                  <a:lnTo>
                    <a:pt x="435" y="0"/>
                  </a:lnTo>
                  <a:close/>
                </a:path>
              </a:pathLst>
            </a:custGeom>
            <a:solidFill>
              <a:srgbClr val="D9729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36" name="Google Shape;11836;p117"/>
            <p:cNvSpPr/>
            <p:nvPr/>
          </p:nvSpPr>
          <p:spPr>
            <a:xfrm>
              <a:off x="3078825" y="4222050"/>
              <a:ext cx="5150" cy="6900"/>
            </a:xfrm>
            <a:custGeom>
              <a:avLst/>
              <a:gdLst/>
              <a:ahLst/>
              <a:cxnLst/>
              <a:rect l="l" t="t" r="r" b="b"/>
              <a:pathLst>
                <a:path w="206" h="276" extrusionOk="0">
                  <a:moveTo>
                    <a:pt x="206" y="1"/>
                  </a:moveTo>
                  <a:lnTo>
                    <a:pt x="0" y="275"/>
                  </a:lnTo>
                  <a:lnTo>
                    <a:pt x="206" y="275"/>
                  </a:lnTo>
                  <a:lnTo>
                    <a:pt x="206" y="1"/>
                  </a:lnTo>
                  <a:close/>
                </a:path>
              </a:pathLst>
            </a:custGeom>
            <a:solidFill>
              <a:srgbClr val="F0ADB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37" name="Google Shape;11837;p117"/>
            <p:cNvSpPr/>
            <p:nvPr/>
          </p:nvSpPr>
          <p:spPr>
            <a:xfrm>
              <a:off x="3058800" y="4265500"/>
              <a:ext cx="6325" cy="7450"/>
            </a:xfrm>
            <a:custGeom>
              <a:avLst/>
              <a:gdLst/>
              <a:ahLst/>
              <a:cxnLst/>
              <a:rect l="l" t="t" r="r" b="b"/>
              <a:pathLst>
                <a:path w="253" h="298" extrusionOk="0">
                  <a:moveTo>
                    <a:pt x="252" y="1"/>
                  </a:moveTo>
                  <a:cubicBezTo>
                    <a:pt x="161" y="92"/>
                    <a:pt x="69" y="206"/>
                    <a:pt x="1" y="298"/>
                  </a:cubicBezTo>
                  <a:cubicBezTo>
                    <a:pt x="69" y="206"/>
                    <a:pt x="161" y="92"/>
                    <a:pt x="252" y="1"/>
                  </a:cubicBezTo>
                  <a:close/>
                </a:path>
              </a:pathLst>
            </a:custGeom>
            <a:solidFill>
              <a:srgbClr val="EC9E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38" name="Google Shape;11838;p117"/>
            <p:cNvSpPr/>
            <p:nvPr/>
          </p:nvSpPr>
          <p:spPr>
            <a:xfrm>
              <a:off x="3458975" y="3897350"/>
              <a:ext cx="7450" cy="5750"/>
            </a:xfrm>
            <a:custGeom>
              <a:avLst/>
              <a:gdLst/>
              <a:ahLst/>
              <a:cxnLst/>
              <a:rect l="l" t="t" r="r" b="b"/>
              <a:pathLst>
                <a:path w="298" h="230" extrusionOk="0">
                  <a:moveTo>
                    <a:pt x="298" y="0"/>
                  </a:moveTo>
                  <a:lnTo>
                    <a:pt x="0" y="206"/>
                  </a:lnTo>
                  <a:lnTo>
                    <a:pt x="298" y="229"/>
                  </a:lnTo>
                  <a:cubicBezTo>
                    <a:pt x="275" y="161"/>
                    <a:pt x="275" y="69"/>
                    <a:pt x="298" y="0"/>
                  </a:cubicBezTo>
                  <a:close/>
                </a:path>
              </a:pathLst>
            </a:custGeom>
            <a:solidFill>
              <a:srgbClr val="F0ABB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39" name="Google Shape;11839;p117"/>
            <p:cNvSpPr/>
            <p:nvPr/>
          </p:nvSpPr>
          <p:spPr>
            <a:xfrm>
              <a:off x="3333775" y="3959650"/>
              <a:ext cx="7450" cy="5750"/>
            </a:xfrm>
            <a:custGeom>
              <a:avLst/>
              <a:gdLst/>
              <a:ahLst/>
              <a:cxnLst/>
              <a:rect l="l" t="t" r="r" b="b"/>
              <a:pathLst>
                <a:path w="298" h="230" extrusionOk="0">
                  <a:moveTo>
                    <a:pt x="298" y="1"/>
                  </a:moveTo>
                  <a:lnTo>
                    <a:pt x="1" y="230"/>
                  </a:lnTo>
                  <a:close/>
                </a:path>
              </a:pathLst>
            </a:custGeom>
            <a:solidFill>
              <a:srgbClr val="F0ABB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40" name="Google Shape;11840;p117"/>
            <p:cNvSpPr/>
            <p:nvPr/>
          </p:nvSpPr>
          <p:spPr>
            <a:xfrm>
              <a:off x="3322350" y="3967100"/>
              <a:ext cx="6300" cy="5150"/>
            </a:xfrm>
            <a:custGeom>
              <a:avLst/>
              <a:gdLst/>
              <a:ahLst/>
              <a:cxnLst/>
              <a:rect l="l" t="t" r="r" b="b"/>
              <a:pathLst>
                <a:path w="252" h="206" extrusionOk="0">
                  <a:moveTo>
                    <a:pt x="252" y="0"/>
                  </a:moveTo>
                  <a:lnTo>
                    <a:pt x="0" y="206"/>
                  </a:lnTo>
                  <a:lnTo>
                    <a:pt x="252" y="206"/>
                  </a:lnTo>
                  <a:lnTo>
                    <a:pt x="252" y="0"/>
                  </a:lnTo>
                  <a:close/>
                </a:path>
              </a:pathLst>
            </a:custGeom>
            <a:solidFill>
              <a:srgbClr val="F0ABB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41" name="Google Shape;11841;p117"/>
            <p:cNvSpPr/>
            <p:nvPr/>
          </p:nvSpPr>
          <p:spPr>
            <a:xfrm>
              <a:off x="3101675" y="4191750"/>
              <a:ext cx="7475" cy="5750"/>
            </a:xfrm>
            <a:custGeom>
              <a:avLst/>
              <a:gdLst/>
              <a:ahLst/>
              <a:cxnLst/>
              <a:rect l="l" t="t" r="r" b="b"/>
              <a:pathLst>
                <a:path w="299" h="230" extrusionOk="0">
                  <a:moveTo>
                    <a:pt x="69" y="1"/>
                  </a:moveTo>
                  <a:lnTo>
                    <a:pt x="69" y="1"/>
                  </a:lnTo>
                  <a:cubicBezTo>
                    <a:pt x="24" y="69"/>
                    <a:pt x="1" y="161"/>
                    <a:pt x="1" y="229"/>
                  </a:cubicBezTo>
                  <a:cubicBezTo>
                    <a:pt x="115" y="184"/>
                    <a:pt x="298" y="161"/>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42" name="Google Shape;11842;p117"/>
            <p:cNvSpPr/>
            <p:nvPr/>
          </p:nvSpPr>
          <p:spPr>
            <a:xfrm>
              <a:off x="4215850" y="4934775"/>
              <a:ext cx="193825" cy="236275"/>
            </a:xfrm>
            <a:custGeom>
              <a:avLst/>
              <a:gdLst/>
              <a:ahLst/>
              <a:cxnLst/>
              <a:rect l="l" t="t" r="r" b="b"/>
              <a:pathLst>
                <a:path w="7753" h="9451" extrusionOk="0">
                  <a:moveTo>
                    <a:pt x="7395" y="0"/>
                  </a:moveTo>
                  <a:cubicBezTo>
                    <a:pt x="7131" y="0"/>
                    <a:pt x="6900" y="192"/>
                    <a:pt x="6838" y="441"/>
                  </a:cubicBezTo>
                  <a:cubicBezTo>
                    <a:pt x="6518" y="1310"/>
                    <a:pt x="5900" y="1950"/>
                    <a:pt x="5420" y="2682"/>
                  </a:cubicBezTo>
                  <a:cubicBezTo>
                    <a:pt x="5192" y="3185"/>
                    <a:pt x="5077" y="3779"/>
                    <a:pt x="4483" y="4054"/>
                  </a:cubicBezTo>
                  <a:cubicBezTo>
                    <a:pt x="4323" y="3596"/>
                    <a:pt x="4666" y="3276"/>
                    <a:pt x="4734" y="2888"/>
                  </a:cubicBezTo>
                  <a:cubicBezTo>
                    <a:pt x="4734" y="2773"/>
                    <a:pt x="4711" y="2659"/>
                    <a:pt x="4688" y="2545"/>
                  </a:cubicBezTo>
                  <a:cubicBezTo>
                    <a:pt x="4597" y="2385"/>
                    <a:pt x="4414" y="2270"/>
                    <a:pt x="4231" y="2270"/>
                  </a:cubicBezTo>
                  <a:cubicBezTo>
                    <a:pt x="3271" y="3551"/>
                    <a:pt x="2493" y="4968"/>
                    <a:pt x="1304" y="6089"/>
                  </a:cubicBezTo>
                  <a:cubicBezTo>
                    <a:pt x="824" y="6523"/>
                    <a:pt x="252" y="6912"/>
                    <a:pt x="24" y="7552"/>
                  </a:cubicBezTo>
                  <a:cubicBezTo>
                    <a:pt x="1" y="7690"/>
                    <a:pt x="24" y="7804"/>
                    <a:pt x="69" y="7895"/>
                  </a:cubicBezTo>
                  <a:cubicBezTo>
                    <a:pt x="161" y="7964"/>
                    <a:pt x="298" y="8010"/>
                    <a:pt x="412" y="8010"/>
                  </a:cubicBezTo>
                  <a:cubicBezTo>
                    <a:pt x="1030" y="7895"/>
                    <a:pt x="1327" y="7301"/>
                    <a:pt x="1830" y="6958"/>
                  </a:cubicBezTo>
                  <a:lnTo>
                    <a:pt x="1830" y="6958"/>
                  </a:lnTo>
                  <a:cubicBezTo>
                    <a:pt x="1556" y="7827"/>
                    <a:pt x="687" y="8216"/>
                    <a:pt x="458" y="9062"/>
                  </a:cubicBezTo>
                  <a:cubicBezTo>
                    <a:pt x="458" y="9176"/>
                    <a:pt x="481" y="9290"/>
                    <a:pt x="550" y="9382"/>
                  </a:cubicBezTo>
                  <a:cubicBezTo>
                    <a:pt x="595" y="9427"/>
                    <a:pt x="653" y="9450"/>
                    <a:pt x="710" y="9450"/>
                  </a:cubicBezTo>
                  <a:cubicBezTo>
                    <a:pt x="767" y="9450"/>
                    <a:pt x="824" y="9427"/>
                    <a:pt x="870" y="9382"/>
                  </a:cubicBezTo>
                  <a:cubicBezTo>
                    <a:pt x="1304" y="9153"/>
                    <a:pt x="1670" y="8810"/>
                    <a:pt x="1967" y="8421"/>
                  </a:cubicBezTo>
                  <a:cubicBezTo>
                    <a:pt x="2379" y="7850"/>
                    <a:pt x="2813" y="7301"/>
                    <a:pt x="3316" y="6798"/>
                  </a:cubicBezTo>
                  <a:cubicBezTo>
                    <a:pt x="4757" y="5380"/>
                    <a:pt x="6015" y="3779"/>
                    <a:pt x="7044" y="2042"/>
                  </a:cubicBezTo>
                  <a:cubicBezTo>
                    <a:pt x="7341" y="1538"/>
                    <a:pt x="7661" y="1058"/>
                    <a:pt x="7661" y="441"/>
                  </a:cubicBezTo>
                  <a:cubicBezTo>
                    <a:pt x="7753" y="235"/>
                    <a:pt x="7661" y="98"/>
                    <a:pt x="7478" y="6"/>
                  </a:cubicBezTo>
                  <a:cubicBezTo>
                    <a:pt x="7450" y="2"/>
                    <a:pt x="7422" y="0"/>
                    <a:pt x="7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43" name="Google Shape;11843;p117"/>
            <p:cNvSpPr/>
            <p:nvPr/>
          </p:nvSpPr>
          <p:spPr>
            <a:xfrm>
              <a:off x="2990200" y="4309700"/>
              <a:ext cx="87500" cy="286875"/>
            </a:xfrm>
            <a:custGeom>
              <a:avLst/>
              <a:gdLst/>
              <a:ahLst/>
              <a:cxnLst/>
              <a:rect l="l" t="t" r="r" b="b"/>
              <a:pathLst>
                <a:path w="3500" h="11475" extrusionOk="0">
                  <a:moveTo>
                    <a:pt x="2945" y="1"/>
                  </a:moveTo>
                  <a:cubicBezTo>
                    <a:pt x="2886" y="1"/>
                    <a:pt x="2820" y="13"/>
                    <a:pt x="2745" y="39"/>
                  </a:cubicBezTo>
                  <a:lnTo>
                    <a:pt x="2516" y="291"/>
                  </a:lnTo>
                  <a:cubicBezTo>
                    <a:pt x="2402" y="565"/>
                    <a:pt x="2310" y="885"/>
                    <a:pt x="2173" y="1160"/>
                  </a:cubicBezTo>
                  <a:cubicBezTo>
                    <a:pt x="2117" y="1286"/>
                    <a:pt x="2034" y="1387"/>
                    <a:pt x="1931" y="1387"/>
                  </a:cubicBezTo>
                  <a:cubicBezTo>
                    <a:pt x="1867" y="1387"/>
                    <a:pt x="1795" y="1348"/>
                    <a:pt x="1716" y="1251"/>
                  </a:cubicBezTo>
                  <a:cubicBezTo>
                    <a:pt x="1556" y="1388"/>
                    <a:pt x="1487" y="1594"/>
                    <a:pt x="1533" y="1800"/>
                  </a:cubicBezTo>
                  <a:cubicBezTo>
                    <a:pt x="1944" y="2280"/>
                    <a:pt x="1533" y="2692"/>
                    <a:pt x="1373" y="3103"/>
                  </a:cubicBezTo>
                  <a:cubicBezTo>
                    <a:pt x="1167" y="3469"/>
                    <a:pt x="1418" y="3995"/>
                    <a:pt x="961" y="4247"/>
                  </a:cubicBezTo>
                  <a:cubicBezTo>
                    <a:pt x="801" y="4384"/>
                    <a:pt x="732" y="4590"/>
                    <a:pt x="755" y="4795"/>
                  </a:cubicBezTo>
                  <a:cubicBezTo>
                    <a:pt x="1007" y="5161"/>
                    <a:pt x="687" y="5527"/>
                    <a:pt x="732" y="5893"/>
                  </a:cubicBezTo>
                  <a:cubicBezTo>
                    <a:pt x="732" y="5930"/>
                    <a:pt x="762" y="6055"/>
                    <a:pt x="702" y="6055"/>
                  </a:cubicBezTo>
                  <a:cubicBezTo>
                    <a:pt x="688" y="6055"/>
                    <a:pt x="668" y="6048"/>
                    <a:pt x="641" y="6030"/>
                  </a:cubicBezTo>
                  <a:cubicBezTo>
                    <a:pt x="572" y="6030"/>
                    <a:pt x="572" y="5824"/>
                    <a:pt x="458" y="5756"/>
                  </a:cubicBezTo>
                  <a:cubicBezTo>
                    <a:pt x="207" y="6076"/>
                    <a:pt x="275" y="6442"/>
                    <a:pt x="275" y="6830"/>
                  </a:cubicBezTo>
                  <a:cubicBezTo>
                    <a:pt x="412" y="7882"/>
                    <a:pt x="275" y="8957"/>
                    <a:pt x="275" y="10009"/>
                  </a:cubicBezTo>
                  <a:cubicBezTo>
                    <a:pt x="252" y="10581"/>
                    <a:pt x="1" y="11427"/>
                    <a:pt x="961" y="11472"/>
                  </a:cubicBezTo>
                  <a:cubicBezTo>
                    <a:pt x="986" y="11474"/>
                    <a:pt x="1010" y="11474"/>
                    <a:pt x="1034" y="11474"/>
                  </a:cubicBezTo>
                  <a:cubicBezTo>
                    <a:pt x="1913" y="11474"/>
                    <a:pt x="1761" y="10657"/>
                    <a:pt x="1761" y="10100"/>
                  </a:cubicBezTo>
                  <a:cubicBezTo>
                    <a:pt x="1761" y="9231"/>
                    <a:pt x="1830" y="8362"/>
                    <a:pt x="1830" y="7471"/>
                  </a:cubicBezTo>
                  <a:cubicBezTo>
                    <a:pt x="1830" y="7105"/>
                    <a:pt x="1693" y="6602"/>
                    <a:pt x="2196" y="6327"/>
                  </a:cubicBezTo>
                  <a:cubicBezTo>
                    <a:pt x="2516" y="6122"/>
                    <a:pt x="2516" y="5779"/>
                    <a:pt x="2470" y="5436"/>
                  </a:cubicBezTo>
                  <a:cubicBezTo>
                    <a:pt x="2265" y="4612"/>
                    <a:pt x="2425" y="3766"/>
                    <a:pt x="2928" y="3103"/>
                  </a:cubicBezTo>
                  <a:cubicBezTo>
                    <a:pt x="3156" y="2920"/>
                    <a:pt x="3271" y="2623"/>
                    <a:pt x="3179" y="2349"/>
                  </a:cubicBezTo>
                  <a:cubicBezTo>
                    <a:pt x="2836" y="1663"/>
                    <a:pt x="3499" y="1114"/>
                    <a:pt x="3408" y="451"/>
                  </a:cubicBezTo>
                  <a:cubicBezTo>
                    <a:pt x="3316" y="211"/>
                    <a:pt x="3194" y="1"/>
                    <a:pt x="2945" y="1"/>
                  </a:cubicBezTo>
                  <a:close/>
                </a:path>
              </a:pathLst>
            </a:custGeom>
            <a:solidFill>
              <a:srgbClr val="EEA7B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44" name="Google Shape;11844;p117"/>
            <p:cNvSpPr/>
            <p:nvPr/>
          </p:nvSpPr>
          <p:spPr>
            <a:xfrm>
              <a:off x="4390225" y="4490025"/>
              <a:ext cx="98350" cy="455775"/>
            </a:xfrm>
            <a:custGeom>
              <a:avLst/>
              <a:gdLst/>
              <a:ahLst/>
              <a:cxnLst/>
              <a:rect l="l" t="t" r="r" b="b"/>
              <a:pathLst>
                <a:path w="3934" h="18231" extrusionOk="0">
                  <a:moveTo>
                    <a:pt x="3280" y="1"/>
                  </a:moveTo>
                  <a:cubicBezTo>
                    <a:pt x="3054" y="1"/>
                    <a:pt x="3007" y="263"/>
                    <a:pt x="2973" y="486"/>
                  </a:cubicBezTo>
                  <a:cubicBezTo>
                    <a:pt x="2904" y="806"/>
                    <a:pt x="3019" y="1127"/>
                    <a:pt x="2996" y="1447"/>
                  </a:cubicBezTo>
                  <a:cubicBezTo>
                    <a:pt x="2996" y="1561"/>
                    <a:pt x="2996" y="1675"/>
                    <a:pt x="3019" y="1790"/>
                  </a:cubicBezTo>
                  <a:cubicBezTo>
                    <a:pt x="3064" y="2682"/>
                    <a:pt x="3179" y="3596"/>
                    <a:pt x="3087" y="4511"/>
                  </a:cubicBezTo>
                  <a:cubicBezTo>
                    <a:pt x="3019" y="5243"/>
                    <a:pt x="3293" y="5974"/>
                    <a:pt x="3110" y="6729"/>
                  </a:cubicBezTo>
                  <a:cubicBezTo>
                    <a:pt x="2973" y="9107"/>
                    <a:pt x="2287" y="11394"/>
                    <a:pt x="1624" y="13680"/>
                  </a:cubicBezTo>
                  <a:cubicBezTo>
                    <a:pt x="1555" y="14572"/>
                    <a:pt x="1121" y="15327"/>
                    <a:pt x="709" y="16104"/>
                  </a:cubicBezTo>
                  <a:cubicBezTo>
                    <a:pt x="618" y="16699"/>
                    <a:pt x="0" y="17202"/>
                    <a:pt x="389" y="17865"/>
                  </a:cubicBezTo>
                  <a:lnTo>
                    <a:pt x="686" y="18231"/>
                  </a:lnTo>
                  <a:cubicBezTo>
                    <a:pt x="1098" y="17751"/>
                    <a:pt x="1098" y="17019"/>
                    <a:pt x="1601" y="16584"/>
                  </a:cubicBezTo>
                  <a:cubicBezTo>
                    <a:pt x="1829" y="15921"/>
                    <a:pt x="1921" y="15190"/>
                    <a:pt x="2401" y="14618"/>
                  </a:cubicBezTo>
                  <a:cubicBezTo>
                    <a:pt x="2378" y="14435"/>
                    <a:pt x="2470" y="14229"/>
                    <a:pt x="2630" y="14115"/>
                  </a:cubicBezTo>
                  <a:lnTo>
                    <a:pt x="3110" y="12331"/>
                  </a:lnTo>
                  <a:cubicBezTo>
                    <a:pt x="3224" y="11714"/>
                    <a:pt x="3339" y="11096"/>
                    <a:pt x="3430" y="10479"/>
                  </a:cubicBezTo>
                  <a:cubicBezTo>
                    <a:pt x="3613" y="9267"/>
                    <a:pt x="3933" y="8055"/>
                    <a:pt x="3933" y="6798"/>
                  </a:cubicBezTo>
                  <a:cubicBezTo>
                    <a:pt x="3933" y="5814"/>
                    <a:pt x="3796" y="4808"/>
                    <a:pt x="3842" y="3802"/>
                  </a:cubicBezTo>
                  <a:cubicBezTo>
                    <a:pt x="3865" y="2567"/>
                    <a:pt x="3682" y="1332"/>
                    <a:pt x="3567" y="98"/>
                  </a:cubicBezTo>
                  <a:cubicBezTo>
                    <a:pt x="3448" y="29"/>
                    <a:pt x="3354" y="1"/>
                    <a:pt x="32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45" name="Google Shape;11845;p117"/>
            <p:cNvSpPr/>
            <p:nvPr/>
          </p:nvSpPr>
          <p:spPr>
            <a:xfrm>
              <a:off x="2986200" y="4453575"/>
              <a:ext cx="61775" cy="214975"/>
            </a:xfrm>
            <a:custGeom>
              <a:avLst/>
              <a:gdLst/>
              <a:ahLst/>
              <a:cxnLst/>
              <a:rect l="l" t="t" r="r" b="b"/>
              <a:pathLst>
                <a:path w="2471" h="8599" extrusionOk="0">
                  <a:moveTo>
                    <a:pt x="1967" y="1"/>
                  </a:moveTo>
                  <a:lnTo>
                    <a:pt x="1967" y="1"/>
                  </a:lnTo>
                  <a:cubicBezTo>
                    <a:pt x="1921" y="252"/>
                    <a:pt x="1990" y="550"/>
                    <a:pt x="1853" y="732"/>
                  </a:cubicBezTo>
                  <a:cubicBezTo>
                    <a:pt x="1533" y="1144"/>
                    <a:pt x="1647" y="1578"/>
                    <a:pt x="1647" y="2013"/>
                  </a:cubicBezTo>
                  <a:cubicBezTo>
                    <a:pt x="1647" y="3042"/>
                    <a:pt x="1578" y="4071"/>
                    <a:pt x="1556" y="5077"/>
                  </a:cubicBezTo>
                  <a:cubicBezTo>
                    <a:pt x="1556" y="5329"/>
                    <a:pt x="1533" y="5489"/>
                    <a:pt x="1258" y="5512"/>
                  </a:cubicBezTo>
                  <a:cubicBezTo>
                    <a:pt x="1217" y="5517"/>
                    <a:pt x="1179" y="5519"/>
                    <a:pt x="1142" y="5519"/>
                  </a:cubicBezTo>
                  <a:cubicBezTo>
                    <a:pt x="849" y="5519"/>
                    <a:pt x="684" y="5359"/>
                    <a:pt x="664" y="5054"/>
                  </a:cubicBezTo>
                  <a:cubicBezTo>
                    <a:pt x="618" y="4711"/>
                    <a:pt x="618" y="4391"/>
                    <a:pt x="664" y="4048"/>
                  </a:cubicBezTo>
                  <a:cubicBezTo>
                    <a:pt x="870" y="3225"/>
                    <a:pt x="641" y="2425"/>
                    <a:pt x="641" y="1601"/>
                  </a:cubicBezTo>
                  <a:cubicBezTo>
                    <a:pt x="664" y="1396"/>
                    <a:pt x="595" y="1190"/>
                    <a:pt x="435" y="1053"/>
                  </a:cubicBezTo>
                  <a:cubicBezTo>
                    <a:pt x="344" y="1921"/>
                    <a:pt x="69" y="2768"/>
                    <a:pt x="252" y="3636"/>
                  </a:cubicBezTo>
                  <a:cubicBezTo>
                    <a:pt x="1" y="5146"/>
                    <a:pt x="229" y="6655"/>
                    <a:pt x="161" y="8141"/>
                  </a:cubicBezTo>
                  <a:cubicBezTo>
                    <a:pt x="161" y="8278"/>
                    <a:pt x="298" y="8438"/>
                    <a:pt x="367" y="8599"/>
                  </a:cubicBezTo>
                  <a:cubicBezTo>
                    <a:pt x="847" y="8324"/>
                    <a:pt x="549" y="7592"/>
                    <a:pt x="1098" y="7364"/>
                  </a:cubicBezTo>
                  <a:cubicBezTo>
                    <a:pt x="1464" y="7044"/>
                    <a:pt x="1967" y="6929"/>
                    <a:pt x="2173" y="6449"/>
                  </a:cubicBezTo>
                  <a:cubicBezTo>
                    <a:pt x="2447" y="4848"/>
                    <a:pt x="2150" y="3225"/>
                    <a:pt x="2402" y="1624"/>
                  </a:cubicBezTo>
                  <a:cubicBezTo>
                    <a:pt x="2447" y="1258"/>
                    <a:pt x="2470" y="870"/>
                    <a:pt x="2173" y="572"/>
                  </a:cubicBezTo>
                  <a:cubicBezTo>
                    <a:pt x="2127" y="367"/>
                    <a:pt x="2242" y="138"/>
                    <a:pt x="1967" y="1"/>
                  </a:cubicBezTo>
                  <a:close/>
                </a:path>
              </a:pathLst>
            </a:custGeom>
            <a:solidFill>
              <a:srgbClr val="E388A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46" name="Google Shape;11846;p117"/>
            <p:cNvSpPr/>
            <p:nvPr/>
          </p:nvSpPr>
          <p:spPr>
            <a:xfrm>
              <a:off x="2994775" y="4630225"/>
              <a:ext cx="58350" cy="103925"/>
            </a:xfrm>
            <a:custGeom>
              <a:avLst/>
              <a:gdLst/>
              <a:ahLst/>
              <a:cxnLst/>
              <a:rect l="l" t="t" r="r" b="b"/>
              <a:pathLst>
                <a:path w="2334" h="4157" extrusionOk="0">
                  <a:moveTo>
                    <a:pt x="549" y="0"/>
                  </a:moveTo>
                  <a:cubicBezTo>
                    <a:pt x="344" y="0"/>
                    <a:pt x="138" y="69"/>
                    <a:pt x="115" y="321"/>
                  </a:cubicBezTo>
                  <a:cubicBezTo>
                    <a:pt x="69" y="709"/>
                    <a:pt x="46" y="1121"/>
                    <a:pt x="1" y="1533"/>
                  </a:cubicBezTo>
                  <a:cubicBezTo>
                    <a:pt x="115" y="2379"/>
                    <a:pt x="184" y="3248"/>
                    <a:pt x="527" y="4071"/>
                  </a:cubicBezTo>
                  <a:cubicBezTo>
                    <a:pt x="749" y="4115"/>
                    <a:pt x="967" y="4156"/>
                    <a:pt x="1176" y="4156"/>
                  </a:cubicBezTo>
                  <a:cubicBezTo>
                    <a:pt x="1504" y="4156"/>
                    <a:pt x="1807" y="4055"/>
                    <a:pt x="2059" y="3705"/>
                  </a:cubicBezTo>
                  <a:cubicBezTo>
                    <a:pt x="2242" y="2699"/>
                    <a:pt x="2333" y="1693"/>
                    <a:pt x="1761" y="755"/>
                  </a:cubicBezTo>
                  <a:cubicBezTo>
                    <a:pt x="1418" y="412"/>
                    <a:pt x="892" y="366"/>
                    <a:pt x="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47" name="Google Shape;11847;p117"/>
            <p:cNvSpPr/>
            <p:nvPr/>
          </p:nvSpPr>
          <p:spPr>
            <a:xfrm>
              <a:off x="3915725" y="5226700"/>
              <a:ext cx="229850" cy="101450"/>
            </a:xfrm>
            <a:custGeom>
              <a:avLst/>
              <a:gdLst/>
              <a:ahLst/>
              <a:cxnLst/>
              <a:rect l="l" t="t" r="r" b="b"/>
              <a:pathLst>
                <a:path w="9194" h="4058" extrusionOk="0">
                  <a:moveTo>
                    <a:pt x="8696" y="0"/>
                  </a:moveTo>
                  <a:cubicBezTo>
                    <a:pt x="8415" y="0"/>
                    <a:pt x="8169" y="167"/>
                    <a:pt x="7913" y="312"/>
                  </a:cubicBezTo>
                  <a:cubicBezTo>
                    <a:pt x="7021" y="792"/>
                    <a:pt x="6175" y="1295"/>
                    <a:pt x="5260" y="1729"/>
                  </a:cubicBezTo>
                  <a:cubicBezTo>
                    <a:pt x="4254" y="2141"/>
                    <a:pt x="3248" y="2530"/>
                    <a:pt x="2196" y="2850"/>
                  </a:cubicBezTo>
                  <a:cubicBezTo>
                    <a:pt x="1830" y="2873"/>
                    <a:pt x="1441" y="2895"/>
                    <a:pt x="1076" y="2964"/>
                  </a:cubicBezTo>
                  <a:cubicBezTo>
                    <a:pt x="618" y="3078"/>
                    <a:pt x="230" y="3353"/>
                    <a:pt x="1" y="3764"/>
                  </a:cubicBezTo>
                  <a:cubicBezTo>
                    <a:pt x="57" y="3987"/>
                    <a:pt x="172" y="4058"/>
                    <a:pt x="315" y="4058"/>
                  </a:cubicBezTo>
                  <a:cubicBezTo>
                    <a:pt x="407" y="4058"/>
                    <a:pt x="511" y="4029"/>
                    <a:pt x="618" y="3993"/>
                  </a:cubicBezTo>
                  <a:cubicBezTo>
                    <a:pt x="1190" y="3924"/>
                    <a:pt x="1762" y="3879"/>
                    <a:pt x="2333" y="3742"/>
                  </a:cubicBezTo>
                  <a:cubicBezTo>
                    <a:pt x="4437" y="3238"/>
                    <a:pt x="6289" y="2164"/>
                    <a:pt x="8187" y="1180"/>
                  </a:cubicBezTo>
                  <a:cubicBezTo>
                    <a:pt x="8439" y="1020"/>
                    <a:pt x="8644" y="837"/>
                    <a:pt x="8850" y="632"/>
                  </a:cubicBezTo>
                  <a:cubicBezTo>
                    <a:pt x="8942" y="586"/>
                    <a:pt x="9010" y="517"/>
                    <a:pt x="9102" y="449"/>
                  </a:cubicBezTo>
                  <a:cubicBezTo>
                    <a:pt x="9193" y="357"/>
                    <a:pt x="9170" y="197"/>
                    <a:pt x="9079" y="106"/>
                  </a:cubicBezTo>
                  <a:cubicBezTo>
                    <a:pt x="8942" y="31"/>
                    <a:pt x="8816" y="0"/>
                    <a:pt x="8696" y="0"/>
                  </a:cubicBezTo>
                  <a:close/>
                </a:path>
              </a:pathLst>
            </a:custGeom>
            <a:solidFill>
              <a:srgbClr val="98205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48" name="Google Shape;11848;p117"/>
            <p:cNvSpPr/>
            <p:nvPr/>
          </p:nvSpPr>
          <p:spPr>
            <a:xfrm>
              <a:off x="3558450" y="5313950"/>
              <a:ext cx="261850" cy="41250"/>
            </a:xfrm>
            <a:custGeom>
              <a:avLst/>
              <a:gdLst/>
              <a:ahLst/>
              <a:cxnLst/>
              <a:rect l="l" t="t" r="r" b="b"/>
              <a:pathLst>
                <a:path w="10474" h="1650" extrusionOk="0">
                  <a:moveTo>
                    <a:pt x="389" y="0"/>
                  </a:moveTo>
                  <a:cubicBezTo>
                    <a:pt x="275" y="23"/>
                    <a:pt x="160" y="69"/>
                    <a:pt x="69" y="137"/>
                  </a:cubicBezTo>
                  <a:lnTo>
                    <a:pt x="0" y="297"/>
                  </a:lnTo>
                  <a:lnTo>
                    <a:pt x="69" y="457"/>
                  </a:lnTo>
                  <a:cubicBezTo>
                    <a:pt x="115" y="503"/>
                    <a:pt x="183" y="526"/>
                    <a:pt x="252" y="526"/>
                  </a:cubicBezTo>
                  <a:cubicBezTo>
                    <a:pt x="266" y="524"/>
                    <a:pt x="280" y="522"/>
                    <a:pt x="293" y="522"/>
                  </a:cubicBezTo>
                  <a:cubicBezTo>
                    <a:pt x="404" y="522"/>
                    <a:pt x="467" y="604"/>
                    <a:pt x="549" y="686"/>
                  </a:cubicBezTo>
                  <a:lnTo>
                    <a:pt x="1006" y="777"/>
                  </a:lnTo>
                  <a:cubicBezTo>
                    <a:pt x="1109" y="812"/>
                    <a:pt x="1218" y="829"/>
                    <a:pt x="1329" y="829"/>
                  </a:cubicBezTo>
                  <a:cubicBezTo>
                    <a:pt x="1441" y="829"/>
                    <a:pt x="1555" y="812"/>
                    <a:pt x="1669" y="777"/>
                  </a:cubicBezTo>
                  <a:lnTo>
                    <a:pt x="2035" y="777"/>
                  </a:lnTo>
                  <a:cubicBezTo>
                    <a:pt x="2127" y="800"/>
                    <a:pt x="2218" y="846"/>
                    <a:pt x="2310" y="892"/>
                  </a:cubicBezTo>
                  <a:cubicBezTo>
                    <a:pt x="2499" y="968"/>
                    <a:pt x="2704" y="1012"/>
                    <a:pt x="2912" y="1012"/>
                  </a:cubicBezTo>
                  <a:cubicBezTo>
                    <a:pt x="2955" y="1012"/>
                    <a:pt x="2998" y="1010"/>
                    <a:pt x="3041" y="1006"/>
                  </a:cubicBezTo>
                  <a:cubicBezTo>
                    <a:pt x="3202" y="1098"/>
                    <a:pt x="3407" y="1052"/>
                    <a:pt x="3567" y="1189"/>
                  </a:cubicBezTo>
                  <a:cubicBezTo>
                    <a:pt x="4081" y="1298"/>
                    <a:pt x="4594" y="1428"/>
                    <a:pt x="5122" y="1428"/>
                  </a:cubicBezTo>
                  <a:cubicBezTo>
                    <a:pt x="5370" y="1428"/>
                    <a:pt x="5621" y="1399"/>
                    <a:pt x="5877" y="1326"/>
                  </a:cubicBezTo>
                  <a:cubicBezTo>
                    <a:pt x="5934" y="1303"/>
                    <a:pt x="5997" y="1292"/>
                    <a:pt x="6060" y="1292"/>
                  </a:cubicBezTo>
                  <a:cubicBezTo>
                    <a:pt x="6123" y="1292"/>
                    <a:pt x="6186" y="1303"/>
                    <a:pt x="6243" y="1326"/>
                  </a:cubicBezTo>
                  <a:cubicBezTo>
                    <a:pt x="6928" y="1559"/>
                    <a:pt x="7626" y="1649"/>
                    <a:pt x="8326" y="1649"/>
                  </a:cubicBezTo>
                  <a:cubicBezTo>
                    <a:pt x="9003" y="1649"/>
                    <a:pt x="9684" y="1564"/>
                    <a:pt x="10359" y="1441"/>
                  </a:cubicBezTo>
                  <a:cubicBezTo>
                    <a:pt x="10473" y="1189"/>
                    <a:pt x="10336" y="1029"/>
                    <a:pt x="10153" y="869"/>
                  </a:cubicBezTo>
                  <a:cubicBezTo>
                    <a:pt x="10062" y="823"/>
                    <a:pt x="9947" y="777"/>
                    <a:pt x="9856" y="755"/>
                  </a:cubicBezTo>
                  <a:cubicBezTo>
                    <a:pt x="9696" y="755"/>
                    <a:pt x="9536" y="777"/>
                    <a:pt x="9376" y="823"/>
                  </a:cubicBezTo>
                  <a:cubicBezTo>
                    <a:pt x="9306" y="876"/>
                    <a:pt x="9239" y="898"/>
                    <a:pt x="9175" y="898"/>
                  </a:cubicBezTo>
                  <a:cubicBezTo>
                    <a:pt x="9070" y="898"/>
                    <a:pt x="8971" y="839"/>
                    <a:pt x="8872" y="755"/>
                  </a:cubicBezTo>
                  <a:cubicBezTo>
                    <a:pt x="8667" y="686"/>
                    <a:pt x="8461" y="663"/>
                    <a:pt x="8232" y="663"/>
                  </a:cubicBezTo>
                  <a:cubicBezTo>
                    <a:pt x="8127" y="659"/>
                    <a:pt x="8020" y="658"/>
                    <a:pt x="7913" y="658"/>
                  </a:cubicBezTo>
                  <a:cubicBezTo>
                    <a:pt x="7796" y="658"/>
                    <a:pt x="7679" y="659"/>
                    <a:pt x="7561" y="659"/>
                  </a:cubicBezTo>
                  <a:cubicBezTo>
                    <a:pt x="7204" y="659"/>
                    <a:pt x="6845" y="647"/>
                    <a:pt x="6494" y="549"/>
                  </a:cubicBezTo>
                  <a:lnTo>
                    <a:pt x="6311" y="503"/>
                  </a:lnTo>
                  <a:cubicBezTo>
                    <a:pt x="6197" y="503"/>
                    <a:pt x="6083" y="480"/>
                    <a:pt x="5968" y="480"/>
                  </a:cubicBezTo>
                  <a:cubicBezTo>
                    <a:pt x="5570" y="539"/>
                    <a:pt x="5162" y="636"/>
                    <a:pt x="4757" y="636"/>
                  </a:cubicBezTo>
                  <a:cubicBezTo>
                    <a:pt x="4534" y="636"/>
                    <a:pt x="4312" y="607"/>
                    <a:pt x="4093" y="526"/>
                  </a:cubicBezTo>
                  <a:cubicBezTo>
                    <a:pt x="3796" y="457"/>
                    <a:pt x="3522" y="412"/>
                    <a:pt x="3224" y="412"/>
                  </a:cubicBezTo>
                  <a:cubicBezTo>
                    <a:pt x="2996" y="389"/>
                    <a:pt x="2790" y="343"/>
                    <a:pt x="2561" y="274"/>
                  </a:cubicBezTo>
                  <a:cubicBezTo>
                    <a:pt x="2447" y="252"/>
                    <a:pt x="2355" y="229"/>
                    <a:pt x="2241" y="206"/>
                  </a:cubicBezTo>
                  <a:cubicBezTo>
                    <a:pt x="1784" y="206"/>
                    <a:pt x="1349" y="137"/>
                    <a:pt x="915" y="46"/>
                  </a:cubicBezTo>
                  <a:cubicBezTo>
                    <a:pt x="732" y="0"/>
                    <a:pt x="572" y="0"/>
                    <a:pt x="389" y="0"/>
                  </a:cubicBezTo>
                  <a:close/>
                </a:path>
              </a:pathLst>
            </a:custGeom>
            <a:solidFill>
              <a:srgbClr val="9525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49" name="Google Shape;11849;p117"/>
            <p:cNvSpPr/>
            <p:nvPr/>
          </p:nvSpPr>
          <p:spPr>
            <a:xfrm>
              <a:off x="3106250" y="4986150"/>
              <a:ext cx="132650" cy="154625"/>
            </a:xfrm>
            <a:custGeom>
              <a:avLst/>
              <a:gdLst/>
              <a:ahLst/>
              <a:cxnLst/>
              <a:rect l="l" t="t" r="r" b="b"/>
              <a:pathLst>
                <a:path w="5306" h="6185" extrusionOk="0">
                  <a:moveTo>
                    <a:pt x="702" y="1"/>
                  </a:moveTo>
                  <a:cubicBezTo>
                    <a:pt x="543" y="1"/>
                    <a:pt x="452" y="125"/>
                    <a:pt x="412" y="284"/>
                  </a:cubicBezTo>
                  <a:lnTo>
                    <a:pt x="412" y="558"/>
                  </a:lnTo>
                  <a:cubicBezTo>
                    <a:pt x="458" y="627"/>
                    <a:pt x="481" y="718"/>
                    <a:pt x="504" y="810"/>
                  </a:cubicBezTo>
                  <a:cubicBezTo>
                    <a:pt x="504" y="878"/>
                    <a:pt x="527" y="970"/>
                    <a:pt x="595" y="1038"/>
                  </a:cubicBezTo>
                  <a:cubicBezTo>
                    <a:pt x="664" y="1290"/>
                    <a:pt x="595" y="1564"/>
                    <a:pt x="389" y="1702"/>
                  </a:cubicBezTo>
                  <a:cubicBezTo>
                    <a:pt x="1" y="2045"/>
                    <a:pt x="69" y="2205"/>
                    <a:pt x="504" y="2388"/>
                  </a:cubicBezTo>
                  <a:cubicBezTo>
                    <a:pt x="641" y="2456"/>
                    <a:pt x="801" y="2525"/>
                    <a:pt x="984" y="2548"/>
                  </a:cubicBezTo>
                  <a:cubicBezTo>
                    <a:pt x="1001" y="2547"/>
                    <a:pt x="1018" y="2546"/>
                    <a:pt x="1035" y="2546"/>
                  </a:cubicBezTo>
                  <a:cubicBezTo>
                    <a:pt x="1481" y="2546"/>
                    <a:pt x="1703" y="2834"/>
                    <a:pt x="1967" y="3165"/>
                  </a:cubicBezTo>
                  <a:cubicBezTo>
                    <a:pt x="2790" y="4148"/>
                    <a:pt x="3659" y="5132"/>
                    <a:pt x="4505" y="6092"/>
                  </a:cubicBezTo>
                  <a:cubicBezTo>
                    <a:pt x="4557" y="6156"/>
                    <a:pt x="4623" y="6184"/>
                    <a:pt x="4691" y="6184"/>
                  </a:cubicBezTo>
                  <a:cubicBezTo>
                    <a:pt x="4744" y="6184"/>
                    <a:pt x="4799" y="6168"/>
                    <a:pt x="4848" y="6138"/>
                  </a:cubicBezTo>
                  <a:cubicBezTo>
                    <a:pt x="5306" y="5223"/>
                    <a:pt x="4391" y="4971"/>
                    <a:pt x="4071" y="4423"/>
                  </a:cubicBezTo>
                  <a:cubicBezTo>
                    <a:pt x="2973" y="2959"/>
                    <a:pt x="1624" y="1656"/>
                    <a:pt x="778" y="9"/>
                  </a:cubicBezTo>
                  <a:cubicBezTo>
                    <a:pt x="751" y="3"/>
                    <a:pt x="726" y="1"/>
                    <a:pt x="7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50" name="Google Shape;11850;p117"/>
            <p:cNvSpPr/>
            <p:nvPr/>
          </p:nvSpPr>
          <p:spPr>
            <a:xfrm>
              <a:off x="3007925" y="4723975"/>
              <a:ext cx="44625" cy="107375"/>
            </a:xfrm>
            <a:custGeom>
              <a:avLst/>
              <a:gdLst/>
              <a:ahLst/>
              <a:cxnLst/>
              <a:rect l="l" t="t" r="r" b="b"/>
              <a:pathLst>
                <a:path w="1785" h="4295" extrusionOk="0">
                  <a:moveTo>
                    <a:pt x="1327" y="1"/>
                  </a:moveTo>
                  <a:cubicBezTo>
                    <a:pt x="1131" y="66"/>
                    <a:pt x="958" y="178"/>
                    <a:pt x="758" y="178"/>
                  </a:cubicBezTo>
                  <a:cubicBezTo>
                    <a:pt x="679" y="178"/>
                    <a:pt x="595" y="161"/>
                    <a:pt x="504" y="115"/>
                  </a:cubicBezTo>
                  <a:cubicBezTo>
                    <a:pt x="441" y="84"/>
                    <a:pt x="384" y="70"/>
                    <a:pt x="332" y="70"/>
                  </a:cubicBezTo>
                  <a:cubicBezTo>
                    <a:pt x="191" y="70"/>
                    <a:pt x="84" y="171"/>
                    <a:pt x="1" y="321"/>
                  </a:cubicBezTo>
                  <a:cubicBezTo>
                    <a:pt x="1" y="1258"/>
                    <a:pt x="161" y="2196"/>
                    <a:pt x="504" y="3088"/>
                  </a:cubicBezTo>
                  <a:cubicBezTo>
                    <a:pt x="618" y="3476"/>
                    <a:pt x="709" y="3865"/>
                    <a:pt x="778" y="4277"/>
                  </a:cubicBezTo>
                  <a:cubicBezTo>
                    <a:pt x="819" y="4289"/>
                    <a:pt x="856" y="4295"/>
                    <a:pt x="890" y="4295"/>
                  </a:cubicBezTo>
                  <a:cubicBezTo>
                    <a:pt x="1047" y="4295"/>
                    <a:pt x="1137" y="4175"/>
                    <a:pt x="1213" y="4025"/>
                  </a:cubicBezTo>
                  <a:cubicBezTo>
                    <a:pt x="1304" y="3728"/>
                    <a:pt x="1327" y="3408"/>
                    <a:pt x="1235" y="3110"/>
                  </a:cubicBezTo>
                  <a:cubicBezTo>
                    <a:pt x="1098" y="2653"/>
                    <a:pt x="1030" y="2173"/>
                    <a:pt x="1030" y="1670"/>
                  </a:cubicBezTo>
                  <a:cubicBezTo>
                    <a:pt x="1030" y="1601"/>
                    <a:pt x="961" y="1510"/>
                    <a:pt x="1030" y="1441"/>
                  </a:cubicBezTo>
                  <a:cubicBezTo>
                    <a:pt x="1030" y="1601"/>
                    <a:pt x="1075" y="1761"/>
                    <a:pt x="1121" y="1899"/>
                  </a:cubicBezTo>
                  <a:cubicBezTo>
                    <a:pt x="1190" y="1990"/>
                    <a:pt x="1304" y="2059"/>
                    <a:pt x="1418" y="2059"/>
                  </a:cubicBezTo>
                  <a:cubicBezTo>
                    <a:pt x="1738" y="1921"/>
                    <a:pt x="1784" y="1647"/>
                    <a:pt x="1784" y="1350"/>
                  </a:cubicBezTo>
                  <a:cubicBezTo>
                    <a:pt x="1761" y="1235"/>
                    <a:pt x="1738" y="1121"/>
                    <a:pt x="1716" y="1030"/>
                  </a:cubicBezTo>
                  <a:cubicBezTo>
                    <a:pt x="1624" y="778"/>
                    <a:pt x="1556" y="504"/>
                    <a:pt x="1487" y="252"/>
                  </a:cubicBezTo>
                  <a:cubicBezTo>
                    <a:pt x="1464" y="161"/>
                    <a:pt x="1395" y="69"/>
                    <a:pt x="13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51" name="Google Shape;11851;p117"/>
            <p:cNvSpPr/>
            <p:nvPr/>
          </p:nvSpPr>
          <p:spPr>
            <a:xfrm>
              <a:off x="3048525" y="4878900"/>
              <a:ext cx="77775" cy="114350"/>
            </a:xfrm>
            <a:custGeom>
              <a:avLst/>
              <a:gdLst/>
              <a:ahLst/>
              <a:cxnLst/>
              <a:rect l="l" t="t" r="r" b="b"/>
              <a:pathLst>
                <a:path w="3111" h="4574" extrusionOk="0">
                  <a:moveTo>
                    <a:pt x="366" y="0"/>
                  </a:moveTo>
                  <a:cubicBezTo>
                    <a:pt x="160" y="46"/>
                    <a:pt x="0" y="115"/>
                    <a:pt x="137" y="366"/>
                  </a:cubicBezTo>
                  <a:cubicBezTo>
                    <a:pt x="618" y="1715"/>
                    <a:pt x="1326" y="2973"/>
                    <a:pt x="2195" y="4094"/>
                  </a:cubicBezTo>
                  <a:cubicBezTo>
                    <a:pt x="2264" y="4162"/>
                    <a:pt x="2333" y="4231"/>
                    <a:pt x="2401" y="4299"/>
                  </a:cubicBezTo>
                  <a:lnTo>
                    <a:pt x="2721" y="4574"/>
                  </a:lnTo>
                  <a:lnTo>
                    <a:pt x="2927" y="4345"/>
                  </a:lnTo>
                  <a:cubicBezTo>
                    <a:pt x="3110" y="3888"/>
                    <a:pt x="2721" y="3613"/>
                    <a:pt x="2584" y="3270"/>
                  </a:cubicBezTo>
                  <a:cubicBezTo>
                    <a:pt x="2378" y="2859"/>
                    <a:pt x="2104" y="2516"/>
                    <a:pt x="1875" y="2127"/>
                  </a:cubicBezTo>
                  <a:cubicBezTo>
                    <a:pt x="1509" y="1304"/>
                    <a:pt x="1304" y="389"/>
                    <a:pt x="3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52" name="Google Shape;11852;p117"/>
            <p:cNvSpPr/>
            <p:nvPr/>
          </p:nvSpPr>
          <p:spPr>
            <a:xfrm>
              <a:off x="3810550" y="5313475"/>
              <a:ext cx="120650" cy="38375"/>
            </a:xfrm>
            <a:custGeom>
              <a:avLst/>
              <a:gdLst/>
              <a:ahLst/>
              <a:cxnLst/>
              <a:rect l="l" t="t" r="r" b="b"/>
              <a:pathLst>
                <a:path w="4826" h="1535" extrusionOk="0">
                  <a:moveTo>
                    <a:pt x="3598" y="1"/>
                  </a:moveTo>
                  <a:cubicBezTo>
                    <a:pt x="3174" y="1"/>
                    <a:pt x="2774" y="258"/>
                    <a:pt x="2356" y="408"/>
                  </a:cubicBezTo>
                  <a:cubicBezTo>
                    <a:pt x="2071" y="597"/>
                    <a:pt x="1744" y="699"/>
                    <a:pt x="1410" y="699"/>
                  </a:cubicBezTo>
                  <a:cubicBezTo>
                    <a:pt x="1260" y="699"/>
                    <a:pt x="1109" y="679"/>
                    <a:pt x="961" y="636"/>
                  </a:cubicBezTo>
                  <a:cubicBezTo>
                    <a:pt x="869" y="614"/>
                    <a:pt x="755" y="614"/>
                    <a:pt x="641" y="614"/>
                  </a:cubicBezTo>
                  <a:cubicBezTo>
                    <a:pt x="503" y="636"/>
                    <a:pt x="343" y="705"/>
                    <a:pt x="229" y="774"/>
                  </a:cubicBezTo>
                  <a:cubicBezTo>
                    <a:pt x="138" y="842"/>
                    <a:pt x="69" y="911"/>
                    <a:pt x="0" y="1002"/>
                  </a:cubicBezTo>
                  <a:cubicBezTo>
                    <a:pt x="92" y="1162"/>
                    <a:pt x="183" y="1322"/>
                    <a:pt x="275" y="1482"/>
                  </a:cubicBezTo>
                  <a:cubicBezTo>
                    <a:pt x="503" y="1518"/>
                    <a:pt x="733" y="1535"/>
                    <a:pt x="965" y="1535"/>
                  </a:cubicBezTo>
                  <a:cubicBezTo>
                    <a:pt x="1640" y="1535"/>
                    <a:pt x="2320" y="1389"/>
                    <a:pt x="2950" y="1117"/>
                  </a:cubicBezTo>
                  <a:cubicBezTo>
                    <a:pt x="3362" y="957"/>
                    <a:pt x="3796" y="819"/>
                    <a:pt x="4254" y="774"/>
                  </a:cubicBezTo>
                  <a:cubicBezTo>
                    <a:pt x="4459" y="751"/>
                    <a:pt x="4665" y="682"/>
                    <a:pt x="4825" y="545"/>
                  </a:cubicBezTo>
                  <a:cubicBezTo>
                    <a:pt x="4619" y="476"/>
                    <a:pt x="4414" y="476"/>
                    <a:pt x="4299" y="271"/>
                  </a:cubicBezTo>
                  <a:cubicBezTo>
                    <a:pt x="4054" y="73"/>
                    <a:pt x="3823" y="1"/>
                    <a:pt x="3598" y="1"/>
                  </a:cubicBezTo>
                  <a:close/>
                </a:path>
              </a:pathLst>
            </a:custGeom>
            <a:solidFill>
              <a:srgbClr val="B33A6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53" name="Google Shape;11853;p117"/>
            <p:cNvSpPr/>
            <p:nvPr/>
          </p:nvSpPr>
          <p:spPr>
            <a:xfrm>
              <a:off x="3250875" y="5157800"/>
              <a:ext cx="89225" cy="66975"/>
            </a:xfrm>
            <a:custGeom>
              <a:avLst/>
              <a:gdLst/>
              <a:ahLst/>
              <a:cxnLst/>
              <a:rect l="l" t="t" r="r" b="b"/>
              <a:pathLst>
                <a:path w="3569" h="2679" extrusionOk="0">
                  <a:moveTo>
                    <a:pt x="419" y="0"/>
                  </a:moveTo>
                  <a:cubicBezTo>
                    <a:pt x="395" y="0"/>
                    <a:pt x="370" y="1"/>
                    <a:pt x="344" y="3"/>
                  </a:cubicBezTo>
                  <a:cubicBezTo>
                    <a:pt x="230" y="26"/>
                    <a:pt x="138" y="95"/>
                    <a:pt x="47" y="163"/>
                  </a:cubicBezTo>
                  <a:cubicBezTo>
                    <a:pt x="24" y="163"/>
                    <a:pt x="1" y="186"/>
                    <a:pt x="1" y="255"/>
                  </a:cubicBezTo>
                  <a:cubicBezTo>
                    <a:pt x="1" y="346"/>
                    <a:pt x="24" y="415"/>
                    <a:pt x="92" y="461"/>
                  </a:cubicBezTo>
                  <a:cubicBezTo>
                    <a:pt x="458" y="895"/>
                    <a:pt x="733" y="1421"/>
                    <a:pt x="1259" y="1696"/>
                  </a:cubicBezTo>
                  <a:cubicBezTo>
                    <a:pt x="1876" y="2039"/>
                    <a:pt x="2493" y="2359"/>
                    <a:pt x="3111" y="2679"/>
                  </a:cubicBezTo>
                  <a:cubicBezTo>
                    <a:pt x="3294" y="2656"/>
                    <a:pt x="3431" y="2542"/>
                    <a:pt x="3500" y="2382"/>
                  </a:cubicBezTo>
                  <a:cubicBezTo>
                    <a:pt x="3568" y="1398"/>
                    <a:pt x="2653" y="1558"/>
                    <a:pt x="2173" y="1192"/>
                  </a:cubicBezTo>
                  <a:cubicBezTo>
                    <a:pt x="2059" y="1147"/>
                    <a:pt x="1967" y="1101"/>
                    <a:pt x="1876" y="1032"/>
                  </a:cubicBezTo>
                  <a:cubicBezTo>
                    <a:pt x="1693" y="941"/>
                    <a:pt x="1533" y="827"/>
                    <a:pt x="1373" y="689"/>
                  </a:cubicBezTo>
                  <a:cubicBezTo>
                    <a:pt x="1090" y="407"/>
                    <a:pt x="890"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54" name="Google Shape;11854;p117"/>
            <p:cNvSpPr/>
            <p:nvPr/>
          </p:nvSpPr>
          <p:spPr>
            <a:xfrm>
              <a:off x="4142675" y="5164600"/>
              <a:ext cx="95500" cy="73325"/>
            </a:xfrm>
            <a:custGeom>
              <a:avLst/>
              <a:gdLst/>
              <a:ahLst/>
              <a:cxnLst/>
              <a:rect l="l" t="t" r="r" b="b"/>
              <a:pathLst>
                <a:path w="3820" h="2933" extrusionOk="0">
                  <a:moveTo>
                    <a:pt x="3210" y="0"/>
                  </a:moveTo>
                  <a:cubicBezTo>
                    <a:pt x="3185" y="0"/>
                    <a:pt x="3160" y="2"/>
                    <a:pt x="3134" y="6"/>
                  </a:cubicBezTo>
                  <a:cubicBezTo>
                    <a:pt x="3042" y="29"/>
                    <a:pt x="2928" y="52"/>
                    <a:pt x="2859" y="97"/>
                  </a:cubicBezTo>
                  <a:cubicBezTo>
                    <a:pt x="2676" y="189"/>
                    <a:pt x="2493" y="303"/>
                    <a:pt x="2333" y="417"/>
                  </a:cubicBezTo>
                  <a:lnTo>
                    <a:pt x="2105" y="577"/>
                  </a:lnTo>
                  <a:cubicBezTo>
                    <a:pt x="1967" y="646"/>
                    <a:pt x="1830" y="738"/>
                    <a:pt x="1716" y="806"/>
                  </a:cubicBezTo>
                  <a:cubicBezTo>
                    <a:pt x="1624" y="852"/>
                    <a:pt x="1533" y="920"/>
                    <a:pt x="1464" y="989"/>
                  </a:cubicBezTo>
                  <a:cubicBezTo>
                    <a:pt x="961" y="1538"/>
                    <a:pt x="1" y="1675"/>
                    <a:pt x="24" y="2635"/>
                  </a:cubicBezTo>
                  <a:lnTo>
                    <a:pt x="24" y="2933"/>
                  </a:lnTo>
                  <a:cubicBezTo>
                    <a:pt x="1419" y="2178"/>
                    <a:pt x="2676" y="1263"/>
                    <a:pt x="3820" y="166"/>
                  </a:cubicBezTo>
                  <a:lnTo>
                    <a:pt x="3545" y="166"/>
                  </a:lnTo>
                  <a:cubicBezTo>
                    <a:pt x="3449" y="51"/>
                    <a:pt x="3338" y="0"/>
                    <a:pt x="32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55" name="Google Shape;11855;p117"/>
            <p:cNvSpPr/>
            <p:nvPr/>
          </p:nvSpPr>
          <p:spPr>
            <a:xfrm>
              <a:off x="3433825" y="5269725"/>
              <a:ext cx="128650" cy="52825"/>
            </a:xfrm>
            <a:custGeom>
              <a:avLst/>
              <a:gdLst/>
              <a:ahLst/>
              <a:cxnLst/>
              <a:rect l="l" t="t" r="r" b="b"/>
              <a:pathLst>
                <a:path w="5146" h="2113" extrusionOk="0">
                  <a:moveTo>
                    <a:pt x="804" y="0"/>
                  </a:moveTo>
                  <a:cubicBezTo>
                    <a:pt x="656" y="0"/>
                    <a:pt x="503" y="29"/>
                    <a:pt x="343" y="100"/>
                  </a:cubicBezTo>
                  <a:cubicBezTo>
                    <a:pt x="160" y="168"/>
                    <a:pt x="46" y="328"/>
                    <a:pt x="0" y="511"/>
                  </a:cubicBezTo>
                  <a:cubicBezTo>
                    <a:pt x="46" y="580"/>
                    <a:pt x="92" y="649"/>
                    <a:pt x="160" y="694"/>
                  </a:cubicBezTo>
                  <a:cubicBezTo>
                    <a:pt x="1327" y="1106"/>
                    <a:pt x="2470" y="1540"/>
                    <a:pt x="3636" y="1952"/>
                  </a:cubicBezTo>
                  <a:cubicBezTo>
                    <a:pt x="3842" y="1998"/>
                    <a:pt x="4048" y="2021"/>
                    <a:pt x="4253" y="2021"/>
                  </a:cubicBezTo>
                  <a:cubicBezTo>
                    <a:pt x="4369" y="2083"/>
                    <a:pt x="4494" y="2113"/>
                    <a:pt x="4620" y="2113"/>
                  </a:cubicBezTo>
                  <a:cubicBezTo>
                    <a:pt x="4768" y="2113"/>
                    <a:pt x="4918" y="2072"/>
                    <a:pt x="5054" y="1998"/>
                  </a:cubicBezTo>
                  <a:cubicBezTo>
                    <a:pt x="5145" y="1906"/>
                    <a:pt x="5145" y="1769"/>
                    <a:pt x="5077" y="1678"/>
                  </a:cubicBezTo>
                  <a:cubicBezTo>
                    <a:pt x="4894" y="1540"/>
                    <a:pt x="4665" y="1449"/>
                    <a:pt x="4436" y="1449"/>
                  </a:cubicBezTo>
                  <a:cubicBezTo>
                    <a:pt x="4231" y="1426"/>
                    <a:pt x="4002" y="1380"/>
                    <a:pt x="3819" y="1312"/>
                  </a:cubicBezTo>
                  <a:cubicBezTo>
                    <a:pt x="3545" y="1243"/>
                    <a:pt x="3316" y="1129"/>
                    <a:pt x="3087" y="992"/>
                  </a:cubicBezTo>
                  <a:cubicBezTo>
                    <a:pt x="2699" y="740"/>
                    <a:pt x="2310" y="534"/>
                    <a:pt x="1875" y="374"/>
                  </a:cubicBezTo>
                  <a:cubicBezTo>
                    <a:pt x="1530" y="193"/>
                    <a:pt x="1184" y="0"/>
                    <a:pt x="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56" name="Google Shape;11856;p117"/>
            <p:cNvSpPr/>
            <p:nvPr/>
          </p:nvSpPr>
          <p:spPr>
            <a:xfrm>
              <a:off x="3328625" y="5216550"/>
              <a:ext cx="98500" cy="55450"/>
            </a:xfrm>
            <a:custGeom>
              <a:avLst/>
              <a:gdLst/>
              <a:ahLst/>
              <a:cxnLst/>
              <a:rect l="l" t="t" r="r" b="b"/>
              <a:pathLst>
                <a:path w="3940" h="2218" extrusionOk="0">
                  <a:moveTo>
                    <a:pt x="532" y="0"/>
                  </a:moveTo>
                  <a:cubicBezTo>
                    <a:pt x="447" y="0"/>
                    <a:pt x="361" y="26"/>
                    <a:pt x="275" y="77"/>
                  </a:cubicBezTo>
                  <a:lnTo>
                    <a:pt x="1" y="329"/>
                  </a:lnTo>
                  <a:cubicBezTo>
                    <a:pt x="161" y="557"/>
                    <a:pt x="390" y="740"/>
                    <a:pt x="664" y="832"/>
                  </a:cubicBezTo>
                  <a:cubicBezTo>
                    <a:pt x="1601" y="1289"/>
                    <a:pt x="2516" y="1724"/>
                    <a:pt x="3431" y="2158"/>
                  </a:cubicBezTo>
                  <a:cubicBezTo>
                    <a:pt x="3484" y="2199"/>
                    <a:pt x="3544" y="2218"/>
                    <a:pt x="3604" y="2218"/>
                  </a:cubicBezTo>
                  <a:cubicBezTo>
                    <a:pt x="3776" y="2218"/>
                    <a:pt x="3939" y="2065"/>
                    <a:pt x="3888" y="1861"/>
                  </a:cubicBezTo>
                  <a:lnTo>
                    <a:pt x="3865" y="1701"/>
                  </a:lnTo>
                  <a:cubicBezTo>
                    <a:pt x="3774" y="1541"/>
                    <a:pt x="3659" y="1426"/>
                    <a:pt x="3499" y="1358"/>
                  </a:cubicBezTo>
                  <a:cubicBezTo>
                    <a:pt x="2585" y="809"/>
                    <a:pt x="1624" y="352"/>
                    <a:pt x="618" y="9"/>
                  </a:cubicBezTo>
                  <a:cubicBezTo>
                    <a:pt x="590" y="3"/>
                    <a:pt x="561" y="0"/>
                    <a:pt x="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57" name="Google Shape;11857;p117"/>
            <p:cNvSpPr/>
            <p:nvPr/>
          </p:nvSpPr>
          <p:spPr>
            <a:xfrm>
              <a:off x="3027925" y="4822300"/>
              <a:ext cx="45200" cy="65775"/>
            </a:xfrm>
            <a:custGeom>
              <a:avLst/>
              <a:gdLst/>
              <a:ahLst/>
              <a:cxnLst/>
              <a:rect l="l" t="t" r="r" b="b"/>
              <a:pathLst>
                <a:path w="1808" h="2631" extrusionOk="0">
                  <a:moveTo>
                    <a:pt x="413" y="1"/>
                  </a:moveTo>
                  <a:lnTo>
                    <a:pt x="275" y="46"/>
                  </a:lnTo>
                  <a:lnTo>
                    <a:pt x="1" y="321"/>
                  </a:lnTo>
                  <a:cubicBezTo>
                    <a:pt x="70" y="595"/>
                    <a:pt x="161" y="847"/>
                    <a:pt x="230" y="1121"/>
                  </a:cubicBezTo>
                  <a:cubicBezTo>
                    <a:pt x="367" y="1670"/>
                    <a:pt x="595" y="2196"/>
                    <a:pt x="961" y="2630"/>
                  </a:cubicBezTo>
                  <a:lnTo>
                    <a:pt x="1259" y="2333"/>
                  </a:lnTo>
                  <a:cubicBezTo>
                    <a:pt x="1556" y="2310"/>
                    <a:pt x="1785" y="2219"/>
                    <a:pt x="1807" y="1876"/>
                  </a:cubicBezTo>
                  <a:cubicBezTo>
                    <a:pt x="1716" y="1739"/>
                    <a:pt x="1602" y="1647"/>
                    <a:pt x="1442" y="1578"/>
                  </a:cubicBezTo>
                  <a:cubicBezTo>
                    <a:pt x="1259" y="1464"/>
                    <a:pt x="1099" y="1304"/>
                    <a:pt x="984" y="1121"/>
                  </a:cubicBezTo>
                  <a:cubicBezTo>
                    <a:pt x="893" y="1007"/>
                    <a:pt x="824" y="892"/>
                    <a:pt x="778" y="755"/>
                  </a:cubicBezTo>
                  <a:cubicBezTo>
                    <a:pt x="756" y="641"/>
                    <a:pt x="733" y="549"/>
                    <a:pt x="710" y="458"/>
                  </a:cubicBezTo>
                  <a:cubicBezTo>
                    <a:pt x="687" y="321"/>
                    <a:pt x="641" y="184"/>
                    <a:pt x="550" y="69"/>
                  </a:cubicBezTo>
                  <a:lnTo>
                    <a:pt x="413" y="1"/>
                  </a:lnTo>
                  <a:close/>
                </a:path>
              </a:pathLst>
            </a:custGeom>
            <a:solidFill>
              <a:srgbClr val="AA45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58" name="Google Shape;11858;p117"/>
            <p:cNvSpPr/>
            <p:nvPr/>
          </p:nvSpPr>
          <p:spPr>
            <a:xfrm>
              <a:off x="3001075" y="4429575"/>
              <a:ext cx="17750" cy="38325"/>
            </a:xfrm>
            <a:custGeom>
              <a:avLst/>
              <a:gdLst/>
              <a:ahLst/>
              <a:cxnLst/>
              <a:rect l="l" t="t" r="r" b="b"/>
              <a:pathLst>
                <a:path w="710" h="1533" extrusionOk="0">
                  <a:moveTo>
                    <a:pt x="343" y="0"/>
                  </a:moveTo>
                  <a:cubicBezTo>
                    <a:pt x="229" y="320"/>
                    <a:pt x="137" y="641"/>
                    <a:pt x="46" y="938"/>
                  </a:cubicBezTo>
                  <a:cubicBezTo>
                    <a:pt x="46" y="984"/>
                    <a:pt x="46" y="1029"/>
                    <a:pt x="46" y="1075"/>
                  </a:cubicBezTo>
                  <a:cubicBezTo>
                    <a:pt x="92" y="1235"/>
                    <a:pt x="0" y="1532"/>
                    <a:pt x="275" y="1532"/>
                  </a:cubicBezTo>
                  <a:cubicBezTo>
                    <a:pt x="458" y="1532"/>
                    <a:pt x="526" y="1304"/>
                    <a:pt x="526" y="1144"/>
                  </a:cubicBezTo>
                  <a:cubicBezTo>
                    <a:pt x="549" y="778"/>
                    <a:pt x="709" y="343"/>
                    <a:pt x="343" y="0"/>
                  </a:cubicBezTo>
                  <a:close/>
                </a:path>
              </a:pathLst>
            </a:custGeom>
            <a:solidFill>
              <a:srgbClr val="E699A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59" name="Google Shape;11859;p117"/>
            <p:cNvSpPr/>
            <p:nvPr/>
          </p:nvSpPr>
          <p:spPr>
            <a:xfrm>
              <a:off x="3013650" y="4383825"/>
              <a:ext cx="15450" cy="34550"/>
            </a:xfrm>
            <a:custGeom>
              <a:avLst/>
              <a:gdLst/>
              <a:ahLst/>
              <a:cxnLst/>
              <a:rect l="l" t="t" r="r" b="b"/>
              <a:pathLst>
                <a:path w="618" h="1382" extrusionOk="0">
                  <a:moveTo>
                    <a:pt x="435" y="1"/>
                  </a:moveTo>
                  <a:cubicBezTo>
                    <a:pt x="383" y="1"/>
                    <a:pt x="332" y="24"/>
                    <a:pt x="298" y="70"/>
                  </a:cubicBezTo>
                  <a:cubicBezTo>
                    <a:pt x="115" y="435"/>
                    <a:pt x="0" y="870"/>
                    <a:pt x="23" y="1304"/>
                  </a:cubicBezTo>
                  <a:cubicBezTo>
                    <a:pt x="71" y="1353"/>
                    <a:pt x="126" y="1382"/>
                    <a:pt x="177" y="1382"/>
                  </a:cubicBezTo>
                  <a:cubicBezTo>
                    <a:pt x="223" y="1382"/>
                    <a:pt x="265" y="1358"/>
                    <a:pt x="298" y="1304"/>
                  </a:cubicBezTo>
                  <a:cubicBezTo>
                    <a:pt x="526" y="939"/>
                    <a:pt x="618" y="504"/>
                    <a:pt x="572" y="70"/>
                  </a:cubicBezTo>
                  <a:cubicBezTo>
                    <a:pt x="538" y="24"/>
                    <a:pt x="486" y="1"/>
                    <a:pt x="435" y="1"/>
                  </a:cubicBezTo>
                  <a:close/>
                </a:path>
              </a:pathLst>
            </a:custGeom>
            <a:solidFill>
              <a:srgbClr val="DF83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60" name="Google Shape;11860;p117"/>
            <p:cNvSpPr/>
            <p:nvPr/>
          </p:nvSpPr>
          <p:spPr>
            <a:xfrm>
              <a:off x="3021650" y="4354675"/>
              <a:ext cx="20600" cy="30900"/>
            </a:xfrm>
            <a:custGeom>
              <a:avLst/>
              <a:gdLst/>
              <a:ahLst/>
              <a:cxnLst/>
              <a:rect l="l" t="t" r="r" b="b"/>
              <a:pathLst>
                <a:path w="824" h="1236" extrusionOk="0">
                  <a:moveTo>
                    <a:pt x="275" y="1"/>
                  </a:moveTo>
                  <a:cubicBezTo>
                    <a:pt x="252" y="229"/>
                    <a:pt x="229" y="458"/>
                    <a:pt x="229" y="710"/>
                  </a:cubicBezTo>
                  <a:cubicBezTo>
                    <a:pt x="160" y="801"/>
                    <a:pt x="115" y="893"/>
                    <a:pt x="46" y="984"/>
                  </a:cubicBezTo>
                  <a:lnTo>
                    <a:pt x="0" y="1236"/>
                  </a:lnTo>
                  <a:lnTo>
                    <a:pt x="252" y="1236"/>
                  </a:lnTo>
                  <a:cubicBezTo>
                    <a:pt x="824" y="527"/>
                    <a:pt x="824" y="481"/>
                    <a:pt x="275" y="1"/>
                  </a:cubicBezTo>
                  <a:close/>
                </a:path>
              </a:pathLst>
            </a:custGeom>
            <a:solidFill>
              <a:srgbClr val="E28AA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61" name="Google Shape;11861;p117"/>
            <p:cNvSpPr/>
            <p:nvPr/>
          </p:nvSpPr>
          <p:spPr>
            <a:xfrm>
              <a:off x="3218875" y="5137300"/>
              <a:ext cx="24025" cy="20600"/>
            </a:xfrm>
            <a:custGeom>
              <a:avLst/>
              <a:gdLst/>
              <a:ahLst/>
              <a:cxnLst/>
              <a:rect l="l" t="t" r="r" b="b"/>
              <a:pathLst>
                <a:path w="961" h="824" extrusionOk="0">
                  <a:moveTo>
                    <a:pt x="389" y="0"/>
                  </a:moveTo>
                  <a:lnTo>
                    <a:pt x="0" y="46"/>
                  </a:lnTo>
                  <a:cubicBezTo>
                    <a:pt x="160" y="389"/>
                    <a:pt x="458" y="686"/>
                    <a:pt x="801" y="823"/>
                  </a:cubicBezTo>
                  <a:cubicBezTo>
                    <a:pt x="892" y="823"/>
                    <a:pt x="961" y="755"/>
                    <a:pt x="961" y="663"/>
                  </a:cubicBezTo>
                  <a:cubicBezTo>
                    <a:pt x="961" y="526"/>
                    <a:pt x="892" y="389"/>
                    <a:pt x="824" y="297"/>
                  </a:cubicBezTo>
                  <a:cubicBezTo>
                    <a:pt x="778" y="252"/>
                    <a:pt x="755" y="229"/>
                    <a:pt x="732" y="183"/>
                  </a:cubicBezTo>
                  <a:cubicBezTo>
                    <a:pt x="664" y="137"/>
                    <a:pt x="595" y="69"/>
                    <a:pt x="503" y="46"/>
                  </a:cubicBezTo>
                  <a:lnTo>
                    <a:pt x="389"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62" name="Google Shape;11862;p117"/>
            <p:cNvSpPr/>
            <p:nvPr/>
          </p:nvSpPr>
          <p:spPr>
            <a:xfrm>
              <a:off x="3420675" y="5265225"/>
              <a:ext cx="20600" cy="17300"/>
            </a:xfrm>
            <a:custGeom>
              <a:avLst/>
              <a:gdLst/>
              <a:ahLst/>
              <a:cxnLst/>
              <a:rect l="l" t="t" r="r" b="b"/>
              <a:pathLst>
                <a:path w="824" h="692" extrusionOk="0">
                  <a:moveTo>
                    <a:pt x="344" y="1"/>
                  </a:moveTo>
                  <a:cubicBezTo>
                    <a:pt x="240" y="1"/>
                    <a:pt x="129" y="66"/>
                    <a:pt x="69" y="165"/>
                  </a:cubicBezTo>
                  <a:cubicBezTo>
                    <a:pt x="46" y="165"/>
                    <a:pt x="46" y="188"/>
                    <a:pt x="23" y="234"/>
                  </a:cubicBezTo>
                  <a:cubicBezTo>
                    <a:pt x="0" y="280"/>
                    <a:pt x="23" y="325"/>
                    <a:pt x="69" y="394"/>
                  </a:cubicBezTo>
                  <a:lnTo>
                    <a:pt x="526" y="691"/>
                  </a:lnTo>
                  <a:lnTo>
                    <a:pt x="824" y="417"/>
                  </a:lnTo>
                  <a:cubicBezTo>
                    <a:pt x="824" y="371"/>
                    <a:pt x="824" y="325"/>
                    <a:pt x="801" y="280"/>
                  </a:cubicBezTo>
                  <a:cubicBezTo>
                    <a:pt x="755" y="211"/>
                    <a:pt x="709" y="143"/>
                    <a:pt x="641" y="97"/>
                  </a:cubicBezTo>
                  <a:cubicBezTo>
                    <a:pt x="549" y="51"/>
                    <a:pt x="481" y="28"/>
                    <a:pt x="389" y="5"/>
                  </a:cubicBezTo>
                  <a:cubicBezTo>
                    <a:pt x="374" y="2"/>
                    <a:pt x="359" y="1"/>
                    <a:pt x="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63" name="Google Shape;11863;p117"/>
            <p:cNvSpPr/>
            <p:nvPr/>
          </p:nvSpPr>
          <p:spPr>
            <a:xfrm>
              <a:off x="3540150" y="5319075"/>
              <a:ext cx="20025" cy="6425"/>
            </a:xfrm>
            <a:custGeom>
              <a:avLst/>
              <a:gdLst/>
              <a:ahLst/>
              <a:cxnLst/>
              <a:rect l="l" t="t" r="r" b="b"/>
              <a:pathLst>
                <a:path w="801" h="257" extrusionOk="0">
                  <a:moveTo>
                    <a:pt x="801" y="1"/>
                  </a:moveTo>
                  <a:lnTo>
                    <a:pt x="0" y="47"/>
                  </a:lnTo>
                  <a:cubicBezTo>
                    <a:pt x="201" y="187"/>
                    <a:pt x="453" y="257"/>
                    <a:pt x="697" y="257"/>
                  </a:cubicBezTo>
                  <a:cubicBezTo>
                    <a:pt x="732" y="257"/>
                    <a:pt x="766" y="255"/>
                    <a:pt x="801" y="252"/>
                  </a:cubicBezTo>
                  <a:lnTo>
                    <a:pt x="801" y="1"/>
                  </a:lnTo>
                  <a:close/>
                </a:path>
              </a:pathLst>
            </a:custGeom>
            <a:solidFill>
              <a:srgbClr val="B33A6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64" name="Google Shape;11864;p117"/>
            <p:cNvSpPr/>
            <p:nvPr/>
          </p:nvSpPr>
          <p:spPr>
            <a:xfrm>
              <a:off x="3583600" y="5333375"/>
              <a:ext cx="16025" cy="3450"/>
            </a:xfrm>
            <a:custGeom>
              <a:avLst/>
              <a:gdLst/>
              <a:ahLst/>
              <a:cxnLst/>
              <a:rect l="l" t="t" r="r" b="b"/>
              <a:pathLst>
                <a:path w="641" h="138" extrusionOk="0">
                  <a:moveTo>
                    <a:pt x="0" y="0"/>
                  </a:moveTo>
                  <a:cubicBezTo>
                    <a:pt x="80" y="92"/>
                    <a:pt x="200" y="138"/>
                    <a:pt x="320" y="138"/>
                  </a:cubicBezTo>
                  <a:cubicBezTo>
                    <a:pt x="441" y="138"/>
                    <a:pt x="561" y="92"/>
                    <a:pt x="641" y="0"/>
                  </a:cubicBezTo>
                  <a:close/>
                </a:path>
              </a:pathLst>
            </a:custGeom>
            <a:solidFill>
              <a:srgbClr val="B33A6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65" name="Google Shape;11865;p117"/>
            <p:cNvSpPr/>
            <p:nvPr/>
          </p:nvSpPr>
          <p:spPr>
            <a:xfrm>
              <a:off x="3634475" y="5338450"/>
              <a:ext cx="13175" cy="5575"/>
            </a:xfrm>
            <a:custGeom>
              <a:avLst/>
              <a:gdLst/>
              <a:ahLst/>
              <a:cxnLst/>
              <a:rect l="l" t="t" r="r" b="b"/>
              <a:pathLst>
                <a:path w="527" h="223" extrusionOk="0">
                  <a:moveTo>
                    <a:pt x="147" y="0"/>
                  </a:moveTo>
                  <a:cubicBezTo>
                    <a:pt x="97" y="0"/>
                    <a:pt x="47" y="9"/>
                    <a:pt x="0" y="26"/>
                  </a:cubicBezTo>
                  <a:cubicBezTo>
                    <a:pt x="91" y="154"/>
                    <a:pt x="240" y="223"/>
                    <a:pt x="401" y="223"/>
                  </a:cubicBezTo>
                  <a:cubicBezTo>
                    <a:pt x="442" y="223"/>
                    <a:pt x="484" y="218"/>
                    <a:pt x="526" y="209"/>
                  </a:cubicBezTo>
                  <a:cubicBezTo>
                    <a:pt x="441" y="73"/>
                    <a:pt x="293" y="0"/>
                    <a:pt x="147" y="0"/>
                  </a:cubicBezTo>
                  <a:close/>
                </a:path>
              </a:pathLst>
            </a:custGeom>
            <a:solidFill>
              <a:srgbClr val="B33A6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66" name="Google Shape;11866;p117"/>
            <p:cNvSpPr/>
            <p:nvPr/>
          </p:nvSpPr>
          <p:spPr>
            <a:xfrm>
              <a:off x="3238875" y="5156025"/>
              <a:ext cx="9175" cy="7600"/>
            </a:xfrm>
            <a:custGeom>
              <a:avLst/>
              <a:gdLst/>
              <a:ahLst/>
              <a:cxnLst/>
              <a:rect l="l" t="t" r="r" b="b"/>
              <a:pathLst>
                <a:path w="367" h="304" extrusionOk="0">
                  <a:moveTo>
                    <a:pt x="126" y="0"/>
                  </a:moveTo>
                  <a:cubicBezTo>
                    <a:pt x="107" y="0"/>
                    <a:pt x="88" y="2"/>
                    <a:pt x="69" y="6"/>
                  </a:cubicBezTo>
                  <a:lnTo>
                    <a:pt x="1" y="74"/>
                  </a:lnTo>
                  <a:cubicBezTo>
                    <a:pt x="46" y="212"/>
                    <a:pt x="161" y="280"/>
                    <a:pt x="298" y="303"/>
                  </a:cubicBezTo>
                  <a:cubicBezTo>
                    <a:pt x="321" y="257"/>
                    <a:pt x="344" y="212"/>
                    <a:pt x="367" y="143"/>
                  </a:cubicBezTo>
                  <a:cubicBezTo>
                    <a:pt x="309" y="48"/>
                    <a:pt x="221" y="0"/>
                    <a:pt x="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67" name="Google Shape;11867;p117"/>
            <p:cNvSpPr/>
            <p:nvPr/>
          </p:nvSpPr>
          <p:spPr>
            <a:xfrm>
              <a:off x="3246325" y="5161150"/>
              <a:ext cx="6875" cy="8175"/>
            </a:xfrm>
            <a:custGeom>
              <a:avLst/>
              <a:gdLst/>
              <a:ahLst/>
              <a:cxnLst/>
              <a:rect l="l" t="t" r="r" b="b"/>
              <a:pathLst>
                <a:path w="275" h="327" extrusionOk="0">
                  <a:moveTo>
                    <a:pt x="160" y="1"/>
                  </a:moveTo>
                  <a:cubicBezTo>
                    <a:pt x="120" y="1"/>
                    <a:pt x="80" y="18"/>
                    <a:pt x="46" y="52"/>
                  </a:cubicBezTo>
                  <a:lnTo>
                    <a:pt x="0" y="98"/>
                  </a:lnTo>
                  <a:cubicBezTo>
                    <a:pt x="46" y="212"/>
                    <a:pt x="137" y="304"/>
                    <a:pt x="274" y="327"/>
                  </a:cubicBezTo>
                  <a:lnTo>
                    <a:pt x="274" y="52"/>
                  </a:lnTo>
                  <a:cubicBezTo>
                    <a:pt x="240" y="18"/>
                    <a:pt x="200" y="1"/>
                    <a:pt x="1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68" name="Google Shape;11868;p117"/>
            <p:cNvSpPr/>
            <p:nvPr/>
          </p:nvSpPr>
          <p:spPr>
            <a:xfrm>
              <a:off x="3022800" y="4372400"/>
              <a:ext cx="4600" cy="6900"/>
            </a:xfrm>
            <a:custGeom>
              <a:avLst/>
              <a:gdLst/>
              <a:ahLst/>
              <a:cxnLst/>
              <a:rect l="l" t="t" r="r" b="b"/>
              <a:pathLst>
                <a:path w="184" h="276" extrusionOk="0">
                  <a:moveTo>
                    <a:pt x="183" y="1"/>
                  </a:moveTo>
                  <a:cubicBezTo>
                    <a:pt x="114" y="92"/>
                    <a:pt x="69" y="184"/>
                    <a:pt x="0" y="275"/>
                  </a:cubicBezTo>
                  <a:cubicBezTo>
                    <a:pt x="69" y="184"/>
                    <a:pt x="114" y="92"/>
                    <a:pt x="183" y="1"/>
                  </a:cubicBezTo>
                  <a:close/>
                </a:path>
              </a:pathLst>
            </a:custGeom>
            <a:solidFill>
              <a:srgbClr val="EEA7B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69" name="Google Shape;11869;p117"/>
            <p:cNvSpPr/>
            <p:nvPr/>
          </p:nvSpPr>
          <p:spPr>
            <a:xfrm>
              <a:off x="4136975" y="5237900"/>
              <a:ext cx="6300" cy="4600"/>
            </a:xfrm>
            <a:custGeom>
              <a:avLst/>
              <a:gdLst/>
              <a:ahLst/>
              <a:cxnLst/>
              <a:rect l="l" t="t" r="r" b="b"/>
              <a:pathLst>
                <a:path w="252" h="184" extrusionOk="0">
                  <a:moveTo>
                    <a:pt x="252" y="1"/>
                  </a:moveTo>
                  <a:lnTo>
                    <a:pt x="0" y="184"/>
                  </a:lnTo>
                  <a:cubicBezTo>
                    <a:pt x="115" y="184"/>
                    <a:pt x="206" y="115"/>
                    <a:pt x="2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70" name="Google Shape;11870;p117"/>
            <p:cNvSpPr/>
            <p:nvPr/>
          </p:nvSpPr>
          <p:spPr>
            <a:xfrm>
              <a:off x="3414375" y="5269350"/>
              <a:ext cx="8025" cy="5750"/>
            </a:xfrm>
            <a:custGeom>
              <a:avLst/>
              <a:gdLst/>
              <a:ahLst/>
              <a:cxnLst/>
              <a:rect l="l" t="t" r="r" b="b"/>
              <a:pathLst>
                <a:path w="321" h="230" extrusionOk="0">
                  <a:moveTo>
                    <a:pt x="321" y="0"/>
                  </a:moveTo>
                  <a:lnTo>
                    <a:pt x="1" y="23"/>
                  </a:lnTo>
                  <a:cubicBezTo>
                    <a:pt x="47" y="160"/>
                    <a:pt x="184" y="229"/>
                    <a:pt x="321" y="229"/>
                  </a:cubicBezTo>
                  <a:lnTo>
                    <a:pt x="321"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71" name="Google Shape;11871;p117"/>
            <p:cNvSpPr/>
            <p:nvPr/>
          </p:nvSpPr>
          <p:spPr>
            <a:xfrm>
              <a:off x="3564725" y="5326975"/>
              <a:ext cx="7450" cy="4250"/>
            </a:xfrm>
            <a:custGeom>
              <a:avLst/>
              <a:gdLst/>
              <a:ahLst/>
              <a:cxnLst/>
              <a:rect l="l" t="t" r="r" b="b"/>
              <a:pathLst>
                <a:path w="298" h="170" extrusionOk="0">
                  <a:moveTo>
                    <a:pt x="46" y="1"/>
                  </a:moveTo>
                  <a:cubicBezTo>
                    <a:pt x="31" y="1"/>
                    <a:pt x="15" y="2"/>
                    <a:pt x="1" y="5"/>
                  </a:cubicBezTo>
                  <a:cubicBezTo>
                    <a:pt x="41" y="105"/>
                    <a:pt x="150" y="169"/>
                    <a:pt x="253" y="169"/>
                  </a:cubicBezTo>
                  <a:cubicBezTo>
                    <a:pt x="268" y="169"/>
                    <a:pt x="283" y="168"/>
                    <a:pt x="298" y="165"/>
                  </a:cubicBezTo>
                  <a:cubicBezTo>
                    <a:pt x="258" y="65"/>
                    <a:pt x="149" y="1"/>
                    <a:pt x="46" y="1"/>
                  </a:cubicBezTo>
                  <a:close/>
                </a:path>
              </a:pathLst>
            </a:custGeom>
            <a:solidFill>
              <a:srgbClr val="B33A6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72" name="Google Shape;11872;p117"/>
            <p:cNvSpPr/>
            <p:nvPr/>
          </p:nvSpPr>
          <p:spPr>
            <a:xfrm>
              <a:off x="3609325" y="5332375"/>
              <a:ext cx="6875" cy="3300"/>
            </a:xfrm>
            <a:custGeom>
              <a:avLst/>
              <a:gdLst/>
              <a:ahLst/>
              <a:cxnLst/>
              <a:rect l="l" t="t" r="r" b="b"/>
              <a:pathLst>
                <a:path w="275" h="132" extrusionOk="0">
                  <a:moveTo>
                    <a:pt x="78" y="0"/>
                  </a:moveTo>
                  <a:cubicBezTo>
                    <a:pt x="51" y="0"/>
                    <a:pt x="24" y="6"/>
                    <a:pt x="0" y="18"/>
                  </a:cubicBezTo>
                  <a:lnTo>
                    <a:pt x="275" y="132"/>
                  </a:lnTo>
                  <a:cubicBezTo>
                    <a:pt x="241" y="47"/>
                    <a:pt x="157" y="0"/>
                    <a:pt x="78" y="0"/>
                  </a:cubicBezTo>
                  <a:close/>
                </a:path>
              </a:pathLst>
            </a:custGeom>
            <a:solidFill>
              <a:srgbClr val="B33A6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73" name="Google Shape;11873;p117"/>
            <p:cNvSpPr/>
            <p:nvPr/>
          </p:nvSpPr>
          <p:spPr>
            <a:xfrm>
              <a:off x="3103400" y="4981225"/>
              <a:ext cx="5175" cy="5175"/>
            </a:xfrm>
            <a:custGeom>
              <a:avLst/>
              <a:gdLst/>
              <a:ahLst/>
              <a:cxnLst/>
              <a:rect l="l" t="t" r="r" b="b"/>
              <a:pathLst>
                <a:path w="207" h="207" extrusionOk="0">
                  <a:moveTo>
                    <a:pt x="0" y="1"/>
                  </a:moveTo>
                  <a:cubicBezTo>
                    <a:pt x="0" y="138"/>
                    <a:pt x="69" y="206"/>
                    <a:pt x="206" y="206"/>
                  </a:cubicBez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74" name="Google Shape;11874;p117"/>
            <p:cNvSpPr/>
            <p:nvPr/>
          </p:nvSpPr>
          <p:spPr>
            <a:xfrm>
              <a:off x="3116550" y="5000100"/>
              <a:ext cx="5175" cy="8600"/>
            </a:xfrm>
            <a:custGeom>
              <a:avLst/>
              <a:gdLst/>
              <a:ahLst/>
              <a:cxnLst/>
              <a:rect l="l" t="t" r="r" b="b"/>
              <a:pathLst>
                <a:path w="207" h="344" extrusionOk="0">
                  <a:moveTo>
                    <a:pt x="0" y="0"/>
                  </a:moveTo>
                  <a:lnTo>
                    <a:pt x="23" y="252"/>
                  </a:lnTo>
                  <a:lnTo>
                    <a:pt x="115" y="343"/>
                  </a:lnTo>
                  <a:lnTo>
                    <a:pt x="206" y="252"/>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75" name="Google Shape;11875;p117"/>
            <p:cNvSpPr/>
            <p:nvPr/>
          </p:nvSpPr>
          <p:spPr>
            <a:xfrm>
              <a:off x="3116550" y="5005800"/>
              <a:ext cx="5175" cy="6325"/>
            </a:xfrm>
            <a:custGeom>
              <a:avLst/>
              <a:gdLst/>
              <a:ahLst/>
              <a:cxnLst/>
              <a:rect l="l" t="t" r="r" b="b"/>
              <a:pathLst>
                <a:path w="207" h="253" extrusionOk="0">
                  <a:moveTo>
                    <a:pt x="23" y="1"/>
                  </a:moveTo>
                  <a:cubicBezTo>
                    <a:pt x="0" y="115"/>
                    <a:pt x="69" y="230"/>
                    <a:pt x="160" y="252"/>
                  </a:cubicBezTo>
                  <a:cubicBezTo>
                    <a:pt x="183" y="184"/>
                    <a:pt x="206" y="92"/>
                    <a:pt x="2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76" name="Google Shape;11876;p117"/>
            <p:cNvSpPr/>
            <p:nvPr/>
          </p:nvSpPr>
          <p:spPr>
            <a:xfrm>
              <a:off x="4350550" y="4197275"/>
              <a:ext cx="128875" cy="333000"/>
            </a:xfrm>
            <a:custGeom>
              <a:avLst/>
              <a:gdLst/>
              <a:ahLst/>
              <a:cxnLst/>
              <a:rect l="l" t="t" r="r" b="b"/>
              <a:pathLst>
                <a:path w="5155" h="13320" extrusionOk="0">
                  <a:moveTo>
                    <a:pt x="358" y="0"/>
                  </a:moveTo>
                  <a:cubicBezTo>
                    <a:pt x="1" y="0"/>
                    <a:pt x="72" y="329"/>
                    <a:pt x="9" y="580"/>
                  </a:cubicBezTo>
                  <a:cubicBezTo>
                    <a:pt x="32" y="694"/>
                    <a:pt x="55" y="809"/>
                    <a:pt x="78" y="923"/>
                  </a:cubicBezTo>
                  <a:cubicBezTo>
                    <a:pt x="124" y="1037"/>
                    <a:pt x="147" y="1152"/>
                    <a:pt x="169" y="1243"/>
                  </a:cubicBezTo>
                  <a:cubicBezTo>
                    <a:pt x="215" y="1495"/>
                    <a:pt x="284" y="1701"/>
                    <a:pt x="421" y="1906"/>
                  </a:cubicBezTo>
                  <a:cubicBezTo>
                    <a:pt x="947" y="2432"/>
                    <a:pt x="1358" y="3073"/>
                    <a:pt x="1610" y="3781"/>
                  </a:cubicBezTo>
                  <a:cubicBezTo>
                    <a:pt x="2776" y="6800"/>
                    <a:pt x="3874" y="9818"/>
                    <a:pt x="4285" y="13042"/>
                  </a:cubicBezTo>
                  <a:cubicBezTo>
                    <a:pt x="4369" y="13210"/>
                    <a:pt x="4472" y="13320"/>
                    <a:pt x="4664" y="13320"/>
                  </a:cubicBezTo>
                  <a:cubicBezTo>
                    <a:pt x="4682" y="13320"/>
                    <a:pt x="4700" y="13319"/>
                    <a:pt x="4720" y="13317"/>
                  </a:cubicBezTo>
                  <a:cubicBezTo>
                    <a:pt x="4926" y="13042"/>
                    <a:pt x="4949" y="12699"/>
                    <a:pt x="4811" y="12402"/>
                  </a:cubicBezTo>
                  <a:cubicBezTo>
                    <a:pt x="4651" y="12105"/>
                    <a:pt x="4788" y="11853"/>
                    <a:pt x="5154" y="11808"/>
                  </a:cubicBezTo>
                  <a:cubicBezTo>
                    <a:pt x="4834" y="10390"/>
                    <a:pt x="4491" y="8995"/>
                    <a:pt x="4057" y="7600"/>
                  </a:cubicBezTo>
                  <a:cubicBezTo>
                    <a:pt x="3942" y="7074"/>
                    <a:pt x="3759" y="6571"/>
                    <a:pt x="3485" y="6114"/>
                  </a:cubicBezTo>
                  <a:cubicBezTo>
                    <a:pt x="3211" y="5657"/>
                    <a:pt x="3028" y="5153"/>
                    <a:pt x="2913" y="4650"/>
                  </a:cubicBezTo>
                  <a:cubicBezTo>
                    <a:pt x="2479" y="3027"/>
                    <a:pt x="1862" y="1495"/>
                    <a:pt x="695" y="260"/>
                  </a:cubicBezTo>
                  <a:cubicBezTo>
                    <a:pt x="627" y="169"/>
                    <a:pt x="558" y="100"/>
                    <a:pt x="467" y="8"/>
                  </a:cubicBezTo>
                  <a:cubicBezTo>
                    <a:pt x="427" y="3"/>
                    <a:pt x="391" y="0"/>
                    <a:pt x="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77" name="Google Shape;11877;p117"/>
            <p:cNvSpPr/>
            <p:nvPr/>
          </p:nvSpPr>
          <p:spPr>
            <a:xfrm>
              <a:off x="4147250" y="4003675"/>
              <a:ext cx="214975" cy="214400"/>
            </a:xfrm>
            <a:custGeom>
              <a:avLst/>
              <a:gdLst/>
              <a:ahLst/>
              <a:cxnLst/>
              <a:rect l="l" t="t" r="r" b="b"/>
              <a:pathLst>
                <a:path w="8599" h="8576" extrusionOk="0">
                  <a:moveTo>
                    <a:pt x="870" y="1"/>
                  </a:moveTo>
                  <a:lnTo>
                    <a:pt x="870" y="1"/>
                  </a:lnTo>
                  <a:cubicBezTo>
                    <a:pt x="1" y="389"/>
                    <a:pt x="710" y="732"/>
                    <a:pt x="893" y="1098"/>
                  </a:cubicBezTo>
                  <a:cubicBezTo>
                    <a:pt x="2150" y="1830"/>
                    <a:pt x="3111" y="2905"/>
                    <a:pt x="4163" y="3911"/>
                  </a:cubicBezTo>
                  <a:cubicBezTo>
                    <a:pt x="4780" y="4780"/>
                    <a:pt x="5878" y="5214"/>
                    <a:pt x="6335" y="6243"/>
                  </a:cubicBezTo>
                  <a:cubicBezTo>
                    <a:pt x="6403" y="6312"/>
                    <a:pt x="6472" y="6403"/>
                    <a:pt x="6564" y="6472"/>
                  </a:cubicBezTo>
                  <a:cubicBezTo>
                    <a:pt x="6632" y="6563"/>
                    <a:pt x="6701" y="6632"/>
                    <a:pt x="6769" y="6701"/>
                  </a:cubicBezTo>
                  <a:cubicBezTo>
                    <a:pt x="6907" y="6838"/>
                    <a:pt x="7021" y="6975"/>
                    <a:pt x="7112" y="7135"/>
                  </a:cubicBezTo>
                  <a:cubicBezTo>
                    <a:pt x="7158" y="7227"/>
                    <a:pt x="7204" y="7318"/>
                    <a:pt x="7272" y="7387"/>
                  </a:cubicBezTo>
                  <a:cubicBezTo>
                    <a:pt x="7341" y="7501"/>
                    <a:pt x="7410" y="7638"/>
                    <a:pt x="7478" y="7752"/>
                  </a:cubicBezTo>
                  <a:cubicBezTo>
                    <a:pt x="7524" y="7821"/>
                    <a:pt x="7593" y="7913"/>
                    <a:pt x="7638" y="7981"/>
                  </a:cubicBezTo>
                  <a:cubicBezTo>
                    <a:pt x="7775" y="8118"/>
                    <a:pt x="7867" y="8301"/>
                    <a:pt x="7981" y="8461"/>
                  </a:cubicBezTo>
                  <a:cubicBezTo>
                    <a:pt x="8027" y="8530"/>
                    <a:pt x="8118" y="8576"/>
                    <a:pt x="8233" y="8576"/>
                  </a:cubicBezTo>
                  <a:lnTo>
                    <a:pt x="8347" y="8507"/>
                  </a:lnTo>
                  <a:cubicBezTo>
                    <a:pt x="8370" y="8233"/>
                    <a:pt x="8324" y="7935"/>
                    <a:pt x="8599" y="7752"/>
                  </a:cubicBezTo>
                  <a:cubicBezTo>
                    <a:pt x="8004" y="6769"/>
                    <a:pt x="7295" y="5855"/>
                    <a:pt x="6541" y="4986"/>
                  </a:cubicBezTo>
                  <a:cubicBezTo>
                    <a:pt x="5786" y="4094"/>
                    <a:pt x="4940" y="3293"/>
                    <a:pt x="4025" y="2607"/>
                  </a:cubicBezTo>
                  <a:cubicBezTo>
                    <a:pt x="3751" y="2402"/>
                    <a:pt x="3522" y="2173"/>
                    <a:pt x="3294" y="1921"/>
                  </a:cubicBezTo>
                  <a:cubicBezTo>
                    <a:pt x="2539" y="1213"/>
                    <a:pt x="1807" y="481"/>
                    <a:pt x="870" y="1"/>
                  </a:cubicBezTo>
                  <a:close/>
                </a:path>
              </a:pathLst>
            </a:custGeom>
            <a:solidFill>
              <a:srgbClr val="B83A6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78" name="Google Shape;11878;p117"/>
            <p:cNvSpPr/>
            <p:nvPr/>
          </p:nvSpPr>
          <p:spPr>
            <a:xfrm>
              <a:off x="4096375" y="3965950"/>
              <a:ext cx="78350" cy="66325"/>
            </a:xfrm>
            <a:custGeom>
              <a:avLst/>
              <a:gdLst/>
              <a:ahLst/>
              <a:cxnLst/>
              <a:rect l="l" t="t" r="r" b="b"/>
              <a:pathLst>
                <a:path w="3134" h="2653" extrusionOk="0">
                  <a:moveTo>
                    <a:pt x="618" y="0"/>
                  </a:moveTo>
                  <a:cubicBezTo>
                    <a:pt x="1" y="343"/>
                    <a:pt x="252" y="1075"/>
                    <a:pt x="1" y="1555"/>
                  </a:cubicBezTo>
                  <a:cubicBezTo>
                    <a:pt x="115" y="2081"/>
                    <a:pt x="527" y="2264"/>
                    <a:pt x="1007" y="2379"/>
                  </a:cubicBezTo>
                  <a:cubicBezTo>
                    <a:pt x="1327" y="2379"/>
                    <a:pt x="1670" y="2424"/>
                    <a:pt x="1990" y="2516"/>
                  </a:cubicBezTo>
                  <a:cubicBezTo>
                    <a:pt x="2218" y="2544"/>
                    <a:pt x="2455" y="2653"/>
                    <a:pt x="2696" y="2653"/>
                  </a:cubicBezTo>
                  <a:cubicBezTo>
                    <a:pt x="2841" y="2653"/>
                    <a:pt x="2987" y="2613"/>
                    <a:pt x="3133" y="2493"/>
                  </a:cubicBezTo>
                  <a:cubicBezTo>
                    <a:pt x="3019" y="2333"/>
                    <a:pt x="2882" y="2173"/>
                    <a:pt x="2768" y="1990"/>
                  </a:cubicBezTo>
                  <a:cubicBezTo>
                    <a:pt x="2630" y="1830"/>
                    <a:pt x="2676" y="1578"/>
                    <a:pt x="2882" y="1487"/>
                  </a:cubicBezTo>
                  <a:cubicBezTo>
                    <a:pt x="2219" y="869"/>
                    <a:pt x="1464" y="366"/>
                    <a:pt x="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79" name="Google Shape;11879;p117"/>
            <p:cNvSpPr/>
            <p:nvPr/>
          </p:nvSpPr>
          <p:spPr>
            <a:xfrm>
              <a:off x="4040925" y="3939650"/>
              <a:ext cx="70350" cy="63475"/>
            </a:xfrm>
            <a:custGeom>
              <a:avLst/>
              <a:gdLst/>
              <a:ahLst/>
              <a:cxnLst/>
              <a:rect l="l" t="t" r="r" b="b"/>
              <a:pathLst>
                <a:path w="2814" h="2539" extrusionOk="0">
                  <a:moveTo>
                    <a:pt x="1098" y="1"/>
                  </a:moveTo>
                  <a:cubicBezTo>
                    <a:pt x="481" y="206"/>
                    <a:pt x="801" y="481"/>
                    <a:pt x="1075" y="732"/>
                  </a:cubicBezTo>
                  <a:cubicBezTo>
                    <a:pt x="1056" y="735"/>
                    <a:pt x="1037" y="736"/>
                    <a:pt x="1017" y="736"/>
                  </a:cubicBezTo>
                  <a:cubicBezTo>
                    <a:pt x="831" y="736"/>
                    <a:pt x="614" y="642"/>
                    <a:pt x="423" y="642"/>
                  </a:cubicBezTo>
                  <a:cubicBezTo>
                    <a:pt x="242" y="642"/>
                    <a:pt x="85" y="726"/>
                    <a:pt x="1" y="1052"/>
                  </a:cubicBezTo>
                  <a:cubicBezTo>
                    <a:pt x="618" y="1830"/>
                    <a:pt x="1281" y="2470"/>
                    <a:pt x="2333" y="2539"/>
                  </a:cubicBezTo>
                  <a:cubicBezTo>
                    <a:pt x="2630" y="2242"/>
                    <a:pt x="2767" y="1807"/>
                    <a:pt x="2722" y="1373"/>
                  </a:cubicBezTo>
                  <a:cubicBezTo>
                    <a:pt x="2676" y="1258"/>
                    <a:pt x="2722" y="1121"/>
                    <a:pt x="2813" y="1052"/>
                  </a:cubicBezTo>
                  <a:cubicBezTo>
                    <a:pt x="2333" y="595"/>
                    <a:pt x="1738" y="229"/>
                    <a:pt x="1098" y="1"/>
                  </a:cubicBezTo>
                  <a:close/>
                </a:path>
              </a:pathLst>
            </a:custGeom>
            <a:solidFill>
              <a:srgbClr val="DD789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80" name="Google Shape;11880;p117"/>
            <p:cNvSpPr/>
            <p:nvPr/>
          </p:nvSpPr>
          <p:spPr>
            <a:xfrm>
              <a:off x="3891150" y="3869025"/>
              <a:ext cx="132650" cy="57325"/>
            </a:xfrm>
            <a:custGeom>
              <a:avLst/>
              <a:gdLst/>
              <a:ahLst/>
              <a:cxnLst/>
              <a:rect l="l" t="t" r="r" b="b"/>
              <a:pathLst>
                <a:path w="5306" h="2293" extrusionOk="0">
                  <a:moveTo>
                    <a:pt x="294" y="0"/>
                  </a:moveTo>
                  <a:cubicBezTo>
                    <a:pt x="211" y="0"/>
                    <a:pt x="127" y="19"/>
                    <a:pt x="46" y="59"/>
                  </a:cubicBezTo>
                  <a:cubicBezTo>
                    <a:pt x="1" y="150"/>
                    <a:pt x="1" y="287"/>
                    <a:pt x="46" y="402"/>
                  </a:cubicBezTo>
                  <a:cubicBezTo>
                    <a:pt x="366" y="790"/>
                    <a:pt x="824" y="859"/>
                    <a:pt x="1235" y="1042"/>
                  </a:cubicBezTo>
                  <a:cubicBezTo>
                    <a:pt x="2333" y="1522"/>
                    <a:pt x="3522" y="1728"/>
                    <a:pt x="4597" y="2277"/>
                  </a:cubicBezTo>
                  <a:cubicBezTo>
                    <a:pt x="4707" y="2277"/>
                    <a:pt x="4822" y="2293"/>
                    <a:pt x="4927" y="2293"/>
                  </a:cubicBezTo>
                  <a:cubicBezTo>
                    <a:pt x="5127" y="2293"/>
                    <a:pt x="5291" y="2234"/>
                    <a:pt x="5306" y="1888"/>
                  </a:cubicBezTo>
                  <a:cubicBezTo>
                    <a:pt x="3796" y="1111"/>
                    <a:pt x="2219" y="493"/>
                    <a:pt x="595" y="82"/>
                  </a:cubicBezTo>
                  <a:cubicBezTo>
                    <a:pt x="505" y="30"/>
                    <a:pt x="401" y="0"/>
                    <a:pt x="294" y="0"/>
                  </a:cubicBezTo>
                  <a:close/>
                </a:path>
              </a:pathLst>
            </a:custGeom>
            <a:solidFill>
              <a:srgbClr val="E590A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81" name="Google Shape;11881;p117"/>
            <p:cNvSpPr/>
            <p:nvPr/>
          </p:nvSpPr>
          <p:spPr>
            <a:xfrm>
              <a:off x="3773400" y="3853275"/>
              <a:ext cx="121775" cy="35725"/>
            </a:xfrm>
            <a:custGeom>
              <a:avLst/>
              <a:gdLst/>
              <a:ahLst/>
              <a:cxnLst/>
              <a:rect l="l" t="t" r="r" b="b"/>
              <a:pathLst>
                <a:path w="4871" h="1429" extrusionOk="0">
                  <a:moveTo>
                    <a:pt x="866" y="1"/>
                  </a:moveTo>
                  <a:cubicBezTo>
                    <a:pt x="577" y="1"/>
                    <a:pt x="289" y="9"/>
                    <a:pt x="0" y="26"/>
                  </a:cubicBezTo>
                  <a:lnTo>
                    <a:pt x="0" y="231"/>
                  </a:lnTo>
                  <a:cubicBezTo>
                    <a:pt x="0" y="346"/>
                    <a:pt x="23" y="437"/>
                    <a:pt x="46" y="529"/>
                  </a:cubicBezTo>
                  <a:lnTo>
                    <a:pt x="114" y="666"/>
                  </a:lnTo>
                  <a:cubicBezTo>
                    <a:pt x="160" y="757"/>
                    <a:pt x="206" y="872"/>
                    <a:pt x="252" y="963"/>
                  </a:cubicBezTo>
                  <a:cubicBezTo>
                    <a:pt x="274" y="1055"/>
                    <a:pt x="343" y="1146"/>
                    <a:pt x="389" y="1238"/>
                  </a:cubicBezTo>
                  <a:cubicBezTo>
                    <a:pt x="480" y="1329"/>
                    <a:pt x="572" y="1375"/>
                    <a:pt x="686" y="1420"/>
                  </a:cubicBezTo>
                  <a:cubicBezTo>
                    <a:pt x="724" y="1426"/>
                    <a:pt x="763" y="1429"/>
                    <a:pt x="803" y="1429"/>
                  </a:cubicBezTo>
                  <a:cubicBezTo>
                    <a:pt x="931" y="1429"/>
                    <a:pt x="1067" y="1399"/>
                    <a:pt x="1189" y="1329"/>
                  </a:cubicBezTo>
                  <a:cubicBezTo>
                    <a:pt x="1514" y="895"/>
                    <a:pt x="1920" y="807"/>
                    <a:pt x="2344" y="807"/>
                  </a:cubicBezTo>
                  <a:cubicBezTo>
                    <a:pt x="2635" y="807"/>
                    <a:pt x="2935" y="849"/>
                    <a:pt x="3224" y="849"/>
                  </a:cubicBezTo>
                  <a:cubicBezTo>
                    <a:pt x="3534" y="862"/>
                    <a:pt x="3844" y="979"/>
                    <a:pt x="4145" y="979"/>
                  </a:cubicBezTo>
                  <a:cubicBezTo>
                    <a:pt x="4354" y="979"/>
                    <a:pt x="4559" y="922"/>
                    <a:pt x="4756" y="734"/>
                  </a:cubicBezTo>
                  <a:cubicBezTo>
                    <a:pt x="4779" y="734"/>
                    <a:pt x="4825" y="712"/>
                    <a:pt x="4848" y="666"/>
                  </a:cubicBezTo>
                  <a:cubicBezTo>
                    <a:pt x="4871" y="620"/>
                    <a:pt x="4848" y="574"/>
                    <a:pt x="4756" y="529"/>
                  </a:cubicBezTo>
                  <a:cubicBezTo>
                    <a:pt x="3482" y="173"/>
                    <a:pt x="2177" y="1"/>
                    <a:pt x="866" y="1"/>
                  </a:cubicBezTo>
                  <a:close/>
                </a:path>
              </a:pathLst>
            </a:custGeom>
            <a:solidFill>
              <a:srgbClr val="E28AA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82" name="Google Shape;11882;p117"/>
            <p:cNvSpPr/>
            <p:nvPr/>
          </p:nvSpPr>
          <p:spPr>
            <a:xfrm>
              <a:off x="3992325" y="3916225"/>
              <a:ext cx="78325" cy="52325"/>
            </a:xfrm>
            <a:custGeom>
              <a:avLst/>
              <a:gdLst/>
              <a:ahLst/>
              <a:cxnLst/>
              <a:rect l="l" t="t" r="r" b="b"/>
              <a:pathLst>
                <a:path w="3133" h="2093" extrusionOk="0">
                  <a:moveTo>
                    <a:pt x="1236" y="0"/>
                  </a:moveTo>
                  <a:cubicBezTo>
                    <a:pt x="1125" y="206"/>
                    <a:pt x="948" y="225"/>
                    <a:pt x="765" y="225"/>
                  </a:cubicBezTo>
                  <a:cubicBezTo>
                    <a:pt x="724" y="225"/>
                    <a:pt x="683" y="224"/>
                    <a:pt x="641" y="224"/>
                  </a:cubicBezTo>
                  <a:cubicBezTo>
                    <a:pt x="603" y="224"/>
                    <a:pt x="564" y="225"/>
                    <a:pt x="527" y="229"/>
                  </a:cubicBezTo>
                  <a:lnTo>
                    <a:pt x="367" y="320"/>
                  </a:lnTo>
                  <a:cubicBezTo>
                    <a:pt x="1" y="892"/>
                    <a:pt x="435" y="846"/>
                    <a:pt x="801" y="892"/>
                  </a:cubicBezTo>
                  <a:cubicBezTo>
                    <a:pt x="834" y="898"/>
                    <a:pt x="870" y="901"/>
                    <a:pt x="908" y="901"/>
                  </a:cubicBezTo>
                  <a:cubicBezTo>
                    <a:pt x="1041" y="901"/>
                    <a:pt x="1198" y="868"/>
                    <a:pt x="1334" y="868"/>
                  </a:cubicBezTo>
                  <a:cubicBezTo>
                    <a:pt x="1557" y="868"/>
                    <a:pt x="1724" y="956"/>
                    <a:pt x="1647" y="1418"/>
                  </a:cubicBezTo>
                  <a:cubicBezTo>
                    <a:pt x="1533" y="1532"/>
                    <a:pt x="1464" y="1692"/>
                    <a:pt x="1464" y="1875"/>
                  </a:cubicBezTo>
                  <a:cubicBezTo>
                    <a:pt x="1554" y="2016"/>
                    <a:pt x="1651" y="2092"/>
                    <a:pt x="1758" y="2092"/>
                  </a:cubicBezTo>
                  <a:cubicBezTo>
                    <a:pt x="1843" y="2092"/>
                    <a:pt x="1935" y="2045"/>
                    <a:pt x="2036" y="1944"/>
                  </a:cubicBezTo>
                  <a:cubicBezTo>
                    <a:pt x="2113" y="1845"/>
                    <a:pt x="2194" y="1815"/>
                    <a:pt x="2281" y="1815"/>
                  </a:cubicBezTo>
                  <a:cubicBezTo>
                    <a:pt x="2376" y="1815"/>
                    <a:pt x="2477" y="1851"/>
                    <a:pt x="2585" y="1875"/>
                  </a:cubicBezTo>
                  <a:cubicBezTo>
                    <a:pt x="2752" y="1917"/>
                    <a:pt x="2871" y="1942"/>
                    <a:pt x="2951" y="1942"/>
                  </a:cubicBezTo>
                  <a:cubicBezTo>
                    <a:pt x="3133" y="1942"/>
                    <a:pt x="3115" y="1813"/>
                    <a:pt x="3019" y="1464"/>
                  </a:cubicBezTo>
                  <a:cubicBezTo>
                    <a:pt x="2951" y="1281"/>
                    <a:pt x="2836" y="1098"/>
                    <a:pt x="3042" y="938"/>
                  </a:cubicBezTo>
                  <a:cubicBezTo>
                    <a:pt x="2493" y="549"/>
                    <a:pt x="1876" y="252"/>
                    <a:pt x="1236" y="0"/>
                  </a:cubicBezTo>
                  <a:close/>
                </a:path>
              </a:pathLst>
            </a:custGeom>
            <a:solidFill>
              <a:srgbClr val="ECA9B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83" name="Google Shape;11883;p117"/>
            <p:cNvSpPr/>
            <p:nvPr/>
          </p:nvSpPr>
          <p:spPr>
            <a:xfrm>
              <a:off x="3892300" y="3866125"/>
              <a:ext cx="13750" cy="5525"/>
            </a:xfrm>
            <a:custGeom>
              <a:avLst/>
              <a:gdLst/>
              <a:ahLst/>
              <a:cxnLst/>
              <a:rect l="l" t="t" r="r" b="b"/>
              <a:pathLst>
                <a:path w="550" h="221" extrusionOk="0">
                  <a:moveTo>
                    <a:pt x="126" y="1"/>
                  </a:moveTo>
                  <a:cubicBezTo>
                    <a:pt x="84" y="1"/>
                    <a:pt x="42" y="5"/>
                    <a:pt x="0" y="15"/>
                  </a:cubicBezTo>
                  <a:lnTo>
                    <a:pt x="0" y="220"/>
                  </a:lnTo>
                  <a:lnTo>
                    <a:pt x="549" y="198"/>
                  </a:lnTo>
                  <a:cubicBezTo>
                    <a:pt x="440" y="70"/>
                    <a:pt x="287" y="1"/>
                    <a:pt x="126" y="1"/>
                  </a:cubicBezTo>
                  <a:close/>
                </a:path>
              </a:pathLst>
            </a:custGeom>
            <a:solidFill>
              <a:srgbClr val="EDA6B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84" name="Google Shape;11884;p117"/>
            <p:cNvSpPr/>
            <p:nvPr/>
          </p:nvSpPr>
          <p:spPr>
            <a:xfrm>
              <a:off x="4362200" y="4197475"/>
              <a:ext cx="5750" cy="6300"/>
            </a:xfrm>
            <a:custGeom>
              <a:avLst/>
              <a:gdLst/>
              <a:ahLst/>
              <a:cxnLst/>
              <a:rect l="l" t="t" r="r" b="b"/>
              <a:pathLst>
                <a:path w="230" h="252" extrusionOk="0">
                  <a:moveTo>
                    <a:pt x="1" y="0"/>
                  </a:moveTo>
                  <a:lnTo>
                    <a:pt x="229" y="252"/>
                  </a:lnTo>
                  <a:cubicBezTo>
                    <a:pt x="229" y="138"/>
                    <a:pt x="138" y="23"/>
                    <a:pt x="1" y="0"/>
                  </a:cubicBezTo>
                  <a:close/>
                </a:path>
              </a:pathLst>
            </a:custGeom>
            <a:solidFill>
              <a:srgbClr val="B83A6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85" name="Google Shape;11885;p117"/>
            <p:cNvSpPr/>
            <p:nvPr/>
          </p:nvSpPr>
          <p:spPr>
            <a:xfrm>
              <a:off x="3302900" y="3903075"/>
              <a:ext cx="199550" cy="108625"/>
            </a:xfrm>
            <a:custGeom>
              <a:avLst/>
              <a:gdLst/>
              <a:ahLst/>
              <a:cxnLst/>
              <a:rect l="l" t="t" r="r" b="b"/>
              <a:pathLst>
                <a:path w="7982" h="4345" extrusionOk="0">
                  <a:moveTo>
                    <a:pt x="6541" y="0"/>
                  </a:moveTo>
                  <a:cubicBezTo>
                    <a:pt x="6289" y="526"/>
                    <a:pt x="5809" y="618"/>
                    <a:pt x="5306" y="755"/>
                  </a:cubicBezTo>
                  <a:cubicBezTo>
                    <a:pt x="4117" y="1029"/>
                    <a:pt x="2973" y="1601"/>
                    <a:pt x="2013" y="2378"/>
                  </a:cubicBezTo>
                  <a:cubicBezTo>
                    <a:pt x="1830" y="2607"/>
                    <a:pt x="1556" y="2721"/>
                    <a:pt x="1281" y="2767"/>
                  </a:cubicBezTo>
                  <a:cubicBezTo>
                    <a:pt x="915" y="3087"/>
                    <a:pt x="550" y="3384"/>
                    <a:pt x="207" y="3727"/>
                  </a:cubicBezTo>
                  <a:cubicBezTo>
                    <a:pt x="1" y="3933"/>
                    <a:pt x="92" y="4093"/>
                    <a:pt x="527" y="4253"/>
                  </a:cubicBezTo>
                  <a:cubicBezTo>
                    <a:pt x="572" y="4314"/>
                    <a:pt x="649" y="4345"/>
                    <a:pt x="722" y="4345"/>
                  </a:cubicBezTo>
                  <a:cubicBezTo>
                    <a:pt x="758" y="4345"/>
                    <a:pt x="794" y="4337"/>
                    <a:pt x="824" y="4322"/>
                  </a:cubicBezTo>
                  <a:cubicBezTo>
                    <a:pt x="984" y="4253"/>
                    <a:pt x="1121" y="4162"/>
                    <a:pt x="1258" y="4070"/>
                  </a:cubicBezTo>
                  <a:cubicBezTo>
                    <a:pt x="2265" y="3407"/>
                    <a:pt x="3431" y="3041"/>
                    <a:pt x="4437" y="2401"/>
                  </a:cubicBezTo>
                  <a:cubicBezTo>
                    <a:pt x="5535" y="1669"/>
                    <a:pt x="6952" y="1464"/>
                    <a:pt x="7958" y="526"/>
                  </a:cubicBezTo>
                  <a:cubicBezTo>
                    <a:pt x="7981" y="320"/>
                    <a:pt x="7913" y="137"/>
                    <a:pt x="7775" y="0"/>
                  </a:cubicBezTo>
                  <a:close/>
                </a:path>
              </a:pathLst>
            </a:custGeom>
            <a:solidFill>
              <a:srgbClr val="F0ABB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86" name="Google Shape;11886;p117"/>
            <p:cNvSpPr/>
            <p:nvPr/>
          </p:nvSpPr>
          <p:spPr>
            <a:xfrm>
              <a:off x="3164175" y="4048800"/>
              <a:ext cx="114750" cy="117550"/>
            </a:xfrm>
            <a:custGeom>
              <a:avLst/>
              <a:gdLst/>
              <a:ahLst/>
              <a:cxnLst/>
              <a:rect l="l" t="t" r="r" b="b"/>
              <a:pathLst>
                <a:path w="4590" h="4702" extrusionOk="0">
                  <a:moveTo>
                    <a:pt x="4280" y="1"/>
                  </a:moveTo>
                  <a:cubicBezTo>
                    <a:pt x="4217" y="1"/>
                    <a:pt x="4152" y="28"/>
                    <a:pt x="4086" y="94"/>
                  </a:cubicBezTo>
                  <a:cubicBezTo>
                    <a:pt x="3515" y="665"/>
                    <a:pt x="2737" y="1031"/>
                    <a:pt x="2303" y="1763"/>
                  </a:cubicBezTo>
                  <a:cubicBezTo>
                    <a:pt x="2074" y="2174"/>
                    <a:pt x="1731" y="2495"/>
                    <a:pt x="1319" y="2700"/>
                  </a:cubicBezTo>
                  <a:cubicBezTo>
                    <a:pt x="1182" y="2700"/>
                    <a:pt x="1091" y="2815"/>
                    <a:pt x="1068" y="2952"/>
                  </a:cubicBezTo>
                  <a:cubicBezTo>
                    <a:pt x="1068" y="3203"/>
                    <a:pt x="954" y="3432"/>
                    <a:pt x="725" y="3569"/>
                  </a:cubicBezTo>
                  <a:cubicBezTo>
                    <a:pt x="405" y="3775"/>
                    <a:pt x="176" y="4072"/>
                    <a:pt x="39" y="4438"/>
                  </a:cubicBezTo>
                  <a:cubicBezTo>
                    <a:pt x="1" y="4609"/>
                    <a:pt x="42" y="4701"/>
                    <a:pt x="188" y="4701"/>
                  </a:cubicBezTo>
                  <a:cubicBezTo>
                    <a:pt x="218" y="4701"/>
                    <a:pt x="252" y="4698"/>
                    <a:pt x="290" y="4690"/>
                  </a:cubicBezTo>
                  <a:cubicBezTo>
                    <a:pt x="1571" y="3203"/>
                    <a:pt x="2760" y="1649"/>
                    <a:pt x="4384" y="505"/>
                  </a:cubicBezTo>
                  <a:cubicBezTo>
                    <a:pt x="4452" y="414"/>
                    <a:pt x="4521" y="322"/>
                    <a:pt x="4589" y="208"/>
                  </a:cubicBezTo>
                  <a:cubicBezTo>
                    <a:pt x="4501" y="90"/>
                    <a:pt x="4394" y="1"/>
                    <a:pt x="4280" y="1"/>
                  </a:cubicBezTo>
                  <a:close/>
                </a:path>
              </a:pathLst>
            </a:custGeom>
            <a:solidFill>
              <a:srgbClr val="E385A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87" name="Google Shape;11887;p117"/>
            <p:cNvSpPr/>
            <p:nvPr/>
          </p:nvSpPr>
          <p:spPr>
            <a:xfrm>
              <a:off x="3286900" y="4009975"/>
              <a:ext cx="37750" cy="32025"/>
            </a:xfrm>
            <a:custGeom>
              <a:avLst/>
              <a:gdLst/>
              <a:ahLst/>
              <a:cxnLst/>
              <a:rect l="l" t="t" r="r" b="b"/>
              <a:pathLst>
                <a:path w="1510" h="1281" extrusionOk="0">
                  <a:moveTo>
                    <a:pt x="1167" y="0"/>
                  </a:moveTo>
                  <a:cubicBezTo>
                    <a:pt x="984" y="458"/>
                    <a:pt x="435" y="503"/>
                    <a:pt x="161" y="869"/>
                  </a:cubicBezTo>
                  <a:cubicBezTo>
                    <a:pt x="46" y="1029"/>
                    <a:pt x="1" y="1144"/>
                    <a:pt x="183" y="1281"/>
                  </a:cubicBezTo>
                  <a:cubicBezTo>
                    <a:pt x="687" y="1075"/>
                    <a:pt x="1121" y="732"/>
                    <a:pt x="1441" y="297"/>
                  </a:cubicBezTo>
                  <a:cubicBezTo>
                    <a:pt x="1464" y="297"/>
                    <a:pt x="1487" y="275"/>
                    <a:pt x="1487" y="183"/>
                  </a:cubicBezTo>
                  <a:cubicBezTo>
                    <a:pt x="1510" y="115"/>
                    <a:pt x="1464" y="46"/>
                    <a:pt x="1418" y="0"/>
                  </a:cubicBezTo>
                  <a:close/>
                </a:path>
              </a:pathLst>
            </a:custGeom>
            <a:solidFill>
              <a:srgbClr val="DF7E9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88" name="Google Shape;11888;p117"/>
            <p:cNvSpPr/>
            <p:nvPr/>
          </p:nvSpPr>
          <p:spPr>
            <a:xfrm>
              <a:off x="3172000" y="4105950"/>
              <a:ext cx="25175" cy="16650"/>
            </a:xfrm>
            <a:custGeom>
              <a:avLst/>
              <a:gdLst/>
              <a:ahLst/>
              <a:cxnLst/>
              <a:rect l="l" t="t" r="r" b="b"/>
              <a:pathLst>
                <a:path w="1007" h="666" extrusionOk="0">
                  <a:moveTo>
                    <a:pt x="708" y="1"/>
                  </a:moveTo>
                  <a:cubicBezTo>
                    <a:pt x="649" y="1"/>
                    <a:pt x="571" y="20"/>
                    <a:pt x="458" y="49"/>
                  </a:cubicBezTo>
                  <a:lnTo>
                    <a:pt x="0" y="163"/>
                  </a:lnTo>
                  <a:lnTo>
                    <a:pt x="0" y="414"/>
                  </a:lnTo>
                  <a:lnTo>
                    <a:pt x="755" y="666"/>
                  </a:lnTo>
                  <a:lnTo>
                    <a:pt x="1006" y="414"/>
                  </a:lnTo>
                  <a:cubicBezTo>
                    <a:pt x="880" y="98"/>
                    <a:pt x="841" y="1"/>
                    <a:pt x="708" y="1"/>
                  </a:cubicBezTo>
                  <a:close/>
                </a:path>
              </a:pathLst>
            </a:custGeom>
            <a:solidFill>
              <a:srgbClr val="F0B0C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89" name="Google Shape;11889;p117"/>
            <p:cNvSpPr/>
            <p:nvPr/>
          </p:nvSpPr>
          <p:spPr>
            <a:xfrm>
              <a:off x="3070250" y="4174750"/>
              <a:ext cx="67475" cy="114775"/>
            </a:xfrm>
            <a:custGeom>
              <a:avLst/>
              <a:gdLst/>
              <a:ahLst/>
              <a:cxnLst/>
              <a:rect l="l" t="t" r="r" b="b"/>
              <a:pathLst>
                <a:path w="2699" h="4591" extrusionOk="0">
                  <a:moveTo>
                    <a:pt x="2343" y="0"/>
                  </a:moveTo>
                  <a:cubicBezTo>
                    <a:pt x="2215" y="0"/>
                    <a:pt x="2110" y="129"/>
                    <a:pt x="2058" y="338"/>
                  </a:cubicBezTo>
                  <a:cubicBezTo>
                    <a:pt x="2012" y="544"/>
                    <a:pt x="1898" y="727"/>
                    <a:pt x="1967" y="932"/>
                  </a:cubicBezTo>
                  <a:cubicBezTo>
                    <a:pt x="1989" y="1047"/>
                    <a:pt x="2035" y="1252"/>
                    <a:pt x="1898" y="1252"/>
                  </a:cubicBezTo>
                  <a:cubicBezTo>
                    <a:pt x="1166" y="1321"/>
                    <a:pt x="1029" y="2053"/>
                    <a:pt x="549" y="2419"/>
                  </a:cubicBezTo>
                  <a:cubicBezTo>
                    <a:pt x="572" y="3059"/>
                    <a:pt x="480" y="3676"/>
                    <a:pt x="46" y="4179"/>
                  </a:cubicBezTo>
                  <a:cubicBezTo>
                    <a:pt x="0" y="4568"/>
                    <a:pt x="274" y="4568"/>
                    <a:pt x="549" y="4591"/>
                  </a:cubicBezTo>
                  <a:cubicBezTo>
                    <a:pt x="1486" y="3516"/>
                    <a:pt x="2378" y="2419"/>
                    <a:pt x="2561" y="909"/>
                  </a:cubicBezTo>
                  <a:cubicBezTo>
                    <a:pt x="2584" y="749"/>
                    <a:pt x="2607" y="589"/>
                    <a:pt x="2653" y="429"/>
                  </a:cubicBezTo>
                  <a:cubicBezTo>
                    <a:pt x="2698" y="269"/>
                    <a:pt x="2630" y="86"/>
                    <a:pt x="2470" y="41"/>
                  </a:cubicBezTo>
                  <a:cubicBezTo>
                    <a:pt x="2426" y="13"/>
                    <a:pt x="2383" y="0"/>
                    <a:pt x="2343" y="0"/>
                  </a:cubicBezTo>
                  <a:close/>
                </a:path>
              </a:pathLst>
            </a:custGeom>
            <a:solidFill>
              <a:srgbClr val="F0ADB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90" name="Google Shape;11890;p117"/>
            <p:cNvSpPr/>
            <p:nvPr/>
          </p:nvSpPr>
          <p:spPr>
            <a:xfrm>
              <a:off x="3079950" y="4160325"/>
              <a:ext cx="91500" cy="137775"/>
            </a:xfrm>
            <a:custGeom>
              <a:avLst/>
              <a:gdLst/>
              <a:ahLst/>
              <a:cxnLst/>
              <a:rect l="l" t="t" r="r" b="b"/>
              <a:pathLst>
                <a:path w="3660" h="5511" extrusionOk="0">
                  <a:moveTo>
                    <a:pt x="3019" y="0"/>
                  </a:moveTo>
                  <a:cubicBezTo>
                    <a:pt x="2928" y="23"/>
                    <a:pt x="2836" y="69"/>
                    <a:pt x="2745" y="137"/>
                  </a:cubicBezTo>
                  <a:lnTo>
                    <a:pt x="2676" y="252"/>
                  </a:lnTo>
                  <a:cubicBezTo>
                    <a:pt x="2653" y="732"/>
                    <a:pt x="2745" y="1235"/>
                    <a:pt x="2173" y="1509"/>
                  </a:cubicBezTo>
                  <a:cubicBezTo>
                    <a:pt x="1624" y="2744"/>
                    <a:pt x="961" y="3910"/>
                    <a:pt x="161" y="5008"/>
                  </a:cubicBezTo>
                  <a:cubicBezTo>
                    <a:pt x="24" y="5305"/>
                    <a:pt x="1" y="5511"/>
                    <a:pt x="412" y="5511"/>
                  </a:cubicBezTo>
                  <a:cubicBezTo>
                    <a:pt x="1190" y="4208"/>
                    <a:pt x="1990" y="2904"/>
                    <a:pt x="2768" y="1601"/>
                  </a:cubicBezTo>
                  <a:cubicBezTo>
                    <a:pt x="3042" y="1143"/>
                    <a:pt x="3362" y="686"/>
                    <a:pt x="3659" y="252"/>
                  </a:cubicBezTo>
                  <a:lnTo>
                    <a:pt x="3408" y="0"/>
                  </a:lnTo>
                  <a:close/>
                </a:path>
              </a:pathLst>
            </a:custGeom>
            <a:solidFill>
              <a:srgbClr val="E793A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91" name="Google Shape;11891;p117"/>
            <p:cNvSpPr/>
            <p:nvPr/>
          </p:nvSpPr>
          <p:spPr>
            <a:xfrm>
              <a:off x="3135400" y="4151300"/>
              <a:ext cx="24050" cy="15325"/>
            </a:xfrm>
            <a:custGeom>
              <a:avLst/>
              <a:gdLst/>
              <a:ahLst/>
              <a:cxnLst/>
              <a:rect l="l" t="t" r="r" b="b"/>
              <a:pathLst>
                <a:path w="962" h="613" extrusionOk="0">
                  <a:moveTo>
                    <a:pt x="510" y="1"/>
                  </a:moveTo>
                  <a:cubicBezTo>
                    <a:pt x="325" y="1"/>
                    <a:pt x="148" y="103"/>
                    <a:pt x="69" y="293"/>
                  </a:cubicBezTo>
                  <a:cubicBezTo>
                    <a:pt x="1" y="544"/>
                    <a:pt x="275" y="567"/>
                    <a:pt x="458" y="613"/>
                  </a:cubicBezTo>
                  <a:cubicBezTo>
                    <a:pt x="595" y="453"/>
                    <a:pt x="824" y="498"/>
                    <a:pt x="961" y="361"/>
                  </a:cubicBezTo>
                  <a:cubicBezTo>
                    <a:pt x="893" y="247"/>
                    <a:pt x="847" y="132"/>
                    <a:pt x="755" y="64"/>
                  </a:cubicBezTo>
                  <a:cubicBezTo>
                    <a:pt x="678" y="21"/>
                    <a:pt x="593" y="1"/>
                    <a:pt x="510" y="1"/>
                  </a:cubicBezTo>
                  <a:close/>
                </a:path>
              </a:pathLst>
            </a:custGeom>
            <a:solidFill>
              <a:srgbClr val="F0ADB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92" name="Google Shape;11892;p117"/>
            <p:cNvSpPr/>
            <p:nvPr/>
          </p:nvSpPr>
          <p:spPr>
            <a:xfrm>
              <a:off x="3626475" y="3858525"/>
              <a:ext cx="153225" cy="29125"/>
            </a:xfrm>
            <a:custGeom>
              <a:avLst/>
              <a:gdLst/>
              <a:ahLst/>
              <a:cxnLst/>
              <a:rect l="l" t="t" r="r" b="b"/>
              <a:pathLst>
                <a:path w="6129" h="1165" extrusionOk="0">
                  <a:moveTo>
                    <a:pt x="3980" y="0"/>
                  </a:moveTo>
                  <a:cubicBezTo>
                    <a:pt x="2788" y="0"/>
                    <a:pt x="1609" y="299"/>
                    <a:pt x="412" y="319"/>
                  </a:cubicBezTo>
                  <a:cubicBezTo>
                    <a:pt x="320" y="342"/>
                    <a:pt x="206" y="456"/>
                    <a:pt x="115" y="524"/>
                  </a:cubicBezTo>
                  <a:cubicBezTo>
                    <a:pt x="0" y="845"/>
                    <a:pt x="160" y="1028"/>
                    <a:pt x="412" y="1165"/>
                  </a:cubicBezTo>
                  <a:cubicBezTo>
                    <a:pt x="1063" y="1073"/>
                    <a:pt x="1713" y="1042"/>
                    <a:pt x="2365" y="1042"/>
                  </a:cubicBezTo>
                  <a:cubicBezTo>
                    <a:pt x="3500" y="1042"/>
                    <a:pt x="4638" y="1136"/>
                    <a:pt x="5786" y="1165"/>
                  </a:cubicBezTo>
                  <a:cubicBezTo>
                    <a:pt x="6083" y="936"/>
                    <a:pt x="5717" y="456"/>
                    <a:pt x="6129" y="273"/>
                  </a:cubicBezTo>
                  <a:lnTo>
                    <a:pt x="5877" y="21"/>
                  </a:lnTo>
                  <a:cubicBezTo>
                    <a:pt x="5572" y="21"/>
                    <a:pt x="5267" y="42"/>
                    <a:pt x="4962" y="42"/>
                  </a:cubicBezTo>
                  <a:cubicBezTo>
                    <a:pt x="4810" y="42"/>
                    <a:pt x="4657" y="37"/>
                    <a:pt x="4505" y="21"/>
                  </a:cubicBezTo>
                  <a:cubicBezTo>
                    <a:pt x="4330" y="7"/>
                    <a:pt x="4155" y="0"/>
                    <a:pt x="3980" y="0"/>
                  </a:cubicBezTo>
                  <a:close/>
                </a:path>
              </a:pathLst>
            </a:custGeom>
            <a:solidFill>
              <a:srgbClr val="EB9C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93" name="Google Shape;11893;p117"/>
            <p:cNvSpPr/>
            <p:nvPr/>
          </p:nvSpPr>
          <p:spPr>
            <a:xfrm>
              <a:off x="3497850" y="3871575"/>
              <a:ext cx="137800" cy="46375"/>
            </a:xfrm>
            <a:custGeom>
              <a:avLst/>
              <a:gdLst/>
              <a:ahLst/>
              <a:cxnLst/>
              <a:rect l="l" t="t" r="r" b="b"/>
              <a:pathLst>
                <a:path w="5512" h="1855" extrusionOk="0">
                  <a:moveTo>
                    <a:pt x="3864" y="0"/>
                  </a:moveTo>
                  <a:cubicBezTo>
                    <a:pt x="3238" y="0"/>
                    <a:pt x="2618" y="40"/>
                    <a:pt x="2013" y="277"/>
                  </a:cubicBezTo>
                  <a:cubicBezTo>
                    <a:pt x="1441" y="551"/>
                    <a:pt x="961" y="1031"/>
                    <a:pt x="252" y="1031"/>
                  </a:cubicBezTo>
                  <a:lnTo>
                    <a:pt x="0" y="1260"/>
                  </a:lnTo>
                  <a:lnTo>
                    <a:pt x="0" y="1763"/>
                  </a:lnTo>
                  <a:cubicBezTo>
                    <a:pt x="61" y="1824"/>
                    <a:pt x="143" y="1855"/>
                    <a:pt x="224" y="1855"/>
                  </a:cubicBezTo>
                  <a:cubicBezTo>
                    <a:pt x="265" y="1855"/>
                    <a:pt x="305" y="1847"/>
                    <a:pt x="343" y="1832"/>
                  </a:cubicBezTo>
                  <a:cubicBezTo>
                    <a:pt x="984" y="1512"/>
                    <a:pt x="1670" y="1557"/>
                    <a:pt x="2333" y="1512"/>
                  </a:cubicBezTo>
                  <a:cubicBezTo>
                    <a:pt x="3179" y="1352"/>
                    <a:pt x="4002" y="917"/>
                    <a:pt x="4894" y="871"/>
                  </a:cubicBezTo>
                  <a:cubicBezTo>
                    <a:pt x="4925" y="877"/>
                    <a:pt x="4956" y="879"/>
                    <a:pt x="4987" y="879"/>
                  </a:cubicBezTo>
                  <a:cubicBezTo>
                    <a:pt x="5224" y="879"/>
                    <a:pt x="5430" y="728"/>
                    <a:pt x="5511" y="506"/>
                  </a:cubicBezTo>
                  <a:lnTo>
                    <a:pt x="5260" y="2"/>
                  </a:lnTo>
                  <a:cubicBezTo>
                    <a:pt x="5116" y="8"/>
                    <a:pt x="4973" y="11"/>
                    <a:pt x="4829" y="11"/>
                  </a:cubicBezTo>
                  <a:cubicBezTo>
                    <a:pt x="4507" y="11"/>
                    <a:pt x="4185" y="0"/>
                    <a:pt x="3864" y="0"/>
                  </a:cubicBezTo>
                  <a:close/>
                </a:path>
              </a:pathLst>
            </a:custGeom>
            <a:solidFill>
              <a:srgbClr val="EEA7B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94" name="Google Shape;11894;p117"/>
            <p:cNvSpPr/>
            <p:nvPr/>
          </p:nvSpPr>
          <p:spPr>
            <a:xfrm>
              <a:off x="3057100" y="4278650"/>
              <a:ext cx="33750" cy="51475"/>
            </a:xfrm>
            <a:custGeom>
              <a:avLst/>
              <a:gdLst/>
              <a:ahLst/>
              <a:cxnLst/>
              <a:rect l="l" t="t" r="r" b="b"/>
              <a:pathLst>
                <a:path w="1350" h="2059" extrusionOk="0">
                  <a:moveTo>
                    <a:pt x="572" y="1"/>
                  </a:moveTo>
                  <a:cubicBezTo>
                    <a:pt x="0" y="252"/>
                    <a:pt x="69" y="778"/>
                    <a:pt x="69" y="1258"/>
                  </a:cubicBezTo>
                  <a:cubicBezTo>
                    <a:pt x="297" y="1350"/>
                    <a:pt x="480" y="1533"/>
                    <a:pt x="572" y="1761"/>
                  </a:cubicBezTo>
                  <a:cubicBezTo>
                    <a:pt x="663" y="1876"/>
                    <a:pt x="686" y="2036"/>
                    <a:pt x="846" y="2059"/>
                  </a:cubicBezTo>
                  <a:cubicBezTo>
                    <a:pt x="1006" y="1921"/>
                    <a:pt x="1098" y="1716"/>
                    <a:pt x="1075" y="1510"/>
                  </a:cubicBezTo>
                  <a:cubicBezTo>
                    <a:pt x="1029" y="1441"/>
                    <a:pt x="846" y="1304"/>
                    <a:pt x="1121" y="1304"/>
                  </a:cubicBezTo>
                  <a:cubicBezTo>
                    <a:pt x="1258" y="1167"/>
                    <a:pt x="1349" y="984"/>
                    <a:pt x="1326" y="778"/>
                  </a:cubicBezTo>
                  <a:cubicBezTo>
                    <a:pt x="1143" y="664"/>
                    <a:pt x="1052" y="481"/>
                    <a:pt x="1075" y="275"/>
                  </a:cubicBezTo>
                  <a:lnTo>
                    <a:pt x="1075" y="275"/>
                  </a:lnTo>
                  <a:cubicBezTo>
                    <a:pt x="1057" y="277"/>
                    <a:pt x="1040" y="278"/>
                    <a:pt x="1023" y="278"/>
                  </a:cubicBezTo>
                  <a:cubicBezTo>
                    <a:pt x="838" y="278"/>
                    <a:pt x="676" y="168"/>
                    <a:pt x="572" y="1"/>
                  </a:cubicBezTo>
                  <a:close/>
                </a:path>
              </a:pathLst>
            </a:custGeom>
            <a:solidFill>
              <a:srgbClr val="EC9E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95" name="Google Shape;11895;p117"/>
            <p:cNvSpPr/>
            <p:nvPr/>
          </p:nvSpPr>
          <p:spPr>
            <a:xfrm>
              <a:off x="3052525" y="4310675"/>
              <a:ext cx="6300" cy="6300"/>
            </a:xfrm>
            <a:custGeom>
              <a:avLst/>
              <a:gdLst/>
              <a:ahLst/>
              <a:cxnLst/>
              <a:rect l="l" t="t" r="r" b="b"/>
              <a:pathLst>
                <a:path w="252" h="252" extrusionOk="0">
                  <a:moveTo>
                    <a:pt x="252" y="0"/>
                  </a:moveTo>
                  <a:lnTo>
                    <a:pt x="0" y="252"/>
                  </a:lnTo>
                  <a:close/>
                </a:path>
              </a:pathLst>
            </a:custGeom>
            <a:solidFill>
              <a:srgbClr val="EC9E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96" name="Google Shape;11896;p117"/>
            <p:cNvSpPr/>
            <p:nvPr/>
          </p:nvSpPr>
          <p:spPr>
            <a:xfrm>
              <a:off x="4160975" y="5094775"/>
              <a:ext cx="115500" cy="100025"/>
            </a:xfrm>
            <a:custGeom>
              <a:avLst/>
              <a:gdLst/>
              <a:ahLst/>
              <a:cxnLst/>
              <a:rect l="l" t="t" r="r" b="b"/>
              <a:pathLst>
                <a:path w="4620" h="4001" extrusionOk="0">
                  <a:moveTo>
                    <a:pt x="4391" y="0"/>
                  </a:moveTo>
                  <a:cubicBezTo>
                    <a:pt x="4370" y="0"/>
                    <a:pt x="4347" y="3"/>
                    <a:pt x="4322" y="9"/>
                  </a:cubicBezTo>
                  <a:cubicBezTo>
                    <a:pt x="4139" y="55"/>
                    <a:pt x="3957" y="169"/>
                    <a:pt x="3819" y="329"/>
                  </a:cubicBezTo>
                  <a:cubicBezTo>
                    <a:pt x="3408" y="695"/>
                    <a:pt x="3065" y="1175"/>
                    <a:pt x="2539" y="1473"/>
                  </a:cubicBezTo>
                  <a:cubicBezTo>
                    <a:pt x="2150" y="1770"/>
                    <a:pt x="1761" y="2067"/>
                    <a:pt x="1350" y="2319"/>
                  </a:cubicBezTo>
                  <a:cubicBezTo>
                    <a:pt x="1144" y="2433"/>
                    <a:pt x="984" y="2570"/>
                    <a:pt x="847" y="2753"/>
                  </a:cubicBezTo>
                  <a:cubicBezTo>
                    <a:pt x="732" y="2890"/>
                    <a:pt x="595" y="2982"/>
                    <a:pt x="435" y="3073"/>
                  </a:cubicBezTo>
                  <a:cubicBezTo>
                    <a:pt x="115" y="3302"/>
                    <a:pt x="1" y="3622"/>
                    <a:pt x="275" y="3896"/>
                  </a:cubicBezTo>
                  <a:cubicBezTo>
                    <a:pt x="356" y="3971"/>
                    <a:pt x="432" y="4000"/>
                    <a:pt x="505" y="4000"/>
                  </a:cubicBezTo>
                  <a:cubicBezTo>
                    <a:pt x="699" y="4000"/>
                    <a:pt x="870" y="3797"/>
                    <a:pt x="1052" y="3713"/>
                  </a:cubicBezTo>
                  <a:cubicBezTo>
                    <a:pt x="1167" y="3553"/>
                    <a:pt x="1418" y="3599"/>
                    <a:pt x="1533" y="3462"/>
                  </a:cubicBezTo>
                  <a:cubicBezTo>
                    <a:pt x="1624" y="3073"/>
                    <a:pt x="2059" y="3142"/>
                    <a:pt x="2287" y="2959"/>
                  </a:cubicBezTo>
                  <a:cubicBezTo>
                    <a:pt x="2424" y="2799"/>
                    <a:pt x="2653" y="2890"/>
                    <a:pt x="2767" y="2707"/>
                  </a:cubicBezTo>
                  <a:cubicBezTo>
                    <a:pt x="2973" y="2433"/>
                    <a:pt x="3179" y="2204"/>
                    <a:pt x="3431" y="1976"/>
                  </a:cubicBezTo>
                  <a:cubicBezTo>
                    <a:pt x="3979" y="1518"/>
                    <a:pt x="4185" y="832"/>
                    <a:pt x="4597" y="261"/>
                  </a:cubicBezTo>
                  <a:cubicBezTo>
                    <a:pt x="4620" y="192"/>
                    <a:pt x="4597" y="101"/>
                    <a:pt x="4551" y="55"/>
                  </a:cubicBezTo>
                  <a:cubicBezTo>
                    <a:pt x="4501" y="21"/>
                    <a:pt x="4451" y="0"/>
                    <a:pt x="4391" y="0"/>
                  </a:cubicBezTo>
                  <a:close/>
                </a:path>
              </a:pathLst>
            </a:custGeom>
            <a:solidFill>
              <a:srgbClr val="CB507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97" name="Google Shape;11897;p117"/>
            <p:cNvSpPr/>
            <p:nvPr/>
          </p:nvSpPr>
          <p:spPr>
            <a:xfrm>
              <a:off x="4322750" y="4886325"/>
              <a:ext cx="92075" cy="145075"/>
            </a:xfrm>
            <a:custGeom>
              <a:avLst/>
              <a:gdLst/>
              <a:ahLst/>
              <a:cxnLst/>
              <a:rect l="l" t="t" r="r" b="b"/>
              <a:pathLst>
                <a:path w="3683" h="5803" extrusionOk="0">
                  <a:moveTo>
                    <a:pt x="3591" y="1"/>
                  </a:moveTo>
                  <a:cubicBezTo>
                    <a:pt x="2150" y="641"/>
                    <a:pt x="2219" y="2242"/>
                    <a:pt x="1441" y="3316"/>
                  </a:cubicBezTo>
                  <a:cubicBezTo>
                    <a:pt x="1383" y="3521"/>
                    <a:pt x="1287" y="3632"/>
                    <a:pt x="1148" y="3632"/>
                  </a:cubicBezTo>
                  <a:cubicBezTo>
                    <a:pt x="1070" y="3632"/>
                    <a:pt x="977" y="3597"/>
                    <a:pt x="870" y="3522"/>
                  </a:cubicBezTo>
                  <a:cubicBezTo>
                    <a:pt x="824" y="3499"/>
                    <a:pt x="773" y="3488"/>
                    <a:pt x="718" y="3488"/>
                  </a:cubicBezTo>
                  <a:cubicBezTo>
                    <a:pt x="664" y="3488"/>
                    <a:pt x="607" y="3499"/>
                    <a:pt x="550" y="3522"/>
                  </a:cubicBezTo>
                  <a:cubicBezTo>
                    <a:pt x="390" y="3682"/>
                    <a:pt x="298" y="3865"/>
                    <a:pt x="252" y="4094"/>
                  </a:cubicBezTo>
                  <a:cubicBezTo>
                    <a:pt x="207" y="4254"/>
                    <a:pt x="230" y="4414"/>
                    <a:pt x="344" y="4551"/>
                  </a:cubicBezTo>
                  <a:lnTo>
                    <a:pt x="344" y="4803"/>
                  </a:lnTo>
                  <a:cubicBezTo>
                    <a:pt x="207" y="5146"/>
                    <a:pt x="1" y="5603"/>
                    <a:pt x="412" y="5763"/>
                  </a:cubicBezTo>
                  <a:cubicBezTo>
                    <a:pt x="470" y="5790"/>
                    <a:pt x="521" y="5802"/>
                    <a:pt x="567" y="5802"/>
                  </a:cubicBezTo>
                  <a:cubicBezTo>
                    <a:pt x="830" y="5802"/>
                    <a:pt x="920" y="5406"/>
                    <a:pt x="1076" y="5191"/>
                  </a:cubicBezTo>
                  <a:cubicBezTo>
                    <a:pt x="1167" y="5077"/>
                    <a:pt x="1236" y="4917"/>
                    <a:pt x="1327" y="4780"/>
                  </a:cubicBezTo>
                  <a:cubicBezTo>
                    <a:pt x="2059" y="4025"/>
                    <a:pt x="2631" y="3111"/>
                    <a:pt x="2996" y="2104"/>
                  </a:cubicBezTo>
                  <a:cubicBezTo>
                    <a:pt x="3019" y="2082"/>
                    <a:pt x="3065" y="2059"/>
                    <a:pt x="3088" y="2013"/>
                  </a:cubicBezTo>
                  <a:cubicBezTo>
                    <a:pt x="3156" y="1761"/>
                    <a:pt x="3271" y="1487"/>
                    <a:pt x="3385" y="1236"/>
                  </a:cubicBezTo>
                  <a:cubicBezTo>
                    <a:pt x="3522" y="938"/>
                    <a:pt x="3591" y="618"/>
                    <a:pt x="3614" y="298"/>
                  </a:cubicBezTo>
                  <a:cubicBezTo>
                    <a:pt x="3637" y="298"/>
                    <a:pt x="3660" y="275"/>
                    <a:pt x="3660" y="207"/>
                  </a:cubicBezTo>
                  <a:cubicBezTo>
                    <a:pt x="3682" y="115"/>
                    <a:pt x="3660" y="46"/>
                    <a:pt x="35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98" name="Google Shape;11898;p117"/>
            <p:cNvSpPr/>
            <p:nvPr/>
          </p:nvSpPr>
          <p:spPr>
            <a:xfrm>
              <a:off x="4314175" y="5005800"/>
              <a:ext cx="41775" cy="46400"/>
            </a:xfrm>
            <a:custGeom>
              <a:avLst/>
              <a:gdLst/>
              <a:ahLst/>
              <a:cxnLst/>
              <a:rect l="l" t="t" r="r" b="b"/>
              <a:pathLst>
                <a:path w="1671" h="1856" extrusionOk="0">
                  <a:moveTo>
                    <a:pt x="664" y="1"/>
                  </a:moveTo>
                  <a:cubicBezTo>
                    <a:pt x="184" y="458"/>
                    <a:pt x="1" y="1144"/>
                    <a:pt x="161" y="1784"/>
                  </a:cubicBezTo>
                  <a:cubicBezTo>
                    <a:pt x="172" y="1833"/>
                    <a:pt x="204" y="1855"/>
                    <a:pt x="251" y="1855"/>
                  </a:cubicBezTo>
                  <a:cubicBezTo>
                    <a:pt x="493" y="1855"/>
                    <a:pt x="1143" y="1262"/>
                    <a:pt x="1487" y="573"/>
                  </a:cubicBezTo>
                  <a:cubicBezTo>
                    <a:pt x="1556" y="390"/>
                    <a:pt x="1624" y="207"/>
                    <a:pt x="1670" y="1"/>
                  </a:cubicBezTo>
                  <a:lnTo>
                    <a:pt x="1670" y="1"/>
                  </a:lnTo>
                  <a:cubicBezTo>
                    <a:pt x="1533" y="92"/>
                    <a:pt x="1396" y="207"/>
                    <a:pt x="1281" y="321"/>
                  </a:cubicBezTo>
                  <a:cubicBezTo>
                    <a:pt x="1190" y="435"/>
                    <a:pt x="1121" y="595"/>
                    <a:pt x="1007" y="733"/>
                  </a:cubicBezTo>
                  <a:cubicBezTo>
                    <a:pt x="970" y="770"/>
                    <a:pt x="917" y="807"/>
                    <a:pt x="849" y="807"/>
                  </a:cubicBezTo>
                  <a:cubicBezTo>
                    <a:pt x="834" y="807"/>
                    <a:pt x="818" y="805"/>
                    <a:pt x="801" y="801"/>
                  </a:cubicBezTo>
                  <a:cubicBezTo>
                    <a:pt x="755" y="801"/>
                    <a:pt x="687" y="687"/>
                    <a:pt x="687" y="618"/>
                  </a:cubicBezTo>
                  <a:cubicBezTo>
                    <a:pt x="664" y="412"/>
                    <a:pt x="664" y="207"/>
                    <a:pt x="664" y="1"/>
                  </a:cubicBezTo>
                  <a:close/>
                </a:path>
              </a:pathLst>
            </a:custGeom>
            <a:solidFill>
              <a:srgbClr val="CB4F7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99" name="Google Shape;11899;p117"/>
            <p:cNvSpPr/>
            <p:nvPr/>
          </p:nvSpPr>
          <p:spPr>
            <a:xfrm>
              <a:off x="4181550" y="5129200"/>
              <a:ext cx="42900" cy="30125"/>
            </a:xfrm>
            <a:custGeom>
              <a:avLst/>
              <a:gdLst/>
              <a:ahLst/>
              <a:cxnLst/>
              <a:rect l="l" t="t" r="r" b="b"/>
              <a:pathLst>
                <a:path w="1716" h="1205" extrusionOk="0">
                  <a:moveTo>
                    <a:pt x="1339" y="1"/>
                  </a:moveTo>
                  <a:cubicBezTo>
                    <a:pt x="1291" y="1"/>
                    <a:pt x="1245" y="18"/>
                    <a:pt x="1213" y="50"/>
                  </a:cubicBezTo>
                  <a:cubicBezTo>
                    <a:pt x="1144" y="164"/>
                    <a:pt x="1053" y="256"/>
                    <a:pt x="961" y="324"/>
                  </a:cubicBezTo>
                  <a:lnTo>
                    <a:pt x="1" y="1102"/>
                  </a:lnTo>
                  <a:cubicBezTo>
                    <a:pt x="58" y="1170"/>
                    <a:pt x="144" y="1205"/>
                    <a:pt x="232" y="1205"/>
                  </a:cubicBezTo>
                  <a:cubicBezTo>
                    <a:pt x="321" y="1205"/>
                    <a:pt x="412" y="1170"/>
                    <a:pt x="481" y="1102"/>
                  </a:cubicBezTo>
                  <a:cubicBezTo>
                    <a:pt x="1167" y="1102"/>
                    <a:pt x="1510" y="690"/>
                    <a:pt x="1716" y="96"/>
                  </a:cubicBezTo>
                  <a:lnTo>
                    <a:pt x="1487" y="73"/>
                  </a:lnTo>
                  <a:cubicBezTo>
                    <a:pt x="1450" y="24"/>
                    <a:pt x="1394" y="1"/>
                    <a:pt x="1339" y="1"/>
                  </a:cubicBezTo>
                  <a:close/>
                </a:path>
              </a:pathLst>
            </a:custGeom>
            <a:solidFill>
              <a:srgbClr val="BB477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00" name="Google Shape;11900;p117"/>
            <p:cNvSpPr/>
            <p:nvPr/>
          </p:nvSpPr>
          <p:spPr>
            <a:xfrm>
              <a:off x="4322750" y="4985650"/>
              <a:ext cx="8025" cy="13900"/>
            </a:xfrm>
            <a:custGeom>
              <a:avLst/>
              <a:gdLst/>
              <a:ahLst/>
              <a:cxnLst/>
              <a:rect l="l" t="t" r="r" b="b"/>
              <a:pathLst>
                <a:path w="321" h="556" extrusionOk="0">
                  <a:moveTo>
                    <a:pt x="207" y="1"/>
                  </a:moveTo>
                  <a:cubicBezTo>
                    <a:pt x="161" y="1"/>
                    <a:pt x="115" y="18"/>
                    <a:pt x="92" y="52"/>
                  </a:cubicBezTo>
                  <a:cubicBezTo>
                    <a:pt x="24" y="98"/>
                    <a:pt x="1" y="189"/>
                    <a:pt x="47" y="258"/>
                  </a:cubicBezTo>
                  <a:lnTo>
                    <a:pt x="321" y="555"/>
                  </a:lnTo>
                  <a:lnTo>
                    <a:pt x="321" y="52"/>
                  </a:lnTo>
                  <a:cubicBezTo>
                    <a:pt x="298" y="18"/>
                    <a:pt x="252" y="1"/>
                    <a:pt x="207" y="1"/>
                  </a:cubicBezTo>
                  <a:close/>
                </a:path>
              </a:pathLst>
            </a:custGeom>
            <a:solidFill>
              <a:srgbClr val="991B4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01" name="Google Shape;11901;p117"/>
            <p:cNvSpPr/>
            <p:nvPr/>
          </p:nvSpPr>
          <p:spPr>
            <a:xfrm>
              <a:off x="4218150" y="5162375"/>
              <a:ext cx="12600" cy="6375"/>
            </a:xfrm>
            <a:custGeom>
              <a:avLst/>
              <a:gdLst/>
              <a:ahLst/>
              <a:cxnLst/>
              <a:rect l="l" t="t" r="r" b="b"/>
              <a:pathLst>
                <a:path w="504" h="255" extrusionOk="0">
                  <a:moveTo>
                    <a:pt x="451" y="0"/>
                  </a:moveTo>
                  <a:cubicBezTo>
                    <a:pt x="267" y="0"/>
                    <a:pt x="105" y="109"/>
                    <a:pt x="0" y="255"/>
                  </a:cubicBezTo>
                  <a:lnTo>
                    <a:pt x="503" y="255"/>
                  </a:lnTo>
                  <a:lnTo>
                    <a:pt x="503" y="3"/>
                  </a:lnTo>
                  <a:cubicBezTo>
                    <a:pt x="486" y="1"/>
                    <a:pt x="468" y="0"/>
                    <a:pt x="451" y="0"/>
                  </a:cubicBezTo>
                  <a:close/>
                </a:path>
              </a:pathLst>
            </a:custGeom>
            <a:solidFill>
              <a:srgbClr val="BF406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02" name="Google Shape;11902;p117"/>
            <p:cNvSpPr/>
            <p:nvPr/>
          </p:nvSpPr>
          <p:spPr>
            <a:xfrm>
              <a:off x="4211275" y="5125300"/>
              <a:ext cx="7475" cy="6300"/>
            </a:xfrm>
            <a:custGeom>
              <a:avLst/>
              <a:gdLst/>
              <a:ahLst/>
              <a:cxnLst/>
              <a:rect l="l" t="t" r="r" b="b"/>
              <a:pathLst>
                <a:path w="299" h="252" extrusionOk="0">
                  <a:moveTo>
                    <a:pt x="298" y="0"/>
                  </a:moveTo>
                  <a:cubicBezTo>
                    <a:pt x="161" y="0"/>
                    <a:pt x="47" y="91"/>
                    <a:pt x="1" y="229"/>
                  </a:cubicBezTo>
                  <a:lnTo>
                    <a:pt x="275" y="252"/>
                  </a:lnTo>
                  <a:cubicBezTo>
                    <a:pt x="275" y="160"/>
                    <a:pt x="298" y="91"/>
                    <a:pt x="298" y="0"/>
                  </a:cubicBezTo>
                  <a:close/>
                </a:path>
              </a:pathLst>
            </a:custGeom>
            <a:solidFill>
              <a:srgbClr val="CB507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03" name="Google Shape;11903;p117"/>
            <p:cNvSpPr/>
            <p:nvPr/>
          </p:nvSpPr>
          <p:spPr>
            <a:xfrm>
              <a:off x="3040525" y="4384400"/>
              <a:ext cx="18875" cy="57200"/>
            </a:xfrm>
            <a:custGeom>
              <a:avLst/>
              <a:gdLst/>
              <a:ahLst/>
              <a:cxnLst/>
              <a:rect l="l" t="t" r="r" b="b"/>
              <a:pathLst>
                <a:path w="755" h="2288" extrusionOk="0">
                  <a:moveTo>
                    <a:pt x="549" y="1"/>
                  </a:moveTo>
                  <a:cubicBezTo>
                    <a:pt x="206" y="618"/>
                    <a:pt x="23" y="1304"/>
                    <a:pt x="23" y="2013"/>
                  </a:cubicBezTo>
                  <a:cubicBezTo>
                    <a:pt x="0" y="2082"/>
                    <a:pt x="137" y="2196"/>
                    <a:pt x="229" y="2288"/>
                  </a:cubicBezTo>
                  <a:cubicBezTo>
                    <a:pt x="503" y="1579"/>
                    <a:pt x="686" y="824"/>
                    <a:pt x="755" y="69"/>
                  </a:cubicBezTo>
                  <a:cubicBezTo>
                    <a:pt x="686" y="47"/>
                    <a:pt x="549" y="1"/>
                    <a:pt x="549" y="1"/>
                  </a:cubicBezTo>
                  <a:close/>
                </a:path>
              </a:pathLst>
            </a:custGeom>
            <a:solidFill>
              <a:srgbClr val="E391A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04" name="Google Shape;11904;p117"/>
            <p:cNvSpPr/>
            <p:nvPr/>
          </p:nvSpPr>
          <p:spPr>
            <a:xfrm>
              <a:off x="3052525" y="4323250"/>
              <a:ext cx="25750" cy="44025"/>
            </a:xfrm>
            <a:custGeom>
              <a:avLst/>
              <a:gdLst/>
              <a:ahLst/>
              <a:cxnLst/>
              <a:rect l="l" t="t" r="r" b="b"/>
              <a:pathLst>
                <a:path w="1030" h="1761" extrusionOk="0">
                  <a:moveTo>
                    <a:pt x="755" y="0"/>
                  </a:moveTo>
                  <a:cubicBezTo>
                    <a:pt x="526" y="366"/>
                    <a:pt x="480" y="846"/>
                    <a:pt x="206" y="1235"/>
                  </a:cubicBezTo>
                  <a:cubicBezTo>
                    <a:pt x="0" y="1509"/>
                    <a:pt x="297" y="1647"/>
                    <a:pt x="503" y="1761"/>
                  </a:cubicBezTo>
                  <a:cubicBezTo>
                    <a:pt x="755" y="1304"/>
                    <a:pt x="938" y="800"/>
                    <a:pt x="1029" y="275"/>
                  </a:cubicBezTo>
                  <a:lnTo>
                    <a:pt x="755" y="0"/>
                  </a:lnTo>
                  <a:close/>
                </a:path>
              </a:pathLst>
            </a:custGeom>
            <a:solidFill>
              <a:srgbClr val="E389A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05" name="Google Shape;11905;p117"/>
            <p:cNvSpPr/>
            <p:nvPr/>
          </p:nvSpPr>
          <p:spPr>
            <a:xfrm>
              <a:off x="4337625" y="4498000"/>
              <a:ext cx="138925" cy="476400"/>
            </a:xfrm>
            <a:custGeom>
              <a:avLst/>
              <a:gdLst/>
              <a:ahLst/>
              <a:cxnLst/>
              <a:rect l="l" t="t" r="r" b="b"/>
              <a:pathLst>
                <a:path w="5557" h="19056" extrusionOk="0">
                  <a:moveTo>
                    <a:pt x="3818" y="0"/>
                  </a:moveTo>
                  <a:cubicBezTo>
                    <a:pt x="3554" y="0"/>
                    <a:pt x="3528" y="202"/>
                    <a:pt x="3453" y="785"/>
                  </a:cubicBezTo>
                  <a:cubicBezTo>
                    <a:pt x="3430" y="945"/>
                    <a:pt x="3225" y="945"/>
                    <a:pt x="3133" y="1082"/>
                  </a:cubicBezTo>
                  <a:cubicBezTo>
                    <a:pt x="2904" y="2157"/>
                    <a:pt x="3156" y="3186"/>
                    <a:pt x="3476" y="4215"/>
                  </a:cubicBezTo>
                  <a:cubicBezTo>
                    <a:pt x="3613" y="4398"/>
                    <a:pt x="3705" y="4626"/>
                    <a:pt x="3751" y="4855"/>
                  </a:cubicBezTo>
                  <a:lnTo>
                    <a:pt x="3751" y="5198"/>
                  </a:lnTo>
                  <a:cubicBezTo>
                    <a:pt x="3842" y="5632"/>
                    <a:pt x="3522" y="6067"/>
                    <a:pt x="3705" y="6524"/>
                  </a:cubicBezTo>
                  <a:cubicBezTo>
                    <a:pt x="3765" y="6591"/>
                    <a:pt x="3839" y="6607"/>
                    <a:pt x="3919" y="6607"/>
                  </a:cubicBezTo>
                  <a:cubicBezTo>
                    <a:pt x="3992" y="6607"/>
                    <a:pt x="4071" y="6594"/>
                    <a:pt x="4148" y="6594"/>
                  </a:cubicBezTo>
                  <a:cubicBezTo>
                    <a:pt x="4277" y="6594"/>
                    <a:pt x="4404" y="6630"/>
                    <a:pt x="4505" y="6822"/>
                  </a:cubicBezTo>
                  <a:cubicBezTo>
                    <a:pt x="3933" y="7256"/>
                    <a:pt x="3796" y="7805"/>
                    <a:pt x="4208" y="8491"/>
                  </a:cubicBezTo>
                  <a:cubicBezTo>
                    <a:pt x="4437" y="8902"/>
                    <a:pt x="4299" y="9291"/>
                    <a:pt x="3979" y="9611"/>
                  </a:cubicBezTo>
                  <a:cubicBezTo>
                    <a:pt x="3911" y="9703"/>
                    <a:pt x="3865" y="9794"/>
                    <a:pt x="3842" y="9909"/>
                  </a:cubicBezTo>
                  <a:cubicBezTo>
                    <a:pt x="3751" y="10297"/>
                    <a:pt x="3156" y="10526"/>
                    <a:pt x="3270" y="10800"/>
                  </a:cubicBezTo>
                  <a:cubicBezTo>
                    <a:pt x="3509" y="11397"/>
                    <a:pt x="3324" y="11495"/>
                    <a:pt x="3064" y="11495"/>
                  </a:cubicBezTo>
                  <a:cubicBezTo>
                    <a:pt x="2935" y="11495"/>
                    <a:pt x="2789" y="11472"/>
                    <a:pt x="2665" y="11472"/>
                  </a:cubicBezTo>
                  <a:cubicBezTo>
                    <a:pt x="2559" y="11472"/>
                    <a:pt x="2470" y="11489"/>
                    <a:pt x="2424" y="11555"/>
                  </a:cubicBezTo>
                  <a:cubicBezTo>
                    <a:pt x="2173" y="12332"/>
                    <a:pt x="2058" y="13156"/>
                    <a:pt x="1395" y="13773"/>
                  </a:cubicBezTo>
                  <a:cubicBezTo>
                    <a:pt x="1395" y="12721"/>
                    <a:pt x="2722" y="11715"/>
                    <a:pt x="1395" y="10732"/>
                  </a:cubicBezTo>
                  <a:cubicBezTo>
                    <a:pt x="1300" y="10695"/>
                    <a:pt x="1201" y="10677"/>
                    <a:pt x="1102" y="10677"/>
                  </a:cubicBezTo>
                  <a:cubicBezTo>
                    <a:pt x="891" y="10677"/>
                    <a:pt x="682" y="10759"/>
                    <a:pt x="526" y="10915"/>
                  </a:cubicBezTo>
                  <a:cubicBezTo>
                    <a:pt x="252" y="11143"/>
                    <a:pt x="252" y="11463"/>
                    <a:pt x="183" y="11761"/>
                  </a:cubicBezTo>
                  <a:cubicBezTo>
                    <a:pt x="0" y="13247"/>
                    <a:pt x="366" y="14711"/>
                    <a:pt x="229" y="16197"/>
                  </a:cubicBezTo>
                  <a:cubicBezTo>
                    <a:pt x="229" y="16311"/>
                    <a:pt x="229" y="16426"/>
                    <a:pt x="229" y="16540"/>
                  </a:cubicBezTo>
                  <a:cubicBezTo>
                    <a:pt x="252" y="17089"/>
                    <a:pt x="938" y="17500"/>
                    <a:pt x="435" y="18163"/>
                  </a:cubicBezTo>
                  <a:cubicBezTo>
                    <a:pt x="275" y="18392"/>
                    <a:pt x="595" y="18758"/>
                    <a:pt x="824" y="18987"/>
                  </a:cubicBezTo>
                  <a:cubicBezTo>
                    <a:pt x="892" y="19009"/>
                    <a:pt x="938" y="19032"/>
                    <a:pt x="984" y="19055"/>
                  </a:cubicBezTo>
                  <a:cubicBezTo>
                    <a:pt x="1350" y="18689"/>
                    <a:pt x="1304" y="18049"/>
                    <a:pt x="1830" y="17752"/>
                  </a:cubicBezTo>
                  <a:cubicBezTo>
                    <a:pt x="1967" y="17683"/>
                    <a:pt x="1967" y="17386"/>
                    <a:pt x="1990" y="17180"/>
                  </a:cubicBezTo>
                  <a:cubicBezTo>
                    <a:pt x="2013" y="16929"/>
                    <a:pt x="1990" y="16608"/>
                    <a:pt x="2241" y="16517"/>
                  </a:cubicBezTo>
                  <a:cubicBezTo>
                    <a:pt x="2653" y="16311"/>
                    <a:pt x="2676" y="15808"/>
                    <a:pt x="2996" y="15557"/>
                  </a:cubicBezTo>
                  <a:cubicBezTo>
                    <a:pt x="3293" y="14871"/>
                    <a:pt x="3613" y="14230"/>
                    <a:pt x="4002" y="13590"/>
                  </a:cubicBezTo>
                  <a:cubicBezTo>
                    <a:pt x="4391" y="12721"/>
                    <a:pt x="4642" y="11829"/>
                    <a:pt x="4734" y="10892"/>
                  </a:cubicBezTo>
                  <a:cubicBezTo>
                    <a:pt x="4734" y="10640"/>
                    <a:pt x="4780" y="10412"/>
                    <a:pt x="4848" y="10160"/>
                  </a:cubicBezTo>
                  <a:cubicBezTo>
                    <a:pt x="5328" y="8948"/>
                    <a:pt x="5557" y="7622"/>
                    <a:pt x="5511" y="6318"/>
                  </a:cubicBezTo>
                  <a:cubicBezTo>
                    <a:pt x="5237" y="4375"/>
                    <a:pt x="5168" y="2385"/>
                    <a:pt x="4665" y="465"/>
                  </a:cubicBezTo>
                  <a:cubicBezTo>
                    <a:pt x="4642" y="350"/>
                    <a:pt x="4574" y="236"/>
                    <a:pt x="4482" y="144"/>
                  </a:cubicBezTo>
                  <a:cubicBezTo>
                    <a:pt x="4165" y="57"/>
                    <a:pt x="3958" y="0"/>
                    <a:pt x="3818" y="0"/>
                  </a:cubicBezTo>
                  <a:close/>
                </a:path>
              </a:pathLst>
            </a:custGeom>
            <a:solidFill>
              <a:srgbClr val="E07F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06" name="Google Shape;11906;p117"/>
            <p:cNvSpPr/>
            <p:nvPr/>
          </p:nvSpPr>
          <p:spPr>
            <a:xfrm>
              <a:off x="4443950" y="4504350"/>
              <a:ext cx="37175" cy="151050"/>
            </a:xfrm>
            <a:custGeom>
              <a:avLst/>
              <a:gdLst/>
              <a:ahLst/>
              <a:cxnLst/>
              <a:rect l="l" t="t" r="r" b="b"/>
              <a:pathLst>
                <a:path w="1487" h="6042" extrusionOk="0">
                  <a:moveTo>
                    <a:pt x="316" y="0"/>
                  </a:moveTo>
                  <a:cubicBezTo>
                    <a:pt x="290" y="0"/>
                    <a:pt x="261" y="2"/>
                    <a:pt x="229" y="5"/>
                  </a:cubicBezTo>
                  <a:cubicBezTo>
                    <a:pt x="229" y="371"/>
                    <a:pt x="1" y="714"/>
                    <a:pt x="344" y="1057"/>
                  </a:cubicBezTo>
                  <a:cubicBezTo>
                    <a:pt x="549" y="1262"/>
                    <a:pt x="504" y="1583"/>
                    <a:pt x="481" y="1880"/>
                  </a:cubicBezTo>
                  <a:cubicBezTo>
                    <a:pt x="458" y="2497"/>
                    <a:pt x="549" y="3115"/>
                    <a:pt x="732" y="3686"/>
                  </a:cubicBezTo>
                  <a:cubicBezTo>
                    <a:pt x="915" y="4281"/>
                    <a:pt x="1030" y="4898"/>
                    <a:pt x="1007" y="5516"/>
                  </a:cubicBezTo>
                  <a:cubicBezTo>
                    <a:pt x="984" y="5721"/>
                    <a:pt x="1098" y="5904"/>
                    <a:pt x="1258" y="6042"/>
                  </a:cubicBezTo>
                  <a:cubicBezTo>
                    <a:pt x="1350" y="5813"/>
                    <a:pt x="1487" y="5584"/>
                    <a:pt x="1373" y="5356"/>
                  </a:cubicBezTo>
                  <a:cubicBezTo>
                    <a:pt x="1144" y="4853"/>
                    <a:pt x="1258" y="4327"/>
                    <a:pt x="1213" y="3824"/>
                  </a:cubicBezTo>
                  <a:cubicBezTo>
                    <a:pt x="732" y="2932"/>
                    <a:pt x="1281" y="1948"/>
                    <a:pt x="984" y="1034"/>
                  </a:cubicBezTo>
                  <a:lnTo>
                    <a:pt x="732" y="759"/>
                  </a:lnTo>
                  <a:cubicBezTo>
                    <a:pt x="427" y="629"/>
                    <a:pt x="849" y="0"/>
                    <a:pt x="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07" name="Google Shape;11907;p117"/>
            <p:cNvSpPr/>
            <p:nvPr/>
          </p:nvSpPr>
          <p:spPr>
            <a:xfrm>
              <a:off x="4410225" y="4836600"/>
              <a:ext cx="27475" cy="57200"/>
            </a:xfrm>
            <a:custGeom>
              <a:avLst/>
              <a:gdLst/>
              <a:ahLst/>
              <a:cxnLst/>
              <a:rect l="l" t="t" r="r" b="b"/>
              <a:pathLst>
                <a:path w="1099" h="2288" extrusionOk="0">
                  <a:moveTo>
                    <a:pt x="1098" y="0"/>
                  </a:moveTo>
                  <a:lnTo>
                    <a:pt x="1098" y="0"/>
                  </a:lnTo>
                  <a:cubicBezTo>
                    <a:pt x="961" y="160"/>
                    <a:pt x="824" y="298"/>
                    <a:pt x="664" y="435"/>
                  </a:cubicBezTo>
                  <a:cubicBezTo>
                    <a:pt x="229" y="663"/>
                    <a:pt x="0" y="1167"/>
                    <a:pt x="92" y="1647"/>
                  </a:cubicBezTo>
                  <a:lnTo>
                    <a:pt x="92" y="2013"/>
                  </a:lnTo>
                  <a:cubicBezTo>
                    <a:pt x="92" y="2104"/>
                    <a:pt x="115" y="2196"/>
                    <a:pt x="115" y="2287"/>
                  </a:cubicBezTo>
                  <a:cubicBezTo>
                    <a:pt x="664" y="1624"/>
                    <a:pt x="1075" y="892"/>
                    <a:pt x="1098" y="0"/>
                  </a:cubicBezTo>
                  <a:close/>
                </a:path>
              </a:pathLst>
            </a:custGeom>
            <a:solidFill>
              <a:srgbClr val="CC527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08" name="Google Shape;11908;p117"/>
            <p:cNvSpPr/>
            <p:nvPr/>
          </p:nvSpPr>
          <p:spPr>
            <a:xfrm>
              <a:off x="4459400" y="4530175"/>
              <a:ext cx="18300" cy="69775"/>
            </a:xfrm>
            <a:custGeom>
              <a:avLst/>
              <a:gdLst/>
              <a:ahLst/>
              <a:cxnLst/>
              <a:rect l="l" t="t" r="r" b="b"/>
              <a:pathLst>
                <a:path w="732" h="2791" extrusionOk="0">
                  <a:moveTo>
                    <a:pt x="366" y="1"/>
                  </a:moveTo>
                  <a:lnTo>
                    <a:pt x="366" y="1"/>
                  </a:lnTo>
                  <a:cubicBezTo>
                    <a:pt x="389" y="229"/>
                    <a:pt x="366" y="481"/>
                    <a:pt x="320" y="710"/>
                  </a:cubicBezTo>
                  <a:cubicBezTo>
                    <a:pt x="0" y="1487"/>
                    <a:pt x="206" y="2150"/>
                    <a:pt x="617" y="2791"/>
                  </a:cubicBezTo>
                  <a:cubicBezTo>
                    <a:pt x="732" y="2036"/>
                    <a:pt x="526" y="1258"/>
                    <a:pt x="617" y="504"/>
                  </a:cubicBezTo>
                  <a:cubicBezTo>
                    <a:pt x="663" y="298"/>
                    <a:pt x="549" y="92"/>
                    <a:pt x="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09" name="Google Shape;11909;p117"/>
            <p:cNvSpPr/>
            <p:nvPr/>
          </p:nvSpPr>
          <p:spPr>
            <a:xfrm>
              <a:off x="3008500" y="4621225"/>
              <a:ext cx="25175" cy="27900"/>
            </a:xfrm>
            <a:custGeom>
              <a:avLst/>
              <a:gdLst/>
              <a:ahLst/>
              <a:cxnLst/>
              <a:rect l="l" t="t" r="r" b="b"/>
              <a:pathLst>
                <a:path w="1007" h="1116" extrusionOk="0">
                  <a:moveTo>
                    <a:pt x="678" y="0"/>
                  </a:moveTo>
                  <a:cubicBezTo>
                    <a:pt x="610" y="0"/>
                    <a:pt x="543" y="28"/>
                    <a:pt x="481" y="109"/>
                  </a:cubicBezTo>
                  <a:cubicBezTo>
                    <a:pt x="366" y="269"/>
                    <a:pt x="183" y="360"/>
                    <a:pt x="0" y="360"/>
                  </a:cubicBezTo>
                  <a:cubicBezTo>
                    <a:pt x="46" y="1001"/>
                    <a:pt x="481" y="1115"/>
                    <a:pt x="1007" y="1115"/>
                  </a:cubicBezTo>
                  <a:lnTo>
                    <a:pt x="1007" y="109"/>
                  </a:lnTo>
                  <a:cubicBezTo>
                    <a:pt x="895" y="67"/>
                    <a:pt x="784" y="0"/>
                    <a:pt x="678" y="0"/>
                  </a:cubicBezTo>
                  <a:close/>
                </a:path>
              </a:pathLst>
            </a:custGeom>
            <a:solidFill>
              <a:srgbClr val="C6517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10" name="Google Shape;11910;p117"/>
            <p:cNvSpPr/>
            <p:nvPr/>
          </p:nvSpPr>
          <p:spPr>
            <a:xfrm>
              <a:off x="4022075" y="5156725"/>
              <a:ext cx="171525" cy="121775"/>
            </a:xfrm>
            <a:custGeom>
              <a:avLst/>
              <a:gdLst/>
              <a:ahLst/>
              <a:cxnLst/>
              <a:rect l="l" t="t" r="r" b="b"/>
              <a:pathLst>
                <a:path w="6861" h="4871" extrusionOk="0">
                  <a:moveTo>
                    <a:pt x="6380" y="1"/>
                  </a:moveTo>
                  <a:lnTo>
                    <a:pt x="6357" y="24"/>
                  </a:lnTo>
                  <a:cubicBezTo>
                    <a:pt x="6265" y="92"/>
                    <a:pt x="6174" y="161"/>
                    <a:pt x="6083" y="252"/>
                  </a:cubicBezTo>
                  <a:cubicBezTo>
                    <a:pt x="6014" y="344"/>
                    <a:pt x="5922" y="412"/>
                    <a:pt x="5808" y="481"/>
                  </a:cubicBezTo>
                  <a:cubicBezTo>
                    <a:pt x="5534" y="595"/>
                    <a:pt x="5282" y="755"/>
                    <a:pt x="5099" y="1007"/>
                  </a:cubicBezTo>
                  <a:cubicBezTo>
                    <a:pt x="5008" y="1578"/>
                    <a:pt x="4573" y="1693"/>
                    <a:pt x="4093" y="1739"/>
                  </a:cubicBezTo>
                  <a:cubicBezTo>
                    <a:pt x="3316" y="1853"/>
                    <a:pt x="2607" y="2196"/>
                    <a:pt x="2035" y="2722"/>
                  </a:cubicBezTo>
                  <a:cubicBezTo>
                    <a:pt x="1806" y="3248"/>
                    <a:pt x="1326" y="3385"/>
                    <a:pt x="846" y="3522"/>
                  </a:cubicBezTo>
                  <a:cubicBezTo>
                    <a:pt x="503" y="3614"/>
                    <a:pt x="91" y="3682"/>
                    <a:pt x="0" y="4140"/>
                  </a:cubicBezTo>
                  <a:cubicBezTo>
                    <a:pt x="83" y="4618"/>
                    <a:pt x="284" y="4871"/>
                    <a:pt x="622" y="4871"/>
                  </a:cubicBezTo>
                  <a:cubicBezTo>
                    <a:pt x="753" y="4871"/>
                    <a:pt x="903" y="4833"/>
                    <a:pt x="1075" y="4757"/>
                  </a:cubicBezTo>
                  <a:cubicBezTo>
                    <a:pt x="1372" y="4688"/>
                    <a:pt x="1646" y="4597"/>
                    <a:pt x="1898" y="4460"/>
                  </a:cubicBezTo>
                  <a:cubicBezTo>
                    <a:pt x="2584" y="3842"/>
                    <a:pt x="3590" y="3774"/>
                    <a:pt x="4253" y="3088"/>
                  </a:cubicBezTo>
                  <a:cubicBezTo>
                    <a:pt x="4368" y="2973"/>
                    <a:pt x="4642" y="3019"/>
                    <a:pt x="4848" y="2973"/>
                  </a:cubicBezTo>
                  <a:cubicBezTo>
                    <a:pt x="5099" y="2539"/>
                    <a:pt x="5488" y="2196"/>
                    <a:pt x="5922" y="1967"/>
                  </a:cubicBezTo>
                  <a:cubicBezTo>
                    <a:pt x="6220" y="1807"/>
                    <a:pt x="6448" y="1556"/>
                    <a:pt x="6608" y="1258"/>
                  </a:cubicBezTo>
                  <a:lnTo>
                    <a:pt x="6608" y="1258"/>
                  </a:lnTo>
                  <a:cubicBezTo>
                    <a:pt x="6448" y="1281"/>
                    <a:pt x="6288" y="1304"/>
                    <a:pt x="6128" y="1327"/>
                  </a:cubicBezTo>
                  <a:cubicBezTo>
                    <a:pt x="6060" y="1327"/>
                    <a:pt x="5922" y="1304"/>
                    <a:pt x="5922" y="1258"/>
                  </a:cubicBezTo>
                  <a:cubicBezTo>
                    <a:pt x="5900" y="1167"/>
                    <a:pt x="5877" y="984"/>
                    <a:pt x="5922" y="938"/>
                  </a:cubicBezTo>
                  <a:cubicBezTo>
                    <a:pt x="6060" y="847"/>
                    <a:pt x="6197" y="778"/>
                    <a:pt x="6334" y="732"/>
                  </a:cubicBezTo>
                  <a:cubicBezTo>
                    <a:pt x="6426" y="664"/>
                    <a:pt x="6494" y="572"/>
                    <a:pt x="6586" y="504"/>
                  </a:cubicBezTo>
                  <a:lnTo>
                    <a:pt x="6860" y="1"/>
                  </a:lnTo>
                  <a:close/>
                </a:path>
              </a:pathLst>
            </a:custGeom>
            <a:solidFill>
              <a:srgbClr val="BF406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11" name="Google Shape;11911;p117"/>
            <p:cNvSpPr/>
            <p:nvPr/>
          </p:nvSpPr>
          <p:spPr>
            <a:xfrm>
              <a:off x="3772825" y="5281075"/>
              <a:ext cx="197250" cy="57475"/>
            </a:xfrm>
            <a:custGeom>
              <a:avLst/>
              <a:gdLst/>
              <a:ahLst/>
              <a:cxnLst/>
              <a:rect l="l" t="t" r="r" b="b"/>
              <a:pathLst>
                <a:path w="7890" h="2299" extrusionOk="0">
                  <a:moveTo>
                    <a:pt x="7241" y="0"/>
                  </a:moveTo>
                  <a:cubicBezTo>
                    <a:pt x="7066" y="0"/>
                    <a:pt x="6871" y="42"/>
                    <a:pt x="6700" y="80"/>
                  </a:cubicBezTo>
                  <a:cubicBezTo>
                    <a:pt x="5520" y="860"/>
                    <a:pt x="4242" y="1349"/>
                    <a:pt x="2868" y="1349"/>
                  </a:cubicBezTo>
                  <a:cubicBezTo>
                    <a:pt x="2751" y="1349"/>
                    <a:pt x="2634" y="1345"/>
                    <a:pt x="2516" y="1338"/>
                  </a:cubicBezTo>
                  <a:cubicBezTo>
                    <a:pt x="2698" y="1086"/>
                    <a:pt x="3476" y="926"/>
                    <a:pt x="2721" y="400"/>
                  </a:cubicBezTo>
                  <a:lnTo>
                    <a:pt x="2721" y="400"/>
                  </a:lnTo>
                  <a:cubicBezTo>
                    <a:pt x="2424" y="492"/>
                    <a:pt x="2173" y="698"/>
                    <a:pt x="1852" y="766"/>
                  </a:cubicBezTo>
                  <a:cubicBezTo>
                    <a:pt x="1761" y="812"/>
                    <a:pt x="1669" y="858"/>
                    <a:pt x="1578" y="903"/>
                  </a:cubicBezTo>
                  <a:cubicBezTo>
                    <a:pt x="1418" y="995"/>
                    <a:pt x="1212" y="1041"/>
                    <a:pt x="1052" y="1109"/>
                  </a:cubicBezTo>
                  <a:lnTo>
                    <a:pt x="778" y="1201"/>
                  </a:lnTo>
                  <a:cubicBezTo>
                    <a:pt x="572" y="1269"/>
                    <a:pt x="389" y="1338"/>
                    <a:pt x="206" y="1429"/>
                  </a:cubicBezTo>
                  <a:cubicBezTo>
                    <a:pt x="115" y="1498"/>
                    <a:pt x="46" y="1589"/>
                    <a:pt x="0" y="1681"/>
                  </a:cubicBezTo>
                  <a:cubicBezTo>
                    <a:pt x="51" y="2098"/>
                    <a:pt x="242" y="2185"/>
                    <a:pt x="469" y="2185"/>
                  </a:cubicBezTo>
                  <a:cubicBezTo>
                    <a:pt x="630" y="2185"/>
                    <a:pt x="810" y="2141"/>
                    <a:pt x="970" y="2141"/>
                  </a:cubicBezTo>
                  <a:cubicBezTo>
                    <a:pt x="1090" y="2141"/>
                    <a:pt x="1199" y="2165"/>
                    <a:pt x="1281" y="2253"/>
                  </a:cubicBezTo>
                  <a:cubicBezTo>
                    <a:pt x="1349" y="2275"/>
                    <a:pt x="1441" y="2298"/>
                    <a:pt x="1509" y="2298"/>
                  </a:cubicBezTo>
                  <a:cubicBezTo>
                    <a:pt x="1578" y="2275"/>
                    <a:pt x="1669" y="2253"/>
                    <a:pt x="1738" y="2253"/>
                  </a:cubicBezTo>
                  <a:cubicBezTo>
                    <a:pt x="1830" y="2184"/>
                    <a:pt x="1944" y="2115"/>
                    <a:pt x="2012" y="2047"/>
                  </a:cubicBezTo>
                  <a:lnTo>
                    <a:pt x="2264" y="2047"/>
                  </a:lnTo>
                  <a:cubicBezTo>
                    <a:pt x="2516" y="2127"/>
                    <a:pt x="2773" y="2167"/>
                    <a:pt x="3027" y="2167"/>
                  </a:cubicBezTo>
                  <a:cubicBezTo>
                    <a:pt x="3282" y="2167"/>
                    <a:pt x="3533" y="2127"/>
                    <a:pt x="3773" y="2047"/>
                  </a:cubicBezTo>
                  <a:cubicBezTo>
                    <a:pt x="4346" y="1781"/>
                    <a:pt x="4937" y="1533"/>
                    <a:pt x="5563" y="1533"/>
                  </a:cubicBezTo>
                  <a:cubicBezTo>
                    <a:pt x="5637" y="1533"/>
                    <a:pt x="5711" y="1536"/>
                    <a:pt x="5785" y="1544"/>
                  </a:cubicBezTo>
                  <a:cubicBezTo>
                    <a:pt x="6220" y="1544"/>
                    <a:pt x="6449" y="1224"/>
                    <a:pt x="6792" y="1041"/>
                  </a:cubicBezTo>
                  <a:cubicBezTo>
                    <a:pt x="7089" y="766"/>
                    <a:pt x="7889" y="1063"/>
                    <a:pt x="7752" y="377"/>
                  </a:cubicBezTo>
                  <a:cubicBezTo>
                    <a:pt x="7698" y="83"/>
                    <a:pt x="7489" y="0"/>
                    <a:pt x="72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12" name="Google Shape;11912;p117"/>
            <p:cNvSpPr/>
            <p:nvPr/>
          </p:nvSpPr>
          <p:spPr>
            <a:xfrm>
              <a:off x="3928300" y="5255050"/>
              <a:ext cx="120650" cy="51475"/>
            </a:xfrm>
            <a:custGeom>
              <a:avLst/>
              <a:gdLst/>
              <a:ahLst/>
              <a:cxnLst/>
              <a:rect l="l" t="t" r="r" b="b"/>
              <a:pathLst>
                <a:path w="4826" h="2059" extrusionOk="0">
                  <a:moveTo>
                    <a:pt x="3682" y="1"/>
                  </a:moveTo>
                  <a:cubicBezTo>
                    <a:pt x="3256" y="149"/>
                    <a:pt x="2860" y="387"/>
                    <a:pt x="2409" y="387"/>
                  </a:cubicBezTo>
                  <a:cubicBezTo>
                    <a:pt x="2303" y="387"/>
                    <a:pt x="2195" y="374"/>
                    <a:pt x="2082" y="344"/>
                  </a:cubicBezTo>
                  <a:cubicBezTo>
                    <a:pt x="1396" y="412"/>
                    <a:pt x="710" y="572"/>
                    <a:pt x="70" y="847"/>
                  </a:cubicBezTo>
                  <a:cubicBezTo>
                    <a:pt x="1" y="1053"/>
                    <a:pt x="138" y="1144"/>
                    <a:pt x="321" y="1213"/>
                  </a:cubicBezTo>
                  <a:cubicBezTo>
                    <a:pt x="359" y="1216"/>
                    <a:pt x="396" y="1217"/>
                    <a:pt x="434" y="1217"/>
                  </a:cubicBezTo>
                  <a:cubicBezTo>
                    <a:pt x="777" y="1217"/>
                    <a:pt x="1122" y="1100"/>
                    <a:pt x="1485" y="1100"/>
                  </a:cubicBezTo>
                  <a:cubicBezTo>
                    <a:pt x="1664" y="1100"/>
                    <a:pt x="1847" y="1128"/>
                    <a:pt x="2036" y="1213"/>
                  </a:cubicBezTo>
                  <a:cubicBezTo>
                    <a:pt x="2036" y="1487"/>
                    <a:pt x="1647" y="1716"/>
                    <a:pt x="1830" y="2059"/>
                  </a:cubicBezTo>
                  <a:cubicBezTo>
                    <a:pt x="2585" y="1784"/>
                    <a:pt x="3339" y="1487"/>
                    <a:pt x="4071" y="1190"/>
                  </a:cubicBezTo>
                  <a:cubicBezTo>
                    <a:pt x="4346" y="1075"/>
                    <a:pt x="4666" y="1098"/>
                    <a:pt x="4826" y="824"/>
                  </a:cubicBezTo>
                  <a:lnTo>
                    <a:pt x="4826" y="824"/>
                  </a:lnTo>
                  <a:cubicBezTo>
                    <a:pt x="4760" y="837"/>
                    <a:pt x="4699" y="842"/>
                    <a:pt x="4643" y="842"/>
                  </a:cubicBezTo>
                  <a:cubicBezTo>
                    <a:pt x="4186" y="842"/>
                    <a:pt x="4005" y="456"/>
                    <a:pt x="3842" y="69"/>
                  </a:cubicBezTo>
                  <a:lnTo>
                    <a:pt x="3682" y="1"/>
                  </a:lnTo>
                  <a:close/>
                </a:path>
              </a:pathLst>
            </a:custGeom>
            <a:solidFill>
              <a:srgbClr val="B0326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13" name="Google Shape;11913;p117"/>
            <p:cNvSpPr/>
            <p:nvPr/>
          </p:nvSpPr>
          <p:spPr>
            <a:xfrm>
              <a:off x="3934025" y="5275075"/>
              <a:ext cx="62900" cy="31450"/>
            </a:xfrm>
            <a:custGeom>
              <a:avLst/>
              <a:gdLst/>
              <a:ahLst/>
              <a:cxnLst/>
              <a:rect l="l" t="t" r="r" b="b"/>
              <a:pathLst>
                <a:path w="2516" h="1258" extrusionOk="0">
                  <a:moveTo>
                    <a:pt x="1628" y="1"/>
                  </a:moveTo>
                  <a:cubicBezTo>
                    <a:pt x="1103" y="1"/>
                    <a:pt x="606" y="274"/>
                    <a:pt x="92" y="274"/>
                  </a:cubicBezTo>
                  <a:lnTo>
                    <a:pt x="1" y="389"/>
                  </a:lnTo>
                  <a:lnTo>
                    <a:pt x="92" y="503"/>
                  </a:lnTo>
                  <a:lnTo>
                    <a:pt x="344" y="503"/>
                  </a:lnTo>
                  <a:cubicBezTo>
                    <a:pt x="371" y="508"/>
                    <a:pt x="400" y="510"/>
                    <a:pt x="431" y="510"/>
                  </a:cubicBezTo>
                  <a:cubicBezTo>
                    <a:pt x="559" y="510"/>
                    <a:pt x="712" y="476"/>
                    <a:pt x="840" y="476"/>
                  </a:cubicBezTo>
                  <a:cubicBezTo>
                    <a:pt x="966" y="476"/>
                    <a:pt x="1068" y="509"/>
                    <a:pt x="1098" y="640"/>
                  </a:cubicBezTo>
                  <a:cubicBezTo>
                    <a:pt x="1212" y="1006"/>
                    <a:pt x="709" y="938"/>
                    <a:pt x="504" y="1075"/>
                  </a:cubicBezTo>
                  <a:cubicBezTo>
                    <a:pt x="458" y="1143"/>
                    <a:pt x="389" y="1189"/>
                    <a:pt x="344" y="1258"/>
                  </a:cubicBezTo>
                  <a:lnTo>
                    <a:pt x="1601" y="1258"/>
                  </a:lnTo>
                  <a:cubicBezTo>
                    <a:pt x="1761" y="869"/>
                    <a:pt x="2127" y="663"/>
                    <a:pt x="2424" y="389"/>
                  </a:cubicBezTo>
                  <a:cubicBezTo>
                    <a:pt x="2516" y="297"/>
                    <a:pt x="2470" y="137"/>
                    <a:pt x="2356" y="92"/>
                  </a:cubicBezTo>
                  <a:cubicBezTo>
                    <a:pt x="2196" y="46"/>
                    <a:pt x="2036" y="23"/>
                    <a:pt x="1876" y="23"/>
                  </a:cubicBezTo>
                  <a:cubicBezTo>
                    <a:pt x="1792" y="7"/>
                    <a:pt x="1710" y="1"/>
                    <a:pt x="1628" y="1"/>
                  </a:cubicBezTo>
                  <a:close/>
                </a:path>
              </a:pathLst>
            </a:custGeom>
            <a:solidFill>
              <a:srgbClr val="C34C7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14" name="Google Shape;11914;p117"/>
            <p:cNvSpPr/>
            <p:nvPr/>
          </p:nvSpPr>
          <p:spPr>
            <a:xfrm>
              <a:off x="3660775" y="5298150"/>
              <a:ext cx="157100" cy="40125"/>
            </a:xfrm>
            <a:custGeom>
              <a:avLst/>
              <a:gdLst/>
              <a:ahLst/>
              <a:cxnLst/>
              <a:rect l="l" t="t" r="r" b="b"/>
              <a:pathLst>
                <a:path w="6284" h="1605" extrusionOk="0">
                  <a:moveTo>
                    <a:pt x="6089" y="0"/>
                  </a:moveTo>
                  <a:cubicBezTo>
                    <a:pt x="6044" y="0"/>
                    <a:pt x="5989" y="12"/>
                    <a:pt x="5923" y="37"/>
                  </a:cubicBezTo>
                  <a:lnTo>
                    <a:pt x="5283" y="106"/>
                  </a:lnTo>
                  <a:cubicBezTo>
                    <a:pt x="5092" y="198"/>
                    <a:pt x="4894" y="220"/>
                    <a:pt x="4693" y="220"/>
                  </a:cubicBezTo>
                  <a:cubicBezTo>
                    <a:pt x="4492" y="220"/>
                    <a:pt x="4289" y="198"/>
                    <a:pt x="4088" y="198"/>
                  </a:cubicBezTo>
                  <a:cubicBezTo>
                    <a:pt x="3888" y="198"/>
                    <a:pt x="3689" y="220"/>
                    <a:pt x="3499" y="312"/>
                  </a:cubicBezTo>
                  <a:cubicBezTo>
                    <a:pt x="3432" y="405"/>
                    <a:pt x="3334" y="452"/>
                    <a:pt x="3233" y="452"/>
                  </a:cubicBezTo>
                  <a:cubicBezTo>
                    <a:pt x="3160" y="452"/>
                    <a:pt x="3085" y="428"/>
                    <a:pt x="3019" y="380"/>
                  </a:cubicBezTo>
                  <a:cubicBezTo>
                    <a:pt x="2984" y="329"/>
                    <a:pt x="2924" y="303"/>
                    <a:pt x="2868" y="303"/>
                  </a:cubicBezTo>
                  <a:cubicBezTo>
                    <a:pt x="2849" y="303"/>
                    <a:pt x="2830" y="306"/>
                    <a:pt x="2813" y="312"/>
                  </a:cubicBezTo>
                  <a:cubicBezTo>
                    <a:pt x="2451" y="240"/>
                    <a:pt x="2090" y="180"/>
                    <a:pt x="1728" y="180"/>
                  </a:cubicBezTo>
                  <a:cubicBezTo>
                    <a:pt x="1404" y="180"/>
                    <a:pt x="1079" y="228"/>
                    <a:pt x="755" y="358"/>
                  </a:cubicBezTo>
                  <a:cubicBezTo>
                    <a:pt x="686" y="586"/>
                    <a:pt x="1098" y="815"/>
                    <a:pt x="709" y="998"/>
                  </a:cubicBezTo>
                  <a:cubicBezTo>
                    <a:pt x="458" y="1089"/>
                    <a:pt x="183" y="1089"/>
                    <a:pt x="0" y="1341"/>
                  </a:cubicBezTo>
                  <a:cubicBezTo>
                    <a:pt x="138" y="1501"/>
                    <a:pt x="343" y="1570"/>
                    <a:pt x="549" y="1592"/>
                  </a:cubicBezTo>
                  <a:cubicBezTo>
                    <a:pt x="611" y="1601"/>
                    <a:pt x="672" y="1604"/>
                    <a:pt x="733" y="1604"/>
                  </a:cubicBezTo>
                  <a:cubicBezTo>
                    <a:pt x="1183" y="1604"/>
                    <a:pt x="1589" y="1401"/>
                    <a:pt x="2013" y="1341"/>
                  </a:cubicBezTo>
                  <a:cubicBezTo>
                    <a:pt x="2120" y="1191"/>
                    <a:pt x="2166" y="1041"/>
                    <a:pt x="2359" y="1041"/>
                  </a:cubicBezTo>
                  <a:cubicBezTo>
                    <a:pt x="2373" y="1041"/>
                    <a:pt x="2387" y="1042"/>
                    <a:pt x="2401" y="1044"/>
                  </a:cubicBezTo>
                  <a:cubicBezTo>
                    <a:pt x="2607" y="1089"/>
                    <a:pt x="2790" y="1112"/>
                    <a:pt x="2996" y="1112"/>
                  </a:cubicBezTo>
                  <a:lnTo>
                    <a:pt x="3819" y="1112"/>
                  </a:lnTo>
                  <a:cubicBezTo>
                    <a:pt x="3933" y="1112"/>
                    <a:pt x="4025" y="1112"/>
                    <a:pt x="4139" y="1089"/>
                  </a:cubicBezTo>
                  <a:cubicBezTo>
                    <a:pt x="4368" y="1066"/>
                    <a:pt x="4574" y="975"/>
                    <a:pt x="4757" y="815"/>
                  </a:cubicBezTo>
                  <a:cubicBezTo>
                    <a:pt x="4962" y="632"/>
                    <a:pt x="5305" y="815"/>
                    <a:pt x="5511" y="609"/>
                  </a:cubicBezTo>
                  <a:cubicBezTo>
                    <a:pt x="5648" y="426"/>
                    <a:pt x="5877" y="472"/>
                    <a:pt x="6037" y="358"/>
                  </a:cubicBezTo>
                  <a:lnTo>
                    <a:pt x="6266" y="358"/>
                  </a:lnTo>
                  <a:cubicBezTo>
                    <a:pt x="6284" y="144"/>
                    <a:pt x="6246" y="0"/>
                    <a:pt x="60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15" name="Google Shape;11915;p117"/>
            <p:cNvSpPr/>
            <p:nvPr/>
          </p:nvSpPr>
          <p:spPr>
            <a:xfrm>
              <a:off x="3633325" y="5295075"/>
              <a:ext cx="97775" cy="37175"/>
            </a:xfrm>
            <a:custGeom>
              <a:avLst/>
              <a:gdLst/>
              <a:ahLst/>
              <a:cxnLst/>
              <a:rect l="l" t="t" r="r" b="b"/>
              <a:pathLst>
                <a:path w="3911" h="1487" extrusionOk="0">
                  <a:moveTo>
                    <a:pt x="824" y="0"/>
                  </a:moveTo>
                  <a:cubicBezTo>
                    <a:pt x="664" y="138"/>
                    <a:pt x="389" y="46"/>
                    <a:pt x="252" y="229"/>
                  </a:cubicBezTo>
                  <a:cubicBezTo>
                    <a:pt x="184" y="549"/>
                    <a:pt x="92" y="869"/>
                    <a:pt x="1" y="1144"/>
                  </a:cubicBezTo>
                  <a:lnTo>
                    <a:pt x="1" y="1327"/>
                  </a:lnTo>
                  <a:lnTo>
                    <a:pt x="92" y="1441"/>
                  </a:lnTo>
                  <a:lnTo>
                    <a:pt x="1075" y="1487"/>
                  </a:lnTo>
                  <a:lnTo>
                    <a:pt x="2082" y="1464"/>
                  </a:lnTo>
                  <a:cubicBezTo>
                    <a:pt x="2265" y="1258"/>
                    <a:pt x="2265" y="938"/>
                    <a:pt x="2082" y="732"/>
                  </a:cubicBezTo>
                  <a:cubicBezTo>
                    <a:pt x="2013" y="572"/>
                    <a:pt x="2082" y="481"/>
                    <a:pt x="2219" y="481"/>
                  </a:cubicBezTo>
                  <a:cubicBezTo>
                    <a:pt x="2768" y="435"/>
                    <a:pt x="3339" y="435"/>
                    <a:pt x="3911" y="435"/>
                  </a:cubicBezTo>
                  <a:cubicBezTo>
                    <a:pt x="3705" y="252"/>
                    <a:pt x="3454" y="298"/>
                    <a:pt x="3225" y="275"/>
                  </a:cubicBezTo>
                  <a:cubicBezTo>
                    <a:pt x="2425" y="206"/>
                    <a:pt x="1601" y="229"/>
                    <a:pt x="824" y="0"/>
                  </a:cubicBezTo>
                  <a:close/>
                </a:path>
              </a:pathLst>
            </a:custGeom>
            <a:solidFill>
              <a:srgbClr val="C0416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16" name="Google Shape;11916;p117"/>
            <p:cNvSpPr/>
            <p:nvPr/>
          </p:nvSpPr>
          <p:spPr>
            <a:xfrm>
              <a:off x="3712800" y="5319075"/>
              <a:ext cx="92050" cy="21175"/>
            </a:xfrm>
            <a:custGeom>
              <a:avLst/>
              <a:gdLst/>
              <a:ahLst/>
              <a:cxnLst/>
              <a:rect l="l" t="t" r="r" b="b"/>
              <a:pathLst>
                <a:path w="3682" h="847" extrusionOk="0">
                  <a:moveTo>
                    <a:pt x="2653" y="1"/>
                  </a:moveTo>
                  <a:lnTo>
                    <a:pt x="1921" y="24"/>
                  </a:lnTo>
                  <a:cubicBezTo>
                    <a:pt x="1887" y="69"/>
                    <a:pt x="1841" y="92"/>
                    <a:pt x="1795" y="92"/>
                  </a:cubicBezTo>
                  <a:cubicBezTo>
                    <a:pt x="1749" y="92"/>
                    <a:pt x="1704" y="69"/>
                    <a:pt x="1669" y="24"/>
                  </a:cubicBezTo>
                  <a:lnTo>
                    <a:pt x="1418" y="24"/>
                  </a:lnTo>
                  <a:cubicBezTo>
                    <a:pt x="1347" y="107"/>
                    <a:pt x="1251" y="147"/>
                    <a:pt x="1156" y="147"/>
                  </a:cubicBezTo>
                  <a:cubicBezTo>
                    <a:pt x="1068" y="147"/>
                    <a:pt x="981" y="113"/>
                    <a:pt x="915" y="47"/>
                  </a:cubicBezTo>
                  <a:lnTo>
                    <a:pt x="160" y="24"/>
                  </a:lnTo>
                  <a:cubicBezTo>
                    <a:pt x="0" y="161"/>
                    <a:pt x="0" y="390"/>
                    <a:pt x="160" y="527"/>
                  </a:cubicBezTo>
                  <a:cubicBezTo>
                    <a:pt x="371" y="639"/>
                    <a:pt x="591" y="668"/>
                    <a:pt x="814" y="668"/>
                  </a:cubicBezTo>
                  <a:cubicBezTo>
                    <a:pt x="1046" y="668"/>
                    <a:pt x="1282" y="637"/>
                    <a:pt x="1511" y="637"/>
                  </a:cubicBezTo>
                  <a:cubicBezTo>
                    <a:pt x="1732" y="637"/>
                    <a:pt x="1947" y="666"/>
                    <a:pt x="2150" y="778"/>
                  </a:cubicBezTo>
                  <a:lnTo>
                    <a:pt x="2904" y="778"/>
                  </a:lnTo>
                  <a:cubicBezTo>
                    <a:pt x="2939" y="824"/>
                    <a:pt x="2990" y="847"/>
                    <a:pt x="3041" y="847"/>
                  </a:cubicBezTo>
                  <a:cubicBezTo>
                    <a:pt x="3093" y="847"/>
                    <a:pt x="3144" y="824"/>
                    <a:pt x="3179" y="778"/>
                  </a:cubicBezTo>
                  <a:lnTo>
                    <a:pt x="3682" y="755"/>
                  </a:lnTo>
                  <a:cubicBezTo>
                    <a:pt x="3505" y="520"/>
                    <a:pt x="3262" y="503"/>
                    <a:pt x="3023" y="503"/>
                  </a:cubicBezTo>
                  <a:cubicBezTo>
                    <a:pt x="2983" y="503"/>
                    <a:pt x="2943" y="504"/>
                    <a:pt x="2904" y="504"/>
                  </a:cubicBezTo>
                  <a:cubicBezTo>
                    <a:pt x="2470" y="504"/>
                    <a:pt x="2607" y="252"/>
                    <a:pt x="2653" y="1"/>
                  </a:cubicBezTo>
                  <a:close/>
                </a:path>
              </a:pathLst>
            </a:custGeom>
            <a:solidFill>
              <a:srgbClr val="BE437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17" name="Google Shape;11917;p117"/>
            <p:cNvSpPr/>
            <p:nvPr/>
          </p:nvSpPr>
          <p:spPr>
            <a:xfrm>
              <a:off x="3716800" y="5331575"/>
              <a:ext cx="50325" cy="6475"/>
            </a:xfrm>
            <a:custGeom>
              <a:avLst/>
              <a:gdLst/>
              <a:ahLst/>
              <a:cxnLst/>
              <a:rect l="l" t="t" r="r" b="b"/>
              <a:pathLst>
                <a:path w="2013" h="259" extrusionOk="0">
                  <a:moveTo>
                    <a:pt x="1426" y="0"/>
                  </a:moveTo>
                  <a:cubicBezTo>
                    <a:pt x="1400" y="0"/>
                    <a:pt x="1375" y="2"/>
                    <a:pt x="1349" y="4"/>
                  </a:cubicBezTo>
                  <a:lnTo>
                    <a:pt x="0" y="4"/>
                  </a:lnTo>
                  <a:cubicBezTo>
                    <a:pt x="124" y="168"/>
                    <a:pt x="302" y="259"/>
                    <a:pt x="487" y="259"/>
                  </a:cubicBezTo>
                  <a:cubicBezTo>
                    <a:pt x="507" y="259"/>
                    <a:pt x="528" y="258"/>
                    <a:pt x="549" y="255"/>
                  </a:cubicBezTo>
                  <a:lnTo>
                    <a:pt x="2013" y="255"/>
                  </a:lnTo>
                  <a:cubicBezTo>
                    <a:pt x="1869" y="91"/>
                    <a:pt x="1651" y="0"/>
                    <a:pt x="1426" y="0"/>
                  </a:cubicBezTo>
                  <a:close/>
                </a:path>
              </a:pathLst>
            </a:custGeom>
            <a:solidFill>
              <a:srgbClr val="B33A6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18" name="Google Shape;11918;p117"/>
            <p:cNvSpPr/>
            <p:nvPr/>
          </p:nvSpPr>
          <p:spPr>
            <a:xfrm>
              <a:off x="3578450" y="5312075"/>
              <a:ext cx="40625" cy="13325"/>
            </a:xfrm>
            <a:custGeom>
              <a:avLst/>
              <a:gdLst/>
              <a:ahLst/>
              <a:cxnLst/>
              <a:rect l="l" t="t" r="r" b="b"/>
              <a:pathLst>
                <a:path w="1625" h="533" extrusionOk="0">
                  <a:moveTo>
                    <a:pt x="840" y="1"/>
                  </a:moveTo>
                  <a:cubicBezTo>
                    <a:pt x="796" y="1"/>
                    <a:pt x="753" y="3"/>
                    <a:pt x="709" y="6"/>
                  </a:cubicBezTo>
                  <a:cubicBezTo>
                    <a:pt x="688" y="4"/>
                    <a:pt x="667" y="4"/>
                    <a:pt x="645" y="4"/>
                  </a:cubicBezTo>
                  <a:cubicBezTo>
                    <a:pt x="412" y="4"/>
                    <a:pt x="168" y="115"/>
                    <a:pt x="1" y="304"/>
                  </a:cubicBezTo>
                  <a:cubicBezTo>
                    <a:pt x="138" y="464"/>
                    <a:pt x="344" y="532"/>
                    <a:pt x="549" y="532"/>
                  </a:cubicBezTo>
                  <a:lnTo>
                    <a:pt x="1533" y="532"/>
                  </a:lnTo>
                  <a:cubicBezTo>
                    <a:pt x="1624" y="418"/>
                    <a:pt x="1601" y="258"/>
                    <a:pt x="1487" y="189"/>
                  </a:cubicBezTo>
                  <a:cubicBezTo>
                    <a:pt x="1294" y="55"/>
                    <a:pt x="1070" y="1"/>
                    <a:pt x="840" y="1"/>
                  </a:cubicBezTo>
                  <a:close/>
                </a:path>
              </a:pathLst>
            </a:custGeom>
            <a:solidFill>
              <a:srgbClr val="B33A6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19" name="Google Shape;11919;p117"/>
            <p:cNvSpPr/>
            <p:nvPr/>
          </p:nvSpPr>
          <p:spPr>
            <a:xfrm>
              <a:off x="3565300" y="5306500"/>
              <a:ext cx="32600" cy="13175"/>
            </a:xfrm>
            <a:custGeom>
              <a:avLst/>
              <a:gdLst/>
              <a:ahLst/>
              <a:cxnLst/>
              <a:rect l="l" t="t" r="r" b="b"/>
              <a:pathLst>
                <a:path w="1304" h="527" extrusionOk="0">
                  <a:moveTo>
                    <a:pt x="782" y="1"/>
                  </a:moveTo>
                  <a:cubicBezTo>
                    <a:pt x="593" y="1"/>
                    <a:pt x="377" y="76"/>
                    <a:pt x="161" y="138"/>
                  </a:cubicBezTo>
                  <a:cubicBezTo>
                    <a:pt x="46" y="229"/>
                    <a:pt x="1" y="367"/>
                    <a:pt x="46" y="504"/>
                  </a:cubicBezTo>
                  <a:lnTo>
                    <a:pt x="527" y="527"/>
                  </a:lnTo>
                  <a:lnTo>
                    <a:pt x="1304" y="504"/>
                  </a:lnTo>
                  <a:cubicBezTo>
                    <a:pt x="1203" y="114"/>
                    <a:pt x="1013" y="1"/>
                    <a:pt x="782" y="1"/>
                  </a:cubicBezTo>
                  <a:close/>
                </a:path>
              </a:pathLst>
            </a:custGeom>
            <a:solidFill>
              <a:srgbClr val="C0416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20" name="Google Shape;11920;p117"/>
            <p:cNvSpPr/>
            <p:nvPr/>
          </p:nvSpPr>
          <p:spPr>
            <a:xfrm>
              <a:off x="3707650" y="5316425"/>
              <a:ext cx="9175" cy="15250"/>
            </a:xfrm>
            <a:custGeom>
              <a:avLst/>
              <a:gdLst/>
              <a:ahLst/>
              <a:cxnLst/>
              <a:rect l="l" t="t" r="r" b="b"/>
              <a:pathLst>
                <a:path w="367" h="610" extrusionOk="0">
                  <a:moveTo>
                    <a:pt x="209" y="1"/>
                  </a:moveTo>
                  <a:cubicBezTo>
                    <a:pt x="125" y="1"/>
                    <a:pt x="52" y="81"/>
                    <a:pt x="23" y="153"/>
                  </a:cubicBezTo>
                  <a:cubicBezTo>
                    <a:pt x="0" y="290"/>
                    <a:pt x="92" y="473"/>
                    <a:pt x="138" y="610"/>
                  </a:cubicBezTo>
                  <a:lnTo>
                    <a:pt x="366" y="610"/>
                  </a:lnTo>
                  <a:lnTo>
                    <a:pt x="366" y="107"/>
                  </a:lnTo>
                  <a:cubicBezTo>
                    <a:pt x="315" y="30"/>
                    <a:pt x="260" y="1"/>
                    <a:pt x="209" y="1"/>
                  </a:cubicBezTo>
                  <a:close/>
                </a:path>
              </a:pathLst>
            </a:custGeom>
            <a:solidFill>
              <a:srgbClr val="B33A6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21" name="Google Shape;11921;p117"/>
            <p:cNvSpPr/>
            <p:nvPr/>
          </p:nvSpPr>
          <p:spPr>
            <a:xfrm>
              <a:off x="3616750" y="5315200"/>
              <a:ext cx="18900" cy="12775"/>
            </a:xfrm>
            <a:custGeom>
              <a:avLst/>
              <a:gdLst/>
              <a:ahLst/>
              <a:cxnLst/>
              <a:rect l="l" t="t" r="r" b="b"/>
              <a:pathLst>
                <a:path w="756" h="511" extrusionOk="0">
                  <a:moveTo>
                    <a:pt x="448" y="0"/>
                  </a:moveTo>
                  <a:cubicBezTo>
                    <a:pt x="318" y="0"/>
                    <a:pt x="162" y="82"/>
                    <a:pt x="1" y="179"/>
                  </a:cubicBezTo>
                  <a:lnTo>
                    <a:pt x="1" y="407"/>
                  </a:lnTo>
                  <a:cubicBezTo>
                    <a:pt x="62" y="407"/>
                    <a:pt x="112" y="418"/>
                    <a:pt x="167" y="418"/>
                  </a:cubicBezTo>
                  <a:cubicBezTo>
                    <a:pt x="194" y="418"/>
                    <a:pt x="222" y="415"/>
                    <a:pt x="252" y="407"/>
                  </a:cubicBezTo>
                  <a:cubicBezTo>
                    <a:pt x="321" y="476"/>
                    <a:pt x="412" y="510"/>
                    <a:pt x="504" y="510"/>
                  </a:cubicBezTo>
                  <a:cubicBezTo>
                    <a:pt x="595" y="510"/>
                    <a:pt x="687" y="476"/>
                    <a:pt x="755" y="407"/>
                  </a:cubicBezTo>
                  <a:cubicBezTo>
                    <a:pt x="707" y="104"/>
                    <a:pt x="594" y="0"/>
                    <a:pt x="448" y="0"/>
                  </a:cubicBezTo>
                  <a:close/>
                </a:path>
              </a:pathLst>
            </a:custGeom>
            <a:solidFill>
              <a:srgbClr val="C0416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22" name="Google Shape;11922;p117"/>
            <p:cNvSpPr/>
            <p:nvPr/>
          </p:nvSpPr>
          <p:spPr>
            <a:xfrm>
              <a:off x="3623050" y="5325950"/>
              <a:ext cx="12600" cy="5450"/>
            </a:xfrm>
            <a:custGeom>
              <a:avLst/>
              <a:gdLst/>
              <a:ahLst/>
              <a:cxnLst/>
              <a:rect l="l" t="t" r="r" b="b"/>
              <a:pathLst>
                <a:path w="504" h="218" extrusionOk="0">
                  <a:moveTo>
                    <a:pt x="0" y="0"/>
                  </a:moveTo>
                  <a:cubicBezTo>
                    <a:pt x="76" y="132"/>
                    <a:pt x="229" y="218"/>
                    <a:pt x="396" y="218"/>
                  </a:cubicBezTo>
                  <a:cubicBezTo>
                    <a:pt x="431" y="218"/>
                    <a:pt x="467" y="214"/>
                    <a:pt x="503" y="206"/>
                  </a:cubicBezTo>
                  <a:lnTo>
                    <a:pt x="503" y="0"/>
                  </a:lnTo>
                  <a:close/>
                </a:path>
              </a:pathLst>
            </a:custGeom>
            <a:solidFill>
              <a:srgbClr val="B33A6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23" name="Google Shape;11923;p117"/>
            <p:cNvSpPr/>
            <p:nvPr/>
          </p:nvSpPr>
          <p:spPr>
            <a:xfrm>
              <a:off x="3560150" y="5311075"/>
              <a:ext cx="6325" cy="8025"/>
            </a:xfrm>
            <a:custGeom>
              <a:avLst/>
              <a:gdLst/>
              <a:ahLst/>
              <a:cxnLst/>
              <a:rect l="l" t="t" r="r" b="b"/>
              <a:pathLst>
                <a:path w="253" h="321" extrusionOk="0">
                  <a:moveTo>
                    <a:pt x="138" y="1"/>
                  </a:moveTo>
                  <a:lnTo>
                    <a:pt x="1" y="92"/>
                  </a:lnTo>
                  <a:cubicBezTo>
                    <a:pt x="1" y="161"/>
                    <a:pt x="1" y="252"/>
                    <a:pt x="1" y="321"/>
                  </a:cubicBezTo>
                  <a:lnTo>
                    <a:pt x="252" y="321"/>
                  </a:lnTo>
                  <a:lnTo>
                    <a:pt x="252" y="69"/>
                  </a:lnTo>
                  <a:lnTo>
                    <a:pt x="138" y="1"/>
                  </a:lnTo>
                  <a:close/>
                </a:path>
              </a:pathLst>
            </a:custGeom>
            <a:solidFill>
              <a:srgbClr val="B33A6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24" name="Google Shape;11924;p117"/>
            <p:cNvSpPr/>
            <p:nvPr/>
          </p:nvSpPr>
          <p:spPr>
            <a:xfrm>
              <a:off x="3785400" y="5338525"/>
              <a:ext cx="7450" cy="3025"/>
            </a:xfrm>
            <a:custGeom>
              <a:avLst/>
              <a:gdLst/>
              <a:ahLst/>
              <a:cxnLst/>
              <a:rect l="l" t="t" r="r" b="b"/>
              <a:pathLst>
                <a:path w="298" h="121" extrusionOk="0">
                  <a:moveTo>
                    <a:pt x="0" y="0"/>
                  </a:moveTo>
                  <a:cubicBezTo>
                    <a:pt x="46" y="80"/>
                    <a:pt x="92" y="120"/>
                    <a:pt x="140" y="120"/>
                  </a:cubicBezTo>
                  <a:cubicBezTo>
                    <a:pt x="189" y="120"/>
                    <a:pt x="240" y="80"/>
                    <a:pt x="298" y="0"/>
                  </a:cubicBezTo>
                  <a:close/>
                </a:path>
              </a:pathLst>
            </a:custGeom>
            <a:solidFill>
              <a:srgbClr val="B33A6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25" name="Google Shape;11925;p117"/>
            <p:cNvSpPr/>
            <p:nvPr/>
          </p:nvSpPr>
          <p:spPr>
            <a:xfrm>
              <a:off x="3081850" y="4905300"/>
              <a:ext cx="219950" cy="262475"/>
            </a:xfrm>
            <a:custGeom>
              <a:avLst/>
              <a:gdLst/>
              <a:ahLst/>
              <a:cxnLst/>
              <a:rect l="l" t="t" r="r" b="b"/>
              <a:pathLst>
                <a:path w="8798" h="10499" extrusionOk="0">
                  <a:moveTo>
                    <a:pt x="785" y="0"/>
                  </a:moveTo>
                  <a:cubicBezTo>
                    <a:pt x="1" y="0"/>
                    <a:pt x="480" y="765"/>
                    <a:pt x="519" y="1277"/>
                  </a:cubicBezTo>
                  <a:cubicBezTo>
                    <a:pt x="794" y="1574"/>
                    <a:pt x="977" y="1917"/>
                    <a:pt x="1091" y="2283"/>
                  </a:cubicBezTo>
                  <a:cubicBezTo>
                    <a:pt x="1068" y="2717"/>
                    <a:pt x="1457" y="2923"/>
                    <a:pt x="1594" y="3289"/>
                  </a:cubicBezTo>
                  <a:cubicBezTo>
                    <a:pt x="1937" y="3632"/>
                    <a:pt x="1960" y="4089"/>
                    <a:pt x="2143" y="4524"/>
                  </a:cubicBezTo>
                  <a:cubicBezTo>
                    <a:pt x="2211" y="4798"/>
                    <a:pt x="2349" y="5073"/>
                    <a:pt x="2577" y="5256"/>
                  </a:cubicBezTo>
                  <a:cubicBezTo>
                    <a:pt x="3240" y="5804"/>
                    <a:pt x="3812" y="6468"/>
                    <a:pt x="4224" y="7222"/>
                  </a:cubicBezTo>
                  <a:cubicBezTo>
                    <a:pt x="4384" y="7474"/>
                    <a:pt x="4590" y="7680"/>
                    <a:pt x="4864" y="7817"/>
                  </a:cubicBezTo>
                  <a:cubicBezTo>
                    <a:pt x="5276" y="7977"/>
                    <a:pt x="5619" y="8297"/>
                    <a:pt x="5870" y="8686"/>
                  </a:cubicBezTo>
                  <a:cubicBezTo>
                    <a:pt x="6282" y="9417"/>
                    <a:pt x="6991" y="9852"/>
                    <a:pt x="7699" y="10286"/>
                  </a:cubicBezTo>
                  <a:cubicBezTo>
                    <a:pt x="7881" y="10392"/>
                    <a:pt x="8032" y="10498"/>
                    <a:pt x="8207" y="10498"/>
                  </a:cubicBezTo>
                  <a:cubicBezTo>
                    <a:pt x="8296" y="10498"/>
                    <a:pt x="8391" y="10470"/>
                    <a:pt x="8500" y="10401"/>
                  </a:cubicBezTo>
                  <a:cubicBezTo>
                    <a:pt x="8797" y="10195"/>
                    <a:pt x="8683" y="9875"/>
                    <a:pt x="8568" y="9623"/>
                  </a:cubicBezTo>
                  <a:cubicBezTo>
                    <a:pt x="8431" y="9189"/>
                    <a:pt x="8225" y="8777"/>
                    <a:pt x="8111" y="8343"/>
                  </a:cubicBezTo>
                  <a:cubicBezTo>
                    <a:pt x="7791" y="7451"/>
                    <a:pt x="7036" y="6902"/>
                    <a:pt x="6510" y="6193"/>
                  </a:cubicBezTo>
                  <a:cubicBezTo>
                    <a:pt x="5802" y="5301"/>
                    <a:pt x="5024" y="4478"/>
                    <a:pt x="4315" y="3586"/>
                  </a:cubicBezTo>
                  <a:cubicBezTo>
                    <a:pt x="4132" y="3403"/>
                    <a:pt x="3972" y="3198"/>
                    <a:pt x="3835" y="2969"/>
                  </a:cubicBezTo>
                  <a:cubicBezTo>
                    <a:pt x="3789" y="2855"/>
                    <a:pt x="3744" y="2763"/>
                    <a:pt x="3698" y="2672"/>
                  </a:cubicBezTo>
                  <a:cubicBezTo>
                    <a:pt x="3629" y="2580"/>
                    <a:pt x="3538" y="2512"/>
                    <a:pt x="3469" y="2443"/>
                  </a:cubicBezTo>
                  <a:cubicBezTo>
                    <a:pt x="3378" y="2374"/>
                    <a:pt x="3263" y="2329"/>
                    <a:pt x="3172" y="2283"/>
                  </a:cubicBezTo>
                  <a:cubicBezTo>
                    <a:pt x="2463" y="1757"/>
                    <a:pt x="1754" y="1254"/>
                    <a:pt x="1480" y="362"/>
                  </a:cubicBezTo>
                  <a:cubicBezTo>
                    <a:pt x="1434" y="248"/>
                    <a:pt x="1365" y="156"/>
                    <a:pt x="1274" y="65"/>
                  </a:cubicBezTo>
                  <a:cubicBezTo>
                    <a:pt x="1073" y="20"/>
                    <a:pt x="912" y="0"/>
                    <a:pt x="7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26" name="Google Shape;11926;p117"/>
            <p:cNvSpPr/>
            <p:nvPr/>
          </p:nvSpPr>
          <p:spPr>
            <a:xfrm>
              <a:off x="3202875" y="5100025"/>
              <a:ext cx="145975" cy="100450"/>
            </a:xfrm>
            <a:custGeom>
              <a:avLst/>
              <a:gdLst/>
              <a:ahLst/>
              <a:cxnLst/>
              <a:rect l="l" t="t" r="r" b="b"/>
              <a:pathLst>
                <a:path w="5839" h="4018" extrusionOk="0">
                  <a:moveTo>
                    <a:pt x="157" y="0"/>
                  </a:moveTo>
                  <a:cubicBezTo>
                    <a:pt x="106" y="0"/>
                    <a:pt x="54" y="2"/>
                    <a:pt x="0" y="5"/>
                  </a:cubicBezTo>
                  <a:cubicBezTo>
                    <a:pt x="229" y="256"/>
                    <a:pt x="412" y="508"/>
                    <a:pt x="640" y="759"/>
                  </a:cubicBezTo>
                  <a:cubicBezTo>
                    <a:pt x="869" y="965"/>
                    <a:pt x="1006" y="1217"/>
                    <a:pt x="1029" y="1514"/>
                  </a:cubicBezTo>
                  <a:cubicBezTo>
                    <a:pt x="1098" y="1606"/>
                    <a:pt x="1189" y="1674"/>
                    <a:pt x="1281" y="1766"/>
                  </a:cubicBezTo>
                  <a:cubicBezTo>
                    <a:pt x="1624" y="1994"/>
                    <a:pt x="1898" y="2314"/>
                    <a:pt x="2310" y="2497"/>
                  </a:cubicBezTo>
                  <a:cubicBezTo>
                    <a:pt x="2493" y="2520"/>
                    <a:pt x="2676" y="2635"/>
                    <a:pt x="2767" y="2795"/>
                  </a:cubicBezTo>
                  <a:cubicBezTo>
                    <a:pt x="2881" y="3000"/>
                    <a:pt x="3064" y="3160"/>
                    <a:pt x="3270" y="3275"/>
                  </a:cubicBezTo>
                  <a:cubicBezTo>
                    <a:pt x="3407" y="3412"/>
                    <a:pt x="3636" y="3366"/>
                    <a:pt x="3773" y="3526"/>
                  </a:cubicBezTo>
                  <a:cubicBezTo>
                    <a:pt x="4070" y="3778"/>
                    <a:pt x="4459" y="3755"/>
                    <a:pt x="4779" y="3869"/>
                  </a:cubicBezTo>
                  <a:cubicBezTo>
                    <a:pt x="5059" y="3971"/>
                    <a:pt x="5267" y="4017"/>
                    <a:pt x="5416" y="4017"/>
                  </a:cubicBezTo>
                  <a:cubicBezTo>
                    <a:pt x="5838" y="4017"/>
                    <a:pt x="5776" y="3638"/>
                    <a:pt x="5488" y="3046"/>
                  </a:cubicBezTo>
                  <a:cubicBezTo>
                    <a:pt x="5397" y="2978"/>
                    <a:pt x="5282" y="2909"/>
                    <a:pt x="5191" y="2863"/>
                  </a:cubicBezTo>
                  <a:cubicBezTo>
                    <a:pt x="5054" y="2772"/>
                    <a:pt x="4916" y="2657"/>
                    <a:pt x="4802" y="2543"/>
                  </a:cubicBezTo>
                  <a:cubicBezTo>
                    <a:pt x="4436" y="2200"/>
                    <a:pt x="4139" y="1811"/>
                    <a:pt x="3910" y="1354"/>
                  </a:cubicBezTo>
                  <a:cubicBezTo>
                    <a:pt x="3713" y="1025"/>
                    <a:pt x="3621" y="528"/>
                    <a:pt x="3089" y="528"/>
                  </a:cubicBezTo>
                  <a:cubicBezTo>
                    <a:pt x="3067" y="528"/>
                    <a:pt x="3043" y="529"/>
                    <a:pt x="3019" y="531"/>
                  </a:cubicBezTo>
                  <a:cubicBezTo>
                    <a:pt x="2950" y="1102"/>
                    <a:pt x="3316" y="1537"/>
                    <a:pt x="3522" y="2040"/>
                  </a:cubicBezTo>
                  <a:cubicBezTo>
                    <a:pt x="3590" y="2177"/>
                    <a:pt x="3682" y="2360"/>
                    <a:pt x="3499" y="2452"/>
                  </a:cubicBezTo>
                  <a:cubicBezTo>
                    <a:pt x="3447" y="2472"/>
                    <a:pt x="3391" y="2483"/>
                    <a:pt x="3335" y="2483"/>
                  </a:cubicBezTo>
                  <a:cubicBezTo>
                    <a:pt x="3266" y="2483"/>
                    <a:pt x="3196" y="2467"/>
                    <a:pt x="3133" y="2429"/>
                  </a:cubicBezTo>
                  <a:cubicBezTo>
                    <a:pt x="2401" y="1788"/>
                    <a:pt x="1464" y="1354"/>
                    <a:pt x="961" y="439"/>
                  </a:cubicBezTo>
                  <a:cubicBezTo>
                    <a:pt x="782" y="81"/>
                    <a:pt x="499" y="0"/>
                    <a:pt x="1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27" name="Google Shape;11927;p117"/>
            <p:cNvSpPr/>
            <p:nvPr/>
          </p:nvSpPr>
          <p:spPr>
            <a:xfrm>
              <a:off x="3034800" y="4753700"/>
              <a:ext cx="62900" cy="116275"/>
            </a:xfrm>
            <a:custGeom>
              <a:avLst/>
              <a:gdLst/>
              <a:ahLst/>
              <a:cxnLst/>
              <a:rect l="l" t="t" r="r" b="b"/>
              <a:pathLst>
                <a:path w="2516" h="4651" extrusionOk="0">
                  <a:moveTo>
                    <a:pt x="503" y="1"/>
                  </a:moveTo>
                  <a:lnTo>
                    <a:pt x="503" y="1"/>
                  </a:lnTo>
                  <a:cubicBezTo>
                    <a:pt x="435" y="275"/>
                    <a:pt x="526" y="618"/>
                    <a:pt x="206" y="824"/>
                  </a:cubicBezTo>
                  <a:cubicBezTo>
                    <a:pt x="0" y="1647"/>
                    <a:pt x="526" y="2219"/>
                    <a:pt x="892" y="2836"/>
                  </a:cubicBezTo>
                  <a:cubicBezTo>
                    <a:pt x="938" y="2928"/>
                    <a:pt x="1006" y="3019"/>
                    <a:pt x="1075" y="3088"/>
                  </a:cubicBezTo>
                  <a:cubicBezTo>
                    <a:pt x="1121" y="3179"/>
                    <a:pt x="1189" y="3271"/>
                    <a:pt x="1258" y="3339"/>
                  </a:cubicBezTo>
                  <a:cubicBezTo>
                    <a:pt x="1304" y="3431"/>
                    <a:pt x="1349" y="3522"/>
                    <a:pt x="1418" y="3591"/>
                  </a:cubicBezTo>
                  <a:cubicBezTo>
                    <a:pt x="1487" y="3842"/>
                    <a:pt x="1601" y="4094"/>
                    <a:pt x="1738" y="4300"/>
                  </a:cubicBezTo>
                  <a:cubicBezTo>
                    <a:pt x="1910" y="4371"/>
                    <a:pt x="2092" y="4650"/>
                    <a:pt x="2254" y="4650"/>
                  </a:cubicBezTo>
                  <a:cubicBezTo>
                    <a:pt x="2350" y="4650"/>
                    <a:pt x="2439" y="4552"/>
                    <a:pt x="2516" y="4254"/>
                  </a:cubicBezTo>
                  <a:cubicBezTo>
                    <a:pt x="2241" y="3659"/>
                    <a:pt x="2058" y="2996"/>
                    <a:pt x="1647" y="2516"/>
                  </a:cubicBezTo>
                  <a:cubicBezTo>
                    <a:pt x="1167" y="1967"/>
                    <a:pt x="984" y="1327"/>
                    <a:pt x="778" y="664"/>
                  </a:cubicBezTo>
                  <a:cubicBezTo>
                    <a:pt x="755" y="412"/>
                    <a:pt x="641" y="184"/>
                    <a:pt x="5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28" name="Google Shape;11928;p117"/>
            <p:cNvSpPr/>
            <p:nvPr/>
          </p:nvSpPr>
          <p:spPr>
            <a:xfrm>
              <a:off x="3023375" y="4774275"/>
              <a:ext cx="42325" cy="57550"/>
            </a:xfrm>
            <a:custGeom>
              <a:avLst/>
              <a:gdLst/>
              <a:ahLst/>
              <a:cxnLst/>
              <a:rect l="l" t="t" r="r" b="b"/>
              <a:pathLst>
                <a:path w="1693" h="2302" extrusionOk="0">
                  <a:moveTo>
                    <a:pt x="663" y="1"/>
                  </a:moveTo>
                  <a:lnTo>
                    <a:pt x="663" y="24"/>
                  </a:lnTo>
                  <a:cubicBezTo>
                    <a:pt x="0" y="207"/>
                    <a:pt x="320" y="641"/>
                    <a:pt x="434" y="1007"/>
                  </a:cubicBezTo>
                  <a:cubicBezTo>
                    <a:pt x="434" y="1350"/>
                    <a:pt x="457" y="1670"/>
                    <a:pt x="457" y="1990"/>
                  </a:cubicBezTo>
                  <a:lnTo>
                    <a:pt x="686" y="1990"/>
                  </a:lnTo>
                  <a:cubicBezTo>
                    <a:pt x="958" y="2045"/>
                    <a:pt x="1173" y="2301"/>
                    <a:pt x="1456" y="2301"/>
                  </a:cubicBezTo>
                  <a:cubicBezTo>
                    <a:pt x="1530" y="2301"/>
                    <a:pt x="1608" y="2284"/>
                    <a:pt x="1692" y="2242"/>
                  </a:cubicBezTo>
                  <a:cubicBezTo>
                    <a:pt x="1349" y="1487"/>
                    <a:pt x="1006" y="755"/>
                    <a:pt x="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29" name="Google Shape;11929;p117"/>
            <p:cNvSpPr/>
            <p:nvPr/>
          </p:nvSpPr>
          <p:spPr>
            <a:xfrm>
              <a:off x="3025075" y="4742275"/>
              <a:ext cx="17175" cy="57200"/>
            </a:xfrm>
            <a:custGeom>
              <a:avLst/>
              <a:gdLst/>
              <a:ahLst/>
              <a:cxnLst/>
              <a:rect l="l" t="t" r="r" b="b"/>
              <a:pathLst>
                <a:path w="687" h="2288" extrusionOk="0">
                  <a:moveTo>
                    <a:pt x="161" y="0"/>
                  </a:moveTo>
                  <a:cubicBezTo>
                    <a:pt x="92" y="0"/>
                    <a:pt x="1" y="92"/>
                    <a:pt x="1" y="138"/>
                  </a:cubicBezTo>
                  <a:cubicBezTo>
                    <a:pt x="46" y="709"/>
                    <a:pt x="92" y="1281"/>
                    <a:pt x="115" y="1853"/>
                  </a:cubicBezTo>
                  <a:cubicBezTo>
                    <a:pt x="138" y="2035"/>
                    <a:pt x="229" y="2173"/>
                    <a:pt x="366" y="2287"/>
                  </a:cubicBezTo>
                  <a:cubicBezTo>
                    <a:pt x="389" y="1944"/>
                    <a:pt x="229" y="1555"/>
                    <a:pt x="595" y="1281"/>
                  </a:cubicBezTo>
                  <a:cubicBezTo>
                    <a:pt x="687" y="846"/>
                    <a:pt x="435" y="481"/>
                    <a:pt x="344" y="92"/>
                  </a:cubicBezTo>
                  <a:cubicBezTo>
                    <a:pt x="298" y="23"/>
                    <a:pt x="229" y="0"/>
                    <a:pt x="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30" name="Google Shape;11930;p117"/>
            <p:cNvSpPr/>
            <p:nvPr/>
          </p:nvSpPr>
          <p:spPr>
            <a:xfrm>
              <a:off x="3038800" y="4728550"/>
              <a:ext cx="8025" cy="20600"/>
            </a:xfrm>
            <a:custGeom>
              <a:avLst/>
              <a:gdLst/>
              <a:ahLst/>
              <a:cxnLst/>
              <a:rect l="l" t="t" r="r" b="b"/>
              <a:pathLst>
                <a:path w="321" h="824" extrusionOk="0">
                  <a:moveTo>
                    <a:pt x="92" y="1"/>
                  </a:moveTo>
                  <a:lnTo>
                    <a:pt x="92" y="1"/>
                  </a:lnTo>
                  <a:cubicBezTo>
                    <a:pt x="69" y="298"/>
                    <a:pt x="0" y="595"/>
                    <a:pt x="298" y="824"/>
                  </a:cubicBezTo>
                  <a:cubicBezTo>
                    <a:pt x="321" y="549"/>
                    <a:pt x="252" y="252"/>
                    <a:pt x="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31" name="Google Shape;11931;p117"/>
            <p:cNvSpPr/>
            <p:nvPr/>
          </p:nvSpPr>
          <p:spPr>
            <a:xfrm>
              <a:off x="3059375" y="4865025"/>
              <a:ext cx="66350" cy="74500"/>
            </a:xfrm>
            <a:custGeom>
              <a:avLst/>
              <a:gdLst/>
              <a:ahLst/>
              <a:cxnLst/>
              <a:rect l="l" t="t" r="r" b="b"/>
              <a:pathLst>
                <a:path w="2654" h="2980" extrusionOk="0">
                  <a:moveTo>
                    <a:pt x="799" y="1"/>
                  </a:moveTo>
                  <a:cubicBezTo>
                    <a:pt x="687" y="1"/>
                    <a:pt x="579" y="45"/>
                    <a:pt x="504" y="121"/>
                  </a:cubicBezTo>
                  <a:lnTo>
                    <a:pt x="1" y="624"/>
                  </a:lnTo>
                  <a:cubicBezTo>
                    <a:pt x="527" y="1333"/>
                    <a:pt x="938" y="2088"/>
                    <a:pt x="1235" y="2911"/>
                  </a:cubicBezTo>
                  <a:cubicBezTo>
                    <a:pt x="1270" y="2956"/>
                    <a:pt x="1321" y="2979"/>
                    <a:pt x="1373" y="2979"/>
                  </a:cubicBezTo>
                  <a:cubicBezTo>
                    <a:pt x="1424" y="2979"/>
                    <a:pt x="1476" y="2956"/>
                    <a:pt x="1510" y="2911"/>
                  </a:cubicBezTo>
                  <a:cubicBezTo>
                    <a:pt x="1578" y="2659"/>
                    <a:pt x="1876" y="2408"/>
                    <a:pt x="1510" y="2156"/>
                  </a:cubicBezTo>
                  <a:cubicBezTo>
                    <a:pt x="1350" y="2042"/>
                    <a:pt x="1464" y="1950"/>
                    <a:pt x="1578" y="1882"/>
                  </a:cubicBezTo>
                  <a:cubicBezTo>
                    <a:pt x="1673" y="1797"/>
                    <a:pt x="1767" y="1766"/>
                    <a:pt x="1861" y="1766"/>
                  </a:cubicBezTo>
                  <a:cubicBezTo>
                    <a:pt x="1996" y="1766"/>
                    <a:pt x="2130" y="1828"/>
                    <a:pt x="2264" y="1882"/>
                  </a:cubicBezTo>
                  <a:cubicBezTo>
                    <a:pt x="2653" y="578"/>
                    <a:pt x="1624" y="395"/>
                    <a:pt x="870" y="7"/>
                  </a:cubicBezTo>
                  <a:cubicBezTo>
                    <a:pt x="846" y="3"/>
                    <a:pt x="822" y="1"/>
                    <a:pt x="7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32" name="Google Shape;11932;p117"/>
            <p:cNvSpPr/>
            <p:nvPr/>
          </p:nvSpPr>
          <p:spPr>
            <a:xfrm>
              <a:off x="3090250" y="4937200"/>
              <a:ext cx="19450" cy="25750"/>
            </a:xfrm>
            <a:custGeom>
              <a:avLst/>
              <a:gdLst/>
              <a:ahLst/>
              <a:cxnLst/>
              <a:rect l="l" t="t" r="r" b="b"/>
              <a:pathLst>
                <a:path w="778" h="1030" extrusionOk="0">
                  <a:moveTo>
                    <a:pt x="0" y="1"/>
                  </a:moveTo>
                  <a:lnTo>
                    <a:pt x="755" y="1030"/>
                  </a:lnTo>
                  <a:cubicBezTo>
                    <a:pt x="778" y="573"/>
                    <a:pt x="709" y="207"/>
                    <a:pt x="252" y="1"/>
                  </a:cubicBezTo>
                  <a:close/>
                </a:path>
              </a:pathLst>
            </a:custGeom>
            <a:solidFill>
              <a:srgbClr val="CB517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33" name="Google Shape;11933;p117"/>
            <p:cNvSpPr/>
            <p:nvPr/>
          </p:nvSpPr>
          <p:spPr>
            <a:xfrm>
              <a:off x="3829975" y="5332225"/>
              <a:ext cx="37200" cy="6900"/>
            </a:xfrm>
            <a:custGeom>
              <a:avLst/>
              <a:gdLst/>
              <a:ahLst/>
              <a:cxnLst/>
              <a:rect l="l" t="t" r="r" b="b"/>
              <a:pathLst>
                <a:path w="1488" h="276" extrusionOk="0">
                  <a:moveTo>
                    <a:pt x="1" y="1"/>
                  </a:moveTo>
                  <a:cubicBezTo>
                    <a:pt x="218" y="184"/>
                    <a:pt x="481" y="275"/>
                    <a:pt x="744" y="275"/>
                  </a:cubicBezTo>
                  <a:cubicBezTo>
                    <a:pt x="1007" y="275"/>
                    <a:pt x="1270" y="184"/>
                    <a:pt x="1487" y="1"/>
                  </a:cubicBezTo>
                  <a:close/>
                </a:path>
              </a:pathLst>
            </a:custGeom>
            <a:solidFill>
              <a:srgbClr val="BE437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34" name="Google Shape;11934;p117"/>
            <p:cNvSpPr/>
            <p:nvPr/>
          </p:nvSpPr>
          <p:spPr>
            <a:xfrm>
              <a:off x="3816275" y="5332225"/>
              <a:ext cx="7450" cy="5175"/>
            </a:xfrm>
            <a:custGeom>
              <a:avLst/>
              <a:gdLst/>
              <a:ahLst/>
              <a:cxnLst/>
              <a:rect l="l" t="t" r="r" b="b"/>
              <a:pathLst>
                <a:path w="298" h="207" extrusionOk="0">
                  <a:moveTo>
                    <a:pt x="0" y="207"/>
                  </a:moveTo>
                  <a:lnTo>
                    <a:pt x="297" y="1"/>
                  </a:lnTo>
                  <a:close/>
                </a:path>
              </a:pathLst>
            </a:custGeom>
            <a:solidFill>
              <a:srgbClr val="BE437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35" name="Google Shape;11935;p117"/>
            <p:cNvSpPr/>
            <p:nvPr/>
          </p:nvSpPr>
          <p:spPr>
            <a:xfrm>
              <a:off x="3297200" y="5169300"/>
              <a:ext cx="83475" cy="53775"/>
            </a:xfrm>
            <a:custGeom>
              <a:avLst/>
              <a:gdLst/>
              <a:ahLst/>
              <a:cxnLst/>
              <a:rect l="l" t="t" r="r" b="b"/>
              <a:pathLst>
                <a:path w="3339" h="2151" extrusionOk="0">
                  <a:moveTo>
                    <a:pt x="1738" y="1"/>
                  </a:moveTo>
                  <a:cubicBezTo>
                    <a:pt x="1647" y="69"/>
                    <a:pt x="1486" y="92"/>
                    <a:pt x="1486" y="252"/>
                  </a:cubicBezTo>
                  <a:cubicBezTo>
                    <a:pt x="1578" y="481"/>
                    <a:pt x="1829" y="710"/>
                    <a:pt x="1692" y="938"/>
                  </a:cubicBezTo>
                  <a:cubicBezTo>
                    <a:pt x="1640" y="1044"/>
                    <a:pt x="1577" y="1080"/>
                    <a:pt x="1509" y="1080"/>
                  </a:cubicBezTo>
                  <a:cubicBezTo>
                    <a:pt x="1371" y="1080"/>
                    <a:pt x="1213" y="931"/>
                    <a:pt x="1075" y="915"/>
                  </a:cubicBezTo>
                  <a:lnTo>
                    <a:pt x="0" y="755"/>
                  </a:lnTo>
                  <a:lnTo>
                    <a:pt x="0" y="755"/>
                  </a:lnTo>
                  <a:cubicBezTo>
                    <a:pt x="160" y="1075"/>
                    <a:pt x="503" y="1258"/>
                    <a:pt x="869" y="1258"/>
                  </a:cubicBezTo>
                  <a:cubicBezTo>
                    <a:pt x="1281" y="1281"/>
                    <a:pt x="1464" y="1579"/>
                    <a:pt x="1532" y="1967"/>
                  </a:cubicBezTo>
                  <a:lnTo>
                    <a:pt x="1761" y="1990"/>
                  </a:lnTo>
                  <a:cubicBezTo>
                    <a:pt x="1955" y="2100"/>
                    <a:pt x="2176" y="2151"/>
                    <a:pt x="2401" y="2151"/>
                  </a:cubicBezTo>
                  <a:cubicBezTo>
                    <a:pt x="2600" y="2151"/>
                    <a:pt x="2803" y="2111"/>
                    <a:pt x="2996" y="2036"/>
                  </a:cubicBezTo>
                  <a:cubicBezTo>
                    <a:pt x="3339" y="1601"/>
                    <a:pt x="2904" y="1304"/>
                    <a:pt x="2813" y="961"/>
                  </a:cubicBezTo>
                  <a:cubicBezTo>
                    <a:pt x="2515" y="572"/>
                    <a:pt x="2241" y="161"/>
                    <a:pt x="1738" y="1"/>
                  </a:cubicBezTo>
                  <a:close/>
                </a:path>
              </a:pathLst>
            </a:custGeom>
            <a:solidFill>
              <a:srgbClr val="C9507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36" name="Google Shape;11936;p117"/>
            <p:cNvSpPr/>
            <p:nvPr/>
          </p:nvSpPr>
          <p:spPr>
            <a:xfrm>
              <a:off x="3234875" y="5143575"/>
              <a:ext cx="25175" cy="18900"/>
            </a:xfrm>
            <a:custGeom>
              <a:avLst/>
              <a:gdLst/>
              <a:ahLst/>
              <a:cxnLst/>
              <a:rect l="l" t="t" r="r" b="b"/>
              <a:pathLst>
                <a:path w="1007" h="756" extrusionOk="0">
                  <a:moveTo>
                    <a:pt x="1" y="1"/>
                  </a:moveTo>
                  <a:lnTo>
                    <a:pt x="229" y="504"/>
                  </a:lnTo>
                  <a:lnTo>
                    <a:pt x="504" y="755"/>
                  </a:lnTo>
                  <a:lnTo>
                    <a:pt x="732" y="755"/>
                  </a:lnTo>
                  <a:lnTo>
                    <a:pt x="1007" y="732"/>
                  </a:lnTo>
                  <a:cubicBezTo>
                    <a:pt x="755" y="389"/>
                    <a:pt x="504"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37" name="Google Shape;11937;p117"/>
            <p:cNvSpPr/>
            <p:nvPr/>
          </p:nvSpPr>
          <p:spPr>
            <a:xfrm>
              <a:off x="3284625" y="5181250"/>
              <a:ext cx="12600" cy="6950"/>
            </a:xfrm>
            <a:custGeom>
              <a:avLst/>
              <a:gdLst/>
              <a:ahLst/>
              <a:cxnLst/>
              <a:rect l="l" t="t" r="r" b="b"/>
              <a:pathLst>
                <a:path w="504" h="278" extrusionOk="0">
                  <a:moveTo>
                    <a:pt x="52" y="0"/>
                  </a:moveTo>
                  <a:cubicBezTo>
                    <a:pt x="35" y="0"/>
                    <a:pt x="18" y="1"/>
                    <a:pt x="0" y="3"/>
                  </a:cubicBezTo>
                  <a:cubicBezTo>
                    <a:pt x="92" y="186"/>
                    <a:pt x="297" y="277"/>
                    <a:pt x="503" y="277"/>
                  </a:cubicBezTo>
                  <a:cubicBezTo>
                    <a:pt x="399" y="110"/>
                    <a:pt x="237" y="0"/>
                    <a:pt x="52" y="0"/>
                  </a:cubicBezTo>
                  <a:close/>
                </a:path>
              </a:pathLst>
            </a:custGeom>
            <a:solidFill>
              <a:srgbClr val="C9507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38" name="Google Shape;11938;p117"/>
            <p:cNvSpPr/>
            <p:nvPr/>
          </p:nvSpPr>
          <p:spPr>
            <a:xfrm>
              <a:off x="4197575" y="5168725"/>
              <a:ext cx="20600" cy="12600"/>
            </a:xfrm>
            <a:custGeom>
              <a:avLst/>
              <a:gdLst/>
              <a:ahLst/>
              <a:cxnLst/>
              <a:rect l="l" t="t" r="r" b="b"/>
              <a:pathLst>
                <a:path w="824" h="504" extrusionOk="0">
                  <a:moveTo>
                    <a:pt x="366" y="1"/>
                  </a:moveTo>
                  <a:cubicBezTo>
                    <a:pt x="0" y="24"/>
                    <a:pt x="0" y="47"/>
                    <a:pt x="69" y="504"/>
                  </a:cubicBezTo>
                  <a:cubicBezTo>
                    <a:pt x="343" y="367"/>
                    <a:pt x="640" y="298"/>
                    <a:pt x="823" y="1"/>
                  </a:cubicBezTo>
                  <a:close/>
                </a:path>
              </a:pathLst>
            </a:custGeom>
            <a:solidFill>
              <a:srgbClr val="BF406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39" name="Google Shape;11939;p117"/>
            <p:cNvSpPr/>
            <p:nvPr/>
          </p:nvSpPr>
          <p:spPr>
            <a:xfrm>
              <a:off x="4187275" y="5181250"/>
              <a:ext cx="12025" cy="6450"/>
            </a:xfrm>
            <a:custGeom>
              <a:avLst/>
              <a:gdLst/>
              <a:ahLst/>
              <a:cxnLst/>
              <a:rect l="l" t="t" r="r" b="b"/>
              <a:pathLst>
                <a:path w="481" h="258" extrusionOk="0">
                  <a:moveTo>
                    <a:pt x="428" y="0"/>
                  </a:moveTo>
                  <a:cubicBezTo>
                    <a:pt x="244" y="0"/>
                    <a:pt x="84" y="108"/>
                    <a:pt x="0" y="254"/>
                  </a:cubicBezTo>
                  <a:cubicBezTo>
                    <a:pt x="19" y="257"/>
                    <a:pt x="38" y="258"/>
                    <a:pt x="56" y="258"/>
                  </a:cubicBezTo>
                  <a:cubicBezTo>
                    <a:pt x="224" y="258"/>
                    <a:pt x="398" y="167"/>
                    <a:pt x="481" y="3"/>
                  </a:cubicBezTo>
                  <a:cubicBezTo>
                    <a:pt x="463" y="1"/>
                    <a:pt x="446" y="0"/>
                    <a:pt x="428" y="0"/>
                  </a:cubicBezTo>
                  <a:close/>
                </a:path>
              </a:pathLst>
            </a:custGeom>
            <a:solidFill>
              <a:srgbClr val="BF406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40" name="Google Shape;11940;p117"/>
            <p:cNvSpPr/>
            <p:nvPr/>
          </p:nvSpPr>
          <p:spPr>
            <a:xfrm>
              <a:off x="3467550" y="5257100"/>
              <a:ext cx="180100" cy="68300"/>
            </a:xfrm>
            <a:custGeom>
              <a:avLst/>
              <a:gdLst/>
              <a:ahLst/>
              <a:cxnLst/>
              <a:rect l="l" t="t" r="r" b="b"/>
              <a:pathLst>
                <a:path w="7204" h="2732" extrusionOk="0">
                  <a:moveTo>
                    <a:pt x="1105" y="1"/>
                  </a:moveTo>
                  <a:cubicBezTo>
                    <a:pt x="981" y="1"/>
                    <a:pt x="857" y="11"/>
                    <a:pt x="732" y="33"/>
                  </a:cubicBezTo>
                  <a:cubicBezTo>
                    <a:pt x="0" y="285"/>
                    <a:pt x="46" y="719"/>
                    <a:pt x="458" y="1222"/>
                  </a:cubicBezTo>
                  <a:cubicBezTo>
                    <a:pt x="938" y="1291"/>
                    <a:pt x="1304" y="1565"/>
                    <a:pt x="1693" y="1748"/>
                  </a:cubicBezTo>
                  <a:cubicBezTo>
                    <a:pt x="2058" y="1977"/>
                    <a:pt x="2493" y="1817"/>
                    <a:pt x="2836" y="2022"/>
                  </a:cubicBezTo>
                  <a:cubicBezTo>
                    <a:pt x="3225" y="2114"/>
                    <a:pt x="3636" y="2000"/>
                    <a:pt x="3956" y="2251"/>
                  </a:cubicBezTo>
                  <a:cubicBezTo>
                    <a:pt x="4005" y="2256"/>
                    <a:pt x="4055" y="2258"/>
                    <a:pt x="4105" y="2258"/>
                  </a:cubicBezTo>
                  <a:cubicBezTo>
                    <a:pt x="4261" y="2258"/>
                    <a:pt x="4421" y="2239"/>
                    <a:pt x="4575" y="2239"/>
                  </a:cubicBezTo>
                  <a:cubicBezTo>
                    <a:pt x="4809" y="2239"/>
                    <a:pt x="5031" y="2283"/>
                    <a:pt x="5214" y="2503"/>
                  </a:cubicBezTo>
                  <a:lnTo>
                    <a:pt x="5969" y="2503"/>
                  </a:lnTo>
                  <a:cubicBezTo>
                    <a:pt x="6055" y="2503"/>
                    <a:pt x="6144" y="2496"/>
                    <a:pt x="6231" y="2496"/>
                  </a:cubicBezTo>
                  <a:cubicBezTo>
                    <a:pt x="6419" y="2496"/>
                    <a:pt x="6598" y="2528"/>
                    <a:pt x="6723" y="2731"/>
                  </a:cubicBezTo>
                  <a:cubicBezTo>
                    <a:pt x="7066" y="2457"/>
                    <a:pt x="7203" y="2160"/>
                    <a:pt x="6975" y="1771"/>
                  </a:cubicBezTo>
                  <a:cubicBezTo>
                    <a:pt x="6883" y="1657"/>
                    <a:pt x="6769" y="1542"/>
                    <a:pt x="6609" y="1497"/>
                  </a:cubicBezTo>
                  <a:cubicBezTo>
                    <a:pt x="6472" y="1405"/>
                    <a:pt x="6357" y="1314"/>
                    <a:pt x="6220" y="1245"/>
                  </a:cubicBezTo>
                  <a:lnTo>
                    <a:pt x="6083" y="1176"/>
                  </a:lnTo>
                  <a:lnTo>
                    <a:pt x="5786" y="993"/>
                  </a:lnTo>
                  <a:cubicBezTo>
                    <a:pt x="5075" y="821"/>
                    <a:pt x="4384" y="486"/>
                    <a:pt x="3638" y="486"/>
                  </a:cubicBezTo>
                  <a:cubicBezTo>
                    <a:pt x="3592" y="486"/>
                    <a:pt x="3545" y="488"/>
                    <a:pt x="3499" y="490"/>
                  </a:cubicBezTo>
                  <a:cubicBezTo>
                    <a:pt x="2927" y="468"/>
                    <a:pt x="2424" y="239"/>
                    <a:pt x="1875" y="125"/>
                  </a:cubicBezTo>
                  <a:cubicBezTo>
                    <a:pt x="1627" y="47"/>
                    <a:pt x="1368" y="1"/>
                    <a:pt x="11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41" name="Google Shape;11941;p117"/>
            <p:cNvSpPr/>
            <p:nvPr/>
          </p:nvSpPr>
          <p:spPr>
            <a:xfrm>
              <a:off x="3401225" y="5234625"/>
              <a:ext cx="89775" cy="53050"/>
            </a:xfrm>
            <a:custGeom>
              <a:avLst/>
              <a:gdLst/>
              <a:ahLst/>
              <a:cxnLst/>
              <a:rect l="l" t="t" r="r" b="b"/>
              <a:pathLst>
                <a:path w="3591" h="2122" extrusionOk="0">
                  <a:moveTo>
                    <a:pt x="687" y="0"/>
                  </a:moveTo>
                  <a:cubicBezTo>
                    <a:pt x="635" y="0"/>
                    <a:pt x="584" y="6"/>
                    <a:pt x="527" y="17"/>
                  </a:cubicBezTo>
                  <a:cubicBezTo>
                    <a:pt x="1" y="360"/>
                    <a:pt x="275" y="635"/>
                    <a:pt x="618" y="886"/>
                  </a:cubicBezTo>
                  <a:lnTo>
                    <a:pt x="870" y="1138"/>
                  </a:lnTo>
                  <a:cubicBezTo>
                    <a:pt x="1007" y="1298"/>
                    <a:pt x="1236" y="1229"/>
                    <a:pt x="1373" y="1389"/>
                  </a:cubicBezTo>
                  <a:cubicBezTo>
                    <a:pt x="1441" y="1481"/>
                    <a:pt x="1533" y="1549"/>
                    <a:pt x="1602" y="1641"/>
                  </a:cubicBezTo>
                  <a:cubicBezTo>
                    <a:pt x="1703" y="1618"/>
                    <a:pt x="1799" y="1608"/>
                    <a:pt x="1892" y="1608"/>
                  </a:cubicBezTo>
                  <a:cubicBezTo>
                    <a:pt x="2362" y="1608"/>
                    <a:pt x="2728" y="1873"/>
                    <a:pt x="3111" y="2121"/>
                  </a:cubicBezTo>
                  <a:cubicBezTo>
                    <a:pt x="3111" y="1755"/>
                    <a:pt x="2745" y="1321"/>
                    <a:pt x="3362" y="1115"/>
                  </a:cubicBezTo>
                  <a:cubicBezTo>
                    <a:pt x="3591" y="863"/>
                    <a:pt x="2996" y="841"/>
                    <a:pt x="3202" y="589"/>
                  </a:cubicBezTo>
                  <a:cubicBezTo>
                    <a:pt x="2905" y="315"/>
                    <a:pt x="2493" y="292"/>
                    <a:pt x="2105" y="177"/>
                  </a:cubicBezTo>
                  <a:cubicBezTo>
                    <a:pt x="2036" y="219"/>
                    <a:pt x="1967" y="233"/>
                    <a:pt x="1899" y="233"/>
                  </a:cubicBezTo>
                  <a:cubicBezTo>
                    <a:pt x="1739" y="233"/>
                    <a:pt x="1579" y="155"/>
                    <a:pt x="1419" y="155"/>
                  </a:cubicBezTo>
                  <a:cubicBezTo>
                    <a:pt x="1236" y="109"/>
                    <a:pt x="1030" y="86"/>
                    <a:pt x="847" y="17"/>
                  </a:cubicBezTo>
                  <a:cubicBezTo>
                    <a:pt x="790" y="6"/>
                    <a:pt x="738" y="0"/>
                    <a:pt x="687" y="0"/>
                  </a:cubicBezTo>
                  <a:close/>
                </a:path>
              </a:pathLst>
            </a:custGeom>
            <a:solidFill>
              <a:srgbClr val="C3477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42" name="Google Shape;11942;p117"/>
            <p:cNvSpPr/>
            <p:nvPr/>
          </p:nvSpPr>
          <p:spPr>
            <a:xfrm>
              <a:off x="3509850" y="5300425"/>
              <a:ext cx="32050" cy="9425"/>
            </a:xfrm>
            <a:custGeom>
              <a:avLst/>
              <a:gdLst/>
              <a:ahLst/>
              <a:cxnLst/>
              <a:rect l="l" t="t" r="r" b="b"/>
              <a:pathLst>
                <a:path w="1282" h="377" extrusionOk="0">
                  <a:moveTo>
                    <a:pt x="643" y="1"/>
                  </a:moveTo>
                  <a:cubicBezTo>
                    <a:pt x="480" y="1"/>
                    <a:pt x="312" y="22"/>
                    <a:pt x="148" y="22"/>
                  </a:cubicBezTo>
                  <a:cubicBezTo>
                    <a:pt x="98" y="22"/>
                    <a:pt x="49" y="20"/>
                    <a:pt x="1" y="15"/>
                  </a:cubicBezTo>
                  <a:lnTo>
                    <a:pt x="1" y="15"/>
                  </a:lnTo>
                  <a:cubicBezTo>
                    <a:pt x="183" y="289"/>
                    <a:pt x="481" y="244"/>
                    <a:pt x="755" y="267"/>
                  </a:cubicBezTo>
                  <a:cubicBezTo>
                    <a:pt x="839" y="334"/>
                    <a:pt x="947" y="376"/>
                    <a:pt x="1053" y="376"/>
                  </a:cubicBezTo>
                  <a:cubicBezTo>
                    <a:pt x="1092" y="376"/>
                    <a:pt x="1130" y="370"/>
                    <a:pt x="1167" y="358"/>
                  </a:cubicBezTo>
                  <a:cubicBezTo>
                    <a:pt x="1212" y="312"/>
                    <a:pt x="1235" y="289"/>
                    <a:pt x="1281" y="244"/>
                  </a:cubicBezTo>
                  <a:cubicBezTo>
                    <a:pt x="1092" y="43"/>
                    <a:pt x="872" y="1"/>
                    <a:pt x="643" y="1"/>
                  </a:cubicBezTo>
                  <a:close/>
                </a:path>
              </a:pathLst>
            </a:custGeom>
            <a:solidFill>
              <a:srgbClr val="C0416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43" name="Google Shape;11943;p117"/>
            <p:cNvSpPr/>
            <p:nvPr/>
          </p:nvSpPr>
          <p:spPr>
            <a:xfrm>
              <a:off x="3539000" y="5303950"/>
              <a:ext cx="27475" cy="9450"/>
            </a:xfrm>
            <a:custGeom>
              <a:avLst/>
              <a:gdLst/>
              <a:ahLst/>
              <a:cxnLst/>
              <a:rect l="l" t="t" r="r" b="b"/>
              <a:pathLst>
                <a:path w="1099" h="378" extrusionOk="0">
                  <a:moveTo>
                    <a:pt x="482" y="0"/>
                  </a:moveTo>
                  <a:cubicBezTo>
                    <a:pt x="357" y="0"/>
                    <a:pt x="231" y="33"/>
                    <a:pt x="115" y="103"/>
                  </a:cubicBezTo>
                  <a:lnTo>
                    <a:pt x="92" y="126"/>
                  </a:lnTo>
                  <a:cubicBezTo>
                    <a:pt x="69" y="126"/>
                    <a:pt x="46" y="148"/>
                    <a:pt x="24" y="194"/>
                  </a:cubicBezTo>
                  <a:cubicBezTo>
                    <a:pt x="1" y="240"/>
                    <a:pt x="24" y="309"/>
                    <a:pt x="115" y="331"/>
                  </a:cubicBezTo>
                  <a:lnTo>
                    <a:pt x="847" y="377"/>
                  </a:lnTo>
                  <a:lnTo>
                    <a:pt x="1098" y="354"/>
                  </a:lnTo>
                  <a:cubicBezTo>
                    <a:pt x="962" y="127"/>
                    <a:pt x="725" y="0"/>
                    <a:pt x="482" y="0"/>
                  </a:cubicBezTo>
                  <a:close/>
                </a:path>
              </a:pathLst>
            </a:custGeom>
            <a:solidFill>
              <a:srgbClr val="C0416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44" name="Google Shape;11944;p117"/>
            <p:cNvSpPr/>
            <p:nvPr/>
          </p:nvSpPr>
          <p:spPr>
            <a:xfrm>
              <a:off x="3528725" y="5307075"/>
              <a:ext cx="13175" cy="5825"/>
            </a:xfrm>
            <a:custGeom>
              <a:avLst/>
              <a:gdLst/>
              <a:ahLst/>
              <a:cxnLst/>
              <a:rect l="l" t="t" r="r" b="b"/>
              <a:pathLst>
                <a:path w="527" h="233" extrusionOk="0">
                  <a:moveTo>
                    <a:pt x="0" y="1"/>
                  </a:moveTo>
                  <a:cubicBezTo>
                    <a:pt x="103" y="144"/>
                    <a:pt x="279" y="233"/>
                    <a:pt x="463" y="233"/>
                  </a:cubicBezTo>
                  <a:cubicBezTo>
                    <a:pt x="484" y="233"/>
                    <a:pt x="505" y="232"/>
                    <a:pt x="526" y="229"/>
                  </a:cubicBezTo>
                  <a:lnTo>
                    <a:pt x="503" y="1"/>
                  </a:lnTo>
                  <a:close/>
                </a:path>
              </a:pathLst>
            </a:custGeom>
            <a:solidFill>
              <a:srgbClr val="B33A6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45" name="Google Shape;11945;p117"/>
            <p:cNvSpPr/>
            <p:nvPr/>
          </p:nvSpPr>
          <p:spPr>
            <a:xfrm>
              <a:off x="3341200" y="5212750"/>
              <a:ext cx="100650" cy="44050"/>
            </a:xfrm>
            <a:custGeom>
              <a:avLst/>
              <a:gdLst/>
              <a:ahLst/>
              <a:cxnLst/>
              <a:rect l="l" t="t" r="r" b="b"/>
              <a:pathLst>
                <a:path w="4026" h="1762" extrusionOk="0">
                  <a:moveTo>
                    <a:pt x="1236" y="1"/>
                  </a:moveTo>
                  <a:cubicBezTo>
                    <a:pt x="1058" y="214"/>
                    <a:pt x="844" y="255"/>
                    <a:pt x="621" y="255"/>
                  </a:cubicBezTo>
                  <a:cubicBezTo>
                    <a:pt x="479" y="255"/>
                    <a:pt x="334" y="238"/>
                    <a:pt x="192" y="238"/>
                  </a:cubicBezTo>
                  <a:cubicBezTo>
                    <a:pt x="127" y="238"/>
                    <a:pt x="63" y="242"/>
                    <a:pt x="1" y="252"/>
                  </a:cubicBezTo>
                  <a:cubicBezTo>
                    <a:pt x="961" y="824"/>
                    <a:pt x="1967" y="1327"/>
                    <a:pt x="2996" y="1761"/>
                  </a:cubicBezTo>
                  <a:cubicBezTo>
                    <a:pt x="2745" y="1167"/>
                    <a:pt x="2745" y="1167"/>
                    <a:pt x="3248" y="1007"/>
                  </a:cubicBezTo>
                  <a:cubicBezTo>
                    <a:pt x="3522" y="984"/>
                    <a:pt x="3842" y="1030"/>
                    <a:pt x="4025" y="755"/>
                  </a:cubicBezTo>
                  <a:cubicBezTo>
                    <a:pt x="3660" y="412"/>
                    <a:pt x="3156" y="481"/>
                    <a:pt x="2768" y="206"/>
                  </a:cubicBezTo>
                  <a:cubicBezTo>
                    <a:pt x="2653" y="254"/>
                    <a:pt x="2543" y="273"/>
                    <a:pt x="2435" y="273"/>
                  </a:cubicBezTo>
                  <a:cubicBezTo>
                    <a:pt x="2025" y="273"/>
                    <a:pt x="1652" y="1"/>
                    <a:pt x="1236" y="1"/>
                  </a:cubicBezTo>
                  <a:close/>
                </a:path>
              </a:pathLst>
            </a:custGeom>
            <a:solidFill>
              <a:srgbClr val="BB396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46" name="Google Shape;11946;p117"/>
            <p:cNvSpPr/>
            <p:nvPr/>
          </p:nvSpPr>
          <p:spPr>
            <a:xfrm>
              <a:off x="3422375" y="5262975"/>
              <a:ext cx="12600" cy="6400"/>
            </a:xfrm>
            <a:custGeom>
              <a:avLst/>
              <a:gdLst/>
              <a:ahLst/>
              <a:cxnLst/>
              <a:rect l="l" t="t" r="r" b="b"/>
              <a:pathLst>
                <a:path w="504" h="256" extrusionOk="0">
                  <a:moveTo>
                    <a:pt x="63" y="0"/>
                  </a:moveTo>
                  <a:cubicBezTo>
                    <a:pt x="42" y="0"/>
                    <a:pt x="22" y="2"/>
                    <a:pt x="1" y="4"/>
                  </a:cubicBezTo>
                  <a:lnTo>
                    <a:pt x="1" y="255"/>
                  </a:lnTo>
                  <a:lnTo>
                    <a:pt x="504" y="255"/>
                  </a:lnTo>
                  <a:cubicBezTo>
                    <a:pt x="401" y="91"/>
                    <a:pt x="243" y="0"/>
                    <a:pt x="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47" name="Google Shape;11947;p117"/>
            <p:cNvSpPr/>
            <p:nvPr/>
          </p:nvSpPr>
          <p:spPr>
            <a:xfrm>
              <a:off x="3039950" y="4819750"/>
              <a:ext cx="38325" cy="48325"/>
            </a:xfrm>
            <a:custGeom>
              <a:avLst/>
              <a:gdLst/>
              <a:ahLst/>
              <a:cxnLst/>
              <a:rect l="l" t="t" r="r" b="b"/>
              <a:pathLst>
                <a:path w="1533" h="1933" extrusionOk="0">
                  <a:moveTo>
                    <a:pt x="309" y="0"/>
                  </a:moveTo>
                  <a:cubicBezTo>
                    <a:pt x="192" y="0"/>
                    <a:pt x="78" y="61"/>
                    <a:pt x="23" y="171"/>
                  </a:cubicBezTo>
                  <a:cubicBezTo>
                    <a:pt x="160" y="308"/>
                    <a:pt x="160" y="537"/>
                    <a:pt x="23" y="674"/>
                  </a:cubicBezTo>
                  <a:cubicBezTo>
                    <a:pt x="0" y="766"/>
                    <a:pt x="0" y="834"/>
                    <a:pt x="23" y="926"/>
                  </a:cubicBezTo>
                  <a:cubicBezTo>
                    <a:pt x="114" y="994"/>
                    <a:pt x="183" y="1109"/>
                    <a:pt x="252" y="1177"/>
                  </a:cubicBezTo>
                  <a:cubicBezTo>
                    <a:pt x="412" y="1429"/>
                    <a:pt x="480" y="1772"/>
                    <a:pt x="755" y="1932"/>
                  </a:cubicBezTo>
                  <a:cubicBezTo>
                    <a:pt x="1532" y="1749"/>
                    <a:pt x="1418" y="1223"/>
                    <a:pt x="1258" y="674"/>
                  </a:cubicBezTo>
                  <a:cubicBezTo>
                    <a:pt x="1166" y="606"/>
                    <a:pt x="1098" y="514"/>
                    <a:pt x="1029" y="423"/>
                  </a:cubicBezTo>
                  <a:lnTo>
                    <a:pt x="526" y="80"/>
                  </a:lnTo>
                  <a:cubicBezTo>
                    <a:pt x="463" y="26"/>
                    <a:pt x="386" y="0"/>
                    <a:pt x="3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48" name="Google Shape;11948;p117"/>
            <p:cNvSpPr/>
            <p:nvPr/>
          </p:nvSpPr>
          <p:spPr>
            <a:xfrm>
              <a:off x="3058800" y="4837175"/>
              <a:ext cx="22325" cy="30900"/>
            </a:xfrm>
            <a:custGeom>
              <a:avLst/>
              <a:gdLst/>
              <a:ahLst/>
              <a:cxnLst/>
              <a:rect l="l" t="t" r="r" b="b"/>
              <a:pathLst>
                <a:path w="893" h="1236" extrusionOk="0">
                  <a:moveTo>
                    <a:pt x="504" y="0"/>
                  </a:moveTo>
                  <a:cubicBezTo>
                    <a:pt x="458" y="115"/>
                    <a:pt x="367" y="252"/>
                    <a:pt x="389" y="343"/>
                  </a:cubicBezTo>
                  <a:cubicBezTo>
                    <a:pt x="595" y="801"/>
                    <a:pt x="207" y="983"/>
                    <a:pt x="1" y="1235"/>
                  </a:cubicBezTo>
                  <a:lnTo>
                    <a:pt x="755" y="1235"/>
                  </a:lnTo>
                  <a:cubicBezTo>
                    <a:pt x="893" y="1098"/>
                    <a:pt x="893" y="869"/>
                    <a:pt x="755" y="732"/>
                  </a:cubicBezTo>
                  <a:cubicBezTo>
                    <a:pt x="710" y="480"/>
                    <a:pt x="778" y="160"/>
                    <a:pt x="5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49" name="Google Shape;11949;p117"/>
            <p:cNvSpPr/>
            <p:nvPr/>
          </p:nvSpPr>
          <p:spPr>
            <a:xfrm>
              <a:off x="3040525" y="4824025"/>
              <a:ext cx="6300" cy="12600"/>
            </a:xfrm>
            <a:custGeom>
              <a:avLst/>
              <a:gdLst/>
              <a:ahLst/>
              <a:cxnLst/>
              <a:rect l="l" t="t" r="r" b="b"/>
              <a:pathLst>
                <a:path w="252" h="504" extrusionOk="0">
                  <a:moveTo>
                    <a:pt x="0" y="0"/>
                  </a:moveTo>
                  <a:cubicBezTo>
                    <a:pt x="0" y="183"/>
                    <a:pt x="0" y="343"/>
                    <a:pt x="0" y="503"/>
                  </a:cubicBezTo>
                  <a:cubicBezTo>
                    <a:pt x="229" y="343"/>
                    <a:pt x="252" y="183"/>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50" name="Google Shape;11950;p117"/>
            <p:cNvSpPr/>
            <p:nvPr/>
          </p:nvSpPr>
          <p:spPr>
            <a:xfrm>
              <a:off x="3040525" y="4842875"/>
              <a:ext cx="5725" cy="6325"/>
            </a:xfrm>
            <a:custGeom>
              <a:avLst/>
              <a:gdLst/>
              <a:ahLst/>
              <a:cxnLst/>
              <a:rect l="l" t="t" r="r" b="b"/>
              <a:pathLst>
                <a:path w="229" h="253" extrusionOk="0">
                  <a:moveTo>
                    <a:pt x="0" y="1"/>
                  </a:moveTo>
                  <a:lnTo>
                    <a:pt x="229" y="252"/>
                  </a:ln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51" name="Google Shape;11951;p117"/>
            <p:cNvSpPr/>
            <p:nvPr/>
          </p:nvSpPr>
          <p:spPr>
            <a:xfrm>
              <a:off x="3228600" y="5137300"/>
              <a:ext cx="6300" cy="6300"/>
            </a:xfrm>
            <a:custGeom>
              <a:avLst/>
              <a:gdLst/>
              <a:ahLst/>
              <a:cxnLst/>
              <a:rect l="l" t="t" r="r" b="b"/>
              <a:pathLst>
                <a:path w="252" h="252" extrusionOk="0">
                  <a:moveTo>
                    <a:pt x="0" y="0"/>
                  </a:moveTo>
                  <a:lnTo>
                    <a:pt x="252" y="252"/>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52" name="Google Shape;11952;p117"/>
            <p:cNvSpPr/>
            <p:nvPr/>
          </p:nvSpPr>
          <p:spPr>
            <a:xfrm>
              <a:off x="3434950" y="5269350"/>
              <a:ext cx="6325" cy="5750"/>
            </a:xfrm>
            <a:custGeom>
              <a:avLst/>
              <a:gdLst/>
              <a:ahLst/>
              <a:cxnLst/>
              <a:rect l="l" t="t" r="r" b="b"/>
              <a:pathLst>
                <a:path w="253" h="230" extrusionOk="0">
                  <a:moveTo>
                    <a:pt x="1" y="0"/>
                  </a:moveTo>
                  <a:cubicBezTo>
                    <a:pt x="92" y="92"/>
                    <a:pt x="161" y="160"/>
                    <a:pt x="253" y="229"/>
                  </a:cubicBezTo>
                  <a:cubicBezTo>
                    <a:pt x="161" y="160"/>
                    <a:pt x="92" y="69"/>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53" name="Google Shape;11953;p117"/>
            <p:cNvSpPr/>
            <p:nvPr/>
          </p:nvSpPr>
          <p:spPr>
            <a:xfrm>
              <a:off x="4309050" y="4182450"/>
              <a:ext cx="153800" cy="340900"/>
            </a:xfrm>
            <a:custGeom>
              <a:avLst/>
              <a:gdLst/>
              <a:ahLst/>
              <a:cxnLst/>
              <a:rect l="l" t="t" r="r" b="b"/>
              <a:pathLst>
                <a:path w="6152" h="13636" extrusionOk="0">
                  <a:moveTo>
                    <a:pt x="655" y="1"/>
                  </a:moveTo>
                  <a:cubicBezTo>
                    <a:pt x="635" y="1"/>
                    <a:pt x="615" y="3"/>
                    <a:pt x="595" y="7"/>
                  </a:cubicBezTo>
                  <a:cubicBezTo>
                    <a:pt x="389" y="53"/>
                    <a:pt x="206" y="167"/>
                    <a:pt x="69" y="327"/>
                  </a:cubicBezTo>
                  <a:cubicBezTo>
                    <a:pt x="0" y="601"/>
                    <a:pt x="46" y="876"/>
                    <a:pt x="183" y="1105"/>
                  </a:cubicBezTo>
                  <a:cubicBezTo>
                    <a:pt x="229" y="1219"/>
                    <a:pt x="274" y="1310"/>
                    <a:pt x="343" y="1402"/>
                  </a:cubicBezTo>
                  <a:cubicBezTo>
                    <a:pt x="572" y="1836"/>
                    <a:pt x="983" y="2179"/>
                    <a:pt x="1143" y="2682"/>
                  </a:cubicBezTo>
                  <a:cubicBezTo>
                    <a:pt x="1692" y="4146"/>
                    <a:pt x="2195" y="5632"/>
                    <a:pt x="2790" y="7073"/>
                  </a:cubicBezTo>
                  <a:cubicBezTo>
                    <a:pt x="2858" y="7164"/>
                    <a:pt x="2973" y="7210"/>
                    <a:pt x="3110" y="7210"/>
                  </a:cubicBezTo>
                  <a:cubicBezTo>
                    <a:pt x="3727" y="6890"/>
                    <a:pt x="3316" y="6387"/>
                    <a:pt x="3384" y="5929"/>
                  </a:cubicBezTo>
                  <a:lnTo>
                    <a:pt x="3384" y="5929"/>
                  </a:lnTo>
                  <a:cubicBezTo>
                    <a:pt x="3773" y="7896"/>
                    <a:pt x="4894" y="9657"/>
                    <a:pt x="5054" y="11692"/>
                  </a:cubicBezTo>
                  <a:cubicBezTo>
                    <a:pt x="5099" y="12149"/>
                    <a:pt x="5305" y="12561"/>
                    <a:pt x="5648" y="12881"/>
                  </a:cubicBezTo>
                  <a:cubicBezTo>
                    <a:pt x="5968" y="13041"/>
                    <a:pt x="5831" y="13498"/>
                    <a:pt x="6151" y="13635"/>
                  </a:cubicBezTo>
                  <a:cubicBezTo>
                    <a:pt x="6083" y="12881"/>
                    <a:pt x="6151" y="12080"/>
                    <a:pt x="5762" y="11372"/>
                  </a:cubicBezTo>
                  <a:cubicBezTo>
                    <a:pt x="5671" y="11212"/>
                    <a:pt x="5671" y="11052"/>
                    <a:pt x="5762" y="10891"/>
                  </a:cubicBezTo>
                  <a:cubicBezTo>
                    <a:pt x="5831" y="10754"/>
                    <a:pt x="5831" y="10571"/>
                    <a:pt x="5762" y="10411"/>
                  </a:cubicBezTo>
                  <a:cubicBezTo>
                    <a:pt x="5237" y="9725"/>
                    <a:pt x="5259" y="8879"/>
                    <a:pt x="5008" y="8102"/>
                  </a:cubicBezTo>
                  <a:cubicBezTo>
                    <a:pt x="4848" y="7622"/>
                    <a:pt x="4528" y="7256"/>
                    <a:pt x="4413" y="6775"/>
                  </a:cubicBezTo>
                  <a:cubicBezTo>
                    <a:pt x="4299" y="6204"/>
                    <a:pt x="4093" y="5655"/>
                    <a:pt x="3842" y="5152"/>
                  </a:cubicBezTo>
                  <a:cubicBezTo>
                    <a:pt x="3544" y="4672"/>
                    <a:pt x="3704" y="3986"/>
                    <a:pt x="3201" y="3597"/>
                  </a:cubicBezTo>
                  <a:cubicBezTo>
                    <a:pt x="3201" y="2888"/>
                    <a:pt x="2698" y="2614"/>
                    <a:pt x="2150" y="2362"/>
                  </a:cubicBezTo>
                  <a:cubicBezTo>
                    <a:pt x="1921" y="2065"/>
                    <a:pt x="1967" y="1608"/>
                    <a:pt x="1646" y="1356"/>
                  </a:cubicBezTo>
                  <a:cubicBezTo>
                    <a:pt x="1189" y="1310"/>
                    <a:pt x="1532" y="716"/>
                    <a:pt x="1143" y="601"/>
                  </a:cubicBezTo>
                  <a:cubicBezTo>
                    <a:pt x="983" y="487"/>
                    <a:pt x="1029" y="236"/>
                    <a:pt x="892" y="98"/>
                  </a:cubicBezTo>
                  <a:cubicBezTo>
                    <a:pt x="835" y="42"/>
                    <a:pt x="748" y="1"/>
                    <a:pt x="6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54" name="Google Shape;11954;p117"/>
            <p:cNvSpPr/>
            <p:nvPr/>
          </p:nvSpPr>
          <p:spPr>
            <a:xfrm>
              <a:off x="4350200" y="4216350"/>
              <a:ext cx="12600" cy="25175"/>
            </a:xfrm>
            <a:custGeom>
              <a:avLst/>
              <a:gdLst/>
              <a:ahLst/>
              <a:cxnLst/>
              <a:rect l="l" t="t" r="r" b="b"/>
              <a:pathLst>
                <a:path w="504" h="1007" extrusionOk="0">
                  <a:moveTo>
                    <a:pt x="0" y="0"/>
                  </a:moveTo>
                  <a:cubicBezTo>
                    <a:pt x="0" y="389"/>
                    <a:pt x="183" y="755"/>
                    <a:pt x="504" y="1006"/>
                  </a:cubicBezTo>
                  <a:cubicBezTo>
                    <a:pt x="504" y="778"/>
                    <a:pt x="481" y="503"/>
                    <a:pt x="481" y="252"/>
                  </a:cubicBezTo>
                  <a:cubicBezTo>
                    <a:pt x="412" y="160"/>
                    <a:pt x="298" y="92"/>
                    <a:pt x="229" y="0"/>
                  </a:cubicBezTo>
                  <a:close/>
                </a:path>
              </a:pathLst>
            </a:custGeom>
            <a:solidFill>
              <a:srgbClr val="C84E7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55" name="Google Shape;11955;p117"/>
            <p:cNvSpPr/>
            <p:nvPr/>
          </p:nvSpPr>
          <p:spPr>
            <a:xfrm>
              <a:off x="4355925" y="4216350"/>
              <a:ext cx="6300" cy="6875"/>
            </a:xfrm>
            <a:custGeom>
              <a:avLst/>
              <a:gdLst/>
              <a:ahLst/>
              <a:cxnLst/>
              <a:rect l="l" t="t" r="r" b="b"/>
              <a:pathLst>
                <a:path w="252" h="275" extrusionOk="0">
                  <a:moveTo>
                    <a:pt x="252" y="274"/>
                  </a:moveTo>
                  <a:lnTo>
                    <a:pt x="0" y="0"/>
                  </a:lnTo>
                  <a:close/>
                </a:path>
              </a:pathLst>
            </a:custGeom>
            <a:solidFill>
              <a:srgbClr val="B83A6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56" name="Google Shape;11956;p117"/>
            <p:cNvSpPr/>
            <p:nvPr/>
          </p:nvSpPr>
          <p:spPr>
            <a:xfrm>
              <a:off x="4233575" y="4092850"/>
              <a:ext cx="94925" cy="100000"/>
            </a:xfrm>
            <a:custGeom>
              <a:avLst/>
              <a:gdLst/>
              <a:ahLst/>
              <a:cxnLst/>
              <a:rect l="l" t="t" r="r" b="b"/>
              <a:pathLst>
                <a:path w="3797" h="4000" extrusionOk="0">
                  <a:moveTo>
                    <a:pt x="462" y="0"/>
                  </a:moveTo>
                  <a:cubicBezTo>
                    <a:pt x="291" y="0"/>
                    <a:pt x="139" y="100"/>
                    <a:pt x="24" y="344"/>
                  </a:cubicBezTo>
                  <a:cubicBezTo>
                    <a:pt x="1" y="458"/>
                    <a:pt x="24" y="573"/>
                    <a:pt x="46" y="687"/>
                  </a:cubicBezTo>
                  <a:cubicBezTo>
                    <a:pt x="161" y="870"/>
                    <a:pt x="321" y="1007"/>
                    <a:pt x="435" y="1190"/>
                  </a:cubicBezTo>
                  <a:cubicBezTo>
                    <a:pt x="504" y="1281"/>
                    <a:pt x="549" y="1350"/>
                    <a:pt x="618" y="1464"/>
                  </a:cubicBezTo>
                  <a:cubicBezTo>
                    <a:pt x="664" y="1556"/>
                    <a:pt x="710" y="1647"/>
                    <a:pt x="778" y="1739"/>
                  </a:cubicBezTo>
                  <a:cubicBezTo>
                    <a:pt x="1281" y="2310"/>
                    <a:pt x="1487" y="3065"/>
                    <a:pt x="2150" y="3499"/>
                  </a:cubicBezTo>
                  <a:cubicBezTo>
                    <a:pt x="2242" y="3591"/>
                    <a:pt x="2333" y="3660"/>
                    <a:pt x="2402" y="3728"/>
                  </a:cubicBezTo>
                  <a:cubicBezTo>
                    <a:pt x="2493" y="3797"/>
                    <a:pt x="2585" y="3865"/>
                    <a:pt x="2676" y="3911"/>
                  </a:cubicBezTo>
                  <a:cubicBezTo>
                    <a:pt x="2749" y="3971"/>
                    <a:pt x="2834" y="4000"/>
                    <a:pt x="2921" y="4000"/>
                  </a:cubicBezTo>
                  <a:cubicBezTo>
                    <a:pt x="3000" y="4000"/>
                    <a:pt x="3081" y="3977"/>
                    <a:pt x="3156" y="3934"/>
                  </a:cubicBezTo>
                  <a:cubicBezTo>
                    <a:pt x="3175" y="3936"/>
                    <a:pt x="3193" y="3937"/>
                    <a:pt x="3212" y="3937"/>
                  </a:cubicBezTo>
                  <a:cubicBezTo>
                    <a:pt x="3380" y="3937"/>
                    <a:pt x="3557" y="3847"/>
                    <a:pt x="3659" y="3682"/>
                  </a:cubicBezTo>
                  <a:cubicBezTo>
                    <a:pt x="3797" y="3362"/>
                    <a:pt x="3522" y="3179"/>
                    <a:pt x="3408" y="2928"/>
                  </a:cubicBezTo>
                  <a:cubicBezTo>
                    <a:pt x="3316" y="2859"/>
                    <a:pt x="3225" y="2768"/>
                    <a:pt x="3156" y="2676"/>
                  </a:cubicBezTo>
                  <a:cubicBezTo>
                    <a:pt x="2768" y="1945"/>
                    <a:pt x="2379" y="1236"/>
                    <a:pt x="1578" y="870"/>
                  </a:cubicBezTo>
                  <a:cubicBezTo>
                    <a:pt x="1304" y="733"/>
                    <a:pt x="1121" y="412"/>
                    <a:pt x="892" y="161"/>
                  </a:cubicBezTo>
                  <a:cubicBezTo>
                    <a:pt x="742" y="61"/>
                    <a:pt x="596" y="0"/>
                    <a:pt x="4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57" name="Google Shape;11957;p117"/>
            <p:cNvSpPr/>
            <p:nvPr/>
          </p:nvSpPr>
          <p:spPr>
            <a:xfrm>
              <a:off x="4143250" y="4021725"/>
              <a:ext cx="112650" cy="88300"/>
            </a:xfrm>
            <a:custGeom>
              <a:avLst/>
              <a:gdLst/>
              <a:ahLst/>
              <a:cxnLst/>
              <a:rect l="l" t="t" r="r" b="b"/>
              <a:pathLst>
                <a:path w="4506" h="3532" extrusionOk="0">
                  <a:moveTo>
                    <a:pt x="134" y="0"/>
                  </a:moveTo>
                  <a:cubicBezTo>
                    <a:pt x="90" y="0"/>
                    <a:pt x="46" y="3"/>
                    <a:pt x="1" y="10"/>
                  </a:cubicBezTo>
                  <a:cubicBezTo>
                    <a:pt x="435" y="925"/>
                    <a:pt x="1258" y="1451"/>
                    <a:pt x="1967" y="2114"/>
                  </a:cubicBezTo>
                  <a:cubicBezTo>
                    <a:pt x="2516" y="2640"/>
                    <a:pt x="2882" y="3418"/>
                    <a:pt x="3751" y="3532"/>
                  </a:cubicBezTo>
                  <a:cubicBezTo>
                    <a:pt x="3911" y="3052"/>
                    <a:pt x="3911" y="3052"/>
                    <a:pt x="4505" y="3029"/>
                  </a:cubicBezTo>
                  <a:cubicBezTo>
                    <a:pt x="4368" y="2594"/>
                    <a:pt x="3819" y="2571"/>
                    <a:pt x="3614" y="2206"/>
                  </a:cubicBezTo>
                  <a:cubicBezTo>
                    <a:pt x="3088" y="1222"/>
                    <a:pt x="2150" y="765"/>
                    <a:pt x="1258" y="262"/>
                  </a:cubicBezTo>
                  <a:cubicBezTo>
                    <a:pt x="869" y="241"/>
                    <a:pt x="516" y="0"/>
                    <a:pt x="134" y="0"/>
                  </a:cubicBezTo>
                  <a:close/>
                </a:path>
              </a:pathLst>
            </a:custGeom>
            <a:solidFill>
              <a:srgbClr val="CA4F7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58" name="Google Shape;11958;p117"/>
            <p:cNvSpPr/>
            <p:nvPr/>
          </p:nvSpPr>
          <p:spPr>
            <a:xfrm>
              <a:off x="4333050" y="4197475"/>
              <a:ext cx="17175" cy="18900"/>
            </a:xfrm>
            <a:custGeom>
              <a:avLst/>
              <a:gdLst/>
              <a:ahLst/>
              <a:cxnLst/>
              <a:rect l="l" t="t" r="r" b="b"/>
              <a:pathLst>
                <a:path w="687" h="756" extrusionOk="0">
                  <a:moveTo>
                    <a:pt x="183" y="0"/>
                  </a:moveTo>
                  <a:cubicBezTo>
                    <a:pt x="206" y="161"/>
                    <a:pt x="343" y="298"/>
                    <a:pt x="229" y="458"/>
                  </a:cubicBezTo>
                  <a:cubicBezTo>
                    <a:pt x="0" y="755"/>
                    <a:pt x="252" y="755"/>
                    <a:pt x="435" y="755"/>
                  </a:cubicBezTo>
                  <a:lnTo>
                    <a:pt x="686" y="755"/>
                  </a:lnTo>
                  <a:cubicBezTo>
                    <a:pt x="641" y="161"/>
                    <a:pt x="641" y="161"/>
                    <a:pt x="183" y="0"/>
                  </a:cubicBezTo>
                  <a:close/>
                </a:path>
              </a:pathLst>
            </a:custGeom>
            <a:solidFill>
              <a:srgbClr val="C84E7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59" name="Google Shape;11959;p117"/>
            <p:cNvSpPr/>
            <p:nvPr/>
          </p:nvSpPr>
          <p:spPr>
            <a:xfrm>
              <a:off x="4318750" y="4166600"/>
              <a:ext cx="12600" cy="18325"/>
            </a:xfrm>
            <a:custGeom>
              <a:avLst/>
              <a:gdLst/>
              <a:ahLst/>
              <a:cxnLst/>
              <a:rect l="l" t="t" r="r" b="b"/>
              <a:pathLst>
                <a:path w="504" h="733" extrusionOk="0">
                  <a:moveTo>
                    <a:pt x="1" y="1"/>
                  </a:moveTo>
                  <a:lnTo>
                    <a:pt x="1" y="1"/>
                  </a:lnTo>
                  <a:cubicBezTo>
                    <a:pt x="24" y="252"/>
                    <a:pt x="92" y="504"/>
                    <a:pt x="252" y="732"/>
                  </a:cubicBezTo>
                  <a:lnTo>
                    <a:pt x="504" y="732"/>
                  </a:lnTo>
                  <a:cubicBezTo>
                    <a:pt x="504" y="412"/>
                    <a:pt x="298" y="92"/>
                    <a:pt x="1" y="1"/>
                  </a:cubicBezTo>
                  <a:close/>
                </a:path>
              </a:pathLst>
            </a:custGeom>
            <a:solidFill>
              <a:srgbClr val="C84E7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60" name="Google Shape;11960;p117"/>
            <p:cNvSpPr/>
            <p:nvPr/>
          </p:nvSpPr>
          <p:spPr>
            <a:xfrm>
              <a:off x="4330200" y="4184900"/>
              <a:ext cx="7450" cy="12600"/>
            </a:xfrm>
            <a:custGeom>
              <a:avLst/>
              <a:gdLst/>
              <a:ahLst/>
              <a:cxnLst/>
              <a:rect l="l" t="t" r="r" b="b"/>
              <a:pathLst>
                <a:path w="298" h="504" extrusionOk="0">
                  <a:moveTo>
                    <a:pt x="46" y="0"/>
                  </a:moveTo>
                  <a:lnTo>
                    <a:pt x="46" y="0"/>
                  </a:lnTo>
                  <a:cubicBezTo>
                    <a:pt x="0" y="206"/>
                    <a:pt x="114" y="412"/>
                    <a:pt x="297" y="503"/>
                  </a:cubicBezTo>
                  <a:cubicBezTo>
                    <a:pt x="297" y="298"/>
                    <a:pt x="206" y="115"/>
                    <a:pt x="46" y="0"/>
                  </a:cubicBezTo>
                  <a:close/>
                </a:path>
              </a:pathLst>
            </a:custGeom>
            <a:solidFill>
              <a:srgbClr val="C84E7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61" name="Google Shape;11961;p117"/>
            <p:cNvSpPr/>
            <p:nvPr/>
          </p:nvSpPr>
          <p:spPr>
            <a:xfrm>
              <a:off x="4312475" y="4160325"/>
              <a:ext cx="6300" cy="6300"/>
            </a:xfrm>
            <a:custGeom>
              <a:avLst/>
              <a:gdLst/>
              <a:ahLst/>
              <a:cxnLst/>
              <a:rect l="l" t="t" r="r" b="b"/>
              <a:pathLst>
                <a:path w="252" h="252" extrusionOk="0">
                  <a:moveTo>
                    <a:pt x="252" y="252"/>
                  </a:moveTo>
                  <a:lnTo>
                    <a:pt x="0" y="0"/>
                  </a:lnTo>
                  <a:close/>
                </a:path>
              </a:pathLst>
            </a:custGeom>
            <a:solidFill>
              <a:srgbClr val="C84E7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62" name="Google Shape;11962;p117"/>
            <p:cNvSpPr/>
            <p:nvPr/>
          </p:nvSpPr>
          <p:spPr>
            <a:xfrm>
              <a:off x="4123825" y="4017525"/>
              <a:ext cx="116075" cy="106800"/>
            </a:xfrm>
            <a:custGeom>
              <a:avLst/>
              <a:gdLst/>
              <a:ahLst/>
              <a:cxnLst/>
              <a:rect l="l" t="t" r="r" b="b"/>
              <a:pathLst>
                <a:path w="4643" h="4272" extrusionOk="0">
                  <a:moveTo>
                    <a:pt x="295" y="0"/>
                  </a:moveTo>
                  <a:cubicBezTo>
                    <a:pt x="196" y="0"/>
                    <a:pt x="98" y="55"/>
                    <a:pt x="0" y="224"/>
                  </a:cubicBezTo>
                  <a:cubicBezTo>
                    <a:pt x="160" y="407"/>
                    <a:pt x="320" y="590"/>
                    <a:pt x="503" y="750"/>
                  </a:cubicBezTo>
                  <a:cubicBezTo>
                    <a:pt x="1715" y="1665"/>
                    <a:pt x="2813" y="2717"/>
                    <a:pt x="3796" y="3860"/>
                  </a:cubicBezTo>
                  <a:cubicBezTo>
                    <a:pt x="3933" y="4020"/>
                    <a:pt x="4093" y="4157"/>
                    <a:pt x="4253" y="4272"/>
                  </a:cubicBezTo>
                  <a:cubicBezTo>
                    <a:pt x="4414" y="4226"/>
                    <a:pt x="4551" y="4134"/>
                    <a:pt x="4619" y="3974"/>
                  </a:cubicBezTo>
                  <a:cubicBezTo>
                    <a:pt x="4642" y="3883"/>
                    <a:pt x="4619" y="3768"/>
                    <a:pt x="4528" y="3700"/>
                  </a:cubicBezTo>
                  <a:cubicBezTo>
                    <a:pt x="4253" y="3334"/>
                    <a:pt x="3910" y="3037"/>
                    <a:pt x="3545" y="2785"/>
                  </a:cubicBezTo>
                  <a:cubicBezTo>
                    <a:pt x="3270" y="2602"/>
                    <a:pt x="3019" y="2374"/>
                    <a:pt x="2836" y="2099"/>
                  </a:cubicBezTo>
                  <a:cubicBezTo>
                    <a:pt x="2241" y="1367"/>
                    <a:pt x="1532" y="727"/>
                    <a:pt x="778" y="178"/>
                  </a:cubicBezTo>
                  <a:cubicBezTo>
                    <a:pt x="610" y="136"/>
                    <a:pt x="451" y="0"/>
                    <a:pt x="295" y="0"/>
                  </a:cubicBezTo>
                  <a:close/>
                </a:path>
              </a:pathLst>
            </a:custGeom>
            <a:solidFill>
              <a:srgbClr val="B63D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63" name="Google Shape;11963;p117"/>
            <p:cNvSpPr/>
            <p:nvPr/>
          </p:nvSpPr>
          <p:spPr>
            <a:xfrm>
              <a:off x="3798550" y="3865400"/>
              <a:ext cx="206950" cy="60700"/>
            </a:xfrm>
            <a:custGeom>
              <a:avLst/>
              <a:gdLst/>
              <a:ahLst/>
              <a:cxnLst/>
              <a:rect l="l" t="t" r="r" b="b"/>
              <a:pathLst>
                <a:path w="8278" h="2428" extrusionOk="0">
                  <a:moveTo>
                    <a:pt x="1671" y="1"/>
                  </a:moveTo>
                  <a:cubicBezTo>
                    <a:pt x="1314" y="1"/>
                    <a:pt x="955" y="23"/>
                    <a:pt x="599" y="23"/>
                  </a:cubicBezTo>
                  <a:cubicBezTo>
                    <a:pt x="537" y="23"/>
                    <a:pt x="474" y="22"/>
                    <a:pt x="412" y="21"/>
                  </a:cubicBezTo>
                  <a:cubicBezTo>
                    <a:pt x="69" y="21"/>
                    <a:pt x="46" y="272"/>
                    <a:pt x="92" y="547"/>
                  </a:cubicBezTo>
                  <a:cubicBezTo>
                    <a:pt x="115" y="615"/>
                    <a:pt x="46" y="684"/>
                    <a:pt x="0" y="753"/>
                  </a:cubicBezTo>
                  <a:cubicBezTo>
                    <a:pt x="249" y="1096"/>
                    <a:pt x="578" y="1133"/>
                    <a:pt x="917" y="1133"/>
                  </a:cubicBezTo>
                  <a:cubicBezTo>
                    <a:pt x="1008" y="1133"/>
                    <a:pt x="1100" y="1130"/>
                    <a:pt x="1191" y="1130"/>
                  </a:cubicBezTo>
                  <a:cubicBezTo>
                    <a:pt x="1414" y="1130"/>
                    <a:pt x="1634" y="1146"/>
                    <a:pt x="1830" y="1256"/>
                  </a:cubicBezTo>
                  <a:cubicBezTo>
                    <a:pt x="2058" y="1256"/>
                    <a:pt x="2287" y="1278"/>
                    <a:pt x="2516" y="1347"/>
                  </a:cubicBezTo>
                  <a:cubicBezTo>
                    <a:pt x="2549" y="1354"/>
                    <a:pt x="2582" y="1357"/>
                    <a:pt x="2616" y="1357"/>
                  </a:cubicBezTo>
                  <a:cubicBezTo>
                    <a:pt x="2697" y="1357"/>
                    <a:pt x="2778" y="1340"/>
                    <a:pt x="2859" y="1324"/>
                  </a:cubicBezTo>
                  <a:cubicBezTo>
                    <a:pt x="3384" y="1416"/>
                    <a:pt x="3888" y="1644"/>
                    <a:pt x="4413" y="1759"/>
                  </a:cubicBezTo>
                  <a:cubicBezTo>
                    <a:pt x="5379" y="1983"/>
                    <a:pt x="6305" y="2428"/>
                    <a:pt x="7290" y="2428"/>
                  </a:cubicBezTo>
                  <a:cubicBezTo>
                    <a:pt x="7612" y="2428"/>
                    <a:pt x="7940" y="2380"/>
                    <a:pt x="8278" y="2262"/>
                  </a:cubicBezTo>
                  <a:cubicBezTo>
                    <a:pt x="8095" y="1782"/>
                    <a:pt x="7638" y="1759"/>
                    <a:pt x="7272" y="1644"/>
                  </a:cubicBezTo>
                  <a:cubicBezTo>
                    <a:pt x="6334" y="1324"/>
                    <a:pt x="5397" y="1027"/>
                    <a:pt x="4459" y="707"/>
                  </a:cubicBezTo>
                  <a:cubicBezTo>
                    <a:pt x="4185" y="638"/>
                    <a:pt x="3933" y="478"/>
                    <a:pt x="3750" y="249"/>
                  </a:cubicBezTo>
                  <a:cubicBezTo>
                    <a:pt x="3683" y="256"/>
                    <a:pt x="3616" y="258"/>
                    <a:pt x="3549" y="258"/>
                  </a:cubicBezTo>
                  <a:cubicBezTo>
                    <a:pt x="3366" y="258"/>
                    <a:pt x="3186" y="237"/>
                    <a:pt x="3019" y="204"/>
                  </a:cubicBezTo>
                  <a:cubicBezTo>
                    <a:pt x="2579" y="37"/>
                    <a:pt x="2126" y="1"/>
                    <a:pt x="1671" y="1"/>
                  </a:cubicBezTo>
                  <a:close/>
                </a:path>
              </a:pathLst>
            </a:custGeom>
            <a:solidFill>
              <a:srgbClr val="EDA6B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64" name="Google Shape;11964;p117"/>
            <p:cNvSpPr/>
            <p:nvPr/>
          </p:nvSpPr>
          <p:spPr>
            <a:xfrm>
              <a:off x="3620175" y="3875750"/>
              <a:ext cx="249275" cy="26775"/>
            </a:xfrm>
            <a:custGeom>
              <a:avLst/>
              <a:gdLst/>
              <a:ahLst/>
              <a:cxnLst/>
              <a:rect l="l" t="t" r="r" b="b"/>
              <a:pathLst>
                <a:path w="9971" h="1071" extrusionOk="0">
                  <a:moveTo>
                    <a:pt x="3231" y="0"/>
                  </a:moveTo>
                  <a:cubicBezTo>
                    <a:pt x="3046" y="0"/>
                    <a:pt x="2861" y="23"/>
                    <a:pt x="2676" y="64"/>
                  </a:cubicBezTo>
                  <a:cubicBezTo>
                    <a:pt x="1990" y="178"/>
                    <a:pt x="1304" y="224"/>
                    <a:pt x="618" y="316"/>
                  </a:cubicBezTo>
                  <a:lnTo>
                    <a:pt x="115" y="590"/>
                  </a:lnTo>
                  <a:cubicBezTo>
                    <a:pt x="92" y="590"/>
                    <a:pt x="47" y="613"/>
                    <a:pt x="24" y="659"/>
                  </a:cubicBezTo>
                  <a:cubicBezTo>
                    <a:pt x="1" y="704"/>
                    <a:pt x="24" y="773"/>
                    <a:pt x="115" y="819"/>
                  </a:cubicBezTo>
                  <a:cubicBezTo>
                    <a:pt x="949" y="780"/>
                    <a:pt x="1783" y="593"/>
                    <a:pt x="2631" y="593"/>
                  </a:cubicBezTo>
                  <a:cubicBezTo>
                    <a:pt x="2783" y="593"/>
                    <a:pt x="2935" y="599"/>
                    <a:pt x="3088" y="613"/>
                  </a:cubicBezTo>
                  <a:cubicBezTo>
                    <a:pt x="3614" y="659"/>
                    <a:pt x="4163" y="659"/>
                    <a:pt x="4688" y="704"/>
                  </a:cubicBezTo>
                  <a:cubicBezTo>
                    <a:pt x="5855" y="773"/>
                    <a:pt x="6998" y="842"/>
                    <a:pt x="8141" y="979"/>
                  </a:cubicBezTo>
                  <a:cubicBezTo>
                    <a:pt x="8522" y="1040"/>
                    <a:pt x="8914" y="1070"/>
                    <a:pt x="9302" y="1070"/>
                  </a:cubicBezTo>
                  <a:cubicBezTo>
                    <a:pt x="9496" y="1070"/>
                    <a:pt x="9689" y="1063"/>
                    <a:pt x="9879" y="1047"/>
                  </a:cubicBezTo>
                  <a:cubicBezTo>
                    <a:pt x="9902" y="1047"/>
                    <a:pt x="9925" y="1025"/>
                    <a:pt x="9948" y="979"/>
                  </a:cubicBezTo>
                  <a:cubicBezTo>
                    <a:pt x="9971" y="933"/>
                    <a:pt x="9948" y="887"/>
                    <a:pt x="9879" y="842"/>
                  </a:cubicBezTo>
                  <a:lnTo>
                    <a:pt x="9651" y="842"/>
                  </a:lnTo>
                  <a:cubicBezTo>
                    <a:pt x="9513" y="704"/>
                    <a:pt x="9285" y="750"/>
                    <a:pt x="9147" y="590"/>
                  </a:cubicBezTo>
                  <a:cubicBezTo>
                    <a:pt x="8699" y="573"/>
                    <a:pt x="8263" y="364"/>
                    <a:pt x="7813" y="364"/>
                  </a:cubicBezTo>
                  <a:cubicBezTo>
                    <a:pt x="7643" y="364"/>
                    <a:pt x="7471" y="394"/>
                    <a:pt x="7295" y="476"/>
                  </a:cubicBezTo>
                  <a:cubicBezTo>
                    <a:pt x="7272" y="476"/>
                    <a:pt x="7204" y="361"/>
                    <a:pt x="7135" y="316"/>
                  </a:cubicBezTo>
                  <a:lnTo>
                    <a:pt x="6609" y="316"/>
                  </a:lnTo>
                  <a:cubicBezTo>
                    <a:pt x="6564" y="247"/>
                    <a:pt x="6472" y="201"/>
                    <a:pt x="6381" y="178"/>
                  </a:cubicBezTo>
                  <a:cubicBezTo>
                    <a:pt x="6266" y="201"/>
                    <a:pt x="6175" y="247"/>
                    <a:pt x="6129" y="316"/>
                  </a:cubicBezTo>
                  <a:cubicBezTo>
                    <a:pt x="5959" y="331"/>
                    <a:pt x="5789" y="338"/>
                    <a:pt x="5620" y="338"/>
                  </a:cubicBezTo>
                  <a:cubicBezTo>
                    <a:pt x="5037" y="338"/>
                    <a:pt x="4460" y="252"/>
                    <a:pt x="3911" y="110"/>
                  </a:cubicBezTo>
                  <a:cubicBezTo>
                    <a:pt x="3684" y="34"/>
                    <a:pt x="3458" y="0"/>
                    <a:pt x="3231" y="0"/>
                  </a:cubicBezTo>
                  <a:close/>
                </a:path>
              </a:pathLst>
            </a:custGeom>
            <a:solidFill>
              <a:srgbClr val="E1839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65" name="Google Shape;11965;p117"/>
            <p:cNvSpPr/>
            <p:nvPr/>
          </p:nvSpPr>
          <p:spPr>
            <a:xfrm>
              <a:off x="3757950" y="3865325"/>
              <a:ext cx="28050" cy="18900"/>
            </a:xfrm>
            <a:custGeom>
              <a:avLst/>
              <a:gdLst/>
              <a:ahLst/>
              <a:cxnLst/>
              <a:rect l="l" t="t" r="r" b="b"/>
              <a:pathLst>
                <a:path w="1122" h="756" extrusionOk="0">
                  <a:moveTo>
                    <a:pt x="870" y="1"/>
                  </a:moveTo>
                  <a:cubicBezTo>
                    <a:pt x="618" y="24"/>
                    <a:pt x="367" y="24"/>
                    <a:pt x="138" y="70"/>
                  </a:cubicBezTo>
                  <a:cubicBezTo>
                    <a:pt x="69" y="92"/>
                    <a:pt x="24" y="161"/>
                    <a:pt x="1" y="252"/>
                  </a:cubicBezTo>
                  <a:cubicBezTo>
                    <a:pt x="1" y="321"/>
                    <a:pt x="46" y="390"/>
                    <a:pt x="115" y="435"/>
                  </a:cubicBezTo>
                  <a:cubicBezTo>
                    <a:pt x="275" y="527"/>
                    <a:pt x="504" y="550"/>
                    <a:pt x="618" y="756"/>
                  </a:cubicBezTo>
                  <a:lnTo>
                    <a:pt x="870" y="756"/>
                  </a:lnTo>
                  <a:cubicBezTo>
                    <a:pt x="961" y="687"/>
                    <a:pt x="1053" y="595"/>
                    <a:pt x="1121" y="504"/>
                  </a:cubicBezTo>
                  <a:cubicBezTo>
                    <a:pt x="1121" y="413"/>
                    <a:pt x="1121" y="344"/>
                    <a:pt x="1121" y="252"/>
                  </a:cubicBezTo>
                  <a:cubicBezTo>
                    <a:pt x="1030" y="184"/>
                    <a:pt x="938" y="92"/>
                    <a:pt x="870" y="1"/>
                  </a:cubicBezTo>
                  <a:close/>
                </a:path>
              </a:pathLst>
            </a:custGeom>
            <a:solidFill>
              <a:srgbClr val="F1AE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66" name="Google Shape;11966;p117"/>
            <p:cNvSpPr/>
            <p:nvPr/>
          </p:nvSpPr>
          <p:spPr>
            <a:xfrm>
              <a:off x="3779675" y="3865325"/>
              <a:ext cx="6325" cy="6325"/>
            </a:xfrm>
            <a:custGeom>
              <a:avLst/>
              <a:gdLst/>
              <a:ahLst/>
              <a:cxnLst/>
              <a:rect l="l" t="t" r="r" b="b"/>
              <a:pathLst>
                <a:path w="253" h="253" extrusionOk="0">
                  <a:moveTo>
                    <a:pt x="252" y="252"/>
                  </a:moveTo>
                  <a:lnTo>
                    <a:pt x="1" y="1"/>
                  </a:lnTo>
                  <a:close/>
                </a:path>
              </a:pathLst>
            </a:custGeom>
            <a:solidFill>
              <a:srgbClr val="EDA6B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67" name="Google Shape;11967;p117"/>
            <p:cNvSpPr/>
            <p:nvPr/>
          </p:nvSpPr>
          <p:spPr>
            <a:xfrm>
              <a:off x="3779675" y="3877900"/>
              <a:ext cx="6325" cy="6325"/>
            </a:xfrm>
            <a:custGeom>
              <a:avLst/>
              <a:gdLst/>
              <a:ahLst/>
              <a:cxnLst/>
              <a:rect l="l" t="t" r="r" b="b"/>
              <a:pathLst>
                <a:path w="253" h="253" extrusionOk="0">
                  <a:moveTo>
                    <a:pt x="252" y="1"/>
                  </a:moveTo>
                  <a:lnTo>
                    <a:pt x="1" y="253"/>
                  </a:lnTo>
                  <a:lnTo>
                    <a:pt x="252" y="253"/>
                  </a:lnTo>
                  <a:cubicBezTo>
                    <a:pt x="252" y="161"/>
                    <a:pt x="252" y="92"/>
                    <a:pt x="252" y="1"/>
                  </a:cubicBezTo>
                  <a:close/>
                </a:path>
              </a:pathLst>
            </a:custGeom>
            <a:solidFill>
              <a:srgbClr val="EDA6B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68" name="Google Shape;11968;p117"/>
            <p:cNvSpPr/>
            <p:nvPr/>
          </p:nvSpPr>
          <p:spPr>
            <a:xfrm>
              <a:off x="3867150" y="3894225"/>
              <a:ext cx="169225" cy="66600"/>
            </a:xfrm>
            <a:custGeom>
              <a:avLst/>
              <a:gdLst/>
              <a:ahLst/>
              <a:cxnLst/>
              <a:rect l="l" t="t" r="r" b="b"/>
              <a:pathLst>
                <a:path w="6769" h="2664" extrusionOk="0">
                  <a:moveTo>
                    <a:pt x="399" y="0"/>
                  </a:moveTo>
                  <a:cubicBezTo>
                    <a:pt x="267" y="0"/>
                    <a:pt x="133" y="29"/>
                    <a:pt x="0" y="103"/>
                  </a:cubicBezTo>
                  <a:lnTo>
                    <a:pt x="0" y="308"/>
                  </a:lnTo>
                  <a:cubicBezTo>
                    <a:pt x="686" y="606"/>
                    <a:pt x="1395" y="880"/>
                    <a:pt x="2104" y="1086"/>
                  </a:cubicBezTo>
                  <a:cubicBezTo>
                    <a:pt x="3476" y="1360"/>
                    <a:pt x="4825" y="1680"/>
                    <a:pt x="6037" y="2504"/>
                  </a:cubicBezTo>
                  <a:cubicBezTo>
                    <a:pt x="6197" y="2572"/>
                    <a:pt x="6334" y="2618"/>
                    <a:pt x="6517" y="2664"/>
                  </a:cubicBezTo>
                  <a:lnTo>
                    <a:pt x="6769" y="2366"/>
                  </a:lnTo>
                  <a:cubicBezTo>
                    <a:pt x="6631" y="2138"/>
                    <a:pt x="6449" y="1932"/>
                    <a:pt x="6197" y="1795"/>
                  </a:cubicBezTo>
                  <a:cubicBezTo>
                    <a:pt x="6128" y="1726"/>
                    <a:pt x="6014" y="1680"/>
                    <a:pt x="5923" y="1635"/>
                  </a:cubicBezTo>
                  <a:lnTo>
                    <a:pt x="5763" y="1612"/>
                  </a:lnTo>
                  <a:cubicBezTo>
                    <a:pt x="5374" y="1520"/>
                    <a:pt x="5374" y="1520"/>
                    <a:pt x="5511" y="1109"/>
                  </a:cubicBezTo>
                  <a:cubicBezTo>
                    <a:pt x="4048" y="994"/>
                    <a:pt x="2584" y="697"/>
                    <a:pt x="1189" y="217"/>
                  </a:cubicBezTo>
                  <a:cubicBezTo>
                    <a:pt x="942" y="124"/>
                    <a:pt x="674" y="0"/>
                    <a:pt x="399" y="0"/>
                  </a:cubicBezTo>
                  <a:close/>
                </a:path>
              </a:pathLst>
            </a:custGeom>
            <a:solidFill>
              <a:srgbClr val="E28C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69" name="Google Shape;11969;p117"/>
            <p:cNvSpPr/>
            <p:nvPr/>
          </p:nvSpPr>
          <p:spPr>
            <a:xfrm>
              <a:off x="4011200" y="3928800"/>
              <a:ext cx="39475" cy="24600"/>
            </a:xfrm>
            <a:custGeom>
              <a:avLst/>
              <a:gdLst/>
              <a:ahLst/>
              <a:cxnLst/>
              <a:rect l="l" t="t" r="r" b="b"/>
              <a:pathLst>
                <a:path w="1579" h="984" extrusionOk="0">
                  <a:moveTo>
                    <a:pt x="389" y="0"/>
                  </a:moveTo>
                  <a:cubicBezTo>
                    <a:pt x="233" y="0"/>
                    <a:pt x="89" y="87"/>
                    <a:pt x="1" y="229"/>
                  </a:cubicBezTo>
                  <a:cubicBezTo>
                    <a:pt x="115" y="297"/>
                    <a:pt x="161" y="412"/>
                    <a:pt x="252" y="480"/>
                  </a:cubicBezTo>
                  <a:cubicBezTo>
                    <a:pt x="389" y="778"/>
                    <a:pt x="687" y="983"/>
                    <a:pt x="1007" y="983"/>
                  </a:cubicBezTo>
                  <a:cubicBezTo>
                    <a:pt x="1098" y="983"/>
                    <a:pt x="1167" y="983"/>
                    <a:pt x="1258" y="961"/>
                  </a:cubicBezTo>
                  <a:cubicBezTo>
                    <a:pt x="1373" y="938"/>
                    <a:pt x="1464" y="892"/>
                    <a:pt x="1578" y="846"/>
                  </a:cubicBezTo>
                  <a:cubicBezTo>
                    <a:pt x="1555" y="755"/>
                    <a:pt x="1510" y="640"/>
                    <a:pt x="1441" y="549"/>
                  </a:cubicBezTo>
                  <a:cubicBezTo>
                    <a:pt x="1190" y="297"/>
                    <a:pt x="869" y="114"/>
                    <a:pt x="526" y="23"/>
                  </a:cubicBezTo>
                  <a:cubicBezTo>
                    <a:pt x="480" y="8"/>
                    <a:pt x="434" y="0"/>
                    <a:pt x="389" y="0"/>
                  </a:cubicBezTo>
                  <a:close/>
                </a:path>
              </a:pathLst>
            </a:custGeom>
            <a:solidFill>
              <a:srgbClr val="F0BEC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70" name="Google Shape;11970;p117"/>
            <p:cNvSpPr/>
            <p:nvPr/>
          </p:nvSpPr>
          <p:spPr>
            <a:xfrm>
              <a:off x="4230150" y="4116300"/>
              <a:ext cx="152075" cy="245925"/>
            </a:xfrm>
            <a:custGeom>
              <a:avLst/>
              <a:gdLst/>
              <a:ahLst/>
              <a:cxnLst/>
              <a:rect l="l" t="t" r="r" b="b"/>
              <a:pathLst>
                <a:path w="6083" h="9837" extrusionOk="0">
                  <a:moveTo>
                    <a:pt x="275" y="0"/>
                  </a:moveTo>
                  <a:lnTo>
                    <a:pt x="0" y="298"/>
                  </a:lnTo>
                  <a:cubicBezTo>
                    <a:pt x="732" y="1258"/>
                    <a:pt x="1487" y="2196"/>
                    <a:pt x="2219" y="3156"/>
                  </a:cubicBezTo>
                  <a:cubicBezTo>
                    <a:pt x="3293" y="4619"/>
                    <a:pt x="4208" y="6197"/>
                    <a:pt x="4917" y="7867"/>
                  </a:cubicBezTo>
                  <a:cubicBezTo>
                    <a:pt x="5191" y="8507"/>
                    <a:pt x="5351" y="9216"/>
                    <a:pt x="5786" y="9787"/>
                  </a:cubicBezTo>
                  <a:cubicBezTo>
                    <a:pt x="5828" y="9819"/>
                    <a:pt x="5876" y="9836"/>
                    <a:pt x="5921" y="9836"/>
                  </a:cubicBezTo>
                  <a:cubicBezTo>
                    <a:pt x="5973" y="9836"/>
                    <a:pt x="6023" y="9813"/>
                    <a:pt x="6060" y="9764"/>
                  </a:cubicBezTo>
                  <a:cubicBezTo>
                    <a:pt x="6083" y="9604"/>
                    <a:pt x="6060" y="9444"/>
                    <a:pt x="6014" y="9284"/>
                  </a:cubicBezTo>
                  <a:cubicBezTo>
                    <a:pt x="5763" y="8667"/>
                    <a:pt x="5466" y="8072"/>
                    <a:pt x="5534" y="7386"/>
                  </a:cubicBezTo>
                  <a:cubicBezTo>
                    <a:pt x="5534" y="7318"/>
                    <a:pt x="5511" y="7226"/>
                    <a:pt x="5466" y="7158"/>
                  </a:cubicBezTo>
                  <a:cubicBezTo>
                    <a:pt x="4894" y="6563"/>
                    <a:pt x="4871" y="5740"/>
                    <a:pt x="4528" y="5031"/>
                  </a:cubicBezTo>
                  <a:cubicBezTo>
                    <a:pt x="4048" y="4757"/>
                    <a:pt x="3682" y="4299"/>
                    <a:pt x="3545" y="3751"/>
                  </a:cubicBezTo>
                  <a:cubicBezTo>
                    <a:pt x="3225" y="3476"/>
                    <a:pt x="2973" y="3133"/>
                    <a:pt x="2790" y="2767"/>
                  </a:cubicBezTo>
                  <a:cubicBezTo>
                    <a:pt x="2699" y="2676"/>
                    <a:pt x="2630" y="2584"/>
                    <a:pt x="2562" y="2493"/>
                  </a:cubicBezTo>
                  <a:cubicBezTo>
                    <a:pt x="2447" y="2127"/>
                    <a:pt x="1921" y="2081"/>
                    <a:pt x="1830" y="1715"/>
                  </a:cubicBezTo>
                  <a:cubicBezTo>
                    <a:pt x="1715" y="1212"/>
                    <a:pt x="1258" y="938"/>
                    <a:pt x="1029" y="503"/>
                  </a:cubicBezTo>
                  <a:cubicBezTo>
                    <a:pt x="938" y="412"/>
                    <a:pt x="869" y="343"/>
                    <a:pt x="778" y="252"/>
                  </a:cubicBezTo>
                  <a:cubicBezTo>
                    <a:pt x="664" y="92"/>
                    <a:pt x="481" y="0"/>
                    <a:pt x="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71" name="Google Shape;11971;p117"/>
            <p:cNvSpPr/>
            <p:nvPr/>
          </p:nvSpPr>
          <p:spPr>
            <a:xfrm>
              <a:off x="4381650" y="4365675"/>
              <a:ext cx="56050" cy="260725"/>
            </a:xfrm>
            <a:custGeom>
              <a:avLst/>
              <a:gdLst/>
              <a:ahLst/>
              <a:cxnLst/>
              <a:rect l="l" t="t" r="r" b="b"/>
              <a:pathLst>
                <a:path w="2242" h="10429" extrusionOk="0">
                  <a:moveTo>
                    <a:pt x="348" y="0"/>
                  </a:moveTo>
                  <a:cubicBezTo>
                    <a:pt x="250" y="0"/>
                    <a:pt x="159" y="43"/>
                    <a:pt x="92" y="110"/>
                  </a:cubicBezTo>
                  <a:lnTo>
                    <a:pt x="0" y="293"/>
                  </a:lnTo>
                  <a:cubicBezTo>
                    <a:pt x="275" y="1390"/>
                    <a:pt x="549" y="2465"/>
                    <a:pt x="869" y="3540"/>
                  </a:cubicBezTo>
                  <a:cubicBezTo>
                    <a:pt x="1029" y="4066"/>
                    <a:pt x="1052" y="4614"/>
                    <a:pt x="892" y="5140"/>
                  </a:cubicBezTo>
                  <a:cubicBezTo>
                    <a:pt x="572" y="6101"/>
                    <a:pt x="709" y="7015"/>
                    <a:pt x="961" y="7953"/>
                  </a:cubicBezTo>
                  <a:cubicBezTo>
                    <a:pt x="1189" y="8776"/>
                    <a:pt x="1486" y="9553"/>
                    <a:pt x="1807" y="10308"/>
                  </a:cubicBezTo>
                  <a:cubicBezTo>
                    <a:pt x="1852" y="10388"/>
                    <a:pt x="1932" y="10428"/>
                    <a:pt x="2015" y="10428"/>
                  </a:cubicBezTo>
                  <a:cubicBezTo>
                    <a:pt x="2098" y="10428"/>
                    <a:pt x="2184" y="10388"/>
                    <a:pt x="2241" y="10308"/>
                  </a:cubicBezTo>
                  <a:cubicBezTo>
                    <a:pt x="2241" y="10239"/>
                    <a:pt x="2241" y="10148"/>
                    <a:pt x="2241" y="10079"/>
                  </a:cubicBezTo>
                  <a:cubicBezTo>
                    <a:pt x="2081" y="9942"/>
                    <a:pt x="2150" y="9714"/>
                    <a:pt x="1990" y="9576"/>
                  </a:cubicBezTo>
                  <a:cubicBezTo>
                    <a:pt x="1509" y="8524"/>
                    <a:pt x="1692" y="7404"/>
                    <a:pt x="1486" y="6306"/>
                  </a:cubicBezTo>
                  <a:cubicBezTo>
                    <a:pt x="2150" y="4134"/>
                    <a:pt x="1486" y="2122"/>
                    <a:pt x="640" y="155"/>
                  </a:cubicBezTo>
                  <a:lnTo>
                    <a:pt x="457" y="18"/>
                  </a:lnTo>
                  <a:cubicBezTo>
                    <a:pt x="421" y="6"/>
                    <a:pt x="384" y="0"/>
                    <a:pt x="3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72" name="Google Shape;11972;p117"/>
            <p:cNvSpPr/>
            <p:nvPr/>
          </p:nvSpPr>
          <p:spPr>
            <a:xfrm>
              <a:off x="3409525" y="3890200"/>
              <a:ext cx="214100" cy="76800"/>
            </a:xfrm>
            <a:custGeom>
              <a:avLst/>
              <a:gdLst/>
              <a:ahLst/>
              <a:cxnLst/>
              <a:rect l="l" t="t" r="r" b="b"/>
              <a:pathLst>
                <a:path w="8564" h="3072" extrusionOk="0">
                  <a:moveTo>
                    <a:pt x="8288" y="1"/>
                  </a:moveTo>
                  <a:cubicBezTo>
                    <a:pt x="7838" y="1"/>
                    <a:pt x="7404" y="93"/>
                    <a:pt x="6986" y="264"/>
                  </a:cubicBezTo>
                  <a:cubicBezTo>
                    <a:pt x="6597" y="424"/>
                    <a:pt x="6209" y="538"/>
                    <a:pt x="5797" y="538"/>
                  </a:cubicBezTo>
                  <a:cubicBezTo>
                    <a:pt x="5157" y="835"/>
                    <a:pt x="4357" y="447"/>
                    <a:pt x="3785" y="1018"/>
                  </a:cubicBezTo>
                  <a:lnTo>
                    <a:pt x="3533" y="1018"/>
                  </a:lnTo>
                  <a:cubicBezTo>
                    <a:pt x="3396" y="1155"/>
                    <a:pt x="3213" y="1270"/>
                    <a:pt x="3030" y="1361"/>
                  </a:cubicBezTo>
                  <a:cubicBezTo>
                    <a:pt x="1978" y="1704"/>
                    <a:pt x="1041" y="2322"/>
                    <a:pt x="35" y="2779"/>
                  </a:cubicBezTo>
                  <a:cubicBezTo>
                    <a:pt x="0" y="2951"/>
                    <a:pt x="18" y="3072"/>
                    <a:pt x="146" y="3072"/>
                  </a:cubicBezTo>
                  <a:cubicBezTo>
                    <a:pt x="188" y="3072"/>
                    <a:pt x="241" y="3059"/>
                    <a:pt x="309" y="3030"/>
                  </a:cubicBezTo>
                  <a:cubicBezTo>
                    <a:pt x="1247" y="2619"/>
                    <a:pt x="2161" y="2184"/>
                    <a:pt x="3099" y="1773"/>
                  </a:cubicBezTo>
                  <a:cubicBezTo>
                    <a:pt x="3465" y="1590"/>
                    <a:pt x="3853" y="1430"/>
                    <a:pt x="4265" y="1361"/>
                  </a:cubicBezTo>
                  <a:cubicBezTo>
                    <a:pt x="5729" y="1133"/>
                    <a:pt x="7123" y="607"/>
                    <a:pt x="8564" y="241"/>
                  </a:cubicBezTo>
                  <a:lnTo>
                    <a:pt x="8564" y="12"/>
                  </a:lnTo>
                  <a:cubicBezTo>
                    <a:pt x="8471" y="4"/>
                    <a:pt x="8379" y="1"/>
                    <a:pt x="8288" y="1"/>
                  </a:cubicBezTo>
                  <a:close/>
                </a:path>
              </a:pathLst>
            </a:custGeom>
            <a:solidFill>
              <a:srgbClr val="E080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73" name="Google Shape;11973;p117"/>
            <p:cNvSpPr/>
            <p:nvPr/>
          </p:nvSpPr>
          <p:spPr>
            <a:xfrm>
              <a:off x="3815700" y="5281675"/>
              <a:ext cx="120650" cy="43325"/>
            </a:xfrm>
            <a:custGeom>
              <a:avLst/>
              <a:gdLst/>
              <a:ahLst/>
              <a:cxnLst/>
              <a:rect l="l" t="t" r="r" b="b"/>
              <a:pathLst>
                <a:path w="4826" h="1733" extrusionOk="0">
                  <a:moveTo>
                    <a:pt x="3951" y="0"/>
                  </a:moveTo>
                  <a:cubicBezTo>
                    <a:pt x="3620" y="0"/>
                    <a:pt x="3282" y="69"/>
                    <a:pt x="2951" y="69"/>
                  </a:cubicBezTo>
                  <a:cubicBezTo>
                    <a:pt x="2827" y="69"/>
                    <a:pt x="2705" y="60"/>
                    <a:pt x="2584" y="33"/>
                  </a:cubicBezTo>
                  <a:cubicBezTo>
                    <a:pt x="2081" y="102"/>
                    <a:pt x="1578" y="171"/>
                    <a:pt x="1075" y="262"/>
                  </a:cubicBezTo>
                  <a:cubicBezTo>
                    <a:pt x="869" y="308"/>
                    <a:pt x="709" y="399"/>
                    <a:pt x="526" y="468"/>
                  </a:cubicBezTo>
                  <a:cubicBezTo>
                    <a:pt x="555" y="539"/>
                    <a:pt x="592" y="575"/>
                    <a:pt x="644" y="575"/>
                  </a:cubicBezTo>
                  <a:cubicBezTo>
                    <a:pt x="675" y="575"/>
                    <a:pt x="712" y="562"/>
                    <a:pt x="755" y="536"/>
                  </a:cubicBezTo>
                  <a:cubicBezTo>
                    <a:pt x="869" y="559"/>
                    <a:pt x="983" y="514"/>
                    <a:pt x="1098" y="628"/>
                  </a:cubicBezTo>
                  <a:cubicBezTo>
                    <a:pt x="1189" y="719"/>
                    <a:pt x="1075" y="834"/>
                    <a:pt x="1006" y="925"/>
                  </a:cubicBezTo>
                  <a:cubicBezTo>
                    <a:pt x="801" y="1222"/>
                    <a:pt x="435" y="1222"/>
                    <a:pt x="137" y="1382"/>
                  </a:cubicBezTo>
                  <a:cubicBezTo>
                    <a:pt x="69" y="1405"/>
                    <a:pt x="0" y="1497"/>
                    <a:pt x="0" y="1565"/>
                  </a:cubicBezTo>
                  <a:cubicBezTo>
                    <a:pt x="0" y="1692"/>
                    <a:pt x="86" y="1733"/>
                    <a:pt x="179" y="1733"/>
                  </a:cubicBezTo>
                  <a:cubicBezTo>
                    <a:pt x="203" y="1733"/>
                    <a:pt x="228" y="1730"/>
                    <a:pt x="252" y="1725"/>
                  </a:cubicBezTo>
                  <a:cubicBezTo>
                    <a:pt x="618" y="1657"/>
                    <a:pt x="961" y="1565"/>
                    <a:pt x="1304" y="1474"/>
                  </a:cubicBezTo>
                  <a:cubicBezTo>
                    <a:pt x="1441" y="1663"/>
                    <a:pt x="1582" y="1726"/>
                    <a:pt x="1724" y="1726"/>
                  </a:cubicBezTo>
                  <a:cubicBezTo>
                    <a:pt x="1959" y="1726"/>
                    <a:pt x="2196" y="1554"/>
                    <a:pt x="2424" y="1497"/>
                  </a:cubicBezTo>
                  <a:cubicBezTo>
                    <a:pt x="3133" y="1337"/>
                    <a:pt x="3842" y="1085"/>
                    <a:pt x="4505" y="742"/>
                  </a:cubicBezTo>
                  <a:cubicBezTo>
                    <a:pt x="4688" y="651"/>
                    <a:pt x="4802" y="468"/>
                    <a:pt x="4825" y="262"/>
                  </a:cubicBezTo>
                  <a:lnTo>
                    <a:pt x="4802" y="262"/>
                  </a:lnTo>
                  <a:cubicBezTo>
                    <a:pt x="4532" y="55"/>
                    <a:pt x="4245" y="0"/>
                    <a:pt x="3951" y="0"/>
                  </a:cubicBezTo>
                  <a:close/>
                </a:path>
              </a:pathLst>
            </a:custGeom>
            <a:solidFill>
              <a:srgbClr val="E290A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74" name="Google Shape;11974;p117"/>
            <p:cNvSpPr/>
            <p:nvPr/>
          </p:nvSpPr>
          <p:spPr>
            <a:xfrm>
              <a:off x="4322750" y="4816475"/>
              <a:ext cx="29200" cy="158500"/>
            </a:xfrm>
            <a:custGeom>
              <a:avLst/>
              <a:gdLst/>
              <a:ahLst/>
              <a:cxnLst/>
              <a:rect l="l" t="t" r="r" b="b"/>
              <a:pathLst>
                <a:path w="1168" h="6340" extrusionOk="0">
                  <a:moveTo>
                    <a:pt x="442" y="1"/>
                  </a:moveTo>
                  <a:cubicBezTo>
                    <a:pt x="424" y="1"/>
                    <a:pt x="407" y="2"/>
                    <a:pt x="390" y="5"/>
                  </a:cubicBezTo>
                  <a:cubicBezTo>
                    <a:pt x="1" y="279"/>
                    <a:pt x="390" y="760"/>
                    <a:pt x="115" y="1057"/>
                  </a:cubicBezTo>
                  <a:cubicBezTo>
                    <a:pt x="69" y="1354"/>
                    <a:pt x="69" y="1629"/>
                    <a:pt x="115" y="1926"/>
                  </a:cubicBezTo>
                  <a:cubicBezTo>
                    <a:pt x="481" y="3115"/>
                    <a:pt x="298" y="4350"/>
                    <a:pt x="344" y="5584"/>
                  </a:cubicBezTo>
                  <a:cubicBezTo>
                    <a:pt x="550" y="5790"/>
                    <a:pt x="298" y="6156"/>
                    <a:pt x="595" y="6339"/>
                  </a:cubicBezTo>
                  <a:lnTo>
                    <a:pt x="824" y="6316"/>
                  </a:lnTo>
                  <a:lnTo>
                    <a:pt x="961" y="6179"/>
                  </a:lnTo>
                  <a:cubicBezTo>
                    <a:pt x="1167" y="5402"/>
                    <a:pt x="938" y="4601"/>
                    <a:pt x="1076" y="3801"/>
                  </a:cubicBezTo>
                  <a:cubicBezTo>
                    <a:pt x="1076" y="3732"/>
                    <a:pt x="1076" y="3664"/>
                    <a:pt x="1076" y="3572"/>
                  </a:cubicBezTo>
                  <a:cubicBezTo>
                    <a:pt x="916" y="2452"/>
                    <a:pt x="938" y="1308"/>
                    <a:pt x="710" y="188"/>
                  </a:cubicBezTo>
                  <a:cubicBezTo>
                    <a:pt x="670" y="68"/>
                    <a:pt x="560" y="1"/>
                    <a:pt x="442" y="1"/>
                  </a:cubicBezTo>
                  <a:close/>
                </a:path>
              </a:pathLst>
            </a:custGeom>
            <a:solidFill>
              <a:srgbClr val="B23D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75" name="Google Shape;11975;p117"/>
            <p:cNvSpPr/>
            <p:nvPr/>
          </p:nvSpPr>
          <p:spPr>
            <a:xfrm>
              <a:off x="3078250" y="4855450"/>
              <a:ext cx="96050" cy="114950"/>
            </a:xfrm>
            <a:custGeom>
              <a:avLst/>
              <a:gdLst/>
              <a:ahLst/>
              <a:cxnLst/>
              <a:rect l="l" t="t" r="r" b="b"/>
              <a:pathLst>
                <a:path w="3842" h="4598" extrusionOk="0">
                  <a:moveTo>
                    <a:pt x="0" y="1"/>
                  </a:moveTo>
                  <a:lnTo>
                    <a:pt x="0" y="504"/>
                  </a:lnTo>
                  <a:cubicBezTo>
                    <a:pt x="458" y="687"/>
                    <a:pt x="869" y="984"/>
                    <a:pt x="1212" y="1350"/>
                  </a:cubicBezTo>
                  <a:cubicBezTo>
                    <a:pt x="1418" y="1602"/>
                    <a:pt x="1532" y="1922"/>
                    <a:pt x="1509" y="2265"/>
                  </a:cubicBezTo>
                  <a:cubicBezTo>
                    <a:pt x="1967" y="3157"/>
                    <a:pt x="2653" y="3934"/>
                    <a:pt x="3499" y="4529"/>
                  </a:cubicBezTo>
                  <a:cubicBezTo>
                    <a:pt x="3567" y="4574"/>
                    <a:pt x="3659" y="4597"/>
                    <a:pt x="3750" y="4597"/>
                  </a:cubicBezTo>
                  <a:lnTo>
                    <a:pt x="3842" y="4483"/>
                  </a:lnTo>
                  <a:cubicBezTo>
                    <a:pt x="3842" y="4391"/>
                    <a:pt x="3819" y="4323"/>
                    <a:pt x="3773" y="4231"/>
                  </a:cubicBezTo>
                  <a:cubicBezTo>
                    <a:pt x="3179" y="3339"/>
                    <a:pt x="2607" y="2448"/>
                    <a:pt x="2012" y="1579"/>
                  </a:cubicBezTo>
                  <a:cubicBezTo>
                    <a:pt x="1692" y="1030"/>
                    <a:pt x="1281" y="573"/>
                    <a:pt x="801" y="184"/>
                  </a:cubicBezTo>
                  <a:cubicBezTo>
                    <a:pt x="749" y="269"/>
                    <a:pt x="686" y="354"/>
                    <a:pt x="600" y="354"/>
                  </a:cubicBezTo>
                  <a:cubicBezTo>
                    <a:pt x="570" y="354"/>
                    <a:pt x="538" y="344"/>
                    <a:pt x="503" y="321"/>
                  </a:cubicBezTo>
                  <a:cubicBezTo>
                    <a:pt x="320" y="230"/>
                    <a:pt x="160" y="115"/>
                    <a:pt x="0" y="1"/>
                  </a:cubicBezTo>
                  <a:close/>
                </a:path>
              </a:pathLst>
            </a:custGeom>
            <a:solidFill>
              <a:srgbClr val="B43F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76" name="Google Shape;11976;p117"/>
            <p:cNvSpPr/>
            <p:nvPr/>
          </p:nvSpPr>
          <p:spPr>
            <a:xfrm>
              <a:off x="3239225" y="5055050"/>
              <a:ext cx="101425" cy="120575"/>
            </a:xfrm>
            <a:custGeom>
              <a:avLst/>
              <a:gdLst/>
              <a:ahLst/>
              <a:cxnLst/>
              <a:rect l="l" t="t" r="r" b="b"/>
              <a:pathLst>
                <a:path w="4057" h="4823" extrusionOk="0">
                  <a:moveTo>
                    <a:pt x="201" y="1"/>
                  </a:moveTo>
                  <a:cubicBezTo>
                    <a:pt x="49" y="1"/>
                    <a:pt x="0" y="111"/>
                    <a:pt x="55" y="295"/>
                  </a:cubicBezTo>
                  <a:cubicBezTo>
                    <a:pt x="238" y="569"/>
                    <a:pt x="444" y="798"/>
                    <a:pt x="673" y="1026"/>
                  </a:cubicBezTo>
                  <a:cubicBezTo>
                    <a:pt x="1061" y="1392"/>
                    <a:pt x="1359" y="1827"/>
                    <a:pt x="1565" y="2307"/>
                  </a:cubicBezTo>
                  <a:cubicBezTo>
                    <a:pt x="1930" y="2673"/>
                    <a:pt x="2228" y="3107"/>
                    <a:pt x="2456" y="3587"/>
                  </a:cubicBezTo>
                  <a:cubicBezTo>
                    <a:pt x="2616" y="3999"/>
                    <a:pt x="2914" y="4342"/>
                    <a:pt x="3302" y="4571"/>
                  </a:cubicBezTo>
                  <a:cubicBezTo>
                    <a:pt x="3394" y="4639"/>
                    <a:pt x="3485" y="4731"/>
                    <a:pt x="3577" y="4799"/>
                  </a:cubicBezTo>
                  <a:cubicBezTo>
                    <a:pt x="3645" y="4799"/>
                    <a:pt x="3737" y="4822"/>
                    <a:pt x="3805" y="4822"/>
                  </a:cubicBezTo>
                  <a:lnTo>
                    <a:pt x="4057" y="4571"/>
                  </a:lnTo>
                  <a:cubicBezTo>
                    <a:pt x="3577" y="4273"/>
                    <a:pt x="3165" y="3839"/>
                    <a:pt x="2891" y="3336"/>
                  </a:cubicBezTo>
                  <a:cubicBezTo>
                    <a:pt x="2182" y="2124"/>
                    <a:pt x="1336" y="1004"/>
                    <a:pt x="330" y="20"/>
                  </a:cubicBezTo>
                  <a:cubicBezTo>
                    <a:pt x="281" y="7"/>
                    <a:pt x="238" y="1"/>
                    <a:pt x="201" y="1"/>
                  </a:cubicBezTo>
                  <a:close/>
                </a:path>
              </a:pathLst>
            </a:custGeom>
            <a:solidFill>
              <a:srgbClr val="B7426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77" name="Google Shape;11977;p117"/>
            <p:cNvSpPr/>
            <p:nvPr/>
          </p:nvSpPr>
          <p:spPr>
            <a:xfrm>
              <a:off x="3169700" y="4967375"/>
              <a:ext cx="77775" cy="95625"/>
            </a:xfrm>
            <a:custGeom>
              <a:avLst/>
              <a:gdLst/>
              <a:ahLst/>
              <a:cxnLst/>
              <a:rect l="l" t="t" r="r" b="b"/>
              <a:pathLst>
                <a:path w="3111" h="3825" extrusionOk="0">
                  <a:moveTo>
                    <a:pt x="215" y="0"/>
                  </a:moveTo>
                  <a:cubicBezTo>
                    <a:pt x="167" y="0"/>
                    <a:pt x="115" y="17"/>
                    <a:pt x="69" y="52"/>
                  </a:cubicBezTo>
                  <a:cubicBezTo>
                    <a:pt x="69" y="52"/>
                    <a:pt x="47" y="74"/>
                    <a:pt x="24" y="120"/>
                  </a:cubicBezTo>
                  <a:cubicBezTo>
                    <a:pt x="1" y="189"/>
                    <a:pt x="24" y="257"/>
                    <a:pt x="69" y="303"/>
                  </a:cubicBezTo>
                  <a:cubicBezTo>
                    <a:pt x="92" y="395"/>
                    <a:pt x="92" y="463"/>
                    <a:pt x="92" y="555"/>
                  </a:cubicBezTo>
                  <a:cubicBezTo>
                    <a:pt x="207" y="760"/>
                    <a:pt x="367" y="920"/>
                    <a:pt x="573" y="1058"/>
                  </a:cubicBezTo>
                  <a:cubicBezTo>
                    <a:pt x="595" y="1172"/>
                    <a:pt x="595" y="1332"/>
                    <a:pt x="664" y="1401"/>
                  </a:cubicBezTo>
                  <a:cubicBezTo>
                    <a:pt x="1373" y="2224"/>
                    <a:pt x="2105" y="3024"/>
                    <a:pt x="2813" y="3825"/>
                  </a:cubicBezTo>
                  <a:lnTo>
                    <a:pt x="3111" y="3550"/>
                  </a:lnTo>
                  <a:lnTo>
                    <a:pt x="595" y="303"/>
                  </a:lnTo>
                  <a:cubicBezTo>
                    <a:pt x="504" y="234"/>
                    <a:pt x="412" y="143"/>
                    <a:pt x="344" y="52"/>
                  </a:cubicBezTo>
                  <a:cubicBezTo>
                    <a:pt x="310" y="17"/>
                    <a:pt x="264" y="0"/>
                    <a:pt x="215" y="0"/>
                  </a:cubicBezTo>
                  <a:close/>
                </a:path>
              </a:pathLst>
            </a:custGeom>
            <a:solidFill>
              <a:srgbClr val="C1517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78" name="Google Shape;11978;p117"/>
            <p:cNvSpPr/>
            <p:nvPr/>
          </p:nvSpPr>
          <p:spPr>
            <a:xfrm>
              <a:off x="4367925" y="4623375"/>
              <a:ext cx="72050" cy="102425"/>
            </a:xfrm>
            <a:custGeom>
              <a:avLst/>
              <a:gdLst/>
              <a:ahLst/>
              <a:cxnLst/>
              <a:rect l="l" t="t" r="r" b="b"/>
              <a:pathLst>
                <a:path w="2882" h="4097" extrusionOk="0">
                  <a:moveTo>
                    <a:pt x="2356" y="0"/>
                  </a:moveTo>
                  <a:cubicBezTo>
                    <a:pt x="2401" y="640"/>
                    <a:pt x="2218" y="1258"/>
                    <a:pt x="1830" y="1761"/>
                  </a:cubicBezTo>
                  <a:cubicBezTo>
                    <a:pt x="1349" y="2538"/>
                    <a:pt x="732" y="3201"/>
                    <a:pt x="0" y="3773"/>
                  </a:cubicBezTo>
                  <a:cubicBezTo>
                    <a:pt x="46" y="3933"/>
                    <a:pt x="160" y="4047"/>
                    <a:pt x="320" y="4093"/>
                  </a:cubicBezTo>
                  <a:cubicBezTo>
                    <a:pt x="349" y="4096"/>
                    <a:pt x="377" y="4097"/>
                    <a:pt x="405" y="4097"/>
                  </a:cubicBezTo>
                  <a:cubicBezTo>
                    <a:pt x="647" y="4097"/>
                    <a:pt x="870" y="4010"/>
                    <a:pt x="1075" y="3887"/>
                  </a:cubicBezTo>
                  <a:cubicBezTo>
                    <a:pt x="1189" y="3796"/>
                    <a:pt x="1304" y="3682"/>
                    <a:pt x="1395" y="3567"/>
                  </a:cubicBezTo>
                  <a:cubicBezTo>
                    <a:pt x="1555" y="3339"/>
                    <a:pt x="1692" y="3156"/>
                    <a:pt x="1853" y="2973"/>
                  </a:cubicBezTo>
                  <a:lnTo>
                    <a:pt x="1967" y="2858"/>
                  </a:lnTo>
                  <a:cubicBezTo>
                    <a:pt x="2013" y="2767"/>
                    <a:pt x="2081" y="2698"/>
                    <a:pt x="2127" y="2607"/>
                  </a:cubicBezTo>
                  <a:cubicBezTo>
                    <a:pt x="2264" y="2401"/>
                    <a:pt x="2356" y="2172"/>
                    <a:pt x="2447" y="1944"/>
                  </a:cubicBezTo>
                  <a:cubicBezTo>
                    <a:pt x="2493" y="1852"/>
                    <a:pt x="2516" y="1761"/>
                    <a:pt x="2539" y="1669"/>
                  </a:cubicBezTo>
                  <a:lnTo>
                    <a:pt x="2539" y="1509"/>
                  </a:lnTo>
                  <a:cubicBezTo>
                    <a:pt x="2653" y="1006"/>
                    <a:pt x="2882" y="526"/>
                    <a:pt x="2767" y="0"/>
                  </a:cubicBezTo>
                  <a:close/>
                </a:path>
              </a:pathLst>
            </a:custGeom>
            <a:solidFill>
              <a:srgbClr val="BF507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79" name="Google Shape;11979;p117"/>
            <p:cNvSpPr/>
            <p:nvPr/>
          </p:nvSpPr>
          <p:spPr>
            <a:xfrm>
              <a:off x="3327725" y="3959650"/>
              <a:ext cx="89550" cy="51450"/>
            </a:xfrm>
            <a:custGeom>
              <a:avLst/>
              <a:gdLst/>
              <a:ahLst/>
              <a:cxnLst/>
              <a:rect l="l" t="t" r="r" b="b"/>
              <a:pathLst>
                <a:path w="3582" h="2058" extrusionOk="0">
                  <a:moveTo>
                    <a:pt x="3284" y="1"/>
                  </a:moveTo>
                  <a:cubicBezTo>
                    <a:pt x="2964" y="184"/>
                    <a:pt x="2644" y="344"/>
                    <a:pt x="2346" y="527"/>
                  </a:cubicBezTo>
                  <a:cubicBezTo>
                    <a:pt x="2072" y="778"/>
                    <a:pt x="1729" y="916"/>
                    <a:pt x="1363" y="961"/>
                  </a:cubicBezTo>
                  <a:cubicBezTo>
                    <a:pt x="769" y="1007"/>
                    <a:pt x="403" y="1350"/>
                    <a:pt x="37" y="1739"/>
                  </a:cubicBezTo>
                  <a:cubicBezTo>
                    <a:pt x="1" y="1955"/>
                    <a:pt x="36" y="2058"/>
                    <a:pt x="187" y="2058"/>
                  </a:cubicBezTo>
                  <a:cubicBezTo>
                    <a:pt x="227" y="2058"/>
                    <a:pt x="276" y="2051"/>
                    <a:pt x="334" y="2036"/>
                  </a:cubicBezTo>
                  <a:cubicBezTo>
                    <a:pt x="1409" y="1442"/>
                    <a:pt x="2552" y="961"/>
                    <a:pt x="3581" y="252"/>
                  </a:cubicBezTo>
                  <a:lnTo>
                    <a:pt x="3284" y="1"/>
                  </a:lnTo>
                  <a:close/>
                </a:path>
              </a:pathLst>
            </a:custGeom>
            <a:solidFill>
              <a:srgbClr val="E48C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80" name="Google Shape;11980;p117"/>
            <p:cNvSpPr/>
            <p:nvPr/>
          </p:nvSpPr>
          <p:spPr>
            <a:xfrm>
              <a:off x="3551575" y="5265925"/>
              <a:ext cx="102350" cy="34975"/>
            </a:xfrm>
            <a:custGeom>
              <a:avLst/>
              <a:gdLst/>
              <a:ahLst/>
              <a:cxnLst/>
              <a:rect l="l" t="t" r="r" b="b"/>
              <a:pathLst>
                <a:path w="4094" h="1399" extrusionOk="0">
                  <a:moveTo>
                    <a:pt x="594" y="0"/>
                  </a:moveTo>
                  <a:cubicBezTo>
                    <a:pt x="458" y="0"/>
                    <a:pt x="321" y="8"/>
                    <a:pt x="184" y="23"/>
                  </a:cubicBezTo>
                  <a:cubicBezTo>
                    <a:pt x="47" y="92"/>
                    <a:pt x="1" y="252"/>
                    <a:pt x="115" y="366"/>
                  </a:cubicBezTo>
                  <a:cubicBezTo>
                    <a:pt x="961" y="412"/>
                    <a:pt x="1784" y="595"/>
                    <a:pt x="2585" y="892"/>
                  </a:cubicBezTo>
                  <a:cubicBezTo>
                    <a:pt x="2699" y="961"/>
                    <a:pt x="2791" y="1052"/>
                    <a:pt x="2859" y="1144"/>
                  </a:cubicBezTo>
                  <a:cubicBezTo>
                    <a:pt x="2951" y="1212"/>
                    <a:pt x="3019" y="1281"/>
                    <a:pt x="3111" y="1372"/>
                  </a:cubicBezTo>
                  <a:lnTo>
                    <a:pt x="3591" y="1395"/>
                  </a:lnTo>
                  <a:cubicBezTo>
                    <a:pt x="3612" y="1397"/>
                    <a:pt x="3633" y="1399"/>
                    <a:pt x="3653" y="1399"/>
                  </a:cubicBezTo>
                  <a:cubicBezTo>
                    <a:pt x="3833" y="1399"/>
                    <a:pt x="3991" y="1310"/>
                    <a:pt x="4094" y="1166"/>
                  </a:cubicBezTo>
                  <a:lnTo>
                    <a:pt x="3682" y="1098"/>
                  </a:lnTo>
                  <a:cubicBezTo>
                    <a:pt x="3568" y="1075"/>
                    <a:pt x="3431" y="983"/>
                    <a:pt x="3362" y="892"/>
                  </a:cubicBezTo>
                  <a:cubicBezTo>
                    <a:pt x="2791" y="412"/>
                    <a:pt x="2082" y="297"/>
                    <a:pt x="1396" y="92"/>
                  </a:cubicBezTo>
                  <a:cubicBezTo>
                    <a:pt x="1136" y="31"/>
                    <a:pt x="867" y="0"/>
                    <a:pt x="5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81" name="Google Shape;11981;p117"/>
            <p:cNvSpPr/>
            <p:nvPr/>
          </p:nvSpPr>
          <p:spPr>
            <a:xfrm>
              <a:off x="4321050" y="4757375"/>
              <a:ext cx="38900" cy="60375"/>
            </a:xfrm>
            <a:custGeom>
              <a:avLst/>
              <a:gdLst/>
              <a:ahLst/>
              <a:cxnLst/>
              <a:rect l="l" t="t" r="r" b="b"/>
              <a:pathLst>
                <a:path w="1556" h="2415" extrusionOk="0">
                  <a:moveTo>
                    <a:pt x="1062" y="0"/>
                  </a:moveTo>
                  <a:cubicBezTo>
                    <a:pt x="904" y="0"/>
                    <a:pt x="746" y="58"/>
                    <a:pt x="618" y="174"/>
                  </a:cubicBezTo>
                  <a:cubicBezTo>
                    <a:pt x="229" y="471"/>
                    <a:pt x="641" y="814"/>
                    <a:pt x="595" y="1134"/>
                  </a:cubicBezTo>
                  <a:cubicBezTo>
                    <a:pt x="572" y="1409"/>
                    <a:pt x="343" y="1546"/>
                    <a:pt x="160" y="1706"/>
                  </a:cubicBezTo>
                  <a:cubicBezTo>
                    <a:pt x="46" y="1820"/>
                    <a:pt x="0" y="1980"/>
                    <a:pt x="46" y="2140"/>
                  </a:cubicBezTo>
                  <a:cubicBezTo>
                    <a:pt x="115" y="2300"/>
                    <a:pt x="252" y="2392"/>
                    <a:pt x="412" y="2415"/>
                  </a:cubicBezTo>
                  <a:lnTo>
                    <a:pt x="641" y="2415"/>
                  </a:lnTo>
                  <a:cubicBezTo>
                    <a:pt x="1166" y="2278"/>
                    <a:pt x="892" y="1706"/>
                    <a:pt x="1144" y="1431"/>
                  </a:cubicBezTo>
                  <a:cubicBezTo>
                    <a:pt x="1166" y="1157"/>
                    <a:pt x="1121" y="860"/>
                    <a:pt x="1372" y="677"/>
                  </a:cubicBezTo>
                  <a:cubicBezTo>
                    <a:pt x="1555" y="540"/>
                    <a:pt x="1555" y="265"/>
                    <a:pt x="1418" y="105"/>
                  </a:cubicBezTo>
                  <a:cubicBezTo>
                    <a:pt x="1308" y="35"/>
                    <a:pt x="1185" y="0"/>
                    <a:pt x="1062" y="0"/>
                  </a:cubicBezTo>
                  <a:close/>
                </a:path>
              </a:pathLst>
            </a:custGeom>
            <a:solidFill>
              <a:srgbClr val="B13B6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82" name="Google Shape;11982;p117"/>
            <p:cNvSpPr/>
            <p:nvPr/>
          </p:nvSpPr>
          <p:spPr>
            <a:xfrm>
              <a:off x="3361800" y="5193325"/>
              <a:ext cx="48600" cy="34950"/>
            </a:xfrm>
            <a:custGeom>
              <a:avLst/>
              <a:gdLst/>
              <a:ahLst/>
              <a:cxnLst/>
              <a:rect l="l" t="t" r="r" b="b"/>
              <a:pathLst>
                <a:path w="1944" h="1398" extrusionOk="0">
                  <a:moveTo>
                    <a:pt x="229" y="0"/>
                  </a:moveTo>
                  <a:cubicBezTo>
                    <a:pt x="114" y="69"/>
                    <a:pt x="0" y="114"/>
                    <a:pt x="92" y="275"/>
                  </a:cubicBezTo>
                  <a:cubicBezTo>
                    <a:pt x="183" y="457"/>
                    <a:pt x="320" y="618"/>
                    <a:pt x="412" y="778"/>
                  </a:cubicBezTo>
                  <a:cubicBezTo>
                    <a:pt x="549" y="938"/>
                    <a:pt x="663" y="1098"/>
                    <a:pt x="800" y="1235"/>
                  </a:cubicBezTo>
                  <a:cubicBezTo>
                    <a:pt x="884" y="1297"/>
                    <a:pt x="1005" y="1398"/>
                    <a:pt x="1078" y="1398"/>
                  </a:cubicBezTo>
                  <a:cubicBezTo>
                    <a:pt x="1085" y="1398"/>
                    <a:pt x="1092" y="1397"/>
                    <a:pt x="1098" y="1395"/>
                  </a:cubicBezTo>
                  <a:cubicBezTo>
                    <a:pt x="1395" y="1281"/>
                    <a:pt x="1761" y="1349"/>
                    <a:pt x="1944" y="983"/>
                  </a:cubicBezTo>
                  <a:cubicBezTo>
                    <a:pt x="1578" y="640"/>
                    <a:pt x="1052" y="572"/>
                    <a:pt x="663" y="275"/>
                  </a:cubicBezTo>
                  <a:cubicBezTo>
                    <a:pt x="595" y="183"/>
                    <a:pt x="503" y="137"/>
                    <a:pt x="412" y="92"/>
                  </a:cubicBezTo>
                  <a:cubicBezTo>
                    <a:pt x="366" y="23"/>
                    <a:pt x="297" y="0"/>
                    <a:pt x="2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83" name="Google Shape;11983;p117"/>
            <p:cNvSpPr/>
            <p:nvPr/>
          </p:nvSpPr>
          <p:spPr>
            <a:xfrm>
              <a:off x="4020925" y="5224750"/>
              <a:ext cx="59475" cy="32050"/>
            </a:xfrm>
            <a:custGeom>
              <a:avLst/>
              <a:gdLst/>
              <a:ahLst/>
              <a:cxnLst/>
              <a:rect l="l" t="t" r="r" b="b"/>
              <a:pathLst>
                <a:path w="2379" h="1282" extrusionOk="0">
                  <a:moveTo>
                    <a:pt x="2081" y="1"/>
                  </a:moveTo>
                  <a:lnTo>
                    <a:pt x="137" y="801"/>
                  </a:lnTo>
                  <a:cubicBezTo>
                    <a:pt x="69" y="870"/>
                    <a:pt x="23" y="961"/>
                    <a:pt x="0" y="1053"/>
                  </a:cubicBezTo>
                  <a:cubicBezTo>
                    <a:pt x="0" y="1144"/>
                    <a:pt x="46" y="1236"/>
                    <a:pt x="137" y="1281"/>
                  </a:cubicBezTo>
                  <a:cubicBezTo>
                    <a:pt x="366" y="1121"/>
                    <a:pt x="663" y="1030"/>
                    <a:pt x="938" y="1030"/>
                  </a:cubicBezTo>
                  <a:cubicBezTo>
                    <a:pt x="969" y="1032"/>
                    <a:pt x="999" y="1034"/>
                    <a:pt x="1029" y="1034"/>
                  </a:cubicBezTo>
                  <a:cubicBezTo>
                    <a:pt x="1549" y="1034"/>
                    <a:pt x="1895" y="671"/>
                    <a:pt x="2241" y="390"/>
                  </a:cubicBezTo>
                  <a:cubicBezTo>
                    <a:pt x="2378" y="275"/>
                    <a:pt x="2241" y="92"/>
                    <a:pt x="20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84" name="Google Shape;11984;p117"/>
            <p:cNvSpPr/>
            <p:nvPr/>
          </p:nvSpPr>
          <p:spPr>
            <a:xfrm>
              <a:off x="4337050" y="4717700"/>
              <a:ext cx="38325" cy="41175"/>
            </a:xfrm>
            <a:custGeom>
              <a:avLst/>
              <a:gdLst/>
              <a:ahLst/>
              <a:cxnLst/>
              <a:rect l="l" t="t" r="r" b="b"/>
              <a:pathLst>
                <a:path w="1533" h="1647" extrusionOk="0">
                  <a:moveTo>
                    <a:pt x="1235" y="0"/>
                  </a:moveTo>
                  <a:cubicBezTo>
                    <a:pt x="961" y="92"/>
                    <a:pt x="732" y="297"/>
                    <a:pt x="641" y="572"/>
                  </a:cubicBezTo>
                  <a:cubicBezTo>
                    <a:pt x="526" y="755"/>
                    <a:pt x="412" y="915"/>
                    <a:pt x="298" y="1075"/>
                  </a:cubicBezTo>
                  <a:cubicBezTo>
                    <a:pt x="1" y="1532"/>
                    <a:pt x="275" y="1601"/>
                    <a:pt x="641" y="1646"/>
                  </a:cubicBezTo>
                  <a:cubicBezTo>
                    <a:pt x="1212" y="1646"/>
                    <a:pt x="1258" y="1166"/>
                    <a:pt x="1441" y="800"/>
                  </a:cubicBezTo>
                  <a:cubicBezTo>
                    <a:pt x="1464" y="686"/>
                    <a:pt x="1510" y="572"/>
                    <a:pt x="1533" y="457"/>
                  </a:cubicBezTo>
                  <a:lnTo>
                    <a:pt x="1533" y="274"/>
                  </a:lnTo>
                  <a:lnTo>
                    <a:pt x="1235"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85" name="Google Shape;11985;p117"/>
            <p:cNvSpPr/>
            <p:nvPr/>
          </p:nvSpPr>
          <p:spPr>
            <a:xfrm>
              <a:off x="3880300" y="5274825"/>
              <a:ext cx="56050" cy="13525"/>
            </a:xfrm>
            <a:custGeom>
              <a:avLst/>
              <a:gdLst/>
              <a:ahLst/>
              <a:cxnLst/>
              <a:rect l="l" t="t" r="r" b="b"/>
              <a:pathLst>
                <a:path w="2242" h="541" extrusionOk="0">
                  <a:moveTo>
                    <a:pt x="1698" y="0"/>
                  </a:moveTo>
                  <a:cubicBezTo>
                    <a:pt x="1127" y="0"/>
                    <a:pt x="547" y="112"/>
                    <a:pt x="0" y="307"/>
                  </a:cubicBezTo>
                  <a:cubicBezTo>
                    <a:pt x="161" y="468"/>
                    <a:pt x="356" y="540"/>
                    <a:pt x="571" y="540"/>
                  </a:cubicBezTo>
                  <a:cubicBezTo>
                    <a:pt x="602" y="540"/>
                    <a:pt x="632" y="539"/>
                    <a:pt x="663" y="536"/>
                  </a:cubicBezTo>
                  <a:lnTo>
                    <a:pt x="2241" y="536"/>
                  </a:lnTo>
                  <a:cubicBezTo>
                    <a:pt x="2241" y="445"/>
                    <a:pt x="2241" y="353"/>
                    <a:pt x="2241" y="284"/>
                  </a:cubicBezTo>
                  <a:lnTo>
                    <a:pt x="1990" y="10"/>
                  </a:lnTo>
                  <a:cubicBezTo>
                    <a:pt x="1893" y="3"/>
                    <a:pt x="1796" y="0"/>
                    <a:pt x="16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86" name="Google Shape;11986;p117"/>
            <p:cNvSpPr/>
            <p:nvPr/>
          </p:nvSpPr>
          <p:spPr>
            <a:xfrm>
              <a:off x="4181550" y="4864600"/>
              <a:ext cx="29200" cy="25300"/>
            </a:xfrm>
            <a:custGeom>
              <a:avLst/>
              <a:gdLst/>
              <a:ahLst/>
              <a:cxnLst/>
              <a:rect l="l" t="t" r="r" b="b"/>
              <a:pathLst>
                <a:path w="1168" h="1012" extrusionOk="0">
                  <a:moveTo>
                    <a:pt x="595" y="1"/>
                  </a:moveTo>
                  <a:cubicBezTo>
                    <a:pt x="321" y="1"/>
                    <a:pt x="1" y="321"/>
                    <a:pt x="47" y="572"/>
                  </a:cubicBezTo>
                  <a:cubicBezTo>
                    <a:pt x="92" y="824"/>
                    <a:pt x="298" y="1007"/>
                    <a:pt x="550" y="1007"/>
                  </a:cubicBezTo>
                  <a:cubicBezTo>
                    <a:pt x="572" y="1010"/>
                    <a:pt x="594" y="1012"/>
                    <a:pt x="616" y="1012"/>
                  </a:cubicBezTo>
                  <a:cubicBezTo>
                    <a:pt x="893" y="1012"/>
                    <a:pt x="1167" y="761"/>
                    <a:pt x="1167" y="550"/>
                  </a:cubicBezTo>
                  <a:cubicBezTo>
                    <a:pt x="1098" y="275"/>
                    <a:pt x="870" y="47"/>
                    <a:pt x="5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87" name="Google Shape;11987;p117"/>
            <p:cNvSpPr/>
            <p:nvPr/>
          </p:nvSpPr>
          <p:spPr>
            <a:xfrm>
              <a:off x="3980325" y="5247950"/>
              <a:ext cx="43475" cy="21425"/>
            </a:xfrm>
            <a:custGeom>
              <a:avLst/>
              <a:gdLst/>
              <a:ahLst/>
              <a:cxnLst/>
              <a:rect l="l" t="t" r="r" b="b"/>
              <a:pathLst>
                <a:path w="1739" h="857" extrusionOk="0">
                  <a:moveTo>
                    <a:pt x="1515" y="0"/>
                  </a:moveTo>
                  <a:cubicBezTo>
                    <a:pt x="1474" y="0"/>
                    <a:pt x="1434" y="10"/>
                    <a:pt x="1396" y="33"/>
                  </a:cubicBezTo>
                  <a:lnTo>
                    <a:pt x="1" y="605"/>
                  </a:lnTo>
                  <a:cubicBezTo>
                    <a:pt x="92" y="719"/>
                    <a:pt x="252" y="811"/>
                    <a:pt x="412" y="834"/>
                  </a:cubicBezTo>
                  <a:cubicBezTo>
                    <a:pt x="487" y="849"/>
                    <a:pt x="559" y="856"/>
                    <a:pt x="628" y="856"/>
                  </a:cubicBezTo>
                  <a:cubicBezTo>
                    <a:pt x="1067" y="856"/>
                    <a:pt x="1403" y="571"/>
                    <a:pt x="1739" y="353"/>
                  </a:cubicBezTo>
                  <a:lnTo>
                    <a:pt x="1739" y="102"/>
                  </a:lnTo>
                  <a:cubicBezTo>
                    <a:pt x="1678" y="41"/>
                    <a:pt x="1596" y="0"/>
                    <a:pt x="15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88" name="Google Shape;11988;p117"/>
            <p:cNvSpPr/>
            <p:nvPr/>
          </p:nvSpPr>
          <p:spPr>
            <a:xfrm>
              <a:off x="4124400" y="5181300"/>
              <a:ext cx="31450" cy="22900"/>
            </a:xfrm>
            <a:custGeom>
              <a:avLst/>
              <a:gdLst/>
              <a:ahLst/>
              <a:cxnLst/>
              <a:rect l="l" t="t" r="r" b="b"/>
              <a:pathLst>
                <a:path w="1258" h="916" extrusionOk="0">
                  <a:moveTo>
                    <a:pt x="1006" y="1"/>
                  </a:moveTo>
                  <a:lnTo>
                    <a:pt x="0" y="756"/>
                  </a:lnTo>
                  <a:cubicBezTo>
                    <a:pt x="92" y="824"/>
                    <a:pt x="206" y="916"/>
                    <a:pt x="297" y="916"/>
                  </a:cubicBezTo>
                  <a:cubicBezTo>
                    <a:pt x="526" y="870"/>
                    <a:pt x="778" y="801"/>
                    <a:pt x="1006" y="710"/>
                  </a:cubicBezTo>
                  <a:cubicBezTo>
                    <a:pt x="1258" y="595"/>
                    <a:pt x="1235" y="435"/>
                    <a:pt x="1006" y="1"/>
                  </a:cubicBezTo>
                  <a:close/>
                </a:path>
              </a:pathLst>
            </a:custGeom>
            <a:solidFill>
              <a:srgbClr val="B8416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89" name="Google Shape;11989;p117"/>
            <p:cNvSpPr/>
            <p:nvPr/>
          </p:nvSpPr>
          <p:spPr>
            <a:xfrm>
              <a:off x="3475550" y="5248775"/>
              <a:ext cx="47750" cy="15425"/>
            </a:xfrm>
            <a:custGeom>
              <a:avLst/>
              <a:gdLst/>
              <a:ahLst/>
              <a:cxnLst/>
              <a:rect l="l" t="t" r="r" b="b"/>
              <a:pathLst>
                <a:path w="1910" h="617" extrusionOk="0">
                  <a:moveTo>
                    <a:pt x="229" y="0"/>
                  </a:moveTo>
                  <a:cubicBezTo>
                    <a:pt x="69" y="92"/>
                    <a:pt x="1" y="183"/>
                    <a:pt x="161" y="320"/>
                  </a:cubicBezTo>
                  <a:cubicBezTo>
                    <a:pt x="229" y="389"/>
                    <a:pt x="298" y="480"/>
                    <a:pt x="389" y="549"/>
                  </a:cubicBezTo>
                  <a:lnTo>
                    <a:pt x="1624" y="572"/>
                  </a:lnTo>
                  <a:cubicBezTo>
                    <a:pt x="1691" y="603"/>
                    <a:pt x="1744" y="617"/>
                    <a:pt x="1784" y="617"/>
                  </a:cubicBezTo>
                  <a:cubicBezTo>
                    <a:pt x="1894" y="617"/>
                    <a:pt x="1909" y="511"/>
                    <a:pt x="1876" y="343"/>
                  </a:cubicBezTo>
                  <a:cubicBezTo>
                    <a:pt x="1350" y="137"/>
                    <a:pt x="801" y="23"/>
                    <a:pt x="229" y="0"/>
                  </a:cubicBezTo>
                  <a:close/>
                </a:path>
              </a:pathLst>
            </a:custGeom>
            <a:solidFill>
              <a:srgbClr val="B6416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90" name="Google Shape;11990;p117"/>
            <p:cNvSpPr/>
            <p:nvPr/>
          </p:nvSpPr>
          <p:spPr>
            <a:xfrm>
              <a:off x="3516150" y="5257025"/>
              <a:ext cx="37750" cy="18075"/>
            </a:xfrm>
            <a:custGeom>
              <a:avLst/>
              <a:gdLst/>
              <a:ahLst/>
              <a:cxnLst/>
              <a:rect l="l" t="t" r="r" b="b"/>
              <a:pathLst>
                <a:path w="1510" h="723" extrusionOk="0">
                  <a:moveTo>
                    <a:pt x="390" y="1"/>
                  </a:moveTo>
                  <a:cubicBezTo>
                    <a:pt x="344" y="1"/>
                    <a:pt x="298" y="4"/>
                    <a:pt x="252" y="13"/>
                  </a:cubicBezTo>
                  <a:lnTo>
                    <a:pt x="0" y="242"/>
                  </a:lnTo>
                  <a:cubicBezTo>
                    <a:pt x="457" y="585"/>
                    <a:pt x="1029" y="585"/>
                    <a:pt x="1509" y="722"/>
                  </a:cubicBezTo>
                  <a:lnTo>
                    <a:pt x="1509" y="493"/>
                  </a:lnTo>
                  <a:cubicBezTo>
                    <a:pt x="1509" y="333"/>
                    <a:pt x="1349" y="333"/>
                    <a:pt x="1258" y="242"/>
                  </a:cubicBezTo>
                  <a:cubicBezTo>
                    <a:pt x="979" y="182"/>
                    <a:pt x="699" y="1"/>
                    <a:pt x="390" y="1"/>
                  </a:cubicBezTo>
                  <a:close/>
                </a:path>
              </a:pathLst>
            </a:custGeom>
            <a:solidFill>
              <a:srgbClr val="C14A7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91" name="Google Shape;11991;p117"/>
            <p:cNvSpPr/>
            <p:nvPr/>
          </p:nvSpPr>
          <p:spPr>
            <a:xfrm>
              <a:off x="3747675" y="5301350"/>
              <a:ext cx="44600" cy="5275"/>
            </a:xfrm>
            <a:custGeom>
              <a:avLst/>
              <a:gdLst/>
              <a:ahLst/>
              <a:cxnLst/>
              <a:rect l="l" t="t" r="r" b="b"/>
              <a:pathLst>
                <a:path w="1784" h="211" extrusionOk="0">
                  <a:moveTo>
                    <a:pt x="435" y="1"/>
                  </a:moveTo>
                  <a:cubicBezTo>
                    <a:pt x="274" y="1"/>
                    <a:pt x="114" y="92"/>
                    <a:pt x="0" y="207"/>
                  </a:cubicBezTo>
                  <a:lnTo>
                    <a:pt x="1235" y="207"/>
                  </a:lnTo>
                  <a:cubicBezTo>
                    <a:pt x="1256" y="209"/>
                    <a:pt x="1277" y="210"/>
                    <a:pt x="1298" y="210"/>
                  </a:cubicBezTo>
                  <a:cubicBezTo>
                    <a:pt x="1482" y="210"/>
                    <a:pt x="1661" y="124"/>
                    <a:pt x="1784" y="1"/>
                  </a:cubicBezTo>
                  <a:close/>
                </a:path>
              </a:pathLst>
            </a:custGeom>
            <a:solidFill>
              <a:srgbClr val="B03D6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92" name="Google Shape;11992;p117"/>
            <p:cNvSpPr/>
            <p:nvPr/>
          </p:nvSpPr>
          <p:spPr>
            <a:xfrm>
              <a:off x="4319900" y="4809500"/>
              <a:ext cx="14325" cy="33400"/>
            </a:xfrm>
            <a:custGeom>
              <a:avLst/>
              <a:gdLst/>
              <a:ahLst/>
              <a:cxnLst/>
              <a:rect l="l" t="t" r="r" b="b"/>
              <a:pathLst>
                <a:path w="573" h="1336" extrusionOk="0">
                  <a:moveTo>
                    <a:pt x="107" y="1"/>
                  </a:moveTo>
                  <a:cubicBezTo>
                    <a:pt x="72" y="1"/>
                    <a:pt x="36" y="41"/>
                    <a:pt x="1" y="124"/>
                  </a:cubicBezTo>
                  <a:cubicBezTo>
                    <a:pt x="1" y="536"/>
                    <a:pt x="69" y="947"/>
                    <a:pt x="206" y="1336"/>
                  </a:cubicBezTo>
                  <a:cubicBezTo>
                    <a:pt x="572" y="1061"/>
                    <a:pt x="412" y="673"/>
                    <a:pt x="458" y="330"/>
                  </a:cubicBezTo>
                  <a:cubicBezTo>
                    <a:pt x="366" y="261"/>
                    <a:pt x="298" y="170"/>
                    <a:pt x="206" y="101"/>
                  </a:cubicBezTo>
                  <a:cubicBezTo>
                    <a:pt x="173" y="35"/>
                    <a:pt x="140" y="1"/>
                    <a:pt x="1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93" name="Google Shape;11993;p117"/>
            <p:cNvSpPr/>
            <p:nvPr/>
          </p:nvSpPr>
          <p:spPr>
            <a:xfrm>
              <a:off x="3422375" y="5231625"/>
              <a:ext cx="30900" cy="12600"/>
            </a:xfrm>
            <a:custGeom>
              <a:avLst/>
              <a:gdLst/>
              <a:ahLst/>
              <a:cxnLst/>
              <a:rect l="l" t="t" r="r" b="b"/>
              <a:pathLst>
                <a:path w="1236" h="504" extrusionOk="0">
                  <a:moveTo>
                    <a:pt x="778" y="0"/>
                  </a:moveTo>
                  <a:cubicBezTo>
                    <a:pt x="736" y="4"/>
                    <a:pt x="692" y="5"/>
                    <a:pt x="647" y="5"/>
                  </a:cubicBezTo>
                  <a:cubicBezTo>
                    <a:pt x="612" y="5"/>
                    <a:pt x="577" y="4"/>
                    <a:pt x="542" y="4"/>
                  </a:cubicBezTo>
                  <a:cubicBezTo>
                    <a:pt x="336" y="4"/>
                    <a:pt x="133" y="21"/>
                    <a:pt x="1" y="252"/>
                  </a:cubicBezTo>
                  <a:cubicBezTo>
                    <a:pt x="138" y="389"/>
                    <a:pt x="367" y="343"/>
                    <a:pt x="504" y="480"/>
                  </a:cubicBezTo>
                  <a:cubicBezTo>
                    <a:pt x="606" y="489"/>
                    <a:pt x="708" y="504"/>
                    <a:pt x="805" y="504"/>
                  </a:cubicBezTo>
                  <a:cubicBezTo>
                    <a:pt x="970" y="504"/>
                    <a:pt x="1121" y="461"/>
                    <a:pt x="1236" y="275"/>
                  </a:cubicBezTo>
                  <a:cubicBezTo>
                    <a:pt x="1099" y="160"/>
                    <a:pt x="984" y="0"/>
                    <a:pt x="7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94" name="Google Shape;11994;p117"/>
            <p:cNvSpPr/>
            <p:nvPr/>
          </p:nvSpPr>
          <p:spPr>
            <a:xfrm>
              <a:off x="4325050" y="4956075"/>
              <a:ext cx="13750" cy="30900"/>
            </a:xfrm>
            <a:custGeom>
              <a:avLst/>
              <a:gdLst/>
              <a:ahLst/>
              <a:cxnLst/>
              <a:rect l="l" t="t" r="r" b="b"/>
              <a:pathLst>
                <a:path w="550" h="1236" extrusionOk="0">
                  <a:moveTo>
                    <a:pt x="252" y="0"/>
                  </a:moveTo>
                  <a:cubicBezTo>
                    <a:pt x="206" y="69"/>
                    <a:pt x="183" y="138"/>
                    <a:pt x="206" y="229"/>
                  </a:cubicBezTo>
                  <a:cubicBezTo>
                    <a:pt x="46" y="458"/>
                    <a:pt x="183" y="778"/>
                    <a:pt x="23" y="1007"/>
                  </a:cubicBezTo>
                  <a:cubicBezTo>
                    <a:pt x="0" y="1075"/>
                    <a:pt x="0" y="1167"/>
                    <a:pt x="23" y="1235"/>
                  </a:cubicBezTo>
                  <a:lnTo>
                    <a:pt x="229" y="1235"/>
                  </a:lnTo>
                  <a:cubicBezTo>
                    <a:pt x="389" y="1144"/>
                    <a:pt x="503" y="961"/>
                    <a:pt x="503" y="755"/>
                  </a:cubicBezTo>
                  <a:cubicBezTo>
                    <a:pt x="458" y="481"/>
                    <a:pt x="549" y="183"/>
                    <a:pt x="252" y="0"/>
                  </a:cubicBezTo>
                  <a:close/>
                </a:path>
              </a:pathLst>
            </a:custGeom>
            <a:solidFill>
              <a:srgbClr val="971E5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95" name="Google Shape;11995;p117"/>
            <p:cNvSpPr/>
            <p:nvPr/>
          </p:nvSpPr>
          <p:spPr>
            <a:xfrm>
              <a:off x="3547575" y="5262375"/>
              <a:ext cx="38900" cy="7000"/>
            </a:xfrm>
            <a:custGeom>
              <a:avLst/>
              <a:gdLst/>
              <a:ahLst/>
              <a:cxnLst/>
              <a:rect l="l" t="t" r="r" b="b"/>
              <a:pathLst>
                <a:path w="1556" h="280" extrusionOk="0">
                  <a:moveTo>
                    <a:pt x="707" y="1"/>
                  </a:moveTo>
                  <a:cubicBezTo>
                    <a:pt x="473" y="1"/>
                    <a:pt x="234" y="28"/>
                    <a:pt x="1" y="28"/>
                  </a:cubicBezTo>
                  <a:lnTo>
                    <a:pt x="275" y="279"/>
                  </a:lnTo>
                  <a:lnTo>
                    <a:pt x="1556" y="234"/>
                  </a:lnTo>
                  <a:cubicBezTo>
                    <a:pt x="1289" y="43"/>
                    <a:pt x="1001" y="1"/>
                    <a:pt x="7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96" name="Google Shape;11996;p117"/>
            <p:cNvSpPr/>
            <p:nvPr/>
          </p:nvSpPr>
          <p:spPr>
            <a:xfrm>
              <a:off x="3808250" y="5293350"/>
              <a:ext cx="26325" cy="13750"/>
            </a:xfrm>
            <a:custGeom>
              <a:avLst/>
              <a:gdLst/>
              <a:ahLst/>
              <a:cxnLst/>
              <a:rect l="l" t="t" r="r" b="b"/>
              <a:pathLst>
                <a:path w="1053" h="550" extrusionOk="0">
                  <a:moveTo>
                    <a:pt x="847" y="1"/>
                  </a:moveTo>
                  <a:cubicBezTo>
                    <a:pt x="550" y="69"/>
                    <a:pt x="230" y="1"/>
                    <a:pt x="1" y="252"/>
                  </a:cubicBezTo>
                  <a:lnTo>
                    <a:pt x="367" y="550"/>
                  </a:lnTo>
                  <a:cubicBezTo>
                    <a:pt x="618" y="412"/>
                    <a:pt x="916" y="367"/>
                    <a:pt x="1053" y="69"/>
                  </a:cubicBezTo>
                  <a:cubicBezTo>
                    <a:pt x="984" y="69"/>
                    <a:pt x="893" y="47"/>
                    <a:pt x="847" y="1"/>
                  </a:cubicBezTo>
                  <a:close/>
                </a:path>
              </a:pathLst>
            </a:custGeom>
            <a:solidFill>
              <a:srgbClr val="B33A6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97" name="Google Shape;11997;p117"/>
            <p:cNvSpPr/>
            <p:nvPr/>
          </p:nvSpPr>
          <p:spPr>
            <a:xfrm>
              <a:off x="4337050" y="4743975"/>
              <a:ext cx="20600" cy="18325"/>
            </a:xfrm>
            <a:custGeom>
              <a:avLst/>
              <a:gdLst/>
              <a:ahLst/>
              <a:cxnLst/>
              <a:rect l="l" t="t" r="r" b="b"/>
              <a:pathLst>
                <a:path w="824" h="733" extrusionOk="0">
                  <a:moveTo>
                    <a:pt x="298" y="1"/>
                  </a:moveTo>
                  <a:cubicBezTo>
                    <a:pt x="1" y="138"/>
                    <a:pt x="46" y="435"/>
                    <a:pt x="1" y="687"/>
                  </a:cubicBezTo>
                  <a:lnTo>
                    <a:pt x="755" y="733"/>
                  </a:lnTo>
                  <a:cubicBezTo>
                    <a:pt x="778" y="733"/>
                    <a:pt x="801" y="710"/>
                    <a:pt x="824" y="641"/>
                  </a:cubicBezTo>
                  <a:cubicBezTo>
                    <a:pt x="824" y="573"/>
                    <a:pt x="801" y="504"/>
                    <a:pt x="755" y="458"/>
                  </a:cubicBezTo>
                  <a:cubicBezTo>
                    <a:pt x="481" y="435"/>
                    <a:pt x="275" y="344"/>
                    <a:pt x="298" y="1"/>
                  </a:cubicBezTo>
                  <a:close/>
                </a:path>
              </a:pathLst>
            </a:custGeom>
            <a:solidFill>
              <a:srgbClr val="E07F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98" name="Google Shape;11998;p117"/>
            <p:cNvSpPr/>
            <p:nvPr/>
          </p:nvSpPr>
          <p:spPr>
            <a:xfrm>
              <a:off x="4359350" y="4624500"/>
              <a:ext cx="8600" cy="8025"/>
            </a:xfrm>
            <a:custGeom>
              <a:avLst/>
              <a:gdLst/>
              <a:ahLst/>
              <a:cxnLst/>
              <a:rect l="l" t="t" r="r" b="b"/>
              <a:pathLst>
                <a:path w="344" h="321" extrusionOk="0">
                  <a:moveTo>
                    <a:pt x="138" y="1"/>
                  </a:moveTo>
                  <a:cubicBezTo>
                    <a:pt x="46" y="47"/>
                    <a:pt x="0" y="115"/>
                    <a:pt x="69" y="207"/>
                  </a:cubicBezTo>
                  <a:cubicBezTo>
                    <a:pt x="138" y="252"/>
                    <a:pt x="206" y="275"/>
                    <a:pt x="275" y="321"/>
                  </a:cubicBezTo>
                  <a:cubicBezTo>
                    <a:pt x="298" y="229"/>
                    <a:pt x="343" y="138"/>
                    <a:pt x="343" y="92"/>
                  </a:cubicBezTo>
                  <a:cubicBezTo>
                    <a:pt x="343" y="47"/>
                    <a:pt x="206" y="47"/>
                    <a:pt x="1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999" name="Google Shape;11999;p117"/>
            <p:cNvSpPr/>
            <p:nvPr/>
          </p:nvSpPr>
          <p:spPr>
            <a:xfrm>
              <a:off x="4325050" y="4785725"/>
              <a:ext cx="12025" cy="14300"/>
            </a:xfrm>
            <a:custGeom>
              <a:avLst/>
              <a:gdLst/>
              <a:ahLst/>
              <a:cxnLst/>
              <a:rect l="l" t="t" r="r" b="b"/>
              <a:pathLst>
                <a:path w="481" h="572" extrusionOk="0">
                  <a:moveTo>
                    <a:pt x="458" y="0"/>
                  </a:moveTo>
                  <a:lnTo>
                    <a:pt x="458" y="0"/>
                  </a:lnTo>
                  <a:cubicBezTo>
                    <a:pt x="252" y="137"/>
                    <a:pt x="92" y="343"/>
                    <a:pt x="0" y="572"/>
                  </a:cubicBezTo>
                  <a:cubicBezTo>
                    <a:pt x="389" y="572"/>
                    <a:pt x="481" y="320"/>
                    <a:pt x="4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00" name="Google Shape;12000;p117"/>
            <p:cNvSpPr/>
            <p:nvPr/>
          </p:nvSpPr>
          <p:spPr>
            <a:xfrm>
              <a:off x="3322350" y="4003675"/>
              <a:ext cx="13175" cy="14325"/>
            </a:xfrm>
            <a:custGeom>
              <a:avLst/>
              <a:gdLst/>
              <a:ahLst/>
              <a:cxnLst/>
              <a:rect l="l" t="t" r="r" b="b"/>
              <a:pathLst>
                <a:path w="527" h="573" extrusionOk="0">
                  <a:moveTo>
                    <a:pt x="252" y="1"/>
                  </a:moveTo>
                  <a:lnTo>
                    <a:pt x="0" y="252"/>
                  </a:lnTo>
                  <a:cubicBezTo>
                    <a:pt x="23" y="367"/>
                    <a:pt x="46" y="458"/>
                    <a:pt x="46" y="572"/>
                  </a:cubicBezTo>
                  <a:lnTo>
                    <a:pt x="526" y="275"/>
                  </a:lnTo>
                  <a:lnTo>
                    <a:pt x="252" y="1"/>
                  </a:lnTo>
                  <a:close/>
                </a:path>
              </a:pathLst>
            </a:custGeom>
            <a:solidFill>
              <a:srgbClr val="ED9FB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01" name="Google Shape;12001;p117"/>
            <p:cNvSpPr/>
            <p:nvPr/>
          </p:nvSpPr>
          <p:spPr>
            <a:xfrm>
              <a:off x="4323900" y="4961800"/>
              <a:ext cx="9750" cy="19450"/>
            </a:xfrm>
            <a:custGeom>
              <a:avLst/>
              <a:gdLst/>
              <a:ahLst/>
              <a:cxnLst/>
              <a:rect l="l" t="t" r="r" b="b"/>
              <a:pathLst>
                <a:path w="390" h="778" extrusionOk="0">
                  <a:moveTo>
                    <a:pt x="252" y="0"/>
                  </a:moveTo>
                  <a:lnTo>
                    <a:pt x="252" y="0"/>
                  </a:lnTo>
                  <a:cubicBezTo>
                    <a:pt x="69" y="206"/>
                    <a:pt x="1" y="503"/>
                    <a:pt x="69" y="778"/>
                  </a:cubicBezTo>
                  <a:cubicBezTo>
                    <a:pt x="298" y="595"/>
                    <a:pt x="389" y="252"/>
                    <a:pt x="2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02" name="Google Shape;12002;p117"/>
            <p:cNvSpPr/>
            <p:nvPr/>
          </p:nvSpPr>
          <p:spPr>
            <a:xfrm>
              <a:off x="4373650" y="4360400"/>
              <a:ext cx="15450" cy="12600"/>
            </a:xfrm>
            <a:custGeom>
              <a:avLst/>
              <a:gdLst/>
              <a:ahLst/>
              <a:cxnLst/>
              <a:rect l="l" t="t" r="r" b="b"/>
              <a:pathLst>
                <a:path w="618" h="504" extrusionOk="0">
                  <a:moveTo>
                    <a:pt x="320" y="0"/>
                  </a:moveTo>
                  <a:lnTo>
                    <a:pt x="23" y="23"/>
                  </a:lnTo>
                  <a:cubicBezTo>
                    <a:pt x="0" y="206"/>
                    <a:pt x="114" y="412"/>
                    <a:pt x="297" y="504"/>
                  </a:cubicBezTo>
                  <a:lnTo>
                    <a:pt x="343" y="435"/>
                  </a:lnTo>
                  <a:cubicBezTo>
                    <a:pt x="389" y="366"/>
                    <a:pt x="457" y="298"/>
                    <a:pt x="549" y="252"/>
                  </a:cubicBezTo>
                  <a:lnTo>
                    <a:pt x="572" y="229"/>
                  </a:lnTo>
                  <a:cubicBezTo>
                    <a:pt x="595" y="229"/>
                    <a:pt x="595" y="183"/>
                    <a:pt x="595" y="138"/>
                  </a:cubicBezTo>
                  <a:cubicBezTo>
                    <a:pt x="617" y="92"/>
                    <a:pt x="595" y="23"/>
                    <a:pt x="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03" name="Google Shape;12003;p117"/>
            <p:cNvSpPr/>
            <p:nvPr/>
          </p:nvSpPr>
          <p:spPr>
            <a:xfrm>
              <a:off x="4156975" y="4288375"/>
              <a:ext cx="8025" cy="8475"/>
            </a:xfrm>
            <a:custGeom>
              <a:avLst/>
              <a:gdLst/>
              <a:ahLst/>
              <a:cxnLst/>
              <a:rect l="l" t="t" r="r" b="b"/>
              <a:pathLst>
                <a:path w="321" h="339" extrusionOk="0">
                  <a:moveTo>
                    <a:pt x="69" y="0"/>
                  </a:moveTo>
                  <a:cubicBezTo>
                    <a:pt x="23" y="69"/>
                    <a:pt x="1" y="137"/>
                    <a:pt x="1" y="229"/>
                  </a:cubicBezTo>
                  <a:cubicBezTo>
                    <a:pt x="1" y="296"/>
                    <a:pt x="50" y="338"/>
                    <a:pt x="112" y="338"/>
                  </a:cubicBezTo>
                  <a:cubicBezTo>
                    <a:pt x="134" y="338"/>
                    <a:pt x="159" y="333"/>
                    <a:pt x="183" y="320"/>
                  </a:cubicBezTo>
                  <a:cubicBezTo>
                    <a:pt x="298" y="275"/>
                    <a:pt x="321" y="206"/>
                    <a:pt x="252" y="115"/>
                  </a:cubicBezTo>
                  <a:cubicBezTo>
                    <a:pt x="206" y="69"/>
                    <a:pt x="138" y="23"/>
                    <a:pt x="69" y="0"/>
                  </a:cubicBezTo>
                  <a:close/>
                </a:path>
              </a:pathLst>
            </a:custGeom>
            <a:solidFill>
              <a:srgbClr val="EE9DB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04" name="Google Shape;12004;p117"/>
            <p:cNvSpPr/>
            <p:nvPr/>
          </p:nvSpPr>
          <p:spPr>
            <a:xfrm>
              <a:off x="3078825" y="4307800"/>
              <a:ext cx="6300" cy="8600"/>
            </a:xfrm>
            <a:custGeom>
              <a:avLst/>
              <a:gdLst/>
              <a:ahLst/>
              <a:cxnLst/>
              <a:rect l="l" t="t" r="r" b="b"/>
              <a:pathLst>
                <a:path w="252" h="344" extrusionOk="0">
                  <a:moveTo>
                    <a:pt x="69" y="1"/>
                  </a:moveTo>
                  <a:cubicBezTo>
                    <a:pt x="69" y="69"/>
                    <a:pt x="0" y="138"/>
                    <a:pt x="23" y="207"/>
                  </a:cubicBezTo>
                  <a:cubicBezTo>
                    <a:pt x="46" y="275"/>
                    <a:pt x="137" y="298"/>
                    <a:pt x="206" y="344"/>
                  </a:cubicBezTo>
                  <a:cubicBezTo>
                    <a:pt x="229" y="275"/>
                    <a:pt x="252" y="207"/>
                    <a:pt x="252" y="138"/>
                  </a:cubicBezTo>
                  <a:lnTo>
                    <a:pt x="69" y="1"/>
                  </a:lnTo>
                  <a:close/>
                </a:path>
              </a:pathLst>
            </a:custGeom>
            <a:solidFill>
              <a:srgbClr val="DE76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05" name="Google Shape;12005;p117"/>
            <p:cNvSpPr/>
            <p:nvPr/>
          </p:nvSpPr>
          <p:spPr>
            <a:xfrm>
              <a:off x="4077725" y="5157725"/>
              <a:ext cx="4950" cy="3600"/>
            </a:xfrm>
            <a:custGeom>
              <a:avLst/>
              <a:gdLst/>
              <a:ahLst/>
              <a:cxnLst/>
              <a:rect l="l" t="t" r="r" b="b"/>
              <a:pathLst>
                <a:path w="198" h="144" extrusionOk="0">
                  <a:moveTo>
                    <a:pt x="85" y="0"/>
                  </a:moveTo>
                  <a:cubicBezTo>
                    <a:pt x="24" y="0"/>
                    <a:pt x="0" y="41"/>
                    <a:pt x="38" y="98"/>
                  </a:cubicBezTo>
                  <a:cubicBezTo>
                    <a:pt x="38" y="144"/>
                    <a:pt x="84" y="144"/>
                    <a:pt x="129" y="144"/>
                  </a:cubicBezTo>
                  <a:lnTo>
                    <a:pt x="198" y="75"/>
                  </a:lnTo>
                  <a:cubicBezTo>
                    <a:pt x="175" y="52"/>
                    <a:pt x="152" y="6"/>
                    <a:pt x="129" y="6"/>
                  </a:cubicBezTo>
                  <a:cubicBezTo>
                    <a:pt x="113" y="2"/>
                    <a:pt x="98" y="0"/>
                    <a:pt x="85" y="0"/>
                  </a:cubicBezTo>
                  <a:close/>
                </a:path>
              </a:pathLst>
            </a:custGeom>
            <a:solidFill>
              <a:srgbClr val="F3D1D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06" name="Google Shape;12006;p117"/>
            <p:cNvSpPr/>
            <p:nvPr/>
          </p:nvSpPr>
          <p:spPr>
            <a:xfrm>
              <a:off x="4318750" y="4799450"/>
              <a:ext cx="6325" cy="13150"/>
            </a:xfrm>
            <a:custGeom>
              <a:avLst/>
              <a:gdLst/>
              <a:ahLst/>
              <a:cxnLst/>
              <a:rect l="l" t="t" r="r" b="b"/>
              <a:pathLst>
                <a:path w="253" h="526" extrusionOk="0">
                  <a:moveTo>
                    <a:pt x="252" y="0"/>
                  </a:moveTo>
                  <a:cubicBezTo>
                    <a:pt x="1" y="91"/>
                    <a:pt x="69" y="343"/>
                    <a:pt x="47" y="526"/>
                  </a:cubicBezTo>
                  <a:cubicBezTo>
                    <a:pt x="115" y="526"/>
                    <a:pt x="184" y="526"/>
                    <a:pt x="252" y="503"/>
                  </a:cubicBezTo>
                  <a:lnTo>
                    <a:pt x="252" y="0"/>
                  </a:ln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07" name="Google Shape;12007;p117"/>
            <p:cNvSpPr/>
            <p:nvPr/>
          </p:nvSpPr>
          <p:spPr>
            <a:xfrm>
              <a:off x="3736225" y="5306500"/>
              <a:ext cx="12025" cy="5225"/>
            </a:xfrm>
            <a:custGeom>
              <a:avLst/>
              <a:gdLst/>
              <a:ahLst/>
              <a:cxnLst/>
              <a:rect l="l" t="t" r="r" b="b"/>
              <a:pathLst>
                <a:path w="481" h="209" extrusionOk="0">
                  <a:moveTo>
                    <a:pt x="481" y="1"/>
                  </a:moveTo>
                  <a:lnTo>
                    <a:pt x="1" y="69"/>
                  </a:lnTo>
                  <a:cubicBezTo>
                    <a:pt x="83" y="162"/>
                    <a:pt x="161" y="208"/>
                    <a:pt x="234" y="208"/>
                  </a:cubicBezTo>
                  <a:cubicBezTo>
                    <a:pt x="323" y="208"/>
                    <a:pt x="405" y="139"/>
                    <a:pt x="481" y="1"/>
                  </a:cubicBezTo>
                  <a:close/>
                </a:path>
              </a:pathLst>
            </a:custGeom>
            <a:solidFill>
              <a:srgbClr val="B03D6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08" name="Google Shape;12008;p117"/>
            <p:cNvSpPr/>
            <p:nvPr/>
          </p:nvSpPr>
          <p:spPr>
            <a:xfrm>
              <a:off x="4205575" y="5131000"/>
              <a:ext cx="6300" cy="6325"/>
            </a:xfrm>
            <a:custGeom>
              <a:avLst/>
              <a:gdLst/>
              <a:ahLst/>
              <a:cxnLst/>
              <a:rect l="l" t="t" r="r" b="b"/>
              <a:pathLst>
                <a:path w="252" h="253" extrusionOk="0">
                  <a:moveTo>
                    <a:pt x="252" y="1"/>
                  </a:moveTo>
                  <a:lnTo>
                    <a:pt x="252" y="1"/>
                  </a:lnTo>
                  <a:cubicBezTo>
                    <a:pt x="115" y="24"/>
                    <a:pt x="23" y="115"/>
                    <a:pt x="0" y="252"/>
                  </a:cubicBezTo>
                  <a:lnTo>
                    <a:pt x="252" y="1"/>
                  </a:lnTo>
                  <a:close/>
                </a:path>
              </a:pathLst>
            </a:custGeom>
            <a:solidFill>
              <a:srgbClr val="CB507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09" name="Google Shape;12009;p117"/>
            <p:cNvSpPr/>
            <p:nvPr/>
          </p:nvSpPr>
          <p:spPr>
            <a:xfrm>
              <a:off x="4174125" y="5157300"/>
              <a:ext cx="6875" cy="5750"/>
            </a:xfrm>
            <a:custGeom>
              <a:avLst/>
              <a:gdLst/>
              <a:ahLst/>
              <a:cxnLst/>
              <a:rect l="l" t="t" r="r" b="b"/>
              <a:pathLst>
                <a:path w="275" h="230" extrusionOk="0">
                  <a:moveTo>
                    <a:pt x="275" y="1"/>
                  </a:moveTo>
                  <a:lnTo>
                    <a:pt x="275" y="1"/>
                  </a:lnTo>
                  <a:cubicBezTo>
                    <a:pt x="138" y="23"/>
                    <a:pt x="46" y="115"/>
                    <a:pt x="1" y="229"/>
                  </a:cubicBezTo>
                  <a:lnTo>
                    <a:pt x="275" y="1"/>
                  </a:lnTo>
                  <a:close/>
                </a:path>
              </a:pathLst>
            </a:custGeom>
            <a:solidFill>
              <a:srgbClr val="BB477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10" name="Google Shape;12010;p117"/>
            <p:cNvSpPr/>
            <p:nvPr/>
          </p:nvSpPr>
          <p:spPr>
            <a:xfrm>
              <a:off x="4167275" y="5162450"/>
              <a:ext cx="6875" cy="6300"/>
            </a:xfrm>
            <a:custGeom>
              <a:avLst/>
              <a:gdLst/>
              <a:ahLst/>
              <a:cxnLst/>
              <a:rect l="l" t="t" r="r" b="b"/>
              <a:pathLst>
                <a:path w="275" h="252" extrusionOk="0">
                  <a:moveTo>
                    <a:pt x="275" y="0"/>
                  </a:moveTo>
                  <a:lnTo>
                    <a:pt x="0" y="252"/>
                  </a:lnTo>
                  <a:close/>
                </a:path>
              </a:pathLst>
            </a:custGeom>
            <a:solidFill>
              <a:srgbClr val="BB477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11" name="Google Shape;12011;p117"/>
            <p:cNvSpPr/>
            <p:nvPr/>
          </p:nvSpPr>
          <p:spPr>
            <a:xfrm>
              <a:off x="3372075" y="5195525"/>
              <a:ext cx="6325" cy="4675"/>
            </a:xfrm>
            <a:custGeom>
              <a:avLst/>
              <a:gdLst/>
              <a:ahLst/>
              <a:cxnLst/>
              <a:rect l="l" t="t" r="r" b="b"/>
              <a:pathLst>
                <a:path w="253" h="187" extrusionOk="0">
                  <a:moveTo>
                    <a:pt x="36" y="0"/>
                  </a:moveTo>
                  <a:cubicBezTo>
                    <a:pt x="25" y="0"/>
                    <a:pt x="13" y="1"/>
                    <a:pt x="1" y="4"/>
                  </a:cubicBezTo>
                  <a:cubicBezTo>
                    <a:pt x="46" y="118"/>
                    <a:pt x="138" y="187"/>
                    <a:pt x="252" y="187"/>
                  </a:cubicBezTo>
                  <a:cubicBezTo>
                    <a:pt x="232" y="84"/>
                    <a:pt x="138" y="0"/>
                    <a:pt x="36" y="0"/>
                  </a:cubicBezTo>
                  <a:close/>
                </a:path>
              </a:pathLst>
            </a:custGeom>
            <a:solidFill>
              <a:srgbClr val="C9507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12" name="Google Shape;12012;p117"/>
            <p:cNvSpPr/>
            <p:nvPr/>
          </p:nvSpPr>
          <p:spPr>
            <a:xfrm>
              <a:off x="4015200" y="5244425"/>
              <a:ext cx="9175" cy="6075"/>
            </a:xfrm>
            <a:custGeom>
              <a:avLst/>
              <a:gdLst/>
              <a:ahLst/>
              <a:cxnLst/>
              <a:rect l="l" t="t" r="r" b="b"/>
              <a:pathLst>
                <a:path w="367" h="243" extrusionOk="0">
                  <a:moveTo>
                    <a:pt x="270" y="0"/>
                  </a:moveTo>
                  <a:cubicBezTo>
                    <a:pt x="152" y="0"/>
                    <a:pt x="55" y="66"/>
                    <a:pt x="1" y="174"/>
                  </a:cubicBezTo>
                  <a:lnTo>
                    <a:pt x="344" y="243"/>
                  </a:lnTo>
                  <a:cubicBezTo>
                    <a:pt x="344" y="174"/>
                    <a:pt x="366" y="83"/>
                    <a:pt x="366" y="14"/>
                  </a:cubicBezTo>
                  <a:cubicBezTo>
                    <a:pt x="333" y="5"/>
                    <a:pt x="301" y="0"/>
                    <a:pt x="270" y="0"/>
                  </a:cubicBezTo>
                  <a:close/>
                </a:path>
              </a:pathLst>
            </a:custGeom>
            <a:solidFill>
              <a:srgbClr val="BF406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13" name="Google Shape;12013;p117"/>
            <p:cNvSpPr/>
            <p:nvPr/>
          </p:nvSpPr>
          <p:spPr>
            <a:xfrm>
              <a:off x="3931175" y="5258475"/>
              <a:ext cx="3450" cy="3475"/>
            </a:xfrm>
            <a:custGeom>
              <a:avLst/>
              <a:gdLst/>
              <a:ahLst/>
              <a:cxnLst/>
              <a:rect l="l" t="t" r="r" b="b"/>
              <a:pathLst>
                <a:path w="138" h="139" extrusionOk="0">
                  <a:moveTo>
                    <a:pt x="69" y="1"/>
                  </a:moveTo>
                  <a:cubicBezTo>
                    <a:pt x="46" y="1"/>
                    <a:pt x="23" y="24"/>
                    <a:pt x="0" y="47"/>
                  </a:cubicBezTo>
                  <a:lnTo>
                    <a:pt x="69" y="138"/>
                  </a:lnTo>
                  <a:lnTo>
                    <a:pt x="137" y="70"/>
                  </a:lnTo>
                  <a:cubicBezTo>
                    <a:pt x="115" y="47"/>
                    <a:pt x="92" y="1"/>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14" name="Google Shape;12014;p117"/>
            <p:cNvSpPr/>
            <p:nvPr/>
          </p:nvSpPr>
          <p:spPr>
            <a:xfrm>
              <a:off x="3635625" y="5288225"/>
              <a:ext cx="8025" cy="5150"/>
            </a:xfrm>
            <a:custGeom>
              <a:avLst/>
              <a:gdLst/>
              <a:ahLst/>
              <a:cxnLst/>
              <a:rect l="l" t="t" r="r" b="b"/>
              <a:pathLst>
                <a:path w="321" h="206" extrusionOk="0">
                  <a:moveTo>
                    <a:pt x="0" y="0"/>
                  </a:moveTo>
                  <a:cubicBezTo>
                    <a:pt x="46" y="114"/>
                    <a:pt x="183" y="206"/>
                    <a:pt x="320" y="206"/>
                  </a:cubicBezTo>
                  <a:lnTo>
                    <a:pt x="0" y="0"/>
                  </a:lnTo>
                  <a:close/>
                </a:path>
              </a:pathLst>
            </a:custGeom>
            <a:solidFill>
              <a:srgbClr val="C0416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15" name="Google Shape;12015;p117"/>
            <p:cNvSpPr/>
            <p:nvPr/>
          </p:nvSpPr>
          <p:spPr>
            <a:xfrm>
              <a:off x="3171425" y="4961225"/>
              <a:ext cx="6875" cy="6875"/>
            </a:xfrm>
            <a:custGeom>
              <a:avLst/>
              <a:gdLst/>
              <a:ahLst/>
              <a:cxnLst/>
              <a:rect l="l" t="t" r="r" b="b"/>
              <a:pathLst>
                <a:path w="275" h="275" extrusionOk="0">
                  <a:moveTo>
                    <a:pt x="23" y="0"/>
                  </a:moveTo>
                  <a:cubicBezTo>
                    <a:pt x="23" y="92"/>
                    <a:pt x="0" y="183"/>
                    <a:pt x="0" y="275"/>
                  </a:cubicBezTo>
                  <a:lnTo>
                    <a:pt x="275" y="275"/>
                  </a:lnTo>
                  <a:cubicBezTo>
                    <a:pt x="275" y="137"/>
                    <a:pt x="161" y="23"/>
                    <a:pt x="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16" name="Google Shape;12016;p117"/>
            <p:cNvSpPr/>
            <p:nvPr/>
          </p:nvSpPr>
          <p:spPr>
            <a:xfrm>
              <a:off x="3178275" y="4968075"/>
              <a:ext cx="5750" cy="6900"/>
            </a:xfrm>
            <a:custGeom>
              <a:avLst/>
              <a:gdLst/>
              <a:ahLst/>
              <a:cxnLst/>
              <a:rect l="l" t="t" r="r" b="b"/>
              <a:pathLst>
                <a:path w="230" h="276" extrusionOk="0">
                  <a:moveTo>
                    <a:pt x="1" y="1"/>
                  </a:moveTo>
                  <a:lnTo>
                    <a:pt x="230" y="275"/>
                  </a:lnTo>
                  <a:cubicBezTo>
                    <a:pt x="207" y="138"/>
                    <a:pt x="115" y="46"/>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17" name="Google Shape;12017;p117"/>
            <p:cNvSpPr/>
            <p:nvPr/>
          </p:nvSpPr>
          <p:spPr>
            <a:xfrm>
              <a:off x="3146850" y="4160075"/>
              <a:ext cx="12600" cy="6625"/>
            </a:xfrm>
            <a:custGeom>
              <a:avLst/>
              <a:gdLst/>
              <a:ahLst/>
              <a:cxnLst/>
              <a:rect l="l" t="t" r="r" b="b"/>
              <a:pathLst>
                <a:path w="504" h="265" extrusionOk="0">
                  <a:moveTo>
                    <a:pt x="412" y="0"/>
                  </a:moveTo>
                  <a:cubicBezTo>
                    <a:pt x="239" y="0"/>
                    <a:pt x="78" y="106"/>
                    <a:pt x="0" y="262"/>
                  </a:cubicBezTo>
                  <a:cubicBezTo>
                    <a:pt x="18" y="264"/>
                    <a:pt x="35" y="265"/>
                    <a:pt x="53" y="265"/>
                  </a:cubicBezTo>
                  <a:cubicBezTo>
                    <a:pt x="237" y="265"/>
                    <a:pt x="399" y="156"/>
                    <a:pt x="503" y="10"/>
                  </a:cubicBezTo>
                  <a:cubicBezTo>
                    <a:pt x="473" y="3"/>
                    <a:pt x="442" y="0"/>
                    <a:pt x="412" y="0"/>
                  </a:cubicBezTo>
                  <a:close/>
                </a:path>
              </a:pathLst>
            </a:custGeom>
            <a:solidFill>
              <a:srgbClr val="ED9FB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18" name="Google Shape;12018;p117"/>
            <p:cNvSpPr/>
            <p:nvPr/>
          </p:nvSpPr>
          <p:spPr>
            <a:xfrm>
              <a:off x="3503550" y="3903075"/>
              <a:ext cx="50350" cy="12025"/>
            </a:xfrm>
            <a:custGeom>
              <a:avLst/>
              <a:gdLst/>
              <a:ahLst/>
              <a:cxnLst/>
              <a:rect l="l" t="t" r="r" b="b"/>
              <a:pathLst>
                <a:path w="2014" h="481" extrusionOk="0">
                  <a:moveTo>
                    <a:pt x="801" y="0"/>
                  </a:moveTo>
                  <a:cubicBezTo>
                    <a:pt x="458" y="0"/>
                    <a:pt x="138" y="183"/>
                    <a:pt x="1" y="480"/>
                  </a:cubicBezTo>
                  <a:cubicBezTo>
                    <a:pt x="501" y="418"/>
                    <a:pt x="962" y="223"/>
                    <a:pt x="1455" y="223"/>
                  </a:cubicBezTo>
                  <a:cubicBezTo>
                    <a:pt x="1504" y="223"/>
                    <a:pt x="1552" y="225"/>
                    <a:pt x="1602" y="229"/>
                  </a:cubicBezTo>
                  <a:cubicBezTo>
                    <a:pt x="1762" y="229"/>
                    <a:pt x="1922" y="137"/>
                    <a:pt x="2013" y="0"/>
                  </a:cubicBezTo>
                  <a:close/>
                </a:path>
              </a:pathLst>
            </a:custGeom>
            <a:solidFill>
              <a:srgbClr val="E692A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19" name="Google Shape;12019;p117"/>
            <p:cNvSpPr/>
            <p:nvPr/>
          </p:nvSpPr>
          <p:spPr>
            <a:xfrm>
              <a:off x="4180975" y="5168725"/>
              <a:ext cx="6325" cy="6325"/>
            </a:xfrm>
            <a:custGeom>
              <a:avLst/>
              <a:gdLst/>
              <a:ahLst/>
              <a:cxnLst/>
              <a:rect l="l" t="t" r="r" b="b"/>
              <a:pathLst>
                <a:path w="253" h="253" extrusionOk="0">
                  <a:moveTo>
                    <a:pt x="1" y="252"/>
                  </a:moveTo>
                  <a:lnTo>
                    <a:pt x="252" y="1"/>
                  </a:lnTo>
                  <a:close/>
                </a:path>
              </a:pathLst>
            </a:custGeom>
            <a:solidFill>
              <a:srgbClr val="BB477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20" name="Google Shape;12020;p117"/>
            <p:cNvSpPr/>
            <p:nvPr/>
          </p:nvSpPr>
          <p:spPr>
            <a:xfrm>
              <a:off x="4343350" y="4971075"/>
              <a:ext cx="18875" cy="18900"/>
            </a:xfrm>
            <a:custGeom>
              <a:avLst/>
              <a:gdLst/>
              <a:ahLst/>
              <a:cxnLst/>
              <a:rect l="l" t="t" r="r" b="b"/>
              <a:pathLst>
                <a:path w="755" h="756" extrusionOk="0">
                  <a:moveTo>
                    <a:pt x="377" y="1"/>
                  </a:moveTo>
                  <a:cubicBezTo>
                    <a:pt x="240" y="1"/>
                    <a:pt x="103" y="52"/>
                    <a:pt x="0" y="155"/>
                  </a:cubicBezTo>
                  <a:cubicBezTo>
                    <a:pt x="23" y="269"/>
                    <a:pt x="46" y="384"/>
                    <a:pt x="92" y="498"/>
                  </a:cubicBezTo>
                  <a:cubicBezTo>
                    <a:pt x="183" y="670"/>
                    <a:pt x="286" y="755"/>
                    <a:pt x="389" y="755"/>
                  </a:cubicBezTo>
                  <a:cubicBezTo>
                    <a:pt x="492" y="755"/>
                    <a:pt x="595" y="670"/>
                    <a:pt x="686" y="498"/>
                  </a:cubicBezTo>
                  <a:cubicBezTo>
                    <a:pt x="732" y="384"/>
                    <a:pt x="755" y="269"/>
                    <a:pt x="755" y="155"/>
                  </a:cubicBezTo>
                  <a:cubicBezTo>
                    <a:pt x="652" y="52"/>
                    <a:pt x="515" y="1"/>
                    <a:pt x="377" y="1"/>
                  </a:cubicBezTo>
                  <a:close/>
                </a:path>
              </a:pathLst>
            </a:custGeom>
            <a:solidFill>
              <a:srgbClr val="E07F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21" name="Google Shape;12021;p117"/>
            <p:cNvSpPr/>
            <p:nvPr/>
          </p:nvSpPr>
          <p:spPr>
            <a:xfrm>
              <a:off x="4382225" y="4649350"/>
              <a:ext cx="80625" cy="155050"/>
            </a:xfrm>
            <a:custGeom>
              <a:avLst/>
              <a:gdLst/>
              <a:ahLst/>
              <a:cxnLst/>
              <a:rect l="l" t="t" r="r" b="b"/>
              <a:pathLst>
                <a:path w="3225" h="6202" extrusionOk="0">
                  <a:moveTo>
                    <a:pt x="1940" y="3450"/>
                  </a:moveTo>
                  <a:cubicBezTo>
                    <a:pt x="1991" y="3527"/>
                    <a:pt x="2062" y="3603"/>
                    <a:pt x="2137" y="3671"/>
                  </a:cubicBezTo>
                  <a:lnTo>
                    <a:pt x="2137" y="3671"/>
                  </a:lnTo>
                  <a:cubicBezTo>
                    <a:pt x="2123" y="3668"/>
                    <a:pt x="2109" y="3666"/>
                    <a:pt x="2095" y="3666"/>
                  </a:cubicBezTo>
                  <a:cubicBezTo>
                    <a:pt x="2052" y="3666"/>
                    <a:pt x="2012" y="3683"/>
                    <a:pt x="1989" y="3717"/>
                  </a:cubicBezTo>
                  <a:cubicBezTo>
                    <a:pt x="1962" y="3773"/>
                    <a:pt x="1926" y="3803"/>
                    <a:pt x="1891" y="3803"/>
                  </a:cubicBezTo>
                  <a:cubicBezTo>
                    <a:pt x="1869" y="3803"/>
                    <a:pt x="1847" y="3790"/>
                    <a:pt x="1829" y="3763"/>
                  </a:cubicBezTo>
                  <a:cubicBezTo>
                    <a:pt x="1898" y="3740"/>
                    <a:pt x="1989" y="3763"/>
                    <a:pt x="2012" y="3672"/>
                  </a:cubicBezTo>
                  <a:cubicBezTo>
                    <a:pt x="2012" y="3593"/>
                    <a:pt x="1978" y="3514"/>
                    <a:pt x="1940" y="3450"/>
                  </a:cubicBezTo>
                  <a:close/>
                  <a:moveTo>
                    <a:pt x="2792" y="0"/>
                  </a:moveTo>
                  <a:cubicBezTo>
                    <a:pt x="2717" y="0"/>
                    <a:pt x="2644" y="19"/>
                    <a:pt x="2584" y="59"/>
                  </a:cubicBezTo>
                  <a:cubicBezTo>
                    <a:pt x="2378" y="196"/>
                    <a:pt x="2172" y="333"/>
                    <a:pt x="1967" y="470"/>
                  </a:cubicBezTo>
                  <a:lnTo>
                    <a:pt x="1738" y="722"/>
                  </a:lnTo>
                  <a:cubicBezTo>
                    <a:pt x="1646" y="973"/>
                    <a:pt x="1555" y="1225"/>
                    <a:pt x="1463" y="1476"/>
                  </a:cubicBezTo>
                  <a:cubicBezTo>
                    <a:pt x="1372" y="1568"/>
                    <a:pt x="1303" y="1659"/>
                    <a:pt x="1212" y="1728"/>
                  </a:cubicBezTo>
                  <a:cubicBezTo>
                    <a:pt x="1029" y="1957"/>
                    <a:pt x="892" y="2208"/>
                    <a:pt x="800" y="2460"/>
                  </a:cubicBezTo>
                  <a:cubicBezTo>
                    <a:pt x="503" y="3146"/>
                    <a:pt x="434" y="3900"/>
                    <a:pt x="0" y="4541"/>
                  </a:cubicBezTo>
                  <a:cubicBezTo>
                    <a:pt x="23" y="4655"/>
                    <a:pt x="69" y="4746"/>
                    <a:pt x="114" y="4861"/>
                  </a:cubicBezTo>
                  <a:cubicBezTo>
                    <a:pt x="229" y="5066"/>
                    <a:pt x="389" y="5227"/>
                    <a:pt x="549" y="5387"/>
                  </a:cubicBezTo>
                  <a:lnTo>
                    <a:pt x="709" y="5478"/>
                  </a:lnTo>
                  <a:cubicBezTo>
                    <a:pt x="869" y="5501"/>
                    <a:pt x="1006" y="5547"/>
                    <a:pt x="1166" y="5615"/>
                  </a:cubicBezTo>
                  <a:cubicBezTo>
                    <a:pt x="1281" y="5730"/>
                    <a:pt x="1395" y="5844"/>
                    <a:pt x="1486" y="5981"/>
                  </a:cubicBezTo>
                  <a:cubicBezTo>
                    <a:pt x="1581" y="6108"/>
                    <a:pt x="1676" y="6202"/>
                    <a:pt x="1802" y="6202"/>
                  </a:cubicBezTo>
                  <a:cubicBezTo>
                    <a:pt x="1858" y="6202"/>
                    <a:pt x="1919" y="6183"/>
                    <a:pt x="1989" y="6141"/>
                  </a:cubicBezTo>
                  <a:cubicBezTo>
                    <a:pt x="2218" y="6004"/>
                    <a:pt x="2081" y="5775"/>
                    <a:pt x="2012" y="5592"/>
                  </a:cubicBezTo>
                  <a:cubicBezTo>
                    <a:pt x="1967" y="5409"/>
                    <a:pt x="1875" y="5227"/>
                    <a:pt x="1784" y="5044"/>
                  </a:cubicBezTo>
                  <a:cubicBezTo>
                    <a:pt x="1509" y="4746"/>
                    <a:pt x="1715" y="4632"/>
                    <a:pt x="1944" y="4518"/>
                  </a:cubicBezTo>
                  <a:cubicBezTo>
                    <a:pt x="2396" y="4247"/>
                    <a:pt x="2401" y="4243"/>
                    <a:pt x="2224" y="3736"/>
                  </a:cubicBezTo>
                  <a:lnTo>
                    <a:pt x="2224" y="3736"/>
                  </a:lnTo>
                  <a:cubicBezTo>
                    <a:pt x="2453" y="3580"/>
                    <a:pt x="2790" y="3577"/>
                    <a:pt x="2835" y="3214"/>
                  </a:cubicBezTo>
                  <a:cubicBezTo>
                    <a:pt x="2881" y="2871"/>
                    <a:pt x="2973" y="2551"/>
                    <a:pt x="2721" y="2254"/>
                  </a:cubicBezTo>
                  <a:cubicBezTo>
                    <a:pt x="2584" y="2048"/>
                    <a:pt x="2470" y="1842"/>
                    <a:pt x="2355" y="1636"/>
                  </a:cubicBezTo>
                  <a:cubicBezTo>
                    <a:pt x="2401" y="1476"/>
                    <a:pt x="2515" y="1316"/>
                    <a:pt x="2675" y="1248"/>
                  </a:cubicBezTo>
                  <a:cubicBezTo>
                    <a:pt x="2927" y="1065"/>
                    <a:pt x="3087" y="836"/>
                    <a:pt x="3156" y="539"/>
                  </a:cubicBezTo>
                  <a:cubicBezTo>
                    <a:pt x="3224" y="379"/>
                    <a:pt x="3178" y="196"/>
                    <a:pt x="3064" y="82"/>
                  </a:cubicBezTo>
                  <a:cubicBezTo>
                    <a:pt x="2987" y="30"/>
                    <a:pt x="2888" y="0"/>
                    <a:pt x="2792" y="0"/>
                  </a:cubicBezTo>
                  <a:close/>
                </a:path>
              </a:pathLst>
            </a:custGeom>
            <a:solidFill>
              <a:srgbClr val="E68D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22" name="Google Shape;12022;p117"/>
            <p:cNvSpPr/>
            <p:nvPr/>
          </p:nvSpPr>
          <p:spPr>
            <a:xfrm>
              <a:off x="4377075" y="4317075"/>
              <a:ext cx="74325" cy="206275"/>
            </a:xfrm>
            <a:custGeom>
              <a:avLst/>
              <a:gdLst/>
              <a:ahLst/>
              <a:cxnLst/>
              <a:rect l="l" t="t" r="r" b="b"/>
              <a:pathLst>
                <a:path w="2973" h="8251" extrusionOk="0">
                  <a:moveTo>
                    <a:pt x="396" y="1"/>
                  </a:moveTo>
                  <a:cubicBezTo>
                    <a:pt x="324" y="1"/>
                    <a:pt x="251" y="14"/>
                    <a:pt x="183" y="41"/>
                  </a:cubicBezTo>
                  <a:cubicBezTo>
                    <a:pt x="0" y="201"/>
                    <a:pt x="115" y="339"/>
                    <a:pt x="160" y="476"/>
                  </a:cubicBezTo>
                  <a:cubicBezTo>
                    <a:pt x="252" y="704"/>
                    <a:pt x="366" y="933"/>
                    <a:pt x="480" y="1162"/>
                  </a:cubicBezTo>
                  <a:cubicBezTo>
                    <a:pt x="595" y="1368"/>
                    <a:pt x="480" y="1551"/>
                    <a:pt x="412" y="1733"/>
                  </a:cubicBezTo>
                  <a:cubicBezTo>
                    <a:pt x="412" y="1825"/>
                    <a:pt x="412" y="1894"/>
                    <a:pt x="435" y="1962"/>
                  </a:cubicBezTo>
                  <a:cubicBezTo>
                    <a:pt x="801" y="2694"/>
                    <a:pt x="1212" y="3403"/>
                    <a:pt x="1189" y="4249"/>
                  </a:cubicBezTo>
                  <a:cubicBezTo>
                    <a:pt x="1212" y="4500"/>
                    <a:pt x="1281" y="4752"/>
                    <a:pt x="1372" y="4958"/>
                  </a:cubicBezTo>
                  <a:cubicBezTo>
                    <a:pt x="1624" y="5621"/>
                    <a:pt x="1715" y="6330"/>
                    <a:pt x="1669" y="7016"/>
                  </a:cubicBezTo>
                  <a:cubicBezTo>
                    <a:pt x="1647" y="7427"/>
                    <a:pt x="1669" y="7839"/>
                    <a:pt x="1669" y="8250"/>
                  </a:cubicBezTo>
                  <a:lnTo>
                    <a:pt x="1784" y="8250"/>
                  </a:lnTo>
                  <a:cubicBezTo>
                    <a:pt x="1810" y="8243"/>
                    <a:pt x="1846" y="8241"/>
                    <a:pt x="1885" y="8241"/>
                  </a:cubicBezTo>
                  <a:cubicBezTo>
                    <a:pt x="1924" y="8241"/>
                    <a:pt x="1967" y="8243"/>
                    <a:pt x="2007" y="8243"/>
                  </a:cubicBezTo>
                  <a:cubicBezTo>
                    <a:pt x="2170" y="8243"/>
                    <a:pt x="2302" y="8212"/>
                    <a:pt x="2058" y="7907"/>
                  </a:cubicBezTo>
                  <a:cubicBezTo>
                    <a:pt x="1944" y="7793"/>
                    <a:pt x="1921" y="7610"/>
                    <a:pt x="1990" y="7450"/>
                  </a:cubicBezTo>
                  <a:cubicBezTo>
                    <a:pt x="2050" y="7365"/>
                    <a:pt x="2130" y="7338"/>
                    <a:pt x="2215" y="7338"/>
                  </a:cubicBezTo>
                  <a:cubicBezTo>
                    <a:pt x="2291" y="7338"/>
                    <a:pt x="2371" y="7360"/>
                    <a:pt x="2447" y="7381"/>
                  </a:cubicBezTo>
                  <a:cubicBezTo>
                    <a:pt x="2584" y="7427"/>
                    <a:pt x="2767" y="7473"/>
                    <a:pt x="2904" y="7496"/>
                  </a:cubicBezTo>
                  <a:cubicBezTo>
                    <a:pt x="2973" y="7107"/>
                    <a:pt x="2721" y="6787"/>
                    <a:pt x="2607" y="6467"/>
                  </a:cubicBezTo>
                  <a:cubicBezTo>
                    <a:pt x="2516" y="6147"/>
                    <a:pt x="2630" y="5735"/>
                    <a:pt x="2630" y="5369"/>
                  </a:cubicBezTo>
                  <a:cubicBezTo>
                    <a:pt x="2630" y="5209"/>
                    <a:pt x="2561" y="5049"/>
                    <a:pt x="2493" y="4912"/>
                  </a:cubicBezTo>
                  <a:cubicBezTo>
                    <a:pt x="2355" y="4638"/>
                    <a:pt x="2287" y="4295"/>
                    <a:pt x="2058" y="4157"/>
                  </a:cubicBezTo>
                  <a:cubicBezTo>
                    <a:pt x="1624" y="3883"/>
                    <a:pt x="2127" y="3586"/>
                    <a:pt x="1944" y="3311"/>
                  </a:cubicBezTo>
                  <a:cubicBezTo>
                    <a:pt x="1578" y="2671"/>
                    <a:pt x="1326" y="1939"/>
                    <a:pt x="1258" y="1208"/>
                  </a:cubicBezTo>
                  <a:cubicBezTo>
                    <a:pt x="1166" y="842"/>
                    <a:pt x="1029" y="522"/>
                    <a:pt x="846" y="201"/>
                  </a:cubicBezTo>
                  <a:cubicBezTo>
                    <a:pt x="734" y="73"/>
                    <a:pt x="565" y="1"/>
                    <a:pt x="3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23" name="Google Shape;12023;p117"/>
            <p:cNvSpPr/>
            <p:nvPr/>
          </p:nvSpPr>
          <p:spPr>
            <a:xfrm>
              <a:off x="4359350" y="4764325"/>
              <a:ext cx="45175" cy="94725"/>
            </a:xfrm>
            <a:custGeom>
              <a:avLst/>
              <a:gdLst/>
              <a:ahLst/>
              <a:cxnLst/>
              <a:rect l="l" t="t" r="r" b="b"/>
              <a:pathLst>
                <a:path w="1807" h="3789" extrusionOk="0">
                  <a:moveTo>
                    <a:pt x="868" y="1"/>
                  </a:moveTo>
                  <a:cubicBezTo>
                    <a:pt x="822" y="1"/>
                    <a:pt x="776" y="11"/>
                    <a:pt x="732" y="33"/>
                  </a:cubicBezTo>
                  <a:lnTo>
                    <a:pt x="618" y="124"/>
                  </a:lnTo>
                  <a:cubicBezTo>
                    <a:pt x="572" y="353"/>
                    <a:pt x="252" y="650"/>
                    <a:pt x="572" y="788"/>
                  </a:cubicBezTo>
                  <a:cubicBezTo>
                    <a:pt x="1052" y="971"/>
                    <a:pt x="984" y="1199"/>
                    <a:pt x="801" y="1542"/>
                  </a:cubicBezTo>
                  <a:cubicBezTo>
                    <a:pt x="663" y="1748"/>
                    <a:pt x="481" y="1931"/>
                    <a:pt x="366" y="2137"/>
                  </a:cubicBezTo>
                  <a:cubicBezTo>
                    <a:pt x="275" y="2343"/>
                    <a:pt x="503" y="2663"/>
                    <a:pt x="138" y="2800"/>
                  </a:cubicBezTo>
                  <a:cubicBezTo>
                    <a:pt x="23" y="2823"/>
                    <a:pt x="0" y="3006"/>
                    <a:pt x="92" y="3120"/>
                  </a:cubicBezTo>
                  <a:cubicBezTo>
                    <a:pt x="183" y="3211"/>
                    <a:pt x="275" y="3303"/>
                    <a:pt x="343" y="3394"/>
                  </a:cubicBezTo>
                  <a:cubicBezTo>
                    <a:pt x="448" y="3563"/>
                    <a:pt x="553" y="3789"/>
                    <a:pt x="747" y="3789"/>
                  </a:cubicBezTo>
                  <a:cubicBezTo>
                    <a:pt x="764" y="3789"/>
                    <a:pt x="782" y="3787"/>
                    <a:pt x="801" y="3783"/>
                  </a:cubicBezTo>
                  <a:cubicBezTo>
                    <a:pt x="1121" y="3715"/>
                    <a:pt x="869" y="3463"/>
                    <a:pt x="892" y="3280"/>
                  </a:cubicBezTo>
                  <a:cubicBezTo>
                    <a:pt x="915" y="2983"/>
                    <a:pt x="1029" y="2617"/>
                    <a:pt x="1281" y="2525"/>
                  </a:cubicBezTo>
                  <a:cubicBezTo>
                    <a:pt x="1807" y="2365"/>
                    <a:pt x="1670" y="2000"/>
                    <a:pt x="1624" y="1657"/>
                  </a:cubicBezTo>
                  <a:cubicBezTo>
                    <a:pt x="1601" y="1405"/>
                    <a:pt x="1624" y="1153"/>
                    <a:pt x="1624" y="902"/>
                  </a:cubicBezTo>
                  <a:lnTo>
                    <a:pt x="1624" y="879"/>
                  </a:lnTo>
                  <a:cubicBezTo>
                    <a:pt x="1418" y="650"/>
                    <a:pt x="1304" y="376"/>
                    <a:pt x="1121" y="124"/>
                  </a:cubicBezTo>
                  <a:cubicBezTo>
                    <a:pt x="1059" y="47"/>
                    <a:pt x="965" y="1"/>
                    <a:pt x="868" y="1"/>
                  </a:cubicBezTo>
                  <a:close/>
                </a:path>
              </a:pathLst>
            </a:custGeom>
            <a:solidFill>
              <a:srgbClr val="E68D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24" name="Google Shape;12024;p117"/>
            <p:cNvSpPr/>
            <p:nvPr/>
          </p:nvSpPr>
          <p:spPr>
            <a:xfrm>
              <a:off x="4335325" y="4792575"/>
              <a:ext cx="17750" cy="113225"/>
            </a:xfrm>
            <a:custGeom>
              <a:avLst/>
              <a:gdLst/>
              <a:ahLst/>
              <a:cxnLst/>
              <a:rect l="l" t="t" r="r" b="b"/>
              <a:pathLst>
                <a:path w="710" h="4529" extrusionOk="0">
                  <a:moveTo>
                    <a:pt x="573" y="1"/>
                  </a:moveTo>
                  <a:lnTo>
                    <a:pt x="573" y="1"/>
                  </a:lnTo>
                  <a:cubicBezTo>
                    <a:pt x="230" y="252"/>
                    <a:pt x="321" y="732"/>
                    <a:pt x="70" y="1007"/>
                  </a:cubicBezTo>
                  <a:cubicBezTo>
                    <a:pt x="1" y="2104"/>
                    <a:pt x="344" y="3156"/>
                    <a:pt x="390" y="4231"/>
                  </a:cubicBezTo>
                  <a:cubicBezTo>
                    <a:pt x="390" y="4345"/>
                    <a:pt x="504" y="4437"/>
                    <a:pt x="573" y="4528"/>
                  </a:cubicBezTo>
                  <a:cubicBezTo>
                    <a:pt x="618" y="4437"/>
                    <a:pt x="710" y="4300"/>
                    <a:pt x="710" y="4208"/>
                  </a:cubicBezTo>
                  <a:cubicBezTo>
                    <a:pt x="618" y="3522"/>
                    <a:pt x="687" y="2836"/>
                    <a:pt x="618" y="2173"/>
                  </a:cubicBezTo>
                  <a:cubicBezTo>
                    <a:pt x="550" y="1464"/>
                    <a:pt x="550" y="732"/>
                    <a:pt x="5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25" name="Google Shape;12025;p117"/>
            <p:cNvSpPr/>
            <p:nvPr/>
          </p:nvSpPr>
          <p:spPr>
            <a:xfrm>
              <a:off x="4342775" y="4911475"/>
              <a:ext cx="24600" cy="63500"/>
            </a:xfrm>
            <a:custGeom>
              <a:avLst/>
              <a:gdLst/>
              <a:ahLst/>
              <a:cxnLst/>
              <a:rect l="l" t="t" r="r" b="b"/>
              <a:pathLst>
                <a:path w="984" h="2540" extrusionOk="0">
                  <a:moveTo>
                    <a:pt x="275" y="1"/>
                  </a:moveTo>
                  <a:cubicBezTo>
                    <a:pt x="92" y="184"/>
                    <a:pt x="0" y="435"/>
                    <a:pt x="46" y="687"/>
                  </a:cubicBezTo>
                  <a:cubicBezTo>
                    <a:pt x="46" y="1304"/>
                    <a:pt x="23" y="1922"/>
                    <a:pt x="23" y="2539"/>
                  </a:cubicBezTo>
                  <a:lnTo>
                    <a:pt x="778" y="2539"/>
                  </a:lnTo>
                  <a:cubicBezTo>
                    <a:pt x="778" y="2288"/>
                    <a:pt x="686" y="2059"/>
                    <a:pt x="526" y="1876"/>
                  </a:cubicBezTo>
                  <a:cubicBezTo>
                    <a:pt x="343" y="1693"/>
                    <a:pt x="458" y="1510"/>
                    <a:pt x="526" y="1304"/>
                  </a:cubicBezTo>
                  <a:cubicBezTo>
                    <a:pt x="595" y="1098"/>
                    <a:pt x="983" y="1236"/>
                    <a:pt x="915" y="961"/>
                  </a:cubicBezTo>
                  <a:cubicBezTo>
                    <a:pt x="869" y="801"/>
                    <a:pt x="640" y="710"/>
                    <a:pt x="480" y="573"/>
                  </a:cubicBezTo>
                  <a:cubicBezTo>
                    <a:pt x="343" y="412"/>
                    <a:pt x="275" y="207"/>
                    <a:pt x="2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26" name="Google Shape;12026;p117"/>
            <p:cNvSpPr/>
            <p:nvPr/>
          </p:nvSpPr>
          <p:spPr>
            <a:xfrm>
              <a:off x="4355350" y="4717700"/>
              <a:ext cx="40025" cy="56600"/>
            </a:xfrm>
            <a:custGeom>
              <a:avLst/>
              <a:gdLst/>
              <a:ahLst/>
              <a:cxnLst/>
              <a:rect l="l" t="t" r="r" b="b"/>
              <a:pathLst>
                <a:path w="1601" h="2264" extrusionOk="0">
                  <a:moveTo>
                    <a:pt x="1532" y="0"/>
                  </a:moveTo>
                  <a:cubicBezTo>
                    <a:pt x="1258" y="23"/>
                    <a:pt x="1006" y="114"/>
                    <a:pt x="801" y="274"/>
                  </a:cubicBezTo>
                  <a:lnTo>
                    <a:pt x="778" y="274"/>
                  </a:lnTo>
                  <a:cubicBezTo>
                    <a:pt x="686" y="343"/>
                    <a:pt x="618" y="435"/>
                    <a:pt x="549" y="526"/>
                  </a:cubicBezTo>
                  <a:cubicBezTo>
                    <a:pt x="275" y="800"/>
                    <a:pt x="389" y="1281"/>
                    <a:pt x="23" y="1532"/>
                  </a:cubicBezTo>
                  <a:lnTo>
                    <a:pt x="23" y="1784"/>
                  </a:lnTo>
                  <a:cubicBezTo>
                    <a:pt x="23" y="1944"/>
                    <a:pt x="23" y="2104"/>
                    <a:pt x="0" y="2264"/>
                  </a:cubicBezTo>
                  <a:lnTo>
                    <a:pt x="778" y="2012"/>
                  </a:lnTo>
                  <a:cubicBezTo>
                    <a:pt x="1304" y="1509"/>
                    <a:pt x="1235" y="732"/>
                    <a:pt x="1601" y="160"/>
                  </a:cubicBezTo>
                  <a:cubicBezTo>
                    <a:pt x="1578" y="114"/>
                    <a:pt x="1555" y="46"/>
                    <a:pt x="1532" y="0"/>
                  </a:cubicBezTo>
                  <a:close/>
                </a:path>
              </a:pathLst>
            </a:custGeom>
            <a:solidFill>
              <a:srgbClr val="DB729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27" name="Google Shape;12027;p117"/>
            <p:cNvSpPr/>
            <p:nvPr/>
          </p:nvSpPr>
          <p:spPr>
            <a:xfrm>
              <a:off x="4430800" y="4605075"/>
              <a:ext cx="7450" cy="12600"/>
            </a:xfrm>
            <a:custGeom>
              <a:avLst/>
              <a:gdLst/>
              <a:ahLst/>
              <a:cxnLst/>
              <a:rect l="l" t="t" r="r" b="b"/>
              <a:pathLst>
                <a:path w="298" h="504" extrusionOk="0">
                  <a:moveTo>
                    <a:pt x="24" y="0"/>
                  </a:moveTo>
                  <a:cubicBezTo>
                    <a:pt x="1" y="206"/>
                    <a:pt x="92" y="389"/>
                    <a:pt x="275" y="503"/>
                  </a:cubicBezTo>
                  <a:cubicBezTo>
                    <a:pt x="298" y="298"/>
                    <a:pt x="206" y="92"/>
                    <a:pt x="24" y="0"/>
                  </a:cubicBezTo>
                  <a:close/>
                </a:path>
              </a:pathLst>
            </a:custGeom>
            <a:solidFill>
              <a:srgbClr val="BF507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28" name="Google Shape;12028;p117"/>
            <p:cNvSpPr/>
            <p:nvPr/>
          </p:nvSpPr>
          <p:spPr>
            <a:xfrm>
              <a:off x="3779675" y="5313175"/>
              <a:ext cx="18900" cy="5800"/>
            </a:xfrm>
            <a:custGeom>
              <a:avLst/>
              <a:gdLst/>
              <a:ahLst/>
              <a:cxnLst/>
              <a:rect l="l" t="t" r="r" b="b"/>
              <a:pathLst>
                <a:path w="756" h="232" extrusionOk="0">
                  <a:moveTo>
                    <a:pt x="478" y="1"/>
                  </a:moveTo>
                  <a:cubicBezTo>
                    <a:pt x="295" y="1"/>
                    <a:pt x="123" y="31"/>
                    <a:pt x="1" y="214"/>
                  </a:cubicBezTo>
                  <a:cubicBezTo>
                    <a:pt x="92" y="222"/>
                    <a:pt x="186" y="232"/>
                    <a:pt x="278" y="232"/>
                  </a:cubicBezTo>
                  <a:cubicBezTo>
                    <a:pt x="460" y="232"/>
                    <a:pt x="633" y="191"/>
                    <a:pt x="755" y="8"/>
                  </a:cubicBezTo>
                  <a:cubicBezTo>
                    <a:pt x="664" y="8"/>
                    <a:pt x="570" y="1"/>
                    <a:pt x="478" y="1"/>
                  </a:cubicBezTo>
                  <a:close/>
                </a:path>
              </a:pathLst>
            </a:custGeom>
            <a:solidFill>
              <a:srgbClr val="B33A6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29" name="Google Shape;12029;p117"/>
            <p:cNvSpPr/>
            <p:nvPr/>
          </p:nvSpPr>
          <p:spPr>
            <a:xfrm>
              <a:off x="3798550" y="5306800"/>
              <a:ext cx="13175" cy="6600"/>
            </a:xfrm>
            <a:custGeom>
              <a:avLst/>
              <a:gdLst/>
              <a:ahLst/>
              <a:cxnLst/>
              <a:rect l="l" t="t" r="r" b="b"/>
              <a:pathLst>
                <a:path w="527" h="264" extrusionOk="0">
                  <a:moveTo>
                    <a:pt x="422" y="0"/>
                  </a:moveTo>
                  <a:cubicBezTo>
                    <a:pt x="253" y="0"/>
                    <a:pt x="95" y="92"/>
                    <a:pt x="0" y="263"/>
                  </a:cubicBezTo>
                  <a:cubicBezTo>
                    <a:pt x="206" y="263"/>
                    <a:pt x="389" y="172"/>
                    <a:pt x="526" y="12"/>
                  </a:cubicBezTo>
                  <a:cubicBezTo>
                    <a:pt x="491" y="4"/>
                    <a:pt x="457" y="0"/>
                    <a:pt x="422" y="0"/>
                  </a:cubicBezTo>
                  <a:close/>
                </a:path>
              </a:pathLst>
            </a:custGeom>
            <a:solidFill>
              <a:srgbClr val="B33A6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30" name="Google Shape;12030;p117"/>
            <p:cNvSpPr/>
            <p:nvPr/>
          </p:nvSpPr>
          <p:spPr>
            <a:xfrm>
              <a:off x="3685350" y="5313375"/>
              <a:ext cx="11450" cy="18300"/>
            </a:xfrm>
            <a:custGeom>
              <a:avLst/>
              <a:gdLst/>
              <a:ahLst/>
              <a:cxnLst/>
              <a:rect l="l" t="t" r="r" b="b"/>
              <a:pathLst>
                <a:path w="458" h="732" extrusionOk="0">
                  <a:moveTo>
                    <a:pt x="1" y="0"/>
                  </a:moveTo>
                  <a:lnTo>
                    <a:pt x="1" y="732"/>
                  </a:lnTo>
                  <a:cubicBezTo>
                    <a:pt x="115" y="618"/>
                    <a:pt x="206" y="526"/>
                    <a:pt x="298" y="389"/>
                  </a:cubicBezTo>
                  <a:cubicBezTo>
                    <a:pt x="458" y="92"/>
                    <a:pt x="298" y="0"/>
                    <a:pt x="1" y="0"/>
                  </a:cubicBezTo>
                  <a:close/>
                </a:path>
              </a:pathLst>
            </a:custGeom>
            <a:solidFill>
              <a:srgbClr val="B33A6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31" name="Google Shape;12031;p117"/>
            <p:cNvSpPr/>
            <p:nvPr/>
          </p:nvSpPr>
          <p:spPr>
            <a:xfrm>
              <a:off x="3735650" y="5319650"/>
              <a:ext cx="12600" cy="4525"/>
            </a:xfrm>
            <a:custGeom>
              <a:avLst/>
              <a:gdLst/>
              <a:ahLst/>
              <a:cxnLst/>
              <a:rect l="l" t="t" r="r" b="b"/>
              <a:pathLst>
                <a:path w="504" h="181" extrusionOk="0">
                  <a:moveTo>
                    <a:pt x="1" y="1"/>
                  </a:moveTo>
                  <a:cubicBezTo>
                    <a:pt x="79" y="123"/>
                    <a:pt x="163" y="181"/>
                    <a:pt x="246" y="181"/>
                  </a:cubicBezTo>
                  <a:cubicBezTo>
                    <a:pt x="334" y="181"/>
                    <a:pt x="422" y="118"/>
                    <a:pt x="504" y="1"/>
                  </a:cubicBezTo>
                  <a:close/>
                </a:path>
              </a:pathLst>
            </a:custGeom>
            <a:solidFill>
              <a:srgbClr val="B03D6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32" name="Google Shape;12032;p117"/>
            <p:cNvSpPr/>
            <p:nvPr/>
          </p:nvSpPr>
          <p:spPr>
            <a:xfrm>
              <a:off x="3754525" y="5319650"/>
              <a:ext cx="6300" cy="2600"/>
            </a:xfrm>
            <a:custGeom>
              <a:avLst/>
              <a:gdLst/>
              <a:ahLst/>
              <a:cxnLst/>
              <a:rect l="l" t="t" r="r" b="b"/>
              <a:pathLst>
                <a:path w="252" h="104" extrusionOk="0">
                  <a:moveTo>
                    <a:pt x="0" y="1"/>
                  </a:moveTo>
                  <a:cubicBezTo>
                    <a:pt x="46" y="69"/>
                    <a:pt x="92" y="104"/>
                    <a:pt x="135" y="104"/>
                  </a:cubicBezTo>
                  <a:cubicBezTo>
                    <a:pt x="178" y="104"/>
                    <a:pt x="218" y="69"/>
                    <a:pt x="252" y="1"/>
                  </a:cubicBezTo>
                  <a:close/>
                </a:path>
              </a:pathLst>
            </a:custGeom>
            <a:solidFill>
              <a:srgbClr val="B03D6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33" name="Google Shape;12033;p117"/>
            <p:cNvSpPr/>
            <p:nvPr/>
          </p:nvSpPr>
          <p:spPr>
            <a:xfrm>
              <a:off x="3108550" y="4912050"/>
              <a:ext cx="57175" cy="56650"/>
            </a:xfrm>
            <a:custGeom>
              <a:avLst/>
              <a:gdLst/>
              <a:ahLst/>
              <a:cxnLst/>
              <a:rect l="l" t="t" r="r" b="b"/>
              <a:pathLst>
                <a:path w="2287" h="2266" extrusionOk="0">
                  <a:moveTo>
                    <a:pt x="297" y="1"/>
                  </a:moveTo>
                  <a:cubicBezTo>
                    <a:pt x="183" y="252"/>
                    <a:pt x="0" y="481"/>
                    <a:pt x="297" y="778"/>
                  </a:cubicBezTo>
                  <a:cubicBezTo>
                    <a:pt x="709" y="1167"/>
                    <a:pt x="1212" y="1487"/>
                    <a:pt x="1486" y="2013"/>
                  </a:cubicBezTo>
                  <a:cubicBezTo>
                    <a:pt x="1624" y="2248"/>
                    <a:pt x="1912" y="2265"/>
                    <a:pt x="2164" y="2265"/>
                  </a:cubicBezTo>
                  <a:cubicBezTo>
                    <a:pt x="2207" y="2265"/>
                    <a:pt x="2248" y="2265"/>
                    <a:pt x="2287" y="2265"/>
                  </a:cubicBezTo>
                  <a:cubicBezTo>
                    <a:pt x="1875" y="1716"/>
                    <a:pt x="1464" y="1167"/>
                    <a:pt x="1029" y="641"/>
                  </a:cubicBezTo>
                  <a:cubicBezTo>
                    <a:pt x="800" y="412"/>
                    <a:pt x="549" y="184"/>
                    <a:pt x="2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34" name="Google Shape;12034;p117"/>
            <p:cNvSpPr/>
            <p:nvPr/>
          </p:nvSpPr>
          <p:spPr>
            <a:xfrm>
              <a:off x="3170850" y="4980650"/>
              <a:ext cx="13175" cy="13175"/>
            </a:xfrm>
            <a:custGeom>
              <a:avLst/>
              <a:gdLst/>
              <a:ahLst/>
              <a:cxnLst/>
              <a:rect l="l" t="t" r="r" b="b"/>
              <a:pathLst>
                <a:path w="527" h="527" extrusionOk="0">
                  <a:moveTo>
                    <a:pt x="46" y="1"/>
                  </a:moveTo>
                  <a:lnTo>
                    <a:pt x="46" y="1"/>
                  </a:lnTo>
                  <a:cubicBezTo>
                    <a:pt x="1" y="298"/>
                    <a:pt x="229" y="527"/>
                    <a:pt x="527" y="527"/>
                  </a:cubicBezTo>
                  <a:cubicBezTo>
                    <a:pt x="435" y="275"/>
                    <a:pt x="275" y="92"/>
                    <a:pt x="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35" name="Google Shape;12035;p117"/>
            <p:cNvSpPr/>
            <p:nvPr/>
          </p:nvSpPr>
          <p:spPr>
            <a:xfrm>
              <a:off x="3165700" y="4968075"/>
              <a:ext cx="6325" cy="6325"/>
            </a:xfrm>
            <a:custGeom>
              <a:avLst/>
              <a:gdLst/>
              <a:ahLst/>
              <a:cxnLst/>
              <a:rect l="l" t="t" r="r" b="b"/>
              <a:pathLst>
                <a:path w="253" h="253" extrusionOk="0">
                  <a:moveTo>
                    <a:pt x="252" y="1"/>
                  </a:moveTo>
                  <a:lnTo>
                    <a:pt x="1" y="24"/>
                  </a:lnTo>
                  <a:lnTo>
                    <a:pt x="252" y="252"/>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36" name="Google Shape;12036;p117"/>
            <p:cNvSpPr/>
            <p:nvPr/>
          </p:nvSpPr>
          <p:spPr>
            <a:xfrm>
              <a:off x="3321775" y="5169300"/>
              <a:ext cx="6875" cy="5750"/>
            </a:xfrm>
            <a:custGeom>
              <a:avLst/>
              <a:gdLst/>
              <a:ahLst/>
              <a:cxnLst/>
              <a:rect l="l" t="t" r="r" b="b"/>
              <a:pathLst>
                <a:path w="275" h="230" extrusionOk="0">
                  <a:moveTo>
                    <a:pt x="0" y="1"/>
                  </a:moveTo>
                  <a:lnTo>
                    <a:pt x="275" y="229"/>
                  </a:lnTo>
                  <a:close/>
                </a:path>
              </a:pathLst>
            </a:custGeom>
            <a:solidFill>
              <a:srgbClr val="C9507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37" name="Google Shape;12037;p117"/>
            <p:cNvSpPr/>
            <p:nvPr/>
          </p:nvSpPr>
          <p:spPr>
            <a:xfrm>
              <a:off x="3065675" y="4830300"/>
              <a:ext cx="5725" cy="6325"/>
            </a:xfrm>
            <a:custGeom>
              <a:avLst/>
              <a:gdLst/>
              <a:ahLst/>
              <a:cxnLst/>
              <a:rect l="l" t="t" r="r" b="b"/>
              <a:pathLst>
                <a:path w="229" h="253" extrusionOk="0">
                  <a:moveTo>
                    <a:pt x="229" y="252"/>
                  </a:moveTo>
                  <a:cubicBezTo>
                    <a:pt x="137" y="184"/>
                    <a:pt x="69" y="92"/>
                    <a:pt x="0" y="1"/>
                  </a:cubicBezTo>
                  <a:cubicBezTo>
                    <a:pt x="69" y="92"/>
                    <a:pt x="137" y="184"/>
                    <a:pt x="229" y="252"/>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38" name="Google Shape;12038;p117"/>
            <p:cNvSpPr/>
            <p:nvPr/>
          </p:nvSpPr>
          <p:spPr>
            <a:xfrm>
              <a:off x="3616175" y="5288225"/>
              <a:ext cx="6900" cy="6300"/>
            </a:xfrm>
            <a:custGeom>
              <a:avLst/>
              <a:gdLst/>
              <a:ahLst/>
              <a:cxnLst/>
              <a:rect l="l" t="t" r="r" b="b"/>
              <a:pathLst>
                <a:path w="276" h="252" extrusionOk="0">
                  <a:moveTo>
                    <a:pt x="1" y="0"/>
                  </a:moveTo>
                  <a:lnTo>
                    <a:pt x="275" y="252"/>
                  </a:lnTo>
                  <a:cubicBezTo>
                    <a:pt x="229" y="114"/>
                    <a:pt x="138" y="23"/>
                    <a:pt x="1" y="0"/>
                  </a:cubicBezTo>
                  <a:close/>
                </a:path>
              </a:pathLst>
            </a:custGeom>
            <a:solidFill>
              <a:srgbClr val="C0416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39" name="Google Shape;12039;p117"/>
            <p:cNvSpPr/>
            <p:nvPr/>
          </p:nvSpPr>
          <p:spPr>
            <a:xfrm>
              <a:off x="3623050" y="5294500"/>
              <a:ext cx="6300" cy="5750"/>
            </a:xfrm>
            <a:custGeom>
              <a:avLst/>
              <a:gdLst/>
              <a:ahLst/>
              <a:cxnLst/>
              <a:rect l="l" t="t" r="r" b="b"/>
              <a:pathLst>
                <a:path w="252" h="230" extrusionOk="0">
                  <a:moveTo>
                    <a:pt x="0" y="1"/>
                  </a:moveTo>
                  <a:lnTo>
                    <a:pt x="252" y="229"/>
                  </a:lnTo>
                  <a:close/>
                </a:path>
              </a:pathLst>
            </a:custGeom>
            <a:solidFill>
              <a:srgbClr val="C0416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40" name="Google Shape;12040;p117"/>
            <p:cNvSpPr/>
            <p:nvPr/>
          </p:nvSpPr>
          <p:spPr>
            <a:xfrm>
              <a:off x="3422375" y="5237825"/>
              <a:ext cx="12600" cy="6125"/>
            </a:xfrm>
            <a:custGeom>
              <a:avLst/>
              <a:gdLst/>
              <a:ahLst/>
              <a:cxnLst/>
              <a:rect l="l" t="t" r="r" b="b"/>
              <a:pathLst>
                <a:path w="504" h="245" extrusionOk="0">
                  <a:moveTo>
                    <a:pt x="64" y="0"/>
                  </a:moveTo>
                  <a:cubicBezTo>
                    <a:pt x="43" y="0"/>
                    <a:pt x="22" y="1"/>
                    <a:pt x="1" y="4"/>
                  </a:cubicBezTo>
                  <a:cubicBezTo>
                    <a:pt x="96" y="155"/>
                    <a:pt x="253" y="244"/>
                    <a:pt x="408" y="244"/>
                  </a:cubicBezTo>
                  <a:cubicBezTo>
                    <a:pt x="441" y="244"/>
                    <a:pt x="473" y="240"/>
                    <a:pt x="504" y="232"/>
                  </a:cubicBezTo>
                  <a:cubicBezTo>
                    <a:pt x="422" y="89"/>
                    <a:pt x="248" y="0"/>
                    <a:pt x="64" y="0"/>
                  </a:cubicBezTo>
                  <a:close/>
                </a:path>
              </a:pathLst>
            </a:custGeom>
            <a:solidFill>
              <a:srgbClr val="BB396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41" name="Google Shape;12041;p117"/>
            <p:cNvSpPr/>
            <p:nvPr/>
          </p:nvSpPr>
          <p:spPr>
            <a:xfrm>
              <a:off x="4316475" y="4210050"/>
              <a:ext cx="26900" cy="33950"/>
            </a:xfrm>
            <a:custGeom>
              <a:avLst/>
              <a:gdLst/>
              <a:ahLst/>
              <a:cxnLst/>
              <a:rect l="l" t="t" r="r" b="b"/>
              <a:pathLst>
                <a:path w="1076" h="1358" extrusionOk="0">
                  <a:moveTo>
                    <a:pt x="92" y="1"/>
                  </a:moveTo>
                  <a:lnTo>
                    <a:pt x="92" y="1"/>
                  </a:lnTo>
                  <a:cubicBezTo>
                    <a:pt x="0" y="549"/>
                    <a:pt x="343" y="892"/>
                    <a:pt x="641" y="1281"/>
                  </a:cubicBezTo>
                  <a:cubicBezTo>
                    <a:pt x="673" y="1338"/>
                    <a:pt x="718" y="1358"/>
                    <a:pt x="769" y="1358"/>
                  </a:cubicBezTo>
                  <a:cubicBezTo>
                    <a:pt x="860" y="1358"/>
                    <a:pt x="972" y="1296"/>
                    <a:pt x="1075" y="1281"/>
                  </a:cubicBezTo>
                  <a:lnTo>
                    <a:pt x="92" y="1"/>
                  </a:lnTo>
                  <a:close/>
                </a:path>
              </a:pathLst>
            </a:custGeom>
            <a:solidFill>
              <a:srgbClr val="C84E7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42" name="Google Shape;12042;p117"/>
            <p:cNvSpPr/>
            <p:nvPr/>
          </p:nvSpPr>
          <p:spPr>
            <a:xfrm>
              <a:off x="4299325" y="4185475"/>
              <a:ext cx="19450" cy="24600"/>
            </a:xfrm>
            <a:custGeom>
              <a:avLst/>
              <a:gdLst/>
              <a:ahLst/>
              <a:cxnLst/>
              <a:rect l="l" t="t" r="r" b="b"/>
              <a:pathLst>
                <a:path w="778" h="984" extrusionOk="0">
                  <a:moveTo>
                    <a:pt x="23" y="0"/>
                  </a:moveTo>
                  <a:lnTo>
                    <a:pt x="23" y="0"/>
                  </a:lnTo>
                  <a:cubicBezTo>
                    <a:pt x="0" y="526"/>
                    <a:pt x="115" y="961"/>
                    <a:pt x="778" y="984"/>
                  </a:cubicBezTo>
                  <a:cubicBezTo>
                    <a:pt x="755" y="732"/>
                    <a:pt x="663" y="458"/>
                    <a:pt x="526" y="229"/>
                  </a:cubicBezTo>
                  <a:lnTo>
                    <a:pt x="23" y="0"/>
                  </a:lnTo>
                  <a:close/>
                </a:path>
              </a:pathLst>
            </a:custGeom>
            <a:solidFill>
              <a:srgbClr val="C84E7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43" name="Google Shape;12043;p117"/>
            <p:cNvSpPr/>
            <p:nvPr/>
          </p:nvSpPr>
          <p:spPr>
            <a:xfrm>
              <a:off x="4237000" y="4109875"/>
              <a:ext cx="13125" cy="12800"/>
            </a:xfrm>
            <a:custGeom>
              <a:avLst/>
              <a:gdLst/>
              <a:ahLst/>
              <a:cxnLst/>
              <a:rect l="l" t="t" r="r" b="b"/>
              <a:pathLst>
                <a:path w="525" h="512" extrusionOk="0">
                  <a:moveTo>
                    <a:pt x="70" y="0"/>
                  </a:moveTo>
                  <a:cubicBezTo>
                    <a:pt x="48" y="0"/>
                    <a:pt x="25" y="2"/>
                    <a:pt x="1" y="6"/>
                  </a:cubicBezTo>
                  <a:lnTo>
                    <a:pt x="1" y="257"/>
                  </a:lnTo>
                  <a:cubicBezTo>
                    <a:pt x="105" y="404"/>
                    <a:pt x="267" y="512"/>
                    <a:pt x="452" y="512"/>
                  </a:cubicBezTo>
                  <a:cubicBezTo>
                    <a:pt x="469" y="512"/>
                    <a:pt x="486" y="511"/>
                    <a:pt x="504" y="509"/>
                  </a:cubicBezTo>
                  <a:cubicBezTo>
                    <a:pt x="525" y="235"/>
                    <a:pt x="333" y="0"/>
                    <a:pt x="70" y="0"/>
                  </a:cubicBezTo>
                  <a:close/>
                </a:path>
              </a:pathLst>
            </a:custGeom>
            <a:solidFill>
              <a:srgbClr val="CA4F7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44" name="Google Shape;12044;p117"/>
            <p:cNvSpPr/>
            <p:nvPr/>
          </p:nvSpPr>
          <p:spPr>
            <a:xfrm>
              <a:off x="4249600" y="4122600"/>
              <a:ext cx="6300" cy="6300"/>
            </a:xfrm>
            <a:custGeom>
              <a:avLst/>
              <a:gdLst/>
              <a:ahLst/>
              <a:cxnLst/>
              <a:rect l="l" t="t" r="r" b="b"/>
              <a:pathLst>
                <a:path w="252" h="252" extrusionOk="0">
                  <a:moveTo>
                    <a:pt x="0" y="0"/>
                  </a:moveTo>
                  <a:cubicBezTo>
                    <a:pt x="69" y="91"/>
                    <a:pt x="160" y="183"/>
                    <a:pt x="251" y="251"/>
                  </a:cubicBezTo>
                  <a:cubicBezTo>
                    <a:pt x="160" y="160"/>
                    <a:pt x="69" y="91"/>
                    <a:pt x="0" y="0"/>
                  </a:cubicBezTo>
                  <a:close/>
                </a:path>
              </a:pathLst>
            </a:custGeom>
            <a:solidFill>
              <a:srgbClr val="CA4F7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45" name="Google Shape;12045;p117"/>
            <p:cNvSpPr/>
            <p:nvPr/>
          </p:nvSpPr>
          <p:spPr>
            <a:xfrm>
              <a:off x="4294175" y="4179175"/>
              <a:ext cx="5750" cy="6325"/>
            </a:xfrm>
            <a:custGeom>
              <a:avLst/>
              <a:gdLst/>
              <a:ahLst/>
              <a:cxnLst/>
              <a:rect l="l" t="t" r="r" b="b"/>
              <a:pathLst>
                <a:path w="230" h="253" extrusionOk="0">
                  <a:moveTo>
                    <a:pt x="229" y="252"/>
                  </a:moveTo>
                  <a:lnTo>
                    <a:pt x="1" y="1"/>
                  </a:lnTo>
                  <a:close/>
                </a:path>
              </a:pathLst>
            </a:custGeom>
            <a:solidFill>
              <a:srgbClr val="C84E7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46" name="Google Shape;12046;p117"/>
            <p:cNvSpPr/>
            <p:nvPr/>
          </p:nvSpPr>
          <p:spPr>
            <a:xfrm>
              <a:off x="3848850" y="3890800"/>
              <a:ext cx="12600" cy="6100"/>
            </a:xfrm>
            <a:custGeom>
              <a:avLst/>
              <a:gdLst/>
              <a:ahLst/>
              <a:cxnLst/>
              <a:rect l="l" t="t" r="r" b="b"/>
              <a:pathLst>
                <a:path w="504" h="244" extrusionOk="0">
                  <a:moveTo>
                    <a:pt x="84" y="1"/>
                  </a:moveTo>
                  <a:cubicBezTo>
                    <a:pt x="56" y="1"/>
                    <a:pt x="28" y="4"/>
                    <a:pt x="0" y="11"/>
                  </a:cubicBezTo>
                  <a:cubicBezTo>
                    <a:pt x="83" y="155"/>
                    <a:pt x="257" y="243"/>
                    <a:pt x="441" y="243"/>
                  </a:cubicBezTo>
                  <a:cubicBezTo>
                    <a:pt x="461" y="243"/>
                    <a:pt x="482" y="242"/>
                    <a:pt x="504" y="240"/>
                  </a:cubicBezTo>
                  <a:cubicBezTo>
                    <a:pt x="406" y="104"/>
                    <a:pt x="243" y="1"/>
                    <a:pt x="84" y="1"/>
                  </a:cubicBezTo>
                  <a:close/>
                </a:path>
              </a:pathLst>
            </a:custGeom>
            <a:solidFill>
              <a:srgbClr val="E28C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47" name="Google Shape;12047;p117"/>
            <p:cNvSpPr/>
            <p:nvPr/>
          </p:nvSpPr>
          <p:spPr>
            <a:xfrm>
              <a:off x="4011200" y="3934500"/>
              <a:ext cx="6325" cy="6325"/>
            </a:xfrm>
            <a:custGeom>
              <a:avLst/>
              <a:gdLst/>
              <a:ahLst/>
              <a:cxnLst/>
              <a:rect l="l" t="t" r="r" b="b"/>
              <a:pathLst>
                <a:path w="253" h="253" extrusionOk="0">
                  <a:moveTo>
                    <a:pt x="1" y="1"/>
                  </a:moveTo>
                  <a:lnTo>
                    <a:pt x="252" y="252"/>
                  </a:lnTo>
                  <a:close/>
                </a:path>
              </a:pathLst>
            </a:custGeom>
            <a:solidFill>
              <a:srgbClr val="ECA9B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48" name="Google Shape;12048;p117"/>
            <p:cNvSpPr/>
            <p:nvPr/>
          </p:nvSpPr>
          <p:spPr>
            <a:xfrm>
              <a:off x="4382225" y="4366675"/>
              <a:ext cx="5150" cy="5175"/>
            </a:xfrm>
            <a:custGeom>
              <a:avLst/>
              <a:gdLst/>
              <a:ahLst/>
              <a:cxnLst/>
              <a:rect l="l" t="t" r="r" b="b"/>
              <a:pathLst>
                <a:path w="206" h="207" extrusionOk="0">
                  <a:moveTo>
                    <a:pt x="0" y="207"/>
                  </a:moveTo>
                  <a:lnTo>
                    <a:pt x="206"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49" name="Google Shape;12049;p117"/>
            <p:cNvSpPr/>
            <p:nvPr/>
          </p:nvSpPr>
          <p:spPr>
            <a:xfrm>
              <a:off x="3857425" y="5293450"/>
              <a:ext cx="49175" cy="18900"/>
            </a:xfrm>
            <a:custGeom>
              <a:avLst/>
              <a:gdLst/>
              <a:ahLst/>
              <a:cxnLst/>
              <a:rect l="l" t="t" r="r" b="b"/>
              <a:pathLst>
                <a:path w="1967" h="756" extrusionOk="0">
                  <a:moveTo>
                    <a:pt x="1205" y="0"/>
                  </a:moveTo>
                  <a:cubicBezTo>
                    <a:pt x="926" y="0"/>
                    <a:pt x="629" y="197"/>
                    <a:pt x="298" y="294"/>
                  </a:cubicBezTo>
                  <a:cubicBezTo>
                    <a:pt x="115" y="340"/>
                    <a:pt x="0" y="454"/>
                    <a:pt x="69" y="614"/>
                  </a:cubicBezTo>
                  <a:cubicBezTo>
                    <a:pt x="129" y="694"/>
                    <a:pt x="223" y="756"/>
                    <a:pt x="321" y="756"/>
                  </a:cubicBezTo>
                  <a:cubicBezTo>
                    <a:pt x="336" y="756"/>
                    <a:pt x="351" y="754"/>
                    <a:pt x="366" y="751"/>
                  </a:cubicBezTo>
                  <a:cubicBezTo>
                    <a:pt x="847" y="660"/>
                    <a:pt x="1327" y="546"/>
                    <a:pt x="1784" y="431"/>
                  </a:cubicBezTo>
                  <a:cubicBezTo>
                    <a:pt x="1853" y="408"/>
                    <a:pt x="1898" y="317"/>
                    <a:pt x="1921" y="248"/>
                  </a:cubicBezTo>
                  <a:cubicBezTo>
                    <a:pt x="1967" y="65"/>
                    <a:pt x="1830" y="65"/>
                    <a:pt x="1715" y="43"/>
                  </a:cubicBezTo>
                  <a:cubicBezTo>
                    <a:pt x="1578" y="20"/>
                    <a:pt x="1464" y="20"/>
                    <a:pt x="1350" y="20"/>
                  </a:cubicBezTo>
                  <a:cubicBezTo>
                    <a:pt x="1302" y="6"/>
                    <a:pt x="1254" y="0"/>
                    <a:pt x="1205" y="0"/>
                  </a:cubicBezTo>
                  <a:close/>
                </a:path>
              </a:pathLst>
            </a:custGeom>
            <a:solidFill>
              <a:srgbClr val="ECAE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50" name="Google Shape;12050;p117"/>
            <p:cNvSpPr/>
            <p:nvPr/>
          </p:nvSpPr>
          <p:spPr>
            <a:xfrm>
              <a:off x="4399925" y="4693100"/>
              <a:ext cx="12600" cy="20625"/>
            </a:xfrm>
            <a:custGeom>
              <a:avLst/>
              <a:gdLst/>
              <a:ahLst/>
              <a:cxnLst/>
              <a:rect l="l" t="t" r="r" b="b"/>
              <a:pathLst>
                <a:path w="504" h="825" extrusionOk="0">
                  <a:moveTo>
                    <a:pt x="504" y="1"/>
                  </a:moveTo>
                  <a:lnTo>
                    <a:pt x="504" y="1"/>
                  </a:lnTo>
                  <a:cubicBezTo>
                    <a:pt x="184" y="92"/>
                    <a:pt x="1" y="412"/>
                    <a:pt x="1" y="733"/>
                  </a:cubicBezTo>
                  <a:lnTo>
                    <a:pt x="138" y="824"/>
                  </a:lnTo>
                  <a:lnTo>
                    <a:pt x="252" y="733"/>
                  </a:lnTo>
                  <a:cubicBezTo>
                    <a:pt x="344" y="481"/>
                    <a:pt x="412" y="229"/>
                    <a:pt x="504" y="1"/>
                  </a:cubicBezTo>
                  <a:close/>
                </a:path>
              </a:pathLst>
            </a:custGeom>
            <a:solidFill>
              <a:srgbClr val="DB729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51" name="Google Shape;12051;p117"/>
            <p:cNvSpPr/>
            <p:nvPr/>
          </p:nvSpPr>
          <p:spPr>
            <a:xfrm>
              <a:off x="4425650" y="4661100"/>
              <a:ext cx="5750" cy="6300"/>
            </a:xfrm>
            <a:custGeom>
              <a:avLst/>
              <a:gdLst/>
              <a:ahLst/>
              <a:cxnLst/>
              <a:rect l="l" t="t" r="r" b="b"/>
              <a:pathLst>
                <a:path w="230" h="252" extrusionOk="0">
                  <a:moveTo>
                    <a:pt x="230" y="0"/>
                  </a:moveTo>
                  <a:lnTo>
                    <a:pt x="1" y="252"/>
                  </a:lnTo>
                  <a:close/>
                </a:path>
              </a:pathLst>
            </a:custGeom>
            <a:solidFill>
              <a:srgbClr val="E07F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52" name="Google Shape;12052;p117"/>
            <p:cNvSpPr/>
            <p:nvPr/>
          </p:nvSpPr>
          <p:spPr>
            <a:xfrm>
              <a:off x="4412500" y="4686250"/>
              <a:ext cx="6325" cy="6300"/>
            </a:xfrm>
            <a:custGeom>
              <a:avLst/>
              <a:gdLst/>
              <a:ahLst/>
              <a:cxnLst/>
              <a:rect l="l" t="t" r="r" b="b"/>
              <a:pathLst>
                <a:path w="253" h="252" extrusionOk="0">
                  <a:moveTo>
                    <a:pt x="252" y="0"/>
                  </a:moveTo>
                  <a:lnTo>
                    <a:pt x="1" y="252"/>
                  </a:lnTo>
                  <a:close/>
                </a:path>
              </a:pathLst>
            </a:custGeom>
            <a:solidFill>
              <a:srgbClr val="DB729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53" name="Google Shape;12053;p117"/>
            <p:cNvSpPr/>
            <p:nvPr/>
          </p:nvSpPr>
          <p:spPr>
            <a:xfrm>
              <a:off x="4393650" y="4711400"/>
              <a:ext cx="7650" cy="6700"/>
            </a:xfrm>
            <a:custGeom>
              <a:avLst/>
              <a:gdLst/>
              <a:ahLst/>
              <a:cxnLst/>
              <a:rect l="l" t="t" r="r" b="b"/>
              <a:pathLst>
                <a:path w="306" h="268" extrusionOk="0">
                  <a:moveTo>
                    <a:pt x="252" y="1"/>
                  </a:moveTo>
                  <a:lnTo>
                    <a:pt x="0" y="252"/>
                  </a:lnTo>
                  <a:cubicBezTo>
                    <a:pt x="46" y="262"/>
                    <a:pt x="86" y="268"/>
                    <a:pt x="122" y="268"/>
                  </a:cubicBezTo>
                  <a:cubicBezTo>
                    <a:pt x="248" y="268"/>
                    <a:pt x="305" y="197"/>
                    <a:pt x="252" y="1"/>
                  </a:cubicBezTo>
                  <a:close/>
                </a:path>
              </a:pathLst>
            </a:custGeom>
            <a:solidFill>
              <a:srgbClr val="DB729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54" name="Google Shape;12054;p117"/>
            <p:cNvSpPr/>
            <p:nvPr/>
          </p:nvSpPr>
          <p:spPr>
            <a:xfrm>
              <a:off x="4369625" y="4724550"/>
              <a:ext cx="5750" cy="6325"/>
            </a:xfrm>
            <a:custGeom>
              <a:avLst/>
              <a:gdLst/>
              <a:ahLst/>
              <a:cxnLst/>
              <a:rect l="l" t="t" r="r" b="b"/>
              <a:pathLst>
                <a:path w="230" h="253" extrusionOk="0">
                  <a:moveTo>
                    <a:pt x="230" y="0"/>
                  </a:moveTo>
                  <a:lnTo>
                    <a:pt x="230" y="0"/>
                  </a:lnTo>
                  <a:cubicBezTo>
                    <a:pt x="92" y="23"/>
                    <a:pt x="1" y="138"/>
                    <a:pt x="1" y="252"/>
                  </a:cubicBezTo>
                  <a:lnTo>
                    <a:pt x="230" y="0"/>
                  </a:lnTo>
                  <a:close/>
                </a:path>
              </a:pathLst>
            </a:custGeom>
            <a:solidFill>
              <a:srgbClr val="BF507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55" name="Google Shape;12055;p117"/>
            <p:cNvSpPr/>
            <p:nvPr/>
          </p:nvSpPr>
          <p:spPr>
            <a:xfrm>
              <a:off x="4374775" y="4711975"/>
              <a:ext cx="32050" cy="56050"/>
            </a:xfrm>
            <a:custGeom>
              <a:avLst/>
              <a:gdLst/>
              <a:ahLst/>
              <a:cxnLst/>
              <a:rect l="l" t="t" r="r" b="b"/>
              <a:pathLst>
                <a:path w="1282" h="2242" extrusionOk="0">
                  <a:moveTo>
                    <a:pt x="1007" y="0"/>
                  </a:moveTo>
                  <a:lnTo>
                    <a:pt x="755" y="229"/>
                  </a:lnTo>
                  <a:cubicBezTo>
                    <a:pt x="389" y="732"/>
                    <a:pt x="1" y="1212"/>
                    <a:pt x="161" y="1898"/>
                  </a:cubicBezTo>
                  <a:cubicBezTo>
                    <a:pt x="184" y="2013"/>
                    <a:pt x="69" y="2127"/>
                    <a:pt x="1" y="2241"/>
                  </a:cubicBezTo>
                  <a:lnTo>
                    <a:pt x="504" y="2241"/>
                  </a:lnTo>
                  <a:cubicBezTo>
                    <a:pt x="527" y="2081"/>
                    <a:pt x="527" y="1921"/>
                    <a:pt x="550" y="1761"/>
                  </a:cubicBezTo>
                  <a:cubicBezTo>
                    <a:pt x="595" y="1487"/>
                    <a:pt x="1098" y="1578"/>
                    <a:pt x="1007" y="1327"/>
                  </a:cubicBezTo>
                  <a:cubicBezTo>
                    <a:pt x="915" y="1121"/>
                    <a:pt x="961" y="869"/>
                    <a:pt x="1121" y="686"/>
                  </a:cubicBezTo>
                  <a:cubicBezTo>
                    <a:pt x="1236" y="481"/>
                    <a:pt x="1281" y="229"/>
                    <a:pt x="1258" y="0"/>
                  </a:cubicBezTo>
                  <a:close/>
                </a:path>
              </a:pathLst>
            </a:custGeom>
            <a:solidFill>
              <a:srgbClr val="E07F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56" name="Google Shape;12056;p117"/>
            <p:cNvSpPr/>
            <p:nvPr/>
          </p:nvSpPr>
          <p:spPr>
            <a:xfrm>
              <a:off x="4415375" y="4722675"/>
              <a:ext cx="16025" cy="13900"/>
            </a:xfrm>
            <a:custGeom>
              <a:avLst/>
              <a:gdLst/>
              <a:ahLst/>
              <a:cxnLst/>
              <a:rect l="l" t="t" r="r" b="b"/>
              <a:pathLst>
                <a:path w="641" h="556" extrusionOk="0">
                  <a:moveTo>
                    <a:pt x="187" y="1"/>
                  </a:moveTo>
                  <a:cubicBezTo>
                    <a:pt x="126" y="1"/>
                    <a:pt x="56" y="34"/>
                    <a:pt x="0" y="53"/>
                  </a:cubicBezTo>
                  <a:cubicBezTo>
                    <a:pt x="46" y="121"/>
                    <a:pt x="46" y="213"/>
                    <a:pt x="92" y="258"/>
                  </a:cubicBezTo>
                  <a:cubicBezTo>
                    <a:pt x="275" y="373"/>
                    <a:pt x="458" y="464"/>
                    <a:pt x="641" y="556"/>
                  </a:cubicBezTo>
                  <a:cubicBezTo>
                    <a:pt x="641" y="304"/>
                    <a:pt x="480" y="75"/>
                    <a:pt x="229" y="7"/>
                  </a:cubicBezTo>
                  <a:cubicBezTo>
                    <a:pt x="216" y="3"/>
                    <a:pt x="202" y="1"/>
                    <a:pt x="187" y="1"/>
                  </a:cubicBezTo>
                  <a:close/>
                </a:path>
              </a:pathLst>
            </a:custGeom>
            <a:solidFill>
              <a:srgbClr val="E07F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57" name="Google Shape;12057;p117"/>
            <p:cNvSpPr/>
            <p:nvPr/>
          </p:nvSpPr>
          <p:spPr>
            <a:xfrm>
              <a:off x="4386775" y="4768000"/>
              <a:ext cx="13750" cy="18875"/>
            </a:xfrm>
            <a:custGeom>
              <a:avLst/>
              <a:gdLst/>
              <a:ahLst/>
              <a:cxnLst/>
              <a:rect l="l" t="t" r="r" b="b"/>
              <a:pathLst>
                <a:path w="550" h="755" extrusionOk="0">
                  <a:moveTo>
                    <a:pt x="24" y="0"/>
                  </a:moveTo>
                  <a:cubicBezTo>
                    <a:pt x="1" y="320"/>
                    <a:pt x="207" y="641"/>
                    <a:pt x="527" y="755"/>
                  </a:cubicBezTo>
                  <a:cubicBezTo>
                    <a:pt x="550" y="412"/>
                    <a:pt x="344" y="115"/>
                    <a:pt x="24" y="0"/>
                  </a:cubicBezTo>
                  <a:close/>
                </a:path>
              </a:pathLst>
            </a:custGeom>
            <a:solidFill>
              <a:srgbClr val="E07F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58" name="Google Shape;12058;p117"/>
            <p:cNvSpPr/>
            <p:nvPr/>
          </p:nvSpPr>
          <p:spPr>
            <a:xfrm>
              <a:off x="4423375" y="4742850"/>
              <a:ext cx="8025" cy="5050"/>
            </a:xfrm>
            <a:custGeom>
              <a:avLst/>
              <a:gdLst/>
              <a:ahLst/>
              <a:cxnLst/>
              <a:rect l="l" t="t" r="r" b="b"/>
              <a:pathLst>
                <a:path w="321" h="202" extrusionOk="0">
                  <a:moveTo>
                    <a:pt x="321" y="0"/>
                  </a:moveTo>
                  <a:cubicBezTo>
                    <a:pt x="229" y="0"/>
                    <a:pt x="160" y="23"/>
                    <a:pt x="92" y="23"/>
                  </a:cubicBezTo>
                  <a:cubicBezTo>
                    <a:pt x="46" y="46"/>
                    <a:pt x="0" y="69"/>
                    <a:pt x="0" y="92"/>
                  </a:cubicBezTo>
                  <a:cubicBezTo>
                    <a:pt x="0" y="159"/>
                    <a:pt x="49" y="201"/>
                    <a:pt x="103" y="201"/>
                  </a:cubicBezTo>
                  <a:cubicBezTo>
                    <a:pt x="122" y="201"/>
                    <a:pt x="142" y="195"/>
                    <a:pt x="160" y="183"/>
                  </a:cubicBezTo>
                  <a:cubicBezTo>
                    <a:pt x="229" y="115"/>
                    <a:pt x="275" y="69"/>
                    <a:pt x="321" y="0"/>
                  </a:cubicBezTo>
                  <a:close/>
                </a:path>
              </a:pathLst>
            </a:custGeom>
            <a:solidFill>
              <a:srgbClr val="E07F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59" name="Google Shape;12059;p117"/>
            <p:cNvSpPr/>
            <p:nvPr/>
          </p:nvSpPr>
          <p:spPr>
            <a:xfrm>
              <a:off x="4431375" y="4736550"/>
              <a:ext cx="6325" cy="6325"/>
            </a:xfrm>
            <a:custGeom>
              <a:avLst/>
              <a:gdLst/>
              <a:ahLst/>
              <a:cxnLst/>
              <a:rect l="l" t="t" r="r" b="b"/>
              <a:pathLst>
                <a:path w="253" h="253" extrusionOk="0">
                  <a:moveTo>
                    <a:pt x="1" y="1"/>
                  </a:moveTo>
                  <a:lnTo>
                    <a:pt x="1" y="252"/>
                  </a:lnTo>
                  <a:lnTo>
                    <a:pt x="252" y="252"/>
                  </a:lnTo>
                  <a:lnTo>
                    <a:pt x="1" y="1"/>
                  </a:lnTo>
                  <a:close/>
                </a:path>
              </a:pathLst>
            </a:custGeom>
            <a:solidFill>
              <a:srgbClr val="E07F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cxnSp>
        <p:nvCxnSpPr>
          <p:cNvPr id="12060" name="Google Shape;12060;p117"/>
          <p:cNvCxnSpPr/>
          <p:nvPr/>
        </p:nvCxnSpPr>
        <p:spPr>
          <a:xfrm>
            <a:off x="1762024" y="3863283"/>
            <a:ext cx="0" cy="572700"/>
          </a:xfrm>
          <a:prstGeom prst="straightConnector1">
            <a:avLst/>
          </a:prstGeom>
          <a:noFill/>
          <a:ln w="19050" cap="flat" cmpd="sng">
            <a:solidFill>
              <a:schemeClr val="accent1"/>
            </a:solidFill>
            <a:prstDash val="solid"/>
            <a:round/>
            <a:headEnd type="none" w="med" len="med"/>
            <a:tailEnd type="none" w="med" len="med"/>
          </a:ln>
        </p:spPr>
      </p:cxnSp>
      <p:grpSp>
        <p:nvGrpSpPr>
          <p:cNvPr id="12061" name="Google Shape;12061;p117"/>
          <p:cNvGrpSpPr/>
          <p:nvPr/>
        </p:nvGrpSpPr>
        <p:grpSpPr>
          <a:xfrm>
            <a:off x="1033979" y="2991497"/>
            <a:ext cx="731506" cy="717577"/>
            <a:chOff x="2986200" y="3849900"/>
            <a:chExt cx="1502375" cy="1505300"/>
          </a:xfrm>
        </p:grpSpPr>
        <p:sp>
          <p:nvSpPr>
            <p:cNvPr id="12062" name="Google Shape;12062;p117"/>
            <p:cNvSpPr/>
            <p:nvPr/>
          </p:nvSpPr>
          <p:spPr>
            <a:xfrm>
              <a:off x="3165700" y="3969225"/>
              <a:ext cx="170400" cy="149375"/>
            </a:xfrm>
            <a:custGeom>
              <a:avLst/>
              <a:gdLst/>
              <a:ahLst/>
              <a:cxnLst/>
              <a:rect l="l" t="t" r="r" b="b"/>
              <a:pathLst>
                <a:path w="6816" h="5975" extrusionOk="0">
                  <a:moveTo>
                    <a:pt x="6505" y="1"/>
                  </a:moveTo>
                  <a:cubicBezTo>
                    <a:pt x="6411" y="1"/>
                    <a:pt x="6319" y="45"/>
                    <a:pt x="6243" y="121"/>
                  </a:cubicBezTo>
                  <a:cubicBezTo>
                    <a:pt x="5832" y="441"/>
                    <a:pt x="5306" y="647"/>
                    <a:pt x="4940" y="1059"/>
                  </a:cubicBezTo>
                  <a:cubicBezTo>
                    <a:pt x="4620" y="1470"/>
                    <a:pt x="4208" y="1836"/>
                    <a:pt x="3728" y="2110"/>
                  </a:cubicBezTo>
                  <a:cubicBezTo>
                    <a:pt x="3362" y="2751"/>
                    <a:pt x="2813" y="3277"/>
                    <a:pt x="2150" y="3597"/>
                  </a:cubicBezTo>
                  <a:cubicBezTo>
                    <a:pt x="2013" y="3665"/>
                    <a:pt x="1807" y="3665"/>
                    <a:pt x="1716" y="3780"/>
                  </a:cubicBezTo>
                  <a:cubicBezTo>
                    <a:pt x="1167" y="4397"/>
                    <a:pt x="481" y="4923"/>
                    <a:pt x="1" y="5632"/>
                  </a:cubicBezTo>
                  <a:cubicBezTo>
                    <a:pt x="69" y="5723"/>
                    <a:pt x="161" y="5769"/>
                    <a:pt x="275" y="5815"/>
                  </a:cubicBezTo>
                  <a:cubicBezTo>
                    <a:pt x="322" y="5812"/>
                    <a:pt x="370" y="5810"/>
                    <a:pt x="417" y="5810"/>
                  </a:cubicBezTo>
                  <a:cubicBezTo>
                    <a:pt x="735" y="5810"/>
                    <a:pt x="1051" y="5875"/>
                    <a:pt x="1350" y="5975"/>
                  </a:cubicBezTo>
                  <a:cubicBezTo>
                    <a:pt x="1944" y="5861"/>
                    <a:pt x="2242" y="5403"/>
                    <a:pt x="2585" y="4992"/>
                  </a:cubicBezTo>
                  <a:cubicBezTo>
                    <a:pt x="3134" y="4374"/>
                    <a:pt x="3682" y="3780"/>
                    <a:pt x="4528" y="3528"/>
                  </a:cubicBezTo>
                  <a:cubicBezTo>
                    <a:pt x="4803" y="3460"/>
                    <a:pt x="5031" y="3277"/>
                    <a:pt x="5146" y="3002"/>
                  </a:cubicBezTo>
                  <a:cubicBezTo>
                    <a:pt x="5283" y="2431"/>
                    <a:pt x="6060" y="2316"/>
                    <a:pt x="6106" y="1676"/>
                  </a:cubicBezTo>
                  <a:cubicBezTo>
                    <a:pt x="5809" y="921"/>
                    <a:pt x="6746" y="761"/>
                    <a:pt x="6815" y="190"/>
                  </a:cubicBezTo>
                  <a:cubicBezTo>
                    <a:pt x="6769" y="75"/>
                    <a:pt x="6678" y="7"/>
                    <a:pt x="6564" y="7"/>
                  </a:cubicBezTo>
                  <a:cubicBezTo>
                    <a:pt x="6544" y="3"/>
                    <a:pt x="6524" y="1"/>
                    <a:pt x="6505" y="1"/>
                  </a:cubicBezTo>
                  <a:close/>
                </a:path>
              </a:pathLst>
            </a:custGeom>
            <a:solidFill>
              <a:srgbClr val="ED9FB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63" name="Google Shape;12063;p117"/>
            <p:cNvSpPr/>
            <p:nvPr/>
          </p:nvSpPr>
          <p:spPr>
            <a:xfrm>
              <a:off x="3081100" y="4113225"/>
              <a:ext cx="116075" cy="123725"/>
            </a:xfrm>
            <a:custGeom>
              <a:avLst/>
              <a:gdLst/>
              <a:ahLst/>
              <a:cxnLst/>
              <a:rect l="l" t="t" r="r" b="b"/>
              <a:pathLst>
                <a:path w="4643" h="4949" extrusionOk="0">
                  <a:moveTo>
                    <a:pt x="3880" y="0"/>
                  </a:moveTo>
                  <a:cubicBezTo>
                    <a:pt x="3844" y="0"/>
                    <a:pt x="3809" y="3"/>
                    <a:pt x="3774" y="9"/>
                  </a:cubicBezTo>
                  <a:cubicBezTo>
                    <a:pt x="3362" y="32"/>
                    <a:pt x="3270" y="558"/>
                    <a:pt x="2859" y="581"/>
                  </a:cubicBezTo>
                  <a:cubicBezTo>
                    <a:pt x="2516" y="878"/>
                    <a:pt x="2196" y="1175"/>
                    <a:pt x="1921" y="1495"/>
                  </a:cubicBezTo>
                  <a:cubicBezTo>
                    <a:pt x="1533" y="2021"/>
                    <a:pt x="1235" y="2593"/>
                    <a:pt x="892" y="3142"/>
                  </a:cubicBezTo>
                  <a:cubicBezTo>
                    <a:pt x="938" y="3142"/>
                    <a:pt x="938" y="3188"/>
                    <a:pt x="938" y="3233"/>
                  </a:cubicBezTo>
                  <a:cubicBezTo>
                    <a:pt x="938" y="3302"/>
                    <a:pt x="892" y="3348"/>
                    <a:pt x="801" y="3370"/>
                  </a:cubicBezTo>
                  <a:cubicBezTo>
                    <a:pt x="435" y="3599"/>
                    <a:pt x="298" y="3988"/>
                    <a:pt x="115" y="4354"/>
                  </a:cubicBezTo>
                  <a:cubicBezTo>
                    <a:pt x="46" y="4445"/>
                    <a:pt x="1" y="4560"/>
                    <a:pt x="1" y="4674"/>
                  </a:cubicBezTo>
                  <a:cubicBezTo>
                    <a:pt x="1" y="4811"/>
                    <a:pt x="92" y="4903"/>
                    <a:pt x="206" y="4948"/>
                  </a:cubicBezTo>
                  <a:cubicBezTo>
                    <a:pt x="824" y="4445"/>
                    <a:pt x="1624" y="4171"/>
                    <a:pt x="1853" y="3256"/>
                  </a:cubicBezTo>
                  <a:cubicBezTo>
                    <a:pt x="1866" y="3213"/>
                    <a:pt x="1880" y="3196"/>
                    <a:pt x="1897" y="3196"/>
                  </a:cubicBezTo>
                  <a:cubicBezTo>
                    <a:pt x="1960" y="3196"/>
                    <a:pt x="2052" y="3450"/>
                    <a:pt x="2191" y="3450"/>
                  </a:cubicBezTo>
                  <a:cubicBezTo>
                    <a:pt x="2207" y="3450"/>
                    <a:pt x="2224" y="3447"/>
                    <a:pt x="2241" y="3439"/>
                  </a:cubicBezTo>
                  <a:cubicBezTo>
                    <a:pt x="2836" y="3302"/>
                    <a:pt x="2905" y="2867"/>
                    <a:pt x="2813" y="2364"/>
                  </a:cubicBezTo>
                  <a:cubicBezTo>
                    <a:pt x="2669" y="2028"/>
                    <a:pt x="2760" y="1939"/>
                    <a:pt x="2938" y="1939"/>
                  </a:cubicBezTo>
                  <a:cubicBezTo>
                    <a:pt x="3014" y="1939"/>
                    <a:pt x="3106" y="1955"/>
                    <a:pt x="3202" y="1976"/>
                  </a:cubicBezTo>
                  <a:cubicBezTo>
                    <a:pt x="3316" y="1976"/>
                    <a:pt x="3431" y="1953"/>
                    <a:pt x="3522" y="1884"/>
                  </a:cubicBezTo>
                  <a:cubicBezTo>
                    <a:pt x="3911" y="1427"/>
                    <a:pt x="4642" y="1175"/>
                    <a:pt x="4482" y="352"/>
                  </a:cubicBezTo>
                  <a:cubicBezTo>
                    <a:pt x="4363" y="133"/>
                    <a:pt x="4121" y="0"/>
                    <a:pt x="3880" y="0"/>
                  </a:cubicBezTo>
                  <a:close/>
                </a:path>
              </a:pathLst>
            </a:custGeom>
            <a:solidFill>
              <a:srgbClr val="ED9FB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64" name="Google Shape;12064;p117"/>
            <p:cNvSpPr/>
            <p:nvPr/>
          </p:nvSpPr>
          <p:spPr>
            <a:xfrm>
              <a:off x="3541875" y="3849900"/>
              <a:ext cx="233825" cy="33175"/>
            </a:xfrm>
            <a:custGeom>
              <a:avLst/>
              <a:gdLst/>
              <a:ahLst/>
              <a:cxnLst/>
              <a:rect l="l" t="t" r="r" b="b"/>
              <a:pathLst>
                <a:path w="9353" h="1327" extrusionOk="0">
                  <a:moveTo>
                    <a:pt x="6837" y="1"/>
                  </a:moveTo>
                  <a:cubicBezTo>
                    <a:pt x="5968" y="1"/>
                    <a:pt x="5122" y="115"/>
                    <a:pt x="4253" y="161"/>
                  </a:cubicBezTo>
                  <a:cubicBezTo>
                    <a:pt x="3425" y="458"/>
                    <a:pt x="2557" y="597"/>
                    <a:pt x="1668" y="597"/>
                  </a:cubicBezTo>
                  <a:cubicBezTo>
                    <a:pt x="1600" y="597"/>
                    <a:pt x="1532" y="597"/>
                    <a:pt x="1464" y="595"/>
                  </a:cubicBezTo>
                  <a:cubicBezTo>
                    <a:pt x="960" y="618"/>
                    <a:pt x="480" y="732"/>
                    <a:pt x="23" y="938"/>
                  </a:cubicBezTo>
                  <a:cubicBezTo>
                    <a:pt x="0" y="1212"/>
                    <a:pt x="229" y="1281"/>
                    <a:pt x="435" y="1327"/>
                  </a:cubicBezTo>
                  <a:cubicBezTo>
                    <a:pt x="1464" y="1235"/>
                    <a:pt x="2538" y="1258"/>
                    <a:pt x="3567" y="1098"/>
                  </a:cubicBezTo>
                  <a:cubicBezTo>
                    <a:pt x="3887" y="1007"/>
                    <a:pt x="4230" y="1030"/>
                    <a:pt x="4528" y="961"/>
                  </a:cubicBezTo>
                  <a:cubicBezTo>
                    <a:pt x="6060" y="572"/>
                    <a:pt x="7638" y="961"/>
                    <a:pt x="9147" y="526"/>
                  </a:cubicBezTo>
                  <a:cubicBezTo>
                    <a:pt x="9284" y="458"/>
                    <a:pt x="9353" y="275"/>
                    <a:pt x="9261" y="161"/>
                  </a:cubicBezTo>
                  <a:cubicBezTo>
                    <a:pt x="8461" y="92"/>
                    <a:pt x="7683" y="1"/>
                    <a:pt x="6837" y="1"/>
                  </a:cubicBezTo>
                  <a:close/>
                </a:path>
              </a:pathLst>
            </a:custGeom>
            <a:solidFill>
              <a:srgbClr val="E182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65" name="Google Shape;12065;p117"/>
            <p:cNvSpPr/>
            <p:nvPr/>
          </p:nvSpPr>
          <p:spPr>
            <a:xfrm>
              <a:off x="3326350" y="3901200"/>
              <a:ext cx="141800" cy="74375"/>
            </a:xfrm>
            <a:custGeom>
              <a:avLst/>
              <a:gdLst/>
              <a:ahLst/>
              <a:cxnLst/>
              <a:rect l="l" t="t" r="r" b="b"/>
              <a:pathLst>
                <a:path w="5672" h="2975" extrusionOk="0">
                  <a:moveTo>
                    <a:pt x="5485" y="1"/>
                  </a:moveTo>
                  <a:cubicBezTo>
                    <a:pt x="5425" y="1"/>
                    <a:pt x="5363" y="18"/>
                    <a:pt x="5305" y="52"/>
                  </a:cubicBezTo>
                  <a:cubicBezTo>
                    <a:pt x="3590" y="510"/>
                    <a:pt x="1990" y="1287"/>
                    <a:pt x="595" y="2339"/>
                  </a:cubicBezTo>
                  <a:cubicBezTo>
                    <a:pt x="503" y="2430"/>
                    <a:pt x="412" y="2522"/>
                    <a:pt x="298" y="2568"/>
                  </a:cubicBezTo>
                  <a:cubicBezTo>
                    <a:pt x="229" y="2590"/>
                    <a:pt x="160" y="2613"/>
                    <a:pt x="92" y="2636"/>
                  </a:cubicBezTo>
                  <a:cubicBezTo>
                    <a:pt x="69" y="2636"/>
                    <a:pt x="69" y="2659"/>
                    <a:pt x="23" y="2705"/>
                  </a:cubicBezTo>
                  <a:cubicBezTo>
                    <a:pt x="0" y="2751"/>
                    <a:pt x="23" y="2796"/>
                    <a:pt x="92" y="2842"/>
                  </a:cubicBezTo>
                  <a:lnTo>
                    <a:pt x="343" y="2842"/>
                  </a:lnTo>
                  <a:cubicBezTo>
                    <a:pt x="462" y="2937"/>
                    <a:pt x="575" y="2974"/>
                    <a:pt x="682" y="2974"/>
                  </a:cubicBezTo>
                  <a:cubicBezTo>
                    <a:pt x="886" y="2974"/>
                    <a:pt x="1070" y="2840"/>
                    <a:pt x="1235" y="2705"/>
                  </a:cubicBezTo>
                  <a:cubicBezTo>
                    <a:pt x="2264" y="1950"/>
                    <a:pt x="3453" y="1379"/>
                    <a:pt x="4711" y="1036"/>
                  </a:cubicBezTo>
                  <a:cubicBezTo>
                    <a:pt x="5077" y="967"/>
                    <a:pt x="5420" y="738"/>
                    <a:pt x="5626" y="418"/>
                  </a:cubicBezTo>
                  <a:cubicBezTo>
                    <a:pt x="5671" y="304"/>
                    <a:pt x="5671" y="189"/>
                    <a:pt x="5648" y="52"/>
                  </a:cubicBezTo>
                  <a:cubicBezTo>
                    <a:pt x="5603" y="18"/>
                    <a:pt x="5545" y="1"/>
                    <a:pt x="5485" y="1"/>
                  </a:cubicBezTo>
                  <a:close/>
                </a:path>
              </a:pathLst>
            </a:custGeom>
            <a:solidFill>
              <a:srgbClr val="E793A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66" name="Google Shape;12066;p117"/>
            <p:cNvSpPr/>
            <p:nvPr/>
          </p:nvSpPr>
          <p:spPr>
            <a:xfrm>
              <a:off x="3032100" y="4260825"/>
              <a:ext cx="45325" cy="88525"/>
            </a:xfrm>
            <a:custGeom>
              <a:avLst/>
              <a:gdLst/>
              <a:ahLst/>
              <a:cxnLst/>
              <a:rect l="l" t="t" r="r" b="b"/>
              <a:pathLst>
                <a:path w="1813" h="3541" extrusionOk="0">
                  <a:moveTo>
                    <a:pt x="1444" y="1"/>
                  </a:moveTo>
                  <a:cubicBezTo>
                    <a:pt x="1420" y="1"/>
                    <a:pt x="1394" y="2"/>
                    <a:pt x="1366" y="5"/>
                  </a:cubicBezTo>
                  <a:cubicBezTo>
                    <a:pt x="1343" y="73"/>
                    <a:pt x="1320" y="142"/>
                    <a:pt x="1320" y="188"/>
                  </a:cubicBezTo>
                  <a:cubicBezTo>
                    <a:pt x="1252" y="302"/>
                    <a:pt x="1160" y="416"/>
                    <a:pt x="1069" y="485"/>
                  </a:cubicBezTo>
                  <a:cubicBezTo>
                    <a:pt x="817" y="988"/>
                    <a:pt x="566" y="1491"/>
                    <a:pt x="314" y="1994"/>
                  </a:cubicBezTo>
                  <a:cubicBezTo>
                    <a:pt x="223" y="2383"/>
                    <a:pt x="131" y="2794"/>
                    <a:pt x="40" y="3206"/>
                  </a:cubicBezTo>
                  <a:cubicBezTo>
                    <a:pt x="1" y="3465"/>
                    <a:pt x="80" y="3541"/>
                    <a:pt x="189" y="3541"/>
                  </a:cubicBezTo>
                  <a:cubicBezTo>
                    <a:pt x="272" y="3541"/>
                    <a:pt x="372" y="3497"/>
                    <a:pt x="451" y="3458"/>
                  </a:cubicBezTo>
                  <a:cubicBezTo>
                    <a:pt x="771" y="3275"/>
                    <a:pt x="863" y="2909"/>
                    <a:pt x="1000" y="2566"/>
                  </a:cubicBezTo>
                  <a:cubicBezTo>
                    <a:pt x="1069" y="2406"/>
                    <a:pt x="1137" y="2268"/>
                    <a:pt x="1206" y="2108"/>
                  </a:cubicBezTo>
                  <a:cubicBezTo>
                    <a:pt x="1252" y="1994"/>
                    <a:pt x="1275" y="1903"/>
                    <a:pt x="1297" y="1788"/>
                  </a:cubicBezTo>
                  <a:cubicBezTo>
                    <a:pt x="1366" y="1468"/>
                    <a:pt x="1480" y="1171"/>
                    <a:pt x="1663" y="896"/>
                  </a:cubicBezTo>
                  <a:cubicBezTo>
                    <a:pt x="1709" y="805"/>
                    <a:pt x="1732" y="691"/>
                    <a:pt x="1755" y="576"/>
                  </a:cubicBezTo>
                  <a:cubicBezTo>
                    <a:pt x="1733" y="319"/>
                    <a:pt x="1813" y="1"/>
                    <a:pt x="1444" y="1"/>
                  </a:cubicBezTo>
                  <a:close/>
                </a:path>
              </a:pathLst>
            </a:custGeom>
            <a:solidFill>
              <a:srgbClr val="E48DA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67" name="Google Shape;12067;p117"/>
            <p:cNvSpPr/>
            <p:nvPr/>
          </p:nvSpPr>
          <p:spPr>
            <a:xfrm>
              <a:off x="3496700" y="3873350"/>
              <a:ext cx="51475" cy="28600"/>
            </a:xfrm>
            <a:custGeom>
              <a:avLst/>
              <a:gdLst/>
              <a:ahLst/>
              <a:cxnLst/>
              <a:rect l="l" t="t" r="r" b="b"/>
              <a:pathLst>
                <a:path w="2059" h="1144" extrusionOk="0">
                  <a:moveTo>
                    <a:pt x="1807" y="0"/>
                  </a:moveTo>
                  <a:cubicBezTo>
                    <a:pt x="1213" y="206"/>
                    <a:pt x="549" y="297"/>
                    <a:pt x="1" y="640"/>
                  </a:cubicBezTo>
                  <a:cubicBezTo>
                    <a:pt x="23" y="823"/>
                    <a:pt x="138" y="983"/>
                    <a:pt x="298" y="1052"/>
                  </a:cubicBezTo>
                  <a:cubicBezTo>
                    <a:pt x="389" y="1098"/>
                    <a:pt x="504" y="1143"/>
                    <a:pt x="618" y="1143"/>
                  </a:cubicBezTo>
                  <a:cubicBezTo>
                    <a:pt x="1190" y="1006"/>
                    <a:pt x="1853" y="938"/>
                    <a:pt x="2059" y="206"/>
                  </a:cubicBezTo>
                  <a:lnTo>
                    <a:pt x="1807" y="0"/>
                  </a:lnTo>
                  <a:close/>
                </a:path>
              </a:pathLst>
            </a:custGeom>
            <a:solidFill>
              <a:srgbClr val="E692A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68" name="Google Shape;12068;p117"/>
            <p:cNvSpPr/>
            <p:nvPr/>
          </p:nvSpPr>
          <p:spPr>
            <a:xfrm>
              <a:off x="3066250" y="4227775"/>
              <a:ext cx="27450" cy="51475"/>
            </a:xfrm>
            <a:custGeom>
              <a:avLst/>
              <a:gdLst/>
              <a:ahLst/>
              <a:cxnLst/>
              <a:rect l="l" t="t" r="r" b="b"/>
              <a:pathLst>
                <a:path w="1098" h="2059" extrusionOk="0">
                  <a:moveTo>
                    <a:pt x="606" y="0"/>
                  </a:moveTo>
                  <a:cubicBezTo>
                    <a:pt x="572" y="0"/>
                    <a:pt x="537" y="23"/>
                    <a:pt x="503" y="69"/>
                  </a:cubicBezTo>
                  <a:lnTo>
                    <a:pt x="0" y="1327"/>
                  </a:lnTo>
                  <a:cubicBezTo>
                    <a:pt x="274" y="1510"/>
                    <a:pt x="206" y="1784"/>
                    <a:pt x="206" y="2058"/>
                  </a:cubicBezTo>
                  <a:cubicBezTo>
                    <a:pt x="1098" y="1670"/>
                    <a:pt x="1098" y="1052"/>
                    <a:pt x="709" y="298"/>
                  </a:cubicBezTo>
                  <a:lnTo>
                    <a:pt x="709" y="69"/>
                  </a:lnTo>
                  <a:cubicBezTo>
                    <a:pt x="675" y="23"/>
                    <a:pt x="640" y="0"/>
                    <a:pt x="606" y="0"/>
                  </a:cubicBezTo>
                  <a:close/>
                </a:path>
              </a:pathLst>
            </a:custGeom>
            <a:solidFill>
              <a:srgbClr val="EC9E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69" name="Google Shape;12069;p117"/>
            <p:cNvSpPr/>
            <p:nvPr/>
          </p:nvSpPr>
          <p:spPr>
            <a:xfrm>
              <a:off x="3219450" y="4021975"/>
              <a:ext cx="39475" cy="37175"/>
            </a:xfrm>
            <a:custGeom>
              <a:avLst/>
              <a:gdLst/>
              <a:ahLst/>
              <a:cxnLst/>
              <a:rect l="l" t="t" r="r" b="b"/>
              <a:pathLst>
                <a:path w="1579" h="1487" extrusionOk="0">
                  <a:moveTo>
                    <a:pt x="1578" y="0"/>
                  </a:moveTo>
                  <a:lnTo>
                    <a:pt x="1578" y="0"/>
                  </a:lnTo>
                  <a:cubicBezTo>
                    <a:pt x="938" y="343"/>
                    <a:pt x="526" y="984"/>
                    <a:pt x="0" y="1487"/>
                  </a:cubicBezTo>
                  <a:cubicBezTo>
                    <a:pt x="892" y="1372"/>
                    <a:pt x="1372" y="824"/>
                    <a:pt x="1578" y="0"/>
                  </a:cubicBezTo>
                  <a:close/>
                </a:path>
              </a:pathLst>
            </a:custGeom>
            <a:solidFill>
              <a:srgbClr val="E489A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70" name="Google Shape;12070;p117"/>
            <p:cNvSpPr/>
            <p:nvPr/>
          </p:nvSpPr>
          <p:spPr>
            <a:xfrm>
              <a:off x="3258900" y="3995675"/>
              <a:ext cx="33175" cy="26325"/>
            </a:xfrm>
            <a:custGeom>
              <a:avLst/>
              <a:gdLst/>
              <a:ahLst/>
              <a:cxnLst/>
              <a:rect l="l" t="t" r="r" b="b"/>
              <a:pathLst>
                <a:path w="1327" h="1053" extrusionOk="0">
                  <a:moveTo>
                    <a:pt x="1212" y="1"/>
                  </a:moveTo>
                  <a:cubicBezTo>
                    <a:pt x="686" y="183"/>
                    <a:pt x="252" y="549"/>
                    <a:pt x="0" y="1052"/>
                  </a:cubicBezTo>
                  <a:cubicBezTo>
                    <a:pt x="640" y="1052"/>
                    <a:pt x="892" y="481"/>
                    <a:pt x="1326" y="183"/>
                  </a:cubicBezTo>
                  <a:lnTo>
                    <a:pt x="1212" y="1"/>
                  </a:lnTo>
                  <a:close/>
                </a:path>
              </a:pathLst>
            </a:custGeom>
            <a:solidFill>
              <a:srgbClr val="E58CA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71" name="Google Shape;12071;p117"/>
            <p:cNvSpPr/>
            <p:nvPr/>
          </p:nvSpPr>
          <p:spPr>
            <a:xfrm>
              <a:off x="3464125" y="3891625"/>
              <a:ext cx="40600" cy="18550"/>
            </a:xfrm>
            <a:custGeom>
              <a:avLst/>
              <a:gdLst/>
              <a:ahLst/>
              <a:cxnLst/>
              <a:rect l="l" t="t" r="r" b="b"/>
              <a:pathLst>
                <a:path w="1624" h="742" extrusionOk="0">
                  <a:moveTo>
                    <a:pt x="846" y="1"/>
                  </a:moveTo>
                  <a:lnTo>
                    <a:pt x="92" y="229"/>
                  </a:lnTo>
                  <a:cubicBezTo>
                    <a:pt x="92" y="229"/>
                    <a:pt x="46" y="252"/>
                    <a:pt x="23" y="275"/>
                  </a:cubicBezTo>
                  <a:cubicBezTo>
                    <a:pt x="0" y="344"/>
                    <a:pt x="23" y="412"/>
                    <a:pt x="69" y="435"/>
                  </a:cubicBezTo>
                  <a:cubicBezTo>
                    <a:pt x="284" y="635"/>
                    <a:pt x="561" y="742"/>
                    <a:pt x="845" y="742"/>
                  </a:cubicBezTo>
                  <a:cubicBezTo>
                    <a:pt x="983" y="742"/>
                    <a:pt x="1123" y="716"/>
                    <a:pt x="1258" y="664"/>
                  </a:cubicBezTo>
                  <a:cubicBezTo>
                    <a:pt x="1464" y="572"/>
                    <a:pt x="1624" y="481"/>
                    <a:pt x="1601" y="207"/>
                  </a:cubicBezTo>
                  <a:lnTo>
                    <a:pt x="1578" y="207"/>
                  </a:lnTo>
                  <a:cubicBezTo>
                    <a:pt x="1372" y="1"/>
                    <a:pt x="1075" y="184"/>
                    <a:pt x="846" y="1"/>
                  </a:cubicBezTo>
                  <a:close/>
                </a:path>
              </a:pathLst>
            </a:custGeom>
            <a:solidFill>
              <a:srgbClr val="E692A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72" name="Google Shape;12072;p117"/>
            <p:cNvSpPr/>
            <p:nvPr/>
          </p:nvSpPr>
          <p:spPr>
            <a:xfrm>
              <a:off x="3152550" y="4110000"/>
              <a:ext cx="22325" cy="21775"/>
            </a:xfrm>
            <a:custGeom>
              <a:avLst/>
              <a:gdLst/>
              <a:ahLst/>
              <a:cxnLst/>
              <a:rect l="l" t="t" r="r" b="b"/>
              <a:pathLst>
                <a:path w="893" h="871" extrusionOk="0">
                  <a:moveTo>
                    <a:pt x="527" y="1"/>
                  </a:moveTo>
                  <a:cubicBezTo>
                    <a:pt x="275" y="184"/>
                    <a:pt x="92" y="435"/>
                    <a:pt x="1" y="733"/>
                  </a:cubicBezTo>
                  <a:cubicBezTo>
                    <a:pt x="55" y="814"/>
                    <a:pt x="117" y="871"/>
                    <a:pt x="192" y="871"/>
                  </a:cubicBezTo>
                  <a:cubicBezTo>
                    <a:pt x="244" y="871"/>
                    <a:pt x="301" y="844"/>
                    <a:pt x="367" y="778"/>
                  </a:cubicBezTo>
                  <a:cubicBezTo>
                    <a:pt x="504" y="595"/>
                    <a:pt x="641" y="412"/>
                    <a:pt x="778" y="230"/>
                  </a:cubicBezTo>
                  <a:cubicBezTo>
                    <a:pt x="801" y="230"/>
                    <a:pt x="824" y="207"/>
                    <a:pt x="870" y="161"/>
                  </a:cubicBezTo>
                  <a:cubicBezTo>
                    <a:pt x="893" y="115"/>
                    <a:pt x="870" y="69"/>
                    <a:pt x="778" y="1"/>
                  </a:cubicBezTo>
                  <a:close/>
                </a:path>
              </a:pathLst>
            </a:custGeom>
            <a:solidFill>
              <a:srgbClr val="E68FA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73" name="Google Shape;12073;p117"/>
            <p:cNvSpPr/>
            <p:nvPr/>
          </p:nvSpPr>
          <p:spPr>
            <a:xfrm>
              <a:off x="3485850" y="3889350"/>
              <a:ext cx="17725" cy="7650"/>
            </a:xfrm>
            <a:custGeom>
              <a:avLst/>
              <a:gdLst/>
              <a:ahLst/>
              <a:cxnLst/>
              <a:rect l="l" t="t" r="r" b="b"/>
              <a:pathLst>
                <a:path w="709" h="306" extrusionOk="0">
                  <a:moveTo>
                    <a:pt x="435" y="0"/>
                  </a:moveTo>
                  <a:lnTo>
                    <a:pt x="0" y="92"/>
                  </a:lnTo>
                  <a:cubicBezTo>
                    <a:pt x="122" y="275"/>
                    <a:pt x="285" y="305"/>
                    <a:pt x="454" y="305"/>
                  </a:cubicBezTo>
                  <a:cubicBezTo>
                    <a:pt x="539" y="305"/>
                    <a:pt x="625" y="298"/>
                    <a:pt x="709" y="298"/>
                  </a:cubicBezTo>
                  <a:lnTo>
                    <a:pt x="435" y="0"/>
                  </a:lnTo>
                  <a:close/>
                </a:path>
              </a:pathLst>
            </a:custGeom>
            <a:solidFill>
              <a:srgbClr val="D9729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74" name="Google Shape;12074;p117"/>
            <p:cNvSpPr/>
            <p:nvPr/>
          </p:nvSpPr>
          <p:spPr>
            <a:xfrm>
              <a:off x="3078825" y="4222050"/>
              <a:ext cx="5150" cy="6900"/>
            </a:xfrm>
            <a:custGeom>
              <a:avLst/>
              <a:gdLst/>
              <a:ahLst/>
              <a:cxnLst/>
              <a:rect l="l" t="t" r="r" b="b"/>
              <a:pathLst>
                <a:path w="206" h="276" extrusionOk="0">
                  <a:moveTo>
                    <a:pt x="206" y="1"/>
                  </a:moveTo>
                  <a:lnTo>
                    <a:pt x="0" y="275"/>
                  </a:lnTo>
                  <a:lnTo>
                    <a:pt x="206" y="275"/>
                  </a:lnTo>
                  <a:lnTo>
                    <a:pt x="206" y="1"/>
                  </a:lnTo>
                  <a:close/>
                </a:path>
              </a:pathLst>
            </a:custGeom>
            <a:solidFill>
              <a:srgbClr val="F0ADB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75" name="Google Shape;12075;p117"/>
            <p:cNvSpPr/>
            <p:nvPr/>
          </p:nvSpPr>
          <p:spPr>
            <a:xfrm>
              <a:off x="3058800" y="4265500"/>
              <a:ext cx="6325" cy="7450"/>
            </a:xfrm>
            <a:custGeom>
              <a:avLst/>
              <a:gdLst/>
              <a:ahLst/>
              <a:cxnLst/>
              <a:rect l="l" t="t" r="r" b="b"/>
              <a:pathLst>
                <a:path w="253" h="298" extrusionOk="0">
                  <a:moveTo>
                    <a:pt x="252" y="1"/>
                  </a:moveTo>
                  <a:cubicBezTo>
                    <a:pt x="161" y="92"/>
                    <a:pt x="69" y="206"/>
                    <a:pt x="1" y="298"/>
                  </a:cubicBezTo>
                  <a:cubicBezTo>
                    <a:pt x="69" y="206"/>
                    <a:pt x="161" y="92"/>
                    <a:pt x="252" y="1"/>
                  </a:cubicBezTo>
                  <a:close/>
                </a:path>
              </a:pathLst>
            </a:custGeom>
            <a:solidFill>
              <a:srgbClr val="EC9E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76" name="Google Shape;12076;p117"/>
            <p:cNvSpPr/>
            <p:nvPr/>
          </p:nvSpPr>
          <p:spPr>
            <a:xfrm>
              <a:off x="3458975" y="3897350"/>
              <a:ext cx="7450" cy="5750"/>
            </a:xfrm>
            <a:custGeom>
              <a:avLst/>
              <a:gdLst/>
              <a:ahLst/>
              <a:cxnLst/>
              <a:rect l="l" t="t" r="r" b="b"/>
              <a:pathLst>
                <a:path w="298" h="230" extrusionOk="0">
                  <a:moveTo>
                    <a:pt x="298" y="0"/>
                  </a:moveTo>
                  <a:lnTo>
                    <a:pt x="0" y="206"/>
                  </a:lnTo>
                  <a:lnTo>
                    <a:pt x="298" y="229"/>
                  </a:lnTo>
                  <a:cubicBezTo>
                    <a:pt x="275" y="161"/>
                    <a:pt x="275" y="69"/>
                    <a:pt x="298" y="0"/>
                  </a:cubicBezTo>
                  <a:close/>
                </a:path>
              </a:pathLst>
            </a:custGeom>
            <a:solidFill>
              <a:srgbClr val="F0ABB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77" name="Google Shape;12077;p117"/>
            <p:cNvSpPr/>
            <p:nvPr/>
          </p:nvSpPr>
          <p:spPr>
            <a:xfrm>
              <a:off x="3333775" y="3959650"/>
              <a:ext cx="7450" cy="5750"/>
            </a:xfrm>
            <a:custGeom>
              <a:avLst/>
              <a:gdLst/>
              <a:ahLst/>
              <a:cxnLst/>
              <a:rect l="l" t="t" r="r" b="b"/>
              <a:pathLst>
                <a:path w="298" h="230" extrusionOk="0">
                  <a:moveTo>
                    <a:pt x="298" y="1"/>
                  </a:moveTo>
                  <a:lnTo>
                    <a:pt x="1" y="230"/>
                  </a:lnTo>
                  <a:close/>
                </a:path>
              </a:pathLst>
            </a:custGeom>
            <a:solidFill>
              <a:srgbClr val="F0ABB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78" name="Google Shape;12078;p117"/>
            <p:cNvSpPr/>
            <p:nvPr/>
          </p:nvSpPr>
          <p:spPr>
            <a:xfrm>
              <a:off x="3322350" y="3967100"/>
              <a:ext cx="6300" cy="5150"/>
            </a:xfrm>
            <a:custGeom>
              <a:avLst/>
              <a:gdLst/>
              <a:ahLst/>
              <a:cxnLst/>
              <a:rect l="l" t="t" r="r" b="b"/>
              <a:pathLst>
                <a:path w="252" h="206" extrusionOk="0">
                  <a:moveTo>
                    <a:pt x="252" y="0"/>
                  </a:moveTo>
                  <a:lnTo>
                    <a:pt x="0" y="206"/>
                  </a:lnTo>
                  <a:lnTo>
                    <a:pt x="252" y="206"/>
                  </a:lnTo>
                  <a:lnTo>
                    <a:pt x="252" y="0"/>
                  </a:lnTo>
                  <a:close/>
                </a:path>
              </a:pathLst>
            </a:custGeom>
            <a:solidFill>
              <a:srgbClr val="F0ABB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79" name="Google Shape;12079;p117"/>
            <p:cNvSpPr/>
            <p:nvPr/>
          </p:nvSpPr>
          <p:spPr>
            <a:xfrm>
              <a:off x="3101675" y="4191750"/>
              <a:ext cx="7475" cy="5750"/>
            </a:xfrm>
            <a:custGeom>
              <a:avLst/>
              <a:gdLst/>
              <a:ahLst/>
              <a:cxnLst/>
              <a:rect l="l" t="t" r="r" b="b"/>
              <a:pathLst>
                <a:path w="299" h="230" extrusionOk="0">
                  <a:moveTo>
                    <a:pt x="69" y="1"/>
                  </a:moveTo>
                  <a:lnTo>
                    <a:pt x="69" y="1"/>
                  </a:lnTo>
                  <a:cubicBezTo>
                    <a:pt x="24" y="69"/>
                    <a:pt x="1" y="161"/>
                    <a:pt x="1" y="229"/>
                  </a:cubicBezTo>
                  <a:cubicBezTo>
                    <a:pt x="115" y="184"/>
                    <a:pt x="298" y="161"/>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80" name="Google Shape;12080;p117"/>
            <p:cNvSpPr/>
            <p:nvPr/>
          </p:nvSpPr>
          <p:spPr>
            <a:xfrm>
              <a:off x="4215850" y="4934775"/>
              <a:ext cx="193825" cy="236275"/>
            </a:xfrm>
            <a:custGeom>
              <a:avLst/>
              <a:gdLst/>
              <a:ahLst/>
              <a:cxnLst/>
              <a:rect l="l" t="t" r="r" b="b"/>
              <a:pathLst>
                <a:path w="7753" h="9451" extrusionOk="0">
                  <a:moveTo>
                    <a:pt x="7395" y="0"/>
                  </a:moveTo>
                  <a:cubicBezTo>
                    <a:pt x="7131" y="0"/>
                    <a:pt x="6900" y="192"/>
                    <a:pt x="6838" y="441"/>
                  </a:cubicBezTo>
                  <a:cubicBezTo>
                    <a:pt x="6518" y="1310"/>
                    <a:pt x="5900" y="1950"/>
                    <a:pt x="5420" y="2682"/>
                  </a:cubicBezTo>
                  <a:cubicBezTo>
                    <a:pt x="5192" y="3185"/>
                    <a:pt x="5077" y="3779"/>
                    <a:pt x="4483" y="4054"/>
                  </a:cubicBezTo>
                  <a:cubicBezTo>
                    <a:pt x="4323" y="3596"/>
                    <a:pt x="4666" y="3276"/>
                    <a:pt x="4734" y="2888"/>
                  </a:cubicBezTo>
                  <a:cubicBezTo>
                    <a:pt x="4734" y="2773"/>
                    <a:pt x="4711" y="2659"/>
                    <a:pt x="4688" y="2545"/>
                  </a:cubicBezTo>
                  <a:cubicBezTo>
                    <a:pt x="4597" y="2385"/>
                    <a:pt x="4414" y="2270"/>
                    <a:pt x="4231" y="2270"/>
                  </a:cubicBezTo>
                  <a:cubicBezTo>
                    <a:pt x="3271" y="3551"/>
                    <a:pt x="2493" y="4968"/>
                    <a:pt x="1304" y="6089"/>
                  </a:cubicBezTo>
                  <a:cubicBezTo>
                    <a:pt x="824" y="6523"/>
                    <a:pt x="252" y="6912"/>
                    <a:pt x="24" y="7552"/>
                  </a:cubicBezTo>
                  <a:cubicBezTo>
                    <a:pt x="1" y="7690"/>
                    <a:pt x="24" y="7804"/>
                    <a:pt x="69" y="7895"/>
                  </a:cubicBezTo>
                  <a:cubicBezTo>
                    <a:pt x="161" y="7964"/>
                    <a:pt x="298" y="8010"/>
                    <a:pt x="412" y="8010"/>
                  </a:cubicBezTo>
                  <a:cubicBezTo>
                    <a:pt x="1030" y="7895"/>
                    <a:pt x="1327" y="7301"/>
                    <a:pt x="1830" y="6958"/>
                  </a:cubicBezTo>
                  <a:lnTo>
                    <a:pt x="1830" y="6958"/>
                  </a:lnTo>
                  <a:cubicBezTo>
                    <a:pt x="1556" y="7827"/>
                    <a:pt x="687" y="8216"/>
                    <a:pt x="458" y="9062"/>
                  </a:cubicBezTo>
                  <a:cubicBezTo>
                    <a:pt x="458" y="9176"/>
                    <a:pt x="481" y="9290"/>
                    <a:pt x="550" y="9382"/>
                  </a:cubicBezTo>
                  <a:cubicBezTo>
                    <a:pt x="595" y="9427"/>
                    <a:pt x="653" y="9450"/>
                    <a:pt x="710" y="9450"/>
                  </a:cubicBezTo>
                  <a:cubicBezTo>
                    <a:pt x="767" y="9450"/>
                    <a:pt x="824" y="9427"/>
                    <a:pt x="870" y="9382"/>
                  </a:cubicBezTo>
                  <a:cubicBezTo>
                    <a:pt x="1304" y="9153"/>
                    <a:pt x="1670" y="8810"/>
                    <a:pt x="1967" y="8421"/>
                  </a:cubicBezTo>
                  <a:cubicBezTo>
                    <a:pt x="2379" y="7850"/>
                    <a:pt x="2813" y="7301"/>
                    <a:pt x="3316" y="6798"/>
                  </a:cubicBezTo>
                  <a:cubicBezTo>
                    <a:pt x="4757" y="5380"/>
                    <a:pt x="6015" y="3779"/>
                    <a:pt x="7044" y="2042"/>
                  </a:cubicBezTo>
                  <a:cubicBezTo>
                    <a:pt x="7341" y="1538"/>
                    <a:pt x="7661" y="1058"/>
                    <a:pt x="7661" y="441"/>
                  </a:cubicBezTo>
                  <a:cubicBezTo>
                    <a:pt x="7753" y="235"/>
                    <a:pt x="7661" y="98"/>
                    <a:pt x="7478" y="6"/>
                  </a:cubicBezTo>
                  <a:cubicBezTo>
                    <a:pt x="7450" y="2"/>
                    <a:pt x="7422" y="0"/>
                    <a:pt x="7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81" name="Google Shape;12081;p117"/>
            <p:cNvSpPr/>
            <p:nvPr/>
          </p:nvSpPr>
          <p:spPr>
            <a:xfrm>
              <a:off x="2990200" y="4309700"/>
              <a:ext cx="87500" cy="286875"/>
            </a:xfrm>
            <a:custGeom>
              <a:avLst/>
              <a:gdLst/>
              <a:ahLst/>
              <a:cxnLst/>
              <a:rect l="l" t="t" r="r" b="b"/>
              <a:pathLst>
                <a:path w="3500" h="11475" extrusionOk="0">
                  <a:moveTo>
                    <a:pt x="2945" y="1"/>
                  </a:moveTo>
                  <a:cubicBezTo>
                    <a:pt x="2886" y="1"/>
                    <a:pt x="2820" y="13"/>
                    <a:pt x="2745" y="39"/>
                  </a:cubicBezTo>
                  <a:lnTo>
                    <a:pt x="2516" y="291"/>
                  </a:lnTo>
                  <a:cubicBezTo>
                    <a:pt x="2402" y="565"/>
                    <a:pt x="2310" y="885"/>
                    <a:pt x="2173" y="1160"/>
                  </a:cubicBezTo>
                  <a:cubicBezTo>
                    <a:pt x="2117" y="1286"/>
                    <a:pt x="2034" y="1387"/>
                    <a:pt x="1931" y="1387"/>
                  </a:cubicBezTo>
                  <a:cubicBezTo>
                    <a:pt x="1867" y="1387"/>
                    <a:pt x="1795" y="1348"/>
                    <a:pt x="1716" y="1251"/>
                  </a:cubicBezTo>
                  <a:cubicBezTo>
                    <a:pt x="1556" y="1388"/>
                    <a:pt x="1487" y="1594"/>
                    <a:pt x="1533" y="1800"/>
                  </a:cubicBezTo>
                  <a:cubicBezTo>
                    <a:pt x="1944" y="2280"/>
                    <a:pt x="1533" y="2692"/>
                    <a:pt x="1373" y="3103"/>
                  </a:cubicBezTo>
                  <a:cubicBezTo>
                    <a:pt x="1167" y="3469"/>
                    <a:pt x="1418" y="3995"/>
                    <a:pt x="961" y="4247"/>
                  </a:cubicBezTo>
                  <a:cubicBezTo>
                    <a:pt x="801" y="4384"/>
                    <a:pt x="732" y="4590"/>
                    <a:pt x="755" y="4795"/>
                  </a:cubicBezTo>
                  <a:cubicBezTo>
                    <a:pt x="1007" y="5161"/>
                    <a:pt x="687" y="5527"/>
                    <a:pt x="732" y="5893"/>
                  </a:cubicBezTo>
                  <a:cubicBezTo>
                    <a:pt x="732" y="5930"/>
                    <a:pt x="762" y="6055"/>
                    <a:pt x="702" y="6055"/>
                  </a:cubicBezTo>
                  <a:cubicBezTo>
                    <a:pt x="688" y="6055"/>
                    <a:pt x="668" y="6048"/>
                    <a:pt x="641" y="6030"/>
                  </a:cubicBezTo>
                  <a:cubicBezTo>
                    <a:pt x="572" y="6030"/>
                    <a:pt x="572" y="5824"/>
                    <a:pt x="458" y="5756"/>
                  </a:cubicBezTo>
                  <a:cubicBezTo>
                    <a:pt x="207" y="6076"/>
                    <a:pt x="275" y="6442"/>
                    <a:pt x="275" y="6830"/>
                  </a:cubicBezTo>
                  <a:cubicBezTo>
                    <a:pt x="412" y="7882"/>
                    <a:pt x="275" y="8957"/>
                    <a:pt x="275" y="10009"/>
                  </a:cubicBezTo>
                  <a:cubicBezTo>
                    <a:pt x="252" y="10581"/>
                    <a:pt x="1" y="11427"/>
                    <a:pt x="961" y="11472"/>
                  </a:cubicBezTo>
                  <a:cubicBezTo>
                    <a:pt x="986" y="11474"/>
                    <a:pt x="1010" y="11474"/>
                    <a:pt x="1034" y="11474"/>
                  </a:cubicBezTo>
                  <a:cubicBezTo>
                    <a:pt x="1913" y="11474"/>
                    <a:pt x="1761" y="10657"/>
                    <a:pt x="1761" y="10100"/>
                  </a:cubicBezTo>
                  <a:cubicBezTo>
                    <a:pt x="1761" y="9231"/>
                    <a:pt x="1830" y="8362"/>
                    <a:pt x="1830" y="7471"/>
                  </a:cubicBezTo>
                  <a:cubicBezTo>
                    <a:pt x="1830" y="7105"/>
                    <a:pt x="1693" y="6602"/>
                    <a:pt x="2196" y="6327"/>
                  </a:cubicBezTo>
                  <a:cubicBezTo>
                    <a:pt x="2516" y="6122"/>
                    <a:pt x="2516" y="5779"/>
                    <a:pt x="2470" y="5436"/>
                  </a:cubicBezTo>
                  <a:cubicBezTo>
                    <a:pt x="2265" y="4612"/>
                    <a:pt x="2425" y="3766"/>
                    <a:pt x="2928" y="3103"/>
                  </a:cubicBezTo>
                  <a:cubicBezTo>
                    <a:pt x="3156" y="2920"/>
                    <a:pt x="3271" y="2623"/>
                    <a:pt x="3179" y="2349"/>
                  </a:cubicBezTo>
                  <a:cubicBezTo>
                    <a:pt x="2836" y="1663"/>
                    <a:pt x="3499" y="1114"/>
                    <a:pt x="3408" y="451"/>
                  </a:cubicBezTo>
                  <a:cubicBezTo>
                    <a:pt x="3316" y="211"/>
                    <a:pt x="3194" y="1"/>
                    <a:pt x="2945" y="1"/>
                  </a:cubicBezTo>
                  <a:close/>
                </a:path>
              </a:pathLst>
            </a:custGeom>
            <a:solidFill>
              <a:srgbClr val="EEA7B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82" name="Google Shape;12082;p117"/>
            <p:cNvSpPr/>
            <p:nvPr/>
          </p:nvSpPr>
          <p:spPr>
            <a:xfrm>
              <a:off x="4390225" y="4490025"/>
              <a:ext cx="98350" cy="455775"/>
            </a:xfrm>
            <a:custGeom>
              <a:avLst/>
              <a:gdLst/>
              <a:ahLst/>
              <a:cxnLst/>
              <a:rect l="l" t="t" r="r" b="b"/>
              <a:pathLst>
                <a:path w="3934" h="18231" extrusionOk="0">
                  <a:moveTo>
                    <a:pt x="3280" y="1"/>
                  </a:moveTo>
                  <a:cubicBezTo>
                    <a:pt x="3054" y="1"/>
                    <a:pt x="3007" y="263"/>
                    <a:pt x="2973" y="486"/>
                  </a:cubicBezTo>
                  <a:cubicBezTo>
                    <a:pt x="2904" y="806"/>
                    <a:pt x="3019" y="1127"/>
                    <a:pt x="2996" y="1447"/>
                  </a:cubicBezTo>
                  <a:cubicBezTo>
                    <a:pt x="2996" y="1561"/>
                    <a:pt x="2996" y="1675"/>
                    <a:pt x="3019" y="1790"/>
                  </a:cubicBezTo>
                  <a:cubicBezTo>
                    <a:pt x="3064" y="2682"/>
                    <a:pt x="3179" y="3596"/>
                    <a:pt x="3087" y="4511"/>
                  </a:cubicBezTo>
                  <a:cubicBezTo>
                    <a:pt x="3019" y="5243"/>
                    <a:pt x="3293" y="5974"/>
                    <a:pt x="3110" y="6729"/>
                  </a:cubicBezTo>
                  <a:cubicBezTo>
                    <a:pt x="2973" y="9107"/>
                    <a:pt x="2287" y="11394"/>
                    <a:pt x="1624" y="13680"/>
                  </a:cubicBezTo>
                  <a:cubicBezTo>
                    <a:pt x="1555" y="14572"/>
                    <a:pt x="1121" y="15327"/>
                    <a:pt x="709" y="16104"/>
                  </a:cubicBezTo>
                  <a:cubicBezTo>
                    <a:pt x="618" y="16699"/>
                    <a:pt x="0" y="17202"/>
                    <a:pt x="389" y="17865"/>
                  </a:cubicBezTo>
                  <a:lnTo>
                    <a:pt x="686" y="18231"/>
                  </a:lnTo>
                  <a:cubicBezTo>
                    <a:pt x="1098" y="17751"/>
                    <a:pt x="1098" y="17019"/>
                    <a:pt x="1601" y="16584"/>
                  </a:cubicBezTo>
                  <a:cubicBezTo>
                    <a:pt x="1829" y="15921"/>
                    <a:pt x="1921" y="15190"/>
                    <a:pt x="2401" y="14618"/>
                  </a:cubicBezTo>
                  <a:cubicBezTo>
                    <a:pt x="2378" y="14435"/>
                    <a:pt x="2470" y="14229"/>
                    <a:pt x="2630" y="14115"/>
                  </a:cubicBezTo>
                  <a:lnTo>
                    <a:pt x="3110" y="12331"/>
                  </a:lnTo>
                  <a:cubicBezTo>
                    <a:pt x="3224" y="11714"/>
                    <a:pt x="3339" y="11096"/>
                    <a:pt x="3430" y="10479"/>
                  </a:cubicBezTo>
                  <a:cubicBezTo>
                    <a:pt x="3613" y="9267"/>
                    <a:pt x="3933" y="8055"/>
                    <a:pt x="3933" y="6798"/>
                  </a:cubicBezTo>
                  <a:cubicBezTo>
                    <a:pt x="3933" y="5814"/>
                    <a:pt x="3796" y="4808"/>
                    <a:pt x="3842" y="3802"/>
                  </a:cubicBezTo>
                  <a:cubicBezTo>
                    <a:pt x="3865" y="2567"/>
                    <a:pt x="3682" y="1332"/>
                    <a:pt x="3567" y="98"/>
                  </a:cubicBezTo>
                  <a:cubicBezTo>
                    <a:pt x="3448" y="29"/>
                    <a:pt x="3354" y="1"/>
                    <a:pt x="32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83" name="Google Shape;12083;p117"/>
            <p:cNvSpPr/>
            <p:nvPr/>
          </p:nvSpPr>
          <p:spPr>
            <a:xfrm>
              <a:off x="2986200" y="4453575"/>
              <a:ext cx="61775" cy="214975"/>
            </a:xfrm>
            <a:custGeom>
              <a:avLst/>
              <a:gdLst/>
              <a:ahLst/>
              <a:cxnLst/>
              <a:rect l="l" t="t" r="r" b="b"/>
              <a:pathLst>
                <a:path w="2471" h="8599" extrusionOk="0">
                  <a:moveTo>
                    <a:pt x="1967" y="1"/>
                  </a:moveTo>
                  <a:lnTo>
                    <a:pt x="1967" y="1"/>
                  </a:lnTo>
                  <a:cubicBezTo>
                    <a:pt x="1921" y="252"/>
                    <a:pt x="1990" y="550"/>
                    <a:pt x="1853" y="732"/>
                  </a:cubicBezTo>
                  <a:cubicBezTo>
                    <a:pt x="1533" y="1144"/>
                    <a:pt x="1647" y="1578"/>
                    <a:pt x="1647" y="2013"/>
                  </a:cubicBezTo>
                  <a:cubicBezTo>
                    <a:pt x="1647" y="3042"/>
                    <a:pt x="1578" y="4071"/>
                    <a:pt x="1556" y="5077"/>
                  </a:cubicBezTo>
                  <a:cubicBezTo>
                    <a:pt x="1556" y="5329"/>
                    <a:pt x="1533" y="5489"/>
                    <a:pt x="1258" y="5512"/>
                  </a:cubicBezTo>
                  <a:cubicBezTo>
                    <a:pt x="1217" y="5517"/>
                    <a:pt x="1179" y="5519"/>
                    <a:pt x="1142" y="5519"/>
                  </a:cubicBezTo>
                  <a:cubicBezTo>
                    <a:pt x="849" y="5519"/>
                    <a:pt x="684" y="5359"/>
                    <a:pt x="664" y="5054"/>
                  </a:cubicBezTo>
                  <a:cubicBezTo>
                    <a:pt x="618" y="4711"/>
                    <a:pt x="618" y="4391"/>
                    <a:pt x="664" y="4048"/>
                  </a:cubicBezTo>
                  <a:cubicBezTo>
                    <a:pt x="870" y="3225"/>
                    <a:pt x="641" y="2425"/>
                    <a:pt x="641" y="1601"/>
                  </a:cubicBezTo>
                  <a:cubicBezTo>
                    <a:pt x="664" y="1396"/>
                    <a:pt x="595" y="1190"/>
                    <a:pt x="435" y="1053"/>
                  </a:cubicBezTo>
                  <a:cubicBezTo>
                    <a:pt x="344" y="1921"/>
                    <a:pt x="69" y="2768"/>
                    <a:pt x="252" y="3636"/>
                  </a:cubicBezTo>
                  <a:cubicBezTo>
                    <a:pt x="1" y="5146"/>
                    <a:pt x="229" y="6655"/>
                    <a:pt x="161" y="8141"/>
                  </a:cubicBezTo>
                  <a:cubicBezTo>
                    <a:pt x="161" y="8278"/>
                    <a:pt x="298" y="8438"/>
                    <a:pt x="367" y="8599"/>
                  </a:cubicBezTo>
                  <a:cubicBezTo>
                    <a:pt x="847" y="8324"/>
                    <a:pt x="549" y="7592"/>
                    <a:pt x="1098" y="7364"/>
                  </a:cubicBezTo>
                  <a:cubicBezTo>
                    <a:pt x="1464" y="7044"/>
                    <a:pt x="1967" y="6929"/>
                    <a:pt x="2173" y="6449"/>
                  </a:cubicBezTo>
                  <a:cubicBezTo>
                    <a:pt x="2447" y="4848"/>
                    <a:pt x="2150" y="3225"/>
                    <a:pt x="2402" y="1624"/>
                  </a:cubicBezTo>
                  <a:cubicBezTo>
                    <a:pt x="2447" y="1258"/>
                    <a:pt x="2470" y="870"/>
                    <a:pt x="2173" y="572"/>
                  </a:cubicBezTo>
                  <a:cubicBezTo>
                    <a:pt x="2127" y="367"/>
                    <a:pt x="2242" y="138"/>
                    <a:pt x="1967" y="1"/>
                  </a:cubicBezTo>
                  <a:close/>
                </a:path>
              </a:pathLst>
            </a:custGeom>
            <a:solidFill>
              <a:srgbClr val="E388A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84" name="Google Shape;12084;p117"/>
            <p:cNvSpPr/>
            <p:nvPr/>
          </p:nvSpPr>
          <p:spPr>
            <a:xfrm>
              <a:off x="2994775" y="4630225"/>
              <a:ext cx="58350" cy="103925"/>
            </a:xfrm>
            <a:custGeom>
              <a:avLst/>
              <a:gdLst/>
              <a:ahLst/>
              <a:cxnLst/>
              <a:rect l="l" t="t" r="r" b="b"/>
              <a:pathLst>
                <a:path w="2334" h="4157" extrusionOk="0">
                  <a:moveTo>
                    <a:pt x="549" y="0"/>
                  </a:moveTo>
                  <a:cubicBezTo>
                    <a:pt x="344" y="0"/>
                    <a:pt x="138" y="69"/>
                    <a:pt x="115" y="321"/>
                  </a:cubicBezTo>
                  <a:cubicBezTo>
                    <a:pt x="69" y="709"/>
                    <a:pt x="46" y="1121"/>
                    <a:pt x="1" y="1533"/>
                  </a:cubicBezTo>
                  <a:cubicBezTo>
                    <a:pt x="115" y="2379"/>
                    <a:pt x="184" y="3248"/>
                    <a:pt x="527" y="4071"/>
                  </a:cubicBezTo>
                  <a:cubicBezTo>
                    <a:pt x="749" y="4115"/>
                    <a:pt x="967" y="4156"/>
                    <a:pt x="1176" y="4156"/>
                  </a:cubicBezTo>
                  <a:cubicBezTo>
                    <a:pt x="1504" y="4156"/>
                    <a:pt x="1807" y="4055"/>
                    <a:pt x="2059" y="3705"/>
                  </a:cubicBezTo>
                  <a:cubicBezTo>
                    <a:pt x="2242" y="2699"/>
                    <a:pt x="2333" y="1693"/>
                    <a:pt x="1761" y="755"/>
                  </a:cubicBezTo>
                  <a:cubicBezTo>
                    <a:pt x="1418" y="412"/>
                    <a:pt x="892" y="366"/>
                    <a:pt x="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85" name="Google Shape;12085;p117"/>
            <p:cNvSpPr/>
            <p:nvPr/>
          </p:nvSpPr>
          <p:spPr>
            <a:xfrm>
              <a:off x="3915725" y="5226700"/>
              <a:ext cx="229850" cy="101450"/>
            </a:xfrm>
            <a:custGeom>
              <a:avLst/>
              <a:gdLst/>
              <a:ahLst/>
              <a:cxnLst/>
              <a:rect l="l" t="t" r="r" b="b"/>
              <a:pathLst>
                <a:path w="9194" h="4058" extrusionOk="0">
                  <a:moveTo>
                    <a:pt x="8696" y="0"/>
                  </a:moveTo>
                  <a:cubicBezTo>
                    <a:pt x="8415" y="0"/>
                    <a:pt x="8169" y="167"/>
                    <a:pt x="7913" y="312"/>
                  </a:cubicBezTo>
                  <a:cubicBezTo>
                    <a:pt x="7021" y="792"/>
                    <a:pt x="6175" y="1295"/>
                    <a:pt x="5260" y="1729"/>
                  </a:cubicBezTo>
                  <a:cubicBezTo>
                    <a:pt x="4254" y="2141"/>
                    <a:pt x="3248" y="2530"/>
                    <a:pt x="2196" y="2850"/>
                  </a:cubicBezTo>
                  <a:cubicBezTo>
                    <a:pt x="1830" y="2873"/>
                    <a:pt x="1441" y="2895"/>
                    <a:pt x="1076" y="2964"/>
                  </a:cubicBezTo>
                  <a:cubicBezTo>
                    <a:pt x="618" y="3078"/>
                    <a:pt x="230" y="3353"/>
                    <a:pt x="1" y="3764"/>
                  </a:cubicBezTo>
                  <a:cubicBezTo>
                    <a:pt x="57" y="3987"/>
                    <a:pt x="172" y="4058"/>
                    <a:pt x="315" y="4058"/>
                  </a:cubicBezTo>
                  <a:cubicBezTo>
                    <a:pt x="407" y="4058"/>
                    <a:pt x="511" y="4029"/>
                    <a:pt x="618" y="3993"/>
                  </a:cubicBezTo>
                  <a:cubicBezTo>
                    <a:pt x="1190" y="3924"/>
                    <a:pt x="1762" y="3879"/>
                    <a:pt x="2333" y="3742"/>
                  </a:cubicBezTo>
                  <a:cubicBezTo>
                    <a:pt x="4437" y="3238"/>
                    <a:pt x="6289" y="2164"/>
                    <a:pt x="8187" y="1180"/>
                  </a:cubicBezTo>
                  <a:cubicBezTo>
                    <a:pt x="8439" y="1020"/>
                    <a:pt x="8644" y="837"/>
                    <a:pt x="8850" y="632"/>
                  </a:cubicBezTo>
                  <a:cubicBezTo>
                    <a:pt x="8942" y="586"/>
                    <a:pt x="9010" y="517"/>
                    <a:pt x="9102" y="449"/>
                  </a:cubicBezTo>
                  <a:cubicBezTo>
                    <a:pt x="9193" y="357"/>
                    <a:pt x="9170" y="197"/>
                    <a:pt x="9079" y="106"/>
                  </a:cubicBezTo>
                  <a:cubicBezTo>
                    <a:pt x="8942" y="31"/>
                    <a:pt x="8816" y="0"/>
                    <a:pt x="8696" y="0"/>
                  </a:cubicBezTo>
                  <a:close/>
                </a:path>
              </a:pathLst>
            </a:custGeom>
            <a:solidFill>
              <a:srgbClr val="98205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86" name="Google Shape;12086;p117"/>
            <p:cNvSpPr/>
            <p:nvPr/>
          </p:nvSpPr>
          <p:spPr>
            <a:xfrm>
              <a:off x="3558450" y="5313950"/>
              <a:ext cx="261850" cy="41250"/>
            </a:xfrm>
            <a:custGeom>
              <a:avLst/>
              <a:gdLst/>
              <a:ahLst/>
              <a:cxnLst/>
              <a:rect l="l" t="t" r="r" b="b"/>
              <a:pathLst>
                <a:path w="10474" h="1650" extrusionOk="0">
                  <a:moveTo>
                    <a:pt x="389" y="0"/>
                  </a:moveTo>
                  <a:cubicBezTo>
                    <a:pt x="275" y="23"/>
                    <a:pt x="160" y="69"/>
                    <a:pt x="69" y="137"/>
                  </a:cubicBezTo>
                  <a:lnTo>
                    <a:pt x="0" y="297"/>
                  </a:lnTo>
                  <a:lnTo>
                    <a:pt x="69" y="457"/>
                  </a:lnTo>
                  <a:cubicBezTo>
                    <a:pt x="115" y="503"/>
                    <a:pt x="183" y="526"/>
                    <a:pt x="252" y="526"/>
                  </a:cubicBezTo>
                  <a:cubicBezTo>
                    <a:pt x="266" y="524"/>
                    <a:pt x="280" y="522"/>
                    <a:pt x="293" y="522"/>
                  </a:cubicBezTo>
                  <a:cubicBezTo>
                    <a:pt x="404" y="522"/>
                    <a:pt x="467" y="604"/>
                    <a:pt x="549" y="686"/>
                  </a:cubicBezTo>
                  <a:lnTo>
                    <a:pt x="1006" y="777"/>
                  </a:lnTo>
                  <a:cubicBezTo>
                    <a:pt x="1109" y="812"/>
                    <a:pt x="1218" y="829"/>
                    <a:pt x="1329" y="829"/>
                  </a:cubicBezTo>
                  <a:cubicBezTo>
                    <a:pt x="1441" y="829"/>
                    <a:pt x="1555" y="812"/>
                    <a:pt x="1669" y="777"/>
                  </a:cubicBezTo>
                  <a:lnTo>
                    <a:pt x="2035" y="777"/>
                  </a:lnTo>
                  <a:cubicBezTo>
                    <a:pt x="2127" y="800"/>
                    <a:pt x="2218" y="846"/>
                    <a:pt x="2310" y="892"/>
                  </a:cubicBezTo>
                  <a:cubicBezTo>
                    <a:pt x="2499" y="968"/>
                    <a:pt x="2704" y="1012"/>
                    <a:pt x="2912" y="1012"/>
                  </a:cubicBezTo>
                  <a:cubicBezTo>
                    <a:pt x="2955" y="1012"/>
                    <a:pt x="2998" y="1010"/>
                    <a:pt x="3041" y="1006"/>
                  </a:cubicBezTo>
                  <a:cubicBezTo>
                    <a:pt x="3202" y="1098"/>
                    <a:pt x="3407" y="1052"/>
                    <a:pt x="3567" y="1189"/>
                  </a:cubicBezTo>
                  <a:cubicBezTo>
                    <a:pt x="4081" y="1298"/>
                    <a:pt x="4594" y="1428"/>
                    <a:pt x="5122" y="1428"/>
                  </a:cubicBezTo>
                  <a:cubicBezTo>
                    <a:pt x="5370" y="1428"/>
                    <a:pt x="5621" y="1399"/>
                    <a:pt x="5877" y="1326"/>
                  </a:cubicBezTo>
                  <a:cubicBezTo>
                    <a:pt x="5934" y="1303"/>
                    <a:pt x="5997" y="1292"/>
                    <a:pt x="6060" y="1292"/>
                  </a:cubicBezTo>
                  <a:cubicBezTo>
                    <a:pt x="6123" y="1292"/>
                    <a:pt x="6186" y="1303"/>
                    <a:pt x="6243" y="1326"/>
                  </a:cubicBezTo>
                  <a:cubicBezTo>
                    <a:pt x="6928" y="1559"/>
                    <a:pt x="7626" y="1649"/>
                    <a:pt x="8326" y="1649"/>
                  </a:cubicBezTo>
                  <a:cubicBezTo>
                    <a:pt x="9003" y="1649"/>
                    <a:pt x="9684" y="1564"/>
                    <a:pt x="10359" y="1441"/>
                  </a:cubicBezTo>
                  <a:cubicBezTo>
                    <a:pt x="10473" y="1189"/>
                    <a:pt x="10336" y="1029"/>
                    <a:pt x="10153" y="869"/>
                  </a:cubicBezTo>
                  <a:cubicBezTo>
                    <a:pt x="10062" y="823"/>
                    <a:pt x="9947" y="777"/>
                    <a:pt x="9856" y="755"/>
                  </a:cubicBezTo>
                  <a:cubicBezTo>
                    <a:pt x="9696" y="755"/>
                    <a:pt x="9536" y="777"/>
                    <a:pt x="9376" y="823"/>
                  </a:cubicBezTo>
                  <a:cubicBezTo>
                    <a:pt x="9306" y="876"/>
                    <a:pt x="9239" y="898"/>
                    <a:pt x="9175" y="898"/>
                  </a:cubicBezTo>
                  <a:cubicBezTo>
                    <a:pt x="9070" y="898"/>
                    <a:pt x="8971" y="839"/>
                    <a:pt x="8872" y="755"/>
                  </a:cubicBezTo>
                  <a:cubicBezTo>
                    <a:pt x="8667" y="686"/>
                    <a:pt x="8461" y="663"/>
                    <a:pt x="8232" y="663"/>
                  </a:cubicBezTo>
                  <a:cubicBezTo>
                    <a:pt x="8127" y="659"/>
                    <a:pt x="8020" y="658"/>
                    <a:pt x="7913" y="658"/>
                  </a:cubicBezTo>
                  <a:cubicBezTo>
                    <a:pt x="7796" y="658"/>
                    <a:pt x="7679" y="659"/>
                    <a:pt x="7561" y="659"/>
                  </a:cubicBezTo>
                  <a:cubicBezTo>
                    <a:pt x="7204" y="659"/>
                    <a:pt x="6845" y="647"/>
                    <a:pt x="6494" y="549"/>
                  </a:cubicBezTo>
                  <a:lnTo>
                    <a:pt x="6311" y="503"/>
                  </a:lnTo>
                  <a:cubicBezTo>
                    <a:pt x="6197" y="503"/>
                    <a:pt x="6083" y="480"/>
                    <a:pt x="5968" y="480"/>
                  </a:cubicBezTo>
                  <a:cubicBezTo>
                    <a:pt x="5570" y="539"/>
                    <a:pt x="5162" y="636"/>
                    <a:pt x="4757" y="636"/>
                  </a:cubicBezTo>
                  <a:cubicBezTo>
                    <a:pt x="4534" y="636"/>
                    <a:pt x="4312" y="607"/>
                    <a:pt x="4093" y="526"/>
                  </a:cubicBezTo>
                  <a:cubicBezTo>
                    <a:pt x="3796" y="457"/>
                    <a:pt x="3522" y="412"/>
                    <a:pt x="3224" y="412"/>
                  </a:cubicBezTo>
                  <a:cubicBezTo>
                    <a:pt x="2996" y="389"/>
                    <a:pt x="2790" y="343"/>
                    <a:pt x="2561" y="274"/>
                  </a:cubicBezTo>
                  <a:cubicBezTo>
                    <a:pt x="2447" y="252"/>
                    <a:pt x="2355" y="229"/>
                    <a:pt x="2241" y="206"/>
                  </a:cubicBezTo>
                  <a:cubicBezTo>
                    <a:pt x="1784" y="206"/>
                    <a:pt x="1349" y="137"/>
                    <a:pt x="915" y="46"/>
                  </a:cubicBezTo>
                  <a:cubicBezTo>
                    <a:pt x="732" y="0"/>
                    <a:pt x="572" y="0"/>
                    <a:pt x="389" y="0"/>
                  </a:cubicBezTo>
                  <a:close/>
                </a:path>
              </a:pathLst>
            </a:custGeom>
            <a:solidFill>
              <a:srgbClr val="9525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87" name="Google Shape;12087;p117"/>
            <p:cNvSpPr/>
            <p:nvPr/>
          </p:nvSpPr>
          <p:spPr>
            <a:xfrm>
              <a:off x="3106250" y="4986150"/>
              <a:ext cx="132650" cy="154625"/>
            </a:xfrm>
            <a:custGeom>
              <a:avLst/>
              <a:gdLst/>
              <a:ahLst/>
              <a:cxnLst/>
              <a:rect l="l" t="t" r="r" b="b"/>
              <a:pathLst>
                <a:path w="5306" h="6185" extrusionOk="0">
                  <a:moveTo>
                    <a:pt x="702" y="1"/>
                  </a:moveTo>
                  <a:cubicBezTo>
                    <a:pt x="543" y="1"/>
                    <a:pt x="452" y="125"/>
                    <a:pt x="412" y="284"/>
                  </a:cubicBezTo>
                  <a:lnTo>
                    <a:pt x="412" y="558"/>
                  </a:lnTo>
                  <a:cubicBezTo>
                    <a:pt x="458" y="627"/>
                    <a:pt x="481" y="718"/>
                    <a:pt x="504" y="810"/>
                  </a:cubicBezTo>
                  <a:cubicBezTo>
                    <a:pt x="504" y="878"/>
                    <a:pt x="527" y="970"/>
                    <a:pt x="595" y="1038"/>
                  </a:cubicBezTo>
                  <a:cubicBezTo>
                    <a:pt x="664" y="1290"/>
                    <a:pt x="595" y="1564"/>
                    <a:pt x="389" y="1702"/>
                  </a:cubicBezTo>
                  <a:cubicBezTo>
                    <a:pt x="1" y="2045"/>
                    <a:pt x="69" y="2205"/>
                    <a:pt x="504" y="2388"/>
                  </a:cubicBezTo>
                  <a:cubicBezTo>
                    <a:pt x="641" y="2456"/>
                    <a:pt x="801" y="2525"/>
                    <a:pt x="984" y="2548"/>
                  </a:cubicBezTo>
                  <a:cubicBezTo>
                    <a:pt x="1001" y="2547"/>
                    <a:pt x="1018" y="2546"/>
                    <a:pt x="1035" y="2546"/>
                  </a:cubicBezTo>
                  <a:cubicBezTo>
                    <a:pt x="1481" y="2546"/>
                    <a:pt x="1703" y="2834"/>
                    <a:pt x="1967" y="3165"/>
                  </a:cubicBezTo>
                  <a:cubicBezTo>
                    <a:pt x="2790" y="4148"/>
                    <a:pt x="3659" y="5132"/>
                    <a:pt x="4505" y="6092"/>
                  </a:cubicBezTo>
                  <a:cubicBezTo>
                    <a:pt x="4557" y="6156"/>
                    <a:pt x="4623" y="6184"/>
                    <a:pt x="4691" y="6184"/>
                  </a:cubicBezTo>
                  <a:cubicBezTo>
                    <a:pt x="4744" y="6184"/>
                    <a:pt x="4799" y="6168"/>
                    <a:pt x="4848" y="6138"/>
                  </a:cubicBezTo>
                  <a:cubicBezTo>
                    <a:pt x="5306" y="5223"/>
                    <a:pt x="4391" y="4971"/>
                    <a:pt x="4071" y="4423"/>
                  </a:cubicBezTo>
                  <a:cubicBezTo>
                    <a:pt x="2973" y="2959"/>
                    <a:pt x="1624" y="1656"/>
                    <a:pt x="778" y="9"/>
                  </a:cubicBezTo>
                  <a:cubicBezTo>
                    <a:pt x="751" y="3"/>
                    <a:pt x="726" y="1"/>
                    <a:pt x="7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88" name="Google Shape;12088;p117"/>
            <p:cNvSpPr/>
            <p:nvPr/>
          </p:nvSpPr>
          <p:spPr>
            <a:xfrm>
              <a:off x="3007925" y="4723975"/>
              <a:ext cx="44625" cy="107375"/>
            </a:xfrm>
            <a:custGeom>
              <a:avLst/>
              <a:gdLst/>
              <a:ahLst/>
              <a:cxnLst/>
              <a:rect l="l" t="t" r="r" b="b"/>
              <a:pathLst>
                <a:path w="1785" h="4295" extrusionOk="0">
                  <a:moveTo>
                    <a:pt x="1327" y="1"/>
                  </a:moveTo>
                  <a:cubicBezTo>
                    <a:pt x="1131" y="66"/>
                    <a:pt x="958" y="178"/>
                    <a:pt x="758" y="178"/>
                  </a:cubicBezTo>
                  <a:cubicBezTo>
                    <a:pt x="679" y="178"/>
                    <a:pt x="595" y="161"/>
                    <a:pt x="504" y="115"/>
                  </a:cubicBezTo>
                  <a:cubicBezTo>
                    <a:pt x="441" y="84"/>
                    <a:pt x="384" y="70"/>
                    <a:pt x="332" y="70"/>
                  </a:cubicBezTo>
                  <a:cubicBezTo>
                    <a:pt x="191" y="70"/>
                    <a:pt x="84" y="171"/>
                    <a:pt x="1" y="321"/>
                  </a:cubicBezTo>
                  <a:cubicBezTo>
                    <a:pt x="1" y="1258"/>
                    <a:pt x="161" y="2196"/>
                    <a:pt x="504" y="3088"/>
                  </a:cubicBezTo>
                  <a:cubicBezTo>
                    <a:pt x="618" y="3476"/>
                    <a:pt x="709" y="3865"/>
                    <a:pt x="778" y="4277"/>
                  </a:cubicBezTo>
                  <a:cubicBezTo>
                    <a:pt x="819" y="4289"/>
                    <a:pt x="856" y="4295"/>
                    <a:pt x="890" y="4295"/>
                  </a:cubicBezTo>
                  <a:cubicBezTo>
                    <a:pt x="1047" y="4295"/>
                    <a:pt x="1137" y="4175"/>
                    <a:pt x="1213" y="4025"/>
                  </a:cubicBezTo>
                  <a:cubicBezTo>
                    <a:pt x="1304" y="3728"/>
                    <a:pt x="1327" y="3408"/>
                    <a:pt x="1235" y="3110"/>
                  </a:cubicBezTo>
                  <a:cubicBezTo>
                    <a:pt x="1098" y="2653"/>
                    <a:pt x="1030" y="2173"/>
                    <a:pt x="1030" y="1670"/>
                  </a:cubicBezTo>
                  <a:cubicBezTo>
                    <a:pt x="1030" y="1601"/>
                    <a:pt x="961" y="1510"/>
                    <a:pt x="1030" y="1441"/>
                  </a:cubicBezTo>
                  <a:cubicBezTo>
                    <a:pt x="1030" y="1601"/>
                    <a:pt x="1075" y="1761"/>
                    <a:pt x="1121" y="1899"/>
                  </a:cubicBezTo>
                  <a:cubicBezTo>
                    <a:pt x="1190" y="1990"/>
                    <a:pt x="1304" y="2059"/>
                    <a:pt x="1418" y="2059"/>
                  </a:cubicBezTo>
                  <a:cubicBezTo>
                    <a:pt x="1738" y="1921"/>
                    <a:pt x="1784" y="1647"/>
                    <a:pt x="1784" y="1350"/>
                  </a:cubicBezTo>
                  <a:cubicBezTo>
                    <a:pt x="1761" y="1235"/>
                    <a:pt x="1738" y="1121"/>
                    <a:pt x="1716" y="1030"/>
                  </a:cubicBezTo>
                  <a:cubicBezTo>
                    <a:pt x="1624" y="778"/>
                    <a:pt x="1556" y="504"/>
                    <a:pt x="1487" y="252"/>
                  </a:cubicBezTo>
                  <a:cubicBezTo>
                    <a:pt x="1464" y="161"/>
                    <a:pt x="1395" y="69"/>
                    <a:pt x="13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89" name="Google Shape;12089;p117"/>
            <p:cNvSpPr/>
            <p:nvPr/>
          </p:nvSpPr>
          <p:spPr>
            <a:xfrm>
              <a:off x="3048525" y="4878900"/>
              <a:ext cx="77775" cy="114350"/>
            </a:xfrm>
            <a:custGeom>
              <a:avLst/>
              <a:gdLst/>
              <a:ahLst/>
              <a:cxnLst/>
              <a:rect l="l" t="t" r="r" b="b"/>
              <a:pathLst>
                <a:path w="3111" h="4574" extrusionOk="0">
                  <a:moveTo>
                    <a:pt x="366" y="0"/>
                  </a:moveTo>
                  <a:cubicBezTo>
                    <a:pt x="160" y="46"/>
                    <a:pt x="0" y="115"/>
                    <a:pt x="137" y="366"/>
                  </a:cubicBezTo>
                  <a:cubicBezTo>
                    <a:pt x="618" y="1715"/>
                    <a:pt x="1326" y="2973"/>
                    <a:pt x="2195" y="4094"/>
                  </a:cubicBezTo>
                  <a:cubicBezTo>
                    <a:pt x="2264" y="4162"/>
                    <a:pt x="2333" y="4231"/>
                    <a:pt x="2401" y="4299"/>
                  </a:cubicBezTo>
                  <a:lnTo>
                    <a:pt x="2721" y="4574"/>
                  </a:lnTo>
                  <a:lnTo>
                    <a:pt x="2927" y="4345"/>
                  </a:lnTo>
                  <a:cubicBezTo>
                    <a:pt x="3110" y="3888"/>
                    <a:pt x="2721" y="3613"/>
                    <a:pt x="2584" y="3270"/>
                  </a:cubicBezTo>
                  <a:cubicBezTo>
                    <a:pt x="2378" y="2859"/>
                    <a:pt x="2104" y="2516"/>
                    <a:pt x="1875" y="2127"/>
                  </a:cubicBezTo>
                  <a:cubicBezTo>
                    <a:pt x="1509" y="1304"/>
                    <a:pt x="1304" y="389"/>
                    <a:pt x="3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90" name="Google Shape;12090;p117"/>
            <p:cNvSpPr/>
            <p:nvPr/>
          </p:nvSpPr>
          <p:spPr>
            <a:xfrm>
              <a:off x="3810550" y="5313475"/>
              <a:ext cx="120650" cy="38375"/>
            </a:xfrm>
            <a:custGeom>
              <a:avLst/>
              <a:gdLst/>
              <a:ahLst/>
              <a:cxnLst/>
              <a:rect l="l" t="t" r="r" b="b"/>
              <a:pathLst>
                <a:path w="4826" h="1535" extrusionOk="0">
                  <a:moveTo>
                    <a:pt x="3598" y="1"/>
                  </a:moveTo>
                  <a:cubicBezTo>
                    <a:pt x="3174" y="1"/>
                    <a:pt x="2774" y="258"/>
                    <a:pt x="2356" y="408"/>
                  </a:cubicBezTo>
                  <a:cubicBezTo>
                    <a:pt x="2071" y="597"/>
                    <a:pt x="1744" y="699"/>
                    <a:pt x="1410" y="699"/>
                  </a:cubicBezTo>
                  <a:cubicBezTo>
                    <a:pt x="1260" y="699"/>
                    <a:pt x="1109" y="679"/>
                    <a:pt x="961" y="636"/>
                  </a:cubicBezTo>
                  <a:cubicBezTo>
                    <a:pt x="869" y="614"/>
                    <a:pt x="755" y="614"/>
                    <a:pt x="641" y="614"/>
                  </a:cubicBezTo>
                  <a:cubicBezTo>
                    <a:pt x="503" y="636"/>
                    <a:pt x="343" y="705"/>
                    <a:pt x="229" y="774"/>
                  </a:cubicBezTo>
                  <a:cubicBezTo>
                    <a:pt x="138" y="842"/>
                    <a:pt x="69" y="911"/>
                    <a:pt x="0" y="1002"/>
                  </a:cubicBezTo>
                  <a:cubicBezTo>
                    <a:pt x="92" y="1162"/>
                    <a:pt x="183" y="1322"/>
                    <a:pt x="275" y="1482"/>
                  </a:cubicBezTo>
                  <a:cubicBezTo>
                    <a:pt x="503" y="1518"/>
                    <a:pt x="733" y="1535"/>
                    <a:pt x="965" y="1535"/>
                  </a:cubicBezTo>
                  <a:cubicBezTo>
                    <a:pt x="1640" y="1535"/>
                    <a:pt x="2320" y="1389"/>
                    <a:pt x="2950" y="1117"/>
                  </a:cubicBezTo>
                  <a:cubicBezTo>
                    <a:pt x="3362" y="957"/>
                    <a:pt x="3796" y="819"/>
                    <a:pt x="4254" y="774"/>
                  </a:cubicBezTo>
                  <a:cubicBezTo>
                    <a:pt x="4459" y="751"/>
                    <a:pt x="4665" y="682"/>
                    <a:pt x="4825" y="545"/>
                  </a:cubicBezTo>
                  <a:cubicBezTo>
                    <a:pt x="4619" y="476"/>
                    <a:pt x="4414" y="476"/>
                    <a:pt x="4299" y="271"/>
                  </a:cubicBezTo>
                  <a:cubicBezTo>
                    <a:pt x="4054" y="73"/>
                    <a:pt x="3823" y="1"/>
                    <a:pt x="3598" y="1"/>
                  </a:cubicBezTo>
                  <a:close/>
                </a:path>
              </a:pathLst>
            </a:custGeom>
            <a:solidFill>
              <a:srgbClr val="B33A6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91" name="Google Shape;12091;p117"/>
            <p:cNvSpPr/>
            <p:nvPr/>
          </p:nvSpPr>
          <p:spPr>
            <a:xfrm>
              <a:off x="3250875" y="5157800"/>
              <a:ext cx="89225" cy="66975"/>
            </a:xfrm>
            <a:custGeom>
              <a:avLst/>
              <a:gdLst/>
              <a:ahLst/>
              <a:cxnLst/>
              <a:rect l="l" t="t" r="r" b="b"/>
              <a:pathLst>
                <a:path w="3569" h="2679" extrusionOk="0">
                  <a:moveTo>
                    <a:pt x="419" y="0"/>
                  </a:moveTo>
                  <a:cubicBezTo>
                    <a:pt x="395" y="0"/>
                    <a:pt x="370" y="1"/>
                    <a:pt x="344" y="3"/>
                  </a:cubicBezTo>
                  <a:cubicBezTo>
                    <a:pt x="230" y="26"/>
                    <a:pt x="138" y="95"/>
                    <a:pt x="47" y="163"/>
                  </a:cubicBezTo>
                  <a:cubicBezTo>
                    <a:pt x="24" y="163"/>
                    <a:pt x="1" y="186"/>
                    <a:pt x="1" y="255"/>
                  </a:cubicBezTo>
                  <a:cubicBezTo>
                    <a:pt x="1" y="346"/>
                    <a:pt x="24" y="415"/>
                    <a:pt x="92" y="461"/>
                  </a:cubicBezTo>
                  <a:cubicBezTo>
                    <a:pt x="458" y="895"/>
                    <a:pt x="733" y="1421"/>
                    <a:pt x="1259" y="1696"/>
                  </a:cubicBezTo>
                  <a:cubicBezTo>
                    <a:pt x="1876" y="2039"/>
                    <a:pt x="2493" y="2359"/>
                    <a:pt x="3111" y="2679"/>
                  </a:cubicBezTo>
                  <a:cubicBezTo>
                    <a:pt x="3294" y="2656"/>
                    <a:pt x="3431" y="2542"/>
                    <a:pt x="3500" y="2382"/>
                  </a:cubicBezTo>
                  <a:cubicBezTo>
                    <a:pt x="3568" y="1398"/>
                    <a:pt x="2653" y="1558"/>
                    <a:pt x="2173" y="1192"/>
                  </a:cubicBezTo>
                  <a:cubicBezTo>
                    <a:pt x="2059" y="1147"/>
                    <a:pt x="1967" y="1101"/>
                    <a:pt x="1876" y="1032"/>
                  </a:cubicBezTo>
                  <a:cubicBezTo>
                    <a:pt x="1693" y="941"/>
                    <a:pt x="1533" y="827"/>
                    <a:pt x="1373" y="689"/>
                  </a:cubicBezTo>
                  <a:cubicBezTo>
                    <a:pt x="1090" y="407"/>
                    <a:pt x="890"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92" name="Google Shape;12092;p117"/>
            <p:cNvSpPr/>
            <p:nvPr/>
          </p:nvSpPr>
          <p:spPr>
            <a:xfrm>
              <a:off x="4142675" y="5164600"/>
              <a:ext cx="95500" cy="73325"/>
            </a:xfrm>
            <a:custGeom>
              <a:avLst/>
              <a:gdLst/>
              <a:ahLst/>
              <a:cxnLst/>
              <a:rect l="l" t="t" r="r" b="b"/>
              <a:pathLst>
                <a:path w="3820" h="2933" extrusionOk="0">
                  <a:moveTo>
                    <a:pt x="3210" y="0"/>
                  </a:moveTo>
                  <a:cubicBezTo>
                    <a:pt x="3185" y="0"/>
                    <a:pt x="3160" y="2"/>
                    <a:pt x="3134" y="6"/>
                  </a:cubicBezTo>
                  <a:cubicBezTo>
                    <a:pt x="3042" y="29"/>
                    <a:pt x="2928" y="52"/>
                    <a:pt x="2859" y="97"/>
                  </a:cubicBezTo>
                  <a:cubicBezTo>
                    <a:pt x="2676" y="189"/>
                    <a:pt x="2493" y="303"/>
                    <a:pt x="2333" y="417"/>
                  </a:cubicBezTo>
                  <a:lnTo>
                    <a:pt x="2105" y="577"/>
                  </a:lnTo>
                  <a:cubicBezTo>
                    <a:pt x="1967" y="646"/>
                    <a:pt x="1830" y="738"/>
                    <a:pt x="1716" y="806"/>
                  </a:cubicBezTo>
                  <a:cubicBezTo>
                    <a:pt x="1624" y="852"/>
                    <a:pt x="1533" y="920"/>
                    <a:pt x="1464" y="989"/>
                  </a:cubicBezTo>
                  <a:cubicBezTo>
                    <a:pt x="961" y="1538"/>
                    <a:pt x="1" y="1675"/>
                    <a:pt x="24" y="2635"/>
                  </a:cubicBezTo>
                  <a:lnTo>
                    <a:pt x="24" y="2933"/>
                  </a:lnTo>
                  <a:cubicBezTo>
                    <a:pt x="1419" y="2178"/>
                    <a:pt x="2676" y="1263"/>
                    <a:pt x="3820" y="166"/>
                  </a:cubicBezTo>
                  <a:lnTo>
                    <a:pt x="3545" y="166"/>
                  </a:lnTo>
                  <a:cubicBezTo>
                    <a:pt x="3449" y="51"/>
                    <a:pt x="3338" y="0"/>
                    <a:pt x="32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93" name="Google Shape;12093;p117"/>
            <p:cNvSpPr/>
            <p:nvPr/>
          </p:nvSpPr>
          <p:spPr>
            <a:xfrm>
              <a:off x="3433825" y="5269725"/>
              <a:ext cx="128650" cy="52825"/>
            </a:xfrm>
            <a:custGeom>
              <a:avLst/>
              <a:gdLst/>
              <a:ahLst/>
              <a:cxnLst/>
              <a:rect l="l" t="t" r="r" b="b"/>
              <a:pathLst>
                <a:path w="5146" h="2113" extrusionOk="0">
                  <a:moveTo>
                    <a:pt x="804" y="0"/>
                  </a:moveTo>
                  <a:cubicBezTo>
                    <a:pt x="656" y="0"/>
                    <a:pt x="503" y="29"/>
                    <a:pt x="343" y="100"/>
                  </a:cubicBezTo>
                  <a:cubicBezTo>
                    <a:pt x="160" y="168"/>
                    <a:pt x="46" y="328"/>
                    <a:pt x="0" y="511"/>
                  </a:cubicBezTo>
                  <a:cubicBezTo>
                    <a:pt x="46" y="580"/>
                    <a:pt x="92" y="649"/>
                    <a:pt x="160" y="694"/>
                  </a:cubicBezTo>
                  <a:cubicBezTo>
                    <a:pt x="1327" y="1106"/>
                    <a:pt x="2470" y="1540"/>
                    <a:pt x="3636" y="1952"/>
                  </a:cubicBezTo>
                  <a:cubicBezTo>
                    <a:pt x="3842" y="1998"/>
                    <a:pt x="4048" y="2021"/>
                    <a:pt x="4253" y="2021"/>
                  </a:cubicBezTo>
                  <a:cubicBezTo>
                    <a:pt x="4369" y="2083"/>
                    <a:pt x="4494" y="2113"/>
                    <a:pt x="4620" y="2113"/>
                  </a:cubicBezTo>
                  <a:cubicBezTo>
                    <a:pt x="4768" y="2113"/>
                    <a:pt x="4918" y="2072"/>
                    <a:pt x="5054" y="1998"/>
                  </a:cubicBezTo>
                  <a:cubicBezTo>
                    <a:pt x="5145" y="1906"/>
                    <a:pt x="5145" y="1769"/>
                    <a:pt x="5077" y="1678"/>
                  </a:cubicBezTo>
                  <a:cubicBezTo>
                    <a:pt x="4894" y="1540"/>
                    <a:pt x="4665" y="1449"/>
                    <a:pt x="4436" y="1449"/>
                  </a:cubicBezTo>
                  <a:cubicBezTo>
                    <a:pt x="4231" y="1426"/>
                    <a:pt x="4002" y="1380"/>
                    <a:pt x="3819" y="1312"/>
                  </a:cubicBezTo>
                  <a:cubicBezTo>
                    <a:pt x="3545" y="1243"/>
                    <a:pt x="3316" y="1129"/>
                    <a:pt x="3087" y="992"/>
                  </a:cubicBezTo>
                  <a:cubicBezTo>
                    <a:pt x="2699" y="740"/>
                    <a:pt x="2310" y="534"/>
                    <a:pt x="1875" y="374"/>
                  </a:cubicBezTo>
                  <a:cubicBezTo>
                    <a:pt x="1530" y="193"/>
                    <a:pt x="1184" y="0"/>
                    <a:pt x="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94" name="Google Shape;12094;p117"/>
            <p:cNvSpPr/>
            <p:nvPr/>
          </p:nvSpPr>
          <p:spPr>
            <a:xfrm>
              <a:off x="3328625" y="5216550"/>
              <a:ext cx="98500" cy="55450"/>
            </a:xfrm>
            <a:custGeom>
              <a:avLst/>
              <a:gdLst/>
              <a:ahLst/>
              <a:cxnLst/>
              <a:rect l="l" t="t" r="r" b="b"/>
              <a:pathLst>
                <a:path w="3940" h="2218" extrusionOk="0">
                  <a:moveTo>
                    <a:pt x="532" y="0"/>
                  </a:moveTo>
                  <a:cubicBezTo>
                    <a:pt x="447" y="0"/>
                    <a:pt x="361" y="26"/>
                    <a:pt x="275" y="77"/>
                  </a:cubicBezTo>
                  <a:lnTo>
                    <a:pt x="1" y="329"/>
                  </a:lnTo>
                  <a:cubicBezTo>
                    <a:pt x="161" y="557"/>
                    <a:pt x="390" y="740"/>
                    <a:pt x="664" y="832"/>
                  </a:cubicBezTo>
                  <a:cubicBezTo>
                    <a:pt x="1601" y="1289"/>
                    <a:pt x="2516" y="1724"/>
                    <a:pt x="3431" y="2158"/>
                  </a:cubicBezTo>
                  <a:cubicBezTo>
                    <a:pt x="3484" y="2199"/>
                    <a:pt x="3544" y="2218"/>
                    <a:pt x="3604" y="2218"/>
                  </a:cubicBezTo>
                  <a:cubicBezTo>
                    <a:pt x="3776" y="2218"/>
                    <a:pt x="3939" y="2065"/>
                    <a:pt x="3888" y="1861"/>
                  </a:cubicBezTo>
                  <a:lnTo>
                    <a:pt x="3865" y="1701"/>
                  </a:lnTo>
                  <a:cubicBezTo>
                    <a:pt x="3774" y="1541"/>
                    <a:pt x="3659" y="1426"/>
                    <a:pt x="3499" y="1358"/>
                  </a:cubicBezTo>
                  <a:cubicBezTo>
                    <a:pt x="2585" y="809"/>
                    <a:pt x="1624" y="352"/>
                    <a:pt x="618" y="9"/>
                  </a:cubicBezTo>
                  <a:cubicBezTo>
                    <a:pt x="590" y="3"/>
                    <a:pt x="561" y="0"/>
                    <a:pt x="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95" name="Google Shape;12095;p117"/>
            <p:cNvSpPr/>
            <p:nvPr/>
          </p:nvSpPr>
          <p:spPr>
            <a:xfrm>
              <a:off x="3027925" y="4822300"/>
              <a:ext cx="45200" cy="65775"/>
            </a:xfrm>
            <a:custGeom>
              <a:avLst/>
              <a:gdLst/>
              <a:ahLst/>
              <a:cxnLst/>
              <a:rect l="l" t="t" r="r" b="b"/>
              <a:pathLst>
                <a:path w="1808" h="2631" extrusionOk="0">
                  <a:moveTo>
                    <a:pt x="413" y="1"/>
                  </a:moveTo>
                  <a:lnTo>
                    <a:pt x="275" y="46"/>
                  </a:lnTo>
                  <a:lnTo>
                    <a:pt x="1" y="321"/>
                  </a:lnTo>
                  <a:cubicBezTo>
                    <a:pt x="70" y="595"/>
                    <a:pt x="161" y="847"/>
                    <a:pt x="230" y="1121"/>
                  </a:cubicBezTo>
                  <a:cubicBezTo>
                    <a:pt x="367" y="1670"/>
                    <a:pt x="595" y="2196"/>
                    <a:pt x="961" y="2630"/>
                  </a:cubicBezTo>
                  <a:lnTo>
                    <a:pt x="1259" y="2333"/>
                  </a:lnTo>
                  <a:cubicBezTo>
                    <a:pt x="1556" y="2310"/>
                    <a:pt x="1785" y="2219"/>
                    <a:pt x="1807" y="1876"/>
                  </a:cubicBezTo>
                  <a:cubicBezTo>
                    <a:pt x="1716" y="1739"/>
                    <a:pt x="1602" y="1647"/>
                    <a:pt x="1442" y="1578"/>
                  </a:cubicBezTo>
                  <a:cubicBezTo>
                    <a:pt x="1259" y="1464"/>
                    <a:pt x="1099" y="1304"/>
                    <a:pt x="984" y="1121"/>
                  </a:cubicBezTo>
                  <a:cubicBezTo>
                    <a:pt x="893" y="1007"/>
                    <a:pt x="824" y="892"/>
                    <a:pt x="778" y="755"/>
                  </a:cubicBezTo>
                  <a:cubicBezTo>
                    <a:pt x="756" y="641"/>
                    <a:pt x="733" y="549"/>
                    <a:pt x="710" y="458"/>
                  </a:cubicBezTo>
                  <a:cubicBezTo>
                    <a:pt x="687" y="321"/>
                    <a:pt x="641" y="184"/>
                    <a:pt x="550" y="69"/>
                  </a:cubicBezTo>
                  <a:lnTo>
                    <a:pt x="413" y="1"/>
                  </a:lnTo>
                  <a:close/>
                </a:path>
              </a:pathLst>
            </a:custGeom>
            <a:solidFill>
              <a:srgbClr val="AA45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96" name="Google Shape;12096;p117"/>
            <p:cNvSpPr/>
            <p:nvPr/>
          </p:nvSpPr>
          <p:spPr>
            <a:xfrm>
              <a:off x="3001075" y="4429575"/>
              <a:ext cx="17750" cy="38325"/>
            </a:xfrm>
            <a:custGeom>
              <a:avLst/>
              <a:gdLst/>
              <a:ahLst/>
              <a:cxnLst/>
              <a:rect l="l" t="t" r="r" b="b"/>
              <a:pathLst>
                <a:path w="710" h="1533" extrusionOk="0">
                  <a:moveTo>
                    <a:pt x="343" y="0"/>
                  </a:moveTo>
                  <a:cubicBezTo>
                    <a:pt x="229" y="320"/>
                    <a:pt x="137" y="641"/>
                    <a:pt x="46" y="938"/>
                  </a:cubicBezTo>
                  <a:cubicBezTo>
                    <a:pt x="46" y="984"/>
                    <a:pt x="46" y="1029"/>
                    <a:pt x="46" y="1075"/>
                  </a:cubicBezTo>
                  <a:cubicBezTo>
                    <a:pt x="92" y="1235"/>
                    <a:pt x="0" y="1532"/>
                    <a:pt x="275" y="1532"/>
                  </a:cubicBezTo>
                  <a:cubicBezTo>
                    <a:pt x="458" y="1532"/>
                    <a:pt x="526" y="1304"/>
                    <a:pt x="526" y="1144"/>
                  </a:cubicBezTo>
                  <a:cubicBezTo>
                    <a:pt x="549" y="778"/>
                    <a:pt x="709" y="343"/>
                    <a:pt x="343" y="0"/>
                  </a:cubicBezTo>
                  <a:close/>
                </a:path>
              </a:pathLst>
            </a:custGeom>
            <a:solidFill>
              <a:srgbClr val="E699A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97" name="Google Shape;12097;p117"/>
            <p:cNvSpPr/>
            <p:nvPr/>
          </p:nvSpPr>
          <p:spPr>
            <a:xfrm>
              <a:off x="3013650" y="4383825"/>
              <a:ext cx="15450" cy="34550"/>
            </a:xfrm>
            <a:custGeom>
              <a:avLst/>
              <a:gdLst/>
              <a:ahLst/>
              <a:cxnLst/>
              <a:rect l="l" t="t" r="r" b="b"/>
              <a:pathLst>
                <a:path w="618" h="1382" extrusionOk="0">
                  <a:moveTo>
                    <a:pt x="435" y="1"/>
                  </a:moveTo>
                  <a:cubicBezTo>
                    <a:pt x="383" y="1"/>
                    <a:pt x="332" y="24"/>
                    <a:pt x="298" y="70"/>
                  </a:cubicBezTo>
                  <a:cubicBezTo>
                    <a:pt x="115" y="435"/>
                    <a:pt x="0" y="870"/>
                    <a:pt x="23" y="1304"/>
                  </a:cubicBezTo>
                  <a:cubicBezTo>
                    <a:pt x="71" y="1353"/>
                    <a:pt x="126" y="1382"/>
                    <a:pt x="177" y="1382"/>
                  </a:cubicBezTo>
                  <a:cubicBezTo>
                    <a:pt x="223" y="1382"/>
                    <a:pt x="265" y="1358"/>
                    <a:pt x="298" y="1304"/>
                  </a:cubicBezTo>
                  <a:cubicBezTo>
                    <a:pt x="526" y="939"/>
                    <a:pt x="618" y="504"/>
                    <a:pt x="572" y="70"/>
                  </a:cubicBezTo>
                  <a:cubicBezTo>
                    <a:pt x="538" y="24"/>
                    <a:pt x="486" y="1"/>
                    <a:pt x="435" y="1"/>
                  </a:cubicBezTo>
                  <a:close/>
                </a:path>
              </a:pathLst>
            </a:custGeom>
            <a:solidFill>
              <a:srgbClr val="DF83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98" name="Google Shape;12098;p117"/>
            <p:cNvSpPr/>
            <p:nvPr/>
          </p:nvSpPr>
          <p:spPr>
            <a:xfrm>
              <a:off x="3021650" y="4354675"/>
              <a:ext cx="20600" cy="30900"/>
            </a:xfrm>
            <a:custGeom>
              <a:avLst/>
              <a:gdLst/>
              <a:ahLst/>
              <a:cxnLst/>
              <a:rect l="l" t="t" r="r" b="b"/>
              <a:pathLst>
                <a:path w="824" h="1236" extrusionOk="0">
                  <a:moveTo>
                    <a:pt x="275" y="1"/>
                  </a:moveTo>
                  <a:cubicBezTo>
                    <a:pt x="252" y="229"/>
                    <a:pt x="229" y="458"/>
                    <a:pt x="229" y="710"/>
                  </a:cubicBezTo>
                  <a:cubicBezTo>
                    <a:pt x="160" y="801"/>
                    <a:pt x="115" y="893"/>
                    <a:pt x="46" y="984"/>
                  </a:cubicBezTo>
                  <a:lnTo>
                    <a:pt x="0" y="1236"/>
                  </a:lnTo>
                  <a:lnTo>
                    <a:pt x="252" y="1236"/>
                  </a:lnTo>
                  <a:cubicBezTo>
                    <a:pt x="824" y="527"/>
                    <a:pt x="824" y="481"/>
                    <a:pt x="275" y="1"/>
                  </a:cubicBezTo>
                  <a:close/>
                </a:path>
              </a:pathLst>
            </a:custGeom>
            <a:solidFill>
              <a:srgbClr val="E28AA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99" name="Google Shape;12099;p117"/>
            <p:cNvSpPr/>
            <p:nvPr/>
          </p:nvSpPr>
          <p:spPr>
            <a:xfrm>
              <a:off x="3218875" y="5137300"/>
              <a:ext cx="24025" cy="20600"/>
            </a:xfrm>
            <a:custGeom>
              <a:avLst/>
              <a:gdLst/>
              <a:ahLst/>
              <a:cxnLst/>
              <a:rect l="l" t="t" r="r" b="b"/>
              <a:pathLst>
                <a:path w="961" h="824" extrusionOk="0">
                  <a:moveTo>
                    <a:pt x="389" y="0"/>
                  </a:moveTo>
                  <a:lnTo>
                    <a:pt x="0" y="46"/>
                  </a:lnTo>
                  <a:cubicBezTo>
                    <a:pt x="160" y="389"/>
                    <a:pt x="458" y="686"/>
                    <a:pt x="801" y="823"/>
                  </a:cubicBezTo>
                  <a:cubicBezTo>
                    <a:pt x="892" y="823"/>
                    <a:pt x="961" y="755"/>
                    <a:pt x="961" y="663"/>
                  </a:cubicBezTo>
                  <a:cubicBezTo>
                    <a:pt x="961" y="526"/>
                    <a:pt x="892" y="389"/>
                    <a:pt x="824" y="297"/>
                  </a:cubicBezTo>
                  <a:cubicBezTo>
                    <a:pt x="778" y="252"/>
                    <a:pt x="755" y="229"/>
                    <a:pt x="732" y="183"/>
                  </a:cubicBezTo>
                  <a:cubicBezTo>
                    <a:pt x="664" y="137"/>
                    <a:pt x="595" y="69"/>
                    <a:pt x="503" y="46"/>
                  </a:cubicBezTo>
                  <a:lnTo>
                    <a:pt x="389"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00" name="Google Shape;12100;p117"/>
            <p:cNvSpPr/>
            <p:nvPr/>
          </p:nvSpPr>
          <p:spPr>
            <a:xfrm>
              <a:off x="3420675" y="5265225"/>
              <a:ext cx="20600" cy="17300"/>
            </a:xfrm>
            <a:custGeom>
              <a:avLst/>
              <a:gdLst/>
              <a:ahLst/>
              <a:cxnLst/>
              <a:rect l="l" t="t" r="r" b="b"/>
              <a:pathLst>
                <a:path w="824" h="692" extrusionOk="0">
                  <a:moveTo>
                    <a:pt x="344" y="1"/>
                  </a:moveTo>
                  <a:cubicBezTo>
                    <a:pt x="240" y="1"/>
                    <a:pt x="129" y="66"/>
                    <a:pt x="69" y="165"/>
                  </a:cubicBezTo>
                  <a:cubicBezTo>
                    <a:pt x="46" y="165"/>
                    <a:pt x="46" y="188"/>
                    <a:pt x="23" y="234"/>
                  </a:cubicBezTo>
                  <a:cubicBezTo>
                    <a:pt x="0" y="280"/>
                    <a:pt x="23" y="325"/>
                    <a:pt x="69" y="394"/>
                  </a:cubicBezTo>
                  <a:lnTo>
                    <a:pt x="526" y="691"/>
                  </a:lnTo>
                  <a:lnTo>
                    <a:pt x="824" y="417"/>
                  </a:lnTo>
                  <a:cubicBezTo>
                    <a:pt x="824" y="371"/>
                    <a:pt x="824" y="325"/>
                    <a:pt x="801" y="280"/>
                  </a:cubicBezTo>
                  <a:cubicBezTo>
                    <a:pt x="755" y="211"/>
                    <a:pt x="709" y="143"/>
                    <a:pt x="641" y="97"/>
                  </a:cubicBezTo>
                  <a:cubicBezTo>
                    <a:pt x="549" y="51"/>
                    <a:pt x="481" y="28"/>
                    <a:pt x="389" y="5"/>
                  </a:cubicBezTo>
                  <a:cubicBezTo>
                    <a:pt x="374" y="2"/>
                    <a:pt x="359" y="1"/>
                    <a:pt x="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01" name="Google Shape;12101;p117"/>
            <p:cNvSpPr/>
            <p:nvPr/>
          </p:nvSpPr>
          <p:spPr>
            <a:xfrm>
              <a:off x="3540150" y="5319075"/>
              <a:ext cx="20025" cy="6425"/>
            </a:xfrm>
            <a:custGeom>
              <a:avLst/>
              <a:gdLst/>
              <a:ahLst/>
              <a:cxnLst/>
              <a:rect l="l" t="t" r="r" b="b"/>
              <a:pathLst>
                <a:path w="801" h="257" extrusionOk="0">
                  <a:moveTo>
                    <a:pt x="801" y="1"/>
                  </a:moveTo>
                  <a:lnTo>
                    <a:pt x="0" y="47"/>
                  </a:lnTo>
                  <a:cubicBezTo>
                    <a:pt x="201" y="187"/>
                    <a:pt x="453" y="257"/>
                    <a:pt x="697" y="257"/>
                  </a:cubicBezTo>
                  <a:cubicBezTo>
                    <a:pt x="732" y="257"/>
                    <a:pt x="766" y="255"/>
                    <a:pt x="801" y="252"/>
                  </a:cubicBezTo>
                  <a:lnTo>
                    <a:pt x="801" y="1"/>
                  </a:lnTo>
                  <a:close/>
                </a:path>
              </a:pathLst>
            </a:custGeom>
            <a:solidFill>
              <a:srgbClr val="B33A6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02" name="Google Shape;12102;p117"/>
            <p:cNvSpPr/>
            <p:nvPr/>
          </p:nvSpPr>
          <p:spPr>
            <a:xfrm>
              <a:off x="3583600" y="5333375"/>
              <a:ext cx="16025" cy="3450"/>
            </a:xfrm>
            <a:custGeom>
              <a:avLst/>
              <a:gdLst/>
              <a:ahLst/>
              <a:cxnLst/>
              <a:rect l="l" t="t" r="r" b="b"/>
              <a:pathLst>
                <a:path w="641" h="138" extrusionOk="0">
                  <a:moveTo>
                    <a:pt x="0" y="0"/>
                  </a:moveTo>
                  <a:cubicBezTo>
                    <a:pt x="80" y="92"/>
                    <a:pt x="200" y="138"/>
                    <a:pt x="320" y="138"/>
                  </a:cubicBezTo>
                  <a:cubicBezTo>
                    <a:pt x="441" y="138"/>
                    <a:pt x="561" y="92"/>
                    <a:pt x="641" y="0"/>
                  </a:cubicBezTo>
                  <a:close/>
                </a:path>
              </a:pathLst>
            </a:custGeom>
            <a:solidFill>
              <a:srgbClr val="B33A6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03" name="Google Shape;12103;p117"/>
            <p:cNvSpPr/>
            <p:nvPr/>
          </p:nvSpPr>
          <p:spPr>
            <a:xfrm>
              <a:off x="3634475" y="5338450"/>
              <a:ext cx="13175" cy="5575"/>
            </a:xfrm>
            <a:custGeom>
              <a:avLst/>
              <a:gdLst/>
              <a:ahLst/>
              <a:cxnLst/>
              <a:rect l="l" t="t" r="r" b="b"/>
              <a:pathLst>
                <a:path w="527" h="223" extrusionOk="0">
                  <a:moveTo>
                    <a:pt x="147" y="0"/>
                  </a:moveTo>
                  <a:cubicBezTo>
                    <a:pt x="97" y="0"/>
                    <a:pt x="47" y="9"/>
                    <a:pt x="0" y="26"/>
                  </a:cubicBezTo>
                  <a:cubicBezTo>
                    <a:pt x="91" y="154"/>
                    <a:pt x="240" y="223"/>
                    <a:pt x="401" y="223"/>
                  </a:cubicBezTo>
                  <a:cubicBezTo>
                    <a:pt x="442" y="223"/>
                    <a:pt x="484" y="218"/>
                    <a:pt x="526" y="209"/>
                  </a:cubicBezTo>
                  <a:cubicBezTo>
                    <a:pt x="441" y="73"/>
                    <a:pt x="293" y="0"/>
                    <a:pt x="147" y="0"/>
                  </a:cubicBezTo>
                  <a:close/>
                </a:path>
              </a:pathLst>
            </a:custGeom>
            <a:solidFill>
              <a:srgbClr val="B33A6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04" name="Google Shape;12104;p117"/>
            <p:cNvSpPr/>
            <p:nvPr/>
          </p:nvSpPr>
          <p:spPr>
            <a:xfrm>
              <a:off x="3238875" y="5156025"/>
              <a:ext cx="9175" cy="7600"/>
            </a:xfrm>
            <a:custGeom>
              <a:avLst/>
              <a:gdLst/>
              <a:ahLst/>
              <a:cxnLst/>
              <a:rect l="l" t="t" r="r" b="b"/>
              <a:pathLst>
                <a:path w="367" h="304" extrusionOk="0">
                  <a:moveTo>
                    <a:pt x="126" y="0"/>
                  </a:moveTo>
                  <a:cubicBezTo>
                    <a:pt x="107" y="0"/>
                    <a:pt x="88" y="2"/>
                    <a:pt x="69" y="6"/>
                  </a:cubicBezTo>
                  <a:lnTo>
                    <a:pt x="1" y="74"/>
                  </a:lnTo>
                  <a:cubicBezTo>
                    <a:pt x="46" y="212"/>
                    <a:pt x="161" y="280"/>
                    <a:pt x="298" y="303"/>
                  </a:cubicBezTo>
                  <a:cubicBezTo>
                    <a:pt x="321" y="257"/>
                    <a:pt x="344" y="212"/>
                    <a:pt x="367" y="143"/>
                  </a:cubicBezTo>
                  <a:cubicBezTo>
                    <a:pt x="309" y="48"/>
                    <a:pt x="221" y="0"/>
                    <a:pt x="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05" name="Google Shape;12105;p117"/>
            <p:cNvSpPr/>
            <p:nvPr/>
          </p:nvSpPr>
          <p:spPr>
            <a:xfrm>
              <a:off x="3246325" y="5161150"/>
              <a:ext cx="6875" cy="8175"/>
            </a:xfrm>
            <a:custGeom>
              <a:avLst/>
              <a:gdLst/>
              <a:ahLst/>
              <a:cxnLst/>
              <a:rect l="l" t="t" r="r" b="b"/>
              <a:pathLst>
                <a:path w="275" h="327" extrusionOk="0">
                  <a:moveTo>
                    <a:pt x="160" y="1"/>
                  </a:moveTo>
                  <a:cubicBezTo>
                    <a:pt x="120" y="1"/>
                    <a:pt x="80" y="18"/>
                    <a:pt x="46" y="52"/>
                  </a:cubicBezTo>
                  <a:lnTo>
                    <a:pt x="0" y="98"/>
                  </a:lnTo>
                  <a:cubicBezTo>
                    <a:pt x="46" y="212"/>
                    <a:pt x="137" y="304"/>
                    <a:pt x="274" y="327"/>
                  </a:cubicBezTo>
                  <a:lnTo>
                    <a:pt x="274" y="52"/>
                  </a:lnTo>
                  <a:cubicBezTo>
                    <a:pt x="240" y="18"/>
                    <a:pt x="200" y="1"/>
                    <a:pt x="1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06" name="Google Shape;12106;p117"/>
            <p:cNvSpPr/>
            <p:nvPr/>
          </p:nvSpPr>
          <p:spPr>
            <a:xfrm>
              <a:off x="3022800" y="4372400"/>
              <a:ext cx="4600" cy="6900"/>
            </a:xfrm>
            <a:custGeom>
              <a:avLst/>
              <a:gdLst/>
              <a:ahLst/>
              <a:cxnLst/>
              <a:rect l="l" t="t" r="r" b="b"/>
              <a:pathLst>
                <a:path w="184" h="276" extrusionOk="0">
                  <a:moveTo>
                    <a:pt x="183" y="1"/>
                  </a:moveTo>
                  <a:cubicBezTo>
                    <a:pt x="114" y="92"/>
                    <a:pt x="69" y="184"/>
                    <a:pt x="0" y="275"/>
                  </a:cubicBezTo>
                  <a:cubicBezTo>
                    <a:pt x="69" y="184"/>
                    <a:pt x="114" y="92"/>
                    <a:pt x="183" y="1"/>
                  </a:cubicBezTo>
                  <a:close/>
                </a:path>
              </a:pathLst>
            </a:custGeom>
            <a:solidFill>
              <a:srgbClr val="EEA7B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07" name="Google Shape;12107;p117"/>
            <p:cNvSpPr/>
            <p:nvPr/>
          </p:nvSpPr>
          <p:spPr>
            <a:xfrm>
              <a:off x="4136975" y="5237900"/>
              <a:ext cx="6300" cy="4600"/>
            </a:xfrm>
            <a:custGeom>
              <a:avLst/>
              <a:gdLst/>
              <a:ahLst/>
              <a:cxnLst/>
              <a:rect l="l" t="t" r="r" b="b"/>
              <a:pathLst>
                <a:path w="252" h="184" extrusionOk="0">
                  <a:moveTo>
                    <a:pt x="252" y="1"/>
                  </a:moveTo>
                  <a:lnTo>
                    <a:pt x="0" y="184"/>
                  </a:lnTo>
                  <a:cubicBezTo>
                    <a:pt x="115" y="184"/>
                    <a:pt x="206" y="115"/>
                    <a:pt x="2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08" name="Google Shape;12108;p117"/>
            <p:cNvSpPr/>
            <p:nvPr/>
          </p:nvSpPr>
          <p:spPr>
            <a:xfrm>
              <a:off x="3414375" y="5269350"/>
              <a:ext cx="8025" cy="5750"/>
            </a:xfrm>
            <a:custGeom>
              <a:avLst/>
              <a:gdLst/>
              <a:ahLst/>
              <a:cxnLst/>
              <a:rect l="l" t="t" r="r" b="b"/>
              <a:pathLst>
                <a:path w="321" h="230" extrusionOk="0">
                  <a:moveTo>
                    <a:pt x="321" y="0"/>
                  </a:moveTo>
                  <a:lnTo>
                    <a:pt x="1" y="23"/>
                  </a:lnTo>
                  <a:cubicBezTo>
                    <a:pt x="47" y="160"/>
                    <a:pt x="184" y="229"/>
                    <a:pt x="321" y="229"/>
                  </a:cubicBezTo>
                  <a:lnTo>
                    <a:pt x="321"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09" name="Google Shape;12109;p117"/>
            <p:cNvSpPr/>
            <p:nvPr/>
          </p:nvSpPr>
          <p:spPr>
            <a:xfrm>
              <a:off x="3564725" y="5326975"/>
              <a:ext cx="7450" cy="4250"/>
            </a:xfrm>
            <a:custGeom>
              <a:avLst/>
              <a:gdLst/>
              <a:ahLst/>
              <a:cxnLst/>
              <a:rect l="l" t="t" r="r" b="b"/>
              <a:pathLst>
                <a:path w="298" h="170" extrusionOk="0">
                  <a:moveTo>
                    <a:pt x="46" y="1"/>
                  </a:moveTo>
                  <a:cubicBezTo>
                    <a:pt x="31" y="1"/>
                    <a:pt x="15" y="2"/>
                    <a:pt x="1" y="5"/>
                  </a:cubicBezTo>
                  <a:cubicBezTo>
                    <a:pt x="41" y="105"/>
                    <a:pt x="150" y="169"/>
                    <a:pt x="253" y="169"/>
                  </a:cubicBezTo>
                  <a:cubicBezTo>
                    <a:pt x="268" y="169"/>
                    <a:pt x="283" y="168"/>
                    <a:pt x="298" y="165"/>
                  </a:cubicBezTo>
                  <a:cubicBezTo>
                    <a:pt x="258" y="65"/>
                    <a:pt x="149" y="1"/>
                    <a:pt x="46" y="1"/>
                  </a:cubicBezTo>
                  <a:close/>
                </a:path>
              </a:pathLst>
            </a:custGeom>
            <a:solidFill>
              <a:srgbClr val="B33A6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10" name="Google Shape;12110;p117"/>
            <p:cNvSpPr/>
            <p:nvPr/>
          </p:nvSpPr>
          <p:spPr>
            <a:xfrm>
              <a:off x="3609325" y="5332375"/>
              <a:ext cx="6875" cy="3300"/>
            </a:xfrm>
            <a:custGeom>
              <a:avLst/>
              <a:gdLst/>
              <a:ahLst/>
              <a:cxnLst/>
              <a:rect l="l" t="t" r="r" b="b"/>
              <a:pathLst>
                <a:path w="275" h="132" extrusionOk="0">
                  <a:moveTo>
                    <a:pt x="78" y="0"/>
                  </a:moveTo>
                  <a:cubicBezTo>
                    <a:pt x="51" y="0"/>
                    <a:pt x="24" y="6"/>
                    <a:pt x="0" y="18"/>
                  </a:cubicBezTo>
                  <a:lnTo>
                    <a:pt x="275" y="132"/>
                  </a:lnTo>
                  <a:cubicBezTo>
                    <a:pt x="241" y="47"/>
                    <a:pt x="157" y="0"/>
                    <a:pt x="78" y="0"/>
                  </a:cubicBezTo>
                  <a:close/>
                </a:path>
              </a:pathLst>
            </a:custGeom>
            <a:solidFill>
              <a:srgbClr val="B33A6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11" name="Google Shape;12111;p117"/>
            <p:cNvSpPr/>
            <p:nvPr/>
          </p:nvSpPr>
          <p:spPr>
            <a:xfrm>
              <a:off x="3103400" y="4981225"/>
              <a:ext cx="5175" cy="5175"/>
            </a:xfrm>
            <a:custGeom>
              <a:avLst/>
              <a:gdLst/>
              <a:ahLst/>
              <a:cxnLst/>
              <a:rect l="l" t="t" r="r" b="b"/>
              <a:pathLst>
                <a:path w="207" h="207" extrusionOk="0">
                  <a:moveTo>
                    <a:pt x="0" y="1"/>
                  </a:moveTo>
                  <a:cubicBezTo>
                    <a:pt x="0" y="138"/>
                    <a:pt x="69" y="206"/>
                    <a:pt x="206" y="206"/>
                  </a:cubicBez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12" name="Google Shape;12112;p117"/>
            <p:cNvSpPr/>
            <p:nvPr/>
          </p:nvSpPr>
          <p:spPr>
            <a:xfrm>
              <a:off x="3116550" y="5000100"/>
              <a:ext cx="5175" cy="8600"/>
            </a:xfrm>
            <a:custGeom>
              <a:avLst/>
              <a:gdLst/>
              <a:ahLst/>
              <a:cxnLst/>
              <a:rect l="l" t="t" r="r" b="b"/>
              <a:pathLst>
                <a:path w="207" h="344" extrusionOk="0">
                  <a:moveTo>
                    <a:pt x="0" y="0"/>
                  </a:moveTo>
                  <a:lnTo>
                    <a:pt x="23" y="252"/>
                  </a:lnTo>
                  <a:lnTo>
                    <a:pt x="115" y="343"/>
                  </a:lnTo>
                  <a:lnTo>
                    <a:pt x="206" y="252"/>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13" name="Google Shape;12113;p117"/>
            <p:cNvSpPr/>
            <p:nvPr/>
          </p:nvSpPr>
          <p:spPr>
            <a:xfrm>
              <a:off x="3116550" y="5005800"/>
              <a:ext cx="5175" cy="6325"/>
            </a:xfrm>
            <a:custGeom>
              <a:avLst/>
              <a:gdLst/>
              <a:ahLst/>
              <a:cxnLst/>
              <a:rect l="l" t="t" r="r" b="b"/>
              <a:pathLst>
                <a:path w="207" h="253" extrusionOk="0">
                  <a:moveTo>
                    <a:pt x="23" y="1"/>
                  </a:moveTo>
                  <a:cubicBezTo>
                    <a:pt x="0" y="115"/>
                    <a:pt x="69" y="230"/>
                    <a:pt x="160" y="252"/>
                  </a:cubicBezTo>
                  <a:cubicBezTo>
                    <a:pt x="183" y="184"/>
                    <a:pt x="206" y="92"/>
                    <a:pt x="2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14" name="Google Shape;12114;p117"/>
            <p:cNvSpPr/>
            <p:nvPr/>
          </p:nvSpPr>
          <p:spPr>
            <a:xfrm>
              <a:off x="4350550" y="4197275"/>
              <a:ext cx="128875" cy="333000"/>
            </a:xfrm>
            <a:custGeom>
              <a:avLst/>
              <a:gdLst/>
              <a:ahLst/>
              <a:cxnLst/>
              <a:rect l="l" t="t" r="r" b="b"/>
              <a:pathLst>
                <a:path w="5155" h="13320" extrusionOk="0">
                  <a:moveTo>
                    <a:pt x="358" y="0"/>
                  </a:moveTo>
                  <a:cubicBezTo>
                    <a:pt x="1" y="0"/>
                    <a:pt x="72" y="329"/>
                    <a:pt x="9" y="580"/>
                  </a:cubicBezTo>
                  <a:cubicBezTo>
                    <a:pt x="32" y="694"/>
                    <a:pt x="55" y="809"/>
                    <a:pt x="78" y="923"/>
                  </a:cubicBezTo>
                  <a:cubicBezTo>
                    <a:pt x="124" y="1037"/>
                    <a:pt x="147" y="1152"/>
                    <a:pt x="169" y="1243"/>
                  </a:cubicBezTo>
                  <a:cubicBezTo>
                    <a:pt x="215" y="1495"/>
                    <a:pt x="284" y="1701"/>
                    <a:pt x="421" y="1906"/>
                  </a:cubicBezTo>
                  <a:cubicBezTo>
                    <a:pt x="947" y="2432"/>
                    <a:pt x="1358" y="3073"/>
                    <a:pt x="1610" y="3781"/>
                  </a:cubicBezTo>
                  <a:cubicBezTo>
                    <a:pt x="2776" y="6800"/>
                    <a:pt x="3874" y="9818"/>
                    <a:pt x="4285" y="13042"/>
                  </a:cubicBezTo>
                  <a:cubicBezTo>
                    <a:pt x="4369" y="13210"/>
                    <a:pt x="4472" y="13320"/>
                    <a:pt x="4664" y="13320"/>
                  </a:cubicBezTo>
                  <a:cubicBezTo>
                    <a:pt x="4682" y="13320"/>
                    <a:pt x="4700" y="13319"/>
                    <a:pt x="4720" y="13317"/>
                  </a:cubicBezTo>
                  <a:cubicBezTo>
                    <a:pt x="4926" y="13042"/>
                    <a:pt x="4949" y="12699"/>
                    <a:pt x="4811" y="12402"/>
                  </a:cubicBezTo>
                  <a:cubicBezTo>
                    <a:pt x="4651" y="12105"/>
                    <a:pt x="4788" y="11853"/>
                    <a:pt x="5154" y="11808"/>
                  </a:cubicBezTo>
                  <a:cubicBezTo>
                    <a:pt x="4834" y="10390"/>
                    <a:pt x="4491" y="8995"/>
                    <a:pt x="4057" y="7600"/>
                  </a:cubicBezTo>
                  <a:cubicBezTo>
                    <a:pt x="3942" y="7074"/>
                    <a:pt x="3759" y="6571"/>
                    <a:pt x="3485" y="6114"/>
                  </a:cubicBezTo>
                  <a:cubicBezTo>
                    <a:pt x="3211" y="5657"/>
                    <a:pt x="3028" y="5153"/>
                    <a:pt x="2913" y="4650"/>
                  </a:cubicBezTo>
                  <a:cubicBezTo>
                    <a:pt x="2479" y="3027"/>
                    <a:pt x="1862" y="1495"/>
                    <a:pt x="695" y="260"/>
                  </a:cubicBezTo>
                  <a:cubicBezTo>
                    <a:pt x="627" y="169"/>
                    <a:pt x="558" y="100"/>
                    <a:pt x="467" y="8"/>
                  </a:cubicBezTo>
                  <a:cubicBezTo>
                    <a:pt x="427" y="3"/>
                    <a:pt x="391" y="0"/>
                    <a:pt x="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15" name="Google Shape;12115;p117"/>
            <p:cNvSpPr/>
            <p:nvPr/>
          </p:nvSpPr>
          <p:spPr>
            <a:xfrm>
              <a:off x="4147250" y="4003675"/>
              <a:ext cx="214975" cy="214400"/>
            </a:xfrm>
            <a:custGeom>
              <a:avLst/>
              <a:gdLst/>
              <a:ahLst/>
              <a:cxnLst/>
              <a:rect l="l" t="t" r="r" b="b"/>
              <a:pathLst>
                <a:path w="8599" h="8576" extrusionOk="0">
                  <a:moveTo>
                    <a:pt x="870" y="1"/>
                  </a:moveTo>
                  <a:lnTo>
                    <a:pt x="870" y="1"/>
                  </a:lnTo>
                  <a:cubicBezTo>
                    <a:pt x="1" y="389"/>
                    <a:pt x="710" y="732"/>
                    <a:pt x="893" y="1098"/>
                  </a:cubicBezTo>
                  <a:cubicBezTo>
                    <a:pt x="2150" y="1830"/>
                    <a:pt x="3111" y="2905"/>
                    <a:pt x="4163" y="3911"/>
                  </a:cubicBezTo>
                  <a:cubicBezTo>
                    <a:pt x="4780" y="4780"/>
                    <a:pt x="5878" y="5214"/>
                    <a:pt x="6335" y="6243"/>
                  </a:cubicBezTo>
                  <a:cubicBezTo>
                    <a:pt x="6403" y="6312"/>
                    <a:pt x="6472" y="6403"/>
                    <a:pt x="6564" y="6472"/>
                  </a:cubicBezTo>
                  <a:cubicBezTo>
                    <a:pt x="6632" y="6563"/>
                    <a:pt x="6701" y="6632"/>
                    <a:pt x="6769" y="6701"/>
                  </a:cubicBezTo>
                  <a:cubicBezTo>
                    <a:pt x="6907" y="6838"/>
                    <a:pt x="7021" y="6975"/>
                    <a:pt x="7112" y="7135"/>
                  </a:cubicBezTo>
                  <a:cubicBezTo>
                    <a:pt x="7158" y="7227"/>
                    <a:pt x="7204" y="7318"/>
                    <a:pt x="7272" y="7387"/>
                  </a:cubicBezTo>
                  <a:cubicBezTo>
                    <a:pt x="7341" y="7501"/>
                    <a:pt x="7410" y="7638"/>
                    <a:pt x="7478" y="7752"/>
                  </a:cubicBezTo>
                  <a:cubicBezTo>
                    <a:pt x="7524" y="7821"/>
                    <a:pt x="7593" y="7913"/>
                    <a:pt x="7638" y="7981"/>
                  </a:cubicBezTo>
                  <a:cubicBezTo>
                    <a:pt x="7775" y="8118"/>
                    <a:pt x="7867" y="8301"/>
                    <a:pt x="7981" y="8461"/>
                  </a:cubicBezTo>
                  <a:cubicBezTo>
                    <a:pt x="8027" y="8530"/>
                    <a:pt x="8118" y="8576"/>
                    <a:pt x="8233" y="8576"/>
                  </a:cubicBezTo>
                  <a:lnTo>
                    <a:pt x="8347" y="8507"/>
                  </a:lnTo>
                  <a:cubicBezTo>
                    <a:pt x="8370" y="8233"/>
                    <a:pt x="8324" y="7935"/>
                    <a:pt x="8599" y="7752"/>
                  </a:cubicBezTo>
                  <a:cubicBezTo>
                    <a:pt x="8004" y="6769"/>
                    <a:pt x="7295" y="5855"/>
                    <a:pt x="6541" y="4986"/>
                  </a:cubicBezTo>
                  <a:cubicBezTo>
                    <a:pt x="5786" y="4094"/>
                    <a:pt x="4940" y="3293"/>
                    <a:pt x="4025" y="2607"/>
                  </a:cubicBezTo>
                  <a:cubicBezTo>
                    <a:pt x="3751" y="2402"/>
                    <a:pt x="3522" y="2173"/>
                    <a:pt x="3294" y="1921"/>
                  </a:cubicBezTo>
                  <a:cubicBezTo>
                    <a:pt x="2539" y="1213"/>
                    <a:pt x="1807" y="481"/>
                    <a:pt x="870" y="1"/>
                  </a:cubicBezTo>
                  <a:close/>
                </a:path>
              </a:pathLst>
            </a:custGeom>
            <a:solidFill>
              <a:srgbClr val="B83A6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16" name="Google Shape;12116;p117"/>
            <p:cNvSpPr/>
            <p:nvPr/>
          </p:nvSpPr>
          <p:spPr>
            <a:xfrm>
              <a:off x="4096375" y="3965950"/>
              <a:ext cx="78350" cy="66325"/>
            </a:xfrm>
            <a:custGeom>
              <a:avLst/>
              <a:gdLst/>
              <a:ahLst/>
              <a:cxnLst/>
              <a:rect l="l" t="t" r="r" b="b"/>
              <a:pathLst>
                <a:path w="3134" h="2653" extrusionOk="0">
                  <a:moveTo>
                    <a:pt x="618" y="0"/>
                  </a:moveTo>
                  <a:cubicBezTo>
                    <a:pt x="1" y="343"/>
                    <a:pt x="252" y="1075"/>
                    <a:pt x="1" y="1555"/>
                  </a:cubicBezTo>
                  <a:cubicBezTo>
                    <a:pt x="115" y="2081"/>
                    <a:pt x="527" y="2264"/>
                    <a:pt x="1007" y="2379"/>
                  </a:cubicBezTo>
                  <a:cubicBezTo>
                    <a:pt x="1327" y="2379"/>
                    <a:pt x="1670" y="2424"/>
                    <a:pt x="1990" y="2516"/>
                  </a:cubicBezTo>
                  <a:cubicBezTo>
                    <a:pt x="2218" y="2544"/>
                    <a:pt x="2455" y="2653"/>
                    <a:pt x="2696" y="2653"/>
                  </a:cubicBezTo>
                  <a:cubicBezTo>
                    <a:pt x="2841" y="2653"/>
                    <a:pt x="2987" y="2613"/>
                    <a:pt x="3133" y="2493"/>
                  </a:cubicBezTo>
                  <a:cubicBezTo>
                    <a:pt x="3019" y="2333"/>
                    <a:pt x="2882" y="2173"/>
                    <a:pt x="2768" y="1990"/>
                  </a:cubicBezTo>
                  <a:cubicBezTo>
                    <a:pt x="2630" y="1830"/>
                    <a:pt x="2676" y="1578"/>
                    <a:pt x="2882" y="1487"/>
                  </a:cubicBezTo>
                  <a:cubicBezTo>
                    <a:pt x="2219" y="869"/>
                    <a:pt x="1464" y="366"/>
                    <a:pt x="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17" name="Google Shape;12117;p117"/>
            <p:cNvSpPr/>
            <p:nvPr/>
          </p:nvSpPr>
          <p:spPr>
            <a:xfrm>
              <a:off x="4040925" y="3939650"/>
              <a:ext cx="70350" cy="63475"/>
            </a:xfrm>
            <a:custGeom>
              <a:avLst/>
              <a:gdLst/>
              <a:ahLst/>
              <a:cxnLst/>
              <a:rect l="l" t="t" r="r" b="b"/>
              <a:pathLst>
                <a:path w="2814" h="2539" extrusionOk="0">
                  <a:moveTo>
                    <a:pt x="1098" y="1"/>
                  </a:moveTo>
                  <a:cubicBezTo>
                    <a:pt x="481" y="206"/>
                    <a:pt x="801" y="481"/>
                    <a:pt x="1075" y="732"/>
                  </a:cubicBezTo>
                  <a:cubicBezTo>
                    <a:pt x="1056" y="735"/>
                    <a:pt x="1037" y="736"/>
                    <a:pt x="1017" y="736"/>
                  </a:cubicBezTo>
                  <a:cubicBezTo>
                    <a:pt x="831" y="736"/>
                    <a:pt x="614" y="642"/>
                    <a:pt x="423" y="642"/>
                  </a:cubicBezTo>
                  <a:cubicBezTo>
                    <a:pt x="242" y="642"/>
                    <a:pt x="85" y="726"/>
                    <a:pt x="1" y="1052"/>
                  </a:cubicBezTo>
                  <a:cubicBezTo>
                    <a:pt x="618" y="1830"/>
                    <a:pt x="1281" y="2470"/>
                    <a:pt x="2333" y="2539"/>
                  </a:cubicBezTo>
                  <a:cubicBezTo>
                    <a:pt x="2630" y="2242"/>
                    <a:pt x="2767" y="1807"/>
                    <a:pt x="2722" y="1373"/>
                  </a:cubicBezTo>
                  <a:cubicBezTo>
                    <a:pt x="2676" y="1258"/>
                    <a:pt x="2722" y="1121"/>
                    <a:pt x="2813" y="1052"/>
                  </a:cubicBezTo>
                  <a:cubicBezTo>
                    <a:pt x="2333" y="595"/>
                    <a:pt x="1738" y="229"/>
                    <a:pt x="1098" y="1"/>
                  </a:cubicBezTo>
                  <a:close/>
                </a:path>
              </a:pathLst>
            </a:custGeom>
            <a:solidFill>
              <a:srgbClr val="DD789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18" name="Google Shape;12118;p117"/>
            <p:cNvSpPr/>
            <p:nvPr/>
          </p:nvSpPr>
          <p:spPr>
            <a:xfrm>
              <a:off x="3891150" y="3869025"/>
              <a:ext cx="132650" cy="57325"/>
            </a:xfrm>
            <a:custGeom>
              <a:avLst/>
              <a:gdLst/>
              <a:ahLst/>
              <a:cxnLst/>
              <a:rect l="l" t="t" r="r" b="b"/>
              <a:pathLst>
                <a:path w="5306" h="2293" extrusionOk="0">
                  <a:moveTo>
                    <a:pt x="294" y="0"/>
                  </a:moveTo>
                  <a:cubicBezTo>
                    <a:pt x="211" y="0"/>
                    <a:pt x="127" y="19"/>
                    <a:pt x="46" y="59"/>
                  </a:cubicBezTo>
                  <a:cubicBezTo>
                    <a:pt x="1" y="150"/>
                    <a:pt x="1" y="287"/>
                    <a:pt x="46" y="402"/>
                  </a:cubicBezTo>
                  <a:cubicBezTo>
                    <a:pt x="366" y="790"/>
                    <a:pt x="824" y="859"/>
                    <a:pt x="1235" y="1042"/>
                  </a:cubicBezTo>
                  <a:cubicBezTo>
                    <a:pt x="2333" y="1522"/>
                    <a:pt x="3522" y="1728"/>
                    <a:pt x="4597" y="2277"/>
                  </a:cubicBezTo>
                  <a:cubicBezTo>
                    <a:pt x="4707" y="2277"/>
                    <a:pt x="4822" y="2293"/>
                    <a:pt x="4927" y="2293"/>
                  </a:cubicBezTo>
                  <a:cubicBezTo>
                    <a:pt x="5127" y="2293"/>
                    <a:pt x="5291" y="2234"/>
                    <a:pt x="5306" y="1888"/>
                  </a:cubicBezTo>
                  <a:cubicBezTo>
                    <a:pt x="3796" y="1111"/>
                    <a:pt x="2219" y="493"/>
                    <a:pt x="595" y="82"/>
                  </a:cubicBezTo>
                  <a:cubicBezTo>
                    <a:pt x="505" y="30"/>
                    <a:pt x="401" y="0"/>
                    <a:pt x="294" y="0"/>
                  </a:cubicBezTo>
                  <a:close/>
                </a:path>
              </a:pathLst>
            </a:custGeom>
            <a:solidFill>
              <a:srgbClr val="E590A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19" name="Google Shape;12119;p117"/>
            <p:cNvSpPr/>
            <p:nvPr/>
          </p:nvSpPr>
          <p:spPr>
            <a:xfrm>
              <a:off x="3773400" y="3853275"/>
              <a:ext cx="121775" cy="35725"/>
            </a:xfrm>
            <a:custGeom>
              <a:avLst/>
              <a:gdLst/>
              <a:ahLst/>
              <a:cxnLst/>
              <a:rect l="l" t="t" r="r" b="b"/>
              <a:pathLst>
                <a:path w="4871" h="1429" extrusionOk="0">
                  <a:moveTo>
                    <a:pt x="866" y="1"/>
                  </a:moveTo>
                  <a:cubicBezTo>
                    <a:pt x="577" y="1"/>
                    <a:pt x="289" y="9"/>
                    <a:pt x="0" y="26"/>
                  </a:cubicBezTo>
                  <a:lnTo>
                    <a:pt x="0" y="231"/>
                  </a:lnTo>
                  <a:cubicBezTo>
                    <a:pt x="0" y="346"/>
                    <a:pt x="23" y="437"/>
                    <a:pt x="46" y="529"/>
                  </a:cubicBezTo>
                  <a:lnTo>
                    <a:pt x="114" y="666"/>
                  </a:lnTo>
                  <a:cubicBezTo>
                    <a:pt x="160" y="757"/>
                    <a:pt x="206" y="872"/>
                    <a:pt x="252" y="963"/>
                  </a:cubicBezTo>
                  <a:cubicBezTo>
                    <a:pt x="274" y="1055"/>
                    <a:pt x="343" y="1146"/>
                    <a:pt x="389" y="1238"/>
                  </a:cubicBezTo>
                  <a:cubicBezTo>
                    <a:pt x="480" y="1329"/>
                    <a:pt x="572" y="1375"/>
                    <a:pt x="686" y="1420"/>
                  </a:cubicBezTo>
                  <a:cubicBezTo>
                    <a:pt x="724" y="1426"/>
                    <a:pt x="763" y="1429"/>
                    <a:pt x="803" y="1429"/>
                  </a:cubicBezTo>
                  <a:cubicBezTo>
                    <a:pt x="931" y="1429"/>
                    <a:pt x="1067" y="1399"/>
                    <a:pt x="1189" y="1329"/>
                  </a:cubicBezTo>
                  <a:cubicBezTo>
                    <a:pt x="1514" y="895"/>
                    <a:pt x="1920" y="807"/>
                    <a:pt x="2344" y="807"/>
                  </a:cubicBezTo>
                  <a:cubicBezTo>
                    <a:pt x="2635" y="807"/>
                    <a:pt x="2935" y="849"/>
                    <a:pt x="3224" y="849"/>
                  </a:cubicBezTo>
                  <a:cubicBezTo>
                    <a:pt x="3534" y="862"/>
                    <a:pt x="3844" y="979"/>
                    <a:pt x="4145" y="979"/>
                  </a:cubicBezTo>
                  <a:cubicBezTo>
                    <a:pt x="4354" y="979"/>
                    <a:pt x="4559" y="922"/>
                    <a:pt x="4756" y="734"/>
                  </a:cubicBezTo>
                  <a:cubicBezTo>
                    <a:pt x="4779" y="734"/>
                    <a:pt x="4825" y="712"/>
                    <a:pt x="4848" y="666"/>
                  </a:cubicBezTo>
                  <a:cubicBezTo>
                    <a:pt x="4871" y="620"/>
                    <a:pt x="4848" y="574"/>
                    <a:pt x="4756" y="529"/>
                  </a:cubicBezTo>
                  <a:cubicBezTo>
                    <a:pt x="3482" y="173"/>
                    <a:pt x="2177" y="1"/>
                    <a:pt x="866" y="1"/>
                  </a:cubicBezTo>
                  <a:close/>
                </a:path>
              </a:pathLst>
            </a:custGeom>
            <a:solidFill>
              <a:srgbClr val="E28AA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20" name="Google Shape;12120;p117"/>
            <p:cNvSpPr/>
            <p:nvPr/>
          </p:nvSpPr>
          <p:spPr>
            <a:xfrm>
              <a:off x="3992325" y="3916225"/>
              <a:ext cx="78325" cy="52325"/>
            </a:xfrm>
            <a:custGeom>
              <a:avLst/>
              <a:gdLst/>
              <a:ahLst/>
              <a:cxnLst/>
              <a:rect l="l" t="t" r="r" b="b"/>
              <a:pathLst>
                <a:path w="3133" h="2093" extrusionOk="0">
                  <a:moveTo>
                    <a:pt x="1236" y="0"/>
                  </a:moveTo>
                  <a:cubicBezTo>
                    <a:pt x="1125" y="206"/>
                    <a:pt x="948" y="225"/>
                    <a:pt x="765" y="225"/>
                  </a:cubicBezTo>
                  <a:cubicBezTo>
                    <a:pt x="724" y="225"/>
                    <a:pt x="683" y="224"/>
                    <a:pt x="641" y="224"/>
                  </a:cubicBezTo>
                  <a:cubicBezTo>
                    <a:pt x="603" y="224"/>
                    <a:pt x="564" y="225"/>
                    <a:pt x="527" y="229"/>
                  </a:cubicBezTo>
                  <a:lnTo>
                    <a:pt x="367" y="320"/>
                  </a:lnTo>
                  <a:cubicBezTo>
                    <a:pt x="1" y="892"/>
                    <a:pt x="435" y="846"/>
                    <a:pt x="801" y="892"/>
                  </a:cubicBezTo>
                  <a:cubicBezTo>
                    <a:pt x="834" y="898"/>
                    <a:pt x="870" y="901"/>
                    <a:pt x="908" y="901"/>
                  </a:cubicBezTo>
                  <a:cubicBezTo>
                    <a:pt x="1041" y="901"/>
                    <a:pt x="1198" y="868"/>
                    <a:pt x="1334" y="868"/>
                  </a:cubicBezTo>
                  <a:cubicBezTo>
                    <a:pt x="1557" y="868"/>
                    <a:pt x="1724" y="956"/>
                    <a:pt x="1647" y="1418"/>
                  </a:cubicBezTo>
                  <a:cubicBezTo>
                    <a:pt x="1533" y="1532"/>
                    <a:pt x="1464" y="1692"/>
                    <a:pt x="1464" y="1875"/>
                  </a:cubicBezTo>
                  <a:cubicBezTo>
                    <a:pt x="1554" y="2016"/>
                    <a:pt x="1651" y="2092"/>
                    <a:pt x="1758" y="2092"/>
                  </a:cubicBezTo>
                  <a:cubicBezTo>
                    <a:pt x="1843" y="2092"/>
                    <a:pt x="1935" y="2045"/>
                    <a:pt x="2036" y="1944"/>
                  </a:cubicBezTo>
                  <a:cubicBezTo>
                    <a:pt x="2113" y="1845"/>
                    <a:pt x="2194" y="1815"/>
                    <a:pt x="2281" y="1815"/>
                  </a:cubicBezTo>
                  <a:cubicBezTo>
                    <a:pt x="2376" y="1815"/>
                    <a:pt x="2477" y="1851"/>
                    <a:pt x="2585" y="1875"/>
                  </a:cubicBezTo>
                  <a:cubicBezTo>
                    <a:pt x="2752" y="1917"/>
                    <a:pt x="2871" y="1942"/>
                    <a:pt x="2951" y="1942"/>
                  </a:cubicBezTo>
                  <a:cubicBezTo>
                    <a:pt x="3133" y="1942"/>
                    <a:pt x="3115" y="1813"/>
                    <a:pt x="3019" y="1464"/>
                  </a:cubicBezTo>
                  <a:cubicBezTo>
                    <a:pt x="2951" y="1281"/>
                    <a:pt x="2836" y="1098"/>
                    <a:pt x="3042" y="938"/>
                  </a:cubicBezTo>
                  <a:cubicBezTo>
                    <a:pt x="2493" y="549"/>
                    <a:pt x="1876" y="252"/>
                    <a:pt x="1236" y="0"/>
                  </a:cubicBezTo>
                  <a:close/>
                </a:path>
              </a:pathLst>
            </a:custGeom>
            <a:solidFill>
              <a:srgbClr val="ECA9B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21" name="Google Shape;12121;p117"/>
            <p:cNvSpPr/>
            <p:nvPr/>
          </p:nvSpPr>
          <p:spPr>
            <a:xfrm>
              <a:off x="3892300" y="3866125"/>
              <a:ext cx="13750" cy="5525"/>
            </a:xfrm>
            <a:custGeom>
              <a:avLst/>
              <a:gdLst/>
              <a:ahLst/>
              <a:cxnLst/>
              <a:rect l="l" t="t" r="r" b="b"/>
              <a:pathLst>
                <a:path w="550" h="221" extrusionOk="0">
                  <a:moveTo>
                    <a:pt x="126" y="1"/>
                  </a:moveTo>
                  <a:cubicBezTo>
                    <a:pt x="84" y="1"/>
                    <a:pt x="42" y="5"/>
                    <a:pt x="0" y="15"/>
                  </a:cubicBezTo>
                  <a:lnTo>
                    <a:pt x="0" y="220"/>
                  </a:lnTo>
                  <a:lnTo>
                    <a:pt x="549" y="198"/>
                  </a:lnTo>
                  <a:cubicBezTo>
                    <a:pt x="440" y="70"/>
                    <a:pt x="287" y="1"/>
                    <a:pt x="126" y="1"/>
                  </a:cubicBezTo>
                  <a:close/>
                </a:path>
              </a:pathLst>
            </a:custGeom>
            <a:solidFill>
              <a:srgbClr val="EDA6B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22" name="Google Shape;12122;p117"/>
            <p:cNvSpPr/>
            <p:nvPr/>
          </p:nvSpPr>
          <p:spPr>
            <a:xfrm>
              <a:off x="4362200" y="4197475"/>
              <a:ext cx="5750" cy="6300"/>
            </a:xfrm>
            <a:custGeom>
              <a:avLst/>
              <a:gdLst/>
              <a:ahLst/>
              <a:cxnLst/>
              <a:rect l="l" t="t" r="r" b="b"/>
              <a:pathLst>
                <a:path w="230" h="252" extrusionOk="0">
                  <a:moveTo>
                    <a:pt x="1" y="0"/>
                  </a:moveTo>
                  <a:lnTo>
                    <a:pt x="229" y="252"/>
                  </a:lnTo>
                  <a:cubicBezTo>
                    <a:pt x="229" y="138"/>
                    <a:pt x="138" y="23"/>
                    <a:pt x="1" y="0"/>
                  </a:cubicBezTo>
                  <a:close/>
                </a:path>
              </a:pathLst>
            </a:custGeom>
            <a:solidFill>
              <a:srgbClr val="B83A6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23" name="Google Shape;12123;p117"/>
            <p:cNvSpPr/>
            <p:nvPr/>
          </p:nvSpPr>
          <p:spPr>
            <a:xfrm>
              <a:off x="3302900" y="3903075"/>
              <a:ext cx="199550" cy="108625"/>
            </a:xfrm>
            <a:custGeom>
              <a:avLst/>
              <a:gdLst/>
              <a:ahLst/>
              <a:cxnLst/>
              <a:rect l="l" t="t" r="r" b="b"/>
              <a:pathLst>
                <a:path w="7982" h="4345" extrusionOk="0">
                  <a:moveTo>
                    <a:pt x="6541" y="0"/>
                  </a:moveTo>
                  <a:cubicBezTo>
                    <a:pt x="6289" y="526"/>
                    <a:pt x="5809" y="618"/>
                    <a:pt x="5306" y="755"/>
                  </a:cubicBezTo>
                  <a:cubicBezTo>
                    <a:pt x="4117" y="1029"/>
                    <a:pt x="2973" y="1601"/>
                    <a:pt x="2013" y="2378"/>
                  </a:cubicBezTo>
                  <a:cubicBezTo>
                    <a:pt x="1830" y="2607"/>
                    <a:pt x="1556" y="2721"/>
                    <a:pt x="1281" y="2767"/>
                  </a:cubicBezTo>
                  <a:cubicBezTo>
                    <a:pt x="915" y="3087"/>
                    <a:pt x="550" y="3384"/>
                    <a:pt x="207" y="3727"/>
                  </a:cubicBezTo>
                  <a:cubicBezTo>
                    <a:pt x="1" y="3933"/>
                    <a:pt x="92" y="4093"/>
                    <a:pt x="527" y="4253"/>
                  </a:cubicBezTo>
                  <a:cubicBezTo>
                    <a:pt x="572" y="4314"/>
                    <a:pt x="649" y="4345"/>
                    <a:pt x="722" y="4345"/>
                  </a:cubicBezTo>
                  <a:cubicBezTo>
                    <a:pt x="758" y="4345"/>
                    <a:pt x="794" y="4337"/>
                    <a:pt x="824" y="4322"/>
                  </a:cubicBezTo>
                  <a:cubicBezTo>
                    <a:pt x="984" y="4253"/>
                    <a:pt x="1121" y="4162"/>
                    <a:pt x="1258" y="4070"/>
                  </a:cubicBezTo>
                  <a:cubicBezTo>
                    <a:pt x="2265" y="3407"/>
                    <a:pt x="3431" y="3041"/>
                    <a:pt x="4437" y="2401"/>
                  </a:cubicBezTo>
                  <a:cubicBezTo>
                    <a:pt x="5535" y="1669"/>
                    <a:pt x="6952" y="1464"/>
                    <a:pt x="7958" y="526"/>
                  </a:cubicBezTo>
                  <a:cubicBezTo>
                    <a:pt x="7981" y="320"/>
                    <a:pt x="7913" y="137"/>
                    <a:pt x="7775" y="0"/>
                  </a:cubicBezTo>
                  <a:close/>
                </a:path>
              </a:pathLst>
            </a:custGeom>
            <a:solidFill>
              <a:srgbClr val="F0ABB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24" name="Google Shape;12124;p117"/>
            <p:cNvSpPr/>
            <p:nvPr/>
          </p:nvSpPr>
          <p:spPr>
            <a:xfrm>
              <a:off x="3164175" y="4048800"/>
              <a:ext cx="114750" cy="117550"/>
            </a:xfrm>
            <a:custGeom>
              <a:avLst/>
              <a:gdLst/>
              <a:ahLst/>
              <a:cxnLst/>
              <a:rect l="l" t="t" r="r" b="b"/>
              <a:pathLst>
                <a:path w="4590" h="4702" extrusionOk="0">
                  <a:moveTo>
                    <a:pt x="4280" y="1"/>
                  </a:moveTo>
                  <a:cubicBezTo>
                    <a:pt x="4217" y="1"/>
                    <a:pt x="4152" y="28"/>
                    <a:pt x="4086" y="94"/>
                  </a:cubicBezTo>
                  <a:cubicBezTo>
                    <a:pt x="3515" y="665"/>
                    <a:pt x="2737" y="1031"/>
                    <a:pt x="2303" y="1763"/>
                  </a:cubicBezTo>
                  <a:cubicBezTo>
                    <a:pt x="2074" y="2174"/>
                    <a:pt x="1731" y="2495"/>
                    <a:pt x="1319" y="2700"/>
                  </a:cubicBezTo>
                  <a:cubicBezTo>
                    <a:pt x="1182" y="2700"/>
                    <a:pt x="1091" y="2815"/>
                    <a:pt x="1068" y="2952"/>
                  </a:cubicBezTo>
                  <a:cubicBezTo>
                    <a:pt x="1068" y="3203"/>
                    <a:pt x="954" y="3432"/>
                    <a:pt x="725" y="3569"/>
                  </a:cubicBezTo>
                  <a:cubicBezTo>
                    <a:pt x="405" y="3775"/>
                    <a:pt x="176" y="4072"/>
                    <a:pt x="39" y="4438"/>
                  </a:cubicBezTo>
                  <a:cubicBezTo>
                    <a:pt x="1" y="4609"/>
                    <a:pt x="42" y="4701"/>
                    <a:pt x="188" y="4701"/>
                  </a:cubicBezTo>
                  <a:cubicBezTo>
                    <a:pt x="218" y="4701"/>
                    <a:pt x="252" y="4698"/>
                    <a:pt x="290" y="4690"/>
                  </a:cubicBezTo>
                  <a:cubicBezTo>
                    <a:pt x="1571" y="3203"/>
                    <a:pt x="2760" y="1649"/>
                    <a:pt x="4384" y="505"/>
                  </a:cubicBezTo>
                  <a:cubicBezTo>
                    <a:pt x="4452" y="414"/>
                    <a:pt x="4521" y="322"/>
                    <a:pt x="4589" y="208"/>
                  </a:cubicBezTo>
                  <a:cubicBezTo>
                    <a:pt x="4501" y="90"/>
                    <a:pt x="4394" y="1"/>
                    <a:pt x="4280" y="1"/>
                  </a:cubicBezTo>
                  <a:close/>
                </a:path>
              </a:pathLst>
            </a:custGeom>
            <a:solidFill>
              <a:srgbClr val="E385A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25" name="Google Shape;12125;p117"/>
            <p:cNvSpPr/>
            <p:nvPr/>
          </p:nvSpPr>
          <p:spPr>
            <a:xfrm>
              <a:off x="3286900" y="4009975"/>
              <a:ext cx="37750" cy="32025"/>
            </a:xfrm>
            <a:custGeom>
              <a:avLst/>
              <a:gdLst/>
              <a:ahLst/>
              <a:cxnLst/>
              <a:rect l="l" t="t" r="r" b="b"/>
              <a:pathLst>
                <a:path w="1510" h="1281" extrusionOk="0">
                  <a:moveTo>
                    <a:pt x="1167" y="0"/>
                  </a:moveTo>
                  <a:cubicBezTo>
                    <a:pt x="984" y="458"/>
                    <a:pt x="435" y="503"/>
                    <a:pt x="161" y="869"/>
                  </a:cubicBezTo>
                  <a:cubicBezTo>
                    <a:pt x="46" y="1029"/>
                    <a:pt x="1" y="1144"/>
                    <a:pt x="183" y="1281"/>
                  </a:cubicBezTo>
                  <a:cubicBezTo>
                    <a:pt x="687" y="1075"/>
                    <a:pt x="1121" y="732"/>
                    <a:pt x="1441" y="297"/>
                  </a:cubicBezTo>
                  <a:cubicBezTo>
                    <a:pt x="1464" y="297"/>
                    <a:pt x="1487" y="275"/>
                    <a:pt x="1487" y="183"/>
                  </a:cubicBezTo>
                  <a:cubicBezTo>
                    <a:pt x="1510" y="115"/>
                    <a:pt x="1464" y="46"/>
                    <a:pt x="1418" y="0"/>
                  </a:cubicBezTo>
                  <a:close/>
                </a:path>
              </a:pathLst>
            </a:custGeom>
            <a:solidFill>
              <a:srgbClr val="DF7E9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26" name="Google Shape;12126;p117"/>
            <p:cNvSpPr/>
            <p:nvPr/>
          </p:nvSpPr>
          <p:spPr>
            <a:xfrm>
              <a:off x="3172000" y="4105950"/>
              <a:ext cx="25175" cy="16650"/>
            </a:xfrm>
            <a:custGeom>
              <a:avLst/>
              <a:gdLst/>
              <a:ahLst/>
              <a:cxnLst/>
              <a:rect l="l" t="t" r="r" b="b"/>
              <a:pathLst>
                <a:path w="1007" h="666" extrusionOk="0">
                  <a:moveTo>
                    <a:pt x="708" y="1"/>
                  </a:moveTo>
                  <a:cubicBezTo>
                    <a:pt x="649" y="1"/>
                    <a:pt x="571" y="20"/>
                    <a:pt x="458" y="49"/>
                  </a:cubicBezTo>
                  <a:lnTo>
                    <a:pt x="0" y="163"/>
                  </a:lnTo>
                  <a:lnTo>
                    <a:pt x="0" y="414"/>
                  </a:lnTo>
                  <a:lnTo>
                    <a:pt x="755" y="666"/>
                  </a:lnTo>
                  <a:lnTo>
                    <a:pt x="1006" y="414"/>
                  </a:lnTo>
                  <a:cubicBezTo>
                    <a:pt x="880" y="98"/>
                    <a:pt x="841" y="1"/>
                    <a:pt x="708" y="1"/>
                  </a:cubicBezTo>
                  <a:close/>
                </a:path>
              </a:pathLst>
            </a:custGeom>
            <a:solidFill>
              <a:srgbClr val="F0B0C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27" name="Google Shape;12127;p117"/>
            <p:cNvSpPr/>
            <p:nvPr/>
          </p:nvSpPr>
          <p:spPr>
            <a:xfrm>
              <a:off x="3070250" y="4174750"/>
              <a:ext cx="67475" cy="114775"/>
            </a:xfrm>
            <a:custGeom>
              <a:avLst/>
              <a:gdLst/>
              <a:ahLst/>
              <a:cxnLst/>
              <a:rect l="l" t="t" r="r" b="b"/>
              <a:pathLst>
                <a:path w="2699" h="4591" extrusionOk="0">
                  <a:moveTo>
                    <a:pt x="2343" y="0"/>
                  </a:moveTo>
                  <a:cubicBezTo>
                    <a:pt x="2215" y="0"/>
                    <a:pt x="2110" y="129"/>
                    <a:pt x="2058" y="338"/>
                  </a:cubicBezTo>
                  <a:cubicBezTo>
                    <a:pt x="2012" y="544"/>
                    <a:pt x="1898" y="727"/>
                    <a:pt x="1967" y="932"/>
                  </a:cubicBezTo>
                  <a:cubicBezTo>
                    <a:pt x="1989" y="1047"/>
                    <a:pt x="2035" y="1252"/>
                    <a:pt x="1898" y="1252"/>
                  </a:cubicBezTo>
                  <a:cubicBezTo>
                    <a:pt x="1166" y="1321"/>
                    <a:pt x="1029" y="2053"/>
                    <a:pt x="549" y="2419"/>
                  </a:cubicBezTo>
                  <a:cubicBezTo>
                    <a:pt x="572" y="3059"/>
                    <a:pt x="480" y="3676"/>
                    <a:pt x="46" y="4179"/>
                  </a:cubicBezTo>
                  <a:cubicBezTo>
                    <a:pt x="0" y="4568"/>
                    <a:pt x="274" y="4568"/>
                    <a:pt x="549" y="4591"/>
                  </a:cubicBezTo>
                  <a:cubicBezTo>
                    <a:pt x="1486" y="3516"/>
                    <a:pt x="2378" y="2419"/>
                    <a:pt x="2561" y="909"/>
                  </a:cubicBezTo>
                  <a:cubicBezTo>
                    <a:pt x="2584" y="749"/>
                    <a:pt x="2607" y="589"/>
                    <a:pt x="2653" y="429"/>
                  </a:cubicBezTo>
                  <a:cubicBezTo>
                    <a:pt x="2698" y="269"/>
                    <a:pt x="2630" y="86"/>
                    <a:pt x="2470" y="41"/>
                  </a:cubicBezTo>
                  <a:cubicBezTo>
                    <a:pt x="2426" y="13"/>
                    <a:pt x="2383" y="0"/>
                    <a:pt x="2343" y="0"/>
                  </a:cubicBezTo>
                  <a:close/>
                </a:path>
              </a:pathLst>
            </a:custGeom>
            <a:solidFill>
              <a:srgbClr val="F0ADB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28" name="Google Shape;12128;p117"/>
            <p:cNvSpPr/>
            <p:nvPr/>
          </p:nvSpPr>
          <p:spPr>
            <a:xfrm>
              <a:off x="3079950" y="4160325"/>
              <a:ext cx="91500" cy="137775"/>
            </a:xfrm>
            <a:custGeom>
              <a:avLst/>
              <a:gdLst/>
              <a:ahLst/>
              <a:cxnLst/>
              <a:rect l="l" t="t" r="r" b="b"/>
              <a:pathLst>
                <a:path w="3660" h="5511" extrusionOk="0">
                  <a:moveTo>
                    <a:pt x="3019" y="0"/>
                  </a:moveTo>
                  <a:cubicBezTo>
                    <a:pt x="2928" y="23"/>
                    <a:pt x="2836" y="69"/>
                    <a:pt x="2745" y="137"/>
                  </a:cubicBezTo>
                  <a:lnTo>
                    <a:pt x="2676" y="252"/>
                  </a:lnTo>
                  <a:cubicBezTo>
                    <a:pt x="2653" y="732"/>
                    <a:pt x="2745" y="1235"/>
                    <a:pt x="2173" y="1509"/>
                  </a:cubicBezTo>
                  <a:cubicBezTo>
                    <a:pt x="1624" y="2744"/>
                    <a:pt x="961" y="3910"/>
                    <a:pt x="161" y="5008"/>
                  </a:cubicBezTo>
                  <a:cubicBezTo>
                    <a:pt x="24" y="5305"/>
                    <a:pt x="1" y="5511"/>
                    <a:pt x="412" y="5511"/>
                  </a:cubicBezTo>
                  <a:cubicBezTo>
                    <a:pt x="1190" y="4208"/>
                    <a:pt x="1990" y="2904"/>
                    <a:pt x="2768" y="1601"/>
                  </a:cubicBezTo>
                  <a:cubicBezTo>
                    <a:pt x="3042" y="1143"/>
                    <a:pt x="3362" y="686"/>
                    <a:pt x="3659" y="252"/>
                  </a:cubicBezTo>
                  <a:lnTo>
                    <a:pt x="3408" y="0"/>
                  </a:lnTo>
                  <a:close/>
                </a:path>
              </a:pathLst>
            </a:custGeom>
            <a:solidFill>
              <a:srgbClr val="E793A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29" name="Google Shape;12129;p117"/>
            <p:cNvSpPr/>
            <p:nvPr/>
          </p:nvSpPr>
          <p:spPr>
            <a:xfrm>
              <a:off x="3135400" y="4151300"/>
              <a:ext cx="24050" cy="15325"/>
            </a:xfrm>
            <a:custGeom>
              <a:avLst/>
              <a:gdLst/>
              <a:ahLst/>
              <a:cxnLst/>
              <a:rect l="l" t="t" r="r" b="b"/>
              <a:pathLst>
                <a:path w="962" h="613" extrusionOk="0">
                  <a:moveTo>
                    <a:pt x="510" y="1"/>
                  </a:moveTo>
                  <a:cubicBezTo>
                    <a:pt x="325" y="1"/>
                    <a:pt x="148" y="103"/>
                    <a:pt x="69" y="293"/>
                  </a:cubicBezTo>
                  <a:cubicBezTo>
                    <a:pt x="1" y="544"/>
                    <a:pt x="275" y="567"/>
                    <a:pt x="458" y="613"/>
                  </a:cubicBezTo>
                  <a:cubicBezTo>
                    <a:pt x="595" y="453"/>
                    <a:pt x="824" y="498"/>
                    <a:pt x="961" y="361"/>
                  </a:cubicBezTo>
                  <a:cubicBezTo>
                    <a:pt x="893" y="247"/>
                    <a:pt x="847" y="132"/>
                    <a:pt x="755" y="64"/>
                  </a:cubicBezTo>
                  <a:cubicBezTo>
                    <a:pt x="678" y="21"/>
                    <a:pt x="593" y="1"/>
                    <a:pt x="510" y="1"/>
                  </a:cubicBezTo>
                  <a:close/>
                </a:path>
              </a:pathLst>
            </a:custGeom>
            <a:solidFill>
              <a:srgbClr val="F0ADB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30" name="Google Shape;12130;p117"/>
            <p:cNvSpPr/>
            <p:nvPr/>
          </p:nvSpPr>
          <p:spPr>
            <a:xfrm>
              <a:off x="3626475" y="3858525"/>
              <a:ext cx="153225" cy="29125"/>
            </a:xfrm>
            <a:custGeom>
              <a:avLst/>
              <a:gdLst/>
              <a:ahLst/>
              <a:cxnLst/>
              <a:rect l="l" t="t" r="r" b="b"/>
              <a:pathLst>
                <a:path w="6129" h="1165" extrusionOk="0">
                  <a:moveTo>
                    <a:pt x="3980" y="0"/>
                  </a:moveTo>
                  <a:cubicBezTo>
                    <a:pt x="2788" y="0"/>
                    <a:pt x="1609" y="299"/>
                    <a:pt x="412" y="319"/>
                  </a:cubicBezTo>
                  <a:cubicBezTo>
                    <a:pt x="320" y="342"/>
                    <a:pt x="206" y="456"/>
                    <a:pt x="115" y="524"/>
                  </a:cubicBezTo>
                  <a:cubicBezTo>
                    <a:pt x="0" y="845"/>
                    <a:pt x="160" y="1028"/>
                    <a:pt x="412" y="1165"/>
                  </a:cubicBezTo>
                  <a:cubicBezTo>
                    <a:pt x="1063" y="1073"/>
                    <a:pt x="1713" y="1042"/>
                    <a:pt x="2365" y="1042"/>
                  </a:cubicBezTo>
                  <a:cubicBezTo>
                    <a:pt x="3500" y="1042"/>
                    <a:pt x="4638" y="1136"/>
                    <a:pt x="5786" y="1165"/>
                  </a:cubicBezTo>
                  <a:cubicBezTo>
                    <a:pt x="6083" y="936"/>
                    <a:pt x="5717" y="456"/>
                    <a:pt x="6129" y="273"/>
                  </a:cubicBezTo>
                  <a:lnTo>
                    <a:pt x="5877" y="21"/>
                  </a:lnTo>
                  <a:cubicBezTo>
                    <a:pt x="5572" y="21"/>
                    <a:pt x="5267" y="42"/>
                    <a:pt x="4962" y="42"/>
                  </a:cubicBezTo>
                  <a:cubicBezTo>
                    <a:pt x="4810" y="42"/>
                    <a:pt x="4657" y="37"/>
                    <a:pt x="4505" y="21"/>
                  </a:cubicBezTo>
                  <a:cubicBezTo>
                    <a:pt x="4330" y="7"/>
                    <a:pt x="4155" y="0"/>
                    <a:pt x="3980" y="0"/>
                  </a:cubicBezTo>
                  <a:close/>
                </a:path>
              </a:pathLst>
            </a:custGeom>
            <a:solidFill>
              <a:srgbClr val="EB9C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31" name="Google Shape;12131;p117"/>
            <p:cNvSpPr/>
            <p:nvPr/>
          </p:nvSpPr>
          <p:spPr>
            <a:xfrm>
              <a:off x="3497850" y="3871575"/>
              <a:ext cx="137800" cy="46375"/>
            </a:xfrm>
            <a:custGeom>
              <a:avLst/>
              <a:gdLst/>
              <a:ahLst/>
              <a:cxnLst/>
              <a:rect l="l" t="t" r="r" b="b"/>
              <a:pathLst>
                <a:path w="5512" h="1855" extrusionOk="0">
                  <a:moveTo>
                    <a:pt x="3864" y="0"/>
                  </a:moveTo>
                  <a:cubicBezTo>
                    <a:pt x="3238" y="0"/>
                    <a:pt x="2618" y="40"/>
                    <a:pt x="2013" y="277"/>
                  </a:cubicBezTo>
                  <a:cubicBezTo>
                    <a:pt x="1441" y="551"/>
                    <a:pt x="961" y="1031"/>
                    <a:pt x="252" y="1031"/>
                  </a:cubicBezTo>
                  <a:lnTo>
                    <a:pt x="0" y="1260"/>
                  </a:lnTo>
                  <a:lnTo>
                    <a:pt x="0" y="1763"/>
                  </a:lnTo>
                  <a:cubicBezTo>
                    <a:pt x="61" y="1824"/>
                    <a:pt x="143" y="1855"/>
                    <a:pt x="224" y="1855"/>
                  </a:cubicBezTo>
                  <a:cubicBezTo>
                    <a:pt x="265" y="1855"/>
                    <a:pt x="305" y="1847"/>
                    <a:pt x="343" y="1832"/>
                  </a:cubicBezTo>
                  <a:cubicBezTo>
                    <a:pt x="984" y="1512"/>
                    <a:pt x="1670" y="1557"/>
                    <a:pt x="2333" y="1512"/>
                  </a:cubicBezTo>
                  <a:cubicBezTo>
                    <a:pt x="3179" y="1352"/>
                    <a:pt x="4002" y="917"/>
                    <a:pt x="4894" y="871"/>
                  </a:cubicBezTo>
                  <a:cubicBezTo>
                    <a:pt x="4925" y="877"/>
                    <a:pt x="4956" y="879"/>
                    <a:pt x="4987" y="879"/>
                  </a:cubicBezTo>
                  <a:cubicBezTo>
                    <a:pt x="5224" y="879"/>
                    <a:pt x="5430" y="728"/>
                    <a:pt x="5511" y="506"/>
                  </a:cubicBezTo>
                  <a:lnTo>
                    <a:pt x="5260" y="2"/>
                  </a:lnTo>
                  <a:cubicBezTo>
                    <a:pt x="5116" y="8"/>
                    <a:pt x="4973" y="11"/>
                    <a:pt x="4829" y="11"/>
                  </a:cubicBezTo>
                  <a:cubicBezTo>
                    <a:pt x="4507" y="11"/>
                    <a:pt x="4185" y="0"/>
                    <a:pt x="3864" y="0"/>
                  </a:cubicBezTo>
                  <a:close/>
                </a:path>
              </a:pathLst>
            </a:custGeom>
            <a:solidFill>
              <a:srgbClr val="EEA7B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32" name="Google Shape;12132;p117"/>
            <p:cNvSpPr/>
            <p:nvPr/>
          </p:nvSpPr>
          <p:spPr>
            <a:xfrm>
              <a:off x="3057100" y="4278650"/>
              <a:ext cx="33750" cy="51475"/>
            </a:xfrm>
            <a:custGeom>
              <a:avLst/>
              <a:gdLst/>
              <a:ahLst/>
              <a:cxnLst/>
              <a:rect l="l" t="t" r="r" b="b"/>
              <a:pathLst>
                <a:path w="1350" h="2059" extrusionOk="0">
                  <a:moveTo>
                    <a:pt x="572" y="1"/>
                  </a:moveTo>
                  <a:cubicBezTo>
                    <a:pt x="0" y="252"/>
                    <a:pt x="69" y="778"/>
                    <a:pt x="69" y="1258"/>
                  </a:cubicBezTo>
                  <a:cubicBezTo>
                    <a:pt x="297" y="1350"/>
                    <a:pt x="480" y="1533"/>
                    <a:pt x="572" y="1761"/>
                  </a:cubicBezTo>
                  <a:cubicBezTo>
                    <a:pt x="663" y="1876"/>
                    <a:pt x="686" y="2036"/>
                    <a:pt x="846" y="2059"/>
                  </a:cubicBezTo>
                  <a:cubicBezTo>
                    <a:pt x="1006" y="1921"/>
                    <a:pt x="1098" y="1716"/>
                    <a:pt x="1075" y="1510"/>
                  </a:cubicBezTo>
                  <a:cubicBezTo>
                    <a:pt x="1029" y="1441"/>
                    <a:pt x="846" y="1304"/>
                    <a:pt x="1121" y="1304"/>
                  </a:cubicBezTo>
                  <a:cubicBezTo>
                    <a:pt x="1258" y="1167"/>
                    <a:pt x="1349" y="984"/>
                    <a:pt x="1326" y="778"/>
                  </a:cubicBezTo>
                  <a:cubicBezTo>
                    <a:pt x="1143" y="664"/>
                    <a:pt x="1052" y="481"/>
                    <a:pt x="1075" y="275"/>
                  </a:cubicBezTo>
                  <a:lnTo>
                    <a:pt x="1075" y="275"/>
                  </a:lnTo>
                  <a:cubicBezTo>
                    <a:pt x="1057" y="277"/>
                    <a:pt x="1040" y="278"/>
                    <a:pt x="1023" y="278"/>
                  </a:cubicBezTo>
                  <a:cubicBezTo>
                    <a:pt x="838" y="278"/>
                    <a:pt x="676" y="168"/>
                    <a:pt x="572" y="1"/>
                  </a:cubicBezTo>
                  <a:close/>
                </a:path>
              </a:pathLst>
            </a:custGeom>
            <a:solidFill>
              <a:srgbClr val="EC9E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33" name="Google Shape;12133;p117"/>
            <p:cNvSpPr/>
            <p:nvPr/>
          </p:nvSpPr>
          <p:spPr>
            <a:xfrm>
              <a:off x="3052525" y="4310675"/>
              <a:ext cx="6300" cy="6300"/>
            </a:xfrm>
            <a:custGeom>
              <a:avLst/>
              <a:gdLst/>
              <a:ahLst/>
              <a:cxnLst/>
              <a:rect l="l" t="t" r="r" b="b"/>
              <a:pathLst>
                <a:path w="252" h="252" extrusionOk="0">
                  <a:moveTo>
                    <a:pt x="252" y="0"/>
                  </a:moveTo>
                  <a:lnTo>
                    <a:pt x="0" y="252"/>
                  </a:lnTo>
                  <a:close/>
                </a:path>
              </a:pathLst>
            </a:custGeom>
            <a:solidFill>
              <a:srgbClr val="EC9E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34" name="Google Shape;12134;p117"/>
            <p:cNvSpPr/>
            <p:nvPr/>
          </p:nvSpPr>
          <p:spPr>
            <a:xfrm>
              <a:off x="4160975" y="5094775"/>
              <a:ext cx="115500" cy="100025"/>
            </a:xfrm>
            <a:custGeom>
              <a:avLst/>
              <a:gdLst/>
              <a:ahLst/>
              <a:cxnLst/>
              <a:rect l="l" t="t" r="r" b="b"/>
              <a:pathLst>
                <a:path w="4620" h="4001" extrusionOk="0">
                  <a:moveTo>
                    <a:pt x="4391" y="0"/>
                  </a:moveTo>
                  <a:cubicBezTo>
                    <a:pt x="4370" y="0"/>
                    <a:pt x="4347" y="3"/>
                    <a:pt x="4322" y="9"/>
                  </a:cubicBezTo>
                  <a:cubicBezTo>
                    <a:pt x="4139" y="55"/>
                    <a:pt x="3957" y="169"/>
                    <a:pt x="3819" y="329"/>
                  </a:cubicBezTo>
                  <a:cubicBezTo>
                    <a:pt x="3408" y="695"/>
                    <a:pt x="3065" y="1175"/>
                    <a:pt x="2539" y="1473"/>
                  </a:cubicBezTo>
                  <a:cubicBezTo>
                    <a:pt x="2150" y="1770"/>
                    <a:pt x="1761" y="2067"/>
                    <a:pt x="1350" y="2319"/>
                  </a:cubicBezTo>
                  <a:cubicBezTo>
                    <a:pt x="1144" y="2433"/>
                    <a:pt x="984" y="2570"/>
                    <a:pt x="847" y="2753"/>
                  </a:cubicBezTo>
                  <a:cubicBezTo>
                    <a:pt x="732" y="2890"/>
                    <a:pt x="595" y="2982"/>
                    <a:pt x="435" y="3073"/>
                  </a:cubicBezTo>
                  <a:cubicBezTo>
                    <a:pt x="115" y="3302"/>
                    <a:pt x="1" y="3622"/>
                    <a:pt x="275" y="3896"/>
                  </a:cubicBezTo>
                  <a:cubicBezTo>
                    <a:pt x="356" y="3971"/>
                    <a:pt x="432" y="4000"/>
                    <a:pt x="505" y="4000"/>
                  </a:cubicBezTo>
                  <a:cubicBezTo>
                    <a:pt x="699" y="4000"/>
                    <a:pt x="870" y="3797"/>
                    <a:pt x="1052" y="3713"/>
                  </a:cubicBezTo>
                  <a:cubicBezTo>
                    <a:pt x="1167" y="3553"/>
                    <a:pt x="1418" y="3599"/>
                    <a:pt x="1533" y="3462"/>
                  </a:cubicBezTo>
                  <a:cubicBezTo>
                    <a:pt x="1624" y="3073"/>
                    <a:pt x="2059" y="3142"/>
                    <a:pt x="2287" y="2959"/>
                  </a:cubicBezTo>
                  <a:cubicBezTo>
                    <a:pt x="2424" y="2799"/>
                    <a:pt x="2653" y="2890"/>
                    <a:pt x="2767" y="2707"/>
                  </a:cubicBezTo>
                  <a:cubicBezTo>
                    <a:pt x="2973" y="2433"/>
                    <a:pt x="3179" y="2204"/>
                    <a:pt x="3431" y="1976"/>
                  </a:cubicBezTo>
                  <a:cubicBezTo>
                    <a:pt x="3979" y="1518"/>
                    <a:pt x="4185" y="832"/>
                    <a:pt x="4597" y="261"/>
                  </a:cubicBezTo>
                  <a:cubicBezTo>
                    <a:pt x="4620" y="192"/>
                    <a:pt x="4597" y="101"/>
                    <a:pt x="4551" y="55"/>
                  </a:cubicBezTo>
                  <a:cubicBezTo>
                    <a:pt x="4501" y="21"/>
                    <a:pt x="4451" y="0"/>
                    <a:pt x="4391" y="0"/>
                  </a:cubicBezTo>
                  <a:close/>
                </a:path>
              </a:pathLst>
            </a:custGeom>
            <a:solidFill>
              <a:srgbClr val="CB507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35" name="Google Shape;12135;p117"/>
            <p:cNvSpPr/>
            <p:nvPr/>
          </p:nvSpPr>
          <p:spPr>
            <a:xfrm>
              <a:off x="4322750" y="4886325"/>
              <a:ext cx="92075" cy="145075"/>
            </a:xfrm>
            <a:custGeom>
              <a:avLst/>
              <a:gdLst/>
              <a:ahLst/>
              <a:cxnLst/>
              <a:rect l="l" t="t" r="r" b="b"/>
              <a:pathLst>
                <a:path w="3683" h="5803" extrusionOk="0">
                  <a:moveTo>
                    <a:pt x="3591" y="1"/>
                  </a:moveTo>
                  <a:cubicBezTo>
                    <a:pt x="2150" y="641"/>
                    <a:pt x="2219" y="2242"/>
                    <a:pt x="1441" y="3316"/>
                  </a:cubicBezTo>
                  <a:cubicBezTo>
                    <a:pt x="1383" y="3521"/>
                    <a:pt x="1287" y="3632"/>
                    <a:pt x="1148" y="3632"/>
                  </a:cubicBezTo>
                  <a:cubicBezTo>
                    <a:pt x="1070" y="3632"/>
                    <a:pt x="977" y="3597"/>
                    <a:pt x="870" y="3522"/>
                  </a:cubicBezTo>
                  <a:cubicBezTo>
                    <a:pt x="824" y="3499"/>
                    <a:pt x="773" y="3488"/>
                    <a:pt x="718" y="3488"/>
                  </a:cubicBezTo>
                  <a:cubicBezTo>
                    <a:pt x="664" y="3488"/>
                    <a:pt x="607" y="3499"/>
                    <a:pt x="550" y="3522"/>
                  </a:cubicBezTo>
                  <a:cubicBezTo>
                    <a:pt x="390" y="3682"/>
                    <a:pt x="298" y="3865"/>
                    <a:pt x="252" y="4094"/>
                  </a:cubicBezTo>
                  <a:cubicBezTo>
                    <a:pt x="207" y="4254"/>
                    <a:pt x="230" y="4414"/>
                    <a:pt x="344" y="4551"/>
                  </a:cubicBezTo>
                  <a:lnTo>
                    <a:pt x="344" y="4803"/>
                  </a:lnTo>
                  <a:cubicBezTo>
                    <a:pt x="207" y="5146"/>
                    <a:pt x="1" y="5603"/>
                    <a:pt x="412" y="5763"/>
                  </a:cubicBezTo>
                  <a:cubicBezTo>
                    <a:pt x="470" y="5790"/>
                    <a:pt x="521" y="5802"/>
                    <a:pt x="567" y="5802"/>
                  </a:cubicBezTo>
                  <a:cubicBezTo>
                    <a:pt x="830" y="5802"/>
                    <a:pt x="920" y="5406"/>
                    <a:pt x="1076" y="5191"/>
                  </a:cubicBezTo>
                  <a:cubicBezTo>
                    <a:pt x="1167" y="5077"/>
                    <a:pt x="1236" y="4917"/>
                    <a:pt x="1327" y="4780"/>
                  </a:cubicBezTo>
                  <a:cubicBezTo>
                    <a:pt x="2059" y="4025"/>
                    <a:pt x="2631" y="3111"/>
                    <a:pt x="2996" y="2104"/>
                  </a:cubicBezTo>
                  <a:cubicBezTo>
                    <a:pt x="3019" y="2082"/>
                    <a:pt x="3065" y="2059"/>
                    <a:pt x="3088" y="2013"/>
                  </a:cubicBezTo>
                  <a:cubicBezTo>
                    <a:pt x="3156" y="1761"/>
                    <a:pt x="3271" y="1487"/>
                    <a:pt x="3385" y="1236"/>
                  </a:cubicBezTo>
                  <a:cubicBezTo>
                    <a:pt x="3522" y="938"/>
                    <a:pt x="3591" y="618"/>
                    <a:pt x="3614" y="298"/>
                  </a:cubicBezTo>
                  <a:cubicBezTo>
                    <a:pt x="3637" y="298"/>
                    <a:pt x="3660" y="275"/>
                    <a:pt x="3660" y="207"/>
                  </a:cubicBezTo>
                  <a:cubicBezTo>
                    <a:pt x="3682" y="115"/>
                    <a:pt x="3660" y="46"/>
                    <a:pt x="35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36" name="Google Shape;12136;p117"/>
            <p:cNvSpPr/>
            <p:nvPr/>
          </p:nvSpPr>
          <p:spPr>
            <a:xfrm>
              <a:off x="4314175" y="5005800"/>
              <a:ext cx="41775" cy="46400"/>
            </a:xfrm>
            <a:custGeom>
              <a:avLst/>
              <a:gdLst/>
              <a:ahLst/>
              <a:cxnLst/>
              <a:rect l="l" t="t" r="r" b="b"/>
              <a:pathLst>
                <a:path w="1671" h="1856" extrusionOk="0">
                  <a:moveTo>
                    <a:pt x="664" y="1"/>
                  </a:moveTo>
                  <a:cubicBezTo>
                    <a:pt x="184" y="458"/>
                    <a:pt x="1" y="1144"/>
                    <a:pt x="161" y="1784"/>
                  </a:cubicBezTo>
                  <a:cubicBezTo>
                    <a:pt x="172" y="1833"/>
                    <a:pt x="204" y="1855"/>
                    <a:pt x="251" y="1855"/>
                  </a:cubicBezTo>
                  <a:cubicBezTo>
                    <a:pt x="493" y="1855"/>
                    <a:pt x="1143" y="1262"/>
                    <a:pt x="1487" y="573"/>
                  </a:cubicBezTo>
                  <a:cubicBezTo>
                    <a:pt x="1556" y="390"/>
                    <a:pt x="1624" y="207"/>
                    <a:pt x="1670" y="1"/>
                  </a:cubicBezTo>
                  <a:lnTo>
                    <a:pt x="1670" y="1"/>
                  </a:lnTo>
                  <a:cubicBezTo>
                    <a:pt x="1533" y="92"/>
                    <a:pt x="1396" y="207"/>
                    <a:pt x="1281" y="321"/>
                  </a:cubicBezTo>
                  <a:cubicBezTo>
                    <a:pt x="1190" y="435"/>
                    <a:pt x="1121" y="595"/>
                    <a:pt x="1007" y="733"/>
                  </a:cubicBezTo>
                  <a:cubicBezTo>
                    <a:pt x="970" y="770"/>
                    <a:pt x="917" y="807"/>
                    <a:pt x="849" y="807"/>
                  </a:cubicBezTo>
                  <a:cubicBezTo>
                    <a:pt x="834" y="807"/>
                    <a:pt x="818" y="805"/>
                    <a:pt x="801" y="801"/>
                  </a:cubicBezTo>
                  <a:cubicBezTo>
                    <a:pt x="755" y="801"/>
                    <a:pt x="687" y="687"/>
                    <a:pt x="687" y="618"/>
                  </a:cubicBezTo>
                  <a:cubicBezTo>
                    <a:pt x="664" y="412"/>
                    <a:pt x="664" y="207"/>
                    <a:pt x="664" y="1"/>
                  </a:cubicBezTo>
                  <a:close/>
                </a:path>
              </a:pathLst>
            </a:custGeom>
            <a:solidFill>
              <a:srgbClr val="CB4F7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37" name="Google Shape;12137;p117"/>
            <p:cNvSpPr/>
            <p:nvPr/>
          </p:nvSpPr>
          <p:spPr>
            <a:xfrm>
              <a:off x="4181550" y="5129200"/>
              <a:ext cx="42900" cy="30125"/>
            </a:xfrm>
            <a:custGeom>
              <a:avLst/>
              <a:gdLst/>
              <a:ahLst/>
              <a:cxnLst/>
              <a:rect l="l" t="t" r="r" b="b"/>
              <a:pathLst>
                <a:path w="1716" h="1205" extrusionOk="0">
                  <a:moveTo>
                    <a:pt x="1339" y="1"/>
                  </a:moveTo>
                  <a:cubicBezTo>
                    <a:pt x="1291" y="1"/>
                    <a:pt x="1245" y="18"/>
                    <a:pt x="1213" y="50"/>
                  </a:cubicBezTo>
                  <a:cubicBezTo>
                    <a:pt x="1144" y="164"/>
                    <a:pt x="1053" y="256"/>
                    <a:pt x="961" y="324"/>
                  </a:cubicBezTo>
                  <a:lnTo>
                    <a:pt x="1" y="1102"/>
                  </a:lnTo>
                  <a:cubicBezTo>
                    <a:pt x="58" y="1170"/>
                    <a:pt x="144" y="1205"/>
                    <a:pt x="232" y="1205"/>
                  </a:cubicBezTo>
                  <a:cubicBezTo>
                    <a:pt x="321" y="1205"/>
                    <a:pt x="412" y="1170"/>
                    <a:pt x="481" y="1102"/>
                  </a:cubicBezTo>
                  <a:cubicBezTo>
                    <a:pt x="1167" y="1102"/>
                    <a:pt x="1510" y="690"/>
                    <a:pt x="1716" y="96"/>
                  </a:cubicBezTo>
                  <a:lnTo>
                    <a:pt x="1487" y="73"/>
                  </a:lnTo>
                  <a:cubicBezTo>
                    <a:pt x="1450" y="24"/>
                    <a:pt x="1394" y="1"/>
                    <a:pt x="1339" y="1"/>
                  </a:cubicBezTo>
                  <a:close/>
                </a:path>
              </a:pathLst>
            </a:custGeom>
            <a:solidFill>
              <a:srgbClr val="BB477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38" name="Google Shape;12138;p117"/>
            <p:cNvSpPr/>
            <p:nvPr/>
          </p:nvSpPr>
          <p:spPr>
            <a:xfrm>
              <a:off x="4322750" y="4985650"/>
              <a:ext cx="8025" cy="13900"/>
            </a:xfrm>
            <a:custGeom>
              <a:avLst/>
              <a:gdLst/>
              <a:ahLst/>
              <a:cxnLst/>
              <a:rect l="l" t="t" r="r" b="b"/>
              <a:pathLst>
                <a:path w="321" h="556" extrusionOk="0">
                  <a:moveTo>
                    <a:pt x="207" y="1"/>
                  </a:moveTo>
                  <a:cubicBezTo>
                    <a:pt x="161" y="1"/>
                    <a:pt x="115" y="18"/>
                    <a:pt x="92" y="52"/>
                  </a:cubicBezTo>
                  <a:cubicBezTo>
                    <a:pt x="24" y="98"/>
                    <a:pt x="1" y="189"/>
                    <a:pt x="47" y="258"/>
                  </a:cubicBezTo>
                  <a:lnTo>
                    <a:pt x="321" y="555"/>
                  </a:lnTo>
                  <a:lnTo>
                    <a:pt x="321" y="52"/>
                  </a:lnTo>
                  <a:cubicBezTo>
                    <a:pt x="298" y="18"/>
                    <a:pt x="252" y="1"/>
                    <a:pt x="207" y="1"/>
                  </a:cubicBezTo>
                  <a:close/>
                </a:path>
              </a:pathLst>
            </a:custGeom>
            <a:solidFill>
              <a:srgbClr val="991B4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39" name="Google Shape;12139;p117"/>
            <p:cNvSpPr/>
            <p:nvPr/>
          </p:nvSpPr>
          <p:spPr>
            <a:xfrm>
              <a:off x="4218150" y="5162375"/>
              <a:ext cx="12600" cy="6375"/>
            </a:xfrm>
            <a:custGeom>
              <a:avLst/>
              <a:gdLst/>
              <a:ahLst/>
              <a:cxnLst/>
              <a:rect l="l" t="t" r="r" b="b"/>
              <a:pathLst>
                <a:path w="504" h="255" extrusionOk="0">
                  <a:moveTo>
                    <a:pt x="451" y="0"/>
                  </a:moveTo>
                  <a:cubicBezTo>
                    <a:pt x="267" y="0"/>
                    <a:pt x="105" y="109"/>
                    <a:pt x="0" y="255"/>
                  </a:cubicBezTo>
                  <a:lnTo>
                    <a:pt x="503" y="255"/>
                  </a:lnTo>
                  <a:lnTo>
                    <a:pt x="503" y="3"/>
                  </a:lnTo>
                  <a:cubicBezTo>
                    <a:pt x="486" y="1"/>
                    <a:pt x="468" y="0"/>
                    <a:pt x="451" y="0"/>
                  </a:cubicBezTo>
                  <a:close/>
                </a:path>
              </a:pathLst>
            </a:custGeom>
            <a:solidFill>
              <a:srgbClr val="BF406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40" name="Google Shape;12140;p117"/>
            <p:cNvSpPr/>
            <p:nvPr/>
          </p:nvSpPr>
          <p:spPr>
            <a:xfrm>
              <a:off x="4211275" y="5125300"/>
              <a:ext cx="7475" cy="6300"/>
            </a:xfrm>
            <a:custGeom>
              <a:avLst/>
              <a:gdLst/>
              <a:ahLst/>
              <a:cxnLst/>
              <a:rect l="l" t="t" r="r" b="b"/>
              <a:pathLst>
                <a:path w="299" h="252" extrusionOk="0">
                  <a:moveTo>
                    <a:pt x="298" y="0"/>
                  </a:moveTo>
                  <a:cubicBezTo>
                    <a:pt x="161" y="0"/>
                    <a:pt x="47" y="91"/>
                    <a:pt x="1" y="229"/>
                  </a:cubicBezTo>
                  <a:lnTo>
                    <a:pt x="275" y="252"/>
                  </a:lnTo>
                  <a:cubicBezTo>
                    <a:pt x="275" y="160"/>
                    <a:pt x="298" y="91"/>
                    <a:pt x="298" y="0"/>
                  </a:cubicBezTo>
                  <a:close/>
                </a:path>
              </a:pathLst>
            </a:custGeom>
            <a:solidFill>
              <a:srgbClr val="CB507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41" name="Google Shape;12141;p117"/>
            <p:cNvSpPr/>
            <p:nvPr/>
          </p:nvSpPr>
          <p:spPr>
            <a:xfrm>
              <a:off x="3040525" y="4384400"/>
              <a:ext cx="18875" cy="57200"/>
            </a:xfrm>
            <a:custGeom>
              <a:avLst/>
              <a:gdLst/>
              <a:ahLst/>
              <a:cxnLst/>
              <a:rect l="l" t="t" r="r" b="b"/>
              <a:pathLst>
                <a:path w="755" h="2288" extrusionOk="0">
                  <a:moveTo>
                    <a:pt x="549" y="1"/>
                  </a:moveTo>
                  <a:cubicBezTo>
                    <a:pt x="206" y="618"/>
                    <a:pt x="23" y="1304"/>
                    <a:pt x="23" y="2013"/>
                  </a:cubicBezTo>
                  <a:cubicBezTo>
                    <a:pt x="0" y="2082"/>
                    <a:pt x="137" y="2196"/>
                    <a:pt x="229" y="2288"/>
                  </a:cubicBezTo>
                  <a:cubicBezTo>
                    <a:pt x="503" y="1579"/>
                    <a:pt x="686" y="824"/>
                    <a:pt x="755" y="69"/>
                  </a:cubicBezTo>
                  <a:cubicBezTo>
                    <a:pt x="686" y="47"/>
                    <a:pt x="549" y="1"/>
                    <a:pt x="549" y="1"/>
                  </a:cubicBezTo>
                  <a:close/>
                </a:path>
              </a:pathLst>
            </a:custGeom>
            <a:solidFill>
              <a:srgbClr val="E391A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42" name="Google Shape;12142;p117"/>
            <p:cNvSpPr/>
            <p:nvPr/>
          </p:nvSpPr>
          <p:spPr>
            <a:xfrm>
              <a:off x="3052525" y="4323250"/>
              <a:ext cx="25750" cy="44025"/>
            </a:xfrm>
            <a:custGeom>
              <a:avLst/>
              <a:gdLst/>
              <a:ahLst/>
              <a:cxnLst/>
              <a:rect l="l" t="t" r="r" b="b"/>
              <a:pathLst>
                <a:path w="1030" h="1761" extrusionOk="0">
                  <a:moveTo>
                    <a:pt x="755" y="0"/>
                  </a:moveTo>
                  <a:cubicBezTo>
                    <a:pt x="526" y="366"/>
                    <a:pt x="480" y="846"/>
                    <a:pt x="206" y="1235"/>
                  </a:cubicBezTo>
                  <a:cubicBezTo>
                    <a:pt x="0" y="1509"/>
                    <a:pt x="297" y="1647"/>
                    <a:pt x="503" y="1761"/>
                  </a:cubicBezTo>
                  <a:cubicBezTo>
                    <a:pt x="755" y="1304"/>
                    <a:pt x="938" y="800"/>
                    <a:pt x="1029" y="275"/>
                  </a:cubicBezTo>
                  <a:lnTo>
                    <a:pt x="755" y="0"/>
                  </a:lnTo>
                  <a:close/>
                </a:path>
              </a:pathLst>
            </a:custGeom>
            <a:solidFill>
              <a:srgbClr val="E389A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43" name="Google Shape;12143;p117"/>
            <p:cNvSpPr/>
            <p:nvPr/>
          </p:nvSpPr>
          <p:spPr>
            <a:xfrm>
              <a:off x="4337625" y="4498000"/>
              <a:ext cx="138925" cy="476400"/>
            </a:xfrm>
            <a:custGeom>
              <a:avLst/>
              <a:gdLst/>
              <a:ahLst/>
              <a:cxnLst/>
              <a:rect l="l" t="t" r="r" b="b"/>
              <a:pathLst>
                <a:path w="5557" h="19056" extrusionOk="0">
                  <a:moveTo>
                    <a:pt x="3818" y="0"/>
                  </a:moveTo>
                  <a:cubicBezTo>
                    <a:pt x="3554" y="0"/>
                    <a:pt x="3528" y="202"/>
                    <a:pt x="3453" y="785"/>
                  </a:cubicBezTo>
                  <a:cubicBezTo>
                    <a:pt x="3430" y="945"/>
                    <a:pt x="3225" y="945"/>
                    <a:pt x="3133" y="1082"/>
                  </a:cubicBezTo>
                  <a:cubicBezTo>
                    <a:pt x="2904" y="2157"/>
                    <a:pt x="3156" y="3186"/>
                    <a:pt x="3476" y="4215"/>
                  </a:cubicBezTo>
                  <a:cubicBezTo>
                    <a:pt x="3613" y="4398"/>
                    <a:pt x="3705" y="4626"/>
                    <a:pt x="3751" y="4855"/>
                  </a:cubicBezTo>
                  <a:lnTo>
                    <a:pt x="3751" y="5198"/>
                  </a:lnTo>
                  <a:cubicBezTo>
                    <a:pt x="3842" y="5632"/>
                    <a:pt x="3522" y="6067"/>
                    <a:pt x="3705" y="6524"/>
                  </a:cubicBezTo>
                  <a:cubicBezTo>
                    <a:pt x="3765" y="6591"/>
                    <a:pt x="3839" y="6607"/>
                    <a:pt x="3919" y="6607"/>
                  </a:cubicBezTo>
                  <a:cubicBezTo>
                    <a:pt x="3992" y="6607"/>
                    <a:pt x="4071" y="6594"/>
                    <a:pt x="4148" y="6594"/>
                  </a:cubicBezTo>
                  <a:cubicBezTo>
                    <a:pt x="4277" y="6594"/>
                    <a:pt x="4404" y="6630"/>
                    <a:pt x="4505" y="6822"/>
                  </a:cubicBezTo>
                  <a:cubicBezTo>
                    <a:pt x="3933" y="7256"/>
                    <a:pt x="3796" y="7805"/>
                    <a:pt x="4208" y="8491"/>
                  </a:cubicBezTo>
                  <a:cubicBezTo>
                    <a:pt x="4437" y="8902"/>
                    <a:pt x="4299" y="9291"/>
                    <a:pt x="3979" y="9611"/>
                  </a:cubicBezTo>
                  <a:cubicBezTo>
                    <a:pt x="3911" y="9703"/>
                    <a:pt x="3865" y="9794"/>
                    <a:pt x="3842" y="9909"/>
                  </a:cubicBezTo>
                  <a:cubicBezTo>
                    <a:pt x="3751" y="10297"/>
                    <a:pt x="3156" y="10526"/>
                    <a:pt x="3270" y="10800"/>
                  </a:cubicBezTo>
                  <a:cubicBezTo>
                    <a:pt x="3509" y="11397"/>
                    <a:pt x="3324" y="11495"/>
                    <a:pt x="3064" y="11495"/>
                  </a:cubicBezTo>
                  <a:cubicBezTo>
                    <a:pt x="2935" y="11495"/>
                    <a:pt x="2789" y="11472"/>
                    <a:pt x="2665" y="11472"/>
                  </a:cubicBezTo>
                  <a:cubicBezTo>
                    <a:pt x="2559" y="11472"/>
                    <a:pt x="2470" y="11489"/>
                    <a:pt x="2424" y="11555"/>
                  </a:cubicBezTo>
                  <a:cubicBezTo>
                    <a:pt x="2173" y="12332"/>
                    <a:pt x="2058" y="13156"/>
                    <a:pt x="1395" y="13773"/>
                  </a:cubicBezTo>
                  <a:cubicBezTo>
                    <a:pt x="1395" y="12721"/>
                    <a:pt x="2722" y="11715"/>
                    <a:pt x="1395" y="10732"/>
                  </a:cubicBezTo>
                  <a:cubicBezTo>
                    <a:pt x="1300" y="10695"/>
                    <a:pt x="1201" y="10677"/>
                    <a:pt x="1102" y="10677"/>
                  </a:cubicBezTo>
                  <a:cubicBezTo>
                    <a:pt x="891" y="10677"/>
                    <a:pt x="682" y="10759"/>
                    <a:pt x="526" y="10915"/>
                  </a:cubicBezTo>
                  <a:cubicBezTo>
                    <a:pt x="252" y="11143"/>
                    <a:pt x="252" y="11463"/>
                    <a:pt x="183" y="11761"/>
                  </a:cubicBezTo>
                  <a:cubicBezTo>
                    <a:pt x="0" y="13247"/>
                    <a:pt x="366" y="14711"/>
                    <a:pt x="229" y="16197"/>
                  </a:cubicBezTo>
                  <a:cubicBezTo>
                    <a:pt x="229" y="16311"/>
                    <a:pt x="229" y="16426"/>
                    <a:pt x="229" y="16540"/>
                  </a:cubicBezTo>
                  <a:cubicBezTo>
                    <a:pt x="252" y="17089"/>
                    <a:pt x="938" y="17500"/>
                    <a:pt x="435" y="18163"/>
                  </a:cubicBezTo>
                  <a:cubicBezTo>
                    <a:pt x="275" y="18392"/>
                    <a:pt x="595" y="18758"/>
                    <a:pt x="824" y="18987"/>
                  </a:cubicBezTo>
                  <a:cubicBezTo>
                    <a:pt x="892" y="19009"/>
                    <a:pt x="938" y="19032"/>
                    <a:pt x="984" y="19055"/>
                  </a:cubicBezTo>
                  <a:cubicBezTo>
                    <a:pt x="1350" y="18689"/>
                    <a:pt x="1304" y="18049"/>
                    <a:pt x="1830" y="17752"/>
                  </a:cubicBezTo>
                  <a:cubicBezTo>
                    <a:pt x="1967" y="17683"/>
                    <a:pt x="1967" y="17386"/>
                    <a:pt x="1990" y="17180"/>
                  </a:cubicBezTo>
                  <a:cubicBezTo>
                    <a:pt x="2013" y="16929"/>
                    <a:pt x="1990" y="16608"/>
                    <a:pt x="2241" y="16517"/>
                  </a:cubicBezTo>
                  <a:cubicBezTo>
                    <a:pt x="2653" y="16311"/>
                    <a:pt x="2676" y="15808"/>
                    <a:pt x="2996" y="15557"/>
                  </a:cubicBezTo>
                  <a:cubicBezTo>
                    <a:pt x="3293" y="14871"/>
                    <a:pt x="3613" y="14230"/>
                    <a:pt x="4002" y="13590"/>
                  </a:cubicBezTo>
                  <a:cubicBezTo>
                    <a:pt x="4391" y="12721"/>
                    <a:pt x="4642" y="11829"/>
                    <a:pt x="4734" y="10892"/>
                  </a:cubicBezTo>
                  <a:cubicBezTo>
                    <a:pt x="4734" y="10640"/>
                    <a:pt x="4780" y="10412"/>
                    <a:pt x="4848" y="10160"/>
                  </a:cubicBezTo>
                  <a:cubicBezTo>
                    <a:pt x="5328" y="8948"/>
                    <a:pt x="5557" y="7622"/>
                    <a:pt x="5511" y="6318"/>
                  </a:cubicBezTo>
                  <a:cubicBezTo>
                    <a:pt x="5237" y="4375"/>
                    <a:pt x="5168" y="2385"/>
                    <a:pt x="4665" y="465"/>
                  </a:cubicBezTo>
                  <a:cubicBezTo>
                    <a:pt x="4642" y="350"/>
                    <a:pt x="4574" y="236"/>
                    <a:pt x="4482" y="144"/>
                  </a:cubicBezTo>
                  <a:cubicBezTo>
                    <a:pt x="4165" y="57"/>
                    <a:pt x="3958" y="0"/>
                    <a:pt x="3818" y="0"/>
                  </a:cubicBezTo>
                  <a:close/>
                </a:path>
              </a:pathLst>
            </a:custGeom>
            <a:solidFill>
              <a:srgbClr val="E07F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44" name="Google Shape;12144;p117"/>
            <p:cNvSpPr/>
            <p:nvPr/>
          </p:nvSpPr>
          <p:spPr>
            <a:xfrm>
              <a:off x="4443950" y="4504350"/>
              <a:ext cx="37175" cy="151050"/>
            </a:xfrm>
            <a:custGeom>
              <a:avLst/>
              <a:gdLst/>
              <a:ahLst/>
              <a:cxnLst/>
              <a:rect l="l" t="t" r="r" b="b"/>
              <a:pathLst>
                <a:path w="1487" h="6042" extrusionOk="0">
                  <a:moveTo>
                    <a:pt x="316" y="0"/>
                  </a:moveTo>
                  <a:cubicBezTo>
                    <a:pt x="290" y="0"/>
                    <a:pt x="261" y="2"/>
                    <a:pt x="229" y="5"/>
                  </a:cubicBezTo>
                  <a:cubicBezTo>
                    <a:pt x="229" y="371"/>
                    <a:pt x="1" y="714"/>
                    <a:pt x="344" y="1057"/>
                  </a:cubicBezTo>
                  <a:cubicBezTo>
                    <a:pt x="549" y="1262"/>
                    <a:pt x="504" y="1583"/>
                    <a:pt x="481" y="1880"/>
                  </a:cubicBezTo>
                  <a:cubicBezTo>
                    <a:pt x="458" y="2497"/>
                    <a:pt x="549" y="3115"/>
                    <a:pt x="732" y="3686"/>
                  </a:cubicBezTo>
                  <a:cubicBezTo>
                    <a:pt x="915" y="4281"/>
                    <a:pt x="1030" y="4898"/>
                    <a:pt x="1007" y="5516"/>
                  </a:cubicBezTo>
                  <a:cubicBezTo>
                    <a:pt x="984" y="5721"/>
                    <a:pt x="1098" y="5904"/>
                    <a:pt x="1258" y="6042"/>
                  </a:cubicBezTo>
                  <a:cubicBezTo>
                    <a:pt x="1350" y="5813"/>
                    <a:pt x="1487" y="5584"/>
                    <a:pt x="1373" y="5356"/>
                  </a:cubicBezTo>
                  <a:cubicBezTo>
                    <a:pt x="1144" y="4853"/>
                    <a:pt x="1258" y="4327"/>
                    <a:pt x="1213" y="3824"/>
                  </a:cubicBezTo>
                  <a:cubicBezTo>
                    <a:pt x="732" y="2932"/>
                    <a:pt x="1281" y="1948"/>
                    <a:pt x="984" y="1034"/>
                  </a:cubicBezTo>
                  <a:lnTo>
                    <a:pt x="732" y="759"/>
                  </a:lnTo>
                  <a:cubicBezTo>
                    <a:pt x="427" y="629"/>
                    <a:pt x="849" y="0"/>
                    <a:pt x="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45" name="Google Shape;12145;p117"/>
            <p:cNvSpPr/>
            <p:nvPr/>
          </p:nvSpPr>
          <p:spPr>
            <a:xfrm>
              <a:off x="4410225" y="4836600"/>
              <a:ext cx="27475" cy="57200"/>
            </a:xfrm>
            <a:custGeom>
              <a:avLst/>
              <a:gdLst/>
              <a:ahLst/>
              <a:cxnLst/>
              <a:rect l="l" t="t" r="r" b="b"/>
              <a:pathLst>
                <a:path w="1099" h="2288" extrusionOk="0">
                  <a:moveTo>
                    <a:pt x="1098" y="0"/>
                  </a:moveTo>
                  <a:lnTo>
                    <a:pt x="1098" y="0"/>
                  </a:lnTo>
                  <a:cubicBezTo>
                    <a:pt x="961" y="160"/>
                    <a:pt x="824" y="298"/>
                    <a:pt x="664" y="435"/>
                  </a:cubicBezTo>
                  <a:cubicBezTo>
                    <a:pt x="229" y="663"/>
                    <a:pt x="0" y="1167"/>
                    <a:pt x="92" y="1647"/>
                  </a:cubicBezTo>
                  <a:lnTo>
                    <a:pt x="92" y="2013"/>
                  </a:lnTo>
                  <a:cubicBezTo>
                    <a:pt x="92" y="2104"/>
                    <a:pt x="115" y="2196"/>
                    <a:pt x="115" y="2287"/>
                  </a:cubicBezTo>
                  <a:cubicBezTo>
                    <a:pt x="664" y="1624"/>
                    <a:pt x="1075" y="892"/>
                    <a:pt x="1098" y="0"/>
                  </a:cubicBezTo>
                  <a:close/>
                </a:path>
              </a:pathLst>
            </a:custGeom>
            <a:solidFill>
              <a:srgbClr val="CC527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46" name="Google Shape;12146;p117"/>
            <p:cNvSpPr/>
            <p:nvPr/>
          </p:nvSpPr>
          <p:spPr>
            <a:xfrm>
              <a:off x="4459400" y="4530175"/>
              <a:ext cx="18300" cy="69775"/>
            </a:xfrm>
            <a:custGeom>
              <a:avLst/>
              <a:gdLst/>
              <a:ahLst/>
              <a:cxnLst/>
              <a:rect l="l" t="t" r="r" b="b"/>
              <a:pathLst>
                <a:path w="732" h="2791" extrusionOk="0">
                  <a:moveTo>
                    <a:pt x="366" y="1"/>
                  </a:moveTo>
                  <a:lnTo>
                    <a:pt x="366" y="1"/>
                  </a:lnTo>
                  <a:cubicBezTo>
                    <a:pt x="389" y="229"/>
                    <a:pt x="366" y="481"/>
                    <a:pt x="320" y="710"/>
                  </a:cubicBezTo>
                  <a:cubicBezTo>
                    <a:pt x="0" y="1487"/>
                    <a:pt x="206" y="2150"/>
                    <a:pt x="617" y="2791"/>
                  </a:cubicBezTo>
                  <a:cubicBezTo>
                    <a:pt x="732" y="2036"/>
                    <a:pt x="526" y="1258"/>
                    <a:pt x="617" y="504"/>
                  </a:cubicBezTo>
                  <a:cubicBezTo>
                    <a:pt x="663" y="298"/>
                    <a:pt x="549" y="92"/>
                    <a:pt x="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47" name="Google Shape;12147;p117"/>
            <p:cNvSpPr/>
            <p:nvPr/>
          </p:nvSpPr>
          <p:spPr>
            <a:xfrm>
              <a:off x="3008500" y="4621225"/>
              <a:ext cx="25175" cy="27900"/>
            </a:xfrm>
            <a:custGeom>
              <a:avLst/>
              <a:gdLst/>
              <a:ahLst/>
              <a:cxnLst/>
              <a:rect l="l" t="t" r="r" b="b"/>
              <a:pathLst>
                <a:path w="1007" h="1116" extrusionOk="0">
                  <a:moveTo>
                    <a:pt x="678" y="0"/>
                  </a:moveTo>
                  <a:cubicBezTo>
                    <a:pt x="610" y="0"/>
                    <a:pt x="543" y="28"/>
                    <a:pt x="481" y="109"/>
                  </a:cubicBezTo>
                  <a:cubicBezTo>
                    <a:pt x="366" y="269"/>
                    <a:pt x="183" y="360"/>
                    <a:pt x="0" y="360"/>
                  </a:cubicBezTo>
                  <a:cubicBezTo>
                    <a:pt x="46" y="1001"/>
                    <a:pt x="481" y="1115"/>
                    <a:pt x="1007" y="1115"/>
                  </a:cubicBezTo>
                  <a:lnTo>
                    <a:pt x="1007" y="109"/>
                  </a:lnTo>
                  <a:cubicBezTo>
                    <a:pt x="895" y="67"/>
                    <a:pt x="784" y="0"/>
                    <a:pt x="678" y="0"/>
                  </a:cubicBezTo>
                  <a:close/>
                </a:path>
              </a:pathLst>
            </a:custGeom>
            <a:solidFill>
              <a:srgbClr val="C6517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48" name="Google Shape;12148;p117"/>
            <p:cNvSpPr/>
            <p:nvPr/>
          </p:nvSpPr>
          <p:spPr>
            <a:xfrm>
              <a:off x="4022075" y="5156725"/>
              <a:ext cx="171525" cy="121775"/>
            </a:xfrm>
            <a:custGeom>
              <a:avLst/>
              <a:gdLst/>
              <a:ahLst/>
              <a:cxnLst/>
              <a:rect l="l" t="t" r="r" b="b"/>
              <a:pathLst>
                <a:path w="6861" h="4871" extrusionOk="0">
                  <a:moveTo>
                    <a:pt x="6380" y="1"/>
                  </a:moveTo>
                  <a:lnTo>
                    <a:pt x="6357" y="24"/>
                  </a:lnTo>
                  <a:cubicBezTo>
                    <a:pt x="6265" y="92"/>
                    <a:pt x="6174" y="161"/>
                    <a:pt x="6083" y="252"/>
                  </a:cubicBezTo>
                  <a:cubicBezTo>
                    <a:pt x="6014" y="344"/>
                    <a:pt x="5922" y="412"/>
                    <a:pt x="5808" y="481"/>
                  </a:cubicBezTo>
                  <a:cubicBezTo>
                    <a:pt x="5534" y="595"/>
                    <a:pt x="5282" y="755"/>
                    <a:pt x="5099" y="1007"/>
                  </a:cubicBezTo>
                  <a:cubicBezTo>
                    <a:pt x="5008" y="1578"/>
                    <a:pt x="4573" y="1693"/>
                    <a:pt x="4093" y="1739"/>
                  </a:cubicBezTo>
                  <a:cubicBezTo>
                    <a:pt x="3316" y="1853"/>
                    <a:pt x="2607" y="2196"/>
                    <a:pt x="2035" y="2722"/>
                  </a:cubicBezTo>
                  <a:cubicBezTo>
                    <a:pt x="1806" y="3248"/>
                    <a:pt x="1326" y="3385"/>
                    <a:pt x="846" y="3522"/>
                  </a:cubicBezTo>
                  <a:cubicBezTo>
                    <a:pt x="503" y="3614"/>
                    <a:pt x="91" y="3682"/>
                    <a:pt x="0" y="4140"/>
                  </a:cubicBezTo>
                  <a:cubicBezTo>
                    <a:pt x="83" y="4618"/>
                    <a:pt x="284" y="4871"/>
                    <a:pt x="622" y="4871"/>
                  </a:cubicBezTo>
                  <a:cubicBezTo>
                    <a:pt x="753" y="4871"/>
                    <a:pt x="903" y="4833"/>
                    <a:pt x="1075" y="4757"/>
                  </a:cubicBezTo>
                  <a:cubicBezTo>
                    <a:pt x="1372" y="4688"/>
                    <a:pt x="1646" y="4597"/>
                    <a:pt x="1898" y="4460"/>
                  </a:cubicBezTo>
                  <a:cubicBezTo>
                    <a:pt x="2584" y="3842"/>
                    <a:pt x="3590" y="3774"/>
                    <a:pt x="4253" y="3088"/>
                  </a:cubicBezTo>
                  <a:cubicBezTo>
                    <a:pt x="4368" y="2973"/>
                    <a:pt x="4642" y="3019"/>
                    <a:pt x="4848" y="2973"/>
                  </a:cubicBezTo>
                  <a:cubicBezTo>
                    <a:pt x="5099" y="2539"/>
                    <a:pt x="5488" y="2196"/>
                    <a:pt x="5922" y="1967"/>
                  </a:cubicBezTo>
                  <a:cubicBezTo>
                    <a:pt x="6220" y="1807"/>
                    <a:pt x="6448" y="1556"/>
                    <a:pt x="6608" y="1258"/>
                  </a:cubicBezTo>
                  <a:lnTo>
                    <a:pt x="6608" y="1258"/>
                  </a:lnTo>
                  <a:cubicBezTo>
                    <a:pt x="6448" y="1281"/>
                    <a:pt x="6288" y="1304"/>
                    <a:pt x="6128" y="1327"/>
                  </a:cubicBezTo>
                  <a:cubicBezTo>
                    <a:pt x="6060" y="1327"/>
                    <a:pt x="5922" y="1304"/>
                    <a:pt x="5922" y="1258"/>
                  </a:cubicBezTo>
                  <a:cubicBezTo>
                    <a:pt x="5900" y="1167"/>
                    <a:pt x="5877" y="984"/>
                    <a:pt x="5922" y="938"/>
                  </a:cubicBezTo>
                  <a:cubicBezTo>
                    <a:pt x="6060" y="847"/>
                    <a:pt x="6197" y="778"/>
                    <a:pt x="6334" y="732"/>
                  </a:cubicBezTo>
                  <a:cubicBezTo>
                    <a:pt x="6426" y="664"/>
                    <a:pt x="6494" y="572"/>
                    <a:pt x="6586" y="504"/>
                  </a:cubicBezTo>
                  <a:lnTo>
                    <a:pt x="6860" y="1"/>
                  </a:lnTo>
                  <a:close/>
                </a:path>
              </a:pathLst>
            </a:custGeom>
            <a:solidFill>
              <a:srgbClr val="BF406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49" name="Google Shape;12149;p117"/>
            <p:cNvSpPr/>
            <p:nvPr/>
          </p:nvSpPr>
          <p:spPr>
            <a:xfrm>
              <a:off x="3772825" y="5281075"/>
              <a:ext cx="197250" cy="57475"/>
            </a:xfrm>
            <a:custGeom>
              <a:avLst/>
              <a:gdLst/>
              <a:ahLst/>
              <a:cxnLst/>
              <a:rect l="l" t="t" r="r" b="b"/>
              <a:pathLst>
                <a:path w="7890" h="2299" extrusionOk="0">
                  <a:moveTo>
                    <a:pt x="7241" y="0"/>
                  </a:moveTo>
                  <a:cubicBezTo>
                    <a:pt x="7066" y="0"/>
                    <a:pt x="6871" y="42"/>
                    <a:pt x="6700" y="80"/>
                  </a:cubicBezTo>
                  <a:cubicBezTo>
                    <a:pt x="5520" y="860"/>
                    <a:pt x="4242" y="1349"/>
                    <a:pt x="2868" y="1349"/>
                  </a:cubicBezTo>
                  <a:cubicBezTo>
                    <a:pt x="2751" y="1349"/>
                    <a:pt x="2634" y="1345"/>
                    <a:pt x="2516" y="1338"/>
                  </a:cubicBezTo>
                  <a:cubicBezTo>
                    <a:pt x="2698" y="1086"/>
                    <a:pt x="3476" y="926"/>
                    <a:pt x="2721" y="400"/>
                  </a:cubicBezTo>
                  <a:lnTo>
                    <a:pt x="2721" y="400"/>
                  </a:lnTo>
                  <a:cubicBezTo>
                    <a:pt x="2424" y="492"/>
                    <a:pt x="2173" y="698"/>
                    <a:pt x="1852" y="766"/>
                  </a:cubicBezTo>
                  <a:cubicBezTo>
                    <a:pt x="1761" y="812"/>
                    <a:pt x="1669" y="858"/>
                    <a:pt x="1578" y="903"/>
                  </a:cubicBezTo>
                  <a:cubicBezTo>
                    <a:pt x="1418" y="995"/>
                    <a:pt x="1212" y="1041"/>
                    <a:pt x="1052" y="1109"/>
                  </a:cubicBezTo>
                  <a:lnTo>
                    <a:pt x="778" y="1201"/>
                  </a:lnTo>
                  <a:cubicBezTo>
                    <a:pt x="572" y="1269"/>
                    <a:pt x="389" y="1338"/>
                    <a:pt x="206" y="1429"/>
                  </a:cubicBezTo>
                  <a:cubicBezTo>
                    <a:pt x="115" y="1498"/>
                    <a:pt x="46" y="1589"/>
                    <a:pt x="0" y="1681"/>
                  </a:cubicBezTo>
                  <a:cubicBezTo>
                    <a:pt x="51" y="2098"/>
                    <a:pt x="242" y="2185"/>
                    <a:pt x="469" y="2185"/>
                  </a:cubicBezTo>
                  <a:cubicBezTo>
                    <a:pt x="630" y="2185"/>
                    <a:pt x="810" y="2141"/>
                    <a:pt x="970" y="2141"/>
                  </a:cubicBezTo>
                  <a:cubicBezTo>
                    <a:pt x="1090" y="2141"/>
                    <a:pt x="1199" y="2165"/>
                    <a:pt x="1281" y="2253"/>
                  </a:cubicBezTo>
                  <a:cubicBezTo>
                    <a:pt x="1349" y="2275"/>
                    <a:pt x="1441" y="2298"/>
                    <a:pt x="1509" y="2298"/>
                  </a:cubicBezTo>
                  <a:cubicBezTo>
                    <a:pt x="1578" y="2275"/>
                    <a:pt x="1669" y="2253"/>
                    <a:pt x="1738" y="2253"/>
                  </a:cubicBezTo>
                  <a:cubicBezTo>
                    <a:pt x="1830" y="2184"/>
                    <a:pt x="1944" y="2115"/>
                    <a:pt x="2012" y="2047"/>
                  </a:cubicBezTo>
                  <a:lnTo>
                    <a:pt x="2264" y="2047"/>
                  </a:lnTo>
                  <a:cubicBezTo>
                    <a:pt x="2516" y="2127"/>
                    <a:pt x="2773" y="2167"/>
                    <a:pt x="3027" y="2167"/>
                  </a:cubicBezTo>
                  <a:cubicBezTo>
                    <a:pt x="3282" y="2167"/>
                    <a:pt x="3533" y="2127"/>
                    <a:pt x="3773" y="2047"/>
                  </a:cubicBezTo>
                  <a:cubicBezTo>
                    <a:pt x="4346" y="1781"/>
                    <a:pt x="4937" y="1533"/>
                    <a:pt x="5563" y="1533"/>
                  </a:cubicBezTo>
                  <a:cubicBezTo>
                    <a:pt x="5637" y="1533"/>
                    <a:pt x="5711" y="1536"/>
                    <a:pt x="5785" y="1544"/>
                  </a:cubicBezTo>
                  <a:cubicBezTo>
                    <a:pt x="6220" y="1544"/>
                    <a:pt x="6449" y="1224"/>
                    <a:pt x="6792" y="1041"/>
                  </a:cubicBezTo>
                  <a:cubicBezTo>
                    <a:pt x="7089" y="766"/>
                    <a:pt x="7889" y="1063"/>
                    <a:pt x="7752" y="377"/>
                  </a:cubicBezTo>
                  <a:cubicBezTo>
                    <a:pt x="7698" y="83"/>
                    <a:pt x="7489" y="0"/>
                    <a:pt x="72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50" name="Google Shape;12150;p117"/>
            <p:cNvSpPr/>
            <p:nvPr/>
          </p:nvSpPr>
          <p:spPr>
            <a:xfrm>
              <a:off x="3928300" y="5255050"/>
              <a:ext cx="120650" cy="51475"/>
            </a:xfrm>
            <a:custGeom>
              <a:avLst/>
              <a:gdLst/>
              <a:ahLst/>
              <a:cxnLst/>
              <a:rect l="l" t="t" r="r" b="b"/>
              <a:pathLst>
                <a:path w="4826" h="2059" extrusionOk="0">
                  <a:moveTo>
                    <a:pt x="3682" y="1"/>
                  </a:moveTo>
                  <a:cubicBezTo>
                    <a:pt x="3256" y="149"/>
                    <a:pt x="2860" y="387"/>
                    <a:pt x="2409" y="387"/>
                  </a:cubicBezTo>
                  <a:cubicBezTo>
                    <a:pt x="2303" y="387"/>
                    <a:pt x="2195" y="374"/>
                    <a:pt x="2082" y="344"/>
                  </a:cubicBezTo>
                  <a:cubicBezTo>
                    <a:pt x="1396" y="412"/>
                    <a:pt x="710" y="572"/>
                    <a:pt x="70" y="847"/>
                  </a:cubicBezTo>
                  <a:cubicBezTo>
                    <a:pt x="1" y="1053"/>
                    <a:pt x="138" y="1144"/>
                    <a:pt x="321" y="1213"/>
                  </a:cubicBezTo>
                  <a:cubicBezTo>
                    <a:pt x="359" y="1216"/>
                    <a:pt x="396" y="1217"/>
                    <a:pt x="434" y="1217"/>
                  </a:cubicBezTo>
                  <a:cubicBezTo>
                    <a:pt x="777" y="1217"/>
                    <a:pt x="1122" y="1100"/>
                    <a:pt x="1485" y="1100"/>
                  </a:cubicBezTo>
                  <a:cubicBezTo>
                    <a:pt x="1664" y="1100"/>
                    <a:pt x="1847" y="1128"/>
                    <a:pt x="2036" y="1213"/>
                  </a:cubicBezTo>
                  <a:cubicBezTo>
                    <a:pt x="2036" y="1487"/>
                    <a:pt x="1647" y="1716"/>
                    <a:pt x="1830" y="2059"/>
                  </a:cubicBezTo>
                  <a:cubicBezTo>
                    <a:pt x="2585" y="1784"/>
                    <a:pt x="3339" y="1487"/>
                    <a:pt x="4071" y="1190"/>
                  </a:cubicBezTo>
                  <a:cubicBezTo>
                    <a:pt x="4346" y="1075"/>
                    <a:pt x="4666" y="1098"/>
                    <a:pt x="4826" y="824"/>
                  </a:cubicBezTo>
                  <a:lnTo>
                    <a:pt x="4826" y="824"/>
                  </a:lnTo>
                  <a:cubicBezTo>
                    <a:pt x="4760" y="837"/>
                    <a:pt x="4699" y="842"/>
                    <a:pt x="4643" y="842"/>
                  </a:cubicBezTo>
                  <a:cubicBezTo>
                    <a:pt x="4186" y="842"/>
                    <a:pt x="4005" y="456"/>
                    <a:pt x="3842" y="69"/>
                  </a:cubicBezTo>
                  <a:lnTo>
                    <a:pt x="3682" y="1"/>
                  </a:lnTo>
                  <a:close/>
                </a:path>
              </a:pathLst>
            </a:custGeom>
            <a:solidFill>
              <a:srgbClr val="B0326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51" name="Google Shape;12151;p117"/>
            <p:cNvSpPr/>
            <p:nvPr/>
          </p:nvSpPr>
          <p:spPr>
            <a:xfrm>
              <a:off x="3934025" y="5275075"/>
              <a:ext cx="62900" cy="31450"/>
            </a:xfrm>
            <a:custGeom>
              <a:avLst/>
              <a:gdLst/>
              <a:ahLst/>
              <a:cxnLst/>
              <a:rect l="l" t="t" r="r" b="b"/>
              <a:pathLst>
                <a:path w="2516" h="1258" extrusionOk="0">
                  <a:moveTo>
                    <a:pt x="1628" y="1"/>
                  </a:moveTo>
                  <a:cubicBezTo>
                    <a:pt x="1103" y="1"/>
                    <a:pt x="606" y="274"/>
                    <a:pt x="92" y="274"/>
                  </a:cubicBezTo>
                  <a:lnTo>
                    <a:pt x="1" y="389"/>
                  </a:lnTo>
                  <a:lnTo>
                    <a:pt x="92" y="503"/>
                  </a:lnTo>
                  <a:lnTo>
                    <a:pt x="344" y="503"/>
                  </a:lnTo>
                  <a:cubicBezTo>
                    <a:pt x="371" y="508"/>
                    <a:pt x="400" y="510"/>
                    <a:pt x="431" y="510"/>
                  </a:cubicBezTo>
                  <a:cubicBezTo>
                    <a:pt x="559" y="510"/>
                    <a:pt x="712" y="476"/>
                    <a:pt x="840" y="476"/>
                  </a:cubicBezTo>
                  <a:cubicBezTo>
                    <a:pt x="966" y="476"/>
                    <a:pt x="1068" y="509"/>
                    <a:pt x="1098" y="640"/>
                  </a:cubicBezTo>
                  <a:cubicBezTo>
                    <a:pt x="1212" y="1006"/>
                    <a:pt x="709" y="938"/>
                    <a:pt x="504" y="1075"/>
                  </a:cubicBezTo>
                  <a:cubicBezTo>
                    <a:pt x="458" y="1143"/>
                    <a:pt x="389" y="1189"/>
                    <a:pt x="344" y="1258"/>
                  </a:cubicBezTo>
                  <a:lnTo>
                    <a:pt x="1601" y="1258"/>
                  </a:lnTo>
                  <a:cubicBezTo>
                    <a:pt x="1761" y="869"/>
                    <a:pt x="2127" y="663"/>
                    <a:pt x="2424" y="389"/>
                  </a:cubicBezTo>
                  <a:cubicBezTo>
                    <a:pt x="2516" y="297"/>
                    <a:pt x="2470" y="137"/>
                    <a:pt x="2356" y="92"/>
                  </a:cubicBezTo>
                  <a:cubicBezTo>
                    <a:pt x="2196" y="46"/>
                    <a:pt x="2036" y="23"/>
                    <a:pt x="1876" y="23"/>
                  </a:cubicBezTo>
                  <a:cubicBezTo>
                    <a:pt x="1792" y="7"/>
                    <a:pt x="1710" y="1"/>
                    <a:pt x="1628" y="1"/>
                  </a:cubicBezTo>
                  <a:close/>
                </a:path>
              </a:pathLst>
            </a:custGeom>
            <a:solidFill>
              <a:srgbClr val="C34C7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52" name="Google Shape;12152;p117"/>
            <p:cNvSpPr/>
            <p:nvPr/>
          </p:nvSpPr>
          <p:spPr>
            <a:xfrm>
              <a:off x="3660775" y="5298150"/>
              <a:ext cx="157100" cy="40125"/>
            </a:xfrm>
            <a:custGeom>
              <a:avLst/>
              <a:gdLst/>
              <a:ahLst/>
              <a:cxnLst/>
              <a:rect l="l" t="t" r="r" b="b"/>
              <a:pathLst>
                <a:path w="6284" h="1605" extrusionOk="0">
                  <a:moveTo>
                    <a:pt x="6089" y="0"/>
                  </a:moveTo>
                  <a:cubicBezTo>
                    <a:pt x="6044" y="0"/>
                    <a:pt x="5989" y="12"/>
                    <a:pt x="5923" y="37"/>
                  </a:cubicBezTo>
                  <a:lnTo>
                    <a:pt x="5283" y="106"/>
                  </a:lnTo>
                  <a:cubicBezTo>
                    <a:pt x="5092" y="198"/>
                    <a:pt x="4894" y="220"/>
                    <a:pt x="4693" y="220"/>
                  </a:cubicBezTo>
                  <a:cubicBezTo>
                    <a:pt x="4492" y="220"/>
                    <a:pt x="4289" y="198"/>
                    <a:pt x="4088" y="198"/>
                  </a:cubicBezTo>
                  <a:cubicBezTo>
                    <a:pt x="3888" y="198"/>
                    <a:pt x="3689" y="220"/>
                    <a:pt x="3499" y="312"/>
                  </a:cubicBezTo>
                  <a:cubicBezTo>
                    <a:pt x="3432" y="405"/>
                    <a:pt x="3334" y="452"/>
                    <a:pt x="3233" y="452"/>
                  </a:cubicBezTo>
                  <a:cubicBezTo>
                    <a:pt x="3160" y="452"/>
                    <a:pt x="3085" y="428"/>
                    <a:pt x="3019" y="380"/>
                  </a:cubicBezTo>
                  <a:cubicBezTo>
                    <a:pt x="2984" y="329"/>
                    <a:pt x="2924" y="303"/>
                    <a:pt x="2868" y="303"/>
                  </a:cubicBezTo>
                  <a:cubicBezTo>
                    <a:pt x="2849" y="303"/>
                    <a:pt x="2830" y="306"/>
                    <a:pt x="2813" y="312"/>
                  </a:cubicBezTo>
                  <a:cubicBezTo>
                    <a:pt x="2451" y="240"/>
                    <a:pt x="2090" y="180"/>
                    <a:pt x="1728" y="180"/>
                  </a:cubicBezTo>
                  <a:cubicBezTo>
                    <a:pt x="1404" y="180"/>
                    <a:pt x="1079" y="228"/>
                    <a:pt x="755" y="358"/>
                  </a:cubicBezTo>
                  <a:cubicBezTo>
                    <a:pt x="686" y="586"/>
                    <a:pt x="1098" y="815"/>
                    <a:pt x="709" y="998"/>
                  </a:cubicBezTo>
                  <a:cubicBezTo>
                    <a:pt x="458" y="1089"/>
                    <a:pt x="183" y="1089"/>
                    <a:pt x="0" y="1341"/>
                  </a:cubicBezTo>
                  <a:cubicBezTo>
                    <a:pt x="138" y="1501"/>
                    <a:pt x="343" y="1570"/>
                    <a:pt x="549" y="1592"/>
                  </a:cubicBezTo>
                  <a:cubicBezTo>
                    <a:pt x="611" y="1601"/>
                    <a:pt x="672" y="1604"/>
                    <a:pt x="733" y="1604"/>
                  </a:cubicBezTo>
                  <a:cubicBezTo>
                    <a:pt x="1183" y="1604"/>
                    <a:pt x="1589" y="1401"/>
                    <a:pt x="2013" y="1341"/>
                  </a:cubicBezTo>
                  <a:cubicBezTo>
                    <a:pt x="2120" y="1191"/>
                    <a:pt x="2166" y="1041"/>
                    <a:pt x="2359" y="1041"/>
                  </a:cubicBezTo>
                  <a:cubicBezTo>
                    <a:pt x="2373" y="1041"/>
                    <a:pt x="2387" y="1042"/>
                    <a:pt x="2401" y="1044"/>
                  </a:cubicBezTo>
                  <a:cubicBezTo>
                    <a:pt x="2607" y="1089"/>
                    <a:pt x="2790" y="1112"/>
                    <a:pt x="2996" y="1112"/>
                  </a:cubicBezTo>
                  <a:lnTo>
                    <a:pt x="3819" y="1112"/>
                  </a:lnTo>
                  <a:cubicBezTo>
                    <a:pt x="3933" y="1112"/>
                    <a:pt x="4025" y="1112"/>
                    <a:pt x="4139" y="1089"/>
                  </a:cubicBezTo>
                  <a:cubicBezTo>
                    <a:pt x="4368" y="1066"/>
                    <a:pt x="4574" y="975"/>
                    <a:pt x="4757" y="815"/>
                  </a:cubicBezTo>
                  <a:cubicBezTo>
                    <a:pt x="4962" y="632"/>
                    <a:pt x="5305" y="815"/>
                    <a:pt x="5511" y="609"/>
                  </a:cubicBezTo>
                  <a:cubicBezTo>
                    <a:pt x="5648" y="426"/>
                    <a:pt x="5877" y="472"/>
                    <a:pt x="6037" y="358"/>
                  </a:cubicBezTo>
                  <a:lnTo>
                    <a:pt x="6266" y="358"/>
                  </a:lnTo>
                  <a:cubicBezTo>
                    <a:pt x="6284" y="144"/>
                    <a:pt x="6246" y="0"/>
                    <a:pt x="60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53" name="Google Shape;12153;p117"/>
            <p:cNvSpPr/>
            <p:nvPr/>
          </p:nvSpPr>
          <p:spPr>
            <a:xfrm>
              <a:off x="3633325" y="5295075"/>
              <a:ext cx="97775" cy="37175"/>
            </a:xfrm>
            <a:custGeom>
              <a:avLst/>
              <a:gdLst/>
              <a:ahLst/>
              <a:cxnLst/>
              <a:rect l="l" t="t" r="r" b="b"/>
              <a:pathLst>
                <a:path w="3911" h="1487" extrusionOk="0">
                  <a:moveTo>
                    <a:pt x="824" y="0"/>
                  </a:moveTo>
                  <a:cubicBezTo>
                    <a:pt x="664" y="138"/>
                    <a:pt x="389" y="46"/>
                    <a:pt x="252" y="229"/>
                  </a:cubicBezTo>
                  <a:cubicBezTo>
                    <a:pt x="184" y="549"/>
                    <a:pt x="92" y="869"/>
                    <a:pt x="1" y="1144"/>
                  </a:cubicBezTo>
                  <a:lnTo>
                    <a:pt x="1" y="1327"/>
                  </a:lnTo>
                  <a:lnTo>
                    <a:pt x="92" y="1441"/>
                  </a:lnTo>
                  <a:lnTo>
                    <a:pt x="1075" y="1487"/>
                  </a:lnTo>
                  <a:lnTo>
                    <a:pt x="2082" y="1464"/>
                  </a:lnTo>
                  <a:cubicBezTo>
                    <a:pt x="2265" y="1258"/>
                    <a:pt x="2265" y="938"/>
                    <a:pt x="2082" y="732"/>
                  </a:cubicBezTo>
                  <a:cubicBezTo>
                    <a:pt x="2013" y="572"/>
                    <a:pt x="2082" y="481"/>
                    <a:pt x="2219" y="481"/>
                  </a:cubicBezTo>
                  <a:cubicBezTo>
                    <a:pt x="2768" y="435"/>
                    <a:pt x="3339" y="435"/>
                    <a:pt x="3911" y="435"/>
                  </a:cubicBezTo>
                  <a:cubicBezTo>
                    <a:pt x="3705" y="252"/>
                    <a:pt x="3454" y="298"/>
                    <a:pt x="3225" y="275"/>
                  </a:cubicBezTo>
                  <a:cubicBezTo>
                    <a:pt x="2425" y="206"/>
                    <a:pt x="1601" y="229"/>
                    <a:pt x="824" y="0"/>
                  </a:cubicBezTo>
                  <a:close/>
                </a:path>
              </a:pathLst>
            </a:custGeom>
            <a:solidFill>
              <a:srgbClr val="C0416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54" name="Google Shape;12154;p117"/>
            <p:cNvSpPr/>
            <p:nvPr/>
          </p:nvSpPr>
          <p:spPr>
            <a:xfrm>
              <a:off x="3712800" y="5319075"/>
              <a:ext cx="92050" cy="21175"/>
            </a:xfrm>
            <a:custGeom>
              <a:avLst/>
              <a:gdLst/>
              <a:ahLst/>
              <a:cxnLst/>
              <a:rect l="l" t="t" r="r" b="b"/>
              <a:pathLst>
                <a:path w="3682" h="847" extrusionOk="0">
                  <a:moveTo>
                    <a:pt x="2653" y="1"/>
                  </a:moveTo>
                  <a:lnTo>
                    <a:pt x="1921" y="24"/>
                  </a:lnTo>
                  <a:cubicBezTo>
                    <a:pt x="1887" y="69"/>
                    <a:pt x="1841" y="92"/>
                    <a:pt x="1795" y="92"/>
                  </a:cubicBezTo>
                  <a:cubicBezTo>
                    <a:pt x="1749" y="92"/>
                    <a:pt x="1704" y="69"/>
                    <a:pt x="1669" y="24"/>
                  </a:cubicBezTo>
                  <a:lnTo>
                    <a:pt x="1418" y="24"/>
                  </a:lnTo>
                  <a:cubicBezTo>
                    <a:pt x="1347" y="107"/>
                    <a:pt x="1251" y="147"/>
                    <a:pt x="1156" y="147"/>
                  </a:cubicBezTo>
                  <a:cubicBezTo>
                    <a:pt x="1068" y="147"/>
                    <a:pt x="981" y="113"/>
                    <a:pt x="915" y="47"/>
                  </a:cubicBezTo>
                  <a:lnTo>
                    <a:pt x="160" y="24"/>
                  </a:lnTo>
                  <a:cubicBezTo>
                    <a:pt x="0" y="161"/>
                    <a:pt x="0" y="390"/>
                    <a:pt x="160" y="527"/>
                  </a:cubicBezTo>
                  <a:cubicBezTo>
                    <a:pt x="371" y="639"/>
                    <a:pt x="591" y="668"/>
                    <a:pt x="814" y="668"/>
                  </a:cubicBezTo>
                  <a:cubicBezTo>
                    <a:pt x="1046" y="668"/>
                    <a:pt x="1282" y="637"/>
                    <a:pt x="1511" y="637"/>
                  </a:cubicBezTo>
                  <a:cubicBezTo>
                    <a:pt x="1732" y="637"/>
                    <a:pt x="1947" y="666"/>
                    <a:pt x="2150" y="778"/>
                  </a:cubicBezTo>
                  <a:lnTo>
                    <a:pt x="2904" y="778"/>
                  </a:lnTo>
                  <a:cubicBezTo>
                    <a:pt x="2939" y="824"/>
                    <a:pt x="2990" y="847"/>
                    <a:pt x="3041" y="847"/>
                  </a:cubicBezTo>
                  <a:cubicBezTo>
                    <a:pt x="3093" y="847"/>
                    <a:pt x="3144" y="824"/>
                    <a:pt x="3179" y="778"/>
                  </a:cubicBezTo>
                  <a:lnTo>
                    <a:pt x="3682" y="755"/>
                  </a:lnTo>
                  <a:cubicBezTo>
                    <a:pt x="3505" y="520"/>
                    <a:pt x="3262" y="503"/>
                    <a:pt x="3023" y="503"/>
                  </a:cubicBezTo>
                  <a:cubicBezTo>
                    <a:pt x="2983" y="503"/>
                    <a:pt x="2943" y="504"/>
                    <a:pt x="2904" y="504"/>
                  </a:cubicBezTo>
                  <a:cubicBezTo>
                    <a:pt x="2470" y="504"/>
                    <a:pt x="2607" y="252"/>
                    <a:pt x="2653" y="1"/>
                  </a:cubicBezTo>
                  <a:close/>
                </a:path>
              </a:pathLst>
            </a:custGeom>
            <a:solidFill>
              <a:srgbClr val="BE437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55" name="Google Shape;12155;p117"/>
            <p:cNvSpPr/>
            <p:nvPr/>
          </p:nvSpPr>
          <p:spPr>
            <a:xfrm>
              <a:off x="3716800" y="5331575"/>
              <a:ext cx="50325" cy="6475"/>
            </a:xfrm>
            <a:custGeom>
              <a:avLst/>
              <a:gdLst/>
              <a:ahLst/>
              <a:cxnLst/>
              <a:rect l="l" t="t" r="r" b="b"/>
              <a:pathLst>
                <a:path w="2013" h="259" extrusionOk="0">
                  <a:moveTo>
                    <a:pt x="1426" y="0"/>
                  </a:moveTo>
                  <a:cubicBezTo>
                    <a:pt x="1400" y="0"/>
                    <a:pt x="1375" y="2"/>
                    <a:pt x="1349" y="4"/>
                  </a:cubicBezTo>
                  <a:lnTo>
                    <a:pt x="0" y="4"/>
                  </a:lnTo>
                  <a:cubicBezTo>
                    <a:pt x="124" y="168"/>
                    <a:pt x="302" y="259"/>
                    <a:pt x="487" y="259"/>
                  </a:cubicBezTo>
                  <a:cubicBezTo>
                    <a:pt x="507" y="259"/>
                    <a:pt x="528" y="258"/>
                    <a:pt x="549" y="255"/>
                  </a:cubicBezTo>
                  <a:lnTo>
                    <a:pt x="2013" y="255"/>
                  </a:lnTo>
                  <a:cubicBezTo>
                    <a:pt x="1869" y="91"/>
                    <a:pt x="1651" y="0"/>
                    <a:pt x="1426" y="0"/>
                  </a:cubicBezTo>
                  <a:close/>
                </a:path>
              </a:pathLst>
            </a:custGeom>
            <a:solidFill>
              <a:srgbClr val="B33A6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56" name="Google Shape;12156;p117"/>
            <p:cNvSpPr/>
            <p:nvPr/>
          </p:nvSpPr>
          <p:spPr>
            <a:xfrm>
              <a:off x="3578450" y="5312075"/>
              <a:ext cx="40625" cy="13325"/>
            </a:xfrm>
            <a:custGeom>
              <a:avLst/>
              <a:gdLst/>
              <a:ahLst/>
              <a:cxnLst/>
              <a:rect l="l" t="t" r="r" b="b"/>
              <a:pathLst>
                <a:path w="1625" h="533" extrusionOk="0">
                  <a:moveTo>
                    <a:pt x="840" y="1"/>
                  </a:moveTo>
                  <a:cubicBezTo>
                    <a:pt x="796" y="1"/>
                    <a:pt x="753" y="3"/>
                    <a:pt x="709" y="6"/>
                  </a:cubicBezTo>
                  <a:cubicBezTo>
                    <a:pt x="688" y="4"/>
                    <a:pt x="667" y="4"/>
                    <a:pt x="645" y="4"/>
                  </a:cubicBezTo>
                  <a:cubicBezTo>
                    <a:pt x="412" y="4"/>
                    <a:pt x="168" y="115"/>
                    <a:pt x="1" y="304"/>
                  </a:cubicBezTo>
                  <a:cubicBezTo>
                    <a:pt x="138" y="464"/>
                    <a:pt x="344" y="532"/>
                    <a:pt x="549" y="532"/>
                  </a:cubicBezTo>
                  <a:lnTo>
                    <a:pt x="1533" y="532"/>
                  </a:lnTo>
                  <a:cubicBezTo>
                    <a:pt x="1624" y="418"/>
                    <a:pt x="1601" y="258"/>
                    <a:pt x="1487" y="189"/>
                  </a:cubicBezTo>
                  <a:cubicBezTo>
                    <a:pt x="1294" y="55"/>
                    <a:pt x="1070" y="1"/>
                    <a:pt x="840" y="1"/>
                  </a:cubicBezTo>
                  <a:close/>
                </a:path>
              </a:pathLst>
            </a:custGeom>
            <a:solidFill>
              <a:srgbClr val="B33A6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57" name="Google Shape;12157;p117"/>
            <p:cNvSpPr/>
            <p:nvPr/>
          </p:nvSpPr>
          <p:spPr>
            <a:xfrm>
              <a:off x="3565300" y="5306500"/>
              <a:ext cx="32600" cy="13175"/>
            </a:xfrm>
            <a:custGeom>
              <a:avLst/>
              <a:gdLst/>
              <a:ahLst/>
              <a:cxnLst/>
              <a:rect l="l" t="t" r="r" b="b"/>
              <a:pathLst>
                <a:path w="1304" h="527" extrusionOk="0">
                  <a:moveTo>
                    <a:pt x="782" y="1"/>
                  </a:moveTo>
                  <a:cubicBezTo>
                    <a:pt x="593" y="1"/>
                    <a:pt x="377" y="76"/>
                    <a:pt x="161" y="138"/>
                  </a:cubicBezTo>
                  <a:cubicBezTo>
                    <a:pt x="46" y="229"/>
                    <a:pt x="1" y="367"/>
                    <a:pt x="46" y="504"/>
                  </a:cubicBezTo>
                  <a:lnTo>
                    <a:pt x="527" y="527"/>
                  </a:lnTo>
                  <a:lnTo>
                    <a:pt x="1304" y="504"/>
                  </a:lnTo>
                  <a:cubicBezTo>
                    <a:pt x="1203" y="114"/>
                    <a:pt x="1013" y="1"/>
                    <a:pt x="782" y="1"/>
                  </a:cubicBezTo>
                  <a:close/>
                </a:path>
              </a:pathLst>
            </a:custGeom>
            <a:solidFill>
              <a:srgbClr val="C0416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58" name="Google Shape;12158;p117"/>
            <p:cNvSpPr/>
            <p:nvPr/>
          </p:nvSpPr>
          <p:spPr>
            <a:xfrm>
              <a:off x="3707650" y="5316425"/>
              <a:ext cx="9175" cy="15250"/>
            </a:xfrm>
            <a:custGeom>
              <a:avLst/>
              <a:gdLst/>
              <a:ahLst/>
              <a:cxnLst/>
              <a:rect l="l" t="t" r="r" b="b"/>
              <a:pathLst>
                <a:path w="367" h="610" extrusionOk="0">
                  <a:moveTo>
                    <a:pt x="209" y="1"/>
                  </a:moveTo>
                  <a:cubicBezTo>
                    <a:pt x="125" y="1"/>
                    <a:pt x="52" y="81"/>
                    <a:pt x="23" y="153"/>
                  </a:cubicBezTo>
                  <a:cubicBezTo>
                    <a:pt x="0" y="290"/>
                    <a:pt x="92" y="473"/>
                    <a:pt x="138" y="610"/>
                  </a:cubicBezTo>
                  <a:lnTo>
                    <a:pt x="366" y="610"/>
                  </a:lnTo>
                  <a:lnTo>
                    <a:pt x="366" y="107"/>
                  </a:lnTo>
                  <a:cubicBezTo>
                    <a:pt x="315" y="30"/>
                    <a:pt x="260" y="1"/>
                    <a:pt x="209" y="1"/>
                  </a:cubicBezTo>
                  <a:close/>
                </a:path>
              </a:pathLst>
            </a:custGeom>
            <a:solidFill>
              <a:srgbClr val="B33A6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59" name="Google Shape;12159;p117"/>
            <p:cNvSpPr/>
            <p:nvPr/>
          </p:nvSpPr>
          <p:spPr>
            <a:xfrm>
              <a:off x="3616750" y="5315200"/>
              <a:ext cx="18900" cy="12775"/>
            </a:xfrm>
            <a:custGeom>
              <a:avLst/>
              <a:gdLst/>
              <a:ahLst/>
              <a:cxnLst/>
              <a:rect l="l" t="t" r="r" b="b"/>
              <a:pathLst>
                <a:path w="756" h="511" extrusionOk="0">
                  <a:moveTo>
                    <a:pt x="448" y="0"/>
                  </a:moveTo>
                  <a:cubicBezTo>
                    <a:pt x="318" y="0"/>
                    <a:pt x="162" y="82"/>
                    <a:pt x="1" y="179"/>
                  </a:cubicBezTo>
                  <a:lnTo>
                    <a:pt x="1" y="407"/>
                  </a:lnTo>
                  <a:cubicBezTo>
                    <a:pt x="62" y="407"/>
                    <a:pt x="112" y="418"/>
                    <a:pt x="167" y="418"/>
                  </a:cubicBezTo>
                  <a:cubicBezTo>
                    <a:pt x="194" y="418"/>
                    <a:pt x="222" y="415"/>
                    <a:pt x="252" y="407"/>
                  </a:cubicBezTo>
                  <a:cubicBezTo>
                    <a:pt x="321" y="476"/>
                    <a:pt x="412" y="510"/>
                    <a:pt x="504" y="510"/>
                  </a:cubicBezTo>
                  <a:cubicBezTo>
                    <a:pt x="595" y="510"/>
                    <a:pt x="687" y="476"/>
                    <a:pt x="755" y="407"/>
                  </a:cubicBezTo>
                  <a:cubicBezTo>
                    <a:pt x="707" y="104"/>
                    <a:pt x="594" y="0"/>
                    <a:pt x="448" y="0"/>
                  </a:cubicBezTo>
                  <a:close/>
                </a:path>
              </a:pathLst>
            </a:custGeom>
            <a:solidFill>
              <a:srgbClr val="C0416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60" name="Google Shape;12160;p117"/>
            <p:cNvSpPr/>
            <p:nvPr/>
          </p:nvSpPr>
          <p:spPr>
            <a:xfrm>
              <a:off x="3623050" y="5325950"/>
              <a:ext cx="12600" cy="5450"/>
            </a:xfrm>
            <a:custGeom>
              <a:avLst/>
              <a:gdLst/>
              <a:ahLst/>
              <a:cxnLst/>
              <a:rect l="l" t="t" r="r" b="b"/>
              <a:pathLst>
                <a:path w="504" h="218" extrusionOk="0">
                  <a:moveTo>
                    <a:pt x="0" y="0"/>
                  </a:moveTo>
                  <a:cubicBezTo>
                    <a:pt x="76" y="132"/>
                    <a:pt x="229" y="218"/>
                    <a:pt x="396" y="218"/>
                  </a:cubicBezTo>
                  <a:cubicBezTo>
                    <a:pt x="431" y="218"/>
                    <a:pt x="467" y="214"/>
                    <a:pt x="503" y="206"/>
                  </a:cubicBezTo>
                  <a:lnTo>
                    <a:pt x="503" y="0"/>
                  </a:lnTo>
                  <a:close/>
                </a:path>
              </a:pathLst>
            </a:custGeom>
            <a:solidFill>
              <a:srgbClr val="B33A6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61" name="Google Shape;12161;p117"/>
            <p:cNvSpPr/>
            <p:nvPr/>
          </p:nvSpPr>
          <p:spPr>
            <a:xfrm>
              <a:off x="3560150" y="5311075"/>
              <a:ext cx="6325" cy="8025"/>
            </a:xfrm>
            <a:custGeom>
              <a:avLst/>
              <a:gdLst/>
              <a:ahLst/>
              <a:cxnLst/>
              <a:rect l="l" t="t" r="r" b="b"/>
              <a:pathLst>
                <a:path w="253" h="321" extrusionOk="0">
                  <a:moveTo>
                    <a:pt x="138" y="1"/>
                  </a:moveTo>
                  <a:lnTo>
                    <a:pt x="1" y="92"/>
                  </a:lnTo>
                  <a:cubicBezTo>
                    <a:pt x="1" y="161"/>
                    <a:pt x="1" y="252"/>
                    <a:pt x="1" y="321"/>
                  </a:cubicBezTo>
                  <a:lnTo>
                    <a:pt x="252" y="321"/>
                  </a:lnTo>
                  <a:lnTo>
                    <a:pt x="252" y="69"/>
                  </a:lnTo>
                  <a:lnTo>
                    <a:pt x="138" y="1"/>
                  </a:lnTo>
                  <a:close/>
                </a:path>
              </a:pathLst>
            </a:custGeom>
            <a:solidFill>
              <a:srgbClr val="B33A6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62" name="Google Shape;12162;p117"/>
            <p:cNvSpPr/>
            <p:nvPr/>
          </p:nvSpPr>
          <p:spPr>
            <a:xfrm>
              <a:off x="3785400" y="5338525"/>
              <a:ext cx="7450" cy="3025"/>
            </a:xfrm>
            <a:custGeom>
              <a:avLst/>
              <a:gdLst/>
              <a:ahLst/>
              <a:cxnLst/>
              <a:rect l="l" t="t" r="r" b="b"/>
              <a:pathLst>
                <a:path w="298" h="121" extrusionOk="0">
                  <a:moveTo>
                    <a:pt x="0" y="0"/>
                  </a:moveTo>
                  <a:cubicBezTo>
                    <a:pt x="46" y="80"/>
                    <a:pt x="92" y="120"/>
                    <a:pt x="140" y="120"/>
                  </a:cubicBezTo>
                  <a:cubicBezTo>
                    <a:pt x="189" y="120"/>
                    <a:pt x="240" y="80"/>
                    <a:pt x="298" y="0"/>
                  </a:cubicBezTo>
                  <a:close/>
                </a:path>
              </a:pathLst>
            </a:custGeom>
            <a:solidFill>
              <a:srgbClr val="B33A6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63" name="Google Shape;12163;p117"/>
            <p:cNvSpPr/>
            <p:nvPr/>
          </p:nvSpPr>
          <p:spPr>
            <a:xfrm>
              <a:off x="3081850" y="4905300"/>
              <a:ext cx="219950" cy="262475"/>
            </a:xfrm>
            <a:custGeom>
              <a:avLst/>
              <a:gdLst/>
              <a:ahLst/>
              <a:cxnLst/>
              <a:rect l="l" t="t" r="r" b="b"/>
              <a:pathLst>
                <a:path w="8798" h="10499" extrusionOk="0">
                  <a:moveTo>
                    <a:pt x="785" y="0"/>
                  </a:moveTo>
                  <a:cubicBezTo>
                    <a:pt x="1" y="0"/>
                    <a:pt x="480" y="765"/>
                    <a:pt x="519" y="1277"/>
                  </a:cubicBezTo>
                  <a:cubicBezTo>
                    <a:pt x="794" y="1574"/>
                    <a:pt x="977" y="1917"/>
                    <a:pt x="1091" y="2283"/>
                  </a:cubicBezTo>
                  <a:cubicBezTo>
                    <a:pt x="1068" y="2717"/>
                    <a:pt x="1457" y="2923"/>
                    <a:pt x="1594" y="3289"/>
                  </a:cubicBezTo>
                  <a:cubicBezTo>
                    <a:pt x="1937" y="3632"/>
                    <a:pt x="1960" y="4089"/>
                    <a:pt x="2143" y="4524"/>
                  </a:cubicBezTo>
                  <a:cubicBezTo>
                    <a:pt x="2211" y="4798"/>
                    <a:pt x="2349" y="5073"/>
                    <a:pt x="2577" y="5256"/>
                  </a:cubicBezTo>
                  <a:cubicBezTo>
                    <a:pt x="3240" y="5804"/>
                    <a:pt x="3812" y="6468"/>
                    <a:pt x="4224" y="7222"/>
                  </a:cubicBezTo>
                  <a:cubicBezTo>
                    <a:pt x="4384" y="7474"/>
                    <a:pt x="4590" y="7680"/>
                    <a:pt x="4864" y="7817"/>
                  </a:cubicBezTo>
                  <a:cubicBezTo>
                    <a:pt x="5276" y="7977"/>
                    <a:pt x="5619" y="8297"/>
                    <a:pt x="5870" y="8686"/>
                  </a:cubicBezTo>
                  <a:cubicBezTo>
                    <a:pt x="6282" y="9417"/>
                    <a:pt x="6991" y="9852"/>
                    <a:pt x="7699" y="10286"/>
                  </a:cubicBezTo>
                  <a:cubicBezTo>
                    <a:pt x="7881" y="10392"/>
                    <a:pt x="8032" y="10498"/>
                    <a:pt x="8207" y="10498"/>
                  </a:cubicBezTo>
                  <a:cubicBezTo>
                    <a:pt x="8296" y="10498"/>
                    <a:pt x="8391" y="10470"/>
                    <a:pt x="8500" y="10401"/>
                  </a:cubicBezTo>
                  <a:cubicBezTo>
                    <a:pt x="8797" y="10195"/>
                    <a:pt x="8683" y="9875"/>
                    <a:pt x="8568" y="9623"/>
                  </a:cubicBezTo>
                  <a:cubicBezTo>
                    <a:pt x="8431" y="9189"/>
                    <a:pt x="8225" y="8777"/>
                    <a:pt x="8111" y="8343"/>
                  </a:cubicBezTo>
                  <a:cubicBezTo>
                    <a:pt x="7791" y="7451"/>
                    <a:pt x="7036" y="6902"/>
                    <a:pt x="6510" y="6193"/>
                  </a:cubicBezTo>
                  <a:cubicBezTo>
                    <a:pt x="5802" y="5301"/>
                    <a:pt x="5024" y="4478"/>
                    <a:pt x="4315" y="3586"/>
                  </a:cubicBezTo>
                  <a:cubicBezTo>
                    <a:pt x="4132" y="3403"/>
                    <a:pt x="3972" y="3198"/>
                    <a:pt x="3835" y="2969"/>
                  </a:cubicBezTo>
                  <a:cubicBezTo>
                    <a:pt x="3789" y="2855"/>
                    <a:pt x="3744" y="2763"/>
                    <a:pt x="3698" y="2672"/>
                  </a:cubicBezTo>
                  <a:cubicBezTo>
                    <a:pt x="3629" y="2580"/>
                    <a:pt x="3538" y="2512"/>
                    <a:pt x="3469" y="2443"/>
                  </a:cubicBezTo>
                  <a:cubicBezTo>
                    <a:pt x="3378" y="2374"/>
                    <a:pt x="3263" y="2329"/>
                    <a:pt x="3172" y="2283"/>
                  </a:cubicBezTo>
                  <a:cubicBezTo>
                    <a:pt x="2463" y="1757"/>
                    <a:pt x="1754" y="1254"/>
                    <a:pt x="1480" y="362"/>
                  </a:cubicBezTo>
                  <a:cubicBezTo>
                    <a:pt x="1434" y="248"/>
                    <a:pt x="1365" y="156"/>
                    <a:pt x="1274" y="65"/>
                  </a:cubicBezTo>
                  <a:cubicBezTo>
                    <a:pt x="1073" y="20"/>
                    <a:pt x="912" y="0"/>
                    <a:pt x="7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64" name="Google Shape;12164;p117"/>
            <p:cNvSpPr/>
            <p:nvPr/>
          </p:nvSpPr>
          <p:spPr>
            <a:xfrm>
              <a:off x="3202875" y="5100025"/>
              <a:ext cx="145975" cy="100450"/>
            </a:xfrm>
            <a:custGeom>
              <a:avLst/>
              <a:gdLst/>
              <a:ahLst/>
              <a:cxnLst/>
              <a:rect l="l" t="t" r="r" b="b"/>
              <a:pathLst>
                <a:path w="5839" h="4018" extrusionOk="0">
                  <a:moveTo>
                    <a:pt x="157" y="0"/>
                  </a:moveTo>
                  <a:cubicBezTo>
                    <a:pt x="106" y="0"/>
                    <a:pt x="54" y="2"/>
                    <a:pt x="0" y="5"/>
                  </a:cubicBezTo>
                  <a:cubicBezTo>
                    <a:pt x="229" y="256"/>
                    <a:pt x="412" y="508"/>
                    <a:pt x="640" y="759"/>
                  </a:cubicBezTo>
                  <a:cubicBezTo>
                    <a:pt x="869" y="965"/>
                    <a:pt x="1006" y="1217"/>
                    <a:pt x="1029" y="1514"/>
                  </a:cubicBezTo>
                  <a:cubicBezTo>
                    <a:pt x="1098" y="1606"/>
                    <a:pt x="1189" y="1674"/>
                    <a:pt x="1281" y="1766"/>
                  </a:cubicBezTo>
                  <a:cubicBezTo>
                    <a:pt x="1624" y="1994"/>
                    <a:pt x="1898" y="2314"/>
                    <a:pt x="2310" y="2497"/>
                  </a:cubicBezTo>
                  <a:cubicBezTo>
                    <a:pt x="2493" y="2520"/>
                    <a:pt x="2676" y="2635"/>
                    <a:pt x="2767" y="2795"/>
                  </a:cubicBezTo>
                  <a:cubicBezTo>
                    <a:pt x="2881" y="3000"/>
                    <a:pt x="3064" y="3160"/>
                    <a:pt x="3270" y="3275"/>
                  </a:cubicBezTo>
                  <a:cubicBezTo>
                    <a:pt x="3407" y="3412"/>
                    <a:pt x="3636" y="3366"/>
                    <a:pt x="3773" y="3526"/>
                  </a:cubicBezTo>
                  <a:cubicBezTo>
                    <a:pt x="4070" y="3778"/>
                    <a:pt x="4459" y="3755"/>
                    <a:pt x="4779" y="3869"/>
                  </a:cubicBezTo>
                  <a:cubicBezTo>
                    <a:pt x="5059" y="3971"/>
                    <a:pt x="5267" y="4017"/>
                    <a:pt x="5416" y="4017"/>
                  </a:cubicBezTo>
                  <a:cubicBezTo>
                    <a:pt x="5838" y="4017"/>
                    <a:pt x="5776" y="3638"/>
                    <a:pt x="5488" y="3046"/>
                  </a:cubicBezTo>
                  <a:cubicBezTo>
                    <a:pt x="5397" y="2978"/>
                    <a:pt x="5282" y="2909"/>
                    <a:pt x="5191" y="2863"/>
                  </a:cubicBezTo>
                  <a:cubicBezTo>
                    <a:pt x="5054" y="2772"/>
                    <a:pt x="4916" y="2657"/>
                    <a:pt x="4802" y="2543"/>
                  </a:cubicBezTo>
                  <a:cubicBezTo>
                    <a:pt x="4436" y="2200"/>
                    <a:pt x="4139" y="1811"/>
                    <a:pt x="3910" y="1354"/>
                  </a:cubicBezTo>
                  <a:cubicBezTo>
                    <a:pt x="3713" y="1025"/>
                    <a:pt x="3621" y="528"/>
                    <a:pt x="3089" y="528"/>
                  </a:cubicBezTo>
                  <a:cubicBezTo>
                    <a:pt x="3067" y="528"/>
                    <a:pt x="3043" y="529"/>
                    <a:pt x="3019" y="531"/>
                  </a:cubicBezTo>
                  <a:cubicBezTo>
                    <a:pt x="2950" y="1102"/>
                    <a:pt x="3316" y="1537"/>
                    <a:pt x="3522" y="2040"/>
                  </a:cubicBezTo>
                  <a:cubicBezTo>
                    <a:pt x="3590" y="2177"/>
                    <a:pt x="3682" y="2360"/>
                    <a:pt x="3499" y="2452"/>
                  </a:cubicBezTo>
                  <a:cubicBezTo>
                    <a:pt x="3447" y="2472"/>
                    <a:pt x="3391" y="2483"/>
                    <a:pt x="3335" y="2483"/>
                  </a:cubicBezTo>
                  <a:cubicBezTo>
                    <a:pt x="3266" y="2483"/>
                    <a:pt x="3196" y="2467"/>
                    <a:pt x="3133" y="2429"/>
                  </a:cubicBezTo>
                  <a:cubicBezTo>
                    <a:pt x="2401" y="1788"/>
                    <a:pt x="1464" y="1354"/>
                    <a:pt x="961" y="439"/>
                  </a:cubicBezTo>
                  <a:cubicBezTo>
                    <a:pt x="782" y="81"/>
                    <a:pt x="499" y="0"/>
                    <a:pt x="1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65" name="Google Shape;12165;p117"/>
            <p:cNvSpPr/>
            <p:nvPr/>
          </p:nvSpPr>
          <p:spPr>
            <a:xfrm>
              <a:off x="3034800" y="4753700"/>
              <a:ext cx="62900" cy="116275"/>
            </a:xfrm>
            <a:custGeom>
              <a:avLst/>
              <a:gdLst/>
              <a:ahLst/>
              <a:cxnLst/>
              <a:rect l="l" t="t" r="r" b="b"/>
              <a:pathLst>
                <a:path w="2516" h="4651" extrusionOk="0">
                  <a:moveTo>
                    <a:pt x="503" y="1"/>
                  </a:moveTo>
                  <a:lnTo>
                    <a:pt x="503" y="1"/>
                  </a:lnTo>
                  <a:cubicBezTo>
                    <a:pt x="435" y="275"/>
                    <a:pt x="526" y="618"/>
                    <a:pt x="206" y="824"/>
                  </a:cubicBezTo>
                  <a:cubicBezTo>
                    <a:pt x="0" y="1647"/>
                    <a:pt x="526" y="2219"/>
                    <a:pt x="892" y="2836"/>
                  </a:cubicBezTo>
                  <a:cubicBezTo>
                    <a:pt x="938" y="2928"/>
                    <a:pt x="1006" y="3019"/>
                    <a:pt x="1075" y="3088"/>
                  </a:cubicBezTo>
                  <a:cubicBezTo>
                    <a:pt x="1121" y="3179"/>
                    <a:pt x="1189" y="3271"/>
                    <a:pt x="1258" y="3339"/>
                  </a:cubicBezTo>
                  <a:cubicBezTo>
                    <a:pt x="1304" y="3431"/>
                    <a:pt x="1349" y="3522"/>
                    <a:pt x="1418" y="3591"/>
                  </a:cubicBezTo>
                  <a:cubicBezTo>
                    <a:pt x="1487" y="3842"/>
                    <a:pt x="1601" y="4094"/>
                    <a:pt x="1738" y="4300"/>
                  </a:cubicBezTo>
                  <a:cubicBezTo>
                    <a:pt x="1910" y="4371"/>
                    <a:pt x="2092" y="4650"/>
                    <a:pt x="2254" y="4650"/>
                  </a:cubicBezTo>
                  <a:cubicBezTo>
                    <a:pt x="2350" y="4650"/>
                    <a:pt x="2439" y="4552"/>
                    <a:pt x="2516" y="4254"/>
                  </a:cubicBezTo>
                  <a:cubicBezTo>
                    <a:pt x="2241" y="3659"/>
                    <a:pt x="2058" y="2996"/>
                    <a:pt x="1647" y="2516"/>
                  </a:cubicBezTo>
                  <a:cubicBezTo>
                    <a:pt x="1167" y="1967"/>
                    <a:pt x="984" y="1327"/>
                    <a:pt x="778" y="664"/>
                  </a:cubicBezTo>
                  <a:cubicBezTo>
                    <a:pt x="755" y="412"/>
                    <a:pt x="641" y="184"/>
                    <a:pt x="5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66" name="Google Shape;12166;p117"/>
            <p:cNvSpPr/>
            <p:nvPr/>
          </p:nvSpPr>
          <p:spPr>
            <a:xfrm>
              <a:off x="3023375" y="4774275"/>
              <a:ext cx="42325" cy="57550"/>
            </a:xfrm>
            <a:custGeom>
              <a:avLst/>
              <a:gdLst/>
              <a:ahLst/>
              <a:cxnLst/>
              <a:rect l="l" t="t" r="r" b="b"/>
              <a:pathLst>
                <a:path w="1693" h="2302" extrusionOk="0">
                  <a:moveTo>
                    <a:pt x="663" y="1"/>
                  </a:moveTo>
                  <a:lnTo>
                    <a:pt x="663" y="24"/>
                  </a:lnTo>
                  <a:cubicBezTo>
                    <a:pt x="0" y="207"/>
                    <a:pt x="320" y="641"/>
                    <a:pt x="434" y="1007"/>
                  </a:cubicBezTo>
                  <a:cubicBezTo>
                    <a:pt x="434" y="1350"/>
                    <a:pt x="457" y="1670"/>
                    <a:pt x="457" y="1990"/>
                  </a:cubicBezTo>
                  <a:lnTo>
                    <a:pt x="686" y="1990"/>
                  </a:lnTo>
                  <a:cubicBezTo>
                    <a:pt x="958" y="2045"/>
                    <a:pt x="1173" y="2301"/>
                    <a:pt x="1456" y="2301"/>
                  </a:cubicBezTo>
                  <a:cubicBezTo>
                    <a:pt x="1530" y="2301"/>
                    <a:pt x="1608" y="2284"/>
                    <a:pt x="1692" y="2242"/>
                  </a:cubicBezTo>
                  <a:cubicBezTo>
                    <a:pt x="1349" y="1487"/>
                    <a:pt x="1006" y="755"/>
                    <a:pt x="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67" name="Google Shape;12167;p117"/>
            <p:cNvSpPr/>
            <p:nvPr/>
          </p:nvSpPr>
          <p:spPr>
            <a:xfrm>
              <a:off x="3025075" y="4742275"/>
              <a:ext cx="17175" cy="57200"/>
            </a:xfrm>
            <a:custGeom>
              <a:avLst/>
              <a:gdLst/>
              <a:ahLst/>
              <a:cxnLst/>
              <a:rect l="l" t="t" r="r" b="b"/>
              <a:pathLst>
                <a:path w="687" h="2288" extrusionOk="0">
                  <a:moveTo>
                    <a:pt x="161" y="0"/>
                  </a:moveTo>
                  <a:cubicBezTo>
                    <a:pt x="92" y="0"/>
                    <a:pt x="1" y="92"/>
                    <a:pt x="1" y="138"/>
                  </a:cubicBezTo>
                  <a:cubicBezTo>
                    <a:pt x="46" y="709"/>
                    <a:pt x="92" y="1281"/>
                    <a:pt x="115" y="1853"/>
                  </a:cubicBezTo>
                  <a:cubicBezTo>
                    <a:pt x="138" y="2035"/>
                    <a:pt x="229" y="2173"/>
                    <a:pt x="366" y="2287"/>
                  </a:cubicBezTo>
                  <a:cubicBezTo>
                    <a:pt x="389" y="1944"/>
                    <a:pt x="229" y="1555"/>
                    <a:pt x="595" y="1281"/>
                  </a:cubicBezTo>
                  <a:cubicBezTo>
                    <a:pt x="687" y="846"/>
                    <a:pt x="435" y="481"/>
                    <a:pt x="344" y="92"/>
                  </a:cubicBezTo>
                  <a:cubicBezTo>
                    <a:pt x="298" y="23"/>
                    <a:pt x="229" y="0"/>
                    <a:pt x="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68" name="Google Shape;12168;p117"/>
            <p:cNvSpPr/>
            <p:nvPr/>
          </p:nvSpPr>
          <p:spPr>
            <a:xfrm>
              <a:off x="3038800" y="4728550"/>
              <a:ext cx="8025" cy="20600"/>
            </a:xfrm>
            <a:custGeom>
              <a:avLst/>
              <a:gdLst/>
              <a:ahLst/>
              <a:cxnLst/>
              <a:rect l="l" t="t" r="r" b="b"/>
              <a:pathLst>
                <a:path w="321" h="824" extrusionOk="0">
                  <a:moveTo>
                    <a:pt x="92" y="1"/>
                  </a:moveTo>
                  <a:lnTo>
                    <a:pt x="92" y="1"/>
                  </a:lnTo>
                  <a:cubicBezTo>
                    <a:pt x="69" y="298"/>
                    <a:pt x="0" y="595"/>
                    <a:pt x="298" y="824"/>
                  </a:cubicBezTo>
                  <a:cubicBezTo>
                    <a:pt x="321" y="549"/>
                    <a:pt x="252" y="252"/>
                    <a:pt x="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69" name="Google Shape;12169;p117"/>
            <p:cNvSpPr/>
            <p:nvPr/>
          </p:nvSpPr>
          <p:spPr>
            <a:xfrm>
              <a:off x="3059375" y="4865025"/>
              <a:ext cx="66350" cy="74500"/>
            </a:xfrm>
            <a:custGeom>
              <a:avLst/>
              <a:gdLst/>
              <a:ahLst/>
              <a:cxnLst/>
              <a:rect l="l" t="t" r="r" b="b"/>
              <a:pathLst>
                <a:path w="2654" h="2980" extrusionOk="0">
                  <a:moveTo>
                    <a:pt x="799" y="1"/>
                  </a:moveTo>
                  <a:cubicBezTo>
                    <a:pt x="687" y="1"/>
                    <a:pt x="579" y="45"/>
                    <a:pt x="504" y="121"/>
                  </a:cubicBezTo>
                  <a:lnTo>
                    <a:pt x="1" y="624"/>
                  </a:lnTo>
                  <a:cubicBezTo>
                    <a:pt x="527" y="1333"/>
                    <a:pt x="938" y="2088"/>
                    <a:pt x="1235" y="2911"/>
                  </a:cubicBezTo>
                  <a:cubicBezTo>
                    <a:pt x="1270" y="2956"/>
                    <a:pt x="1321" y="2979"/>
                    <a:pt x="1373" y="2979"/>
                  </a:cubicBezTo>
                  <a:cubicBezTo>
                    <a:pt x="1424" y="2979"/>
                    <a:pt x="1476" y="2956"/>
                    <a:pt x="1510" y="2911"/>
                  </a:cubicBezTo>
                  <a:cubicBezTo>
                    <a:pt x="1578" y="2659"/>
                    <a:pt x="1876" y="2408"/>
                    <a:pt x="1510" y="2156"/>
                  </a:cubicBezTo>
                  <a:cubicBezTo>
                    <a:pt x="1350" y="2042"/>
                    <a:pt x="1464" y="1950"/>
                    <a:pt x="1578" y="1882"/>
                  </a:cubicBezTo>
                  <a:cubicBezTo>
                    <a:pt x="1673" y="1797"/>
                    <a:pt x="1767" y="1766"/>
                    <a:pt x="1861" y="1766"/>
                  </a:cubicBezTo>
                  <a:cubicBezTo>
                    <a:pt x="1996" y="1766"/>
                    <a:pt x="2130" y="1828"/>
                    <a:pt x="2264" y="1882"/>
                  </a:cubicBezTo>
                  <a:cubicBezTo>
                    <a:pt x="2653" y="578"/>
                    <a:pt x="1624" y="395"/>
                    <a:pt x="870" y="7"/>
                  </a:cubicBezTo>
                  <a:cubicBezTo>
                    <a:pt x="846" y="3"/>
                    <a:pt x="822" y="1"/>
                    <a:pt x="7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70" name="Google Shape;12170;p117"/>
            <p:cNvSpPr/>
            <p:nvPr/>
          </p:nvSpPr>
          <p:spPr>
            <a:xfrm>
              <a:off x="3090250" y="4937200"/>
              <a:ext cx="19450" cy="25750"/>
            </a:xfrm>
            <a:custGeom>
              <a:avLst/>
              <a:gdLst/>
              <a:ahLst/>
              <a:cxnLst/>
              <a:rect l="l" t="t" r="r" b="b"/>
              <a:pathLst>
                <a:path w="778" h="1030" extrusionOk="0">
                  <a:moveTo>
                    <a:pt x="0" y="1"/>
                  </a:moveTo>
                  <a:lnTo>
                    <a:pt x="755" y="1030"/>
                  </a:lnTo>
                  <a:cubicBezTo>
                    <a:pt x="778" y="573"/>
                    <a:pt x="709" y="207"/>
                    <a:pt x="252" y="1"/>
                  </a:cubicBezTo>
                  <a:close/>
                </a:path>
              </a:pathLst>
            </a:custGeom>
            <a:solidFill>
              <a:srgbClr val="CB517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71" name="Google Shape;12171;p117"/>
            <p:cNvSpPr/>
            <p:nvPr/>
          </p:nvSpPr>
          <p:spPr>
            <a:xfrm>
              <a:off x="3829975" y="5332225"/>
              <a:ext cx="37200" cy="6900"/>
            </a:xfrm>
            <a:custGeom>
              <a:avLst/>
              <a:gdLst/>
              <a:ahLst/>
              <a:cxnLst/>
              <a:rect l="l" t="t" r="r" b="b"/>
              <a:pathLst>
                <a:path w="1488" h="276" extrusionOk="0">
                  <a:moveTo>
                    <a:pt x="1" y="1"/>
                  </a:moveTo>
                  <a:cubicBezTo>
                    <a:pt x="218" y="184"/>
                    <a:pt x="481" y="275"/>
                    <a:pt x="744" y="275"/>
                  </a:cubicBezTo>
                  <a:cubicBezTo>
                    <a:pt x="1007" y="275"/>
                    <a:pt x="1270" y="184"/>
                    <a:pt x="1487" y="1"/>
                  </a:cubicBezTo>
                  <a:close/>
                </a:path>
              </a:pathLst>
            </a:custGeom>
            <a:solidFill>
              <a:srgbClr val="BE437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72" name="Google Shape;12172;p117"/>
            <p:cNvSpPr/>
            <p:nvPr/>
          </p:nvSpPr>
          <p:spPr>
            <a:xfrm>
              <a:off x="3816275" y="5332225"/>
              <a:ext cx="7450" cy="5175"/>
            </a:xfrm>
            <a:custGeom>
              <a:avLst/>
              <a:gdLst/>
              <a:ahLst/>
              <a:cxnLst/>
              <a:rect l="l" t="t" r="r" b="b"/>
              <a:pathLst>
                <a:path w="298" h="207" extrusionOk="0">
                  <a:moveTo>
                    <a:pt x="0" y="207"/>
                  </a:moveTo>
                  <a:lnTo>
                    <a:pt x="297" y="1"/>
                  </a:lnTo>
                  <a:close/>
                </a:path>
              </a:pathLst>
            </a:custGeom>
            <a:solidFill>
              <a:srgbClr val="BE437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73" name="Google Shape;12173;p117"/>
            <p:cNvSpPr/>
            <p:nvPr/>
          </p:nvSpPr>
          <p:spPr>
            <a:xfrm>
              <a:off x="3297200" y="5169300"/>
              <a:ext cx="83475" cy="53775"/>
            </a:xfrm>
            <a:custGeom>
              <a:avLst/>
              <a:gdLst/>
              <a:ahLst/>
              <a:cxnLst/>
              <a:rect l="l" t="t" r="r" b="b"/>
              <a:pathLst>
                <a:path w="3339" h="2151" extrusionOk="0">
                  <a:moveTo>
                    <a:pt x="1738" y="1"/>
                  </a:moveTo>
                  <a:cubicBezTo>
                    <a:pt x="1647" y="69"/>
                    <a:pt x="1486" y="92"/>
                    <a:pt x="1486" y="252"/>
                  </a:cubicBezTo>
                  <a:cubicBezTo>
                    <a:pt x="1578" y="481"/>
                    <a:pt x="1829" y="710"/>
                    <a:pt x="1692" y="938"/>
                  </a:cubicBezTo>
                  <a:cubicBezTo>
                    <a:pt x="1640" y="1044"/>
                    <a:pt x="1577" y="1080"/>
                    <a:pt x="1509" y="1080"/>
                  </a:cubicBezTo>
                  <a:cubicBezTo>
                    <a:pt x="1371" y="1080"/>
                    <a:pt x="1213" y="931"/>
                    <a:pt x="1075" y="915"/>
                  </a:cubicBezTo>
                  <a:lnTo>
                    <a:pt x="0" y="755"/>
                  </a:lnTo>
                  <a:lnTo>
                    <a:pt x="0" y="755"/>
                  </a:lnTo>
                  <a:cubicBezTo>
                    <a:pt x="160" y="1075"/>
                    <a:pt x="503" y="1258"/>
                    <a:pt x="869" y="1258"/>
                  </a:cubicBezTo>
                  <a:cubicBezTo>
                    <a:pt x="1281" y="1281"/>
                    <a:pt x="1464" y="1579"/>
                    <a:pt x="1532" y="1967"/>
                  </a:cubicBezTo>
                  <a:lnTo>
                    <a:pt x="1761" y="1990"/>
                  </a:lnTo>
                  <a:cubicBezTo>
                    <a:pt x="1955" y="2100"/>
                    <a:pt x="2176" y="2151"/>
                    <a:pt x="2401" y="2151"/>
                  </a:cubicBezTo>
                  <a:cubicBezTo>
                    <a:pt x="2600" y="2151"/>
                    <a:pt x="2803" y="2111"/>
                    <a:pt x="2996" y="2036"/>
                  </a:cubicBezTo>
                  <a:cubicBezTo>
                    <a:pt x="3339" y="1601"/>
                    <a:pt x="2904" y="1304"/>
                    <a:pt x="2813" y="961"/>
                  </a:cubicBezTo>
                  <a:cubicBezTo>
                    <a:pt x="2515" y="572"/>
                    <a:pt x="2241" y="161"/>
                    <a:pt x="1738" y="1"/>
                  </a:cubicBezTo>
                  <a:close/>
                </a:path>
              </a:pathLst>
            </a:custGeom>
            <a:solidFill>
              <a:srgbClr val="C9507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74" name="Google Shape;12174;p117"/>
            <p:cNvSpPr/>
            <p:nvPr/>
          </p:nvSpPr>
          <p:spPr>
            <a:xfrm>
              <a:off x="3234875" y="5143575"/>
              <a:ext cx="25175" cy="18900"/>
            </a:xfrm>
            <a:custGeom>
              <a:avLst/>
              <a:gdLst/>
              <a:ahLst/>
              <a:cxnLst/>
              <a:rect l="l" t="t" r="r" b="b"/>
              <a:pathLst>
                <a:path w="1007" h="756" extrusionOk="0">
                  <a:moveTo>
                    <a:pt x="1" y="1"/>
                  </a:moveTo>
                  <a:lnTo>
                    <a:pt x="229" y="504"/>
                  </a:lnTo>
                  <a:lnTo>
                    <a:pt x="504" y="755"/>
                  </a:lnTo>
                  <a:lnTo>
                    <a:pt x="732" y="755"/>
                  </a:lnTo>
                  <a:lnTo>
                    <a:pt x="1007" y="732"/>
                  </a:lnTo>
                  <a:cubicBezTo>
                    <a:pt x="755" y="389"/>
                    <a:pt x="504"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75" name="Google Shape;12175;p117"/>
            <p:cNvSpPr/>
            <p:nvPr/>
          </p:nvSpPr>
          <p:spPr>
            <a:xfrm>
              <a:off x="3284625" y="5181250"/>
              <a:ext cx="12600" cy="6950"/>
            </a:xfrm>
            <a:custGeom>
              <a:avLst/>
              <a:gdLst/>
              <a:ahLst/>
              <a:cxnLst/>
              <a:rect l="l" t="t" r="r" b="b"/>
              <a:pathLst>
                <a:path w="504" h="278" extrusionOk="0">
                  <a:moveTo>
                    <a:pt x="52" y="0"/>
                  </a:moveTo>
                  <a:cubicBezTo>
                    <a:pt x="35" y="0"/>
                    <a:pt x="18" y="1"/>
                    <a:pt x="0" y="3"/>
                  </a:cubicBezTo>
                  <a:cubicBezTo>
                    <a:pt x="92" y="186"/>
                    <a:pt x="297" y="277"/>
                    <a:pt x="503" y="277"/>
                  </a:cubicBezTo>
                  <a:cubicBezTo>
                    <a:pt x="399" y="110"/>
                    <a:pt x="237" y="0"/>
                    <a:pt x="52" y="0"/>
                  </a:cubicBezTo>
                  <a:close/>
                </a:path>
              </a:pathLst>
            </a:custGeom>
            <a:solidFill>
              <a:srgbClr val="C9507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76" name="Google Shape;12176;p117"/>
            <p:cNvSpPr/>
            <p:nvPr/>
          </p:nvSpPr>
          <p:spPr>
            <a:xfrm>
              <a:off x="4197575" y="5168725"/>
              <a:ext cx="20600" cy="12600"/>
            </a:xfrm>
            <a:custGeom>
              <a:avLst/>
              <a:gdLst/>
              <a:ahLst/>
              <a:cxnLst/>
              <a:rect l="l" t="t" r="r" b="b"/>
              <a:pathLst>
                <a:path w="824" h="504" extrusionOk="0">
                  <a:moveTo>
                    <a:pt x="366" y="1"/>
                  </a:moveTo>
                  <a:cubicBezTo>
                    <a:pt x="0" y="24"/>
                    <a:pt x="0" y="47"/>
                    <a:pt x="69" y="504"/>
                  </a:cubicBezTo>
                  <a:cubicBezTo>
                    <a:pt x="343" y="367"/>
                    <a:pt x="640" y="298"/>
                    <a:pt x="823" y="1"/>
                  </a:cubicBezTo>
                  <a:close/>
                </a:path>
              </a:pathLst>
            </a:custGeom>
            <a:solidFill>
              <a:srgbClr val="BF406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77" name="Google Shape;12177;p117"/>
            <p:cNvSpPr/>
            <p:nvPr/>
          </p:nvSpPr>
          <p:spPr>
            <a:xfrm>
              <a:off x="4187275" y="5181250"/>
              <a:ext cx="12025" cy="6450"/>
            </a:xfrm>
            <a:custGeom>
              <a:avLst/>
              <a:gdLst/>
              <a:ahLst/>
              <a:cxnLst/>
              <a:rect l="l" t="t" r="r" b="b"/>
              <a:pathLst>
                <a:path w="481" h="258" extrusionOk="0">
                  <a:moveTo>
                    <a:pt x="428" y="0"/>
                  </a:moveTo>
                  <a:cubicBezTo>
                    <a:pt x="244" y="0"/>
                    <a:pt x="84" y="108"/>
                    <a:pt x="0" y="254"/>
                  </a:cubicBezTo>
                  <a:cubicBezTo>
                    <a:pt x="19" y="257"/>
                    <a:pt x="38" y="258"/>
                    <a:pt x="56" y="258"/>
                  </a:cubicBezTo>
                  <a:cubicBezTo>
                    <a:pt x="224" y="258"/>
                    <a:pt x="398" y="167"/>
                    <a:pt x="481" y="3"/>
                  </a:cubicBezTo>
                  <a:cubicBezTo>
                    <a:pt x="463" y="1"/>
                    <a:pt x="446" y="0"/>
                    <a:pt x="428" y="0"/>
                  </a:cubicBezTo>
                  <a:close/>
                </a:path>
              </a:pathLst>
            </a:custGeom>
            <a:solidFill>
              <a:srgbClr val="BF406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78" name="Google Shape;12178;p117"/>
            <p:cNvSpPr/>
            <p:nvPr/>
          </p:nvSpPr>
          <p:spPr>
            <a:xfrm>
              <a:off x="3467550" y="5257100"/>
              <a:ext cx="180100" cy="68300"/>
            </a:xfrm>
            <a:custGeom>
              <a:avLst/>
              <a:gdLst/>
              <a:ahLst/>
              <a:cxnLst/>
              <a:rect l="l" t="t" r="r" b="b"/>
              <a:pathLst>
                <a:path w="7204" h="2732" extrusionOk="0">
                  <a:moveTo>
                    <a:pt x="1105" y="1"/>
                  </a:moveTo>
                  <a:cubicBezTo>
                    <a:pt x="981" y="1"/>
                    <a:pt x="857" y="11"/>
                    <a:pt x="732" y="33"/>
                  </a:cubicBezTo>
                  <a:cubicBezTo>
                    <a:pt x="0" y="285"/>
                    <a:pt x="46" y="719"/>
                    <a:pt x="458" y="1222"/>
                  </a:cubicBezTo>
                  <a:cubicBezTo>
                    <a:pt x="938" y="1291"/>
                    <a:pt x="1304" y="1565"/>
                    <a:pt x="1693" y="1748"/>
                  </a:cubicBezTo>
                  <a:cubicBezTo>
                    <a:pt x="2058" y="1977"/>
                    <a:pt x="2493" y="1817"/>
                    <a:pt x="2836" y="2022"/>
                  </a:cubicBezTo>
                  <a:cubicBezTo>
                    <a:pt x="3225" y="2114"/>
                    <a:pt x="3636" y="2000"/>
                    <a:pt x="3956" y="2251"/>
                  </a:cubicBezTo>
                  <a:cubicBezTo>
                    <a:pt x="4005" y="2256"/>
                    <a:pt x="4055" y="2258"/>
                    <a:pt x="4105" y="2258"/>
                  </a:cubicBezTo>
                  <a:cubicBezTo>
                    <a:pt x="4261" y="2258"/>
                    <a:pt x="4421" y="2239"/>
                    <a:pt x="4575" y="2239"/>
                  </a:cubicBezTo>
                  <a:cubicBezTo>
                    <a:pt x="4809" y="2239"/>
                    <a:pt x="5031" y="2283"/>
                    <a:pt x="5214" y="2503"/>
                  </a:cubicBezTo>
                  <a:lnTo>
                    <a:pt x="5969" y="2503"/>
                  </a:lnTo>
                  <a:cubicBezTo>
                    <a:pt x="6055" y="2503"/>
                    <a:pt x="6144" y="2496"/>
                    <a:pt x="6231" y="2496"/>
                  </a:cubicBezTo>
                  <a:cubicBezTo>
                    <a:pt x="6419" y="2496"/>
                    <a:pt x="6598" y="2528"/>
                    <a:pt x="6723" y="2731"/>
                  </a:cubicBezTo>
                  <a:cubicBezTo>
                    <a:pt x="7066" y="2457"/>
                    <a:pt x="7203" y="2160"/>
                    <a:pt x="6975" y="1771"/>
                  </a:cubicBezTo>
                  <a:cubicBezTo>
                    <a:pt x="6883" y="1657"/>
                    <a:pt x="6769" y="1542"/>
                    <a:pt x="6609" y="1497"/>
                  </a:cubicBezTo>
                  <a:cubicBezTo>
                    <a:pt x="6472" y="1405"/>
                    <a:pt x="6357" y="1314"/>
                    <a:pt x="6220" y="1245"/>
                  </a:cubicBezTo>
                  <a:lnTo>
                    <a:pt x="6083" y="1176"/>
                  </a:lnTo>
                  <a:lnTo>
                    <a:pt x="5786" y="993"/>
                  </a:lnTo>
                  <a:cubicBezTo>
                    <a:pt x="5075" y="821"/>
                    <a:pt x="4384" y="486"/>
                    <a:pt x="3638" y="486"/>
                  </a:cubicBezTo>
                  <a:cubicBezTo>
                    <a:pt x="3592" y="486"/>
                    <a:pt x="3545" y="488"/>
                    <a:pt x="3499" y="490"/>
                  </a:cubicBezTo>
                  <a:cubicBezTo>
                    <a:pt x="2927" y="468"/>
                    <a:pt x="2424" y="239"/>
                    <a:pt x="1875" y="125"/>
                  </a:cubicBezTo>
                  <a:cubicBezTo>
                    <a:pt x="1627" y="47"/>
                    <a:pt x="1368" y="1"/>
                    <a:pt x="11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79" name="Google Shape;12179;p117"/>
            <p:cNvSpPr/>
            <p:nvPr/>
          </p:nvSpPr>
          <p:spPr>
            <a:xfrm>
              <a:off x="3401225" y="5234625"/>
              <a:ext cx="89775" cy="53050"/>
            </a:xfrm>
            <a:custGeom>
              <a:avLst/>
              <a:gdLst/>
              <a:ahLst/>
              <a:cxnLst/>
              <a:rect l="l" t="t" r="r" b="b"/>
              <a:pathLst>
                <a:path w="3591" h="2122" extrusionOk="0">
                  <a:moveTo>
                    <a:pt x="687" y="0"/>
                  </a:moveTo>
                  <a:cubicBezTo>
                    <a:pt x="635" y="0"/>
                    <a:pt x="584" y="6"/>
                    <a:pt x="527" y="17"/>
                  </a:cubicBezTo>
                  <a:cubicBezTo>
                    <a:pt x="1" y="360"/>
                    <a:pt x="275" y="635"/>
                    <a:pt x="618" y="886"/>
                  </a:cubicBezTo>
                  <a:lnTo>
                    <a:pt x="870" y="1138"/>
                  </a:lnTo>
                  <a:cubicBezTo>
                    <a:pt x="1007" y="1298"/>
                    <a:pt x="1236" y="1229"/>
                    <a:pt x="1373" y="1389"/>
                  </a:cubicBezTo>
                  <a:cubicBezTo>
                    <a:pt x="1441" y="1481"/>
                    <a:pt x="1533" y="1549"/>
                    <a:pt x="1602" y="1641"/>
                  </a:cubicBezTo>
                  <a:cubicBezTo>
                    <a:pt x="1703" y="1618"/>
                    <a:pt x="1799" y="1608"/>
                    <a:pt x="1892" y="1608"/>
                  </a:cubicBezTo>
                  <a:cubicBezTo>
                    <a:pt x="2362" y="1608"/>
                    <a:pt x="2728" y="1873"/>
                    <a:pt x="3111" y="2121"/>
                  </a:cubicBezTo>
                  <a:cubicBezTo>
                    <a:pt x="3111" y="1755"/>
                    <a:pt x="2745" y="1321"/>
                    <a:pt x="3362" y="1115"/>
                  </a:cubicBezTo>
                  <a:cubicBezTo>
                    <a:pt x="3591" y="863"/>
                    <a:pt x="2996" y="841"/>
                    <a:pt x="3202" y="589"/>
                  </a:cubicBezTo>
                  <a:cubicBezTo>
                    <a:pt x="2905" y="315"/>
                    <a:pt x="2493" y="292"/>
                    <a:pt x="2105" y="177"/>
                  </a:cubicBezTo>
                  <a:cubicBezTo>
                    <a:pt x="2036" y="219"/>
                    <a:pt x="1967" y="233"/>
                    <a:pt x="1899" y="233"/>
                  </a:cubicBezTo>
                  <a:cubicBezTo>
                    <a:pt x="1739" y="233"/>
                    <a:pt x="1579" y="155"/>
                    <a:pt x="1419" y="155"/>
                  </a:cubicBezTo>
                  <a:cubicBezTo>
                    <a:pt x="1236" y="109"/>
                    <a:pt x="1030" y="86"/>
                    <a:pt x="847" y="17"/>
                  </a:cubicBezTo>
                  <a:cubicBezTo>
                    <a:pt x="790" y="6"/>
                    <a:pt x="738" y="0"/>
                    <a:pt x="687" y="0"/>
                  </a:cubicBezTo>
                  <a:close/>
                </a:path>
              </a:pathLst>
            </a:custGeom>
            <a:solidFill>
              <a:srgbClr val="C3477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80" name="Google Shape;12180;p117"/>
            <p:cNvSpPr/>
            <p:nvPr/>
          </p:nvSpPr>
          <p:spPr>
            <a:xfrm>
              <a:off x="3509850" y="5300425"/>
              <a:ext cx="32050" cy="9425"/>
            </a:xfrm>
            <a:custGeom>
              <a:avLst/>
              <a:gdLst/>
              <a:ahLst/>
              <a:cxnLst/>
              <a:rect l="l" t="t" r="r" b="b"/>
              <a:pathLst>
                <a:path w="1282" h="377" extrusionOk="0">
                  <a:moveTo>
                    <a:pt x="643" y="1"/>
                  </a:moveTo>
                  <a:cubicBezTo>
                    <a:pt x="480" y="1"/>
                    <a:pt x="312" y="22"/>
                    <a:pt x="148" y="22"/>
                  </a:cubicBezTo>
                  <a:cubicBezTo>
                    <a:pt x="98" y="22"/>
                    <a:pt x="49" y="20"/>
                    <a:pt x="1" y="15"/>
                  </a:cubicBezTo>
                  <a:lnTo>
                    <a:pt x="1" y="15"/>
                  </a:lnTo>
                  <a:cubicBezTo>
                    <a:pt x="183" y="289"/>
                    <a:pt x="481" y="244"/>
                    <a:pt x="755" y="267"/>
                  </a:cubicBezTo>
                  <a:cubicBezTo>
                    <a:pt x="839" y="334"/>
                    <a:pt x="947" y="376"/>
                    <a:pt x="1053" y="376"/>
                  </a:cubicBezTo>
                  <a:cubicBezTo>
                    <a:pt x="1092" y="376"/>
                    <a:pt x="1130" y="370"/>
                    <a:pt x="1167" y="358"/>
                  </a:cubicBezTo>
                  <a:cubicBezTo>
                    <a:pt x="1212" y="312"/>
                    <a:pt x="1235" y="289"/>
                    <a:pt x="1281" y="244"/>
                  </a:cubicBezTo>
                  <a:cubicBezTo>
                    <a:pt x="1092" y="43"/>
                    <a:pt x="872" y="1"/>
                    <a:pt x="643" y="1"/>
                  </a:cubicBezTo>
                  <a:close/>
                </a:path>
              </a:pathLst>
            </a:custGeom>
            <a:solidFill>
              <a:srgbClr val="C0416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81" name="Google Shape;12181;p117"/>
            <p:cNvSpPr/>
            <p:nvPr/>
          </p:nvSpPr>
          <p:spPr>
            <a:xfrm>
              <a:off x="3539000" y="5303950"/>
              <a:ext cx="27475" cy="9450"/>
            </a:xfrm>
            <a:custGeom>
              <a:avLst/>
              <a:gdLst/>
              <a:ahLst/>
              <a:cxnLst/>
              <a:rect l="l" t="t" r="r" b="b"/>
              <a:pathLst>
                <a:path w="1099" h="378" extrusionOk="0">
                  <a:moveTo>
                    <a:pt x="482" y="0"/>
                  </a:moveTo>
                  <a:cubicBezTo>
                    <a:pt x="357" y="0"/>
                    <a:pt x="231" y="33"/>
                    <a:pt x="115" y="103"/>
                  </a:cubicBezTo>
                  <a:lnTo>
                    <a:pt x="92" y="126"/>
                  </a:lnTo>
                  <a:cubicBezTo>
                    <a:pt x="69" y="126"/>
                    <a:pt x="46" y="148"/>
                    <a:pt x="24" y="194"/>
                  </a:cubicBezTo>
                  <a:cubicBezTo>
                    <a:pt x="1" y="240"/>
                    <a:pt x="24" y="309"/>
                    <a:pt x="115" y="331"/>
                  </a:cubicBezTo>
                  <a:lnTo>
                    <a:pt x="847" y="377"/>
                  </a:lnTo>
                  <a:lnTo>
                    <a:pt x="1098" y="354"/>
                  </a:lnTo>
                  <a:cubicBezTo>
                    <a:pt x="962" y="127"/>
                    <a:pt x="725" y="0"/>
                    <a:pt x="482" y="0"/>
                  </a:cubicBezTo>
                  <a:close/>
                </a:path>
              </a:pathLst>
            </a:custGeom>
            <a:solidFill>
              <a:srgbClr val="C0416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82" name="Google Shape;12182;p117"/>
            <p:cNvSpPr/>
            <p:nvPr/>
          </p:nvSpPr>
          <p:spPr>
            <a:xfrm>
              <a:off x="3528725" y="5307075"/>
              <a:ext cx="13175" cy="5825"/>
            </a:xfrm>
            <a:custGeom>
              <a:avLst/>
              <a:gdLst/>
              <a:ahLst/>
              <a:cxnLst/>
              <a:rect l="l" t="t" r="r" b="b"/>
              <a:pathLst>
                <a:path w="527" h="233" extrusionOk="0">
                  <a:moveTo>
                    <a:pt x="0" y="1"/>
                  </a:moveTo>
                  <a:cubicBezTo>
                    <a:pt x="103" y="144"/>
                    <a:pt x="279" y="233"/>
                    <a:pt x="463" y="233"/>
                  </a:cubicBezTo>
                  <a:cubicBezTo>
                    <a:pt x="484" y="233"/>
                    <a:pt x="505" y="232"/>
                    <a:pt x="526" y="229"/>
                  </a:cubicBezTo>
                  <a:lnTo>
                    <a:pt x="503" y="1"/>
                  </a:lnTo>
                  <a:close/>
                </a:path>
              </a:pathLst>
            </a:custGeom>
            <a:solidFill>
              <a:srgbClr val="B33A6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83" name="Google Shape;12183;p117"/>
            <p:cNvSpPr/>
            <p:nvPr/>
          </p:nvSpPr>
          <p:spPr>
            <a:xfrm>
              <a:off x="3341200" y="5212750"/>
              <a:ext cx="100650" cy="44050"/>
            </a:xfrm>
            <a:custGeom>
              <a:avLst/>
              <a:gdLst/>
              <a:ahLst/>
              <a:cxnLst/>
              <a:rect l="l" t="t" r="r" b="b"/>
              <a:pathLst>
                <a:path w="4026" h="1762" extrusionOk="0">
                  <a:moveTo>
                    <a:pt x="1236" y="1"/>
                  </a:moveTo>
                  <a:cubicBezTo>
                    <a:pt x="1058" y="214"/>
                    <a:pt x="844" y="255"/>
                    <a:pt x="621" y="255"/>
                  </a:cubicBezTo>
                  <a:cubicBezTo>
                    <a:pt x="479" y="255"/>
                    <a:pt x="334" y="238"/>
                    <a:pt x="192" y="238"/>
                  </a:cubicBezTo>
                  <a:cubicBezTo>
                    <a:pt x="127" y="238"/>
                    <a:pt x="63" y="242"/>
                    <a:pt x="1" y="252"/>
                  </a:cubicBezTo>
                  <a:cubicBezTo>
                    <a:pt x="961" y="824"/>
                    <a:pt x="1967" y="1327"/>
                    <a:pt x="2996" y="1761"/>
                  </a:cubicBezTo>
                  <a:cubicBezTo>
                    <a:pt x="2745" y="1167"/>
                    <a:pt x="2745" y="1167"/>
                    <a:pt x="3248" y="1007"/>
                  </a:cubicBezTo>
                  <a:cubicBezTo>
                    <a:pt x="3522" y="984"/>
                    <a:pt x="3842" y="1030"/>
                    <a:pt x="4025" y="755"/>
                  </a:cubicBezTo>
                  <a:cubicBezTo>
                    <a:pt x="3660" y="412"/>
                    <a:pt x="3156" y="481"/>
                    <a:pt x="2768" y="206"/>
                  </a:cubicBezTo>
                  <a:cubicBezTo>
                    <a:pt x="2653" y="254"/>
                    <a:pt x="2543" y="273"/>
                    <a:pt x="2435" y="273"/>
                  </a:cubicBezTo>
                  <a:cubicBezTo>
                    <a:pt x="2025" y="273"/>
                    <a:pt x="1652" y="1"/>
                    <a:pt x="1236" y="1"/>
                  </a:cubicBezTo>
                  <a:close/>
                </a:path>
              </a:pathLst>
            </a:custGeom>
            <a:solidFill>
              <a:srgbClr val="BB396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84" name="Google Shape;12184;p117"/>
            <p:cNvSpPr/>
            <p:nvPr/>
          </p:nvSpPr>
          <p:spPr>
            <a:xfrm>
              <a:off x="3422375" y="5262975"/>
              <a:ext cx="12600" cy="6400"/>
            </a:xfrm>
            <a:custGeom>
              <a:avLst/>
              <a:gdLst/>
              <a:ahLst/>
              <a:cxnLst/>
              <a:rect l="l" t="t" r="r" b="b"/>
              <a:pathLst>
                <a:path w="504" h="256" extrusionOk="0">
                  <a:moveTo>
                    <a:pt x="63" y="0"/>
                  </a:moveTo>
                  <a:cubicBezTo>
                    <a:pt x="42" y="0"/>
                    <a:pt x="22" y="2"/>
                    <a:pt x="1" y="4"/>
                  </a:cubicBezTo>
                  <a:lnTo>
                    <a:pt x="1" y="255"/>
                  </a:lnTo>
                  <a:lnTo>
                    <a:pt x="504" y="255"/>
                  </a:lnTo>
                  <a:cubicBezTo>
                    <a:pt x="401" y="91"/>
                    <a:pt x="243" y="0"/>
                    <a:pt x="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85" name="Google Shape;12185;p117"/>
            <p:cNvSpPr/>
            <p:nvPr/>
          </p:nvSpPr>
          <p:spPr>
            <a:xfrm>
              <a:off x="3039950" y="4819750"/>
              <a:ext cx="38325" cy="48325"/>
            </a:xfrm>
            <a:custGeom>
              <a:avLst/>
              <a:gdLst/>
              <a:ahLst/>
              <a:cxnLst/>
              <a:rect l="l" t="t" r="r" b="b"/>
              <a:pathLst>
                <a:path w="1533" h="1933" extrusionOk="0">
                  <a:moveTo>
                    <a:pt x="309" y="0"/>
                  </a:moveTo>
                  <a:cubicBezTo>
                    <a:pt x="192" y="0"/>
                    <a:pt x="78" y="61"/>
                    <a:pt x="23" y="171"/>
                  </a:cubicBezTo>
                  <a:cubicBezTo>
                    <a:pt x="160" y="308"/>
                    <a:pt x="160" y="537"/>
                    <a:pt x="23" y="674"/>
                  </a:cubicBezTo>
                  <a:cubicBezTo>
                    <a:pt x="0" y="766"/>
                    <a:pt x="0" y="834"/>
                    <a:pt x="23" y="926"/>
                  </a:cubicBezTo>
                  <a:cubicBezTo>
                    <a:pt x="114" y="994"/>
                    <a:pt x="183" y="1109"/>
                    <a:pt x="252" y="1177"/>
                  </a:cubicBezTo>
                  <a:cubicBezTo>
                    <a:pt x="412" y="1429"/>
                    <a:pt x="480" y="1772"/>
                    <a:pt x="755" y="1932"/>
                  </a:cubicBezTo>
                  <a:cubicBezTo>
                    <a:pt x="1532" y="1749"/>
                    <a:pt x="1418" y="1223"/>
                    <a:pt x="1258" y="674"/>
                  </a:cubicBezTo>
                  <a:cubicBezTo>
                    <a:pt x="1166" y="606"/>
                    <a:pt x="1098" y="514"/>
                    <a:pt x="1029" y="423"/>
                  </a:cubicBezTo>
                  <a:lnTo>
                    <a:pt x="526" y="80"/>
                  </a:lnTo>
                  <a:cubicBezTo>
                    <a:pt x="463" y="26"/>
                    <a:pt x="386" y="0"/>
                    <a:pt x="3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86" name="Google Shape;12186;p117"/>
            <p:cNvSpPr/>
            <p:nvPr/>
          </p:nvSpPr>
          <p:spPr>
            <a:xfrm>
              <a:off x="3058800" y="4837175"/>
              <a:ext cx="22325" cy="30900"/>
            </a:xfrm>
            <a:custGeom>
              <a:avLst/>
              <a:gdLst/>
              <a:ahLst/>
              <a:cxnLst/>
              <a:rect l="l" t="t" r="r" b="b"/>
              <a:pathLst>
                <a:path w="893" h="1236" extrusionOk="0">
                  <a:moveTo>
                    <a:pt x="504" y="0"/>
                  </a:moveTo>
                  <a:cubicBezTo>
                    <a:pt x="458" y="115"/>
                    <a:pt x="367" y="252"/>
                    <a:pt x="389" y="343"/>
                  </a:cubicBezTo>
                  <a:cubicBezTo>
                    <a:pt x="595" y="801"/>
                    <a:pt x="207" y="983"/>
                    <a:pt x="1" y="1235"/>
                  </a:cubicBezTo>
                  <a:lnTo>
                    <a:pt x="755" y="1235"/>
                  </a:lnTo>
                  <a:cubicBezTo>
                    <a:pt x="893" y="1098"/>
                    <a:pt x="893" y="869"/>
                    <a:pt x="755" y="732"/>
                  </a:cubicBezTo>
                  <a:cubicBezTo>
                    <a:pt x="710" y="480"/>
                    <a:pt x="778" y="160"/>
                    <a:pt x="5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87" name="Google Shape;12187;p117"/>
            <p:cNvSpPr/>
            <p:nvPr/>
          </p:nvSpPr>
          <p:spPr>
            <a:xfrm>
              <a:off x="3040525" y="4824025"/>
              <a:ext cx="6300" cy="12600"/>
            </a:xfrm>
            <a:custGeom>
              <a:avLst/>
              <a:gdLst/>
              <a:ahLst/>
              <a:cxnLst/>
              <a:rect l="l" t="t" r="r" b="b"/>
              <a:pathLst>
                <a:path w="252" h="504" extrusionOk="0">
                  <a:moveTo>
                    <a:pt x="0" y="0"/>
                  </a:moveTo>
                  <a:cubicBezTo>
                    <a:pt x="0" y="183"/>
                    <a:pt x="0" y="343"/>
                    <a:pt x="0" y="503"/>
                  </a:cubicBezTo>
                  <a:cubicBezTo>
                    <a:pt x="229" y="343"/>
                    <a:pt x="252" y="183"/>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88" name="Google Shape;12188;p117"/>
            <p:cNvSpPr/>
            <p:nvPr/>
          </p:nvSpPr>
          <p:spPr>
            <a:xfrm>
              <a:off x="3040525" y="4842875"/>
              <a:ext cx="5725" cy="6325"/>
            </a:xfrm>
            <a:custGeom>
              <a:avLst/>
              <a:gdLst/>
              <a:ahLst/>
              <a:cxnLst/>
              <a:rect l="l" t="t" r="r" b="b"/>
              <a:pathLst>
                <a:path w="229" h="253" extrusionOk="0">
                  <a:moveTo>
                    <a:pt x="0" y="1"/>
                  </a:moveTo>
                  <a:lnTo>
                    <a:pt x="229" y="252"/>
                  </a:ln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89" name="Google Shape;12189;p117"/>
            <p:cNvSpPr/>
            <p:nvPr/>
          </p:nvSpPr>
          <p:spPr>
            <a:xfrm>
              <a:off x="3228600" y="5137300"/>
              <a:ext cx="6300" cy="6300"/>
            </a:xfrm>
            <a:custGeom>
              <a:avLst/>
              <a:gdLst/>
              <a:ahLst/>
              <a:cxnLst/>
              <a:rect l="l" t="t" r="r" b="b"/>
              <a:pathLst>
                <a:path w="252" h="252" extrusionOk="0">
                  <a:moveTo>
                    <a:pt x="0" y="0"/>
                  </a:moveTo>
                  <a:lnTo>
                    <a:pt x="252" y="252"/>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90" name="Google Shape;12190;p117"/>
            <p:cNvSpPr/>
            <p:nvPr/>
          </p:nvSpPr>
          <p:spPr>
            <a:xfrm>
              <a:off x="3434950" y="5269350"/>
              <a:ext cx="6325" cy="5750"/>
            </a:xfrm>
            <a:custGeom>
              <a:avLst/>
              <a:gdLst/>
              <a:ahLst/>
              <a:cxnLst/>
              <a:rect l="l" t="t" r="r" b="b"/>
              <a:pathLst>
                <a:path w="253" h="230" extrusionOk="0">
                  <a:moveTo>
                    <a:pt x="1" y="0"/>
                  </a:moveTo>
                  <a:cubicBezTo>
                    <a:pt x="92" y="92"/>
                    <a:pt x="161" y="160"/>
                    <a:pt x="253" y="229"/>
                  </a:cubicBezTo>
                  <a:cubicBezTo>
                    <a:pt x="161" y="160"/>
                    <a:pt x="92" y="69"/>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91" name="Google Shape;12191;p117"/>
            <p:cNvSpPr/>
            <p:nvPr/>
          </p:nvSpPr>
          <p:spPr>
            <a:xfrm>
              <a:off x="4309050" y="4182450"/>
              <a:ext cx="153800" cy="340900"/>
            </a:xfrm>
            <a:custGeom>
              <a:avLst/>
              <a:gdLst/>
              <a:ahLst/>
              <a:cxnLst/>
              <a:rect l="l" t="t" r="r" b="b"/>
              <a:pathLst>
                <a:path w="6152" h="13636" extrusionOk="0">
                  <a:moveTo>
                    <a:pt x="655" y="1"/>
                  </a:moveTo>
                  <a:cubicBezTo>
                    <a:pt x="635" y="1"/>
                    <a:pt x="615" y="3"/>
                    <a:pt x="595" y="7"/>
                  </a:cubicBezTo>
                  <a:cubicBezTo>
                    <a:pt x="389" y="53"/>
                    <a:pt x="206" y="167"/>
                    <a:pt x="69" y="327"/>
                  </a:cubicBezTo>
                  <a:cubicBezTo>
                    <a:pt x="0" y="601"/>
                    <a:pt x="46" y="876"/>
                    <a:pt x="183" y="1105"/>
                  </a:cubicBezTo>
                  <a:cubicBezTo>
                    <a:pt x="229" y="1219"/>
                    <a:pt x="274" y="1310"/>
                    <a:pt x="343" y="1402"/>
                  </a:cubicBezTo>
                  <a:cubicBezTo>
                    <a:pt x="572" y="1836"/>
                    <a:pt x="983" y="2179"/>
                    <a:pt x="1143" y="2682"/>
                  </a:cubicBezTo>
                  <a:cubicBezTo>
                    <a:pt x="1692" y="4146"/>
                    <a:pt x="2195" y="5632"/>
                    <a:pt x="2790" y="7073"/>
                  </a:cubicBezTo>
                  <a:cubicBezTo>
                    <a:pt x="2858" y="7164"/>
                    <a:pt x="2973" y="7210"/>
                    <a:pt x="3110" y="7210"/>
                  </a:cubicBezTo>
                  <a:cubicBezTo>
                    <a:pt x="3727" y="6890"/>
                    <a:pt x="3316" y="6387"/>
                    <a:pt x="3384" y="5929"/>
                  </a:cubicBezTo>
                  <a:lnTo>
                    <a:pt x="3384" y="5929"/>
                  </a:lnTo>
                  <a:cubicBezTo>
                    <a:pt x="3773" y="7896"/>
                    <a:pt x="4894" y="9657"/>
                    <a:pt x="5054" y="11692"/>
                  </a:cubicBezTo>
                  <a:cubicBezTo>
                    <a:pt x="5099" y="12149"/>
                    <a:pt x="5305" y="12561"/>
                    <a:pt x="5648" y="12881"/>
                  </a:cubicBezTo>
                  <a:cubicBezTo>
                    <a:pt x="5968" y="13041"/>
                    <a:pt x="5831" y="13498"/>
                    <a:pt x="6151" y="13635"/>
                  </a:cubicBezTo>
                  <a:cubicBezTo>
                    <a:pt x="6083" y="12881"/>
                    <a:pt x="6151" y="12080"/>
                    <a:pt x="5762" y="11372"/>
                  </a:cubicBezTo>
                  <a:cubicBezTo>
                    <a:pt x="5671" y="11212"/>
                    <a:pt x="5671" y="11052"/>
                    <a:pt x="5762" y="10891"/>
                  </a:cubicBezTo>
                  <a:cubicBezTo>
                    <a:pt x="5831" y="10754"/>
                    <a:pt x="5831" y="10571"/>
                    <a:pt x="5762" y="10411"/>
                  </a:cubicBezTo>
                  <a:cubicBezTo>
                    <a:pt x="5237" y="9725"/>
                    <a:pt x="5259" y="8879"/>
                    <a:pt x="5008" y="8102"/>
                  </a:cubicBezTo>
                  <a:cubicBezTo>
                    <a:pt x="4848" y="7622"/>
                    <a:pt x="4528" y="7256"/>
                    <a:pt x="4413" y="6775"/>
                  </a:cubicBezTo>
                  <a:cubicBezTo>
                    <a:pt x="4299" y="6204"/>
                    <a:pt x="4093" y="5655"/>
                    <a:pt x="3842" y="5152"/>
                  </a:cubicBezTo>
                  <a:cubicBezTo>
                    <a:pt x="3544" y="4672"/>
                    <a:pt x="3704" y="3986"/>
                    <a:pt x="3201" y="3597"/>
                  </a:cubicBezTo>
                  <a:cubicBezTo>
                    <a:pt x="3201" y="2888"/>
                    <a:pt x="2698" y="2614"/>
                    <a:pt x="2150" y="2362"/>
                  </a:cubicBezTo>
                  <a:cubicBezTo>
                    <a:pt x="1921" y="2065"/>
                    <a:pt x="1967" y="1608"/>
                    <a:pt x="1646" y="1356"/>
                  </a:cubicBezTo>
                  <a:cubicBezTo>
                    <a:pt x="1189" y="1310"/>
                    <a:pt x="1532" y="716"/>
                    <a:pt x="1143" y="601"/>
                  </a:cubicBezTo>
                  <a:cubicBezTo>
                    <a:pt x="983" y="487"/>
                    <a:pt x="1029" y="236"/>
                    <a:pt x="892" y="98"/>
                  </a:cubicBezTo>
                  <a:cubicBezTo>
                    <a:pt x="835" y="42"/>
                    <a:pt x="748" y="1"/>
                    <a:pt x="6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92" name="Google Shape;12192;p117"/>
            <p:cNvSpPr/>
            <p:nvPr/>
          </p:nvSpPr>
          <p:spPr>
            <a:xfrm>
              <a:off x="4350200" y="4216350"/>
              <a:ext cx="12600" cy="25175"/>
            </a:xfrm>
            <a:custGeom>
              <a:avLst/>
              <a:gdLst/>
              <a:ahLst/>
              <a:cxnLst/>
              <a:rect l="l" t="t" r="r" b="b"/>
              <a:pathLst>
                <a:path w="504" h="1007" extrusionOk="0">
                  <a:moveTo>
                    <a:pt x="0" y="0"/>
                  </a:moveTo>
                  <a:cubicBezTo>
                    <a:pt x="0" y="389"/>
                    <a:pt x="183" y="755"/>
                    <a:pt x="504" y="1006"/>
                  </a:cubicBezTo>
                  <a:cubicBezTo>
                    <a:pt x="504" y="778"/>
                    <a:pt x="481" y="503"/>
                    <a:pt x="481" y="252"/>
                  </a:cubicBezTo>
                  <a:cubicBezTo>
                    <a:pt x="412" y="160"/>
                    <a:pt x="298" y="92"/>
                    <a:pt x="229" y="0"/>
                  </a:cubicBezTo>
                  <a:close/>
                </a:path>
              </a:pathLst>
            </a:custGeom>
            <a:solidFill>
              <a:srgbClr val="C84E7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93" name="Google Shape;12193;p117"/>
            <p:cNvSpPr/>
            <p:nvPr/>
          </p:nvSpPr>
          <p:spPr>
            <a:xfrm>
              <a:off x="4355925" y="4216350"/>
              <a:ext cx="6300" cy="6875"/>
            </a:xfrm>
            <a:custGeom>
              <a:avLst/>
              <a:gdLst/>
              <a:ahLst/>
              <a:cxnLst/>
              <a:rect l="l" t="t" r="r" b="b"/>
              <a:pathLst>
                <a:path w="252" h="275" extrusionOk="0">
                  <a:moveTo>
                    <a:pt x="252" y="274"/>
                  </a:moveTo>
                  <a:lnTo>
                    <a:pt x="0" y="0"/>
                  </a:lnTo>
                  <a:close/>
                </a:path>
              </a:pathLst>
            </a:custGeom>
            <a:solidFill>
              <a:srgbClr val="B83A6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94" name="Google Shape;12194;p117"/>
            <p:cNvSpPr/>
            <p:nvPr/>
          </p:nvSpPr>
          <p:spPr>
            <a:xfrm>
              <a:off x="4233575" y="4092850"/>
              <a:ext cx="94925" cy="100000"/>
            </a:xfrm>
            <a:custGeom>
              <a:avLst/>
              <a:gdLst/>
              <a:ahLst/>
              <a:cxnLst/>
              <a:rect l="l" t="t" r="r" b="b"/>
              <a:pathLst>
                <a:path w="3797" h="4000" extrusionOk="0">
                  <a:moveTo>
                    <a:pt x="462" y="0"/>
                  </a:moveTo>
                  <a:cubicBezTo>
                    <a:pt x="291" y="0"/>
                    <a:pt x="139" y="100"/>
                    <a:pt x="24" y="344"/>
                  </a:cubicBezTo>
                  <a:cubicBezTo>
                    <a:pt x="1" y="458"/>
                    <a:pt x="24" y="573"/>
                    <a:pt x="46" y="687"/>
                  </a:cubicBezTo>
                  <a:cubicBezTo>
                    <a:pt x="161" y="870"/>
                    <a:pt x="321" y="1007"/>
                    <a:pt x="435" y="1190"/>
                  </a:cubicBezTo>
                  <a:cubicBezTo>
                    <a:pt x="504" y="1281"/>
                    <a:pt x="549" y="1350"/>
                    <a:pt x="618" y="1464"/>
                  </a:cubicBezTo>
                  <a:cubicBezTo>
                    <a:pt x="664" y="1556"/>
                    <a:pt x="710" y="1647"/>
                    <a:pt x="778" y="1739"/>
                  </a:cubicBezTo>
                  <a:cubicBezTo>
                    <a:pt x="1281" y="2310"/>
                    <a:pt x="1487" y="3065"/>
                    <a:pt x="2150" y="3499"/>
                  </a:cubicBezTo>
                  <a:cubicBezTo>
                    <a:pt x="2242" y="3591"/>
                    <a:pt x="2333" y="3660"/>
                    <a:pt x="2402" y="3728"/>
                  </a:cubicBezTo>
                  <a:cubicBezTo>
                    <a:pt x="2493" y="3797"/>
                    <a:pt x="2585" y="3865"/>
                    <a:pt x="2676" y="3911"/>
                  </a:cubicBezTo>
                  <a:cubicBezTo>
                    <a:pt x="2749" y="3971"/>
                    <a:pt x="2834" y="4000"/>
                    <a:pt x="2921" y="4000"/>
                  </a:cubicBezTo>
                  <a:cubicBezTo>
                    <a:pt x="3000" y="4000"/>
                    <a:pt x="3081" y="3977"/>
                    <a:pt x="3156" y="3934"/>
                  </a:cubicBezTo>
                  <a:cubicBezTo>
                    <a:pt x="3175" y="3936"/>
                    <a:pt x="3193" y="3937"/>
                    <a:pt x="3212" y="3937"/>
                  </a:cubicBezTo>
                  <a:cubicBezTo>
                    <a:pt x="3380" y="3937"/>
                    <a:pt x="3557" y="3847"/>
                    <a:pt x="3659" y="3682"/>
                  </a:cubicBezTo>
                  <a:cubicBezTo>
                    <a:pt x="3797" y="3362"/>
                    <a:pt x="3522" y="3179"/>
                    <a:pt x="3408" y="2928"/>
                  </a:cubicBezTo>
                  <a:cubicBezTo>
                    <a:pt x="3316" y="2859"/>
                    <a:pt x="3225" y="2768"/>
                    <a:pt x="3156" y="2676"/>
                  </a:cubicBezTo>
                  <a:cubicBezTo>
                    <a:pt x="2768" y="1945"/>
                    <a:pt x="2379" y="1236"/>
                    <a:pt x="1578" y="870"/>
                  </a:cubicBezTo>
                  <a:cubicBezTo>
                    <a:pt x="1304" y="733"/>
                    <a:pt x="1121" y="412"/>
                    <a:pt x="892" y="161"/>
                  </a:cubicBezTo>
                  <a:cubicBezTo>
                    <a:pt x="742" y="61"/>
                    <a:pt x="596" y="0"/>
                    <a:pt x="4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95" name="Google Shape;12195;p117"/>
            <p:cNvSpPr/>
            <p:nvPr/>
          </p:nvSpPr>
          <p:spPr>
            <a:xfrm>
              <a:off x="4143250" y="4021725"/>
              <a:ext cx="112650" cy="88300"/>
            </a:xfrm>
            <a:custGeom>
              <a:avLst/>
              <a:gdLst/>
              <a:ahLst/>
              <a:cxnLst/>
              <a:rect l="l" t="t" r="r" b="b"/>
              <a:pathLst>
                <a:path w="4506" h="3532" extrusionOk="0">
                  <a:moveTo>
                    <a:pt x="134" y="0"/>
                  </a:moveTo>
                  <a:cubicBezTo>
                    <a:pt x="90" y="0"/>
                    <a:pt x="46" y="3"/>
                    <a:pt x="1" y="10"/>
                  </a:cubicBezTo>
                  <a:cubicBezTo>
                    <a:pt x="435" y="925"/>
                    <a:pt x="1258" y="1451"/>
                    <a:pt x="1967" y="2114"/>
                  </a:cubicBezTo>
                  <a:cubicBezTo>
                    <a:pt x="2516" y="2640"/>
                    <a:pt x="2882" y="3418"/>
                    <a:pt x="3751" y="3532"/>
                  </a:cubicBezTo>
                  <a:cubicBezTo>
                    <a:pt x="3911" y="3052"/>
                    <a:pt x="3911" y="3052"/>
                    <a:pt x="4505" y="3029"/>
                  </a:cubicBezTo>
                  <a:cubicBezTo>
                    <a:pt x="4368" y="2594"/>
                    <a:pt x="3819" y="2571"/>
                    <a:pt x="3614" y="2206"/>
                  </a:cubicBezTo>
                  <a:cubicBezTo>
                    <a:pt x="3088" y="1222"/>
                    <a:pt x="2150" y="765"/>
                    <a:pt x="1258" y="262"/>
                  </a:cubicBezTo>
                  <a:cubicBezTo>
                    <a:pt x="869" y="241"/>
                    <a:pt x="516" y="0"/>
                    <a:pt x="134" y="0"/>
                  </a:cubicBezTo>
                  <a:close/>
                </a:path>
              </a:pathLst>
            </a:custGeom>
            <a:solidFill>
              <a:srgbClr val="CA4F7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96" name="Google Shape;12196;p117"/>
            <p:cNvSpPr/>
            <p:nvPr/>
          </p:nvSpPr>
          <p:spPr>
            <a:xfrm>
              <a:off x="4333050" y="4197475"/>
              <a:ext cx="17175" cy="18900"/>
            </a:xfrm>
            <a:custGeom>
              <a:avLst/>
              <a:gdLst/>
              <a:ahLst/>
              <a:cxnLst/>
              <a:rect l="l" t="t" r="r" b="b"/>
              <a:pathLst>
                <a:path w="687" h="756" extrusionOk="0">
                  <a:moveTo>
                    <a:pt x="183" y="0"/>
                  </a:moveTo>
                  <a:cubicBezTo>
                    <a:pt x="206" y="161"/>
                    <a:pt x="343" y="298"/>
                    <a:pt x="229" y="458"/>
                  </a:cubicBezTo>
                  <a:cubicBezTo>
                    <a:pt x="0" y="755"/>
                    <a:pt x="252" y="755"/>
                    <a:pt x="435" y="755"/>
                  </a:cubicBezTo>
                  <a:lnTo>
                    <a:pt x="686" y="755"/>
                  </a:lnTo>
                  <a:cubicBezTo>
                    <a:pt x="641" y="161"/>
                    <a:pt x="641" y="161"/>
                    <a:pt x="183" y="0"/>
                  </a:cubicBezTo>
                  <a:close/>
                </a:path>
              </a:pathLst>
            </a:custGeom>
            <a:solidFill>
              <a:srgbClr val="C84E7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97" name="Google Shape;12197;p117"/>
            <p:cNvSpPr/>
            <p:nvPr/>
          </p:nvSpPr>
          <p:spPr>
            <a:xfrm>
              <a:off x="4318750" y="4166600"/>
              <a:ext cx="12600" cy="18325"/>
            </a:xfrm>
            <a:custGeom>
              <a:avLst/>
              <a:gdLst/>
              <a:ahLst/>
              <a:cxnLst/>
              <a:rect l="l" t="t" r="r" b="b"/>
              <a:pathLst>
                <a:path w="504" h="733" extrusionOk="0">
                  <a:moveTo>
                    <a:pt x="1" y="1"/>
                  </a:moveTo>
                  <a:lnTo>
                    <a:pt x="1" y="1"/>
                  </a:lnTo>
                  <a:cubicBezTo>
                    <a:pt x="24" y="252"/>
                    <a:pt x="92" y="504"/>
                    <a:pt x="252" y="732"/>
                  </a:cubicBezTo>
                  <a:lnTo>
                    <a:pt x="504" y="732"/>
                  </a:lnTo>
                  <a:cubicBezTo>
                    <a:pt x="504" y="412"/>
                    <a:pt x="298" y="92"/>
                    <a:pt x="1" y="1"/>
                  </a:cubicBezTo>
                  <a:close/>
                </a:path>
              </a:pathLst>
            </a:custGeom>
            <a:solidFill>
              <a:srgbClr val="C84E7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98" name="Google Shape;12198;p117"/>
            <p:cNvSpPr/>
            <p:nvPr/>
          </p:nvSpPr>
          <p:spPr>
            <a:xfrm>
              <a:off x="4330200" y="4184900"/>
              <a:ext cx="7450" cy="12600"/>
            </a:xfrm>
            <a:custGeom>
              <a:avLst/>
              <a:gdLst/>
              <a:ahLst/>
              <a:cxnLst/>
              <a:rect l="l" t="t" r="r" b="b"/>
              <a:pathLst>
                <a:path w="298" h="504" extrusionOk="0">
                  <a:moveTo>
                    <a:pt x="46" y="0"/>
                  </a:moveTo>
                  <a:lnTo>
                    <a:pt x="46" y="0"/>
                  </a:lnTo>
                  <a:cubicBezTo>
                    <a:pt x="0" y="206"/>
                    <a:pt x="114" y="412"/>
                    <a:pt x="297" y="503"/>
                  </a:cubicBezTo>
                  <a:cubicBezTo>
                    <a:pt x="297" y="298"/>
                    <a:pt x="206" y="115"/>
                    <a:pt x="46" y="0"/>
                  </a:cubicBezTo>
                  <a:close/>
                </a:path>
              </a:pathLst>
            </a:custGeom>
            <a:solidFill>
              <a:srgbClr val="C84E7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199" name="Google Shape;12199;p117"/>
            <p:cNvSpPr/>
            <p:nvPr/>
          </p:nvSpPr>
          <p:spPr>
            <a:xfrm>
              <a:off x="4312475" y="4160325"/>
              <a:ext cx="6300" cy="6300"/>
            </a:xfrm>
            <a:custGeom>
              <a:avLst/>
              <a:gdLst/>
              <a:ahLst/>
              <a:cxnLst/>
              <a:rect l="l" t="t" r="r" b="b"/>
              <a:pathLst>
                <a:path w="252" h="252" extrusionOk="0">
                  <a:moveTo>
                    <a:pt x="252" y="252"/>
                  </a:moveTo>
                  <a:lnTo>
                    <a:pt x="0" y="0"/>
                  </a:lnTo>
                  <a:close/>
                </a:path>
              </a:pathLst>
            </a:custGeom>
            <a:solidFill>
              <a:srgbClr val="C84E7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00" name="Google Shape;12200;p117"/>
            <p:cNvSpPr/>
            <p:nvPr/>
          </p:nvSpPr>
          <p:spPr>
            <a:xfrm>
              <a:off x="4123825" y="4017525"/>
              <a:ext cx="116075" cy="106800"/>
            </a:xfrm>
            <a:custGeom>
              <a:avLst/>
              <a:gdLst/>
              <a:ahLst/>
              <a:cxnLst/>
              <a:rect l="l" t="t" r="r" b="b"/>
              <a:pathLst>
                <a:path w="4643" h="4272" extrusionOk="0">
                  <a:moveTo>
                    <a:pt x="295" y="0"/>
                  </a:moveTo>
                  <a:cubicBezTo>
                    <a:pt x="196" y="0"/>
                    <a:pt x="98" y="55"/>
                    <a:pt x="0" y="224"/>
                  </a:cubicBezTo>
                  <a:cubicBezTo>
                    <a:pt x="160" y="407"/>
                    <a:pt x="320" y="590"/>
                    <a:pt x="503" y="750"/>
                  </a:cubicBezTo>
                  <a:cubicBezTo>
                    <a:pt x="1715" y="1665"/>
                    <a:pt x="2813" y="2717"/>
                    <a:pt x="3796" y="3860"/>
                  </a:cubicBezTo>
                  <a:cubicBezTo>
                    <a:pt x="3933" y="4020"/>
                    <a:pt x="4093" y="4157"/>
                    <a:pt x="4253" y="4272"/>
                  </a:cubicBezTo>
                  <a:cubicBezTo>
                    <a:pt x="4414" y="4226"/>
                    <a:pt x="4551" y="4134"/>
                    <a:pt x="4619" y="3974"/>
                  </a:cubicBezTo>
                  <a:cubicBezTo>
                    <a:pt x="4642" y="3883"/>
                    <a:pt x="4619" y="3768"/>
                    <a:pt x="4528" y="3700"/>
                  </a:cubicBezTo>
                  <a:cubicBezTo>
                    <a:pt x="4253" y="3334"/>
                    <a:pt x="3910" y="3037"/>
                    <a:pt x="3545" y="2785"/>
                  </a:cubicBezTo>
                  <a:cubicBezTo>
                    <a:pt x="3270" y="2602"/>
                    <a:pt x="3019" y="2374"/>
                    <a:pt x="2836" y="2099"/>
                  </a:cubicBezTo>
                  <a:cubicBezTo>
                    <a:pt x="2241" y="1367"/>
                    <a:pt x="1532" y="727"/>
                    <a:pt x="778" y="178"/>
                  </a:cubicBezTo>
                  <a:cubicBezTo>
                    <a:pt x="610" y="136"/>
                    <a:pt x="451" y="0"/>
                    <a:pt x="295" y="0"/>
                  </a:cubicBezTo>
                  <a:close/>
                </a:path>
              </a:pathLst>
            </a:custGeom>
            <a:solidFill>
              <a:srgbClr val="B63D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01" name="Google Shape;12201;p117"/>
            <p:cNvSpPr/>
            <p:nvPr/>
          </p:nvSpPr>
          <p:spPr>
            <a:xfrm>
              <a:off x="3798550" y="3865400"/>
              <a:ext cx="206950" cy="60700"/>
            </a:xfrm>
            <a:custGeom>
              <a:avLst/>
              <a:gdLst/>
              <a:ahLst/>
              <a:cxnLst/>
              <a:rect l="l" t="t" r="r" b="b"/>
              <a:pathLst>
                <a:path w="8278" h="2428" extrusionOk="0">
                  <a:moveTo>
                    <a:pt x="1671" y="1"/>
                  </a:moveTo>
                  <a:cubicBezTo>
                    <a:pt x="1314" y="1"/>
                    <a:pt x="955" y="23"/>
                    <a:pt x="599" y="23"/>
                  </a:cubicBezTo>
                  <a:cubicBezTo>
                    <a:pt x="537" y="23"/>
                    <a:pt x="474" y="22"/>
                    <a:pt x="412" y="21"/>
                  </a:cubicBezTo>
                  <a:cubicBezTo>
                    <a:pt x="69" y="21"/>
                    <a:pt x="46" y="272"/>
                    <a:pt x="92" y="547"/>
                  </a:cubicBezTo>
                  <a:cubicBezTo>
                    <a:pt x="115" y="615"/>
                    <a:pt x="46" y="684"/>
                    <a:pt x="0" y="753"/>
                  </a:cubicBezTo>
                  <a:cubicBezTo>
                    <a:pt x="249" y="1096"/>
                    <a:pt x="578" y="1133"/>
                    <a:pt x="917" y="1133"/>
                  </a:cubicBezTo>
                  <a:cubicBezTo>
                    <a:pt x="1008" y="1133"/>
                    <a:pt x="1100" y="1130"/>
                    <a:pt x="1191" y="1130"/>
                  </a:cubicBezTo>
                  <a:cubicBezTo>
                    <a:pt x="1414" y="1130"/>
                    <a:pt x="1634" y="1146"/>
                    <a:pt x="1830" y="1256"/>
                  </a:cubicBezTo>
                  <a:cubicBezTo>
                    <a:pt x="2058" y="1256"/>
                    <a:pt x="2287" y="1278"/>
                    <a:pt x="2516" y="1347"/>
                  </a:cubicBezTo>
                  <a:cubicBezTo>
                    <a:pt x="2549" y="1354"/>
                    <a:pt x="2582" y="1357"/>
                    <a:pt x="2616" y="1357"/>
                  </a:cubicBezTo>
                  <a:cubicBezTo>
                    <a:pt x="2697" y="1357"/>
                    <a:pt x="2778" y="1340"/>
                    <a:pt x="2859" y="1324"/>
                  </a:cubicBezTo>
                  <a:cubicBezTo>
                    <a:pt x="3384" y="1416"/>
                    <a:pt x="3888" y="1644"/>
                    <a:pt x="4413" y="1759"/>
                  </a:cubicBezTo>
                  <a:cubicBezTo>
                    <a:pt x="5379" y="1983"/>
                    <a:pt x="6305" y="2428"/>
                    <a:pt x="7290" y="2428"/>
                  </a:cubicBezTo>
                  <a:cubicBezTo>
                    <a:pt x="7612" y="2428"/>
                    <a:pt x="7940" y="2380"/>
                    <a:pt x="8278" y="2262"/>
                  </a:cubicBezTo>
                  <a:cubicBezTo>
                    <a:pt x="8095" y="1782"/>
                    <a:pt x="7638" y="1759"/>
                    <a:pt x="7272" y="1644"/>
                  </a:cubicBezTo>
                  <a:cubicBezTo>
                    <a:pt x="6334" y="1324"/>
                    <a:pt x="5397" y="1027"/>
                    <a:pt x="4459" y="707"/>
                  </a:cubicBezTo>
                  <a:cubicBezTo>
                    <a:pt x="4185" y="638"/>
                    <a:pt x="3933" y="478"/>
                    <a:pt x="3750" y="249"/>
                  </a:cubicBezTo>
                  <a:cubicBezTo>
                    <a:pt x="3683" y="256"/>
                    <a:pt x="3616" y="258"/>
                    <a:pt x="3549" y="258"/>
                  </a:cubicBezTo>
                  <a:cubicBezTo>
                    <a:pt x="3366" y="258"/>
                    <a:pt x="3186" y="237"/>
                    <a:pt x="3019" y="204"/>
                  </a:cubicBezTo>
                  <a:cubicBezTo>
                    <a:pt x="2579" y="37"/>
                    <a:pt x="2126" y="1"/>
                    <a:pt x="1671" y="1"/>
                  </a:cubicBezTo>
                  <a:close/>
                </a:path>
              </a:pathLst>
            </a:custGeom>
            <a:solidFill>
              <a:srgbClr val="EDA6B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02" name="Google Shape;12202;p117"/>
            <p:cNvSpPr/>
            <p:nvPr/>
          </p:nvSpPr>
          <p:spPr>
            <a:xfrm>
              <a:off x="3620175" y="3875750"/>
              <a:ext cx="249275" cy="26775"/>
            </a:xfrm>
            <a:custGeom>
              <a:avLst/>
              <a:gdLst/>
              <a:ahLst/>
              <a:cxnLst/>
              <a:rect l="l" t="t" r="r" b="b"/>
              <a:pathLst>
                <a:path w="9971" h="1071" extrusionOk="0">
                  <a:moveTo>
                    <a:pt x="3231" y="0"/>
                  </a:moveTo>
                  <a:cubicBezTo>
                    <a:pt x="3046" y="0"/>
                    <a:pt x="2861" y="23"/>
                    <a:pt x="2676" y="64"/>
                  </a:cubicBezTo>
                  <a:cubicBezTo>
                    <a:pt x="1990" y="178"/>
                    <a:pt x="1304" y="224"/>
                    <a:pt x="618" y="316"/>
                  </a:cubicBezTo>
                  <a:lnTo>
                    <a:pt x="115" y="590"/>
                  </a:lnTo>
                  <a:cubicBezTo>
                    <a:pt x="92" y="590"/>
                    <a:pt x="47" y="613"/>
                    <a:pt x="24" y="659"/>
                  </a:cubicBezTo>
                  <a:cubicBezTo>
                    <a:pt x="1" y="704"/>
                    <a:pt x="24" y="773"/>
                    <a:pt x="115" y="819"/>
                  </a:cubicBezTo>
                  <a:cubicBezTo>
                    <a:pt x="949" y="780"/>
                    <a:pt x="1783" y="593"/>
                    <a:pt x="2631" y="593"/>
                  </a:cubicBezTo>
                  <a:cubicBezTo>
                    <a:pt x="2783" y="593"/>
                    <a:pt x="2935" y="599"/>
                    <a:pt x="3088" y="613"/>
                  </a:cubicBezTo>
                  <a:cubicBezTo>
                    <a:pt x="3614" y="659"/>
                    <a:pt x="4163" y="659"/>
                    <a:pt x="4688" y="704"/>
                  </a:cubicBezTo>
                  <a:cubicBezTo>
                    <a:pt x="5855" y="773"/>
                    <a:pt x="6998" y="842"/>
                    <a:pt x="8141" y="979"/>
                  </a:cubicBezTo>
                  <a:cubicBezTo>
                    <a:pt x="8522" y="1040"/>
                    <a:pt x="8914" y="1070"/>
                    <a:pt x="9302" y="1070"/>
                  </a:cubicBezTo>
                  <a:cubicBezTo>
                    <a:pt x="9496" y="1070"/>
                    <a:pt x="9689" y="1063"/>
                    <a:pt x="9879" y="1047"/>
                  </a:cubicBezTo>
                  <a:cubicBezTo>
                    <a:pt x="9902" y="1047"/>
                    <a:pt x="9925" y="1025"/>
                    <a:pt x="9948" y="979"/>
                  </a:cubicBezTo>
                  <a:cubicBezTo>
                    <a:pt x="9971" y="933"/>
                    <a:pt x="9948" y="887"/>
                    <a:pt x="9879" y="842"/>
                  </a:cubicBezTo>
                  <a:lnTo>
                    <a:pt x="9651" y="842"/>
                  </a:lnTo>
                  <a:cubicBezTo>
                    <a:pt x="9513" y="704"/>
                    <a:pt x="9285" y="750"/>
                    <a:pt x="9147" y="590"/>
                  </a:cubicBezTo>
                  <a:cubicBezTo>
                    <a:pt x="8699" y="573"/>
                    <a:pt x="8263" y="364"/>
                    <a:pt x="7813" y="364"/>
                  </a:cubicBezTo>
                  <a:cubicBezTo>
                    <a:pt x="7643" y="364"/>
                    <a:pt x="7471" y="394"/>
                    <a:pt x="7295" y="476"/>
                  </a:cubicBezTo>
                  <a:cubicBezTo>
                    <a:pt x="7272" y="476"/>
                    <a:pt x="7204" y="361"/>
                    <a:pt x="7135" y="316"/>
                  </a:cubicBezTo>
                  <a:lnTo>
                    <a:pt x="6609" y="316"/>
                  </a:lnTo>
                  <a:cubicBezTo>
                    <a:pt x="6564" y="247"/>
                    <a:pt x="6472" y="201"/>
                    <a:pt x="6381" y="178"/>
                  </a:cubicBezTo>
                  <a:cubicBezTo>
                    <a:pt x="6266" y="201"/>
                    <a:pt x="6175" y="247"/>
                    <a:pt x="6129" y="316"/>
                  </a:cubicBezTo>
                  <a:cubicBezTo>
                    <a:pt x="5959" y="331"/>
                    <a:pt x="5789" y="338"/>
                    <a:pt x="5620" y="338"/>
                  </a:cubicBezTo>
                  <a:cubicBezTo>
                    <a:pt x="5037" y="338"/>
                    <a:pt x="4460" y="252"/>
                    <a:pt x="3911" y="110"/>
                  </a:cubicBezTo>
                  <a:cubicBezTo>
                    <a:pt x="3684" y="34"/>
                    <a:pt x="3458" y="0"/>
                    <a:pt x="3231" y="0"/>
                  </a:cubicBezTo>
                  <a:close/>
                </a:path>
              </a:pathLst>
            </a:custGeom>
            <a:solidFill>
              <a:srgbClr val="E1839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03" name="Google Shape;12203;p117"/>
            <p:cNvSpPr/>
            <p:nvPr/>
          </p:nvSpPr>
          <p:spPr>
            <a:xfrm>
              <a:off x="3757950" y="3865325"/>
              <a:ext cx="28050" cy="18900"/>
            </a:xfrm>
            <a:custGeom>
              <a:avLst/>
              <a:gdLst/>
              <a:ahLst/>
              <a:cxnLst/>
              <a:rect l="l" t="t" r="r" b="b"/>
              <a:pathLst>
                <a:path w="1122" h="756" extrusionOk="0">
                  <a:moveTo>
                    <a:pt x="870" y="1"/>
                  </a:moveTo>
                  <a:cubicBezTo>
                    <a:pt x="618" y="24"/>
                    <a:pt x="367" y="24"/>
                    <a:pt x="138" y="70"/>
                  </a:cubicBezTo>
                  <a:cubicBezTo>
                    <a:pt x="69" y="92"/>
                    <a:pt x="24" y="161"/>
                    <a:pt x="1" y="252"/>
                  </a:cubicBezTo>
                  <a:cubicBezTo>
                    <a:pt x="1" y="321"/>
                    <a:pt x="46" y="390"/>
                    <a:pt x="115" y="435"/>
                  </a:cubicBezTo>
                  <a:cubicBezTo>
                    <a:pt x="275" y="527"/>
                    <a:pt x="504" y="550"/>
                    <a:pt x="618" y="756"/>
                  </a:cubicBezTo>
                  <a:lnTo>
                    <a:pt x="870" y="756"/>
                  </a:lnTo>
                  <a:cubicBezTo>
                    <a:pt x="961" y="687"/>
                    <a:pt x="1053" y="595"/>
                    <a:pt x="1121" y="504"/>
                  </a:cubicBezTo>
                  <a:cubicBezTo>
                    <a:pt x="1121" y="413"/>
                    <a:pt x="1121" y="344"/>
                    <a:pt x="1121" y="252"/>
                  </a:cubicBezTo>
                  <a:cubicBezTo>
                    <a:pt x="1030" y="184"/>
                    <a:pt x="938" y="92"/>
                    <a:pt x="870" y="1"/>
                  </a:cubicBezTo>
                  <a:close/>
                </a:path>
              </a:pathLst>
            </a:custGeom>
            <a:solidFill>
              <a:srgbClr val="F1AE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04" name="Google Shape;12204;p117"/>
            <p:cNvSpPr/>
            <p:nvPr/>
          </p:nvSpPr>
          <p:spPr>
            <a:xfrm>
              <a:off x="3779675" y="3865325"/>
              <a:ext cx="6325" cy="6325"/>
            </a:xfrm>
            <a:custGeom>
              <a:avLst/>
              <a:gdLst/>
              <a:ahLst/>
              <a:cxnLst/>
              <a:rect l="l" t="t" r="r" b="b"/>
              <a:pathLst>
                <a:path w="253" h="253" extrusionOk="0">
                  <a:moveTo>
                    <a:pt x="252" y="252"/>
                  </a:moveTo>
                  <a:lnTo>
                    <a:pt x="1" y="1"/>
                  </a:lnTo>
                  <a:close/>
                </a:path>
              </a:pathLst>
            </a:custGeom>
            <a:solidFill>
              <a:srgbClr val="EDA6B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05" name="Google Shape;12205;p117"/>
            <p:cNvSpPr/>
            <p:nvPr/>
          </p:nvSpPr>
          <p:spPr>
            <a:xfrm>
              <a:off x="3779675" y="3877900"/>
              <a:ext cx="6325" cy="6325"/>
            </a:xfrm>
            <a:custGeom>
              <a:avLst/>
              <a:gdLst/>
              <a:ahLst/>
              <a:cxnLst/>
              <a:rect l="l" t="t" r="r" b="b"/>
              <a:pathLst>
                <a:path w="253" h="253" extrusionOk="0">
                  <a:moveTo>
                    <a:pt x="252" y="1"/>
                  </a:moveTo>
                  <a:lnTo>
                    <a:pt x="1" y="253"/>
                  </a:lnTo>
                  <a:lnTo>
                    <a:pt x="252" y="253"/>
                  </a:lnTo>
                  <a:cubicBezTo>
                    <a:pt x="252" y="161"/>
                    <a:pt x="252" y="92"/>
                    <a:pt x="252" y="1"/>
                  </a:cubicBezTo>
                  <a:close/>
                </a:path>
              </a:pathLst>
            </a:custGeom>
            <a:solidFill>
              <a:srgbClr val="EDA6B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06" name="Google Shape;12206;p117"/>
            <p:cNvSpPr/>
            <p:nvPr/>
          </p:nvSpPr>
          <p:spPr>
            <a:xfrm>
              <a:off x="3867150" y="3894225"/>
              <a:ext cx="169225" cy="66600"/>
            </a:xfrm>
            <a:custGeom>
              <a:avLst/>
              <a:gdLst/>
              <a:ahLst/>
              <a:cxnLst/>
              <a:rect l="l" t="t" r="r" b="b"/>
              <a:pathLst>
                <a:path w="6769" h="2664" extrusionOk="0">
                  <a:moveTo>
                    <a:pt x="399" y="0"/>
                  </a:moveTo>
                  <a:cubicBezTo>
                    <a:pt x="267" y="0"/>
                    <a:pt x="133" y="29"/>
                    <a:pt x="0" y="103"/>
                  </a:cubicBezTo>
                  <a:lnTo>
                    <a:pt x="0" y="308"/>
                  </a:lnTo>
                  <a:cubicBezTo>
                    <a:pt x="686" y="606"/>
                    <a:pt x="1395" y="880"/>
                    <a:pt x="2104" y="1086"/>
                  </a:cubicBezTo>
                  <a:cubicBezTo>
                    <a:pt x="3476" y="1360"/>
                    <a:pt x="4825" y="1680"/>
                    <a:pt x="6037" y="2504"/>
                  </a:cubicBezTo>
                  <a:cubicBezTo>
                    <a:pt x="6197" y="2572"/>
                    <a:pt x="6334" y="2618"/>
                    <a:pt x="6517" y="2664"/>
                  </a:cubicBezTo>
                  <a:lnTo>
                    <a:pt x="6769" y="2366"/>
                  </a:lnTo>
                  <a:cubicBezTo>
                    <a:pt x="6631" y="2138"/>
                    <a:pt x="6449" y="1932"/>
                    <a:pt x="6197" y="1795"/>
                  </a:cubicBezTo>
                  <a:cubicBezTo>
                    <a:pt x="6128" y="1726"/>
                    <a:pt x="6014" y="1680"/>
                    <a:pt x="5923" y="1635"/>
                  </a:cubicBezTo>
                  <a:lnTo>
                    <a:pt x="5763" y="1612"/>
                  </a:lnTo>
                  <a:cubicBezTo>
                    <a:pt x="5374" y="1520"/>
                    <a:pt x="5374" y="1520"/>
                    <a:pt x="5511" y="1109"/>
                  </a:cubicBezTo>
                  <a:cubicBezTo>
                    <a:pt x="4048" y="994"/>
                    <a:pt x="2584" y="697"/>
                    <a:pt x="1189" y="217"/>
                  </a:cubicBezTo>
                  <a:cubicBezTo>
                    <a:pt x="942" y="124"/>
                    <a:pt x="674" y="0"/>
                    <a:pt x="399" y="0"/>
                  </a:cubicBezTo>
                  <a:close/>
                </a:path>
              </a:pathLst>
            </a:custGeom>
            <a:solidFill>
              <a:srgbClr val="E28C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07" name="Google Shape;12207;p117"/>
            <p:cNvSpPr/>
            <p:nvPr/>
          </p:nvSpPr>
          <p:spPr>
            <a:xfrm>
              <a:off x="4011200" y="3928800"/>
              <a:ext cx="39475" cy="24600"/>
            </a:xfrm>
            <a:custGeom>
              <a:avLst/>
              <a:gdLst/>
              <a:ahLst/>
              <a:cxnLst/>
              <a:rect l="l" t="t" r="r" b="b"/>
              <a:pathLst>
                <a:path w="1579" h="984" extrusionOk="0">
                  <a:moveTo>
                    <a:pt x="389" y="0"/>
                  </a:moveTo>
                  <a:cubicBezTo>
                    <a:pt x="233" y="0"/>
                    <a:pt x="89" y="87"/>
                    <a:pt x="1" y="229"/>
                  </a:cubicBezTo>
                  <a:cubicBezTo>
                    <a:pt x="115" y="297"/>
                    <a:pt x="161" y="412"/>
                    <a:pt x="252" y="480"/>
                  </a:cubicBezTo>
                  <a:cubicBezTo>
                    <a:pt x="389" y="778"/>
                    <a:pt x="687" y="983"/>
                    <a:pt x="1007" y="983"/>
                  </a:cubicBezTo>
                  <a:cubicBezTo>
                    <a:pt x="1098" y="983"/>
                    <a:pt x="1167" y="983"/>
                    <a:pt x="1258" y="961"/>
                  </a:cubicBezTo>
                  <a:cubicBezTo>
                    <a:pt x="1373" y="938"/>
                    <a:pt x="1464" y="892"/>
                    <a:pt x="1578" y="846"/>
                  </a:cubicBezTo>
                  <a:cubicBezTo>
                    <a:pt x="1555" y="755"/>
                    <a:pt x="1510" y="640"/>
                    <a:pt x="1441" y="549"/>
                  </a:cubicBezTo>
                  <a:cubicBezTo>
                    <a:pt x="1190" y="297"/>
                    <a:pt x="869" y="114"/>
                    <a:pt x="526" y="23"/>
                  </a:cubicBezTo>
                  <a:cubicBezTo>
                    <a:pt x="480" y="8"/>
                    <a:pt x="434" y="0"/>
                    <a:pt x="389" y="0"/>
                  </a:cubicBezTo>
                  <a:close/>
                </a:path>
              </a:pathLst>
            </a:custGeom>
            <a:solidFill>
              <a:srgbClr val="F0BEC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08" name="Google Shape;12208;p117"/>
            <p:cNvSpPr/>
            <p:nvPr/>
          </p:nvSpPr>
          <p:spPr>
            <a:xfrm>
              <a:off x="4230150" y="4116300"/>
              <a:ext cx="152075" cy="245925"/>
            </a:xfrm>
            <a:custGeom>
              <a:avLst/>
              <a:gdLst/>
              <a:ahLst/>
              <a:cxnLst/>
              <a:rect l="l" t="t" r="r" b="b"/>
              <a:pathLst>
                <a:path w="6083" h="9837" extrusionOk="0">
                  <a:moveTo>
                    <a:pt x="275" y="0"/>
                  </a:moveTo>
                  <a:lnTo>
                    <a:pt x="0" y="298"/>
                  </a:lnTo>
                  <a:cubicBezTo>
                    <a:pt x="732" y="1258"/>
                    <a:pt x="1487" y="2196"/>
                    <a:pt x="2219" y="3156"/>
                  </a:cubicBezTo>
                  <a:cubicBezTo>
                    <a:pt x="3293" y="4619"/>
                    <a:pt x="4208" y="6197"/>
                    <a:pt x="4917" y="7867"/>
                  </a:cubicBezTo>
                  <a:cubicBezTo>
                    <a:pt x="5191" y="8507"/>
                    <a:pt x="5351" y="9216"/>
                    <a:pt x="5786" y="9787"/>
                  </a:cubicBezTo>
                  <a:cubicBezTo>
                    <a:pt x="5828" y="9819"/>
                    <a:pt x="5876" y="9836"/>
                    <a:pt x="5921" y="9836"/>
                  </a:cubicBezTo>
                  <a:cubicBezTo>
                    <a:pt x="5973" y="9836"/>
                    <a:pt x="6023" y="9813"/>
                    <a:pt x="6060" y="9764"/>
                  </a:cubicBezTo>
                  <a:cubicBezTo>
                    <a:pt x="6083" y="9604"/>
                    <a:pt x="6060" y="9444"/>
                    <a:pt x="6014" y="9284"/>
                  </a:cubicBezTo>
                  <a:cubicBezTo>
                    <a:pt x="5763" y="8667"/>
                    <a:pt x="5466" y="8072"/>
                    <a:pt x="5534" y="7386"/>
                  </a:cubicBezTo>
                  <a:cubicBezTo>
                    <a:pt x="5534" y="7318"/>
                    <a:pt x="5511" y="7226"/>
                    <a:pt x="5466" y="7158"/>
                  </a:cubicBezTo>
                  <a:cubicBezTo>
                    <a:pt x="4894" y="6563"/>
                    <a:pt x="4871" y="5740"/>
                    <a:pt x="4528" y="5031"/>
                  </a:cubicBezTo>
                  <a:cubicBezTo>
                    <a:pt x="4048" y="4757"/>
                    <a:pt x="3682" y="4299"/>
                    <a:pt x="3545" y="3751"/>
                  </a:cubicBezTo>
                  <a:cubicBezTo>
                    <a:pt x="3225" y="3476"/>
                    <a:pt x="2973" y="3133"/>
                    <a:pt x="2790" y="2767"/>
                  </a:cubicBezTo>
                  <a:cubicBezTo>
                    <a:pt x="2699" y="2676"/>
                    <a:pt x="2630" y="2584"/>
                    <a:pt x="2562" y="2493"/>
                  </a:cubicBezTo>
                  <a:cubicBezTo>
                    <a:pt x="2447" y="2127"/>
                    <a:pt x="1921" y="2081"/>
                    <a:pt x="1830" y="1715"/>
                  </a:cubicBezTo>
                  <a:cubicBezTo>
                    <a:pt x="1715" y="1212"/>
                    <a:pt x="1258" y="938"/>
                    <a:pt x="1029" y="503"/>
                  </a:cubicBezTo>
                  <a:cubicBezTo>
                    <a:pt x="938" y="412"/>
                    <a:pt x="869" y="343"/>
                    <a:pt x="778" y="252"/>
                  </a:cubicBezTo>
                  <a:cubicBezTo>
                    <a:pt x="664" y="92"/>
                    <a:pt x="481" y="0"/>
                    <a:pt x="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09" name="Google Shape;12209;p117"/>
            <p:cNvSpPr/>
            <p:nvPr/>
          </p:nvSpPr>
          <p:spPr>
            <a:xfrm>
              <a:off x="4381650" y="4365675"/>
              <a:ext cx="56050" cy="260725"/>
            </a:xfrm>
            <a:custGeom>
              <a:avLst/>
              <a:gdLst/>
              <a:ahLst/>
              <a:cxnLst/>
              <a:rect l="l" t="t" r="r" b="b"/>
              <a:pathLst>
                <a:path w="2242" h="10429" extrusionOk="0">
                  <a:moveTo>
                    <a:pt x="348" y="0"/>
                  </a:moveTo>
                  <a:cubicBezTo>
                    <a:pt x="250" y="0"/>
                    <a:pt x="159" y="43"/>
                    <a:pt x="92" y="110"/>
                  </a:cubicBezTo>
                  <a:lnTo>
                    <a:pt x="0" y="293"/>
                  </a:lnTo>
                  <a:cubicBezTo>
                    <a:pt x="275" y="1390"/>
                    <a:pt x="549" y="2465"/>
                    <a:pt x="869" y="3540"/>
                  </a:cubicBezTo>
                  <a:cubicBezTo>
                    <a:pt x="1029" y="4066"/>
                    <a:pt x="1052" y="4614"/>
                    <a:pt x="892" y="5140"/>
                  </a:cubicBezTo>
                  <a:cubicBezTo>
                    <a:pt x="572" y="6101"/>
                    <a:pt x="709" y="7015"/>
                    <a:pt x="961" y="7953"/>
                  </a:cubicBezTo>
                  <a:cubicBezTo>
                    <a:pt x="1189" y="8776"/>
                    <a:pt x="1486" y="9553"/>
                    <a:pt x="1807" y="10308"/>
                  </a:cubicBezTo>
                  <a:cubicBezTo>
                    <a:pt x="1852" y="10388"/>
                    <a:pt x="1932" y="10428"/>
                    <a:pt x="2015" y="10428"/>
                  </a:cubicBezTo>
                  <a:cubicBezTo>
                    <a:pt x="2098" y="10428"/>
                    <a:pt x="2184" y="10388"/>
                    <a:pt x="2241" y="10308"/>
                  </a:cubicBezTo>
                  <a:cubicBezTo>
                    <a:pt x="2241" y="10239"/>
                    <a:pt x="2241" y="10148"/>
                    <a:pt x="2241" y="10079"/>
                  </a:cubicBezTo>
                  <a:cubicBezTo>
                    <a:pt x="2081" y="9942"/>
                    <a:pt x="2150" y="9714"/>
                    <a:pt x="1990" y="9576"/>
                  </a:cubicBezTo>
                  <a:cubicBezTo>
                    <a:pt x="1509" y="8524"/>
                    <a:pt x="1692" y="7404"/>
                    <a:pt x="1486" y="6306"/>
                  </a:cubicBezTo>
                  <a:cubicBezTo>
                    <a:pt x="2150" y="4134"/>
                    <a:pt x="1486" y="2122"/>
                    <a:pt x="640" y="155"/>
                  </a:cubicBezTo>
                  <a:lnTo>
                    <a:pt x="457" y="18"/>
                  </a:lnTo>
                  <a:cubicBezTo>
                    <a:pt x="421" y="6"/>
                    <a:pt x="384" y="0"/>
                    <a:pt x="3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10" name="Google Shape;12210;p117"/>
            <p:cNvSpPr/>
            <p:nvPr/>
          </p:nvSpPr>
          <p:spPr>
            <a:xfrm>
              <a:off x="3409525" y="3890200"/>
              <a:ext cx="214100" cy="76800"/>
            </a:xfrm>
            <a:custGeom>
              <a:avLst/>
              <a:gdLst/>
              <a:ahLst/>
              <a:cxnLst/>
              <a:rect l="l" t="t" r="r" b="b"/>
              <a:pathLst>
                <a:path w="8564" h="3072" extrusionOk="0">
                  <a:moveTo>
                    <a:pt x="8288" y="1"/>
                  </a:moveTo>
                  <a:cubicBezTo>
                    <a:pt x="7838" y="1"/>
                    <a:pt x="7404" y="93"/>
                    <a:pt x="6986" y="264"/>
                  </a:cubicBezTo>
                  <a:cubicBezTo>
                    <a:pt x="6597" y="424"/>
                    <a:pt x="6209" y="538"/>
                    <a:pt x="5797" y="538"/>
                  </a:cubicBezTo>
                  <a:cubicBezTo>
                    <a:pt x="5157" y="835"/>
                    <a:pt x="4357" y="447"/>
                    <a:pt x="3785" y="1018"/>
                  </a:cubicBezTo>
                  <a:lnTo>
                    <a:pt x="3533" y="1018"/>
                  </a:lnTo>
                  <a:cubicBezTo>
                    <a:pt x="3396" y="1155"/>
                    <a:pt x="3213" y="1270"/>
                    <a:pt x="3030" y="1361"/>
                  </a:cubicBezTo>
                  <a:cubicBezTo>
                    <a:pt x="1978" y="1704"/>
                    <a:pt x="1041" y="2322"/>
                    <a:pt x="35" y="2779"/>
                  </a:cubicBezTo>
                  <a:cubicBezTo>
                    <a:pt x="0" y="2951"/>
                    <a:pt x="18" y="3072"/>
                    <a:pt x="146" y="3072"/>
                  </a:cubicBezTo>
                  <a:cubicBezTo>
                    <a:pt x="188" y="3072"/>
                    <a:pt x="241" y="3059"/>
                    <a:pt x="309" y="3030"/>
                  </a:cubicBezTo>
                  <a:cubicBezTo>
                    <a:pt x="1247" y="2619"/>
                    <a:pt x="2161" y="2184"/>
                    <a:pt x="3099" y="1773"/>
                  </a:cubicBezTo>
                  <a:cubicBezTo>
                    <a:pt x="3465" y="1590"/>
                    <a:pt x="3853" y="1430"/>
                    <a:pt x="4265" y="1361"/>
                  </a:cubicBezTo>
                  <a:cubicBezTo>
                    <a:pt x="5729" y="1133"/>
                    <a:pt x="7123" y="607"/>
                    <a:pt x="8564" y="241"/>
                  </a:cubicBezTo>
                  <a:lnTo>
                    <a:pt x="8564" y="12"/>
                  </a:lnTo>
                  <a:cubicBezTo>
                    <a:pt x="8471" y="4"/>
                    <a:pt x="8379" y="1"/>
                    <a:pt x="8288" y="1"/>
                  </a:cubicBezTo>
                  <a:close/>
                </a:path>
              </a:pathLst>
            </a:custGeom>
            <a:solidFill>
              <a:srgbClr val="E080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11" name="Google Shape;12211;p117"/>
            <p:cNvSpPr/>
            <p:nvPr/>
          </p:nvSpPr>
          <p:spPr>
            <a:xfrm>
              <a:off x="3815700" y="5281675"/>
              <a:ext cx="120650" cy="43325"/>
            </a:xfrm>
            <a:custGeom>
              <a:avLst/>
              <a:gdLst/>
              <a:ahLst/>
              <a:cxnLst/>
              <a:rect l="l" t="t" r="r" b="b"/>
              <a:pathLst>
                <a:path w="4826" h="1733" extrusionOk="0">
                  <a:moveTo>
                    <a:pt x="3951" y="0"/>
                  </a:moveTo>
                  <a:cubicBezTo>
                    <a:pt x="3620" y="0"/>
                    <a:pt x="3282" y="69"/>
                    <a:pt x="2951" y="69"/>
                  </a:cubicBezTo>
                  <a:cubicBezTo>
                    <a:pt x="2827" y="69"/>
                    <a:pt x="2705" y="60"/>
                    <a:pt x="2584" y="33"/>
                  </a:cubicBezTo>
                  <a:cubicBezTo>
                    <a:pt x="2081" y="102"/>
                    <a:pt x="1578" y="171"/>
                    <a:pt x="1075" y="262"/>
                  </a:cubicBezTo>
                  <a:cubicBezTo>
                    <a:pt x="869" y="308"/>
                    <a:pt x="709" y="399"/>
                    <a:pt x="526" y="468"/>
                  </a:cubicBezTo>
                  <a:cubicBezTo>
                    <a:pt x="555" y="539"/>
                    <a:pt x="592" y="575"/>
                    <a:pt x="644" y="575"/>
                  </a:cubicBezTo>
                  <a:cubicBezTo>
                    <a:pt x="675" y="575"/>
                    <a:pt x="712" y="562"/>
                    <a:pt x="755" y="536"/>
                  </a:cubicBezTo>
                  <a:cubicBezTo>
                    <a:pt x="869" y="559"/>
                    <a:pt x="983" y="514"/>
                    <a:pt x="1098" y="628"/>
                  </a:cubicBezTo>
                  <a:cubicBezTo>
                    <a:pt x="1189" y="719"/>
                    <a:pt x="1075" y="834"/>
                    <a:pt x="1006" y="925"/>
                  </a:cubicBezTo>
                  <a:cubicBezTo>
                    <a:pt x="801" y="1222"/>
                    <a:pt x="435" y="1222"/>
                    <a:pt x="137" y="1382"/>
                  </a:cubicBezTo>
                  <a:cubicBezTo>
                    <a:pt x="69" y="1405"/>
                    <a:pt x="0" y="1497"/>
                    <a:pt x="0" y="1565"/>
                  </a:cubicBezTo>
                  <a:cubicBezTo>
                    <a:pt x="0" y="1692"/>
                    <a:pt x="86" y="1733"/>
                    <a:pt x="179" y="1733"/>
                  </a:cubicBezTo>
                  <a:cubicBezTo>
                    <a:pt x="203" y="1733"/>
                    <a:pt x="228" y="1730"/>
                    <a:pt x="252" y="1725"/>
                  </a:cubicBezTo>
                  <a:cubicBezTo>
                    <a:pt x="618" y="1657"/>
                    <a:pt x="961" y="1565"/>
                    <a:pt x="1304" y="1474"/>
                  </a:cubicBezTo>
                  <a:cubicBezTo>
                    <a:pt x="1441" y="1663"/>
                    <a:pt x="1582" y="1726"/>
                    <a:pt x="1724" y="1726"/>
                  </a:cubicBezTo>
                  <a:cubicBezTo>
                    <a:pt x="1959" y="1726"/>
                    <a:pt x="2196" y="1554"/>
                    <a:pt x="2424" y="1497"/>
                  </a:cubicBezTo>
                  <a:cubicBezTo>
                    <a:pt x="3133" y="1337"/>
                    <a:pt x="3842" y="1085"/>
                    <a:pt x="4505" y="742"/>
                  </a:cubicBezTo>
                  <a:cubicBezTo>
                    <a:pt x="4688" y="651"/>
                    <a:pt x="4802" y="468"/>
                    <a:pt x="4825" y="262"/>
                  </a:cubicBezTo>
                  <a:lnTo>
                    <a:pt x="4802" y="262"/>
                  </a:lnTo>
                  <a:cubicBezTo>
                    <a:pt x="4532" y="55"/>
                    <a:pt x="4245" y="0"/>
                    <a:pt x="3951" y="0"/>
                  </a:cubicBezTo>
                  <a:close/>
                </a:path>
              </a:pathLst>
            </a:custGeom>
            <a:solidFill>
              <a:srgbClr val="E290A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12" name="Google Shape;12212;p117"/>
            <p:cNvSpPr/>
            <p:nvPr/>
          </p:nvSpPr>
          <p:spPr>
            <a:xfrm>
              <a:off x="4322750" y="4816475"/>
              <a:ext cx="29200" cy="158500"/>
            </a:xfrm>
            <a:custGeom>
              <a:avLst/>
              <a:gdLst/>
              <a:ahLst/>
              <a:cxnLst/>
              <a:rect l="l" t="t" r="r" b="b"/>
              <a:pathLst>
                <a:path w="1168" h="6340" extrusionOk="0">
                  <a:moveTo>
                    <a:pt x="442" y="1"/>
                  </a:moveTo>
                  <a:cubicBezTo>
                    <a:pt x="424" y="1"/>
                    <a:pt x="407" y="2"/>
                    <a:pt x="390" y="5"/>
                  </a:cubicBezTo>
                  <a:cubicBezTo>
                    <a:pt x="1" y="279"/>
                    <a:pt x="390" y="760"/>
                    <a:pt x="115" y="1057"/>
                  </a:cubicBezTo>
                  <a:cubicBezTo>
                    <a:pt x="69" y="1354"/>
                    <a:pt x="69" y="1629"/>
                    <a:pt x="115" y="1926"/>
                  </a:cubicBezTo>
                  <a:cubicBezTo>
                    <a:pt x="481" y="3115"/>
                    <a:pt x="298" y="4350"/>
                    <a:pt x="344" y="5584"/>
                  </a:cubicBezTo>
                  <a:cubicBezTo>
                    <a:pt x="550" y="5790"/>
                    <a:pt x="298" y="6156"/>
                    <a:pt x="595" y="6339"/>
                  </a:cubicBezTo>
                  <a:lnTo>
                    <a:pt x="824" y="6316"/>
                  </a:lnTo>
                  <a:lnTo>
                    <a:pt x="961" y="6179"/>
                  </a:lnTo>
                  <a:cubicBezTo>
                    <a:pt x="1167" y="5402"/>
                    <a:pt x="938" y="4601"/>
                    <a:pt x="1076" y="3801"/>
                  </a:cubicBezTo>
                  <a:cubicBezTo>
                    <a:pt x="1076" y="3732"/>
                    <a:pt x="1076" y="3664"/>
                    <a:pt x="1076" y="3572"/>
                  </a:cubicBezTo>
                  <a:cubicBezTo>
                    <a:pt x="916" y="2452"/>
                    <a:pt x="938" y="1308"/>
                    <a:pt x="710" y="188"/>
                  </a:cubicBezTo>
                  <a:cubicBezTo>
                    <a:pt x="670" y="68"/>
                    <a:pt x="560" y="1"/>
                    <a:pt x="442" y="1"/>
                  </a:cubicBezTo>
                  <a:close/>
                </a:path>
              </a:pathLst>
            </a:custGeom>
            <a:solidFill>
              <a:srgbClr val="B23D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13" name="Google Shape;12213;p117"/>
            <p:cNvSpPr/>
            <p:nvPr/>
          </p:nvSpPr>
          <p:spPr>
            <a:xfrm>
              <a:off x="3078250" y="4855450"/>
              <a:ext cx="96050" cy="114950"/>
            </a:xfrm>
            <a:custGeom>
              <a:avLst/>
              <a:gdLst/>
              <a:ahLst/>
              <a:cxnLst/>
              <a:rect l="l" t="t" r="r" b="b"/>
              <a:pathLst>
                <a:path w="3842" h="4598" extrusionOk="0">
                  <a:moveTo>
                    <a:pt x="0" y="1"/>
                  </a:moveTo>
                  <a:lnTo>
                    <a:pt x="0" y="504"/>
                  </a:lnTo>
                  <a:cubicBezTo>
                    <a:pt x="458" y="687"/>
                    <a:pt x="869" y="984"/>
                    <a:pt x="1212" y="1350"/>
                  </a:cubicBezTo>
                  <a:cubicBezTo>
                    <a:pt x="1418" y="1602"/>
                    <a:pt x="1532" y="1922"/>
                    <a:pt x="1509" y="2265"/>
                  </a:cubicBezTo>
                  <a:cubicBezTo>
                    <a:pt x="1967" y="3157"/>
                    <a:pt x="2653" y="3934"/>
                    <a:pt x="3499" y="4529"/>
                  </a:cubicBezTo>
                  <a:cubicBezTo>
                    <a:pt x="3567" y="4574"/>
                    <a:pt x="3659" y="4597"/>
                    <a:pt x="3750" y="4597"/>
                  </a:cubicBezTo>
                  <a:lnTo>
                    <a:pt x="3842" y="4483"/>
                  </a:lnTo>
                  <a:cubicBezTo>
                    <a:pt x="3842" y="4391"/>
                    <a:pt x="3819" y="4323"/>
                    <a:pt x="3773" y="4231"/>
                  </a:cubicBezTo>
                  <a:cubicBezTo>
                    <a:pt x="3179" y="3339"/>
                    <a:pt x="2607" y="2448"/>
                    <a:pt x="2012" y="1579"/>
                  </a:cubicBezTo>
                  <a:cubicBezTo>
                    <a:pt x="1692" y="1030"/>
                    <a:pt x="1281" y="573"/>
                    <a:pt x="801" y="184"/>
                  </a:cubicBezTo>
                  <a:cubicBezTo>
                    <a:pt x="749" y="269"/>
                    <a:pt x="686" y="354"/>
                    <a:pt x="600" y="354"/>
                  </a:cubicBezTo>
                  <a:cubicBezTo>
                    <a:pt x="570" y="354"/>
                    <a:pt x="538" y="344"/>
                    <a:pt x="503" y="321"/>
                  </a:cubicBezTo>
                  <a:cubicBezTo>
                    <a:pt x="320" y="230"/>
                    <a:pt x="160" y="115"/>
                    <a:pt x="0" y="1"/>
                  </a:cubicBezTo>
                  <a:close/>
                </a:path>
              </a:pathLst>
            </a:custGeom>
            <a:solidFill>
              <a:srgbClr val="B43F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14" name="Google Shape;12214;p117"/>
            <p:cNvSpPr/>
            <p:nvPr/>
          </p:nvSpPr>
          <p:spPr>
            <a:xfrm>
              <a:off x="3239225" y="5055050"/>
              <a:ext cx="101425" cy="120575"/>
            </a:xfrm>
            <a:custGeom>
              <a:avLst/>
              <a:gdLst/>
              <a:ahLst/>
              <a:cxnLst/>
              <a:rect l="l" t="t" r="r" b="b"/>
              <a:pathLst>
                <a:path w="4057" h="4823" extrusionOk="0">
                  <a:moveTo>
                    <a:pt x="201" y="1"/>
                  </a:moveTo>
                  <a:cubicBezTo>
                    <a:pt x="49" y="1"/>
                    <a:pt x="0" y="111"/>
                    <a:pt x="55" y="295"/>
                  </a:cubicBezTo>
                  <a:cubicBezTo>
                    <a:pt x="238" y="569"/>
                    <a:pt x="444" y="798"/>
                    <a:pt x="673" y="1026"/>
                  </a:cubicBezTo>
                  <a:cubicBezTo>
                    <a:pt x="1061" y="1392"/>
                    <a:pt x="1359" y="1827"/>
                    <a:pt x="1565" y="2307"/>
                  </a:cubicBezTo>
                  <a:cubicBezTo>
                    <a:pt x="1930" y="2673"/>
                    <a:pt x="2228" y="3107"/>
                    <a:pt x="2456" y="3587"/>
                  </a:cubicBezTo>
                  <a:cubicBezTo>
                    <a:pt x="2616" y="3999"/>
                    <a:pt x="2914" y="4342"/>
                    <a:pt x="3302" y="4571"/>
                  </a:cubicBezTo>
                  <a:cubicBezTo>
                    <a:pt x="3394" y="4639"/>
                    <a:pt x="3485" y="4731"/>
                    <a:pt x="3577" y="4799"/>
                  </a:cubicBezTo>
                  <a:cubicBezTo>
                    <a:pt x="3645" y="4799"/>
                    <a:pt x="3737" y="4822"/>
                    <a:pt x="3805" y="4822"/>
                  </a:cubicBezTo>
                  <a:lnTo>
                    <a:pt x="4057" y="4571"/>
                  </a:lnTo>
                  <a:cubicBezTo>
                    <a:pt x="3577" y="4273"/>
                    <a:pt x="3165" y="3839"/>
                    <a:pt x="2891" y="3336"/>
                  </a:cubicBezTo>
                  <a:cubicBezTo>
                    <a:pt x="2182" y="2124"/>
                    <a:pt x="1336" y="1004"/>
                    <a:pt x="330" y="20"/>
                  </a:cubicBezTo>
                  <a:cubicBezTo>
                    <a:pt x="281" y="7"/>
                    <a:pt x="238" y="1"/>
                    <a:pt x="201" y="1"/>
                  </a:cubicBezTo>
                  <a:close/>
                </a:path>
              </a:pathLst>
            </a:custGeom>
            <a:solidFill>
              <a:srgbClr val="B7426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15" name="Google Shape;12215;p117"/>
            <p:cNvSpPr/>
            <p:nvPr/>
          </p:nvSpPr>
          <p:spPr>
            <a:xfrm>
              <a:off x="3169700" y="4967375"/>
              <a:ext cx="77775" cy="95625"/>
            </a:xfrm>
            <a:custGeom>
              <a:avLst/>
              <a:gdLst/>
              <a:ahLst/>
              <a:cxnLst/>
              <a:rect l="l" t="t" r="r" b="b"/>
              <a:pathLst>
                <a:path w="3111" h="3825" extrusionOk="0">
                  <a:moveTo>
                    <a:pt x="215" y="0"/>
                  </a:moveTo>
                  <a:cubicBezTo>
                    <a:pt x="167" y="0"/>
                    <a:pt x="115" y="17"/>
                    <a:pt x="69" y="52"/>
                  </a:cubicBezTo>
                  <a:cubicBezTo>
                    <a:pt x="69" y="52"/>
                    <a:pt x="47" y="74"/>
                    <a:pt x="24" y="120"/>
                  </a:cubicBezTo>
                  <a:cubicBezTo>
                    <a:pt x="1" y="189"/>
                    <a:pt x="24" y="257"/>
                    <a:pt x="69" y="303"/>
                  </a:cubicBezTo>
                  <a:cubicBezTo>
                    <a:pt x="92" y="395"/>
                    <a:pt x="92" y="463"/>
                    <a:pt x="92" y="555"/>
                  </a:cubicBezTo>
                  <a:cubicBezTo>
                    <a:pt x="207" y="760"/>
                    <a:pt x="367" y="920"/>
                    <a:pt x="573" y="1058"/>
                  </a:cubicBezTo>
                  <a:cubicBezTo>
                    <a:pt x="595" y="1172"/>
                    <a:pt x="595" y="1332"/>
                    <a:pt x="664" y="1401"/>
                  </a:cubicBezTo>
                  <a:cubicBezTo>
                    <a:pt x="1373" y="2224"/>
                    <a:pt x="2105" y="3024"/>
                    <a:pt x="2813" y="3825"/>
                  </a:cubicBezTo>
                  <a:lnTo>
                    <a:pt x="3111" y="3550"/>
                  </a:lnTo>
                  <a:lnTo>
                    <a:pt x="595" y="303"/>
                  </a:lnTo>
                  <a:cubicBezTo>
                    <a:pt x="504" y="234"/>
                    <a:pt x="412" y="143"/>
                    <a:pt x="344" y="52"/>
                  </a:cubicBezTo>
                  <a:cubicBezTo>
                    <a:pt x="310" y="17"/>
                    <a:pt x="264" y="0"/>
                    <a:pt x="215" y="0"/>
                  </a:cubicBezTo>
                  <a:close/>
                </a:path>
              </a:pathLst>
            </a:custGeom>
            <a:solidFill>
              <a:srgbClr val="C1517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16" name="Google Shape;12216;p117"/>
            <p:cNvSpPr/>
            <p:nvPr/>
          </p:nvSpPr>
          <p:spPr>
            <a:xfrm>
              <a:off x="4367925" y="4623375"/>
              <a:ext cx="72050" cy="102425"/>
            </a:xfrm>
            <a:custGeom>
              <a:avLst/>
              <a:gdLst/>
              <a:ahLst/>
              <a:cxnLst/>
              <a:rect l="l" t="t" r="r" b="b"/>
              <a:pathLst>
                <a:path w="2882" h="4097" extrusionOk="0">
                  <a:moveTo>
                    <a:pt x="2356" y="0"/>
                  </a:moveTo>
                  <a:cubicBezTo>
                    <a:pt x="2401" y="640"/>
                    <a:pt x="2218" y="1258"/>
                    <a:pt x="1830" y="1761"/>
                  </a:cubicBezTo>
                  <a:cubicBezTo>
                    <a:pt x="1349" y="2538"/>
                    <a:pt x="732" y="3201"/>
                    <a:pt x="0" y="3773"/>
                  </a:cubicBezTo>
                  <a:cubicBezTo>
                    <a:pt x="46" y="3933"/>
                    <a:pt x="160" y="4047"/>
                    <a:pt x="320" y="4093"/>
                  </a:cubicBezTo>
                  <a:cubicBezTo>
                    <a:pt x="349" y="4096"/>
                    <a:pt x="377" y="4097"/>
                    <a:pt x="405" y="4097"/>
                  </a:cubicBezTo>
                  <a:cubicBezTo>
                    <a:pt x="647" y="4097"/>
                    <a:pt x="870" y="4010"/>
                    <a:pt x="1075" y="3887"/>
                  </a:cubicBezTo>
                  <a:cubicBezTo>
                    <a:pt x="1189" y="3796"/>
                    <a:pt x="1304" y="3682"/>
                    <a:pt x="1395" y="3567"/>
                  </a:cubicBezTo>
                  <a:cubicBezTo>
                    <a:pt x="1555" y="3339"/>
                    <a:pt x="1692" y="3156"/>
                    <a:pt x="1853" y="2973"/>
                  </a:cubicBezTo>
                  <a:lnTo>
                    <a:pt x="1967" y="2858"/>
                  </a:lnTo>
                  <a:cubicBezTo>
                    <a:pt x="2013" y="2767"/>
                    <a:pt x="2081" y="2698"/>
                    <a:pt x="2127" y="2607"/>
                  </a:cubicBezTo>
                  <a:cubicBezTo>
                    <a:pt x="2264" y="2401"/>
                    <a:pt x="2356" y="2172"/>
                    <a:pt x="2447" y="1944"/>
                  </a:cubicBezTo>
                  <a:cubicBezTo>
                    <a:pt x="2493" y="1852"/>
                    <a:pt x="2516" y="1761"/>
                    <a:pt x="2539" y="1669"/>
                  </a:cubicBezTo>
                  <a:lnTo>
                    <a:pt x="2539" y="1509"/>
                  </a:lnTo>
                  <a:cubicBezTo>
                    <a:pt x="2653" y="1006"/>
                    <a:pt x="2882" y="526"/>
                    <a:pt x="2767" y="0"/>
                  </a:cubicBezTo>
                  <a:close/>
                </a:path>
              </a:pathLst>
            </a:custGeom>
            <a:solidFill>
              <a:srgbClr val="BF507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17" name="Google Shape;12217;p117"/>
            <p:cNvSpPr/>
            <p:nvPr/>
          </p:nvSpPr>
          <p:spPr>
            <a:xfrm>
              <a:off x="3327725" y="3959650"/>
              <a:ext cx="89550" cy="51450"/>
            </a:xfrm>
            <a:custGeom>
              <a:avLst/>
              <a:gdLst/>
              <a:ahLst/>
              <a:cxnLst/>
              <a:rect l="l" t="t" r="r" b="b"/>
              <a:pathLst>
                <a:path w="3582" h="2058" extrusionOk="0">
                  <a:moveTo>
                    <a:pt x="3284" y="1"/>
                  </a:moveTo>
                  <a:cubicBezTo>
                    <a:pt x="2964" y="184"/>
                    <a:pt x="2644" y="344"/>
                    <a:pt x="2346" y="527"/>
                  </a:cubicBezTo>
                  <a:cubicBezTo>
                    <a:pt x="2072" y="778"/>
                    <a:pt x="1729" y="916"/>
                    <a:pt x="1363" y="961"/>
                  </a:cubicBezTo>
                  <a:cubicBezTo>
                    <a:pt x="769" y="1007"/>
                    <a:pt x="403" y="1350"/>
                    <a:pt x="37" y="1739"/>
                  </a:cubicBezTo>
                  <a:cubicBezTo>
                    <a:pt x="1" y="1955"/>
                    <a:pt x="36" y="2058"/>
                    <a:pt x="187" y="2058"/>
                  </a:cubicBezTo>
                  <a:cubicBezTo>
                    <a:pt x="227" y="2058"/>
                    <a:pt x="276" y="2051"/>
                    <a:pt x="334" y="2036"/>
                  </a:cubicBezTo>
                  <a:cubicBezTo>
                    <a:pt x="1409" y="1442"/>
                    <a:pt x="2552" y="961"/>
                    <a:pt x="3581" y="252"/>
                  </a:cubicBezTo>
                  <a:lnTo>
                    <a:pt x="3284" y="1"/>
                  </a:lnTo>
                  <a:close/>
                </a:path>
              </a:pathLst>
            </a:custGeom>
            <a:solidFill>
              <a:srgbClr val="E48C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18" name="Google Shape;12218;p117"/>
            <p:cNvSpPr/>
            <p:nvPr/>
          </p:nvSpPr>
          <p:spPr>
            <a:xfrm>
              <a:off x="3551575" y="5265925"/>
              <a:ext cx="102350" cy="34975"/>
            </a:xfrm>
            <a:custGeom>
              <a:avLst/>
              <a:gdLst/>
              <a:ahLst/>
              <a:cxnLst/>
              <a:rect l="l" t="t" r="r" b="b"/>
              <a:pathLst>
                <a:path w="4094" h="1399" extrusionOk="0">
                  <a:moveTo>
                    <a:pt x="594" y="0"/>
                  </a:moveTo>
                  <a:cubicBezTo>
                    <a:pt x="458" y="0"/>
                    <a:pt x="321" y="8"/>
                    <a:pt x="184" y="23"/>
                  </a:cubicBezTo>
                  <a:cubicBezTo>
                    <a:pt x="47" y="92"/>
                    <a:pt x="1" y="252"/>
                    <a:pt x="115" y="366"/>
                  </a:cubicBezTo>
                  <a:cubicBezTo>
                    <a:pt x="961" y="412"/>
                    <a:pt x="1784" y="595"/>
                    <a:pt x="2585" y="892"/>
                  </a:cubicBezTo>
                  <a:cubicBezTo>
                    <a:pt x="2699" y="961"/>
                    <a:pt x="2791" y="1052"/>
                    <a:pt x="2859" y="1144"/>
                  </a:cubicBezTo>
                  <a:cubicBezTo>
                    <a:pt x="2951" y="1212"/>
                    <a:pt x="3019" y="1281"/>
                    <a:pt x="3111" y="1372"/>
                  </a:cubicBezTo>
                  <a:lnTo>
                    <a:pt x="3591" y="1395"/>
                  </a:lnTo>
                  <a:cubicBezTo>
                    <a:pt x="3612" y="1397"/>
                    <a:pt x="3633" y="1399"/>
                    <a:pt x="3653" y="1399"/>
                  </a:cubicBezTo>
                  <a:cubicBezTo>
                    <a:pt x="3833" y="1399"/>
                    <a:pt x="3991" y="1310"/>
                    <a:pt x="4094" y="1166"/>
                  </a:cubicBezTo>
                  <a:lnTo>
                    <a:pt x="3682" y="1098"/>
                  </a:lnTo>
                  <a:cubicBezTo>
                    <a:pt x="3568" y="1075"/>
                    <a:pt x="3431" y="983"/>
                    <a:pt x="3362" y="892"/>
                  </a:cubicBezTo>
                  <a:cubicBezTo>
                    <a:pt x="2791" y="412"/>
                    <a:pt x="2082" y="297"/>
                    <a:pt x="1396" y="92"/>
                  </a:cubicBezTo>
                  <a:cubicBezTo>
                    <a:pt x="1136" y="31"/>
                    <a:pt x="867" y="0"/>
                    <a:pt x="5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19" name="Google Shape;12219;p117"/>
            <p:cNvSpPr/>
            <p:nvPr/>
          </p:nvSpPr>
          <p:spPr>
            <a:xfrm>
              <a:off x="4321050" y="4757375"/>
              <a:ext cx="38900" cy="60375"/>
            </a:xfrm>
            <a:custGeom>
              <a:avLst/>
              <a:gdLst/>
              <a:ahLst/>
              <a:cxnLst/>
              <a:rect l="l" t="t" r="r" b="b"/>
              <a:pathLst>
                <a:path w="1556" h="2415" extrusionOk="0">
                  <a:moveTo>
                    <a:pt x="1062" y="0"/>
                  </a:moveTo>
                  <a:cubicBezTo>
                    <a:pt x="904" y="0"/>
                    <a:pt x="746" y="58"/>
                    <a:pt x="618" y="174"/>
                  </a:cubicBezTo>
                  <a:cubicBezTo>
                    <a:pt x="229" y="471"/>
                    <a:pt x="641" y="814"/>
                    <a:pt x="595" y="1134"/>
                  </a:cubicBezTo>
                  <a:cubicBezTo>
                    <a:pt x="572" y="1409"/>
                    <a:pt x="343" y="1546"/>
                    <a:pt x="160" y="1706"/>
                  </a:cubicBezTo>
                  <a:cubicBezTo>
                    <a:pt x="46" y="1820"/>
                    <a:pt x="0" y="1980"/>
                    <a:pt x="46" y="2140"/>
                  </a:cubicBezTo>
                  <a:cubicBezTo>
                    <a:pt x="115" y="2300"/>
                    <a:pt x="252" y="2392"/>
                    <a:pt x="412" y="2415"/>
                  </a:cubicBezTo>
                  <a:lnTo>
                    <a:pt x="641" y="2415"/>
                  </a:lnTo>
                  <a:cubicBezTo>
                    <a:pt x="1166" y="2278"/>
                    <a:pt x="892" y="1706"/>
                    <a:pt x="1144" y="1431"/>
                  </a:cubicBezTo>
                  <a:cubicBezTo>
                    <a:pt x="1166" y="1157"/>
                    <a:pt x="1121" y="860"/>
                    <a:pt x="1372" y="677"/>
                  </a:cubicBezTo>
                  <a:cubicBezTo>
                    <a:pt x="1555" y="540"/>
                    <a:pt x="1555" y="265"/>
                    <a:pt x="1418" y="105"/>
                  </a:cubicBezTo>
                  <a:cubicBezTo>
                    <a:pt x="1308" y="35"/>
                    <a:pt x="1185" y="0"/>
                    <a:pt x="1062" y="0"/>
                  </a:cubicBezTo>
                  <a:close/>
                </a:path>
              </a:pathLst>
            </a:custGeom>
            <a:solidFill>
              <a:srgbClr val="B13B6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20" name="Google Shape;12220;p117"/>
            <p:cNvSpPr/>
            <p:nvPr/>
          </p:nvSpPr>
          <p:spPr>
            <a:xfrm>
              <a:off x="3361800" y="5193325"/>
              <a:ext cx="48600" cy="34950"/>
            </a:xfrm>
            <a:custGeom>
              <a:avLst/>
              <a:gdLst/>
              <a:ahLst/>
              <a:cxnLst/>
              <a:rect l="l" t="t" r="r" b="b"/>
              <a:pathLst>
                <a:path w="1944" h="1398" extrusionOk="0">
                  <a:moveTo>
                    <a:pt x="229" y="0"/>
                  </a:moveTo>
                  <a:cubicBezTo>
                    <a:pt x="114" y="69"/>
                    <a:pt x="0" y="114"/>
                    <a:pt x="92" y="275"/>
                  </a:cubicBezTo>
                  <a:cubicBezTo>
                    <a:pt x="183" y="457"/>
                    <a:pt x="320" y="618"/>
                    <a:pt x="412" y="778"/>
                  </a:cubicBezTo>
                  <a:cubicBezTo>
                    <a:pt x="549" y="938"/>
                    <a:pt x="663" y="1098"/>
                    <a:pt x="800" y="1235"/>
                  </a:cubicBezTo>
                  <a:cubicBezTo>
                    <a:pt x="884" y="1297"/>
                    <a:pt x="1005" y="1398"/>
                    <a:pt x="1078" y="1398"/>
                  </a:cubicBezTo>
                  <a:cubicBezTo>
                    <a:pt x="1085" y="1398"/>
                    <a:pt x="1092" y="1397"/>
                    <a:pt x="1098" y="1395"/>
                  </a:cubicBezTo>
                  <a:cubicBezTo>
                    <a:pt x="1395" y="1281"/>
                    <a:pt x="1761" y="1349"/>
                    <a:pt x="1944" y="983"/>
                  </a:cubicBezTo>
                  <a:cubicBezTo>
                    <a:pt x="1578" y="640"/>
                    <a:pt x="1052" y="572"/>
                    <a:pt x="663" y="275"/>
                  </a:cubicBezTo>
                  <a:cubicBezTo>
                    <a:pt x="595" y="183"/>
                    <a:pt x="503" y="137"/>
                    <a:pt x="412" y="92"/>
                  </a:cubicBezTo>
                  <a:cubicBezTo>
                    <a:pt x="366" y="23"/>
                    <a:pt x="297" y="0"/>
                    <a:pt x="2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21" name="Google Shape;12221;p117"/>
            <p:cNvSpPr/>
            <p:nvPr/>
          </p:nvSpPr>
          <p:spPr>
            <a:xfrm>
              <a:off x="4020925" y="5224750"/>
              <a:ext cx="59475" cy="32050"/>
            </a:xfrm>
            <a:custGeom>
              <a:avLst/>
              <a:gdLst/>
              <a:ahLst/>
              <a:cxnLst/>
              <a:rect l="l" t="t" r="r" b="b"/>
              <a:pathLst>
                <a:path w="2379" h="1282" extrusionOk="0">
                  <a:moveTo>
                    <a:pt x="2081" y="1"/>
                  </a:moveTo>
                  <a:lnTo>
                    <a:pt x="137" y="801"/>
                  </a:lnTo>
                  <a:cubicBezTo>
                    <a:pt x="69" y="870"/>
                    <a:pt x="23" y="961"/>
                    <a:pt x="0" y="1053"/>
                  </a:cubicBezTo>
                  <a:cubicBezTo>
                    <a:pt x="0" y="1144"/>
                    <a:pt x="46" y="1236"/>
                    <a:pt x="137" y="1281"/>
                  </a:cubicBezTo>
                  <a:cubicBezTo>
                    <a:pt x="366" y="1121"/>
                    <a:pt x="663" y="1030"/>
                    <a:pt x="938" y="1030"/>
                  </a:cubicBezTo>
                  <a:cubicBezTo>
                    <a:pt x="969" y="1032"/>
                    <a:pt x="999" y="1034"/>
                    <a:pt x="1029" y="1034"/>
                  </a:cubicBezTo>
                  <a:cubicBezTo>
                    <a:pt x="1549" y="1034"/>
                    <a:pt x="1895" y="671"/>
                    <a:pt x="2241" y="390"/>
                  </a:cubicBezTo>
                  <a:cubicBezTo>
                    <a:pt x="2378" y="275"/>
                    <a:pt x="2241" y="92"/>
                    <a:pt x="20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22" name="Google Shape;12222;p117"/>
            <p:cNvSpPr/>
            <p:nvPr/>
          </p:nvSpPr>
          <p:spPr>
            <a:xfrm>
              <a:off x="4337050" y="4717700"/>
              <a:ext cx="38325" cy="41175"/>
            </a:xfrm>
            <a:custGeom>
              <a:avLst/>
              <a:gdLst/>
              <a:ahLst/>
              <a:cxnLst/>
              <a:rect l="l" t="t" r="r" b="b"/>
              <a:pathLst>
                <a:path w="1533" h="1647" extrusionOk="0">
                  <a:moveTo>
                    <a:pt x="1235" y="0"/>
                  </a:moveTo>
                  <a:cubicBezTo>
                    <a:pt x="961" y="92"/>
                    <a:pt x="732" y="297"/>
                    <a:pt x="641" y="572"/>
                  </a:cubicBezTo>
                  <a:cubicBezTo>
                    <a:pt x="526" y="755"/>
                    <a:pt x="412" y="915"/>
                    <a:pt x="298" y="1075"/>
                  </a:cubicBezTo>
                  <a:cubicBezTo>
                    <a:pt x="1" y="1532"/>
                    <a:pt x="275" y="1601"/>
                    <a:pt x="641" y="1646"/>
                  </a:cubicBezTo>
                  <a:cubicBezTo>
                    <a:pt x="1212" y="1646"/>
                    <a:pt x="1258" y="1166"/>
                    <a:pt x="1441" y="800"/>
                  </a:cubicBezTo>
                  <a:cubicBezTo>
                    <a:pt x="1464" y="686"/>
                    <a:pt x="1510" y="572"/>
                    <a:pt x="1533" y="457"/>
                  </a:cubicBezTo>
                  <a:lnTo>
                    <a:pt x="1533" y="274"/>
                  </a:lnTo>
                  <a:lnTo>
                    <a:pt x="1235"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23" name="Google Shape;12223;p117"/>
            <p:cNvSpPr/>
            <p:nvPr/>
          </p:nvSpPr>
          <p:spPr>
            <a:xfrm>
              <a:off x="3880300" y="5274825"/>
              <a:ext cx="56050" cy="13525"/>
            </a:xfrm>
            <a:custGeom>
              <a:avLst/>
              <a:gdLst/>
              <a:ahLst/>
              <a:cxnLst/>
              <a:rect l="l" t="t" r="r" b="b"/>
              <a:pathLst>
                <a:path w="2242" h="541" extrusionOk="0">
                  <a:moveTo>
                    <a:pt x="1698" y="0"/>
                  </a:moveTo>
                  <a:cubicBezTo>
                    <a:pt x="1127" y="0"/>
                    <a:pt x="547" y="112"/>
                    <a:pt x="0" y="307"/>
                  </a:cubicBezTo>
                  <a:cubicBezTo>
                    <a:pt x="161" y="468"/>
                    <a:pt x="356" y="540"/>
                    <a:pt x="571" y="540"/>
                  </a:cubicBezTo>
                  <a:cubicBezTo>
                    <a:pt x="602" y="540"/>
                    <a:pt x="632" y="539"/>
                    <a:pt x="663" y="536"/>
                  </a:cubicBezTo>
                  <a:lnTo>
                    <a:pt x="2241" y="536"/>
                  </a:lnTo>
                  <a:cubicBezTo>
                    <a:pt x="2241" y="445"/>
                    <a:pt x="2241" y="353"/>
                    <a:pt x="2241" y="284"/>
                  </a:cubicBezTo>
                  <a:lnTo>
                    <a:pt x="1990" y="10"/>
                  </a:lnTo>
                  <a:cubicBezTo>
                    <a:pt x="1893" y="3"/>
                    <a:pt x="1796" y="0"/>
                    <a:pt x="16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24" name="Google Shape;12224;p117"/>
            <p:cNvSpPr/>
            <p:nvPr/>
          </p:nvSpPr>
          <p:spPr>
            <a:xfrm>
              <a:off x="4181550" y="4864600"/>
              <a:ext cx="29200" cy="25300"/>
            </a:xfrm>
            <a:custGeom>
              <a:avLst/>
              <a:gdLst/>
              <a:ahLst/>
              <a:cxnLst/>
              <a:rect l="l" t="t" r="r" b="b"/>
              <a:pathLst>
                <a:path w="1168" h="1012" extrusionOk="0">
                  <a:moveTo>
                    <a:pt x="595" y="1"/>
                  </a:moveTo>
                  <a:cubicBezTo>
                    <a:pt x="321" y="1"/>
                    <a:pt x="1" y="321"/>
                    <a:pt x="47" y="572"/>
                  </a:cubicBezTo>
                  <a:cubicBezTo>
                    <a:pt x="92" y="824"/>
                    <a:pt x="298" y="1007"/>
                    <a:pt x="550" y="1007"/>
                  </a:cubicBezTo>
                  <a:cubicBezTo>
                    <a:pt x="572" y="1010"/>
                    <a:pt x="594" y="1012"/>
                    <a:pt x="616" y="1012"/>
                  </a:cubicBezTo>
                  <a:cubicBezTo>
                    <a:pt x="893" y="1012"/>
                    <a:pt x="1167" y="761"/>
                    <a:pt x="1167" y="550"/>
                  </a:cubicBezTo>
                  <a:cubicBezTo>
                    <a:pt x="1098" y="275"/>
                    <a:pt x="870" y="47"/>
                    <a:pt x="5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25" name="Google Shape;12225;p117"/>
            <p:cNvSpPr/>
            <p:nvPr/>
          </p:nvSpPr>
          <p:spPr>
            <a:xfrm>
              <a:off x="3980325" y="5247950"/>
              <a:ext cx="43475" cy="21425"/>
            </a:xfrm>
            <a:custGeom>
              <a:avLst/>
              <a:gdLst/>
              <a:ahLst/>
              <a:cxnLst/>
              <a:rect l="l" t="t" r="r" b="b"/>
              <a:pathLst>
                <a:path w="1739" h="857" extrusionOk="0">
                  <a:moveTo>
                    <a:pt x="1515" y="0"/>
                  </a:moveTo>
                  <a:cubicBezTo>
                    <a:pt x="1474" y="0"/>
                    <a:pt x="1434" y="10"/>
                    <a:pt x="1396" y="33"/>
                  </a:cubicBezTo>
                  <a:lnTo>
                    <a:pt x="1" y="605"/>
                  </a:lnTo>
                  <a:cubicBezTo>
                    <a:pt x="92" y="719"/>
                    <a:pt x="252" y="811"/>
                    <a:pt x="412" y="834"/>
                  </a:cubicBezTo>
                  <a:cubicBezTo>
                    <a:pt x="487" y="849"/>
                    <a:pt x="559" y="856"/>
                    <a:pt x="628" y="856"/>
                  </a:cubicBezTo>
                  <a:cubicBezTo>
                    <a:pt x="1067" y="856"/>
                    <a:pt x="1403" y="571"/>
                    <a:pt x="1739" y="353"/>
                  </a:cubicBezTo>
                  <a:lnTo>
                    <a:pt x="1739" y="102"/>
                  </a:lnTo>
                  <a:cubicBezTo>
                    <a:pt x="1678" y="41"/>
                    <a:pt x="1596" y="0"/>
                    <a:pt x="15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26" name="Google Shape;12226;p117"/>
            <p:cNvSpPr/>
            <p:nvPr/>
          </p:nvSpPr>
          <p:spPr>
            <a:xfrm>
              <a:off x="4124400" y="5181300"/>
              <a:ext cx="31450" cy="22900"/>
            </a:xfrm>
            <a:custGeom>
              <a:avLst/>
              <a:gdLst/>
              <a:ahLst/>
              <a:cxnLst/>
              <a:rect l="l" t="t" r="r" b="b"/>
              <a:pathLst>
                <a:path w="1258" h="916" extrusionOk="0">
                  <a:moveTo>
                    <a:pt x="1006" y="1"/>
                  </a:moveTo>
                  <a:lnTo>
                    <a:pt x="0" y="756"/>
                  </a:lnTo>
                  <a:cubicBezTo>
                    <a:pt x="92" y="824"/>
                    <a:pt x="206" y="916"/>
                    <a:pt x="297" y="916"/>
                  </a:cubicBezTo>
                  <a:cubicBezTo>
                    <a:pt x="526" y="870"/>
                    <a:pt x="778" y="801"/>
                    <a:pt x="1006" y="710"/>
                  </a:cubicBezTo>
                  <a:cubicBezTo>
                    <a:pt x="1258" y="595"/>
                    <a:pt x="1235" y="435"/>
                    <a:pt x="1006" y="1"/>
                  </a:cubicBezTo>
                  <a:close/>
                </a:path>
              </a:pathLst>
            </a:custGeom>
            <a:solidFill>
              <a:srgbClr val="B8416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27" name="Google Shape;12227;p117"/>
            <p:cNvSpPr/>
            <p:nvPr/>
          </p:nvSpPr>
          <p:spPr>
            <a:xfrm>
              <a:off x="3475550" y="5248775"/>
              <a:ext cx="47750" cy="15425"/>
            </a:xfrm>
            <a:custGeom>
              <a:avLst/>
              <a:gdLst/>
              <a:ahLst/>
              <a:cxnLst/>
              <a:rect l="l" t="t" r="r" b="b"/>
              <a:pathLst>
                <a:path w="1910" h="617" extrusionOk="0">
                  <a:moveTo>
                    <a:pt x="229" y="0"/>
                  </a:moveTo>
                  <a:cubicBezTo>
                    <a:pt x="69" y="92"/>
                    <a:pt x="1" y="183"/>
                    <a:pt x="161" y="320"/>
                  </a:cubicBezTo>
                  <a:cubicBezTo>
                    <a:pt x="229" y="389"/>
                    <a:pt x="298" y="480"/>
                    <a:pt x="389" y="549"/>
                  </a:cubicBezTo>
                  <a:lnTo>
                    <a:pt x="1624" y="572"/>
                  </a:lnTo>
                  <a:cubicBezTo>
                    <a:pt x="1691" y="603"/>
                    <a:pt x="1744" y="617"/>
                    <a:pt x="1784" y="617"/>
                  </a:cubicBezTo>
                  <a:cubicBezTo>
                    <a:pt x="1894" y="617"/>
                    <a:pt x="1909" y="511"/>
                    <a:pt x="1876" y="343"/>
                  </a:cubicBezTo>
                  <a:cubicBezTo>
                    <a:pt x="1350" y="137"/>
                    <a:pt x="801" y="23"/>
                    <a:pt x="229" y="0"/>
                  </a:cubicBezTo>
                  <a:close/>
                </a:path>
              </a:pathLst>
            </a:custGeom>
            <a:solidFill>
              <a:srgbClr val="B6416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28" name="Google Shape;12228;p117"/>
            <p:cNvSpPr/>
            <p:nvPr/>
          </p:nvSpPr>
          <p:spPr>
            <a:xfrm>
              <a:off x="3516150" y="5257025"/>
              <a:ext cx="37750" cy="18075"/>
            </a:xfrm>
            <a:custGeom>
              <a:avLst/>
              <a:gdLst/>
              <a:ahLst/>
              <a:cxnLst/>
              <a:rect l="l" t="t" r="r" b="b"/>
              <a:pathLst>
                <a:path w="1510" h="723" extrusionOk="0">
                  <a:moveTo>
                    <a:pt x="390" y="1"/>
                  </a:moveTo>
                  <a:cubicBezTo>
                    <a:pt x="344" y="1"/>
                    <a:pt x="298" y="4"/>
                    <a:pt x="252" y="13"/>
                  </a:cubicBezTo>
                  <a:lnTo>
                    <a:pt x="0" y="242"/>
                  </a:lnTo>
                  <a:cubicBezTo>
                    <a:pt x="457" y="585"/>
                    <a:pt x="1029" y="585"/>
                    <a:pt x="1509" y="722"/>
                  </a:cubicBezTo>
                  <a:lnTo>
                    <a:pt x="1509" y="493"/>
                  </a:lnTo>
                  <a:cubicBezTo>
                    <a:pt x="1509" y="333"/>
                    <a:pt x="1349" y="333"/>
                    <a:pt x="1258" y="242"/>
                  </a:cubicBezTo>
                  <a:cubicBezTo>
                    <a:pt x="979" y="182"/>
                    <a:pt x="699" y="1"/>
                    <a:pt x="390" y="1"/>
                  </a:cubicBezTo>
                  <a:close/>
                </a:path>
              </a:pathLst>
            </a:custGeom>
            <a:solidFill>
              <a:srgbClr val="C14A7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29" name="Google Shape;12229;p117"/>
            <p:cNvSpPr/>
            <p:nvPr/>
          </p:nvSpPr>
          <p:spPr>
            <a:xfrm>
              <a:off x="3747675" y="5301350"/>
              <a:ext cx="44600" cy="5275"/>
            </a:xfrm>
            <a:custGeom>
              <a:avLst/>
              <a:gdLst/>
              <a:ahLst/>
              <a:cxnLst/>
              <a:rect l="l" t="t" r="r" b="b"/>
              <a:pathLst>
                <a:path w="1784" h="211" extrusionOk="0">
                  <a:moveTo>
                    <a:pt x="435" y="1"/>
                  </a:moveTo>
                  <a:cubicBezTo>
                    <a:pt x="274" y="1"/>
                    <a:pt x="114" y="92"/>
                    <a:pt x="0" y="207"/>
                  </a:cubicBezTo>
                  <a:lnTo>
                    <a:pt x="1235" y="207"/>
                  </a:lnTo>
                  <a:cubicBezTo>
                    <a:pt x="1256" y="209"/>
                    <a:pt x="1277" y="210"/>
                    <a:pt x="1298" y="210"/>
                  </a:cubicBezTo>
                  <a:cubicBezTo>
                    <a:pt x="1482" y="210"/>
                    <a:pt x="1661" y="124"/>
                    <a:pt x="1784" y="1"/>
                  </a:cubicBezTo>
                  <a:close/>
                </a:path>
              </a:pathLst>
            </a:custGeom>
            <a:solidFill>
              <a:srgbClr val="B03D6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30" name="Google Shape;12230;p117"/>
            <p:cNvSpPr/>
            <p:nvPr/>
          </p:nvSpPr>
          <p:spPr>
            <a:xfrm>
              <a:off x="4319900" y="4809500"/>
              <a:ext cx="14325" cy="33400"/>
            </a:xfrm>
            <a:custGeom>
              <a:avLst/>
              <a:gdLst/>
              <a:ahLst/>
              <a:cxnLst/>
              <a:rect l="l" t="t" r="r" b="b"/>
              <a:pathLst>
                <a:path w="573" h="1336" extrusionOk="0">
                  <a:moveTo>
                    <a:pt x="107" y="1"/>
                  </a:moveTo>
                  <a:cubicBezTo>
                    <a:pt x="72" y="1"/>
                    <a:pt x="36" y="41"/>
                    <a:pt x="1" y="124"/>
                  </a:cubicBezTo>
                  <a:cubicBezTo>
                    <a:pt x="1" y="536"/>
                    <a:pt x="69" y="947"/>
                    <a:pt x="206" y="1336"/>
                  </a:cubicBezTo>
                  <a:cubicBezTo>
                    <a:pt x="572" y="1061"/>
                    <a:pt x="412" y="673"/>
                    <a:pt x="458" y="330"/>
                  </a:cubicBezTo>
                  <a:cubicBezTo>
                    <a:pt x="366" y="261"/>
                    <a:pt x="298" y="170"/>
                    <a:pt x="206" y="101"/>
                  </a:cubicBezTo>
                  <a:cubicBezTo>
                    <a:pt x="173" y="35"/>
                    <a:pt x="140" y="1"/>
                    <a:pt x="1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31" name="Google Shape;12231;p117"/>
            <p:cNvSpPr/>
            <p:nvPr/>
          </p:nvSpPr>
          <p:spPr>
            <a:xfrm>
              <a:off x="3422375" y="5231625"/>
              <a:ext cx="30900" cy="12600"/>
            </a:xfrm>
            <a:custGeom>
              <a:avLst/>
              <a:gdLst/>
              <a:ahLst/>
              <a:cxnLst/>
              <a:rect l="l" t="t" r="r" b="b"/>
              <a:pathLst>
                <a:path w="1236" h="504" extrusionOk="0">
                  <a:moveTo>
                    <a:pt x="778" y="0"/>
                  </a:moveTo>
                  <a:cubicBezTo>
                    <a:pt x="736" y="4"/>
                    <a:pt x="692" y="5"/>
                    <a:pt x="647" y="5"/>
                  </a:cubicBezTo>
                  <a:cubicBezTo>
                    <a:pt x="612" y="5"/>
                    <a:pt x="577" y="4"/>
                    <a:pt x="542" y="4"/>
                  </a:cubicBezTo>
                  <a:cubicBezTo>
                    <a:pt x="336" y="4"/>
                    <a:pt x="133" y="21"/>
                    <a:pt x="1" y="252"/>
                  </a:cubicBezTo>
                  <a:cubicBezTo>
                    <a:pt x="138" y="389"/>
                    <a:pt x="367" y="343"/>
                    <a:pt x="504" y="480"/>
                  </a:cubicBezTo>
                  <a:cubicBezTo>
                    <a:pt x="606" y="489"/>
                    <a:pt x="708" y="504"/>
                    <a:pt x="805" y="504"/>
                  </a:cubicBezTo>
                  <a:cubicBezTo>
                    <a:pt x="970" y="504"/>
                    <a:pt x="1121" y="461"/>
                    <a:pt x="1236" y="275"/>
                  </a:cubicBezTo>
                  <a:cubicBezTo>
                    <a:pt x="1099" y="160"/>
                    <a:pt x="984" y="0"/>
                    <a:pt x="7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32" name="Google Shape;12232;p117"/>
            <p:cNvSpPr/>
            <p:nvPr/>
          </p:nvSpPr>
          <p:spPr>
            <a:xfrm>
              <a:off x="4325050" y="4956075"/>
              <a:ext cx="13750" cy="30900"/>
            </a:xfrm>
            <a:custGeom>
              <a:avLst/>
              <a:gdLst/>
              <a:ahLst/>
              <a:cxnLst/>
              <a:rect l="l" t="t" r="r" b="b"/>
              <a:pathLst>
                <a:path w="550" h="1236" extrusionOk="0">
                  <a:moveTo>
                    <a:pt x="252" y="0"/>
                  </a:moveTo>
                  <a:cubicBezTo>
                    <a:pt x="206" y="69"/>
                    <a:pt x="183" y="138"/>
                    <a:pt x="206" y="229"/>
                  </a:cubicBezTo>
                  <a:cubicBezTo>
                    <a:pt x="46" y="458"/>
                    <a:pt x="183" y="778"/>
                    <a:pt x="23" y="1007"/>
                  </a:cubicBezTo>
                  <a:cubicBezTo>
                    <a:pt x="0" y="1075"/>
                    <a:pt x="0" y="1167"/>
                    <a:pt x="23" y="1235"/>
                  </a:cubicBezTo>
                  <a:lnTo>
                    <a:pt x="229" y="1235"/>
                  </a:lnTo>
                  <a:cubicBezTo>
                    <a:pt x="389" y="1144"/>
                    <a:pt x="503" y="961"/>
                    <a:pt x="503" y="755"/>
                  </a:cubicBezTo>
                  <a:cubicBezTo>
                    <a:pt x="458" y="481"/>
                    <a:pt x="549" y="183"/>
                    <a:pt x="252" y="0"/>
                  </a:cubicBezTo>
                  <a:close/>
                </a:path>
              </a:pathLst>
            </a:custGeom>
            <a:solidFill>
              <a:srgbClr val="971E5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33" name="Google Shape;12233;p117"/>
            <p:cNvSpPr/>
            <p:nvPr/>
          </p:nvSpPr>
          <p:spPr>
            <a:xfrm>
              <a:off x="3547575" y="5262375"/>
              <a:ext cx="38900" cy="7000"/>
            </a:xfrm>
            <a:custGeom>
              <a:avLst/>
              <a:gdLst/>
              <a:ahLst/>
              <a:cxnLst/>
              <a:rect l="l" t="t" r="r" b="b"/>
              <a:pathLst>
                <a:path w="1556" h="280" extrusionOk="0">
                  <a:moveTo>
                    <a:pt x="707" y="1"/>
                  </a:moveTo>
                  <a:cubicBezTo>
                    <a:pt x="473" y="1"/>
                    <a:pt x="234" y="28"/>
                    <a:pt x="1" y="28"/>
                  </a:cubicBezTo>
                  <a:lnTo>
                    <a:pt x="275" y="279"/>
                  </a:lnTo>
                  <a:lnTo>
                    <a:pt x="1556" y="234"/>
                  </a:lnTo>
                  <a:cubicBezTo>
                    <a:pt x="1289" y="43"/>
                    <a:pt x="1001" y="1"/>
                    <a:pt x="7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34" name="Google Shape;12234;p117"/>
            <p:cNvSpPr/>
            <p:nvPr/>
          </p:nvSpPr>
          <p:spPr>
            <a:xfrm>
              <a:off x="3808250" y="5293350"/>
              <a:ext cx="26325" cy="13750"/>
            </a:xfrm>
            <a:custGeom>
              <a:avLst/>
              <a:gdLst/>
              <a:ahLst/>
              <a:cxnLst/>
              <a:rect l="l" t="t" r="r" b="b"/>
              <a:pathLst>
                <a:path w="1053" h="550" extrusionOk="0">
                  <a:moveTo>
                    <a:pt x="847" y="1"/>
                  </a:moveTo>
                  <a:cubicBezTo>
                    <a:pt x="550" y="69"/>
                    <a:pt x="230" y="1"/>
                    <a:pt x="1" y="252"/>
                  </a:cubicBezTo>
                  <a:lnTo>
                    <a:pt x="367" y="550"/>
                  </a:lnTo>
                  <a:cubicBezTo>
                    <a:pt x="618" y="412"/>
                    <a:pt x="916" y="367"/>
                    <a:pt x="1053" y="69"/>
                  </a:cubicBezTo>
                  <a:cubicBezTo>
                    <a:pt x="984" y="69"/>
                    <a:pt x="893" y="47"/>
                    <a:pt x="847" y="1"/>
                  </a:cubicBezTo>
                  <a:close/>
                </a:path>
              </a:pathLst>
            </a:custGeom>
            <a:solidFill>
              <a:srgbClr val="B33A6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35" name="Google Shape;12235;p117"/>
            <p:cNvSpPr/>
            <p:nvPr/>
          </p:nvSpPr>
          <p:spPr>
            <a:xfrm>
              <a:off x="4337050" y="4743975"/>
              <a:ext cx="20600" cy="18325"/>
            </a:xfrm>
            <a:custGeom>
              <a:avLst/>
              <a:gdLst/>
              <a:ahLst/>
              <a:cxnLst/>
              <a:rect l="l" t="t" r="r" b="b"/>
              <a:pathLst>
                <a:path w="824" h="733" extrusionOk="0">
                  <a:moveTo>
                    <a:pt x="298" y="1"/>
                  </a:moveTo>
                  <a:cubicBezTo>
                    <a:pt x="1" y="138"/>
                    <a:pt x="46" y="435"/>
                    <a:pt x="1" y="687"/>
                  </a:cubicBezTo>
                  <a:lnTo>
                    <a:pt x="755" y="733"/>
                  </a:lnTo>
                  <a:cubicBezTo>
                    <a:pt x="778" y="733"/>
                    <a:pt x="801" y="710"/>
                    <a:pt x="824" y="641"/>
                  </a:cubicBezTo>
                  <a:cubicBezTo>
                    <a:pt x="824" y="573"/>
                    <a:pt x="801" y="504"/>
                    <a:pt x="755" y="458"/>
                  </a:cubicBezTo>
                  <a:cubicBezTo>
                    <a:pt x="481" y="435"/>
                    <a:pt x="275" y="344"/>
                    <a:pt x="298" y="1"/>
                  </a:cubicBezTo>
                  <a:close/>
                </a:path>
              </a:pathLst>
            </a:custGeom>
            <a:solidFill>
              <a:srgbClr val="E07F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36" name="Google Shape;12236;p117"/>
            <p:cNvSpPr/>
            <p:nvPr/>
          </p:nvSpPr>
          <p:spPr>
            <a:xfrm>
              <a:off x="4359350" y="4624500"/>
              <a:ext cx="8600" cy="8025"/>
            </a:xfrm>
            <a:custGeom>
              <a:avLst/>
              <a:gdLst/>
              <a:ahLst/>
              <a:cxnLst/>
              <a:rect l="l" t="t" r="r" b="b"/>
              <a:pathLst>
                <a:path w="344" h="321" extrusionOk="0">
                  <a:moveTo>
                    <a:pt x="138" y="1"/>
                  </a:moveTo>
                  <a:cubicBezTo>
                    <a:pt x="46" y="47"/>
                    <a:pt x="0" y="115"/>
                    <a:pt x="69" y="207"/>
                  </a:cubicBezTo>
                  <a:cubicBezTo>
                    <a:pt x="138" y="252"/>
                    <a:pt x="206" y="275"/>
                    <a:pt x="275" y="321"/>
                  </a:cubicBezTo>
                  <a:cubicBezTo>
                    <a:pt x="298" y="229"/>
                    <a:pt x="343" y="138"/>
                    <a:pt x="343" y="92"/>
                  </a:cubicBezTo>
                  <a:cubicBezTo>
                    <a:pt x="343" y="47"/>
                    <a:pt x="206" y="47"/>
                    <a:pt x="1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37" name="Google Shape;12237;p117"/>
            <p:cNvSpPr/>
            <p:nvPr/>
          </p:nvSpPr>
          <p:spPr>
            <a:xfrm>
              <a:off x="4325050" y="4785725"/>
              <a:ext cx="12025" cy="14300"/>
            </a:xfrm>
            <a:custGeom>
              <a:avLst/>
              <a:gdLst/>
              <a:ahLst/>
              <a:cxnLst/>
              <a:rect l="l" t="t" r="r" b="b"/>
              <a:pathLst>
                <a:path w="481" h="572" extrusionOk="0">
                  <a:moveTo>
                    <a:pt x="458" y="0"/>
                  </a:moveTo>
                  <a:lnTo>
                    <a:pt x="458" y="0"/>
                  </a:lnTo>
                  <a:cubicBezTo>
                    <a:pt x="252" y="137"/>
                    <a:pt x="92" y="343"/>
                    <a:pt x="0" y="572"/>
                  </a:cubicBezTo>
                  <a:cubicBezTo>
                    <a:pt x="389" y="572"/>
                    <a:pt x="481" y="320"/>
                    <a:pt x="4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38" name="Google Shape;12238;p117"/>
            <p:cNvSpPr/>
            <p:nvPr/>
          </p:nvSpPr>
          <p:spPr>
            <a:xfrm>
              <a:off x="3322350" y="4003675"/>
              <a:ext cx="13175" cy="14325"/>
            </a:xfrm>
            <a:custGeom>
              <a:avLst/>
              <a:gdLst/>
              <a:ahLst/>
              <a:cxnLst/>
              <a:rect l="l" t="t" r="r" b="b"/>
              <a:pathLst>
                <a:path w="527" h="573" extrusionOk="0">
                  <a:moveTo>
                    <a:pt x="252" y="1"/>
                  </a:moveTo>
                  <a:lnTo>
                    <a:pt x="0" y="252"/>
                  </a:lnTo>
                  <a:cubicBezTo>
                    <a:pt x="23" y="367"/>
                    <a:pt x="46" y="458"/>
                    <a:pt x="46" y="572"/>
                  </a:cubicBezTo>
                  <a:lnTo>
                    <a:pt x="526" y="275"/>
                  </a:lnTo>
                  <a:lnTo>
                    <a:pt x="252" y="1"/>
                  </a:lnTo>
                  <a:close/>
                </a:path>
              </a:pathLst>
            </a:custGeom>
            <a:solidFill>
              <a:srgbClr val="ED9FB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39" name="Google Shape;12239;p117"/>
            <p:cNvSpPr/>
            <p:nvPr/>
          </p:nvSpPr>
          <p:spPr>
            <a:xfrm>
              <a:off x="4323900" y="4961800"/>
              <a:ext cx="9750" cy="19450"/>
            </a:xfrm>
            <a:custGeom>
              <a:avLst/>
              <a:gdLst/>
              <a:ahLst/>
              <a:cxnLst/>
              <a:rect l="l" t="t" r="r" b="b"/>
              <a:pathLst>
                <a:path w="390" h="778" extrusionOk="0">
                  <a:moveTo>
                    <a:pt x="252" y="0"/>
                  </a:moveTo>
                  <a:lnTo>
                    <a:pt x="252" y="0"/>
                  </a:lnTo>
                  <a:cubicBezTo>
                    <a:pt x="69" y="206"/>
                    <a:pt x="1" y="503"/>
                    <a:pt x="69" y="778"/>
                  </a:cubicBezTo>
                  <a:cubicBezTo>
                    <a:pt x="298" y="595"/>
                    <a:pt x="389" y="252"/>
                    <a:pt x="2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40" name="Google Shape;12240;p117"/>
            <p:cNvSpPr/>
            <p:nvPr/>
          </p:nvSpPr>
          <p:spPr>
            <a:xfrm>
              <a:off x="4373650" y="4360400"/>
              <a:ext cx="15450" cy="12600"/>
            </a:xfrm>
            <a:custGeom>
              <a:avLst/>
              <a:gdLst/>
              <a:ahLst/>
              <a:cxnLst/>
              <a:rect l="l" t="t" r="r" b="b"/>
              <a:pathLst>
                <a:path w="618" h="504" extrusionOk="0">
                  <a:moveTo>
                    <a:pt x="320" y="0"/>
                  </a:moveTo>
                  <a:lnTo>
                    <a:pt x="23" y="23"/>
                  </a:lnTo>
                  <a:cubicBezTo>
                    <a:pt x="0" y="206"/>
                    <a:pt x="114" y="412"/>
                    <a:pt x="297" y="504"/>
                  </a:cubicBezTo>
                  <a:lnTo>
                    <a:pt x="343" y="435"/>
                  </a:lnTo>
                  <a:cubicBezTo>
                    <a:pt x="389" y="366"/>
                    <a:pt x="457" y="298"/>
                    <a:pt x="549" y="252"/>
                  </a:cubicBezTo>
                  <a:lnTo>
                    <a:pt x="572" y="229"/>
                  </a:lnTo>
                  <a:cubicBezTo>
                    <a:pt x="595" y="229"/>
                    <a:pt x="595" y="183"/>
                    <a:pt x="595" y="138"/>
                  </a:cubicBezTo>
                  <a:cubicBezTo>
                    <a:pt x="617" y="92"/>
                    <a:pt x="595" y="23"/>
                    <a:pt x="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41" name="Google Shape;12241;p117"/>
            <p:cNvSpPr/>
            <p:nvPr/>
          </p:nvSpPr>
          <p:spPr>
            <a:xfrm>
              <a:off x="4156975" y="4288375"/>
              <a:ext cx="8025" cy="8475"/>
            </a:xfrm>
            <a:custGeom>
              <a:avLst/>
              <a:gdLst/>
              <a:ahLst/>
              <a:cxnLst/>
              <a:rect l="l" t="t" r="r" b="b"/>
              <a:pathLst>
                <a:path w="321" h="339" extrusionOk="0">
                  <a:moveTo>
                    <a:pt x="69" y="0"/>
                  </a:moveTo>
                  <a:cubicBezTo>
                    <a:pt x="23" y="69"/>
                    <a:pt x="1" y="137"/>
                    <a:pt x="1" y="229"/>
                  </a:cubicBezTo>
                  <a:cubicBezTo>
                    <a:pt x="1" y="296"/>
                    <a:pt x="50" y="338"/>
                    <a:pt x="112" y="338"/>
                  </a:cubicBezTo>
                  <a:cubicBezTo>
                    <a:pt x="134" y="338"/>
                    <a:pt x="159" y="333"/>
                    <a:pt x="183" y="320"/>
                  </a:cubicBezTo>
                  <a:cubicBezTo>
                    <a:pt x="298" y="275"/>
                    <a:pt x="321" y="206"/>
                    <a:pt x="252" y="115"/>
                  </a:cubicBezTo>
                  <a:cubicBezTo>
                    <a:pt x="206" y="69"/>
                    <a:pt x="138" y="23"/>
                    <a:pt x="69" y="0"/>
                  </a:cubicBezTo>
                  <a:close/>
                </a:path>
              </a:pathLst>
            </a:custGeom>
            <a:solidFill>
              <a:srgbClr val="EE9DB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42" name="Google Shape;12242;p117"/>
            <p:cNvSpPr/>
            <p:nvPr/>
          </p:nvSpPr>
          <p:spPr>
            <a:xfrm>
              <a:off x="3078825" y="4307800"/>
              <a:ext cx="6300" cy="8600"/>
            </a:xfrm>
            <a:custGeom>
              <a:avLst/>
              <a:gdLst/>
              <a:ahLst/>
              <a:cxnLst/>
              <a:rect l="l" t="t" r="r" b="b"/>
              <a:pathLst>
                <a:path w="252" h="344" extrusionOk="0">
                  <a:moveTo>
                    <a:pt x="69" y="1"/>
                  </a:moveTo>
                  <a:cubicBezTo>
                    <a:pt x="69" y="69"/>
                    <a:pt x="0" y="138"/>
                    <a:pt x="23" y="207"/>
                  </a:cubicBezTo>
                  <a:cubicBezTo>
                    <a:pt x="46" y="275"/>
                    <a:pt x="137" y="298"/>
                    <a:pt x="206" y="344"/>
                  </a:cubicBezTo>
                  <a:cubicBezTo>
                    <a:pt x="229" y="275"/>
                    <a:pt x="252" y="207"/>
                    <a:pt x="252" y="138"/>
                  </a:cubicBezTo>
                  <a:lnTo>
                    <a:pt x="69" y="1"/>
                  </a:lnTo>
                  <a:close/>
                </a:path>
              </a:pathLst>
            </a:custGeom>
            <a:solidFill>
              <a:srgbClr val="DE76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43" name="Google Shape;12243;p117"/>
            <p:cNvSpPr/>
            <p:nvPr/>
          </p:nvSpPr>
          <p:spPr>
            <a:xfrm>
              <a:off x="4077725" y="5157725"/>
              <a:ext cx="4950" cy="3600"/>
            </a:xfrm>
            <a:custGeom>
              <a:avLst/>
              <a:gdLst/>
              <a:ahLst/>
              <a:cxnLst/>
              <a:rect l="l" t="t" r="r" b="b"/>
              <a:pathLst>
                <a:path w="198" h="144" extrusionOk="0">
                  <a:moveTo>
                    <a:pt x="85" y="0"/>
                  </a:moveTo>
                  <a:cubicBezTo>
                    <a:pt x="24" y="0"/>
                    <a:pt x="0" y="41"/>
                    <a:pt x="38" y="98"/>
                  </a:cubicBezTo>
                  <a:cubicBezTo>
                    <a:pt x="38" y="144"/>
                    <a:pt x="84" y="144"/>
                    <a:pt x="129" y="144"/>
                  </a:cubicBezTo>
                  <a:lnTo>
                    <a:pt x="198" y="75"/>
                  </a:lnTo>
                  <a:cubicBezTo>
                    <a:pt x="175" y="52"/>
                    <a:pt x="152" y="6"/>
                    <a:pt x="129" y="6"/>
                  </a:cubicBezTo>
                  <a:cubicBezTo>
                    <a:pt x="113" y="2"/>
                    <a:pt x="98" y="0"/>
                    <a:pt x="85" y="0"/>
                  </a:cubicBezTo>
                  <a:close/>
                </a:path>
              </a:pathLst>
            </a:custGeom>
            <a:solidFill>
              <a:srgbClr val="F3D1D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44" name="Google Shape;12244;p117"/>
            <p:cNvSpPr/>
            <p:nvPr/>
          </p:nvSpPr>
          <p:spPr>
            <a:xfrm>
              <a:off x="4318750" y="4799450"/>
              <a:ext cx="6325" cy="13150"/>
            </a:xfrm>
            <a:custGeom>
              <a:avLst/>
              <a:gdLst/>
              <a:ahLst/>
              <a:cxnLst/>
              <a:rect l="l" t="t" r="r" b="b"/>
              <a:pathLst>
                <a:path w="253" h="526" extrusionOk="0">
                  <a:moveTo>
                    <a:pt x="252" y="0"/>
                  </a:moveTo>
                  <a:cubicBezTo>
                    <a:pt x="1" y="91"/>
                    <a:pt x="69" y="343"/>
                    <a:pt x="47" y="526"/>
                  </a:cubicBezTo>
                  <a:cubicBezTo>
                    <a:pt x="115" y="526"/>
                    <a:pt x="184" y="526"/>
                    <a:pt x="252" y="503"/>
                  </a:cubicBezTo>
                  <a:lnTo>
                    <a:pt x="252" y="0"/>
                  </a:ln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45" name="Google Shape;12245;p117"/>
            <p:cNvSpPr/>
            <p:nvPr/>
          </p:nvSpPr>
          <p:spPr>
            <a:xfrm>
              <a:off x="3736225" y="5306500"/>
              <a:ext cx="12025" cy="5225"/>
            </a:xfrm>
            <a:custGeom>
              <a:avLst/>
              <a:gdLst/>
              <a:ahLst/>
              <a:cxnLst/>
              <a:rect l="l" t="t" r="r" b="b"/>
              <a:pathLst>
                <a:path w="481" h="209" extrusionOk="0">
                  <a:moveTo>
                    <a:pt x="481" y="1"/>
                  </a:moveTo>
                  <a:lnTo>
                    <a:pt x="1" y="69"/>
                  </a:lnTo>
                  <a:cubicBezTo>
                    <a:pt x="83" y="162"/>
                    <a:pt x="161" y="208"/>
                    <a:pt x="234" y="208"/>
                  </a:cubicBezTo>
                  <a:cubicBezTo>
                    <a:pt x="323" y="208"/>
                    <a:pt x="405" y="139"/>
                    <a:pt x="481" y="1"/>
                  </a:cubicBezTo>
                  <a:close/>
                </a:path>
              </a:pathLst>
            </a:custGeom>
            <a:solidFill>
              <a:srgbClr val="B03D6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46" name="Google Shape;12246;p117"/>
            <p:cNvSpPr/>
            <p:nvPr/>
          </p:nvSpPr>
          <p:spPr>
            <a:xfrm>
              <a:off x="4205575" y="5131000"/>
              <a:ext cx="6300" cy="6325"/>
            </a:xfrm>
            <a:custGeom>
              <a:avLst/>
              <a:gdLst/>
              <a:ahLst/>
              <a:cxnLst/>
              <a:rect l="l" t="t" r="r" b="b"/>
              <a:pathLst>
                <a:path w="252" h="253" extrusionOk="0">
                  <a:moveTo>
                    <a:pt x="252" y="1"/>
                  </a:moveTo>
                  <a:lnTo>
                    <a:pt x="252" y="1"/>
                  </a:lnTo>
                  <a:cubicBezTo>
                    <a:pt x="115" y="24"/>
                    <a:pt x="23" y="115"/>
                    <a:pt x="0" y="252"/>
                  </a:cubicBezTo>
                  <a:lnTo>
                    <a:pt x="252" y="1"/>
                  </a:lnTo>
                  <a:close/>
                </a:path>
              </a:pathLst>
            </a:custGeom>
            <a:solidFill>
              <a:srgbClr val="CB507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47" name="Google Shape;12247;p117"/>
            <p:cNvSpPr/>
            <p:nvPr/>
          </p:nvSpPr>
          <p:spPr>
            <a:xfrm>
              <a:off x="4174125" y="5157300"/>
              <a:ext cx="6875" cy="5750"/>
            </a:xfrm>
            <a:custGeom>
              <a:avLst/>
              <a:gdLst/>
              <a:ahLst/>
              <a:cxnLst/>
              <a:rect l="l" t="t" r="r" b="b"/>
              <a:pathLst>
                <a:path w="275" h="230" extrusionOk="0">
                  <a:moveTo>
                    <a:pt x="275" y="1"/>
                  </a:moveTo>
                  <a:lnTo>
                    <a:pt x="275" y="1"/>
                  </a:lnTo>
                  <a:cubicBezTo>
                    <a:pt x="138" y="23"/>
                    <a:pt x="46" y="115"/>
                    <a:pt x="1" y="229"/>
                  </a:cubicBezTo>
                  <a:lnTo>
                    <a:pt x="275" y="1"/>
                  </a:lnTo>
                  <a:close/>
                </a:path>
              </a:pathLst>
            </a:custGeom>
            <a:solidFill>
              <a:srgbClr val="BB477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48" name="Google Shape;12248;p117"/>
            <p:cNvSpPr/>
            <p:nvPr/>
          </p:nvSpPr>
          <p:spPr>
            <a:xfrm>
              <a:off x="4167275" y="5162450"/>
              <a:ext cx="6875" cy="6300"/>
            </a:xfrm>
            <a:custGeom>
              <a:avLst/>
              <a:gdLst/>
              <a:ahLst/>
              <a:cxnLst/>
              <a:rect l="l" t="t" r="r" b="b"/>
              <a:pathLst>
                <a:path w="275" h="252" extrusionOk="0">
                  <a:moveTo>
                    <a:pt x="275" y="0"/>
                  </a:moveTo>
                  <a:lnTo>
                    <a:pt x="0" y="252"/>
                  </a:lnTo>
                  <a:close/>
                </a:path>
              </a:pathLst>
            </a:custGeom>
            <a:solidFill>
              <a:srgbClr val="BB477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49" name="Google Shape;12249;p117"/>
            <p:cNvSpPr/>
            <p:nvPr/>
          </p:nvSpPr>
          <p:spPr>
            <a:xfrm>
              <a:off x="3372075" y="5195525"/>
              <a:ext cx="6325" cy="4675"/>
            </a:xfrm>
            <a:custGeom>
              <a:avLst/>
              <a:gdLst/>
              <a:ahLst/>
              <a:cxnLst/>
              <a:rect l="l" t="t" r="r" b="b"/>
              <a:pathLst>
                <a:path w="253" h="187" extrusionOk="0">
                  <a:moveTo>
                    <a:pt x="36" y="0"/>
                  </a:moveTo>
                  <a:cubicBezTo>
                    <a:pt x="25" y="0"/>
                    <a:pt x="13" y="1"/>
                    <a:pt x="1" y="4"/>
                  </a:cubicBezTo>
                  <a:cubicBezTo>
                    <a:pt x="46" y="118"/>
                    <a:pt x="138" y="187"/>
                    <a:pt x="252" y="187"/>
                  </a:cubicBezTo>
                  <a:cubicBezTo>
                    <a:pt x="232" y="84"/>
                    <a:pt x="138" y="0"/>
                    <a:pt x="36" y="0"/>
                  </a:cubicBezTo>
                  <a:close/>
                </a:path>
              </a:pathLst>
            </a:custGeom>
            <a:solidFill>
              <a:srgbClr val="C9507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50" name="Google Shape;12250;p117"/>
            <p:cNvSpPr/>
            <p:nvPr/>
          </p:nvSpPr>
          <p:spPr>
            <a:xfrm>
              <a:off x="4015200" y="5244425"/>
              <a:ext cx="9175" cy="6075"/>
            </a:xfrm>
            <a:custGeom>
              <a:avLst/>
              <a:gdLst/>
              <a:ahLst/>
              <a:cxnLst/>
              <a:rect l="l" t="t" r="r" b="b"/>
              <a:pathLst>
                <a:path w="367" h="243" extrusionOk="0">
                  <a:moveTo>
                    <a:pt x="270" y="0"/>
                  </a:moveTo>
                  <a:cubicBezTo>
                    <a:pt x="152" y="0"/>
                    <a:pt x="55" y="66"/>
                    <a:pt x="1" y="174"/>
                  </a:cubicBezTo>
                  <a:lnTo>
                    <a:pt x="344" y="243"/>
                  </a:lnTo>
                  <a:cubicBezTo>
                    <a:pt x="344" y="174"/>
                    <a:pt x="366" y="83"/>
                    <a:pt x="366" y="14"/>
                  </a:cubicBezTo>
                  <a:cubicBezTo>
                    <a:pt x="333" y="5"/>
                    <a:pt x="301" y="0"/>
                    <a:pt x="270" y="0"/>
                  </a:cubicBezTo>
                  <a:close/>
                </a:path>
              </a:pathLst>
            </a:custGeom>
            <a:solidFill>
              <a:srgbClr val="BF406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51" name="Google Shape;12251;p117"/>
            <p:cNvSpPr/>
            <p:nvPr/>
          </p:nvSpPr>
          <p:spPr>
            <a:xfrm>
              <a:off x="3931175" y="5258475"/>
              <a:ext cx="3450" cy="3475"/>
            </a:xfrm>
            <a:custGeom>
              <a:avLst/>
              <a:gdLst/>
              <a:ahLst/>
              <a:cxnLst/>
              <a:rect l="l" t="t" r="r" b="b"/>
              <a:pathLst>
                <a:path w="138" h="139" extrusionOk="0">
                  <a:moveTo>
                    <a:pt x="69" y="1"/>
                  </a:moveTo>
                  <a:cubicBezTo>
                    <a:pt x="46" y="1"/>
                    <a:pt x="23" y="24"/>
                    <a:pt x="0" y="47"/>
                  </a:cubicBezTo>
                  <a:lnTo>
                    <a:pt x="69" y="138"/>
                  </a:lnTo>
                  <a:lnTo>
                    <a:pt x="137" y="70"/>
                  </a:lnTo>
                  <a:cubicBezTo>
                    <a:pt x="115" y="47"/>
                    <a:pt x="92" y="1"/>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52" name="Google Shape;12252;p117"/>
            <p:cNvSpPr/>
            <p:nvPr/>
          </p:nvSpPr>
          <p:spPr>
            <a:xfrm>
              <a:off x="3635625" y="5288225"/>
              <a:ext cx="8025" cy="5150"/>
            </a:xfrm>
            <a:custGeom>
              <a:avLst/>
              <a:gdLst/>
              <a:ahLst/>
              <a:cxnLst/>
              <a:rect l="l" t="t" r="r" b="b"/>
              <a:pathLst>
                <a:path w="321" h="206" extrusionOk="0">
                  <a:moveTo>
                    <a:pt x="0" y="0"/>
                  </a:moveTo>
                  <a:cubicBezTo>
                    <a:pt x="46" y="114"/>
                    <a:pt x="183" y="206"/>
                    <a:pt x="320" y="206"/>
                  </a:cubicBezTo>
                  <a:lnTo>
                    <a:pt x="0" y="0"/>
                  </a:lnTo>
                  <a:close/>
                </a:path>
              </a:pathLst>
            </a:custGeom>
            <a:solidFill>
              <a:srgbClr val="C0416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53" name="Google Shape;12253;p117"/>
            <p:cNvSpPr/>
            <p:nvPr/>
          </p:nvSpPr>
          <p:spPr>
            <a:xfrm>
              <a:off x="3171425" y="4961225"/>
              <a:ext cx="6875" cy="6875"/>
            </a:xfrm>
            <a:custGeom>
              <a:avLst/>
              <a:gdLst/>
              <a:ahLst/>
              <a:cxnLst/>
              <a:rect l="l" t="t" r="r" b="b"/>
              <a:pathLst>
                <a:path w="275" h="275" extrusionOk="0">
                  <a:moveTo>
                    <a:pt x="23" y="0"/>
                  </a:moveTo>
                  <a:cubicBezTo>
                    <a:pt x="23" y="92"/>
                    <a:pt x="0" y="183"/>
                    <a:pt x="0" y="275"/>
                  </a:cubicBezTo>
                  <a:lnTo>
                    <a:pt x="275" y="275"/>
                  </a:lnTo>
                  <a:cubicBezTo>
                    <a:pt x="275" y="137"/>
                    <a:pt x="161" y="23"/>
                    <a:pt x="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54" name="Google Shape;12254;p117"/>
            <p:cNvSpPr/>
            <p:nvPr/>
          </p:nvSpPr>
          <p:spPr>
            <a:xfrm>
              <a:off x="3178275" y="4968075"/>
              <a:ext cx="5750" cy="6900"/>
            </a:xfrm>
            <a:custGeom>
              <a:avLst/>
              <a:gdLst/>
              <a:ahLst/>
              <a:cxnLst/>
              <a:rect l="l" t="t" r="r" b="b"/>
              <a:pathLst>
                <a:path w="230" h="276" extrusionOk="0">
                  <a:moveTo>
                    <a:pt x="1" y="1"/>
                  </a:moveTo>
                  <a:lnTo>
                    <a:pt x="230" y="275"/>
                  </a:lnTo>
                  <a:cubicBezTo>
                    <a:pt x="207" y="138"/>
                    <a:pt x="115" y="46"/>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55" name="Google Shape;12255;p117"/>
            <p:cNvSpPr/>
            <p:nvPr/>
          </p:nvSpPr>
          <p:spPr>
            <a:xfrm>
              <a:off x="3146850" y="4160075"/>
              <a:ext cx="12600" cy="6625"/>
            </a:xfrm>
            <a:custGeom>
              <a:avLst/>
              <a:gdLst/>
              <a:ahLst/>
              <a:cxnLst/>
              <a:rect l="l" t="t" r="r" b="b"/>
              <a:pathLst>
                <a:path w="504" h="265" extrusionOk="0">
                  <a:moveTo>
                    <a:pt x="412" y="0"/>
                  </a:moveTo>
                  <a:cubicBezTo>
                    <a:pt x="239" y="0"/>
                    <a:pt x="78" y="106"/>
                    <a:pt x="0" y="262"/>
                  </a:cubicBezTo>
                  <a:cubicBezTo>
                    <a:pt x="18" y="264"/>
                    <a:pt x="35" y="265"/>
                    <a:pt x="53" y="265"/>
                  </a:cubicBezTo>
                  <a:cubicBezTo>
                    <a:pt x="237" y="265"/>
                    <a:pt x="399" y="156"/>
                    <a:pt x="503" y="10"/>
                  </a:cubicBezTo>
                  <a:cubicBezTo>
                    <a:pt x="473" y="3"/>
                    <a:pt x="442" y="0"/>
                    <a:pt x="412" y="0"/>
                  </a:cubicBezTo>
                  <a:close/>
                </a:path>
              </a:pathLst>
            </a:custGeom>
            <a:solidFill>
              <a:srgbClr val="ED9FB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56" name="Google Shape;12256;p117"/>
            <p:cNvSpPr/>
            <p:nvPr/>
          </p:nvSpPr>
          <p:spPr>
            <a:xfrm>
              <a:off x="3503550" y="3903075"/>
              <a:ext cx="50350" cy="12025"/>
            </a:xfrm>
            <a:custGeom>
              <a:avLst/>
              <a:gdLst/>
              <a:ahLst/>
              <a:cxnLst/>
              <a:rect l="l" t="t" r="r" b="b"/>
              <a:pathLst>
                <a:path w="2014" h="481" extrusionOk="0">
                  <a:moveTo>
                    <a:pt x="801" y="0"/>
                  </a:moveTo>
                  <a:cubicBezTo>
                    <a:pt x="458" y="0"/>
                    <a:pt x="138" y="183"/>
                    <a:pt x="1" y="480"/>
                  </a:cubicBezTo>
                  <a:cubicBezTo>
                    <a:pt x="501" y="418"/>
                    <a:pt x="962" y="223"/>
                    <a:pt x="1455" y="223"/>
                  </a:cubicBezTo>
                  <a:cubicBezTo>
                    <a:pt x="1504" y="223"/>
                    <a:pt x="1552" y="225"/>
                    <a:pt x="1602" y="229"/>
                  </a:cubicBezTo>
                  <a:cubicBezTo>
                    <a:pt x="1762" y="229"/>
                    <a:pt x="1922" y="137"/>
                    <a:pt x="2013" y="0"/>
                  </a:cubicBezTo>
                  <a:close/>
                </a:path>
              </a:pathLst>
            </a:custGeom>
            <a:solidFill>
              <a:srgbClr val="E692A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57" name="Google Shape;12257;p117"/>
            <p:cNvSpPr/>
            <p:nvPr/>
          </p:nvSpPr>
          <p:spPr>
            <a:xfrm>
              <a:off x="4180975" y="5168725"/>
              <a:ext cx="6325" cy="6325"/>
            </a:xfrm>
            <a:custGeom>
              <a:avLst/>
              <a:gdLst/>
              <a:ahLst/>
              <a:cxnLst/>
              <a:rect l="l" t="t" r="r" b="b"/>
              <a:pathLst>
                <a:path w="253" h="253" extrusionOk="0">
                  <a:moveTo>
                    <a:pt x="1" y="252"/>
                  </a:moveTo>
                  <a:lnTo>
                    <a:pt x="252" y="1"/>
                  </a:lnTo>
                  <a:close/>
                </a:path>
              </a:pathLst>
            </a:custGeom>
            <a:solidFill>
              <a:srgbClr val="BB477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58" name="Google Shape;12258;p117"/>
            <p:cNvSpPr/>
            <p:nvPr/>
          </p:nvSpPr>
          <p:spPr>
            <a:xfrm>
              <a:off x="4343350" y="4971075"/>
              <a:ext cx="18875" cy="18900"/>
            </a:xfrm>
            <a:custGeom>
              <a:avLst/>
              <a:gdLst/>
              <a:ahLst/>
              <a:cxnLst/>
              <a:rect l="l" t="t" r="r" b="b"/>
              <a:pathLst>
                <a:path w="755" h="756" extrusionOk="0">
                  <a:moveTo>
                    <a:pt x="377" y="1"/>
                  </a:moveTo>
                  <a:cubicBezTo>
                    <a:pt x="240" y="1"/>
                    <a:pt x="103" y="52"/>
                    <a:pt x="0" y="155"/>
                  </a:cubicBezTo>
                  <a:cubicBezTo>
                    <a:pt x="23" y="269"/>
                    <a:pt x="46" y="384"/>
                    <a:pt x="92" y="498"/>
                  </a:cubicBezTo>
                  <a:cubicBezTo>
                    <a:pt x="183" y="670"/>
                    <a:pt x="286" y="755"/>
                    <a:pt x="389" y="755"/>
                  </a:cubicBezTo>
                  <a:cubicBezTo>
                    <a:pt x="492" y="755"/>
                    <a:pt x="595" y="670"/>
                    <a:pt x="686" y="498"/>
                  </a:cubicBezTo>
                  <a:cubicBezTo>
                    <a:pt x="732" y="384"/>
                    <a:pt x="755" y="269"/>
                    <a:pt x="755" y="155"/>
                  </a:cubicBezTo>
                  <a:cubicBezTo>
                    <a:pt x="652" y="52"/>
                    <a:pt x="515" y="1"/>
                    <a:pt x="377" y="1"/>
                  </a:cubicBezTo>
                  <a:close/>
                </a:path>
              </a:pathLst>
            </a:custGeom>
            <a:solidFill>
              <a:srgbClr val="E07F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59" name="Google Shape;12259;p117"/>
            <p:cNvSpPr/>
            <p:nvPr/>
          </p:nvSpPr>
          <p:spPr>
            <a:xfrm>
              <a:off x="4382225" y="4649350"/>
              <a:ext cx="80625" cy="155050"/>
            </a:xfrm>
            <a:custGeom>
              <a:avLst/>
              <a:gdLst/>
              <a:ahLst/>
              <a:cxnLst/>
              <a:rect l="l" t="t" r="r" b="b"/>
              <a:pathLst>
                <a:path w="3225" h="6202" extrusionOk="0">
                  <a:moveTo>
                    <a:pt x="1940" y="3450"/>
                  </a:moveTo>
                  <a:cubicBezTo>
                    <a:pt x="1991" y="3527"/>
                    <a:pt x="2062" y="3603"/>
                    <a:pt x="2137" y="3671"/>
                  </a:cubicBezTo>
                  <a:lnTo>
                    <a:pt x="2137" y="3671"/>
                  </a:lnTo>
                  <a:cubicBezTo>
                    <a:pt x="2123" y="3668"/>
                    <a:pt x="2109" y="3666"/>
                    <a:pt x="2095" y="3666"/>
                  </a:cubicBezTo>
                  <a:cubicBezTo>
                    <a:pt x="2052" y="3666"/>
                    <a:pt x="2012" y="3683"/>
                    <a:pt x="1989" y="3717"/>
                  </a:cubicBezTo>
                  <a:cubicBezTo>
                    <a:pt x="1962" y="3773"/>
                    <a:pt x="1926" y="3803"/>
                    <a:pt x="1891" y="3803"/>
                  </a:cubicBezTo>
                  <a:cubicBezTo>
                    <a:pt x="1869" y="3803"/>
                    <a:pt x="1847" y="3790"/>
                    <a:pt x="1829" y="3763"/>
                  </a:cubicBezTo>
                  <a:cubicBezTo>
                    <a:pt x="1898" y="3740"/>
                    <a:pt x="1989" y="3763"/>
                    <a:pt x="2012" y="3672"/>
                  </a:cubicBezTo>
                  <a:cubicBezTo>
                    <a:pt x="2012" y="3593"/>
                    <a:pt x="1978" y="3514"/>
                    <a:pt x="1940" y="3450"/>
                  </a:cubicBezTo>
                  <a:close/>
                  <a:moveTo>
                    <a:pt x="2792" y="0"/>
                  </a:moveTo>
                  <a:cubicBezTo>
                    <a:pt x="2717" y="0"/>
                    <a:pt x="2644" y="19"/>
                    <a:pt x="2584" y="59"/>
                  </a:cubicBezTo>
                  <a:cubicBezTo>
                    <a:pt x="2378" y="196"/>
                    <a:pt x="2172" y="333"/>
                    <a:pt x="1967" y="470"/>
                  </a:cubicBezTo>
                  <a:lnTo>
                    <a:pt x="1738" y="722"/>
                  </a:lnTo>
                  <a:cubicBezTo>
                    <a:pt x="1646" y="973"/>
                    <a:pt x="1555" y="1225"/>
                    <a:pt x="1463" y="1476"/>
                  </a:cubicBezTo>
                  <a:cubicBezTo>
                    <a:pt x="1372" y="1568"/>
                    <a:pt x="1303" y="1659"/>
                    <a:pt x="1212" y="1728"/>
                  </a:cubicBezTo>
                  <a:cubicBezTo>
                    <a:pt x="1029" y="1957"/>
                    <a:pt x="892" y="2208"/>
                    <a:pt x="800" y="2460"/>
                  </a:cubicBezTo>
                  <a:cubicBezTo>
                    <a:pt x="503" y="3146"/>
                    <a:pt x="434" y="3900"/>
                    <a:pt x="0" y="4541"/>
                  </a:cubicBezTo>
                  <a:cubicBezTo>
                    <a:pt x="23" y="4655"/>
                    <a:pt x="69" y="4746"/>
                    <a:pt x="114" y="4861"/>
                  </a:cubicBezTo>
                  <a:cubicBezTo>
                    <a:pt x="229" y="5066"/>
                    <a:pt x="389" y="5227"/>
                    <a:pt x="549" y="5387"/>
                  </a:cubicBezTo>
                  <a:lnTo>
                    <a:pt x="709" y="5478"/>
                  </a:lnTo>
                  <a:cubicBezTo>
                    <a:pt x="869" y="5501"/>
                    <a:pt x="1006" y="5547"/>
                    <a:pt x="1166" y="5615"/>
                  </a:cubicBezTo>
                  <a:cubicBezTo>
                    <a:pt x="1281" y="5730"/>
                    <a:pt x="1395" y="5844"/>
                    <a:pt x="1486" y="5981"/>
                  </a:cubicBezTo>
                  <a:cubicBezTo>
                    <a:pt x="1581" y="6108"/>
                    <a:pt x="1676" y="6202"/>
                    <a:pt x="1802" y="6202"/>
                  </a:cubicBezTo>
                  <a:cubicBezTo>
                    <a:pt x="1858" y="6202"/>
                    <a:pt x="1919" y="6183"/>
                    <a:pt x="1989" y="6141"/>
                  </a:cubicBezTo>
                  <a:cubicBezTo>
                    <a:pt x="2218" y="6004"/>
                    <a:pt x="2081" y="5775"/>
                    <a:pt x="2012" y="5592"/>
                  </a:cubicBezTo>
                  <a:cubicBezTo>
                    <a:pt x="1967" y="5409"/>
                    <a:pt x="1875" y="5227"/>
                    <a:pt x="1784" y="5044"/>
                  </a:cubicBezTo>
                  <a:cubicBezTo>
                    <a:pt x="1509" y="4746"/>
                    <a:pt x="1715" y="4632"/>
                    <a:pt x="1944" y="4518"/>
                  </a:cubicBezTo>
                  <a:cubicBezTo>
                    <a:pt x="2396" y="4247"/>
                    <a:pt x="2401" y="4243"/>
                    <a:pt x="2224" y="3736"/>
                  </a:cubicBezTo>
                  <a:lnTo>
                    <a:pt x="2224" y="3736"/>
                  </a:lnTo>
                  <a:cubicBezTo>
                    <a:pt x="2453" y="3580"/>
                    <a:pt x="2790" y="3577"/>
                    <a:pt x="2835" y="3214"/>
                  </a:cubicBezTo>
                  <a:cubicBezTo>
                    <a:pt x="2881" y="2871"/>
                    <a:pt x="2973" y="2551"/>
                    <a:pt x="2721" y="2254"/>
                  </a:cubicBezTo>
                  <a:cubicBezTo>
                    <a:pt x="2584" y="2048"/>
                    <a:pt x="2470" y="1842"/>
                    <a:pt x="2355" y="1636"/>
                  </a:cubicBezTo>
                  <a:cubicBezTo>
                    <a:pt x="2401" y="1476"/>
                    <a:pt x="2515" y="1316"/>
                    <a:pt x="2675" y="1248"/>
                  </a:cubicBezTo>
                  <a:cubicBezTo>
                    <a:pt x="2927" y="1065"/>
                    <a:pt x="3087" y="836"/>
                    <a:pt x="3156" y="539"/>
                  </a:cubicBezTo>
                  <a:cubicBezTo>
                    <a:pt x="3224" y="379"/>
                    <a:pt x="3178" y="196"/>
                    <a:pt x="3064" y="82"/>
                  </a:cubicBezTo>
                  <a:cubicBezTo>
                    <a:pt x="2987" y="30"/>
                    <a:pt x="2888" y="0"/>
                    <a:pt x="2792" y="0"/>
                  </a:cubicBezTo>
                  <a:close/>
                </a:path>
              </a:pathLst>
            </a:custGeom>
            <a:solidFill>
              <a:srgbClr val="E68D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60" name="Google Shape;12260;p117"/>
            <p:cNvSpPr/>
            <p:nvPr/>
          </p:nvSpPr>
          <p:spPr>
            <a:xfrm>
              <a:off x="4377075" y="4317075"/>
              <a:ext cx="74325" cy="206275"/>
            </a:xfrm>
            <a:custGeom>
              <a:avLst/>
              <a:gdLst/>
              <a:ahLst/>
              <a:cxnLst/>
              <a:rect l="l" t="t" r="r" b="b"/>
              <a:pathLst>
                <a:path w="2973" h="8251" extrusionOk="0">
                  <a:moveTo>
                    <a:pt x="396" y="1"/>
                  </a:moveTo>
                  <a:cubicBezTo>
                    <a:pt x="324" y="1"/>
                    <a:pt x="251" y="14"/>
                    <a:pt x="183" y="41"/>
                  </a:cubicBezTo>
                  <a:cubicBezTo>
                    <a:pt x="0" y="201"/>
                    <a:pt x="115" y="339"/>
                    <a:pt x="160" y="476"/>
                  </a:cubicBezTo>
                  <a:cubicBezTo>
                    <a:pt x="252" y="704"/>
                    <a:pt x="366" y="933"/>
                    <a:pt x="480" y="1162"/>
                  </a:cubicBezTo>
                  <a:cubicBezTo>
                    <a:pt x="595" y="1368"/>
                    <a:pt x="480" y="1551"/>
                    <a:pt x="412" y="1733"/>
                  </a:cubicBezTo>
                  <a:cubicBezTo>
                    <a:pt x="412" y="1825"/>
                    <a:pt x="412" y="1894"/>
                    <a:pt x="435" y="1962"/>
                  </a:cubicBezTo>
                  <a:cubicBezTo>
                    <a:pt x="801" y="2694"/>
                    <a:pt x="1212" y="3403"/>
                    <a:pt x="1189" y="4249"/>
                  </a:cubicBezTo>
                  <a:cubicBezTo>
                    <a:pt x="1212" y="4500"/>
                    <a:pt x="1281" y="4752"/>
                    <a:pt x="1372" y="4958"/>
                  </a:cubicBezTo>
                  <a:cubicBezTo>
                    <a:pt x="1624" y="5621"/>
                    <a:pt x="1715" y="6330"/>
                    <a:pt x="1669" y="7016"/>
                  </a:cubicBezTo>
                  <a:cubicBezTo>
                    <a:pt x="1647" y="7427"/>
                    <a:pt x="1669" y="7839"/>
                    <a:pt x="1669" y="8250"/>
                  </a:cubicBezTo>
                  <a:lnTo>
                    <a:pt x="1784" y="8250"/>
                  </a:lnTo>
                  <a:cubicBezTo>
                    <a:pt x="1810" y="8243"/>
                    <a:pt x="1846" y="8241"/>
                    <a:pt x="1885" y="8241"/>
                  </a:cubicBezTo>
                  <a:cubicBezTo>
                    <a:pt x="1924" y="8241"/>
                    <a:pt x="1967" y="8243"/>
                    <a:pt x="2007" y="8243"/>
                  </a:cubicBezTo>
                  <a:cubicBezTo>
                    <a:pt x="2170" y="8243"/>
                    <a:pt x="2302" y="8212"/>
                    <a:pt x="2058" y="7907"/>
                  </a:cubicBezTo>
                  <a:cubicBezTo>
                    <a:pt x="1944" y="7793"/>
                    <a:pt x="1921" y="7610"/>
                    <a:pt x="1990" y="7450"/>
                  </a:cubicBezTo>
                  <a:cubicBezTo>
                    <a:pt x="2050" y="7365"/>
                    <a:pt x="2130" y="7338"/>
                    <a:pt x="2215" y="7338"/>
                  </a:cubicBezTo>
                  <a:cubicBezTo>
                    <a:pt x="2291" y="7338"/>
                    <a:pt x="2371" y="7360"/>
                    <a:pt x="2447" y="7381"/>
                  </a:cubicBezTo>
                  <a:cubicBezTo>
                    <a:pt x="2584" y="7427"/>
                    <a:pt x="2767" y="7473"/>
                    <a:pt x="2904" y="7496"/>
                  </a:cubicBezTo>
                  <a:cubicBezTo>
                    <a:pt x="2973" y="7107"/>
                    <a:pt x="2721" y="6787"/>
                    <a:pt x="2607" y="6467"/>
                  </a:cubicBezTo>
                  <a:cubicBezTo>
                    <a:pt x="2516" y="6147"/>
                    <a:pt x="2630" y="5735"/>
                    <a:pt x="2630" y="5369"/>
                  </a:cubicBezTo>
                  <a:cubicBezTo>
                    <a:pt x="2630" y="5209"/>
                    <a:pt x="2561" y="5049"/>
                    <a:pt x="2493" y="4912"/>
                  </a:cubicBezTo>
                  <a:cubicBezTo>
                    <a:pt x="2355" y="4638"/>
                    <a:pt x="2287" y="4295"/>
                    <a:pt x="2058" y="4157"/>
                  </a:cubicBezTo>
                  <a:cubicBezTo>
                    <a:pt x="1624" y="3883"/>
                    <a:pt x="2127" y="3586"/>
                    <a:pt x="1944" y="3311"/>
                  </a:cubicBezTo>
                  <a:cubicBezTo>
                    <a:pt x="1578" y="2671"/>
                    <a:pt x="1326" y="1939"/>
                    <a:pt x="1258" y="1208"/>
                  </a:cubicBezTo>
                  <a:cubicBezTo>
                    <a:pt x="1166" y="842"/>
                    <a:pt x="1029" y="522"/>
                    <a:pt x="846" y="201"/>
                  </a:cubicBezTo>
                  <a:cubicBezTo>
                    <a:pt x="734" y="73"/>
                    <a:pt x="565" y="1"/>
                    <a:pt x="3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61" name="Google Shape;12261;p117"/>
            <p:cNvSpPr/>
            <p:nvPr/>
          </p:nvSpPr>
          <p:spPr>
            <a:xfrm>
              <a:off x="4359350" y="4764325"/>
              <a:ext cx="45175" cy="94725"/>
            </a:xfrm>
            <a:custGeom>
              <a:avLst/>
              <a:gdLst/>
              <a:ahLst/>
              <a:cxnLst/>
              <a:rect l="l" t="t" r="r" b="b"/>
              <a:pathLst>
                <a:path w="1807" h="3789" extrusionOk="0">
                  <a:moveTo>
                    <a:pt x="868" y="1"/>
                  </a:moveTo>
                  <a:cubicBezTo>
                    <a:pt x="822" y="1"/>
                    <a:pt x="776" y="11"/>
                    <a:pt x="732" y="33"/>
                  </a:cubicBezTo>
                  <a:lnTo>
                    <a:pt x="618" y="124"/>
                  </a:lnTo>
                  <a:cubicBezTo>
                    <a:pt x="572" y="353"/>
                    <a:pt x="252" y="650"/>
                    <a:pt x="572" y="788"/>
                  </a:cubicBezTo>
                  <a:cubicBezTo>
                    <a:pt x="1052" y="971"/>
                    <a:pt x="984" y="1199"/>
                    <a:pt x="801" y="1542"/>
                  </a:cubicBezTo>
                  <a:cubicBezTo>
                    <a:pt x="663" y="1748"/>
                    <a:pt x="481" y="1931"/>
                    <a:pt x="366" y="2137"/>
                  </a:cubicBezTo>
                  <a:cubicBezTo>
                    <a:pt x="275" y="2343"/>
                    <a:pt x="503" y="2663"/>
                    <a:pt x="138" y="2800"/>
                  </a:cubicBezTo>
                  <a:cubicBezTo>
                    <a:pt x="23" y="2823"/>
                    <a:pt x="0" y="3006"/>
                    <a:pt x="92" y="3120"/>
                  </a:cubicBezTo>
                  <a:cubicBezTo>
                    <a:pt x="183" y="3211"/>
                    <a:pt x="275" y="3303"/>
                    <a:pt x="343" y="3394"/>
                  </a:cubicBezTo>
                  <a:cubicBezTo>
                    <a:pt x="448" y="3563"/>
                    <a:pt x="553" y="3789"/>
                    <a:pt x="747" y="3789"/>
                  </a:cubicBezTo>
                  <a:cubicBezTo>
                    <a:pt x="764" y="3789"/>
                    <a:pt x="782" y="3787"/>
                    <a:pt x="801" y="3783"/>
                  </a:cubicBezTo>
                  <a:cubicBezTo>
                    <a:pt x="1121" y="3715"/>
                    <a:pt x="869" y="3463"/>
                    <a:pt x="892" y="3280"/>
                  </a:cubicBezTo>
                  <a:cubicBezTo>
                    <a:pt x="915" y="2983"/>
                    <a:pt x="1029" y="2617"/>
                    <a:pt x="1281" y="2525"/>
                  </a:cubicBezTo>
                  <a:cubicBezTo>
                    <a:pt x="1807" y="2365"/>
                    <a:pt x="1670" y="2000"/>
                    <a:pt x="1624" y="1657"/>
                  </a:cubicBezTo>
                  <a:cubicBezTo>
                    <a:pt x="1601" y="1405"/>
                    <a:pt x="1624" y="1153"/>
                    <a:pt x="1624" y="902"/>
                  </a:cubicBezTo>
                  <a:lnTo>
                    <a:pt x="1624" y="879"/>
                  </a:lnTo>
                  <a:cubicBezTo>
                    <a:pt x="1418" y="650"/>
                    <a:pt x="1304" y="376"/>
                    <a:pt x="1121" y="124"/>
                  </a:cubicBezTo>
                  <a:cubicBezTo>
                    <a:pt x="1059" y="47"/>
                    <a:pt x="965" y="1"/>
                    <a:pt x="868" y="1"/>
                  </a:cubicBezTo>
                  <a:close/>
                </a:path>
              </a:pathLst>
            </a:custGeom>
            <a:solidFill>
              <a:srgbClr val="E68D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62" name="Google Shape;12262;p117"/>
            <p:cNvSpPr/>
            <p:nvPr/>
          </p:nvSpPr>
          <p:spPr>
            <a:xfrm>
              <a:off x="4335325" y="4792575"/>
              <a:ext cx="17750" cy="113225"/>
            </a:xfrm>
            <a:custGeom>
              <a:avLst/>
              <a:gdLst/>
              <a:ahLst/>
              <a:cxnLst/>
              <a:rect l="l" t="t" r="r" b="b"/>
              <a:pathLst>
                <a:path w="710" h="4529" extrusionOk="0">
                  <a:moveTo>
                    <a:pt x="573" y="1"/>
                  </a:moveTo>
                  <a:lnTo>
                    <a:pt x="573" y="1"/>
                  </a:lnTo>
                  <a:cubicBezTo>
                    <a:pt x="230" y="252"/>
                    <a:pt x="321" y="732"/>
                    <a:pt x="70" y="1007"/>
                  </a:cubicBezTo>
                  <a:cubicBezTo>
                    <a:pt x="1" y="2104"/>
                    <a:pt x="344" y="3156"/>
                    <a:pt x="390" y="4231"/>
                  </a:cubicBezTo>
                  <a:cubicBezTo>
                    <a:pt x="390" y="4345"/>
                    <a:pt x="504" y="4437"/>
                    <a:pt x="573" y="4528"/>
                  </a:cubicBezTo>
                  <a:cubicBezTo>
                    <a:pt x="618" y="4437"/>
                    <a:pt x="710" y="4300"/>
                    <a:pt x="710" y="4208"/>
                  </a:cubicBezTo>
                  <a:cubicBezTo>
                    <a:pt x="618" y="3522"/>
                    <a:pt x="687" y="2836"/>
                    <a:pt x="618" y="2173"/>
                  </a:cubicBezTo>
                  <a:cubicBezTo>
                    <a:pt x="550" y="1464"/>
                    <a:pt x="550" y="732"/>
                    <a:pt x="5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63" name="Google Shape;12263;p117"/>
            <p:cNvSpPr/>
            <p:nvPr/>
          </p:nvSpPr>
          <p:spPr>
            <a:xfrm>
              <a:off x="4342775" y="4911475"/>
              <a:ext cx="24600" cy="63500"/>
            </a:xfrm>
            <a:custGeom>
              <a:avLst/>
              <a:gdLst/>
              <a:ahLst/>
              <a:cxnLst/>
              <a:rect l="l" t="t" r="r" b="b"/>
              <a:pathLst>
                <a:path w="984" h="2540" extrusionOk="0">
                  <a:moveTo>
                    <a:pt x="275" y="1"/>
                  </a:moveTo>
                  <a:cubicBezTo>
                    <a:pt x="92" y="184"/>
                    <a:pt x="0" y="435"/>
                    <a:pt x="46" y="687"/>
                  </a:cubicBezTo>
                  <a:cubicBezTo>
                    <a:pt x="46" y="1304"/>
                    <a:pt x="23" y="1922"/>
                    <a:pt x="23" y="2539"/>
                  </a:cubicBezTo>
                  <a:lnTo>
                    <a:pt x="778" y="2539"/>
                  </a:lnTo>
                  <a:cubicBezTo>
                    <a:pt x="778" y="2288"/>
                    <a:pt x="686" y="2059"/>
                    <a:pt x="526" y="1876"/>
                  </a:cubicBezTo>
                  <a:cubicBezTo>
                    <a:pt x="343" y="1693"/>
                    <a:pt x="458" y="1510"/>
                    <a:pt x="526" y="1304"/>
                  </a:cubicBezTo>
                  <a:cubicBezTo>
                    <a:pt x="595" y="1098"/>
                    <a:pt x="983" y="1236"/>
                    <a:pt x="915" y="961"/>
                  </a:cubicBezTo>
                  <a:cubicBezTo>
                    <a:pt x="869" y="801"/>
                    <a:pt x="640" y="710"/>
                    <a:pt x="480" y="573"/>
                  </a:cubicBezTo>
                  <a:cubicBezTo>
                    <a:pt x="343" y="412"/>
                    <a:pt x="275" y="207"/>
                    <a:pt x="2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64" name="Google Shape;12264;p117"/>
            <p:cNvSpPr/>
            <p:nvPr/>
          </p:nvSpPr>
          <p:spPr>
            <a:xfrm>
              <a:off x="4355350" y="4717700"/>
              <a:ext cx="40025" cy="56600"/>
            </a:xfrm>
            <a:custGeom>
              <a:avLst/>
              <a:gdLst/>
              <a:ahLst/>
              <a:cxnLst/>
              <a:rect l="l" t="t" r="r" b="b"/>
              <a:pathLst>
                <a:path w="1601" h="2264" extrusionOk="0">
                  <a:moveTo>
                    <a:pt x="1532" y="0"/>
                  </a:moveTo>
                  <a:cubicBezTo>
                    <a:pt x="1258" y="23"/>
                    <a:pt x="1006" y="114"/>
                    <a:pt x="801" y="274"/>
                  </a:cubicBezTo>
                  <a:lnTo>
                    <a:pt x="778" y="274"/>
                  </a:lnTo>
                  <a:cubicBezTo>
                    <a:pt x="686" y="343"/>
                    <a:pt x="618" y="435"/>
                    <a:pt x="549" y="526"/>
                  </a:cubicBezTo>
                  <a:cubicBezTo>
                    <a:pt x="275" y="800"/>
                    <a:pt x="389" y="1281"/>
                    <a:pt x="23" y="1532"/>
                  </a:cubicBezTo>
                  <a:lnTo>
                    <a:pt x="23" y="1784"/>
                  </a:lnTo>
                  <a:cubicBezTo>
                    <a:pt x="23" y="1944"/>
                    <a:pt x="23" y="2104"/>
                    <a:pt x="0" y="2264"/>
                  </a:cubicBezTo>
                  <a:lnTo>
                    <a:pt x="778" y="2012"/>
                  </a:lnTo>
                  <a:cubicBezTo>
                    <a:pt x="1304" y="1509"/>
                    <a:pt x="1235" y="732"/>
                    <a:pt x="1601" y="160"/>
                  </a:cubicBezTo>
                  <a:cubicBezTo>
                    <a:pt x="1578" y="114"/>
                    <a:pt x="1555" y="46"/>
                    <a:pt x="1532" y="0"/>
                  </a:cubicBezTo>
                  <a:close/>
                </a:path>
              </a:pathLst>
            </a:custGeom>
            <a:solidFill>
              <a:srgbClr val="DB729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65" name="Google Shape;12265;p117"/>
            <p:cNvSpPr/>
            <p:nvPr/>
          </p:nvSpPr>
          <p:spPr>
            <a:xfrm>
              <a:off x="4430800" y="4605075"/>
              <a:ext cx="7450" cy="12600"/>
            </a:xfrm>
            <a:custGeom>
              <a:avLst/>
              <a:gdLst/>
              <a:ahLst/>
              <a:cxnLst/>
              <a:rect l="l" t="t" r="r" b="b"/>
              <a:pathLst>
                <a:path w="298" h="504" extrusionOk="0">
                  <a:moveTo>
                    <a:pt x="24" y="0"/>
                  </a:moveTo>
                  <a:cubicBezTo>
                    <a:pt x="1" y="206"/>
                    <a:pt x="92" y="389"/>
                    <a:pt x="275" y="503"/>
                  </a:cubicBezTo>
                  <a:cubicBezTo>
                    <a:pt x="298" y="298"/>
                    <a:pt x="206" y="92"/>
                    <a:pt x="24" y="0"/>
                  </a:cubicBezTo>
                  <a:close/>
                </a:path>
              </a:pathLst>
            </a:custGeom>
            <a:solidFill>
              <a:srgbClr val="BF507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66" name="Google Shape;12266;p117"/>
            <p:cNvSpPr/>
            <p:nvPr/>
          </p:nvSpPr>
          <p:spPr>
            <a:xfrm>
              <a:off x="3779675" y="5313175"/>
              <a:ext cx="18900" cy="5800"/>
            </a:xfrm>
            <a:custGeom>
              <a:avLst/>
              <a:gdLst/>
              <a:ahLst/>
              <a:cxnLst/>
              <a:rect l="l" t="t" r="r" b="b"/>
              <a:pathLst>
                <a:path w="756" h="232" extrusionOk="0">
                  <a:moveTo>
                    <a:pt x="478" y="1"/>
                  </a:moveTo>
                  <a:cubicBezTo>
                    <a:pt x="295" y="1"/>
                    <a:pt x="123" y="31"/>
                    <a:pt x="1" y="214"/>
                  </a:cubicBezTo>
                  <a:cubicBezTo>
                    <a:pt x="92" y="222"/>
                    <a:pt x="186" y="232"/>
                    <a:pt x="278" y="232"/>
                  </a:cubicBezTo>
                  <a:cubicBezTo>
                    <a:pt x="460" y="232"/>
                    <a:pt x="633" y="191"/>
                    <a:pt x="755" y="8"/>
                  </a:cubicBezTo>
                  <a:cubicBezTo>
                    <a:pt x="664" y="8"/>
                    <a:pt x="570" y="1"/>
                    <a:pt x="478" y="1"/>
                  </a:cubicBezTo>
                  <a:close/>
                </a:path>
              </a:pathLst>
            </a:custGeom>
            <a:solidFill>
              <a:srgbClr val="B33A6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67" name="Google Shape;12267;p117"/>
            <p:cNvSpPr/>
            <p:nvPr/>
          </p:nvSpPr>
          <p:spPr>
            <a:xfrm>
              <a:off x="3798550" y="5306800"/>
              <a:ext cx="13175" cy="6600"/>
            </a:xfrm>
            <a:custGeom>
              <a:avLst/>
              <a:gdLst/>
              <a:ahLst/>
              <a:cxnLst/>
              <a:rect l="l" t="t" r="r" b="b"/>
              <a:pathLst>
                <a:path w="527" h="264" extrusionOk="0">
                  <a:moveTo>
                    <a:pt x="422" y="0"/>
                  </a:moveTo>
                  <a:cubicBezTo>
                    <a:pt x="253" y="0"/>
                    <a:pt x="95" y="92"/>
                    <a:pt x="0" y="263"/>
                  </a:cubicBezTo>
                  <a:cubicBezTo>
                    <a:pt x="206" y="263"/>
                    <a:pt x="389" y="172"/>
                    <a:pt x="526" y="12"/>
                  </a:cubicBezTo>
                  <a:cubicBezTo>
                    <a:pt x="491" y="4"/>
                    <a:pt x="457" y="0"/>
                    <a:pt x="422" y="0"/>
                  </a:cubicBezTo>
                  <a:close/>
                </a:path>
              </a:pathLst>
            </a:custGeom>
            <a:solidFill>
              <a:srgbClr val="B33A6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68" name="Google Shape;12268;p117"/>
            <p:cNvSpPr/>
            <p:nvPr/>
          </p:nvSpPr>
          <p:spPr>
            <a:xfrm>
              <a:off x="3685350" y="5313375"/>
              <a:ext cx="11450" cy="18300"/>
            </a:xfrm>
            <a:custGeom>
              <a:avLst/>
              <a:gdLst/>
              <a:ahLst/>
              <a:cxnLst/>
              <a:rect l="l" t="t" r="r" b="b"/>
              <a:pathLst>
                <a:path w="458" h="732" extrusionOk="0">
                  <a:moveTo>
                    <a:pt x="1" y="0"/>
                  </a:moveTo>
                  <a:lnTo>
                    <a:pt x="1" y="732"/>
                  </a:lnTo>
                  <a:cubicBezTo>
                    <a:pt x="115" y="618"/>
                    <a:pt x="206" y="526"/>
                    <a:pt x="298" y="389"/>
                  </a:cubicBezTo>
                  <a:cubicBezTo>
                    <a:pt x="458" y="92"/>
                    <a:pt x="298" y="0"/>
                    <a:pt x="1" y="0"/>
                  </a:cubicBezTo>
                  <a:close/>
                </a:path>
              </a:pathLst>
            </a:custGeom>
            <a:solidFill>
              <a:srgbClr val="B33A6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69" name="Google Shape;12269;p117"/>
            <p:cNvSpPr/>
            <p:nvPr/>
          </p:nvSpPr>
          <p:spPr>
            <a:xfrm>
              <a:off x="3735650" y="5319650"/>
              <a:ext cx="12600" cy="4525"/>
            </a:xfrm>
            <a:custGeom>
              <a:avLst/>
              <a:gdLst/>
              <a:ahLst/>
              <a:cxnLst/>
              <a:rect l="l" t="t" r="r" b="b"/>
              <a:pathLst>
                <a:path w="504" h="181" extrusionOk="0">
                  <a:moveTo>
                    <a:pt x="1" y="1"/>
                  </a:moveTo>
                  <a:cubicBezTo>
                    <a:pt x="79" y="123"/>
                    <a:pt x="163" y="181"/>
                    <a:pt x="246" y="181"/>
                  </a:cubicBezTo>
                  <a:cubicBezTo>
                    <a:pt x="334" y="181"/>
                    <a:pt x="422" y="118"/>
                    <a:pt x="504" y="1"/>
                  </a:cubicBezTo>
                  <a:close/>
                </a:path>
              </a:pathLst>
            </a:custGeom>
            <a:solidFill>
              <a:srgbClr val="B03D6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70" name="Google Shape;12270;p117"/>
            <p:cNvSpPr/>
            <p:nvPr/>
          </p:nvSpPr>
          <p:spPr>
            <a:xfrm>
              <a:off x="3754525" y="5319650"/>
              <a:ext cx="6300" cy="2600"/>
            </a:xfrm>
            <a:custGeom>
              <a:avLst/>
              <a:gdLst/>
              <a:ahLst/>
              <a:cxnLst/>
              <a:rect l="l" t="t" r="r" b="b"/>
              <a:pathLst>
                <a:path w="252" h="104" extrusionOk="0">
                  <a:moveTo>
                    <a:pt x="0" y="1"/>
                  </a:moveTo>
                  <a:cubicBezTo>
                    <a:pt x="46" y="69"/>
                    <a:pt x="92" y="104"/>
                    <a:pt x="135" y="104"/>
                  </a:cubicBezTo>
                  <a:cubicBezTo>
                    <a:pt x="178" y="104"/>
                    <a:pt x="218" y="69"/>
                    <a:pt x="252" y="1"/>
                  </a:cubicBezTo>
                  <a:close/>
                </a:path>
              </a:pathLst>
            </a:custGeom>
            <a:solidFill>
              <a:srgbClr val="B03D6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71" name="Google Shape;12271;p117"/>
            <p:cNvSpPr/>
            <p:nvPr/>
          </p:nvSpPr>
          <p:spPr>
            <a:xfrm>
              <a:off x="3108550" y="4912050"/>
              <a:ext cx="57175" cy="56650"/>
            </a:xfrm>
            <a:custGeom>
              <a:avLst/>
              <a:gdLst/>
              <a:ahLst/>
              <a:cxnLst/>
              <a:rect l="l" t="t" r="r" b="b"/>
              <a:pathLst>
                <a:path w="2287" h="2266" extrusionOk="0">
                  <a:moveTo>
                    <a:pt x="297" y="1"/>
                  </a:moveTo>
                  <a:cubicBezTo>
                    <a:pt x="183" y="252"/>
                    <a:pt x="0" y="481"/>
                    <a:pt x="297" y="778"/>
                  </a:cubicBezTo>
                  <a:cubicBezTo>
                    <a:pt x="709" y="1167"/>
                    <a:pt x="1212" y="1487"/>
                    <a:pt x="1486" y="2013"/>
                  </a:cubicBezTo>
                  <a:cubicBezTo>
                    <a:pt x="1624" y="2248"/>
                    <a:pt x="1912" y="2265"/>
                    <a:pt x="2164" y="2265"/>
                  </a:cubicBezTo>
                  <a:cubicBezTo>
                    <a:pt x="2207" y="2265"/>
                    <a:pt x="2248" y="2265"/>
                    <a:pt x="2287" y="2265"/>
                  </a:cubicBezTo>
                  <a:cubicBezTo>
                    <a:pt x="1875" y="1716"/>
                    <a:pt x="1464" y="1167"/>
                    <a:pt x="1029" y="641"/>
                  </a:cubicBezTo>
                  <a:cubicBezTo>
                    <a:pt x="800" y="412"/>
                    <a:pt x="549" y="184"/>
                    <a:pt x="2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72" name="Google Shape;12272;p117"/>
            <p:cNvSpPr/>
            <p:nvPr/>
          </p:nvSpPr>
          <p:spPr>
            <a:xfrm>
              <a:off x="3170850" y="4980650"/>
              <a:ext cx="13175" cy="13175"/>
            </a:xfrm>
            <a:custGeom>
              <a:avLst/>
              <a:gdLst/>
              <a:ahLst/>
              <a:cxnLst/>
              <a:rect l="l" t="t" r="r" b="b"/>
              <a:pathLst>
                <a:path w="527" h="527" extrusionOk="0">
                  <a:moveTo>
                    <a:pt x="46" y="1"/>
                  </a:moveTo>
                  <a:lnTo>
                    <a:pt x="46" y="1"/>
                  </a:lnTo>
                  <a:cubicBezTo>
                    <a:pt x="1" y="298"/>
                    <a:pt x="229" y="527"/>
                    <a:pt x="527" y="527"/>
                  </a:cubicBezTo>
                  <a:cubicBezTo>
                    <a:pt x="435" y="275"/>
                    <a:pt x="275" y="92"/>
                    <a:pt x="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73" name="Google Shape;12273;p117"/>
            <p:cNvSpPr/>
            <p:nvPr/>
          </p:nvSpPr>
          <p:spPr>
            <a:xfrm>
              <a:off x="3165700" y="4968075"/>
              <a:ext cx="6325" cy="6325"/>
            </a:xfrm>
            <a:custGeom>
              <a:avLst/>
              <a:gdLst/>
              <a:ahLst/>
              <a:cxnLst/>
              <a:rect l="l" t="t" r="r" b="b"/>
              <a:pathLst>
                <a:path w="253" h="253" extrusionOk="0">
                  <a:moveTo>
                    <a:pt x="252" y="1"/>
                  </a:moveTo>
                  <a:lnTo>
                    <a:pt x="1" y="24"/>
                  </a:lnTo>
                  <a:lnTo>
                    <a:pt x="252" y="252"/>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74" name="Google Shape;12274;p117"/>
            <p:cNvSpPr/>
            <p:nvPr/>
          </p:nvSpPr>
          <p:spPr>
            <a:xfrm>
              <a:off x="3321775" y="5169300"/>
              <a:ext cx="6875" cy="5750"/>
            </a:xfrm>
            <a:custGeom>
              <a:avLst/>
              <a:gdLst/>
              <a:ahLst/>
              <a:cxnLst/>
              <a:rect l="l" t="t" r="r" b="b"/>
              <a:pathLst>
                <a:path w="275" h="230" extrusionOk="0">
                  <a:moveTo>
                    <a:pt x="0" y="1"/>
                  </a:moveTo>
                  <a:lnTo>
                    <a:pt x="275" y="229"/>
                  </a:lnTo>
                  <a:close/>
                </a:path>
              </a:pathLst>
            </a:custGeom>
            <a:solidFill>
              <a:srgbClr val="C9507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75" name="Google Shape;12275;p117"/>
            <p:cNvSpPr/>
            <p:nvPr/>
          </p:nvSpPr>
          <p:spPr>
            <a:xfrm>
              <a:off x="3065675" y="4830300"/>
              <a:ext cx="5725" cy="6325"/>
            </a:xfrm>
            <a:custGeom>
              <a:avLst/>
              <a:gdLst/>
              <a:ahLst/>
              <a:cxnLst/>
              <a:rect l="l" t="t" r="r" b="b"/>
              <a:pathLst>
                <a:path w="229" h="253" extrusionOk="0">
                  <a:moveTo>
                    <a:pt x="229" y="252"/>
                  </a:moveTo>
                  <a:cubicBezTo>
                    <a:pt x="137" y="184"/>
                    <a:pt x="69" y="92"/>
                    <a:pt x="0" y="1"/>
                  </a:cubicBezTo>
                  <a:cubicBezTo>
                    <a:pt x="69" y="92"/>
                    <a:pt x="137" y="184"/>
                    <a:pt x="229" y="252"/>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76" name="Google Shape;12276;p117"/>
            <p:cNvSpPr/>
            <p:nvPr/>
          </p:nvSpPr>
          <p:spPr>
            <a:xfrm>
              <a:off x="3616175" y="5288225"/>
              <a:ext cx="6900" cy="6300"/>
            </a:xfrm>
            <a:custGeom>
              <a:avLst/>
              <a:gdLst/>
              <a:ahLst/>
              <a:cxnLst/>
              <a:rect l="l" t="t" r="r" b="b"/>
              <a:pathLst>
                <a:path w="276" h="252" extrusionOk="0">
                  <a:moveTo>
                    <a:pt x="1" y="0"/>
                  </a:moveTo>
                  <a:lnTo>
                    <a:pt x="275" y="252"/>
                  </a:lnTo>
                  <a:cubicBezTo>
                    <a:pt x="229" y="114"/>
                    <a:pt x="138" y="23"/>
                    <a:pt x="1" y="0"/>
                  </a:cubicBezTo>
                  <a:close/>
                </a:path>
              </a:pathLst>
            </a:custGeom>
            <a:solidFill>
              <a:srgbClr val="C0416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77" name="Google Shape;12277;p117"/>
            <p:cNvSpPr/>
            <p:nvPr/>
          </p:nvSpPr>
          <p:spPr>
            <a:xfrm>
              <a:off x="3623050" y="5294500"/>
              <a:ext cx="6300" cy="5750"/>
            </a:xfrm>
            <a:custGeom>
              <a:avLst/>
              <a:gdLst/>
              <a:ahLst/>
              <a:cxnLst/>
              <a:rect l="l" t="t" r="r" b="b"/>
              <a:pathLst>
                <a:path w="252" h="230" extrusionOk="0">
                  <a:moveTo>
                    <a:pt x="0" y="1"/>
                  </a:moveTo>
                  <a:lnTo>
                    <a:pt x="252" y="229"/>
                  </a:lnTo>
                  <a:close/>
                </a:path>
              </a:pathLst>
            </a:custGeom>
            <a:solidFill>
              <a:srgbClr val="C0416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78" name="Google Shape;12278;p117"/>
            <p:cNvSpPr/>
            <p:nvPr/>
          </p:nvSpPr>
          <p:spPr>
            <a:xfrm>
              <a:off x="3422375" y="5237825"/>
              <a:ext cx="12600" cy="6125"/>
            </a:xfrm>
            <a:custGeom>
              <a:avLst/>
              <a:gdLst/>
              <a:ahLst/>
              <a:cxnLst/>
              <a:rect l="l" t="t" r="r" b="b"/>
              <a:pathLst>
                <a:path w="504" h="245" extrusionOk="0">
                  <a:moveTo>
                    <a:pt x="64" y="0"/>
                  </a:moveTo>
                  <a:cubicBezTo>
                    <a:pt x="43" y="0"/>
                    <a:pt x="22" y="1"/>
                    <a:pt x="1" y="4"/>
                  </a:cubicBezTo>
                  <a:cubicBezTo>
                    <a:pt x="96" y="155"/>
                    <a:pt x="253" y="244"/>
                    <a:pt x="408" y="244"/>
                  </a:cubicBezTo>
                  <a:cubicBezTo>
                    <a:pt x="441" y="244"/>
                    <a:pt x="473" y="240"/>
                    <a:pt x="504" y="232"/>
                  </a:cubicBezTo>
                  <a:cubicBezTo>
                    <a:pt x="422" y="89"/>
                    <a:pt x="248" y="0"/>
                    <a:pt x="64" y="0"/>
                  </a:cubicBezTo>
                  <a:close/>
                </a:path>
              </a:pathLst>
            </a:custGeom>
            <a:solidFill>
              <a:srgbClr val="BB396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79" name="Google Shape;12279;p117"/>
            <p:cNvSpPr/>
            <p:nvPr/>
          </p:nvSpPr>
          <p:spPr>
            <a:xfrm>
              <a:off x="4316475" y="4210050"/>
              <a:ext cx="26900" cy="33950"/>
            </a:xfrm>
            <a:custGeom>
              <a:avLst/>
              <a:gdLst/>
              <a:ahLst/>
              <a:cxnLst/>
              <a:rect l="l" t="t" r="r" b="b"/>
              <a:pathLst>
                <a:path w="1076" h="1358" extrusionOk="0">
                  <a:moveTo>
                    <a:pt x="92" y="1"/>
                  </a:moveTo>
                  <a:lnTo>
                    <a:pt x="92" y="1"/>
                  </a:lnTo>
                  <a:cubicBezTo>
                    <a:pt x="0" y="549"/>
                    <a:pt x="343" y="892"/>
                    <a:pt x="641" y="1281"/>
                  </a:cubicBezTo>
                  <a:cubicBezTo>
                    <a:pt x="673" y="1338"/>
                    <a:pt x="718" y="1358"/>
                    <a:pt x="769" y="1358"/>
                  </a:cubicBezTo>
                  <a:cubicBezTo>
                    <a:pt x="860" y="1358"/>
                    <a:pt x="972" y="1296"/>
                    <a:pt x="1075" y="1281"/>
                  </a:cubicBezTo>
                  <a:lnTo>
                    <a:pt x="92" y="1"/>
                  </a:lnTo>
                  <a:close/>
                </a:path>
              </a:pathLst>
            </a:custGeom>
            <a:solidFill>
              <a:srgbClr val="C84E7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80" name="Google Shape;12280;p117"/>
            <p:cNvSpPr/>
            <p:nvPr/>
          </p:nvSpPr>
          <p:spPr>
            <a:xfrm>
              <a:off x="4299325" y="4185475"/>
              <a:ext cx="19450" cy="24600"/>
            </a:xfrm>
            <a:custGeom>
              <a:avLst/>
              <a:gdLst/>
              <a:ahLst/>
              <a:cxnLst/>
              <a:rect l="l" t="t" r="r" b="b"/>
              <a:pathLst>
                <a:path w="778" h="984" extrusionOk="0">
                  <a:moveTo>
                    <a:pt x="23" y="0"/>
                  </a:moveTo>
                  <a:lnTo>
                    <a:pt x="23" y="0"/>
                  </a:lnTo>
                  <a:cubicBezTo>
                    <a:pt x="0" y="526"/>
                    <a:pt x="115" y="961"/>
                    <a:pt x="778" y="984"/>
                  </a:cubicBezTo>
                  <a:cubicBezTo>
                    <a:pt x="755" y="732"/>
                    <a:pt x="663" y="458"/>
                    <a:pt x="526" y="229"/>
                  </a:cubicBezTo>
                  <a:lnTo>
                    <a:pt x="23" y="0"/>
                  </a:lnTo>
                  <a:close/>
                </a:path>
              </a:pathLst>
            </a:custGeom>
            <a:solidFill>
              <a:srgbClr val="C84E7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81" name="Google Shape;12281;p117"/>
            <p:cNvSpPr/>
            <p:nvPr/>
          </p:nvSpPr>
          <p:spPr>
            <a:xfrm>
              <a:off x="4237000" y="4109875"/>
              <a:ext cx="13125" cy="12800"/>
            </a:xfrm>
            <a:custGeom>
              <a:avLst/>
              <a:gdLst/>
              <a:ahLst/>
              <a:cxnLst/>
              <a:rect l="l" t="t" r="r" b="b"/>
              <a:pathLst>
                <a:path w="525" h="512" extrusionOk="0">
                  <a:moveTo>
                    <a:pt x="70" y="0"/>
                  </a:moveTo>
                  <a:cubicBezTo>
                    <a:pt x="48" y="0"/>
                    <a:pt x="25" y="2"/>
                    <a:pt x="1" y="6"/>
                  </a:cubicBezTo>
                  <a:lnTo>
                    <a:pt x="1" y="257"/>
                  </a:lnTo>
                  <a:cubicBezTo>
                    <a:pt x="105" y="404"/>
                    <a:pt x="267" y="512"/>
                    <a:pt x="452" y="512"/>
                  </a:cubicBezTo>
                  <a:cubicBezTo>
                    <a:pt x="469" y="512"/>
                    <a:pt x="486" y="511"/>
                    <a:pt x="504" y="509"/>
                  </a:cubicBezTo>
                  <a:cubicBezTo>
                    <a:pt x="525" y="235"/>
                    <a:pt x="333" y="0"/>
                    <a:pt x="70" y="0"/>
                  </a:cubicBezTo>
                  <a:close/>
                </a:path>
              </a:pathLst>
            </a:custGeom>
            <a:solidFill>
              <a:srgbClr val="CA4F7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82" name="Google Shape;12282;p117"/>
            <p:cNvSpPr/>
            <p:nvPr/>
          </p:nvSpPr>
          <p:spPr>
            <a:xfrm>
              <a:off x="4249600" y="4122600"/>
              <a:ext cx="6300" cy="6300"/>
            </a:xfrm>
            <a:custGeom>
              <a:avLst/>
              <a:gdLst/>
              <a:ahLst/>
              <a:cxnLst/>
              <a:rect l="l" t="t" r="r" b="b"/>
              <a:pathLst>
                <a:path w="252" h="252" extrusionOk="0">
                  <a:moveTo>
                    <a:pt x="0" y="0"/>
                  </a:moveTo>
                  <a:cubicBezTo>
                    <a:pt x="69" y="91"/>
                    <a:pt x="160" y="183"/>
                    <a:pt x="251" y="251"/>
                  </a:cubicBezTo>
                  <a:cubicBezTo>
                    <a:pt x="160" y="160"/>
                    <a:pt x="69" y="91"/>
                    <a:pt x="0" y="0"/>
                  </a:cubicBezTo>
                  <a:close/>
                </a:path>
              </a:pathLst>
            </a:custGeom>
            <a:solidFill>
              <a:srgbClr val="CA4F7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83" name="Google Shape;12283;p117"/>
            <p:cNvSpPr/>
            <p:nvPr/>
          </p:nvSpPr>
          <p:spPr>
            <a:xfrm>
              <a:off x="4294175" y="4179175"/>
              <a:ext cx="5750" cy="6325"/>
            </a:xfrm>
            <a:custGeom>
              <a:avLst/>
              <a:gdLst/>
              <a:ahLst/>
              <a:cxnLst/>
              <a:rect l="l" t="t" r="r" b="b"/>
              <a:pathLst>
                <a:path w="230" h="253" extrusionOk="0">
                  <a:moveTo>
                    <a:pt x="229" y="252"/>
                  </a:moveTo>
                  <a:lnTo>
                    <a:pt x="1" y="1"/>
                  </a:lnTo>
                  <a:close/>
                </a:path>
              </a:pathLst>
            </a:custGeom>
            <a:solidFill>
              <a:srgbClr val="C84E7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84" name="Google Shape;12284;p117"/>
            <p:cNvSpPr/>
            <p:nvPr/>
          </p:nvSpPr>
          <p:spPr>
            <a:xfrm>
              <a:off x="3848850" y="3890800"/>
              <a:ext cx="12600" cy="6100"/>
            </a:xfrm>
            <a:custGeom>
              <a:avLst/>
              <a:gdLst/>
              <a:ahLst/>
              <a:cxnLst/>
              <a:rect l="l" t="t" r="r" b="b"/>
              <a:pathLst>
                <a:path w="504" h="244" extrusionOk="0">
                  <a:moveTo>
                    <a:pt x="84" y="1"/>
                  </a:moveTo>
                  <a:cubicBezTo>
                    <a:pt x="56" y="1"/>
                    <a:pt x="28" y="4"/>
                    <a:pt x="0" y="11"/>
                  </a:cubicBezTo>
                  <a:cubicBezTo>
                    <a:pt x="83" y="155"/>
                    <a:pt x="257" y="243"/>
                    <a:pt x="441" y="243"/>
                  </a:cubicBezTo>
                  <a:cubicBezTo>
                    <a:pt x="461" y="243"/>
                    <a:pt x="482" y="242"/>
                    <a:pt x="504" y="240"/>
                  </a:cubicBezTo>
                  <a:cubicBezTo>
                    <a:pt x="406" y="104"/>
                    <a:pt x="243" y="1"/>
                    <a:pt x="84" y="1"/>
                  </a:cubicBezTo>
                  <a:close/>
                </a:path>
              </a:pathLst>
            </a:custGeom>
            <a:solidFill>
              <a:srgbClr val="E28C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85" name="Google Shape;12285;p117"/>
            <p:cNvSpPr/>
            <p:nvPr/>
          </p:nvSpPr>
          <p:spPr>
            <a:xfrm>
              <a:off x="4011200" y="3934500"/>
              <a:ext cx="6325" cy="6325"/>
            </a:xfrm>
            <a:custGeom>
              <a:avLst/>
              <a:gdLst/>
              <a:ahLst/>
              <a:cxnLst/>
              <a:rect l="l" t="t" r="r" b="b"/>
              <a:pathLst>
                <a:path w="253" h="253" extrusionOk="0">
                  <a:moveTo>
                    <a:pt x="1" y="1"/>
                  </a:moveTo>
                  <a:lnTo>
                    <a:pt x="252" y="252"/>
                  </a:lnTo>
                  <a:close/>
                </a:path>
              </a:pathLst>
            </a:custGeom>
            <a:solidFill>
              <a:srgbClr val="ECA9B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86" name="Google Shape;12286;p117"/>
            <p:cNvSpPr/>
            <p:nvPr/>
          </p:nvSpPr>
          <p:spPr>
            <a:xfrm>
              <a:off x="4382225" y="4366675"/>
              <a:ext cx="5150" cy="5175"/>
            </a:xfrm>
            <a:custGeom>
              <a:avLst/>
              <a:gdLst/>
              <a:ahLst/>
              <a:cxnLst/>
              <a:rect l="l" t="t" r="r" b="b"/>
              <a:pathLst>
                <a:path w="206" h="207" extrusionOk="0">
                  <a:moveTo>
                    <a:pt x="0" y="207"/>
                  </a:moveTo>
                  <a:lnTo>
                    <a:pt x="206"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87" name="Google Shape;12287;p117"/>
            <p:cNvSpPr/>
            <p:nvPr/>
          </p:nvSpPr>
          <p:spPr>
            <a:xfrm>
              <a:off x="3857425" y="5293450"/>
              <a:ext cx="49175" cy="18900"/>
            </a:xfrm>
            <a:custGeom>
              <a:avLst/>
              <a:gdLst/>
              <a:ahLst/>
              <a:cxnLst/>
              <a:rect l="l" t="t" r="r" b="b"/>
              <a:pathLst>
                <a:path w="1967" h="756" extrusionOk="0">
                  <a:moveTo>
                    <a:pt x="1205" y="0"/>
                  </a:moveTo>
                  <a:cubicBezTo>
                    <a:pt x="926" y="0"/>
                    <a:pt x="629" y="197"/>
                    <a:pt x="298" y="294"/>
                  </a:cubicBezTo>
                  <a:cubicBezTo>
                    <a:pt x="115" y="340"/>
                    <a:pt x="0" y="454"/>
                    <a:pt x="69" y="614"/>
                  </a:cubicBezTo>
                  <a:cubicBezTo>
                    <a:pt x="129" y="694"/>
                    <a:pt x="223" y="756"/>
                    <a:pt x="321" y="756"/>
                  </a:cubicBezTo>
                  <a:cubicBezTo>
                    <a:pt x="336" y="756"/>
                    <a:pt x="351" y="754"/>
                    <a:pt x="366" y="751"/>
                  </a:cubicBezTo>
                  <a:cubicBezTo>
                    <a:pt x="847" y="660"/>
                    <a:pt x="1327" y="546"/>
                    <a:pt x="1784" y="431"/>
                  </a:cubicBezTo>
                  <a:cubicBezTo>
                    <a:pt x="1853" y="408"/>
                    <a:pt x="1898" y="317"/>
                    <a:pt x="1921" y="248"/>
                  </a:cubicBezTo>
                  <a:cubicBezTo>
                    <a:pt x="1967" y="65"/>
                    <a:pt x="1830" y="65"/>
                    <a:pt x="1715" y="43"/>
                  </a:cubicBezTo>
                  <a:cubicBezTo>
                    <a:pt x="1578" y="20"/>
                    <a:pt x="1464" y="20"/>
                    <a:pt x="1350" y="20"/>
                  </a:cubicBezTo>
                  <a:cubicBezTo>
                    <a:pt x="1302" y="6"/>
                    <a:pt x="1254" y="0"/>
                    <a:pt x="1205" y="0"/>
                  </a:cubicBezTo>
                  <a:close/>
                </a:path>
              </a:pathLst>
            </a:custGeom>
            <a:solidFill>
              <a:srgbClr val="ECAE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88" name="Google Shape;12288;p117"/>
            <p:cNvSpPr/>
            <p:nvPr/>
          </p:nvSpPr>
          <p:spPr>
            <a:xfrm>
              <a:off x="4399925" y="4693100"/>
              <a:ext cx="12600" cy="20625"/>
            </a:xfrm>
            <a:custGeom>
              <a:avLst/>
              <a:gdLst/>
              <a:ahLst/>
              <a:cxnLst/>
              <a:rect l="l" t="t" r="r" b="b"/>
              <a:pathLst>
                <a:path w="504" h="825" extrusionOk="0">
                  <a:moveTo>
                    <a:pt x="504" y="1"/>
                  </a:moveTo>
                  <a:lnTo>
                    <a:pt x="504" y="1"/>
                  </a:lnTo>
                  <a:cubicBezTo>
                    <a:pt x="184" y="92"/>
                    <a:pt x="1" y="412"/>
                    <a:pt x="1" y="733"/>
                  </a:cubicBezTo>
                  <a:lnTo>
                    <a:pt x="138" y="824"/>
                  </a:lnTo>
                  <a:lnTo>
                    <a:pt x="252" y="733"/>
                  </a:lnTo>
                  <a:cubicBezTo>
                    <a:pt x="344" y="481"/>
                    <a:pt x="412" y="229"/>
                    <a:pt x="504" y="1"/>
                  </a:cubicBezTo>
                  <a:close/>
                </a:path>
              </a:pathLst>
            </a:custGeom>
            <a:solidFill>
              <a:srgbClr val="DB729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89" name="Google Shape;12289;p117"/>
            <p:cNvSpPr/>
            <p:nvPr/>
          </p:nvSpPr>
          <p:spPr>
            <a:xfrm>
              <a:off x="4425650" y="4661100"/>
              <a:ext cx="5750" cy="6300"/>
            </a:xfrm>
            <a:custGeom>
              <a:avLst/>
              <a:gdLst/>
              <a:ahLst/>
              <a:cxnLst/>
              <a:rect l="l" t="t" r="r" b="b"/>
              <a:pathLst>
                <a:path w="230" h="252" extrusionOk="0">
                  <a:moveTo>
                    <a:pt x="230" y="0"/>
                  </a:moveTo>
                  <a:lnTo>
                    <a:pt x="1" y="252"/>
                  </a:lnTo>
                  <a:close/>
                </a:path>
              </a:pathLst>
            </a:custGeom>
            <a:solidFill>
              <a:srgbClr val="E07F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90" name="Google Shape;12290;p117"/>
            <p:cNvSpPr/>
            <p:nvPr/>
          </p:nvSpPr>
          <p:spPr>
            <a:xfrm>
              <a:off x="4412500" y="4686250"/>
              <a:ext cx="6325" cy="6300"/>
            </a:xfrm>
            <a:custGeom>
              <a:avLst/>
              <a:gdLst/>
              <a:ahLst/>
              <a:cxnLst/>
              <a:rect l="l" t="t" r="r" b="b"/>
              <a:pathLst>
                <a:path w="253" h="252" extrusionOk="0">
                  <a:moveTo>
                    <a:pt x="252" y="0"/>
                  </a:moveTo>
                  <a:lnTo>
                    <a:pt x="1" y="252"/>
                  </a:lnTo>
                  <a:close/>
                </a:path>
              </a:pathLst>
            </a:custGeom>
            <a:solidFill>
              <a:srgbClr val="DB729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91" name="Google Shape;12291;p117"/>
            <p:cNvSpPr/>
            <p:nvPr/>
          </p:nvSpPr>
          <p:spPr>
            <a:xfrm>
              <a:off x="4393650" y="4711400"/>
              <a:ext cx="7650" cy="6700"/>
            </a:xfrm>
            <a:custGeom>
              <a:avLst/>
              <a:gdLst/>
              <a:ahLst/>
              <a:cxnLst/>
              <a:rect l="l" t="t" r="r" b="b"/>
              <a:pathLst>
                <a:path w="306" h="268" extrusionOk="0">
                  <a:moveTo>
                    <a:pt x="252" y="1"/>
                  </a:moveTo>
                  <a:lnTo>
                    <a:pt x="0" y="252"/>
                  </a:lnTo>
                  <a:cubicBezTo>
                    <a:pt x="46" y="262"/>
                    <a:pt x="86" y="268"/>
                    <a:pt x="122" y="268"/>
                  </a:cubicBezTo>
                  <a:cubicBezTo>
                    <a:pt x="248" y="268"/>
                    <a:pt x="305" y="197"/>
                    <a:pt x="252" y="1"/>
                  </a:cubicBezTo>
                  <a:close/>
                </a:path>
              </a:pathLst>
            </a:custGeom>
            <a:solidFill>
              <a:srgbClr val="DB729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92" name="Google Shape;12292;p117"/>
            <p:cNvSpPr/>
            <p:nvPr/>
          </p:nvSpPr>
          <p:spPr>
            <a:xfrm>
              <a:off x="4369625" y="4724550"/>
              <a:ext cx="5750" cy="6325"/>
            </a:xfrm>
            <a:custGeom>
              <a:avLst/>
              <a:gdLst/>
              <a:ahLst/>
              <a:cxnLst/>
              <a:rect l="l" t="t" r="r" b="b"/>
              <a:pathLst>
                <a:path w="230" h="253" extrusionOk="0">
                  <a:moveTo>
                    <a:pt x="230" y="0"/>
                  </a:moveTo>
                  <a:lnTo>
                    <a:pt x="230" y="0"/>
                  </a:lnTo>
                  <a:cubicBezTo>
                    <a:pt x="92" y="23"/>
                    <a:pt x="1" y="138"/>
                    <a:pt x="1" y="252"/>
                  </a:cubicBezTo>
                  <a:lnTo>
                    <a:pt x="230" y="0"/>
                  </a:lnTo>
                  <a:close/>
                </a:path>
              </a:pathLst>
            </a:custGeom>
            <a:solidFill>
              <a:srgbClr val="BF507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93" name="Google Shape;12293;p117"/>
            <p:cNvSpPr/>
            <p:nvPr/>
          </p:nvSpPr>
          <p:spPr>
            <a:xfrm>
              <a:off x="4374775" y="4711975"/>
              <a:ext cx="32050" cy="56050"/>
            </a:xfrm>
            <a:custGeom>
              <a:avLst/>
              <a:gdLst/>
              <a:ahLst/>
              <a:cxnLst/>
              <a:rect l="l" t="t" r="r" b="b"/>
              <a:pathLst>
                <a:path w="1282" h="2242" extrusionOk="0">
                  <a:moveTo>
                    <a:pt x="1007" y="0"/>
                  </a:moveTo>
                  <a:lnTo>
                    <a:pt x="755" y="229"/>
                  </a:lnTo>
                  <a:cubicBezTo>
                    <a:pt x="389" y="732"/>
                    <a:pt x="1" y="1212"/>
                    <a:pt x="161" y="1898"/>
                  </a:cubicBezTo>
                  <a:cubicBezTo>
                    <a:pt x="184" y="2013"/>
                    <a:pt x="69" y="2127"/>
                    <a:pt x="1" y="2241"/>
                  </a:cubicBezTo>
                  <a:lnTo>
                    <a:pt x="504" y="2241"/>
                  </a:lnTo>
                  <a:cubicBezTo>
                    <a:pt x="527" y="2081"/>
                    <a:pt x="527" y="1921"/>
                    <a:pt x="550" y="1761"/>
                  </a:cubicBezTo>
                  <a:cubicBezTo>
                    <a:pt x="595" y="1487"/>
                    <a:pt x="1098" y="1578"/>
                    <a:pt x="1007" y="1327"/>
                  </a:cubicBezTo>
                  <a:cubicBezTo>
                    <a:pt x="915" y="1121"/>
                    <a:pt x="961" y="869"/>
                    <a:pt x="1121" y="686"/>
                  </a:cubicBezTo>
                  <a:cubicBezTo>
                    <a:pt x="1236" y="481"/>
                    <a:pt x="1281" y="229"/>
                    <a:pt x="1258" y="0"/>
                  </a:cubicBezTo>
                  <a:close/>
                </a:path>
              </a:pathLst>
            </a:custGeom>
            <a:solidFill>
              <a:srgbClr val="E07F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94" name="Google Shape;12294;p117"/>
            <p:cNvSpPr/>
            <p:nvPr/>
          </p:nvSpPr>
          <p:spPr>
            <a:xfrm>
              <a:off x="4415375" y="4722675"/>
              <a:ext cx="16025" cy="13900"/>
            </a:xfrm>
            <a:custGeom>
              <a:avLst/>
              <a:gdLst/>
              <a:ahLst/>
              <a:cxnLst/>
              <a:rect l="l" t="t" r="r" b="b"/>
              <a:pathLst>
                <a:path w="641" h="556" extrusionOk="0">
                  <a:moveTo>
                    <a:pt x="187" y="1"/>
                  </a:moveTo>
                  <a:cubicBezTo>
                    <a:pt x="126" y="1"/>
                    <a:pt x="56" y="34"/>
                    <a:pt x="0" y="53"/>
                  </a:cubicBezTo>
                  <a:cubicBezTo>
                    <a:pt x="46" y="121"/>
                    <a:pt x="46" y="213"/>
                    <a:pt x="92" y="258"/>
                  </a:cubicBezTo>
                  <a:cubicBezTo>
                    <a:pt x="275" y="373"/>
                    <a:pt x="458" y="464"/>
                    <a:pt x="641" y="556"/>
                  </a:cubicBezTo>
                  <a:cubicBezTo>
                    <a:pt x="641" y="304"/>
                    <a:pt x="480" y="75"/>
                    <a:pt x="229" y="7"/>
                  </a:cubicBezTo>
                  <a:cubicBezTo>
                    <a:pt x="216" y="3"/>
                    <a:pt x="202" y="1"/>
                    <a:pt x="187" y="1"/>
                  </a:cubicBezTo>
                  <a:close/>
                </a:path>
              </a:pathLst>
            </a:custGeom>
            <a:solidFill>
              <a:srgbClr val="E07F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95" name="Google Shape;12295;p117"/>
            <p:cNvSpPr/>
            <p:nvPr/>
          </p:nvSpPr>
          <p:spPr>
            <a:xfrm>
              <a:off x="4386775" y="4768000"/>
              <a:ext cx="13750" cy="18875"/>
            </a:xfrm>
            <a:custGeom>
              <a:avLst/>
              <a:gdLst/>
              <a:ahLst/>
              <a:cxnLst/>
              <a:rect l="l" t="t" r="r" b="b"/>
              <a:pathLst>
                <a:path w="550" h="755" extrusionOk="0">
                  <a:moveTo>
                    <a:pt x="24" y="0"/>
                  </a:moveTo>
                  <a:cubicBezTo>
                    <a:pt x="1" y="320"/>
                    <a:pt x="207" y="641"/>
                    <a:pt x="527" y="755"/>
                  </a:cubicBezTo>
                  <a:cubicBezTo>
                    <a:pt x="550" y="412"/>
                    <a:pt x="344" y="115"/>
                    <a:pt x="24" y="0"/>
                  </a:cubicBezTo>
                  <a:close/>
                </a:path>
              </a:pathLst>
            </a:custGeom>
            <a:solidFill>
              <a:srgbClr val="E07F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96" name="Google Shape;12296;p117"/>
            <p:cNvSpPr/>
            <p:nvPr/>
          </p:nvSpPr>
          <p:spPr>
            <a:xfrm>
              <a:off x="4423375" y="4742850"/>
              <a:ext cx="8025" cy="5050"/>
            </a:xfrm>
            <a:custGeom>
              <a:avLst/>
              <a:gdLst/>
              <a:ahLst/>
              <a:cxnLst/>
              <a:rect l="l" t="t" r="r" b="b"/>
              <a:pathLst>
                <a:path w="321" h="202" extrusionOk="0">
                  <a:moveTo>
                    <a:pt x="321" y="0"/>
                  </a:moveTo>
                  <a:cubicBezTo>
                    <a:pt x="229" y="0"/>
                    <a:pt x="160" y="23"/>
                    <a:pt x="92" y="23"/>
                  </a:cubicBezTo>
                  <a:cubicBezTo>
                    <a:pt x="46" y="46"/>
                    <a:pt x="0" y="69"/>
                    <a:pt x="0" y="92"/>
                  </a:cubicBezTo>
                  <a:cubicBezTo>
                    <a:pt x="0" y="159"/>
                    <a:pt x="49" y="201"/>
                    <a:pt x="103" y="201"/>
                  </a:cubicBezTo>
                  <a:cubicBezTo>
                    <a:pt x="122" y="201"/>
                    <a:pt x="142" y="195"/>
                    <a:pt x="160" y="183"/>
                  </a:cubicBezTo>
                  <a:cubicBezTo>
                    <a:pt x="229" y="115"/>
                    <a:pt x="275" y="69"/>
                    <a:pt x="321" y="0"/>
                  </a:cubicBezTo>
                  <a:close/>
                </a:path>
              </a:pathLst>
            </a:custGeom>
            <a:solidFill>
              <a:srgbClr val="E07F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97" name="Google Shape;12297;p117"/>
            <p:cNvSpPr/>
            <p:nvPr/>
          </p:nvSpPr>
          <p:spPr>
            <a:xfrm>
              <a:off x="4431375" y="4736550"/>
              <a:ext cx="6325" cy="6325"/>
            </a:xfrm>
            <a:custGeom>
              <a:avLst/>
              <a:gdLst/>
              <a:ahLst/>
              <a:cxnLst/>
              <a:rect l="l" t="t" r="r" b="b"/>
              <a:pathLst>
                <a:path w="253" h="253" extrusionOk="0">
                  <a:moveTo>
                    <a:pt x="1" y="1"/>
                  </a:moveTo>
                  <a:lnTo>
                    <a:pt x="1" y="252"/>
                  </a:lnTo>
                  <a:lnTo>
                    <a:pt x="252" y="252"/>
                  </a:lnTo>
                  <a:lnTo>
                    <a:pt x="1" y="1"/>
                  </a:lnTo>
                  <a:close/>
                </a:path>
              </a:pathLst>
            </a:custGeom>
            <a:solidFill>
              <a:srgbClr val="E07F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2298" name="Google Shape;12298;p117"/>
          <p:cNvGrpSpPr/>
          <p:nvPr/>
        </p:nvGrpSpPr>
        <p:grpSpPr>
          <a:xfrm>
            <a:off x="7376587" y="2065639"/>
            <a:ext cx="731506" cy="717577"/>
            <a:chOff x="2986200" y="3849900"/>
            <a:chExt cx="1502375" cy="1505300"/>
          </a:xfrm>
        </p:grpSpPr>
        <p:sp>
          <p:nvSpPr>
            <p:cNvPr id="12299" name="Google Shape;12299;p117"/>
            <p:cNvSpPr/>
            <p:nvPr/>
          </p:nvSpPr>
          <p:spPr>
            <a:xfrm>
              <a:off x="3165700" y="3969225"/>
              <a:ext cx="170400" cy="149375"/>
            </a:xfrm>
            <a:custGeom>
              <a:avLst/>
              <a:gdLst/>
              <a:ahLst/>
              <a:cxnLst/>
              <a:rect l="l" t="t" r="r" b="b"/>
              <a:pathLst>
                <a:path w="6816" h="5975" extrusionOk="0">
                  <a:moveTo>
                    <a:pt x="6505" y="1"/>
                  </a:moveTo>
                  <a:cubicBezTo>
                    <a:pt x="6411" y="1"/>
                    <a:pt x="6319" y="45"/>
                    <a:pt x="6243" y="121"/>
                  </a:cubicBezTo>
                  <a:cubicBezTo>
                    <a:pt x="5832" y="441"/>
                    <a:pt x="5306" y="647"/>
                    <a:pt x="4940" y="1059"/>
                  </a:cubicBezTo>
                  <a:cubicBezTo>
                    <a:pt x="4620" y="1470"/>
                    <a:pt x="4208" y="1836"/>
                    <a:pt x="3728" y="2110"/>
                  </a:cubicBezTo>
                  <a:cubicBezTo>
                    <a:pt x="3362" y="2751"/>
                    <a:pt x="2813" y="3277"/>
                    <a:pt x="2150" y="3597"/>
                  </a:cubicBezTo>
                  <a:cubicBezTo>
                    <a:pt x="2013" y="3665"/>
                    <a:pt x="1807" y="3665"/>
                    <a:pt x="1716" y="3780"/>
                  </a:cubicBezTo>
                  <a:cubicBezTo>
                    <a:pt x="1167" y="4397"/>
                    <a:pt x="481" y="4923"/>
                    <a:pt x="1" y="5632"/>
                  </a:cubicBezTo>
                  <a:cubicBezTo>
                    <a:pt x="69" y="5723"/>
                    <a:pt x="161" y="5769"/>
                    <a:pt x="275" y="5815"/>
                  </a:cubicBezTo>
                  <a:cubicBezTo>
                    <a:pt x="322" y="5812"/>
                    <a:pt x="370" y="5810"/>
                    <a:pt x="417" y="5810"/>
                  </a:cubicBezTo>
                  <a:cubicBezTo>
                    <a:pt x="735" y="5810"/>
                    <a:pt x="1051" y="5875"/>
                    <a:pt x="1350" y="5975"/>
                  </a:cubicBezTo>
                  <a:cubicBezTo>
                    <a:pt x="1944" y="5861"/>
                    <a:pt x="2242" y="5403"/>
                    <a:pt x="2585" y="4992"/>
                  </a:cubicBezTo>
                  <a:cubicBezTo>
                    <a:pt x="3134" y="4374"/>
                    <a:pt x="3682" y="3780"/>
                    <a:pt x="4528" y="3528"/>
                  </a:cubicBezTo>
                  <a:cubicBezTo>
                    <a:pt x="4803" y="3460"/>
                    <a:pt x="5031" y="3277"/>
                    <a:pt x="5146" y="3002"/>
                  </a:cubicBezTo>
                  <a:cubicBezTo>
                    <a:pt x="5283" y="2431"/>
                    <a:pt x="6060" y="2316"/>
                    <a:pt x="6106" y="1676"/>
                  </a:cubicBezTo>
                  <a:cubicBezTo>
                    <a:pt x="5809" y="921"/>
                    <a:pt x="6746" y="761"/>
                    <a:pt x="6815" y="190"/>
                  </a:cubicBezTo>
                  <a:cubicBezTo>
                    <a:pt x="6769" y="75"/>
                    <a:pt x="6678" y="7"/>
                    <a:pt x="6564" y="7"/>
                  </a:cubicBezTo>
                  <a:cubicBezTo>
                    <a:pt x="6544" y="3"/>
                    <a:pt x="6524" y="1"/>
                    <a:pt x="6505" y="1"/>
                  </a:cubicBezTo>
                  <a:close/>
                </a:path>
              </a:pathLst>
            </a:custGeom>
            <a:solidFill>
              <a:srgbClr val="ED9FB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00" name="Google Shape;12300;p117"/>
            <p:cNvSpPr/>
            <p:nvPr/>
          </p:nvSpPr>
          <p:spPr>
            <a:xfrm>
              <a:off x="3081100" y="4113225"/>
              <a:ext cx="116075" cy="123725"/>
            </a:xfrm>
            <a:custGeom>
              <a:avLst/>
              <a:gdLst/>
              <a:ahLst/>
              <a:cxnLst/>
              <a:rect l="l" t="t" r="r" b="b"/>
              <a:pathLst>
                <a:path w="4643" h="4949" extrusionOk="0">
                  <a:moveTo>
                    <a:pt x="3880" y="0"/>
                  </a:moveTo>
                  <a:cubicBezTo>
                    <a:pt x="3844" y="0"/>
                    <a:pt x="3809" y="3"/>
                    <a:pt x="3774" y="9"/>
                  </a:cubicBezTo>
                  <a:cubicBezTo>
                    <a:pt x="3362" y="32"/>
                    <a:pt x="3270" y="558"/>
                    <a:pt x="2859" y="581"/>
                  </a:cubicBezTo>
                  <a:cubicBezTo>
                    <a:pt x="2516" y="878"/>
                    <a:pt x="2196" y="1175"/>
                    <a:pt x="1921" y="1495"/>
                  </a:cubicBezTo>
                  <a:cubicBezTo>
                    <a:pt x="1533" y="2021"/>
                    <a:pt x="1235" y="2593"/>
                    <a:pt x="892" y="3142"/>
                  </a:cubicBezTo>
                  <a:cubicBezTo>
                    <a:pt x="938" y="3142"/>
                    <a:pt x="938" y="3188"/>
                    <a:pt x="938" y="3233"/>
                  </a:cubicBezTo>
                  <a:cubicBezTo>
                    <a:pt x="938" y="3302"/>
                    <a:pt x="892" y="3348"/>
                    <a:pt x="801" y="3370"/>
                  </a:cubicBezTo>
                  <a:cubicBezTo>
                    <a:pt x="435" y="3599"/>
                    <a:pt x="298" y="3988"/>
                    <a:pt x="115" y="4354"/>
                  </a:cubicBezTo>
                  <a:cubicBezTo>
                    <a:pt x="46" y="4445"/>
                    <a:pt x="1" y="4560"/>
                    <a:pt x="1" y="4674"/>
                  </a:cubicBezTo>
                  <a:cubicBezTo>
                    <a:pt x="1" y="4811"/>
                    <a:pt x="92" y="4903"/>
                    <a:pt x="206" y="4948"/>
                  </a:cubicBezTo>
                  <a:cubicBezTo>
                    <a:pt x="824" y="4445"/>
                    <a:pt x="1624" y="4171"/>
                    <a:pt x="1853" y="3256"/>
                  </a:cubicBezTo>
                  <a:cubicBezTo>
                    <a:pt x="1866" y="3213"/>
                    <a:pt x="1880" y="3196"/>
                    <a:pt x="1897" y="3196"/>
                  </a:cubicBezTo>
                  <a:cubicBezTo>
                    <a:pt x="1960" y="3196"/>
                    <a:pt x="2052" y="3450"/>
                    <a:pt x="2191" y="3450"/>
                  </a:cubicBezTo>
                  <a:cubicBezTo>
                    <a:pt x="2207" y="3450"/>
                    <a:pt x="2224" y="3447"/>
                    <a:pt x="2241" y="3439"/>
                  </a:cubicBezTo>
                  <a:cubicBezTo>
                    <a:pt x="2836" y="3302"/>
                    <a:pt x="2905" y="2867"/>
                    <a:pt x="2813" y="2364"/>
                  </a:cubicBezTo>
                  <a:cubicBezTo>
                    <a:pt x="2669" y="2028"/>
                    <a:pt x="2760" y="1939"/>
                    <a:pt x="2938" y="1939"/>
                  </a:cubicBezTo>
                  <a:cubicBezTo>
                    <a:pt x="3014" y="1939"/>
                    <a:pt x="3106" y="1955"/>
                    <a:pt x="3202" y="1976"/>
                  </a:cubicBezTo>
                  <a:cubicBezTo>
                    <a:pt x="3316" y="1976"/>
                    <a:pt x="3431" y="1953"/>
                    <a:pt x="3522" y="1884"/>
                  </a:cubicBezTo>
                  <a:cubicBezTo>
                    <a:pt x="3911" y="1427"/>
                    <a:pt x="4642" y="1175"/>
                    <a:pt x="4482" y="352"/>
                  </a:cubicBezTo>
                  <a:cubicBezTo>
                    <a:pt x="4363" y="133"/>
                    <a:pt x="4121" y="0"/>
                    <a:pt x="3880" y="0"/>
                  </a:cubicBezTo>
                  <a:close/>
                </a:path>
              </a:pathLst>
            </a:custGeom>
            <a:solidFill>
              <a:srgbClr val="ED9FB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01" name="Google Shape;12301;p117"/>
            <p:cNvSpPr/>
            <p:nvPr/>
          </p:nvSpPr>
          <p:spPr>
            <a:xfrm>
              <a:off x="3541875" y="3849900"/>
              <a:ext cx="233825" cy="33175"/>
            </a:xfrm>
            <a:custGeom>
              <a:avLst/>
              <a:gdLst/>
              <a:ahLst/>
              <a:cxnLst/>
              <a:rect l="l" t="t" r="r" b="b"/>
              <a:pathLst>
                <a:path w="9353" h="1327" extrusionOk="0">
                  <a:moveTo>
                    <a:pt x="6837" y="1"/>
                  </a:moveTo>
                  <a:cubicBezTo>
                    <a:pt x="5968" y="1"/>
                    <a:pt x="5122" y="115"/>
                    <a:pt x="4253" y="161"/>
                  </a:cubicBezTo>
                  <a:cubicBezTo>
                    <a:pt x="3425" y="458"/>
                    <a:pt x="2557" y="597"/>
                    <a:pt x="1668" y="597"/>
                  </a:cubicBezTo>
                  <a:cubicBezTo>
                    <a:pt x="1600" y="597"/>
                    <a:pt x="1532" y="597"/>
                    <a:pt x="1464" y="595"/>
                  </a:cubicBezTo>
                  <a:cubicBezTo>
                    <a:pt x="960" y="618"/>
                    <a:pt x="480" y="732"/>
                    <a:pt x="23" y="938"/>
                  </a:cubicBezTo>
                  <a:cubicBezTo>
                    <a:pt x="0" y="1212"/>
                    <a:pt x="229" y="1281"/>
                    <a:pt x="435" y="1327"/>
                  </a:cubicBezTo>
                  <a:cubicBezTo>
                    <a:pt x="1464" y="1235"/>
                    <a:pt x="2538" y="1258"/>
                    <a:pt x="3567" y="1098"/>
                  </a:cubicBezTo>
                  <a:cubicBezTo>
                    <a:pt x="3887" y="1007"/>
                    <a:pt x="4230" y="1030"/>
                    <a:pt x="4528" y="961"/>
                  </a:cubicBezTo>
                  <a:cubicBezTo>
                    <a:pt x="6060" y="572"/>
                    <a:pt x="7638" y="961"/>
                    <a:pt x="9147" y="526"/>
                  </a:cubicBezTo>
                  <a:cubicBezTo>
                    <a:pt x="9284" y="458"/>
                    <a:pt x="9353" y="275"/>
                    <a:pt x="9261" y="161"/>
                  </a:cubicBezTo>
                  <a:cubicBezTo>
                    <a:pt x="8461" y="92"/>
                    <a:pt x="7683" y="1"/>
                    <a:pt x="6837" y="1"/>
                  </a:cubicBezTo>
                  <a:close/>
                </a:path>
              </a:pathLst>
            </a:custGeom>
            <a:solidFill>
              <a:srgbClr val="E182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02" name="Google Shape;12302;p117"/>
            <p:cNvSpPr/>
            <p:nvPr/>
          </p:nvSpPr>
          <p:spPr>
            <a:xfrm>
              <a:off x="3326350" y="3901200"/>
              <a:ext cx="141800" cy="74375"/>
            </a:xfrm>
            <a:custGeom>
              <a:avLst/>
              <a:gdLst/>
              <a:ahLst/>
              <a:cxnLst/>
              <a:rect l="l" t="t" r="r" b="b"/>
              <a:pathLst>
                <a:path w="5672" h="2975" extrusionOk="0">
                  <a:moveTo>
                    <a:pt x="5485" y="1"/>
                  </a:moveTo>
                  <a:cubicBezTo>
                    <a:pt x="5425" y="1"/>
                    <a:pt x="5363" y="18"/>
                    <a:pt x="5305" y="52"/>
                  </a:cubicBezTo>
                  <a:cubicBezTo>
                    <a:pt x="3590" y="510"/>
                    <a:pt x="1990" y="1287"/>
                    <a:pt x="595" y="2339"/>
                  </a:cubicBezTo>
                  <a:cubicBezTo>
                    <a:pt x="503" y="2430"/>
                    <a:pt x="412" y="2522"/>
                    <a:pt x="298" y="2568"/>
                  </a:cubicBezTo>
                  <a:cubicBezTo>
                    <a:pt x="229" y="2590"/>
                    <a:pt x="160" y="2613"/>
                    <a:pt x="92" y="2636"/>
                  </a:cubicBezTo>
                  <a:cubicBezTo>
                    <a:pt x="69" y="2636"/>
                    <a:pt x="69" y="2659"/>
                    <a:pt x="23" y="2705"/>
                  </a:cubicBezTo>
                  <a:cubicBezTo>
                    <a:pt x="0" y="2751"/>
                    <a:pt x="23" y="2796"/>
                    <a:pt x="92" y="2842"/>
                  </a:cubicBezTo>
                  <a:lnTo>
                    <a:pt x="343" y="2842"/>
                  </a:lnTo>
                  <a:cubicBezTo>
                    <a:pt x="462" y="2937"/>
                    <a:pt x="575" y="2974"/>
                    <a:pt x="682" y="2974"/>
                  </a:cubicBezTo>
                  <a:cubicBezTo>
                    <a:pt x="886" y="2974"/>
                    <a:pt x="1070" y="2840"/>
                    <a:pt x="1235" y="2705"/>
                  </a:cubicBezTo>
                  <a:cubicBezTo>
                    <a:pt x="2264" y="1950"/>
                    <a:pt x="3453" y="1379"/>
                    <a:pt x="4711" y="1036"/>
                  </a:cubicBezTo>
                  <a:cubicBezTo>
                    <a:pt x="5077" y="967"/>
                    <a:pt x="5420" y="738"/>
                    <a:pt x="5626" y="418"/>
                  </a:cubicBezTo>
                  <a:cubicBezTo>
                    <a:pt x="5671" y="304"/>
                    <a:pt x="5671" y="189"/>
                    <a:pt x="5648" y="52"/>
                  </a:cubicBezTo>
                  <a:cubicBezTo>
                    <a:pt x="5603" y="18"/>
                    <a:pt x="5545" y="1"/>
                    <a:pt x="5485" y="1"/>
                  </a:cubicBezTo>
                  <a:close/>
                </a:path>
              </a:pathLst>
            </a:custGeom>
            <a:solidFill>
              <a:srgbClr val="E793A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03" name="Google Shape;12303;p117"/>
            <p:cNvSpPr/>
            <p:nvPr/>
          </p:nvSpPr>
          <p:spPr>
            <a:xfrm>
              <a:off x="3032100" y="4260825"/>
              <a:ext cx="45325" cy="88525"/>
            </a:xfrm>
            <a:custGeom>
              <a:avLst/>
              <a:gdLst/>
              <a:ahLst/>
              <a:cxnLst/>
              <a:rect l="l" t="t" r="r" b="b"/>
              <a:pathLst>
                <a:path w="1813" h="3541" extrusionOk="0">
                  <a:moveTo>
                    <a:pt x="1444" y="1"/>
                  </a:moveTo>
                  <a:cubicBezTo>
                    <a:pt x="1420" y="1"/>
                    <a:pt x="1394" y="2"/>
                    <a:pt x="1366" y="5"/>
                  </a:cubicBezTo>
                  <a:cubicBezTo>
                    <a:pt x="1343" y="73"/>
                    <a:pt x="1320" y="142"/>
                    <a:pt x="1320" y="188"/>
                  </a:cubicBezTo>
                  <a:cubicBezTo>
                    <a:pt x="1252" y="302"/>
                    <a:pt x="1160" y="416"/>
                    <a:pt x="1069" y="485"/>
                  </a:cubicBezTo>
                  <a:cubicBezTo>
                    <a:pt x="817" y="988"/>
                    <a:pt x="566" y="1491"/>
                    <a:pt x="314" y="1994"/>
                  </a:cubicBezTo>
                  <a:cubicBezTo>
                    <a:pt x="223" y="2383"/>
                    <a:pt x="131" y="2794"/>
                    <a:pt x="40" y="3206"/>
                  </a:cubicBezTo>
                  <a:cubicBezTo>
                    <a:pt x="1" y="3465"/>
                    <a:pt x="80" y="3541"/>
                    <a:pt x="189" y="3541"/>
                  </a:cubicBezTo>
                  <a:cubicBezTo>
                    <a:pt x="272" y="3541"/>
                    <a:pt x="372" y="3497"/>
                    <a:pt x="451" y="3458"/>
                  </a:cubicBezTo>
                  <a:cubicBezTo>
                    <a:pt x="771" y="3275"/>
                    <a:pt x="863" y="2909"/>
                    <a:pt x="1000" y="2566"/>
                  </a:cubicBezTo>
                  <a:cubicBezTo>
                    <a:pt x="1069" y="2406"/>
                    <a:pt x="1137" y="2268"/>
                    <a:pt x="1206" y="2108"/>
                  </a:cubicBezTo>
                  <a:cubicBezTo>
                    <a:pt x="1252" y="1994"/>
                    <a:pt x="1275" y="1903"/>
                    <a:pt x="1297" y="1788"/>
                  </a:cubicBezTo>
                  <a:cubicBezTo>
                    <a:pt x="1366" y="1468"/>
                    <a:pt x="1480" y="1171"/>
                    <a:pt x="1663" y="896"/>
                  </a:cubicBezTo>
                  <a:cubicBezTo>
                    <a:pt x="1709" y="805"/>
                    <a:pt x="1732" y="691"/>
                    <a:pt x="1755" y="576"/>
                  </a:cubicBezTo>
                  <a:cubicBezTo>
                    <a:pt x="1733" y="319"/>
                    <a:pt x="1813" y="1"/>
                    <a:pt x="1444" y="1"/>
                  </a:cubicBezTo>
                  <a:close/>
                </a:path>
              </a:pathLst>
            </a:custGeom>
            <a:solidFill>
              <a:srgbClr val="E48DA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04" name="Google Shape;12304;p117"/>
            <p:cNvSpPr/>
            <p:nvPr/>
          </p:nvSpPr>
          <p:spPr>
            <a:xfrm>
              <a:off x="3496700" y="3873350"/>
              <a:ext cx="51475" cy="28600"/>
            </a:xfrm>
            <a:custGeom>
              <a:avLst/>
              <a:gdLst/>
              <a:ahLst/>
              <a:cxnLst/>
              <a:rect l="l" t="t" r="r" b="b"/>
              <a:pathLst>
                <a:path w="2059" h="1144" extrusionOk="0">
                  <a:moveTo>
                    <a:pt x="1807" y="0"/>
                  </a:moveTo>
                  <a:cubicBezTo>
                    <a:pt x="1213" y="206"/>
                    <a:pt x="549" y="297"/>
                    <a:pt x="1" y="640"/>
                  </a:cubicBezTo>
                  <a:cubicBezTo>
                    <a:pt x="23" y="823"/>
                    <a:pt x="138" y="983"/>
                    <a:pt x="298" y="1052"/>
                  </a:cubicBezTo>
                  <a:cubicBezTo>
                    <a:pt x="389" y="1098"/>
                    <a:pt x="504" y="1143"/>
                    <a:pt x="618" y="1143"/>
                  </a:cubicBezTo>
                  <a:cubicBezTo>
                    <a:pt x="1190" y="1006"/>
                    <a:pt x="1853" y="938"/>
                    <a:pt x="2059" y="206"/>
                  </a:cubicBezTo>
                  <a:lnTo>
                    <a:pt x="1807" y="0"/>
                  </a:lnTo>
                  <a:close/>
                </a:path>
              </a:pathLst>
            </a:custGeom>
            <a:solidFill>
              <a:srgbClr val="E692A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05" name="Google Shape;12305;p117"/>
            <p:cNvSpPr/>
            <p:nvPr/>
          </p:nvSpPr>
          <p:spPr>
            <a:xfrm>
              <a:off x="3066250" y="4227775"/>
              <a:ext cx="27450" cy="51475"/>
            </a:xfrm>
            <a:custGeom>
              <a:avLst/>
              <a:gdLst/>
              <a:ahLst/>
              <a:cxnLst/>
              <a:rect l="l" t="t" r="r" b="b"/>
              <a:pathLst>
                <a:path w="1098" h="2059" extrusionOk="0">
                  <a:moveTo>
                    <a:pt x="606" y="0"/>
                  </a:moveTo>
                  <a:cubicBezTo>
                    <a:pt x="572" y="0"/>
                    <a:pt x="537" y="23"/>
                    <a:pt x="503" y="69"/>
                  </a:cubicBezTo>
                  <a:lnTo>
                    <a:pt x="0" y="1327"/>
                  </a:lnTo>
                  <a:cubicBezTo>
                    <a:pt x="274" y="1510"/>
                    <a:pt x="206" y="1784"/>
                    <a:pt x="206" y="2058"/>
                  </a:cubicBezTo>
                  <a:cubicBezTo>
                    <a:pt x="1098" y="1670"/>
                    <a:pt x="1098" y="1052"/>
                    <a:pt x="709" y="298"/>
                  </a:cubicBezTo>
                  <a:lnTo>
                    <a:pt x="709" y="69"/>
                  </a:lnTo>
                  <a:cubicBezTo>
                    <a:pt x="675" y="23"/>
                    <a:pt x="640" y="0"/>
                    <a:pt x="606" y="0"/>
                  </a:cubicBezTo>
                  <a:close/>
                </a:path>
              </a:pathLst>
            </a:custGeom>
            <a:solidFill>
              <a:srgbClr val="EC9E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06" name="Google Shape;12306;p117"/>
            <p:cNvSpPr/>
            <p:nvPr/>
          </p:nvSpPr>
          <p:spPr>
            <a:xfrm>
              <a:off x="3219450" y="4021975"/>
              <a:ext cx="39475" cy="37175"/>
            </a:xfrm>
            <a:custGeom>
              <a:avLst/>
              <a:gdLst/>
              <a:ahLst/>
              <a:cxnLst/>
              <a:rect l="l" t="t" r="r" b="b"/>
              <a:pathLst>
                <a:path w="1579" h="1487" extrusionOk="0">
                  <a:moveTo>
                    <a:pt x="1578" y="0"/>
                  </a:moveTo>
                  <a:lnTo>
                    <a:pt x="1578" y="0"/>
                  </a:lnTo>
                  <a:cubicBezTo>
                    <a:pt x="938" y="343"/>
                    <a:pt x="526" y="984"/>
                    <a:pt x="0" y="1487"/>
                  </a:cubicBezTo>
                  <a:cubicBezTo>
                    <a:pt x="892" y="1372"/>
                    <a:pt x="1372" y="824"/>
                    <a:pt x="1578" y="0"/>
                  </a:cubicBezTo>
                  <a:close/>
                </a:path>
              </a:pathLst>
            </a:custGeom>
            <a:solidFill>
              <a:srgbClr val="E489A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07" name="Google Shape;12307;p117"/>
            <p:cNvSpPr/>
            <p:nvPr/>
          </p:nvSpPr>
          <p:spPr>
            <a:xfrm>
              <a:off x="3258900" y="3995675"/>
              <a:ext cx="33175" cy="26325"/>
            </a:xfrm>
            <a:custGeom>
              <a:avLst/>
              <a:gdLst/>
              <a:ahLst/>
              <a:cxnLst/>
              <a:rect l="l" t="t" r="r" b="b"/>
              <a:pathLst>
                <a:path w="1327" h="1053" extrusionOk="0">
                  <a:moveTo>
                    <a:pt x="1212" y="1"/>
                  </a:moveTo>
                  <a:cubicBezTo>
                    <a:pt x="686" y="183"/>
                    <a:pt x="252" y="549"/>
                    <a:pt x="0" y="1052"/>
                  </a:cubicBezTo>
                  <a:cubicBezTo>
                    <a:pt x="640" y="1052"/>
                    <a:pt x="892" y="481"/>
                    <a:pt x="1326" y="183"/>
                  </a:cubicBezTo>
                  <a:lnTo>
                    <a:pt x="1212" y="1"/>
                  </a:lnTo>
                  <a:close/>
                </a:path>
              </a:pathLst>
            </a:custGeom>
            <a:solidFill>
              <a:srgbClr val="E58CA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08" name="Google Shape;12308;p117"/>
            <p:cNvSpPr/>
            <p:nvPr/>
          </p:nvSpPr>
          <p:spPr>
            <a:xfrm>
              <a:off x="3464125" y="3891625"/>
              <a:ext cx="40600" cy="18550"/>
            </a:xfrm>
            <a:custGeom>
              <a:avLst/>
              <a:gdLst/>
              <a:ahLst/>
              <a:cxnLst/>
              <a:rect l="l" t="t" r="r" b="b"/>
              <a:pathLst>
                <a:path w="1624" h="742" extrusionOk="0">
                  <a:moveTo>
                    <a:pt x="846" y="1"/>
                  </a:moveTo>
                  <a:lnTo>
                    <a:pt x="92" y="229"/>
                  </a:lnTo>
                  <a:cubicBezTo>
                    <a:pt x="92" y="229"/>
                    <a:pt x="46" y="252"/>
                    <a:pt x="23" y="275"/>
                  </a:cubicBezTo>
                  <a:cubicBezTo>
                    <a:pt x="0" y="344"/>
                    <a:pt x="23" y="412"/>
                    <a:pt x="69" y="435"/>
                  </a:cubicBezTo>
                  <a:cubicBezTo>
                    <a:pt x="284" y="635"/>
                    <a:pt x="561" y="742"/>
                    <a:pt x="845" y="742"/>
                  </a:cubicBezTo>
                  <a:cubicBezTo>
                    <a:pt x="983" y="742"/>
                    <a:pt x="1123" y="716"/>
                    <a:pt x="1258" y="664"/>
                  </a:cubicBezTo>
                  <a:cubicBezTo>
                    <a:pt x="1464" y="572"/>
                    <a:pt x="1624" y="481"/>
                    <a:pt x="1601" y="207"/>
                  </a:cubicBezTo>
                  <a:lnTo>
                    <a:pt x="1578" y="207"/>
                  </a:lnTo>
                  <a:cubicBezTo>
                    <a:pt x="1372" y="1"/>
                    <a:pt x="1075" y="184"/>
                    <a:pt x="846" y="1"/>
                  </a:cubicBezTo>
                  <a:close/>
                </a:path>
              </a:pathLst>
            </a:custGeom>
            <a:solidFill>
              <a:srgbClr val="E692A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09" name="Google Shape;12309;p117"/>
            <p:cNvSpPr/>
            <p:nvPr/>
          </p:nvSpPr>
          <p:spPr>
            <a:xfrm>
              <a:off x="3152550" y="4110000"/>
              <a:ext cx="22325" cy="21775"/>
            </a:xfrm>
            <a:custGeom>
              <a:avLst/>
              <a:gdLst/>
              <a:ahLst/>
              <a:cxnLst/>
              <a:rect l="l" t="t" r="r" b="b"/>
              <a:pathLst>
                <a:path w="893" h="871" extrusionOk="0">
                  <a:moveTo>
                    <a:pt x="527" y="1"/>
                  </a:moveTo>
                  <a:cubicBezTo>
                    <a:pt x="275" y="184"/>
                    <a:pt x="92" y="435"/>
                    <a:pt x="1" y="733"/>
                  </a:cubicBezTo>
                  <a:cubicBezTo>
                    <a:pt x="55" y="814"/>
                    <a:pt x="117" y="871"/>
                    <a:pt x="192" y="871"/>
                  </a:cubicBezTo>
                  <a:cubicBezTo>
                    <a:pt x="244" y="871"/>
                    <a:pt x="301" y="844"/>
                    <a:pt x="367" y="778"/>
                  </a:cubicBezTo>
                  <a:cubicBezTo>
                    <a:pt x="504" y="595"/>
                    <a:pt x="641" y="412"/>
                    <a:pt x="778" y="230"/>
                  </a:cubicBezTo>
                  <a:cubicBezTo>
                    <a:pt x="801" y="230"/>
                    <a:pt x="824" y="207"/>
                    <a:pt x="870" y="161"/>
                  </a:cubicBezTo>
                  <a:cubicBezTo>
                    <a:pt x="893" y="115"/>
                    <a:pt x="870" y="69"/>
                    <a:pt x="778" y="1"/>
                  </a:cubicBezTo>
                  <a:close/>
                </a:path>
              </a:pathLst>
            </a:custGeom>
            <a:solidFill>
              <a:srgbClr val="E68FA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10" name="Google Shape;12310;p117"/>
            <p:cNvSpPr/>
            <p:nvPr/>
          </p:nvSpPr>
          <p:spPr>
            <a:xfrm>
              <a:off x="3485850" y="3889350"/>
              <a:ext cx="17725" cy="7650"/>
            </a:xfrm>
            <a:custGeom>
              <a:avLst/>
              <a:gdLst/>
              <a:ahLst/>
              <a:cxnLst/>
              <a:rect l="l" t="t" r="r" b="b"/>
              <a:pathLst>
                <a:path w="709" h="306" extrusionOk="0">
                  <a:moveTo>
                    <a:pt x="435" y="0"/>
                  </a:moveTo>
                  <a:lnTo>
                    <a:pt x="0" y="92"/>
                  </a:lnTo>
                  <a:cubicBezTo>
                    <a:pt x="122" y="275"/>
                    <a:pt x="285" y="305"/>
                    <a:pt x="454" y="305"/>
                  </a:cubicBezTo>
                  <a:cubicBezTo>
                    <a:pt x="539" y="305"/>
                    <a:pt x="625" y="298"/>
                    <a:pt x="709" y="298"/>
                  </a:cubicBezTo>
                  <a:lnTo>
                    <a:pt x="435" y="0"/>
                  </a:lnTo>
                  <a:close/>
                </a:path>
              </a:pathLst>
            </a:custGeom>
            <a:solidFill>
              <a:srgbClr val="D9729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11" name="Google Shape;12311;p117"/>
            <p:cNvSpPr/>
            <p:nvPr/>
          </p:nvSpPr>
          <p:spPr>
            <a:xfrm>
              <a:off x="3078825" y="4222050"/>
              <a:ext cx="5150" cy="6900"/>
            </a:xfrm>
            <a:custGeom>
              <a:avLst/>
              <a:gdLst/>
              <a:ahLst/>
              <a:cxnLst/>
              <a:rect l="l" t="t" r="r" b="b"/>
              <a:pathLst>
                <a:path w="206" h="276" extrusionOk="0">
                  <a:moveTo>
                    <a:pt x="206" y="1"/>
                  </a:moveTo>
                  <a:lnTo>
                    <a:pt x="0" y="275"/>
                  </a:lnTo>
                  <a:lnTo>
                    <a:pt x="206" y="275"/>
                  </a:lnTo>
                  <a:lnTo>
                    <a:pt x="206" y="1"/>
                  </a:lnTo>
                  <a:close/>
                </a:path>
              </a:pathLst>
            </a:custGeom>
            <a:solidFill>
              <a:srgbClr val="F0ADB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12" name="Google Shape;12312;p117"/>
            <p:cNvSpPr/>
            <p:nvPr/>
          </p:nvSpPr>
          <p:spPr>
            <a:xfrm>
              <a:off x="3058800" y="4265500"/>
              <a:ext cx="6325" cy="7450"/>
            </a:xfrm>
            <a:custGeom>
              <a:avLst/>
              <a:gdLst/>
              <a:ahLst/>
              <a:cxnLst/>
              <a:rect l="l" t="t" r="r" b="b"/>
              <a:pathLst>
                <a:path w="253" h="298" extrusionOk="0">
                  <a:moveTo>
                    <a:pt x="252" y="1"/>
                  </a:moveTo>
                  <a:cubicBezTo>
                    <a:pt x="161" y="92"/>
                    <a:pt x="69" y="206"/>
                    <a:pt x="1" y="298"/>
                  </a:cubicBezTo>
                  <a:cubicBezTo>
                    <a:pt x="69" y="206"/>
                    <a:pt x="161" y="92"/>
                    <a:pt x="252" y="1"/>
                  </a:cubicBezTo>
                  <a:close/>
                </a:path>
              </a:pathLst>
            </a:custGeom>
            <a:solidFill>
              <a:srgbClr val="EC9E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13" name="Google Shape;12313;p117"/>
            <p:cNvSpPr/>
            <p:nvPr/>
          </p:nvSpPr>
          <p:spPr>
            <a:xfrm>
              <a:off x="3458975" y="3897350"/>
              <a:ext cx="7450" cy="5750"/>
            </a:xfrm>
            <a:custGeom>
              <a:avLst/>
              <a:gdLst/>
              <a:ahLst/>
              <a:cxnLst/>
              <a:rect l="l" t="t" r="r" b="b"/>
              <a:pathLst>
                <a:path w="298" h="230" extrusionOk="0">
                  <a:moveTo>
                    <a:pt x="298" y="0"/>
                  </a:moveTo>
                  <a:lnTo>
                    <a:pt x="0" y="206"/>
                  </a:lnTo>
                  <a:lnTo>
                    <a:pt x="298" y="229"/>
                  </a:lnTo>
                  <a:cubicBezTo>
                    <a:pt x="275" y="161"/>
                    <a:pt x="275" y="69"/>
                    <a:pt x="298" y="0"/>
                  </a:cubicBezTo>
                  <a:close/>
                </a:path>
              </a:pathLst>
            </a:custGeom>
            <a:solidFill>
              <a:srgbClr val="F0ABB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14" name="Google Shape;12314;p117"/>
            <p:cNvSpPr/>
            <p:nvPr/>
          </p:nvSpPr>
          <p:spPr>
            <a:xfrm>
              <a:off x="3333775" y="3959650"/>
              <a:ext cx="7450" cy="5750"/>
            </a:xfrm>
            <a:custGeom>
              <a:avLst/>
              <a:gdLst/>
              <a:ahLst/>
              <a:cxnLst/>
              <a:rect l="l" t="t" r="r" b="b"/>
              <a:pathLst>
                <a:path w="298" h="230" extrusionOk="0">
                  <a:moveTo>
                    <a:pt x="298" y="1"/>
                  </a:moveTo>
                  <a:lnTo>
                    <a:pt x="1" y="230"/>
                  </a:lnTo>
                  <a:close/>
                </a:path>
              </a:pathLst>
            </a:custGeom>
            <a:solidFill>
              <a:srgbClr val="F0ABB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15" name="Google Shape;12315;p117"/>
            <p:cNvSpPr/>
            <p:nvPr/>
          </p:nvSpPr>
          <p:spPr>
            <a:xfrm>
              <a:off x="3322350" y="3967100"/>
              <a:ext cx="6300" cy="5150"/>
            </a:xfrm>
            <a:custGeom>
              <a:avLst/>
              <a:gdLst/>
              <a:ahLst/>
              <a:cxnLst/>
              <a:rect l="l" t="t" r="r" b="b"/>
              <a:pathLst>
                <a:path w="252" h="206" extrusionOk="0">
                  <a:moveTo>
                    <a:pt x="252" y="0"/>
                  </a:moveTo>
                  <a:lnTo>
                    <a:pt x="0" y="206"/>
                  </a:lnTo>
                  <a:lnTo>
                    <a:pt x="252" y="206"/>
                  </a:lnTo>
                  <a:lnTo>
                    <a:pt x="252" y="0"/>
                  </a:lnTo>
                  <a:close/>
                </a:path>
              </a:pathLst>
            </a:custGeom>
            <a:solidFill>
              <a:srgbClr val="F0ABB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16" name="Google Shape;12316;p117"/>
            <p:cNvSpPr/>
            <p:nvPr/>
          </p:nvSpPr>
          <p:spPr>
            <a:xfrm>
              <a:off x="3101675" y="4191750"/>
              <a:ext cx="7475" cy="5750"/>
            </a:xfrm>
            <a:custGeom>
              <a:avLst/>
              <a:gdLst/>
              <a:ahLst/>
              <a:cxnLst/>
              <a:rect l="l" t="t" r="r" b="b"/>
              <a:pathLst>
                <a:path w="299" h="230" extrusionOk="0">
                  <a:moveTo>
                    <a:pt x="69" y="1"/>
                  </a:moveTo>
                  <a:lnTo>
                    <a:pt x="69" y="1"/>
                  </a:lnTo>
                  <a:cubicBezTo>
                    <a:pt x="24" y="69"/>
                    <a:pt x="1" y="161"/>
                    <a:pt x="1" y="229"/>
                  </a:cubicBezTo>
                  <a:cubicBezTo>
                    <a:pt x="115" y="184"/>
                    <a:pt x="298" y="161"/>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17" name="Google Shape;12317;p117"/>
            <p:cNvSpPr/>
            <p:nvPr/>
          </p:nvSpPr>
          <p:spPr>
            <a:xfrm>
              <a:off x="4215850" y="4934775"/>
              <a:ext cx="193825" cy="236275"/>
            </a:xfrm>
            <a:custGeom>
              <a:avLst/>
              <a:gdLst/>
              <a:ahLst/>
              <a:cxnLst/>
              <a:rect l="l" t="t" r="r" b="b"/>
              <a:pathLst>
                <a:path w="7753" h="9451" extrusionOk="0">
                  <a:moveTo>
                    <a:pt x="7395" y="0"/>
                  </a:moveTo>
                  <a:cubicBezTo>
                    <a:pt x="7131" y="0"/>
                    <a:pt x="6900" y="192"/>
                    <a:pt x="6838" y="441"/>
                  </a:cubicBezTo>
                  <a:cubicBezTo>
                    <a:pt x="6518" y="1310"/>
                    <a:pt x="5900" y="1950"/>
                    <a:pt x="5420" y="2682"/>
                  </a:cubicBezTo>
                  <a:cubicBezTo>
                    <a:pt x="5192" y="3185"/>
                    <a:pt x="5077" y="3779"/>
                    <a:pt x="4483" y="4054"/>
                  </a:cubicBezTo>
                  <a:cubicBezTo>
                    <a:pt x="4323" y="3596"/>
                    <a:pt x="4666" y="3276"/>
                    <a:pt x="4734" y="2888"/>
                  </a:cubicBezTo>
                  <a:cubicBezTo>
                    <a:pt x="4734" y="2773"/>
                    <a:pt x="4711" y="2659"/>
                    <a:pt x="4688" y="2545"/>
                  </a:cubicBezTo>
                  <a:cubicBezTo>
                    <a:pt x="4597" y="2385"/>
                    <a:pt x="4414" y="2270"/>
                    <a:pt x="4231" y="2270"/>
                  </a:cubicBezTo>
                  <a:cubicBezTo>
                    <a:pt x="3271" y="3551"/>
                    <a:pt x="2493" y="4968"/>
                    <a:pt x="1304" y="6089"/>
                  </a:cubicBezTo>
                  <a:cubicBezTo>
                    <a:pt x="824" y="6523"/>
                    <a:pt x="252" y="6912"/>
                    <a:pt x="24" y="7552"/>
                  </a:cubicBezTo>
                  <a:cubicBezTo>
                    <a:pt x="1" y="7690"/>
                    <a:pt x="24" y="7804"/>
                    <a:pt x="69" y="7895"/>
                  </a:cubicBezTo>
                  <a:cubicBezTo>
                    <a:pt x="161" y="7964"/>
                    <a:pt x="298" y="8010"/>
                    <a:pt x="412" y="8010"/>
                  </a:cubicBezTo>
                  <a:cubicBezTo>
                    <a:pt x="1030" y="7895"/>
                    <a:pt x="1327" y="7301"/>
                    <a:pt x="1830" y="6958"/>
                  </a:cubicBezTo>
                  <a:lnTo>
                    <a:pt x="1830" y="6958"/>
                  </a:lnTo>
                  <a:cubicBezTo>
                    <a:pt x="1556" y="7827"/>
                    <a:pt x="687" y="8216"/>
                    <a:pt x="458" y="9062"/>
                  </a:cubicBezTo>
                  <a:cubicBezTo>
                    <a:pt x="458" y="9176"/>
                    <a:pt x="481" y="9290"/>
                    <a:pt x="550" y="9382"/>
                  </a:cubicBezTo>
                  <a:cubicBezTo>
                    <a:pt x="595" y="9427"/>
                    <a:pt x="653" y="9450"/>
                    <a:pt x="710" y="9450"/>
                  </a:cubicBezTo>
                  <a:cubicBezTo>
                    <a:pt x="767" y="9450"/>
                    <a:pt x="824" y="9427"/>
                    <a:pt x="870" y="9382"/>
                  </a:cubicBezTo>
                  <a:cubicBezTo>
                    <a:pt x="1304" y="9153"/>
                    <a:pt x="1670" y="8810"/>
                    <a:pt x="1967" y="8421"/>
                  </a:cubicBezTo>
                  <a:cubicBezTo>
                    <a:pt x="2379" y="7850"/>
                    <a:pt x="2813" y="7301"/>
                    <a:pt x="3316" y="6798"/>
                  </a:cubicBezTo>
                  <a:cubicBezTo>
                    <a:pt x="4757" y="5380"/>
                    <a:pt x="6015" y="3779"/>
                    <a:pt x="7044" y="2042"/>
                  </a:cubicBezTo>
                  <a:cubicBezTo>
                    <a:pt x="7341" y="1538"/>
                    <a:pt x="7661" y="1058"/>
                    <a:pt x="7661" y="441"/>
                  </a:cubicBezTo>
                  <a:cubicBezTo>
                    <a:pt x="7753" y="235"/>
                    <a:pt x="7661" y="98"/>
                    <a:pt x="7478" y="6"/>
                  </a:cubicBezTo>
                  <a:cubicBezTo>
                    <a:pt x="7450" y="2"/>
                    <a:pt x="7422" y="0"/>
                    <a:pt x="7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18" name="Google Shape;12318;p117"/>
            <p:cNvSpPr/>
            <p:nvPr/>
          </p:nvSpPr>
          <p:spPr>
            <a:xfrm>
              <a:off x="2990200" y="4309700"/>
              <a:ext cx="87500" cy="286875"/>
            </a:xfrm>
            <a:custGeom>
              <a:avLst/>
              <a:gdLst/>
              <a:ahLst/>
              <a:cxnLst/>
              <a:rect l="l" t="t" r="r" b="b"/>
              <a:pathLst>
                <a:path w="3500" h="11475" extrusionOk="0">
                  <a:moveTo>
                    <a:pt x="2945" y="1"/>
                  </a:moveTo>
                  <a:cubicBezTo>
                    <a:pt x="2886" y="1"/>
                    <a:pt x="2820" y="13"/>
                    <a:pt x="2745" y="39"/>
                  </a:cubicBezTo>
                  <a:lnTo>
                    <a:pt x="2516" y="291"/>
                  </a:lnTo>
                  <a:cubicBezTo>
                    <a:pt x="2402" y="565"/>
                    <a:pt x="2310" y="885"/>
                    <a:pt x="2173" y="1160"/>
                  </a:cubicBezTo>
                  <a:cubicBezTo>
                    <a:pt x="2117" y="1286"/>
                    <a:pt x="2034" y="1387"/>
                    <a:pt x="1931" y="1387"/>
                  </a:cubicBezTo>
                  <a:cubicBezTo>
                    <a:pt x="1867" y="1387"/>
                    <a:pt x="1795" y="1348"/>
                    <a:pt x="1716" y="1251"/>
                  </a:cubicBezTo>
                  <a:cubicBezTo>
                    <a:pt x="1556" y="1388"/>
                    <a:pt x="1487" y="1594"/>
                    <a:pt x="1533" y="1800"/>
                  </a:cubicBezTo>
                  <a:cubicBezTo>
                    <a:pt x="1944" y="2280"/>
                    <a:pt x="1533" y="2692"/>
                    <a:pt x="1373" y="3103"/>
                  </a:cubicBezTo>
                  <a:cubicBezTo>
                    <a:pt x="1167" y="3469"/>
                    <a:pt x="1418" y="3995"/>
                    <a:pt x="961" y="4247"/>
                  </a:cubicBezTo>
                  <a:cubicBezTo>
                    <a:pt x="801" y="4384"/>
                    <a:pt x="732" y="4590"/>
                    <a:pt x="755" y="4795"/>
                  </a:cubicBezTo>
                  <a:cubicBezTo>
                    <a:pt x="1007" y="5161"/>
                    <a:pt x="687" y="5527"/>
                    <a:pt x="732" y="5893"/>
                  </a:cubicBezTo>
                  <a:cubicBezTo>
                    <a:pt x="732" y="5930"/>
                    <a:pt x="762" y="6055"/>
                    <a:pt x="702" y="6055"/>
                  </a:cubicBezTo>
                  <a:cubicBezTo>
                    <a:pt x="688" y="6055"/>
                    <a:pt x="668" y="6048"/>
                    <a:pt x="641" y="6030"/>
                  </a:cubicBezTo>
                  <a:cubicBezTo>
                    <a:pt x="572" y="6030"/>
                    <a:pt x="572" y="5824"/>
                    <a:pt x="458" y="5756"/>
                  </a:cubicBezTo>
                  <a:cubicBezTo>
                    <a:pt x="207" y="6076"/>
                    <a:pt x="275" y="6442"/>
                    <a:pt x="275" y="6830"/>
                  </a:cubicBezTo>
                  <a:cubicBezTo>
                    <a:pt x="412" y="7882"/>
                    <a:pt x="275" y="8957"/>
                    <a:pt x="275" y="10009"/>
                  </a:cubicBezTo>
                  <a:cubicBezTo>
                    <a:pt x="252" y="10581"/>
                    <a:pt x="1" y="11427"/>
                    <a:pt x="961" y="11472"/>
                  </a:cubicBezTo>
                  <a:cubicBezTo>
                    <a:pt x="986" y="11474"/>
                    <a:pt x="1010" y="11474"/>
                    <a:pt x="1034" y="11474"/>
                  </a:cubicBezTo>
                  <a:cubicBezTo>
                    <a:pt x="1913" y="11474"/>
                    <a:pt x="1761" y="10657"/>
                    <a:pt x="1761" y="10100"/>
                  </a:cubicBezTo>
                  <a:cubicBezTo>
                    <a:pt x="1761" y="9231"/>
                    <a:pt x="1830" y="8362"/>
                    <a:pt x="1830" y="7471"/>
                  </a:cubicBezTo>
                  <a:cubicBezTo>
                    <a:pt x="1830" y="7105"/>
                    <a:pt x="1693" y="6602"/>
                    <a:pt x="2196" y="6327"/>
                  </a:cubicBezTo>
                  <a:cubicBezTo>
                    <a:pt x="2516" y="6122"/>
                    <a:pt x="2516" y="5779"/>
                    <a:pt x="2470" y="5436"/>
                  </a:cubicBezTo>
                  <a:cubicBezTo>
                    <a:pt x="2265" y="4612"/>
                    <a:pt x="2425" y="3766"/>
                    <a:pt x="2928" y="3103"/>
                  </a:cubicBezTo>
                  <a:cubicBezTo>
                    <a:pt x="3156" y="2920"/>
                    <a:pt x="3271" y="2623"/>
                    <a:pt x="3179" y="2349"/>
                  </a:cubicBezTo>
                  <a:cubicBezTo>
                    <a:pt x="2836" y="1663"/>
                    <a:pt x="3499" y="1114"/>
                    <a:pt x="3408" y="451"/>
                  </a:cubicBezTo>
                  <a:cubicBezTo>
                    <a:pt x="3316" y="211"/>
                    <a:pt x="3194" y="1"/>
                    <a:pt x="2945" y="1"/>
                  </a:cubicBezTo>
                  <a:close/>
                </a:path>
              </a:pathLst>
            </a:custGeom>
            <a:solidFill>
              <a:srgbClr val="EEA7B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19" name="Google Shape;12319;p117"/>
            <p:cNvSpPr/>
            <p:nvPr/>
          </p:nvSpPr>
          <p:spPr>
            <a:xfrm>
              <a:off x="4390225" y="4490025"/>
              <a:ext cx="98350" cy="455775"/>
            </a:xfrm>
            <a:custGeom>
              <a:avLst/>
              <a:gdLst/>
              <a:ahLst/>
              <a:cxnLst/>
              <a:rect l="l" t="t" r="r" b="b"/>
              <a:pathLst>
                <a:path w="3934" h="18231" extrusionOk="0">
                  <a:moveTo>
                    <a:pt x="3280" y="1"/>
                  </a:moveTo>
                  <a:cubicBezTo>
                    <a:pt x="3054" y="1"/>
                    <a:pt x="3007" y="263"/>
                    <a:pt x="2973" y="486"/>
                  </a:cubicBezTo>
                  <a:cubicBezTo>
                    <a:pt x="2904" y="806"/>
                    <a:pt x="3019" y="1127"/>
                    <a:pt x="2996" y="1447"/>
                  </a:cubicBezTo>
                  <a:cubicBezTo>
                    <a:pt x="2996" y="1561"/>
                    <a:pt x="2996" y="1675"/>
                    <a:pt x="3019" y="1790"/>
                  </a:cubicBezTo>
                  <a:cubicBezTo>
                    <a:pt x="3064" y="2682"/>
                    <a:pt x="3179" y="3596"/>
                    <a:pt x="3087" y="4511"/>
                  </a:cubicBezTo>
                  <a:cubicBezTo>
                    <a:pt x="3019" y="5243"/>
                    <a:pt x="3293" y="5974"/>
                    <a:pt x="3110" y="6729"/>
                  </a:cubicBezTo>
                  <a:cubicBezTo>
                    <a:pt x="2973" y="9107"/>
                    <a:pt x="2287" y="11394"/>
                    <a:pt x="1624" y="13680"/>
                  </a:cubicBezTo>
                  <a:cubicBezTo>
                    <a:pt x="1555" y="14572"/>
                    <a:pt x="1121" y="15327"/>
                    <a:pt x="709" y="16104"/>
                  </a:cubicBezTo>
                  <a:cubicBezTo>
                    <a:pt x="618" y="16699"/>
                    <a:pt x="0" y="17202"/>
                    <a:pt x="389" y="17865"/>
                  </a:cubicBezTo>
                  <a:lnTo>
                    <a:pt x="686" y="18231"/>
                  </a:lnTo>
                  <a:cubicBezTo>
                    <a:pt x="1098" y="17751"/>
                    <a:pt x="1098" y="17019"/>
                    <a:pt x="1601" y="16584"/>
                  </a:cubicBezTo>
                  <a:cubicBezTo>
                    <a:pt x="1829" y="15921"/>
                    <a:pt x="1921" y="15190"/>
                    <a:pt x="2401" y="14618"/>
                  </a:cubicBezTo>
                  <a:cubicBezTo>
                    <a:pt x="2378" y="14435"/>
                    <a:pt x="2470" y="14229"/>
                    <a:pt x="2630" y="14115"/>
                  </a:cubicBezTo>
                  <a:lnTo>
                    <a:pt x="3110" y="12331"/>
                  </a:lnTo>
                  <a:cubicBezTo>
                    <a:pt x="3224" y="11714"/>
                    <a:pt x="3339" y="11096"/>
                    <a:pt x="3430" y="10479"/>
                  </a:cubicBezTo>
                  <a:cubicBezTo>
                    <a:pt x="3613" y="9267"/>
                    <a:pt x="3933" y="8055"/>
                    <a:pt x="3933" y="6798"/>
                  </a:cubicBezTo>
                  <a:cubicBezTo>
                    <a:pt x="3933" y="5814"/>
                    <a:pt x="3796" y="4808"/>
                    <a:pt x="3842" y="3802"/>
                  </a:cubicBezTo>
                  <a:cubicBezTo>
                    <a:pt x="3865" y="2567"/>
                    <a:pt x="3682" y="1332"/>
                    <a:pt x="3567" y="98"/>
                  </a:cubicBezTo>
                  <a:cubicBezTo>
                    <a:pt x="3448" y="29"/>
                    <a:pt x="3354" y="1"/>
                    <a:pt x="32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20" name="Google Shape;12320;p117"/>
            <p:cNvSpPr/>
            <p:nvPr/>
          </p:nvSpPr>
          <p:spPr>
            <a:xfrm>
              <a:off x="2986200" y="4453575"/>
              <a:ext cx="61775" cy="214975"/>
            </a:xfrm>
            <a:custGeom>
              <a:avLst/>
              <a:gdLst/>
              <a:ahLst/>
              <a:cxnLst/>
              <a:rect l="l" t="t" r="r" b="b"/>
              <a:pathLst>
                <a:path w="2471" h="8599" extrusionOk="0">
                  <a:moveTo>
                    <a:pt x="1967" y="1"/>
                  </a:moveTo>
                  <a:lnTo>
                    <a:pt x="1967" y="1"/>
                  </a:lnTo>
                  <a:cubicBezTo>
                    <a:pt x="1921" y="252"/>
                    <a:pt x="1990" y="550"/>
                    <a:pt x="1853" y="732"/>
                  </a:cubicBezTo>
                  <a:cubicBezTo>
                    <a:pt x="1533" y="1144"/>
                    <a:pt x="1647" y="1578"/>
                    <a:pt x="1647" y="2013"/>
                  </a:cubicBezTo>
                  <a:cubicBezTo>
                    <a:pt x="1647" y="3042"/>
                    <a:pt x="1578" y="4071"/>
                    <a:pt x="1556" y="5077"/>
                  </a:cubicBezTo>
                  <a:cubicBezTo>
                    <a:pt x="1556" y="5329"/>
                    <a:pt x="1533" y="5489"/>
                    <a:pt x="1258" y="5512"/>
                  </a:cubicBezTo>
                  <a:cubicBezTo>
                    <a:pt x="1217" y="5517"/>
                    <a:pt x="1179" y="5519"/>
                    <a:pt x="1142" y="5519"/>
                  </a:cubicBezTo>
                  <a:cubicBezTo>
                    <a:pt x="849" y="5519"/>
                    <a:pt x="684" y="5359"/>
                    <a:pt x="664" y="5054"/>
                  </a:cubicBezTo>
                  <a:cubicBezTo>
                    <a:pt x="618" y="4711"/>
                    <a:pt x="618" y="4391"/>
                    <a:pt x="664" y="4048"/>
                  </a:cubicBezTo>
                  <a:cubicBezTo>
                    <a:pt x="870" y="3225"/>
                    <a:pt x="641" y="2425"/>
                    <a:pt x="641" y="1601"/>
                  </a:cubicBezTo>
                  <a:cubicBezTo>
                    <a:pt x="664" y="1396"/>
                    <a:pt x="595" y="1190"/>
                    <a:pt x="435" y="1053"/>
                  </a:cubicBezTo>
                  <a:cubicBezTo>
                    <a:pt x="344" y="1921"/>
                    <a:pt x="69" y="2768"/>
                    <a:pt x="252" y="3636"/>
                  </a:cubicBezTo>
                  <a:cubicBezTo>
                    <a:pt x="1" y="5146"/>
                    <a:pt x="229" y="6655"/>
                    <a:pt x="161" y="8141"/>
                  </a:cubicBezTo>
                  <a:cubicBezTo>
                    <a:pt x="161" y="8278"/>
                    <a:pt x="298" y="8438"/>
                    <a:pt x="367" y="8599"/>
                  </a:cubicBezTo>
                  <a:cubicBezTo>
                    <a:pt x="847" y="8324"/>
                    <a:pt x="549" y="7592"/>
                    <a:pt x="1098" y="7364"/>
                  </a:cubicBezTo>
                  <a:cubicBezTo>
                    <a:pt x="1464" y="7044"/>
                    <a:pt x="1967" y="6929"/>
                    <a:pt x="2173" y="6449"/>
                  </a:cubicBezTo>
                  <a:cubicBezTo>
                    <a:pt x="2447" y="4848"/>
                    <a:pt x="2150" y="3225"/>
                    <a:pt x="2402" y="1624"/>
                  </a:cubicBezTo>
                  <a:cubicBezTo>
                    <a:pt x="2447" y="1258"/>
                    <a:pt x="2470" y="870"/>
                    <a:pt x="2173" y="572"/>
                  </a:cubicBezTo>
                  <a:cubicBezTo>
                    <a:pt x="2127" y="367"/>
                    <a:pt x="2242" y="138"/>
                    <a:pt x="1967" y="1"/>
                  </a:cubicBezTo>
                  <a:close/>
                </a:path>
              </a:pathLst>
            </a:custGeom>
            <a:solidFill>
              <a:srgbClr val="E388A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21" name="Google Shape;12321;p117"/>
            <p:cNvSpPr/>
            <p:nvPr/>
          </p:nvSpPr>
          <p:spPr>
            <a:xfrm>
              <a:off x="2994775" y="4630225"/>
              <a:ext cx="58350" cy="103925"/>
            </a:xfrm>
            <a:custGeom>
              <a:avLst/>
              <a:gdLst/>
              <a:ahLst/>
              <a:cxnLst/>
              <a:rect l="l" t="t" r="r" b="b"/>
              <a:pathLst>
                <a:path w="2334" h="4157" extrusionOk="0">
                  <a:moveTo>
                    <a:pt x="549" y="0"/>
                  </a:moveTo>
                  <a:cubicBezTo>
                    <a:pt x="344" y="0"/>
                    <a:pt x="138" y="69"/>
                    <a:pt x="115" y="321"/>
                  </a:cubicBezTo>
                  <a:cubicBezTo>
                    <a:pt x="69" y="709"/>
                    <a:pt x="46" y="1121"/>
                    <a:pt x="1" y="1533"/>
                  </a:cubicBezTo>
                  <a:cubicBezTo>
                    <a:pt x="115" y="2379"/>
                    <a:pt x="184" y="3248"/>
                    <a:pt x="527" y="4071"/>
                  </a:cubicBezTo>
                  <a:cubicBezTo>
                    <a:pt x="749" y="4115"/>
                    <a:pt x="967" y="4156"/>
                    <a:pt x="1176" y="4156"/>
                  </a:cubicBezTo>
                  <a:cubicBezTo>
                    <a:pt x="1504" y="4156"/>
                    <a:pt x="1807" y="4055"/>
                    <a:pt x="2059" y="3705"/>
                  </a:cubicBezTo>
                  <a:cubicBezTo>
                    <a:pt x="2242" y="2699"/>
                    <a:pt x="2333" y="1693"/>
                    <a:pt x="1761" y="755"/>
                  </a:cubicBezTo>
                  <a:cubicBezTo>
                    <a:pt x="1418" y="412"/>
                    <a:pt x="892" y="366"/>
                    <a:pt x="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22" name="Google Shape;12322;p117"/>
            <p:cNvSpPr/>
            <p:nvPr/>
          </p:nvSpPr>
          <p:spPr>
            <a:xfrm>
              <a:off x="3915725" y="5226700"/>
              <a:ext cx="229850" cy="101450"/>
            </a:xfrm>
            <a:custGeom>
              <a:avLst/>
              <a:gdLst/>
              <a:ahLst/>
              <a:cxnLst/>
              <a:rect l="l" t="t" r="r" b="b"/>
              <a:pathLst>
                <a:path w="9194" h="4058" extrusionOk="0">
                  <a:moveTo>
                    <a:pt x="8696" y="0"/>
                  </a:moveTo>
                  <a:cubicBezTo>
                    <a:pt x="8415" y="0"/>
                    <a:pt x="8169" y="167"/>
                    <a:pt x="7913" y="312"/>
                  </a:cubicBezTo>
                  <a:cubicBezTo>
                    <a:pt x="7021" y="792"/>
                    <a:pt x="6175" y="1295"/>
                    <a:pt x="5260" y="1729"/>
                  </a:cubicBezTo>
                  <a:cubicBezTo>
                    <a:pt x="4254" y="2141"/>
                    <a:pt x="3248" y="2530"/>
                    <a:pt x="2196" y="2850"/>
                  </a:cubicBezTo>
                  <a:cubicBezTo>
                    <a:pt x="1830" y="2873"/>
                    <a:pt x="1441" y="2895"/>
                    <a:pt x="1076" y="2964"/>
                  </a:cubicBezTo>
                  <a:cubicBezTo>
                    <a:pt x="618" y="3078"/>
                    <a:pt x="230" y="3353"/>
                    <a:pt x="1" y="3764"/>
                  </a:cubicBezTo>
                  <a:cubicBezTo>
                    <a:pt x="57" y="3987"/>
                    <a:pt x="172" y="4058"/>
                    <a:pt x="315" y="4058"/>
                  </a:cubicBezTo>
                  <a:cubicBezTo>
                    <a:pt x="407" y="4058"/>
                    <a:pt x="511" y="4029"/>
                    <a:pt x="618" y="3993"/>
                  </a:cubicBezTo>
                  <a:cubicBezTo>
                    <a:pt x="1190" y="3924"/>
                    <a:pt x="1762" y="3879"/>
                    <a:pt x="2333" y="3742"/>
                  </a:cubicBezTo>
                  <a:cubicBezTo>
                    <a:pt x="4437" y="3238"/>
                    <a:pt x="6289" y="2164"/>
                    <a:pt x="8187" y="1180"/>
                  </a:cubicBezTo>
                  <a:cubicBezTo>
                    <a:pt x="8439" y="1020"/>
                    <a:pt x="8644" y="837"/>
                    <a:pt x="8850" y="632"/>
                  </a:cubicBezTo>
                  <a:cubicBezTo>
                    <a:pt x="8942" y="586"/>
                    <a:pt x="9010" y="517"/>
                    <a:pt x="9102" y="449"/>
                  </a:cubicBezTo>
                  <a:cubicBezTo>
                    <a:pt x="9193" y="357"/>
                    <a:pt x="9170" y="197"/>
                    <a:pt x="9079" y="106"/>
                  </a:cubicBezTo>
                  <a:cubicBezTo>
                    <a:pt x="8942" y="31"/>
                    <a:pt x="8816" y="0"/>
                    <a:pt x="8696" y="0"/>
                  </a:cubicBezTo>
                  <a:close/>
                </a:path>
              </a:pathLst>
            </a:custGeom>
            <a:solidFill>
              <a:srgbClr val="98205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23" name="Google Shape;12323;p117"/>
            <p:cNvSpPr/>
            <p:nvPr/>
          </p:nvSpPr>
          <p:spPr>
            <a:xfrm>
              <a:off x="3558450" y="5313950"/>
              <a:ext cx="261850" cy="41250"/>
            </a:xfrm>
            <a:custGeom>
              <a:avLst/>
              <a:gdLst/>
              <a:ahLst/>
              <a:cxnLst/>
              <a:rect l="l" t="t" r="r" b="b"/>
              <a:pathLst>
                <a:path w="10474" h="1650" extrusionOk="0">
                  <a:moveTo>
                    <a:pt x="389" y="0"/>
                  </a:moveTo>
                  <a:cubicBezTo>
                    <a:pt x="275" y="23"/>
                    <a:pt x="160" y="69"/>
                    <a:pt x="69" y="137"/>
                  </a:cubicBezTo>
                  <a:lnTo>
                    <a:pt x="0" y="297"/>
                  </a:lnTo>
                  <a:lnTo>
                    <a:pt x="69" y="457"/>
                  </a:lnTo>
                  <a:cubicBezTo>
                    <a:pt x="115" y="503"/>
                    <a:pt x="183" y="526"/>
                    <a:pt x="252" y="526"/>
                  </a:cubicBezTo>
                  <a:cubicBezTo>
                    <a:pt x="266" y="524"/>
                    <a:pt x="280" y="522"/>
                    <a:pt x="293" y="522"/>
                  </a:cubicBezTo>
                  <a:cubicBezTo>
                    <a:pt x="404" y="522"/>
                    <a:pt x="467" y="604"/>
                    <a:pt x="549" y="686"/>
                  </a:cubicBezTo>
                  <a:lnTo>
                    <a:pt x="1006" y="777"/>
                  </a:lnTo>
                  <a:cubicBezTo>
                    <a:pt x="1109" y="812"/>
                    <a:pt x="1218" y="829"/>
                    <a:pt x="1329" y="829"/>
                  </a:cubicBezTo>
                  <a:cubicBezTo>
                    <a:pt x="1441" y="829"/>
                    <a:pt x="1555" y="812"/>
                    <a:pt x="1669" y="777"/>
                  </a:cubicBezTo>
                  <a:lnTo>
                    <a:pt x="2035" y="777"/>
                  </a:lnTo>
                  <a:cubicBezTo>
                    <a:pt x="2127" y="800"/>
                    <a:pt x="2218" y="846"/>
                    <a:pt x="2310" y="892"/>
                  </a:cubicBezTo>
                  <a:cubicBezTo>
                    <a:pt x="2499" y="968"/>
                    <a:pt x="2704" y="1012"/>
                    <a:pt x="2912" y="1012"/>
                  </a:cubicBezTo>
                  <a:cubicBezTo>
                    <a:pt x="2955" y="1012"/>
                    <a:pt x="2998" y="1010"/>
                    <a:pt x="3041" y="1006"/>
                  </a:cubicBezTo>
                  <a:cubicBezTo>
                    <a:pt x="3202" y="1098"/>
                    <a:pt x="3407" y="1052"/>
                    <a:pt x="3567" y="1189"/>
                  </a:cubicBezTo>
                  <a:cubicBezTo>
                    <a:pt x="4081" y="1298"/>
                    <a:pt x="4594" y="1428"/>
                    <a:pt x="5122" y="1428"/>
                  </a:cubicBezTo>
                  <a:cubicBezTo>
                    <a:pt x="5370" y="1428"/>
                    <a:pt x="5621" y="1399"/>
                    <a:pt x="5877" y="1326"/>
                  </a:cubicBezTo>
                  <a:cubicBezTo>
                    <a:pt x="5934" y="1303"/>
                    <a:pt x="5997" y="1292"/>
                    <a:pt x="6060" y="1292"/>
                  </a:cubicBezTo>
                  <a:cubicBezTo>
                    <a:pt x="6123" y="1292"/>
                    <a:pt x="6186" y="1303"/>
                    <a:pt x="6243" y="1326"/>
                  </a:cubicBezTo>
                  <a:cubicBezTo>
                    <a:pt x="6928" y="1559"/>
                    <a:pt x="7626" y="1649"/>
                    <a:pt x="8326" y="1649"/>
                  </a:cubicBezTo>
                  <a:cubicBezTo>
                    <a:pt x="9003" y="1649"/>
                    <a:pt x="9684" y="1564"/>
                    <a:pt x="10359" y="1441"/>
                  </a:cubicBezTo>
                  <a:cubicBezTo>
                    <a:pt x="10473" y="1189"/>
                    <a:pt x="10336" y="1029"/>
                    <a:pt x="10153" y="869"/>
                  </a:cubicBezTo>
                  <a:cubicBezTo>
                    <a:pt x="10062" y="823"/>
                    <a:pt x="9947" y="777"/>
                    <a:pt x="9856" y="755"/>
                  </a:cubicBezTo>
                  <a:cubicBezTo>
                    <a:pt x="9696" y="755"/>
                    <a:pt x="9536" y="777"/>
                    <a:pt x="9376" y="823"/>
                  </a:cubicBezTo>
                  <a:cubicBezTo>
                    <a:pt x="9306" y="876"/>
                    <a:pt x="9239" y="898"/>
                    <a:pt x="9175" y="898"/>
                  </a:cubicBezTo>
                  <a:cubicBezTo>
                    <a:pt x="9070" y="898"/>
                    <a:pt x="8971" y="839"/>
                    <a:pt x="8872" y="755"/>
                  </a:cubicBezTo>
                  <a:cubicBezTo>
                    <a:pt x="8667" y="686"/>
                    <a:pt x="8461" y="663"/>
                    <a:pt x="8232" y="663"/>
                  </a:cubicBezTo>
                  <a:cubicBezTo>
                    <a:pt x="8127" y="659"/>
                    <a:pt x="8020" y="658"/>
                    <a:pt x="7913" y="658"/>
                  </a:cubicBezTo>
                  <a:cubicBezTo>
                    <a:pt x="7796" y="658"/>
                    <a:pt x="7679" y="659"/>
                    <a:pt x="7561" y="659"/>
                  </a:cubicBezTo>
                  <a:cubicBezTo>
                    <a:pt x="7204" y="659"/>
                    <a:pt x="6845" y="647"/>
                    <a:pt x="6494" y="549"/>
                  </a:cubicBezTo>
                  <a:lnTo>
                    <a:pt x="6311" y="503"/>
                  </a:lnTo>
                  <a:cubicBezTo>
                    <a:pt x="6197" y="503"/>
                    <a:pt x="6083" y="480"/>
                    <a:pt x="5968" y="480"/>
                  </a:cubicBezTo>
                  <a:cubicBezTo>
                    <a:pt x="5570" y="539"/>
                    <a:pt x="5162" y="636"/>
                    <a:pt x="4757" y="636"/>
                  </a:cubicBezTo>
                  <a:cubicBezTo>
                    <a:pt x="4534" y="636"/>
                    <a:pt x="4312" y="607"/>
                    <a:pt x="4093" y="526"/>
                  </a:cubicBezTo>
                  <a:cubicBezTo>
                    <a:pt x="3796" y="457"/>
                    <a:pt x="3522" y="412"/>
                    <a:pt x="3224" y="412"/>
                  </a:cubicBezTo>
                  <a:cubicBezTo>
                    <a:pt x="2996" y="389"/>
                    <a:pt x="2790" y="343"/>
                    <a:pt x="2561" y="274"/>
                  </a:cubicBezTo>
                  <a:cubicBezTo>
                    <a:pt x="2447" y="252"/>
                    <a:pt x="2355" y="229"/>
                    <a:pt x="2241" y="206"/>
                  </a:cubicBezTo>
                  <a:cubicBezTo>
                    <a:pt x="1784" y="206"/>
                    <a:pt x="1349" y="137"/>
                    <a:pt x="915" y="46"/>
                  </a:cubicBezTo>
                  <a:cubicBezTo>
                    <a:pt x="732" y="0"/>
                    <a:pt x="572" y="0"/>
                    <a:pt x="389" y="0"/>
                  </a:cubicBezTo>
                  <a:close/>
                </a:path>
              </a:pathLst>
            </a:custGeom>
            <a:solidFill>
              <a:srgbClr val="9525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24" name="Google Shape;12324;p117"/>
            <p:cNvSpPr/>
            <p:nvPr/>
          </p:nvSpPr>
          <p:spPr>
            <a:xfrm>
              <a:off x="3106250" y="4986150"/>
              <a:ext cx="132650" cy="154625"/>
            </a:xfrm>
            <a:custGeom>
              <a:avLst/>
              <a:gdLst/>
              <a:ahLst/>
              <a:cxnLst/>
              <a:rect l="l" t="t" r="r" b="b"/>
              <a:pathLst>
                <a:path w="5306" h="6185" extrusionOk="0">
                  <a:moveTo>
                    <a:pt x="702" y="1"/>
                  </a:moveTo>
                  <a:cubicBezTo>
                    <a:pt x="543" y="1"/>
                    <a:pt x="452" y="125"/>
                    <a:pt x="412" y="284"/>
                  </a:cubicBezTo>
                  <a:lnTo>
                    <a:pt x="412" y="558"/>
                  </a:lnTo>
                  <a:cubicBezTo>
                    <a:pt x="458" y="627"/>
                    <a:pt x="481" y="718"/>
                    <a:pt x="504" y="810"/>
                  </a:cubicBezTo>
                  <a:cubicBezTo>
                    <a:pt x="504" y="878"/>
                    <a:pt x="527" y="970"/>
                    <a:pt x="595" y="1038"/>
                  </a:cubicBezTo>
                  <a:cubicBezTo>
                    <a:pt x="664" y="1290"/>
                    <a:pt x="595" y="1564"/>
                    <a:pt x="389" y="1702"/>
                  </a:cubicBezTo>
                  <a:cubicBezTo>
                    <a:pt x="1" y="2045"/>
                    <a:pt x="69" y="2205"/>
                    <a:pt x="504" y="2388"/>
                  </a:cubicBezTo>
                  <a:cubicBezTo>
                    <a:pt x="641" y="2456"/>
                    <a:pt x="801" y="2525"/>
                    <a:pt x="984" y="2548"/>
                  </a:cubicBezTo>
                  <a:cubicBezTo>
                    <a:pt x="1001" y="2547"/>
                    <a:pt x="1018" y="2546"/>
                    <a:pt x="1035" y="2546"/>
                  </a:cubicBezTo>
                  <a:cubicBezTo>
                    <a:pt x="1481" y="2546"/>
                    <a:pt x="1703" y="2834"/>
                    <a:pt x="1967" y="3165"/>
                  </a:cubicBezTo>
                  <a:cubicBezTo>
                    <a:pt x="2790" y="4148"/>
                    <a:pt x="3659" y="5132"/>
                    <a:pt x="4505" y="6092"/>
                  </a:cubicBezTo>
                  <a:cubicBezTo>
                    <a:pt x="4557" y="6156"/>
                    <a:pt x="4623" y="6184"/>
                    <a:pt x="4691" y="6184"/>
                  </a:cubicBezTo>
                  <a:cubicBezTo>
                    <a:pt x="4744" y="6184"/>
                    <a:pt x="4799" y="6168"/>
                    <a:pt x="4848" y="6138"/>
                  </a:cubicBezTo>
                  <a:cubicBezTo>
                    <a:pt x="5306" y="5223"/>
                    <a:pt x="4391" y="4971"/>
                    <a:pt x="4071" y="4423"/>
                  </a:cubicBezTo>
                  <a:cubicBezTo>
                    <a:pt x="2973" y="2959"/>
                    <a:pt x="1624" y="1656"/>
                    <a:pt x="778" y="9"/>
                  </a:cubicBezTo>
                  <a:cubicBezTo>
                    <a:pt x="751" y="3"/>
                    <a:pt x="726" y="1"/>
                    <a:pt x="7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25" name="Google Shape;12325;p117"/>
            <p:cNvSpPr/>
            <p:nvPr/>
          </p:nvSpPr>
          <p:spPr>
            <a:xfrm>
              <a:off x="3007925" y="4723975"/>
              <a:ext cx="44625" cy="107375"/>
            </a:xfrm>
            <a:custGeom>
              <a:avLst/>
              <a:gdLst/>
              <a:ahLst/>
              <a:cxnLst/>
              <a:rect l="l" t="t" r="r" b="b"/>
              <a:pathLst>
                <a:path w="1785" h="4295" extrusionOk="0">
                  <a:moveTo>
                    <a:pt x="1327" y="1"/>
                  </a:moveTo>
                  <a:cubicBezTo>
                    <a:pt x="1131" y="66"/>
                    <a:pt x="958" y="178"/>
                    <a:pt x="758" y="178"/>
                  </a:cubicBezTo>
                  <a:cubicBezTo>
                    <a:pt x="679" y="178"/>
                    <a:pt x="595" y="161"/>
                    <a:pt x="504" y="115"/>
                  </a:cubicBezTo>
                  <a:cubicBezTo>
                    <a:pt x="441" y="84"/>
                    <a:pt x="384" y="70"/>
                    <a:pt x="332" y="70"/>
                  </a:cubicBezTo>
                  <a:cubicBezTo>
                    <a:pt x="191" y="70"/>
                    <a:pt x="84" y="171"/>
                    <a:pt x="1" y="321"/>
                  </a:cubicBezTo>
                  <a:cubicBezTo>
                    <a:pt x="1" y="1258"/>
                    <a:pt x="161" y="2196"/>
                    <a:pt x="504" y="3088"/>
                  </a:cubicBezTo>
                  <a:cubicBezTo>
                    <a:pt x="618" y="3476"/>
                    <a:pt x="709" y="3865"/>
                    <a:pt x="778" y="4277"/>
                  </a:cubicBezTo>
                  <a:cubicBezTo>
                    <a:pt x="819" y="4289"/>
                    <a:pt x="856" y="4295"/>
                    <a:pt x="890" y="4295"/>
                  </a:cubicBezTo>
                  <a:cubicBezTo>
                    <a:pt x="1047" y="4295"/>
                    <a:pt x="1137" y="4175"/>
                    <a:pt x="1213" y="4025"/>
                  </a:cubicBezTo>
                  <a:cubicBezTo>
                    <a:pt x="1304" y="3728"/>
                    <a:pt x="1327" y="3408"/>
                    <a:pt x="1235" y="3110"/>
                  </a:cubicBezTo>
                  <a:cubicBezTo>
                    <a:pt x="1098" y="2653"/>
                    <a:pt x="1030" y="2173"/>
                    <a:pt x="1030" y="1670"/>
                  </a:cubicBezTo>
                  <a:cubicBezTo>
                    <a:pt x="1030" y="1601"/>
                    <a:pt x="961" y="1510"/>
                    <a:pt x="1030" y="1441"/>
                  </a:cubicBezTo>
                  <a:cubicBezTo>
                    <a:pt x="1030" y="1601"/>
                    <a:pt x="1075" y="1761"/>
                    <a:pt x="1121" y="1899"/>
                  </a:cubicBezTo>
                  <a:cubicBezTo>
                    <a:pt x="1190" y="1990"/>
                    <a:pt x="1304" y="2059"/>
                    <a:pt x="1418" y="2059"/>
                  </a:cubicBezTo>
                  <a:cubicBezTo>
                    <a:pt x="1738" y="1921"/>
                    <a:pt x="1784" y="1647"/>
                    <a:pt x="1784" y="1350"/>
                  </a:cubicBezTo>
                  <a:cubicBezTo>
                    <a:pt x="1761" y="1235"/>
                    <a:pt x="1738" y="1121"/>
                    <a:pt x="1716" y="1030"/>
                  </a:cubicBezTo>
                  <a:cubicBezTo>
                    <a:pt x="1624" y="778"/>
                    <a:pt x="1556" y="504"/>
                    <a:pt x="1487" y="252"/>
                  </a:cubicBezTo>
                  <a:cubicBezTo>
                    <a:pt x="1464" y="161"/>
                    <a:pt x="1395" y="69"/>
                    <a:pt x="13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26" name="Google Shape;12326;p117"/>
            <p:cNvSpPr/>
            <p:nvPr/>
          </p:nvSpPr>
          <p:spPr>
            <a:xfrm>
              <a:off x="3048525" y="4878900"/>
              <a:ext cx="77775" cy="114350"/>
            </a:xfrm>
            <a:custGeom>
              <a:avLst/>
              <a:gdLst/>
              <a:ahLst/>
              <a:cxnLst/>
              <a:rect l="l" t="t" r="r" b="b"/>
              <a:pathLst>
                <a:path w="3111" h="4574" extrusionOk="0">
                  <a:moveTo>
                    <a:pt x="366" y="0"/>
                  </a:moveTo>
                  <a:cubicBezTo>
                    <a:pt x="160" y="46"/>
                    <a:pt x="0" y="115"/>
                    <a:pt x="137" y="366"/>
                  </a:cubicBezTo>
                  <a:cubicBezTo>
                    <a:pt x="618" y="1715"/>
                    <a:pt x="1326" y="2973"/>
                    <a:pt x="2195" y="4094"/>
                  </a:cubicBezTo>
                  <a:cubicBezTo>
                    <a:pt x="2264" y="4162"/>
                    <a:pt x="2333" y="4231"/>
                    <a:pt x="2401" y="4299"/>
                  </a:cubicBezTo>
                  <a:lnTo>
                    <a:pt x="2721" y="4574"/>
                  </a:lnTo>
                  <a:lnTo>
                    <a:pt x="2927" y="4345"/>
                  </a:lnTo>
                  <a:cubicBezTo>
                    <a:pt x="3110" y="3888"/>
                    <a:pt x="2721" y="3613"/>
                    <a:pt x="2584" y="3270"/>
                  </a:cubicBezTo>
                  <a:cubicBezTo>
                    <a:pt x="2378" y="2859"/>
                    <a:pt x="2104" y="2516"/>
                    <a:pt x="1875" y="2127"/>
                  </a:cubicBezTo>
                  <a:cubicBezTo>
                    <a:pt x="1509" y="1304"/>
                    <a:pt x="1304" y="389"/>
                    <a:pt x="3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27" name="Google Shape;12327;p117"/>
            <p:cNvSpPr/>
            <p:nvPr/>
          </p:nvSpPr>
          <p:spPr>
            <a:xfrm>
              <a:off x="3810550" y="5313475"/>
              <a:ext cx="120650" cy="38375"/>
            </a:xfrm>
            <a:custGeom>
              <a:avLst/>
              <a:gdLst/>
              <a:ahLst/>
              <a:cxnLst/>
              <a:rect l="l" t="t" r="r" b="b"/>
              <a:pathLst>
                <a:path w="4826" h="1535" extrusionOk="0">
                  <a:moveTo>
                    <a:pt x="3598" y="1"/>
                  </a:moveTo>
                  <a:cubicBezTo>
                    <a:pt x="3174" y="1"/>
                    <a:pt x="2774" y="258"/>
                    <a:pt x="2356" y="408"/>
                  </a:cubicBezTo>
                  <a:cubicBezTo>
                    <a:pt x="2071" y="597"/>
                    <a:pt x="1744" y="699"/>
                    <a:pt x="1410" y="699"/>
                  </a:cubicBezTo>
                  <a:cubicBezTo>
                    <a:pt x="1260" y="699"/>
                    <a:pt x="1109" y="679"/>
                    <a:pt x="961" y="636"/>
                  </a:cubicBezTo>
                  <a:cubicBezTo>
                    <a:pt x="869" y="614"/>
                    <a:pt x="755" y="614"/>
                    <a:pt x="641" y="614"/>
                  </a:cubicBezTo>
                  <a:cubicBezTo>
                    <a:pt x="503" y="636"/>
                    <a:pt x="343" y="705"/>
                    <a:pt x="229" y="774"/>
                  </a:cubicBezTo>
                  <a:cubicBezTo>
                    <a:pt x="138" y="842"/>
                    <a:pt x="69" y="911"/>
                    <a:pt x="0" y="1002"/>
                  </a:cubicBezTo>
                  <a:cubicBezTo>
                    <a:pt x="92" y="1162"/>
                    <a:pt x="183" y="1322"/>
                    <a:pt x="275" y="1482"/>
                  </a:cubicBezTo>
                  <a:cubicBezTo>
                    <a:pt x="503" y="1518"/>
                    <a:pt x="733" y="1535"/>
                    <a:pt x="965" y="1535"/>
                  </a:cubicBezTo>
                  <a:cubicBezTo>
                    <a:pt x="1640" y="1535"/>
                    <a:pt x="2320" y="1389"/>
                    <a:pt x="2950" y="1117"/>
                  </a:cubicBezTo>
                  <a:cubicBezTo>
                    <a:pt x="3362" y="957"/>
                    <a:pt x="3796" y="819"/>
                    <a:pt x="4254" y="774"/>
                  </a:cubicBezTo>
                  <a:cubicBezTo>
                    <a:pt x="4459" y="751"/>
                    <a:pt x="4665" y="682"/>
                    <a:pt x="4825" y="545"/>
                  </a:cubicBezTo>
                  <a:cubicBezTo>
                    <a:pt x="4619" y="476"/>
                    <a:pt x="4414" y="476"/>
                    <a:pt x="4299" y="271"/>
                  </a:cubicBezTo>
                  <a:cubicBezTo>
                    <a:pt x="4054" y="73"/>
                    <a:pt x="3823" y="1"/>
                    <a:pt x="3598" y="1"/>
                  </a:cubicBezTo>
                  <a:close/>
                </a:path>
              </a:pathLst>
            </a:custGeom>
            <a:solidFill>
              <a:srgbClr val="B33A6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28" name="Google Shape;12328;p117"/>
            <p:cNvSpPr/>
            <p:nvPr/>
          </p:nvSpPr>
          <p:spPr>
            <a:xfrm>
              <a:off x="3250875" y="5157800"/>
              <a:ext cx="89225" cy="66975"/>
            </a:xfrm>
            <a:custGeom>
              <a:avLst/>
              <a:gdLst/>
              <a:ahLst/>
              <a:cxnLst/>
              <a:rect l="l" t="t" r="r" b="b"/>
              <a:pathLst>
                <a:path w="3569" h="2679" extrusionOk="0">
                  <a:moveTo>
                    <a:pt x="419" y="0"/>
                  </a:moveTo>
                  <a:cubicBezTo>
                    <a:pt x="395" y="0"/>
                    <a:pt x="370" y="1"/>
                    <a:pt x="344" y="3"/>
                  </a:cubicBezTo>
                  <a:cubicBezTo>
                    <a:pt x="230" y="26"/>
                    <a:pt x="138" y="95"/>
                    <a:pt x="47" y="163"/>
                  </a:cubicBezTo>
                  <a:cubicBezTo>
                    <a:pt x="24" y="163"/>
                    <a:pt x="1" y="186"/>
                    <a:pt x="1" y="255"/>
                  </a:cubicBezTo>
                  <a:cubicBezTo>
                    <a:pt x="1" y="346"/>
                    <a:pt x="24" y="415"/>
                    <a:pt x="92" y="461"/>
                  </a:cubicBezTo>
                  <a:cubicBezTo>
                    <a:pt x="458" y="895"/>
                    <a:pt x="733" y="1421"/>
                    <a:pt x="1259" y="1696"/>
                  </a:cubicBezTo>
                  <a:cubicBezTo>
                    <a:pt x="1876" y="2039"/>
                    <a:pt x="2493" y="2359"/>
                    <a:pt x="3111" y="2679"/>
                  </a:cubicBezTo>
                  <a:cubicBezTo>
                    <a:pt x="3294" y="2656"/>
                    <a:pt x="3431" y="2542"/>
                    <a:pt x="3500" y="2382"/>
                  </a:cubicBezTo>
                  <a:cubicBezTo>
                    <a:pt x="3568" y="1398"/>
                    <a:pt x="2653" y="1558"/>
                    <a:pt x="2173" y="1192"/>
                  </a:cubicBezTo>
                  <a:cubicBezTo>
                    <a:pt x="2059" y="1147"/>
                    <a:pt x="1967" y="1101"/>
                    <a:pt x="1876" y="1032"/>
                  </a:cubicBezTo>
                  <a:cubicBezTo>
                    <a:pt x="1693" y="941"/>
                    <a:pt x="1533" y="827"/>
                    <a:pt x="1373" y="689"/>
                  </a:cubicBezTo>
                  <a:cubicBezTo>
                    <a:pt x="1090" y="407"/>
                    <a:pt x="890"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29" name="Google Shape;12329;p117"/>
            <p:cNvSpPr/>
            <p:nvPr/>
          </p:nvSpPr>
          <p:spPr>
            <a:xfrm>
              <a:off x="4142675" y="5164600"/>
              <a:ext cx="95500" cy="73325"/>
            </a:xfrm>
            <a:custGeom>
              <a:avLst/>
              <a:gdLst/>
              <a:ahLst/>
              <a:cxnLst/>
              <a:rect l="l" t="t" r="r" b="b"/>
              <a:pathLst>
                <a:path w="3820" h="2933" extrusionOk="0">
                  <a:moveTo>
                    <a:pt x="3210" y="0"/>
                  </a:moveTo>
                  <a:cubicBezTo>
                    <a:pt x="3185" y="0"/>
                    <a:pt x="3160" y="2"/>
                    <a:pt x="3134" y="6"/>
                  </a:cubicBezTo>
                  <a:cubicBezTo>
                    <a:pt x="3042" y="29"/>
                    <a:pt x="2928" y="52"/>
                    <a:pt x="2859" y="97"/>
                  </a:cubicBezTo>
                  <a:cubicBezTo>
                    <a:pt x="2676" y="189"/>
                    <a:pt x="2493" y="303"/>
                    <a:pt x="2333" y="417"/>
                  </a:cubicBezTo>
                  <a:lnTo>
                    <a:pt x="2105" y="577"/>
                  </a:lnTo>
                  <a:cubicBezTo>
                    <a:pt x="1967" y="646"/>
                    <a:pt x="1830" y="738"/>
                    <a:pt x="1716" y="806"/>
                  </a:cubicBezTo>
                  <a:cubicBezTo>
                    <a:pt x="1624" y="852"/>
                    <a:pt x="1533" y="920"/>
                    <a:pt x="1464" y="989"/>
                  </a:cubicBezTo>
                  <a:cubicBezTo>
                    <a:pt x="961" y="1538"/>
                    <a:pt x="1" y="1675"/>
                    <a:pt x="24" y="2635"/>
                  </a:cubicBezTo>
                  <a:lnTo>
                    <a:pt x="24" y="2933"/>
                  </a:lnTo>
                  <a:cubicBezTo>
                    <a:pt x="1419" y="2178"/>
                    <a:pt x="2676" y="1263"/>
                    <a:pt x="3820" y="166"/>
                  </a:cubicBezTo>
                  <a:lnTo>
                    <a:pt x="3545" y="166"/>
                  </a:lnTo>
                  <a:cubicBezTo>
                    <a:pt x="3449" y="51"/>
                    <a:pt x="3338" y="0"/>
                    <a:pt x="32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30" name="Google Shape;12330;p117"/>
            <p:cNvSpPr/>
            <p:nvPr/>
          </p:nvSpPr>
          <p:spPr>
            <a:xfrm>
              <a:off x="3433825" y="5269725"/>
              <a:ext cx="128650" cy="52825"/>
            </a:xfrm>
            <a:custGeom>
              <a:avLst/>
              <a:gdLst/>
              <a:ahLst/>
              <a:cxnLst/>
              <a:rect l="l" t="t" r="r" b="b"/>
              <a:pathLst>
                <a:path w="5146" h="2113" extrusionOk="0">
                  <a:moveTo>
                    <a:pt x="804" y="0"/>
                  </a:moveTo>
                  <a:cubicBezTo>
                    <a:pt x="656" y="0"/>
                    <a:pt x="503" y="29"/>
                    <a:pt x="343" y="100"/>
                  </a:cubicBezTo>
                  <a:cubicBezTo>
                    <a:pt x="160" y="168"/>
                    <a:pt x="46" y="328"/>
                    <a:pt x="0" y="511"/>
                  </a:cubicBezTo>
                  <a:cubicBezTo>
                    <a:pt x="46" y="580"/>
                    <a:pt x="92" y="649"/>
                    <a:pt x="160" y="694"/>
                  </a:cubicBezTo>
                  <a:cubicBezTo>
                    <a:pt x="1327" y="1106"/>
                    <a:pt x="2470" y="1540"/>
                    <a:pt x="3636" y="1952"/>
                  </a:cubicBezTo>
                  <a:cubicBezTo>
                    <a:pt x="3842" y="1998"/>
                    <a:pt x="4048" y="2021"/>
                    <a:pt x="4253" y="2021"/>
                  </a:cubicBezTo>
                  <a:cubicBezTo>
                    <a:pt x="4369" y="2083"/>
                    <a:pt x="4494" y="2113"/>
                    <a:pt x="4620" y="2113"/>
                  </a:cubicBezTo>
                  <a:cubicBezTo>
                    <a:pt x="4768" y="2113"/>
                    <a:pt x="4918" y="2072"/>
                    <a:pt x="5054" y="1998"/>
                  </a:cubicBezTo>
                  <a:cubicBezTo>
                    <a:pt x="5145" y="1906"/>
                    <a:pt x="5145" y="1769"/>
                    <a:pt x="5077" y="1678"/>
                  </a:cubicBezTo>
                  <a:cubicBezTo>
                    <a:pt x="4894" y="1540"/>
                    <a:pt x="4665" y="1449"/>
                    <a:pt x="4436" y="1449"/>
                  </a:cubicBezTo>
                  <a:cubicBezTo>
                    <a:pt x="4231" y="1426"/>
                    <a:pt x="4002" y="1380"/>
                    <a:pt x="3819" y="1312"/>
                  </a:cubicBezTo>
                  <a:cubicBezTo>
                    <a:pt x="3545" y="1243"/>
                    <a:pt x="3316" y="1129"/>
                    <a:pt x="3087" y="992"/>
                  </a:cubicBezTo>
                  <a:cubicBezTo>
                    <a:pt x="2699" y="740"/>
                    <a:pt x="2310" y="534"/>
                    <a:pt x="1875" y="374"/>
                  </a:cubicBezTo>
                  <a:cubicBezTo>
                    <a:pt x="1530" y="193"/>
                    <a:pt x="1184" y="0"/>
                    <a:pt x="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31" name="Google Shape;12331;p117"/>
            <p:cNvSpPr/>
            <p:nvPr/>
          </p:nvSpPr>
          <p:spPr>
            <a:xfrm>
              <a:off x="3328625" y="5216550"/>
              <a:ext cx="98500" cy="55450"/>
            </a:xfrm>
            <a:custGeom>
              <a:avLst/>
              <a:gdLst/>
              <a:ahLst/>
              <a:cxnLst/>
              <a:rect l="l" t="t" r="r" b="b"/>
              <a:pathLst>
                <a:path w="3940" h="2218" extrusionOk="0">
                  <a:moveTo>
                    <a:pt x="532" y="0"/>
                  </a:moveTo>
                  <a:cubicBezTo>
                    <a:pt x="447" y="0"/>
                    <a:pt x="361" y="26"/>
                    <a:pt x="275" y="77"/>
                  </a:cubicBezTo>
                  <a:lnTo>
                    <a:pt x="1" y="329"/>
                  </a:lnTo>
                  <a:cubicBezTo>
                    <a:pt x="161" y="557"/>
                    <a:pt x="390" y="740"/>
                    <a:pt x="664" y="832"/>
                  </a:cubicBezTo>
                  <a:cubicBezTo>
                    <a:pt x="1601" y="1289"/>
                    <a:pt x="2516" y="1724"/>
                    <a:pt x="3431" y="2158"/>
                  </a:cubicBezTo>
                  <a:cubicBezTo>
                    <a:pt x="3484" y="2199"/>
                    <a:pt x="3544" y="2218"/>
                    <a:pt x="3604" y="2218"/>
                  </a:cubicBezTo>
                  <a:cubicBezTo>
                    <a:pt x="3776" y="2218"/>
                    <a:pt x="3939" y="2065"/>
                    <a:pt x="3888" y="1861"/>
                  </a:cubicBezTo>
                  <a:lnTo>
                    <a:pt x="3865" y="1701"/>
                  </a:lnTo>
                  <a:cubicBezTo>
                    <a:pt x="3774" y="1541"/>
                    <a:pt x="3659" y="1426"/>
                    <a:pt x="3499" y="1358"/>
                  </a:cubicBezTo>
                  <a:cubicBezTo>
                    <a:pt x="2585" y="809"/>
                    <a:pt x="1624" y="352"/>
                    <a:pt x="618" y="9"/>
                  </a:cubicBezTo>
                  <a:cubicBezTo>
                    <a:pt x="590" y="3"/>
                    <a:pt x="561" y="0"/>
                    <a:pt x="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32" name="Google Shape;12332;p117"/>
            <p:cNvSpPr/>
            <p:nvPr/>
          </p:nvSpPr>
          <p:spPr>
            <a:xfrm>
              <a:off x="3027925" y="4822300"/>
              <a:ext cx="45200" cy="65775"/>
            </a:xfrm>
            <a:custGeom>
              <a:avLst/>
              <a:gdLst/>
              <a:ahLst/>
              <a:cxnLst/>
              <a:rect l="l" t="t" r="r" b="b"/>
              <a:pathLst>
                <a:path w="1808" h="2631" extrusionOk="0">
                  <a:moveTo>
                    <a:pt x="413" y="1"/>
                  </a:moveTo>
                  <a:lnTo>
                    <a:pt x="275" y="46"/>
                  </a:lnTo>
                  <a:lnTo>
                    <a:pt x="1" y="321"/>
                  </a:lnTo>
                  <a:cubicBezTo>
                    <a:pt x="70" y="595"/>
                    <a:pt x="161" y="847"/>
                    <a:pt x="230" y="1121"/>
                  </a:cubicBezTo>
                  <a:cubicBezTo>
                    <a:pt x="367" y="1670"/>
                    <a:pt x="595" y="2196"/>
                    <a:pt x="961" y="2630"/>
                  </a:cubicBezTo>
                  <a:lnTo>
                    <a:pt x="1259" y="2333"/>
                  </a:lnTo>
                  <a:cubicBezTo>
                    <a:pt x="1556" y="2310"/>
                    <a:pt x="1785" y="2219"/>
                    <a:pt x="1807" y="1876"/>
                  </a:cubicBezTo>
                  <a:cubicBezTo>
                    <a:pt x="1716" y="1739"/>
                    <a:pt x="1602" y="1647"/>
                    <a:pt x="1442" y="1578"/>
                  </a:cubicBezTo>
                  <a:cubicBezTo>
                    <a:pt x="1259" y="1464"/>
                    <a:pt x="1099" y="1304"/>
                    <a:pt x="984" y="1121"/>
                  </a:cubicBezTo>
                  <a:cubicBezTo>
                    <a:pt x="893" y="1007"/>
                    <a:pt x="824" y="892"/>
                    <a:pt x="778" y="755"/>
                  </a:cubicBezTo>
                  <a:cubicBezTo>
                    <a:pt x="756" y="641"/>
                    <a:pt x="733" y="549"/>
                    <a:pt x="710" y="458"/>
                  </a:cubicBezTo>
                  <a:cubicBezTo>
                    <a:pt x="687" y="321"/>
                    <a:pt x="641" y="184"/>
                    <a:pt x="550" y="69"/>
                  </a:cubicBezTo>
                  <a:lnTo>
                    <a:pt x="413" y="1"/>
                  </a:lnTo>
                  <a:close/>
                </a:path>
              </a:pathLst>
            </a:custGeom>
            <a:solidFill>
              <a:srgbClr val="AA45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33" name="Google Shape;12333;p117"/>
            <p:cNvSpPr/>
            <p:nvPr/>
          </p:nvSpPr>
          <p:spPr>
            <a:xfrm>
              <a:off x="3001075" y="4429575"/>
              <a:ext cx="17750" cy="38325"/>
            </a:xfrm>
            <a:custGeom>
              <a:avLst/>
              <a:gdLst/>
              <a:ahLst/>
              <a:cxnLst/>
              <a:rect l="l" t="t" r="r" b="b"/>
              <a:pathLst>
                <a:path w="710" h="1533" extrusionOk="0">
                  <a:moveTo>
                    <a:pt x="343" y="0"/>
                  </a:moveTo>
                  <a:cubicBezTo>
                    <a:pt x="229" y="320"/>
                    <a:pt x="137" y="641"/>
                    <a:pt x="46" y="938"/>
                  </a:cubicBezTo>
                  <a:cubicBezTo>
                    <a:pt x="46" y="984"/>
                    <a:pt x="46" y="1029"/>
                    <a:pt x="46" y="1075"/>
                  </a:cubicBezTo>
                  <a:cubicBezTo>
                    <a:pt x="92" y="1235"/>
                    <a:pt x="0" y="1532"/>
                    <a:pt x="275" y="1532"/>
                  </a:cubicBezTo>
                  <a:cubicBezTo>
                    <a:pt x="458" y="1532"/>
                    <a:pt x="526" y="1304"/>
                    <a:pt x="526" y="1144"/>
                  </a:cubicBezTo>
                  <a:cubicBezTo>
                    <a:pt x="549" y="778"/>
                    <a:pt x="709" y="343"/>
                    <a:pt x="343" y="0"/>
                  </a:cubicBezTo>
                  <a:close/>
                </a:path>
              </a:pathLst>
            </a:custGeom>
            <a:solidFill>
              <a:srgbClr val="E699A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34" name="Google Shape;12334;p117"/>
            <p:cNvSpPr/>
            <p:nvPr/>
          </p:nvSpPr>
          <p:spPr>
            <a:xfrm>
              <a:off x="3013650" y="4383825"/>
              <a:ext cx="15450" cy="34550"/>
            </a:xfrm>
            <a:custGeom>
              <a:avLst/>
              <a:gdLst/>
              <a:ahLst/>
              <a:cxnLst/>
              <a:rect l="l" t="t" r="r" b="b"/>
              <a:pathLst>
                <a:path w="618" h="1382" extrusionOk="0">
                  <a:moveTo>
                    <a:pt x="435" y="1"/>
                  </a:moveTo>
                  <a:cubicBezTo>
                    <a:pt x="383" y="1"/>
                    <a:pt x="332" y="24"/>
                    <a:pt x="298" y="70"/>
                  </a:cubicBezTo>
                  <a:cubicBezTo>
                    <a:pt x="115" y="435"/>
                    <a:pt x="0" y="870"/>
                    <a:pt x="23" y="1304"/>
                  </a:cubicBezTo>
                  <a:cubicBezTo>
                    <a:pt x="71" y="1353"/>
                    <a:pt x="126" y="1382"/>
                    <a:pt x="177" y="1382"/>
                  </a:cubicBezTo>
                  <a:cubicBezTo>
                    <a:pt x="223" y="1382"/>
                    <a:pt x="265" y="1358"/>
                    <a:pt x="298" y="1304"/>
                  </a:cubicBezTo>
                  <a:cubicBezTo>
                    <a:pt x="526" y="939"/>
                    <a:pt x="618" y="504"/>
                    <a:pt x="572" y="70"/>
                  </a:cubicBezTo>
                  <a:cubicBezTo>
                    <a:pt x="538" y="24"/>
                    <a:pt x="486" y="1"/>
                    <a:pt x="435" y="1"/>
                  </a:cubicBezTo>
                  <a:close/>
                </a:path>
              </a:pathLst>
            </a:custGeom>
            <a:solidFill>
              <a:srgbClr val="DF83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35" name="Google Shape;12335;p117"/>
            <p:cNvSpPr/>
            <p:nvPr/>
          </p:nvSpPr>
          <p:spPr>
            <a:xfrm>
              <a:off x="3021650" y="4354675"/>
              <a:ext cx="20600" cy="30900"/>
            </a:xfrm>
            <a:custGeom>
              <a:avLst/>
              <a:gdLst/>
              <a:ahLst/>
              <a:cxnLst/>
              <a:rect l="l" t="t" r="r" b="b"/>
              <a:pathLst>
                <a:path w="824" h="1236" extrusionOk="0">
                  <a:moveTo>
                    <a:pt x="275" y="1"/>
                  </a:moveTo>
                  <a:cubicBezTo>
                    <a:pt x="252" y="229"/>
                    <a:pt x="229" y="458"/>
                    <a:pt x="229" y="710"/>
                  </a:cubicBezTo>
                  <a:cubicBezTo>
                    <a:pt x="160" y="801"/>
                    <a:pt x="115" y="893"/>
                    <a:pt x="46" y="984"/>
                  </a:cubicBezTo>
                  <a:lnTo>
                    <a:pt x="0" y="1236"/>
                  </a:lnTo>
                  <a:lnTo>
                    <a:pt x="252" y="1236"/>
                  </a:lnTo>
                  <a:cubicBezTo>
                    <a:pt x="824" y="527"/>
                    <a:pt x="824" y="481"/>
                    <a:pt x="275" y="1"/>
                  </a:cubicBezTo>
                  <a:close/>
                </a:path>
              </a:pathLst>
            </a:custGeom>
            <a:solidFill>
              <a:srgbClr val="E28AA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36" name="Google Shape;12336;p117"/>
            <p:cNvSpPr/>
            <p:nvPr/>
          </p:nvSpPr>
          <p:spPr>
            <a:xfrm>
              <a:off x="3218875" y="5137300"/>
              <a:ext cx="24025" cy="20600"/>
            </a:xfrm>
            <a:custGeom>
              <a:avLst/>
              <a:gdLst/>
              <a:ahLst/>
              <a:cxnLst/>
              <a:rect l="l" t="t" r="r" b="b"/>
              <a:pathLst>
                <a:path w="961" h="824" extrusionOk="0">
                  <a:moveTo>
                    <a:pt x="389" y="0"/>
                  </a:moveTo>
                  <a:lnTo>
                    <a:pt x="0" y="46"/>
                  </a:lnTo>
                  <a:cubicBezTo>
                    <a:pt x="160" y="389"/>
                    <a:pt x="458" y="686"/>
                    <a:pt x="801" y="823"/>
                  </a:cubicBezTo>
                  <a:cubicBezTo>
                    <a:pt x="892" y="823"/>
                    <a:pt x="961" y="755"/>
                    <a:pt x="961" y="663"/>
                  </a:cubicBezTo>
                  <a:cubicBezTo>
                    <a:pt x="961" y="526"/>
                    <a:pt x="892" y="389"/>
                    <a:pt x="824" y="297"/>
                  </a:cubicBezTo>
                  <a:cubicBezTo>
                    <a:pt x="778" y="252"/>
                    <a:pt x="755" y="229"/>
                    <a:pt x="732" y="183"/>
                  </a:cubicBezTo>
                  <a:cubicBezTo>
                    <a:pt x="664" y="137"/>
                    <a:pt x="595" y="69"/>
                    <a:pt x="503" y="46"/>
                  </a:cubicBezTo>
                  <a:lnTo>
                    <a:pt x="389"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37" name="Google Shape;12337;p117"/>
            <p:cNvSpPr/>
            <p:nvPr/>
          </p:nvSpPr>
          <p:spPr>
            <a:xfrm>
              <a:off x="3420675" y="5265225"/>
              <a:ext cx="20600" cy="17300"/>
            </a:xfrm>
            <a:custGeom>
              <a:avLst/>
              <a:gdLst/>
              <a:ahLst/>
              <a:cxnLst/>
              <a:rect l="l" t="t" r="r" b="b"/>
              <a:pathLst>
                <a:path w="824" h="692" extrusionOk="0">
                  <a:moveTo>
                    <a:pt x="344" y="1"/>
                  </a:moveTo>
                  <a:cubicBezTo>
                    <a:pt x="240" y="1"/>
                    <a:pt x="129" y="66"/>
                    <a:pt x="69" y="165"/>
                  </a:cubicBezTo>
                  <a:cubicBezTo>
                    <a:pt x="46" y="165"/>
                    <a:pt x="46" y="188"/>
                    <a:pt x="23" y="234"/>
                  </a:cubicBezTo>
                  <a:cubicBezTo>
                    <a:pt x="0" y="280"/>
                    <a:pt x="23" y="325"/>
                    <a:pt x="69" y="394"/>
                  </a:cubicBezTo>
                  <a:lnTo>
                    <a:pt x="526" y="691"/>
                  </a:lnTo>
                  <a:lnTo>
                    <a:pt x="824" y="417"/>
                  </a:lnTo>
                  <a:cubicBezTo>
                    <a:pt x="824" y="371"/>
                    <a:pt x="824" y="325"/>
                    <a:pt x="801" y="280"/>
                  </a:cubicBezTo>
                  <a:cubicBezTo>
                    <a:pt x="755" y="211"/>
                    <a:pt x="709" y="143"/>
                    <a:pt x="641" y="97"/>
                  </a:cubicBezTo>
                  <a:cubicBezTo>
                    <a:pt x="549" y="51"/>
                    <a:pt x="481" y="28"/>
                    <a:pt x="389" y="5"/>
                  </a:cubicBezTo>
                  <a:cubicBezTo>
                    <a:pt x="374" y="2"/>
                    <a:pt x="359" y="1"/>
                    <a:pt x="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38" name="Google Shape;12338;p117"/>
            <p:cNvSpPr/>
            <p:nvPr/>
          </p:nvSpPr>
          <p:spPr>
            <a:xfrm>
              <a:off x="3540150" y="5319075"/>
              <a:ext cx="20025" cy="6425"/>
            </a:xfrm>
            <a:custGeom>
              <a:avLst/>
              <a:gdLst/>
              <a:ahLst/>
              <a:cxnLst/>
              <a:rect l="l" t="t" r="r" b="b"/>
              <a:pathLst>
                <a:path w="801" h="257" extrusionOk="0">
                  <a:moveTo>
                    <a:pt x="801" y="1"/>
                  </a:moveTo>
                  <a:lnTo>
                    <a:pt x="0" y="47"/>
                  </a:lnTo>
                  <a:cubicBezTo>
                    <a:pt x="201" y="187"/>
                    <a:pt x="453" y="257"/>
                    <a:pt x="697" y="257"/>
                  </a:cubicBezTo>
                  <a:cubicBezTo>
                    <a:pt x="732" y="257"/>
                    <a:pt x="766" y="255"/>
                    <a:pt x="801" y="252"/>
                  </a:cubicBezTo>
                  <a:lnTo>
                    <a:pt x="801" y="1"/>
                  </a:lnTo>
                  <a:close/>
                </a:path>
              </a:pathLst>
            </a:custGeom>
            <a:solidFill>
              <a:srgbClr val="B33A6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39" name="Google Shape;12339;p117"/>
            <p:cNvSpPr/>
            <p:nvPr/>
          </p:nvSpPr>
          <p:spPr>
            <a:xfrm>
              <a:off x="3583600" y="5333375"/>
              <a:ext cx="16025" cy="3450"/>
            </a:xfrm>
            <a:custGeom>
              <a:avLst/>
              <a:gdLst/>
              <a:ahLst/>
              <a:cxnLst/>
              <a:rect l="l" t="t" r="r" b="b"/>
              <a:pathLst>
                <a:path w="641" h="138" extrusionOk="0">
                  <a:moveTo>
                    <a:pt x="0" y="0"/>
                  </a:moveTo>
                  <a:cubicBezTo>
                    <a:pt x="80" y="92"/>
                    <a:pt x="200" y="138"/>
                    <a:pt x="320" y="138"/>
                  </a:cubicBezTo>
                  <a:cubicBezTo>
                    <a:pt x="441" y="138"/>
                    <a:pt x="561" y="92"/>
                    <a:pt x="641" y="0"/>
                  </a:cubicBezTo>
                  <a:close/>
                </a:path>
              </a:pathLst>
            </a:custGeom>
            <a:solidFill>
              <a:srgbClr val="B33A6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40" name="Google Shape;12340;p117"/>
            <p:cNvSpPr/>
            <p:nvPr/>
          </p:nvSpPr>
          <p:spPr>
            <a:xfrm>
              <a:off x="3634475" y="5338450"/>
              <a:ext cx="13175" cy="5575"/>
            </a:xfrm>
            <a:custGeom>
              <a:avLst/>
              <a:gdLst/>
              <a:ahLst/>
              <a:cxnLst/>
              <a:rect l="l" t="t" r="r" b="b"/>
              <a:pathLst>
                <a:path w="527" h="223" extrusionOk="0">
                  <a:moveTo>
                    <a:pt x="147" y="0"/>
                  </a:moveTo>
                  <a:cubicBezTo>
                    <a:pt x="97" y="0"/>
                    <a:pt x="47" y="9"/>
                    <a:pt x="0" y="26"/>
                  </a:cubicBezTo>
                  <a:cubicBezTo>
                    <a:pt x="91" y="154"/>
                    <a:pt x="240" y="223"/>
                    <a:pt x="401" y="223"/>
                  </a:cubicBezTo>
                  <a:cubicBezTo>
                    <a:pt x="442" y="223"/>
                    <a:pt x="484" y="218"/>
                    <a:pt x="526" y="209"/>
                  </a:cubicBezTo>
                  <a:cubicBezTo>
                    <a:pt x="441" y="73"/>
                    <a:pt x="293" y="0"/>
                    <a:pt x="147" y="0"/>
                  </a:cubicBezTo>
                  <a:close/>
                </a:path>
              </a:pathLst>
            </a:custGeom>
            <a:solidFill>
              <a:srgbClr val="B33A6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41" name="Google Shape;12341;p117"/>
            <p:cNvSpPr/>
            <p:nvPr/>
          </p:nvSpPr>
          <p:spPr>
            <a:xfrm>
              <a:off x="3238875" y="5156025"/>
              <a:ext cx="9175" cy="7600"/>
            </a:xfrm>
            <a:custGeom>
              <a:avLst/>
              <a:gdLst/>
              <a:ahLst/>
              <a:cxnLst/>
              <a:rect l="l" t="t" r="r" b="b"/>
              <a:pathLst>
                <a:path w="367" h="304" extrusionOk="0">
                  <a:moveTo>
                    <a:pt x="126" y="0"/>
                  </a:moveTo>
                  <a:cubicBezTo>
                    <a:pt x="107" y="0"/>
                    <a:pt x="88" y="2"/>
                    <a:pt x="69" y="6"/>
                  </a:cubicBezTo>
                  <a:lnTo>
                    <a:pt x="1" y="74"/>
                  </a:lnTo>
                  <a:cubicBezTo>
                    <a:pt x="46" y="212"/>
                    <a:pt x="161" y="280"/>
                    <a:pt x="298" y="303"/>
                  </a:cubicBezTo>
                  <a:cubicBezTo>
                    <a:pt x="321" y="257"/>
                    <a:pt x="344" y="212"/>
                    <a:pt x="367" y="143"/>
                  </a:cubicBezTo>
                  <a:cubicBezTo>
                    <a:pt x="309" y="48"/>
                    <a:pt x="221" y="0"/>
                    <a:pt x="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42" name="Google Shape;12342;p117"/>
            <p:cNvSpPr/>
            <p:nvPr/>
          </p:nvSpPr>
          <p:spPr>
            <a:xfrm>
              <a:off x="3246325" y="5161150"/>
              <a:ext cx="6875" cy="8175"/>
            </a:xfrm>
            <a:custGeom>
              <a:avLst/>
              <a:gdLst/>
              <a:ahLst/>
              <a:cxnLst/>
              <a:rect l="l" t="t" r="r" b="b"/>
              <a:pathLst>
                <a:path w="275" h="327" extrusionOk="0">
                  <a:moveTo>
                    <a:pt x="160" y="1"/>
                  </a:moveTo>
                  <a:cubicBezTo>
                    <a:pt x="120" y="1"/>
                    <a:pt x="80" y="18"/>
                    <a:pt x="46" y="52"/>
                  </a:cubicBezTo>
                  <a:lnTo>
                    <a:pt x="0" y="98"/>
                  </a:lnTo>
                  <a:cubicBezTo>
                    <a:pt x="46" y="212"/>
                    <a:pt x="137" y="304"/>
                    <a:pt x="274" y="327"/>
                  </a:cubicBezTo>
                  <a:lnTo>
                    <a:pt x="274" y="52"/>
                  </a:lnTo>
                  <a:cubicBezTo>
                    <a:pt x="240" y="18"/>
                    <a:pt x="200" y="1"/>
                    <a:pt x="1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43" name="Google Shape;12343;p117"/>
            <p:cNvSpPr/>
            <p:nvPr/>
          </p:nvSpPr>
          <p:spPr>
            <a:xfrm>
              <a:off x="3022800" y="4372400"/>
              <a:ext cx="4600" cy="6900"/>
            </a:xfrm>
            <a:custGeom>
              <a:avLst/>
              <a:gdLst/>
              <a:ahLst/>
              <a:cxnLst/>
              <a:rect l="l" t="t" r="r" b="b"/>
              <a:pathLst>
                <a:path w="184" h="276" extrusionOk="0">
                  <a:moveTo>
                    <a:pt x="183" y="1"/>
                  </a:moveTo>
                  <a:cubicBezTo>
                    <a:pt x="114" y="92"/>
                    <a:pt x="69" y="184"/>
                    <a:pt x="0" y="275"/>
                  </a:cubicBezTo>
                  <a:cubicBezTo>
                    <a:pt x="69" y="184"/>
                    <a:pt x="114" y="92"/>
                    <a:pt x="183" y="1"/>
                  </a:cubicBezTo>
                  <a:close/>
                </a:path>
              </a:pathLst>
            </a:custGeom>
            <a:solidFill>
              <a:srgbClr val="EEA7B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44" name="Google Shape;12344;p117"/>
            <p:cNvSpPr/>
            <p:nvPr/>
          </p:nvSpPr>
          <p:spPr>
            <a:xfrm>
              <a:off x="4136975" y="5237900"/>
              <a:ext cx="6300" cy="4600"/>
            </a:xfrm>
            <a:custGeom>
              <a:avLst/>
              <a:gdLst/>
              <a:ahLst/>
              <a:cxnLst/>
              <a:rect l="l" t="t" r="r" b="b"/>
              <a:pathLst>
                <a:path w="252" h="184" extrusionOk="0">
                  <a:moveTo>
                    <a:pt x="252" y="1"/>
                  </a:moveTo>
                  <a:lnTo>
                    <a:pt x="0" y="184"/>
                  </a:lnTo>
                  <a:cubicBezTo>
                    <a:pt x="115" y="184"/>
                    <a:pt x="206" y="115"/>
                    <a:pt x="2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45" name="Google Shape;12345;p117"/>
            <p:cNvSpPr/>
            <p:nvPr/>
          </p:nvSpPr>
          <p:spPr>
            <a:xfrm>
              <a:off x="3414375" y="5269350"/>
              <a:ext cx="8025" cy="5750"/>
            </a:xfrm>
            <a:custGeom>
              <a:avLst/>
              <a:gdLst/>
              <a:ahLst/>
              <a:cxnLst/>
              <a:rect l="l" t="t" r="r" b="b"/>
              <a:pathLst>
                <a:path w="321" h="230" extrusionOk="0">
                  <a:moveTo>
                    <a:pt x="321" y="0"/>
                  </a:moveTo>
                  <a:lnTo>
                    <a:pt x="1" y="23"/>
                  </a:lnTo>
                  <a:cubicBezTo>
                    <a:pt x="47" y="160"/>
                    <a:pt x="184" y="229"/>
                    <a:pt x="321" y="229"/>
                  </a:cubicBezTo>
                  <a:lnTo>
                    <a:pt x="321"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46" name="Google Shape;12346;p117"/>
            <p:cNvSpPr/>
            <p:nvPr/>
          </p:nvSpPr>
          <p:spPr>
            <a:xfrm>
              <a:off x="3564725" y="5326975"/>
              <a:ext cx="7450" cy="4250"/>
            </a:xfrm>
            <a:custGeom>
              <a:avLst/>
              <a:gdLst/>
              <a:ahLst/>
              <a:cxnLst/>
              <a:rect l="l" t="t" r="r" b="b"/>
              <a:pathLst>
                <a:path w="298" h="170" extrusionOk="0">
                  <a:moveTo>
                    <a:pt x="46" y="1"/>
                  </a:moveTo>
                  <a:cubicBezTo>
                    <a:pt x="31" y="1"/>
                    <a:pt x="15" y="2"/>
                    <a:pt x="1" y="5"/>
                  </a:cubicBezTo>
                  <a:cubicBezTo>
                    <a:pt x="41" y="105"/>
                    <a:pt x="150" y="169"/>
                    <a:pt x="253" y="169"/>
                  </a:cubicBezTo>
                  <a:cubicBezTo>
                    <a:pt x="268" y="169"/>
                    <a:pt x="283" y="168"/>
                    <a:pt x="298" y="165"/>
                  </a:cubicBezTo>
                  <a:cubicBezTo>
                    <a:pt x="258" y="65"/>
                    <a:pt x="149" y="1"/>
                    <a:pt x="46" y="1"/>
                  </a:cubicBezTo>
                  <a:close/>
                </a:path>
              </a:pathLst>
            </a:custGeom>
            <a:solidFill>
              <a:srgbClr val="B33A6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47" name="Google Shape;12347;p117"/>
            <p:cNvSpPr/>
            <p:nvPr/>
          </p:nvSpPr>
          <p:spPr>
            <a:xfrm>
              <a:off x="3609325" y="5332375"/>
              <a:ext cx="6875" cy="3300"/>
            </a:xfrm>
            <a:custGeom>
              <a:avLst/>
              <a:gdLst/>
              <a:ahLst/>
              <a:cxnLst/>
              <a:rect l="l" t="t" r="r" b="b"/>
              <a:pathLst>
                <a:path w="275" h="132" extrusionOk="0">
                  <a:moveTo>
                    <a:pt x="78" y="0"/>
                  </a:moveTo>
                  <a:cubicBezTo>
                    <a:pt x="51" y="0"/>
                    <a:pt x="24" y="6"/>
                    <a:pt x="0" y="18"/>
                  </a:cubicBezTo>
                  <a:lnTo>
                    <a:pt x="275" y="132"/>
                  </a:lnTo>
                  <a:cubicBezTo>
                    <a:pt x="241" y="47"/>
                    <a:pt x="157" y="0"/>
                    <a:pt x="78" y="0"/>
                  </a:cubicBezTo>
                  <a:close/>
                </a:path>
              </a:pathLst>
            </a:custGeom>
            <a:solidFill>
              <a:srgbClr val="B33A6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48" name="Google Shape;12348;p117"/>
            <p:cNvSpPr/>
            <p:nvPr/>
          </p:nvSpPr>
          <p:spPr>
            <a:xfrm>
              <a:off x="3103400" y="4981225"/>
              <a:ext cx="5175" cy="5175"/>
            </a:xfrm>
            <a:custGeom>
              <a:avLst/>
              <a:gdLst/>
              <a:ahLst/>
              <a:cxnLst/>
              <a:rect l="l" t="t" r="r" b="b"/>
              <a:pathLst>
                <a:path w="207" h="207" extrusionOk="0">
                  <a:moveTo>
                    <a:pt x="0" y="1"/>
                  </a:moveTo>
                  <a:cubicBezTo>
                    <a:pt x="0" y="138"/>
                    <a:pt x="69" y="206"/>
                    <a:pt x="206" y="206"/>
                  </a:cubicBez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49" name="Google Shape;12349;p117"/>
            <p:cNvSpPr/>
            <p:nvPr/>
          </p:nvSpPr>
          <p:spPr>
            <a:xfrm>
              <a:off x="3116550" y="5000100"/>
              <a:ext cx="5175" cy="8600"/>
            </a:xfrm>
            <a:custGeom>
              <a:avLst/>
              <a:gdLst/>
              <a:ahLst/>
              <a:cxnLst/>
              <a:rect l="l" t="t" r="r" b="b"/>
              <a:pathLst>
                <a:path w="207" h="344" extrusionOk="0">
                  <a:moveTo>
                    <a:pt x="0" y="0"/>
                  </a:moveTo>
                  <a:lnTo>
                    <a:pt x="23" y="252"/>
                  </a:lnTo>
                  <a:lnTo>
                    <a:pt x="115" y="343"/>
                  </a:lnTo>
                  <a:lnTo>
                    <a:pt x="206" y="252"/>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50" name="Google Shape;12350;p117"/>
            <p:cNvSpPr/>
            <p:nvPr/>
          </p:nvSpPr>
          <p:spPr>
            <a:xfrm>
              <a:off x="3116550" y="5005800"/>
              <a:ext cx="5175" cy="6325"/>
            </a:xfrm>
            <a:custGeom>
              <a:avLst/>
              <a:gdLst/>
              <a:ahLst/>
              <a:cxnLst/>
              <a:rect l="l" t="t" r="r" b="b"/>
              <a:pathLst>
                <a:path w="207" h="253" extrusionOk="0">
                  <a:moveTo>
                    <a:pt x="23" y="1"/>
                  </a:moveTo>
                  <a:cubicBezTo>
                    <a:pt x="0" y="115"/>
                    <a:pt x="69" y="230"/>
                    <a:pt x="160" y="252"/>
                  </a:cubicBezTo>
                  <a:cubicBezTo>
                    <a:pt x="183" y="184"/>
                    <a:pt x="206" y="92"/>
                    <a:pt x="2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51" name="Google Shape;12351;p117"/>
            <p:cNvSpPr/>
            <p:nvPr/>
          </p:nvSpPr>
          <p:spPr>
            <a:xfrm>
              <a:off x="4350550" y="4197275"/>
              <a:ext cx="128875" cy="333000"/>
            </a:xfrm>
            <a:custGeom>
              <a:avLst/>
              <a:gdLst/>
              <a:ahLst/>
              <a:cxnLst/>
              <a:rect l="l" t="t" r="r" b="b"/>
              <a:pathLst>
                <a:path w="5155" h="13320" extrusionOk="0">
                  <a:moveTo>
                    <a:pt x="358" y="0"/>
                  </a:moveTo>
                  <a:cubicBezTo>
                    <a:pt x="1" y="0"/>
                    <a:pt x="72" y="329"/>
                    <a:pt x="9" y="580"/>
                  </a:cubicBezTo>
                  <a:cubicBezTo>
                    <a:pt x="32" y="694"/>
                    <a:pt x="55" y="809"/>
                    <a:pt x="78" y="923"/>
                  </a:cubicBezTo>
                  <a:cubicBezTo>
                    <a:pt x="124" y="1037"/>
                    <a:pt x="147" y="1152"/>
                    <a:pt x="169" y="1243"/>
                  </a:cubicBezTo>
                  <a:cubicBezTo>
                    <a:pt x="215" y="1495"/>
                    <a:pt x="284" y="1701"/>
                    <a:pt x="421" y="1906"/>
                  </a:cubicBezTo>
                  <a:cubicBezTo>
                    <a:pt x="947" y="2432"/>
                    <a:pt x="1358" y="3073"/>
                    <a:pt x="1610" y="3781"/>
                  </a:cubicBezTo>
                  <a:cubicBezTo>
                    <a:pt x="2776" y="6800"/>
                    <a:pt x="3874" y="9818"/>
                    <a:pt x="4285" y="13042"/>
                  </a:cubicBezTo>
                  <a:cubicBezTo>
                    <a:pt x="4369" y="13210"/>
                    <a:pt x="4472" y="13320"/>
                    <a:pt x="4664" y="13320"/>
                  </a:cubicBezTo>
                  <a:cubicBezTo>
                    <a:pt x="4682" y="13320"/>
                    <a:pt x="4700" y="13319"/>
                    <a:pt x="4720" y="13317"/>
                  </a:cubicBezTo>
                  <a:cubicBezTo>
                    <a:pt x="4926" y="13042"/>
                    <a:pt x="4949" y="12699"/>
                    <a:pt x="4811" y="12402"/>
                  </a:cubicBezTo>
                  <a:cubicBezTo>
                    <a:pt x="4651" y="12105"/>
                    <a:pt x="4788" y="11853"/>
                    <a:pt x="5154" y="11808"/>
                  </a:cubicBezTo>
                  <a:cubicBezTo>
                    <a:pt x="4834" y="10390"/>
                    <a:pt x="4491" y="8995"/>
                    <a:pt x="4057" y="7600"/>
                  </a:cubicBezTo>
                  <a:cubicBezTo>
                    <a:pt x="3942" y="7074"/>
                    <a:pt x="3759" y="6571"/>
                    <a:pt x="3485" y="6114"/>
                  </a:cubicBezTo>
                  <a:cubicBezTo>
                    <a:pt x="3211" y="5657"/>
                    <a:pt x="3028" y="5153"/>
                    <a:pt x="2913" y="4650"/>
                  </a:cubicBezTo>
                  <a:cubicBezTo>
                    <a:pt x="2479" y="3027"/>
                    <a:pt x="1862" y="1495"/>
                    <a:pt x="695" y="260"/>
                  </a:cubicBezTo>
                  <a:cubicBezTo>
                    <a:pt x="627" y="169"/>
                    <a:pt x="558" y="100"/>
                    <a:pt x="467" y="8"/>
                  </a:cubicBezTo>
                  <a:cubicBezTo>
                    <a:pt x="427" y="3"/>
                    <a:pt x="391" y="0"/>
                    <a:pt x="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52" name="Google Shape;12352;p117"/>
            <p:cNvSpPr/>
            <p:nvPr/>
          </p:nvSpPr>
          <p:spPr>
            <a:xfrm>
              <a:off x="4147250" y="4003675"/>
              <a:ext cx="214975" cy="214400"/>
            </a:xfrm>
            <a:custGeom>
              <a:avLst/>
              <a:gdLst/>
              <a:ahLst/>
              <a:cxnLst/>
              <a:rect l="l" t="t" r="r" b="b"/>
              <a:pathLst>
                <a:path w="8599" h="8576" extrusionOk="0">
                  <a:moveTo>
                    <a:pt x="870" y="1"/>
                  </a:moveTo>
                  <a:lnTo>
                    <a:pt x="870" y="1"/>
                  </a:lnTo>
                  <a:cubicBezTo>
                    <a:pt x="1" y="389"/>
                    <a:pt x="710" y="732"/>
                    <a:pt x="893" y="1098"/>
                  </a:cubicBezTo>
                  <a:cubicBezTo>
                    <a:pt x="2150" y="1830"/>
                    <a:pt x="3111" y="2905"/>
                    <a:pt x="4163" y="3911"/>
                  </a:cubicBezTo>
                  <a:cubicBezTo>
                    <a:pt x="4780" y="4780"/>
                    <a:pt x="5878" y="5214"/>
                    <a:pt x="6335" y="6243"/>
                  </a:cubicBezTo>
                  <a:cubicBezTo>
                    <a:pt x="6403" y="6312"/>
                    <a:pt x="6472" y="6403"/>
                    <a:pt x="6564" y="6472"/>
                  </a:cubicBezTo>
                  <a:cubicBezTo>
                    <a:pt x="6632" y="6563"/>
                    <a:pt x="6701" y="6632"/>
                    <a:pt x="6769" y="6701"/>
                  </a:cubicBezTo>
                  <a:cubicBezTo>
                    <a:pt x="6907" y="6838"/>
                    <a:pt x="7021" y="6975"/>
                    <a:pt x="7112" y="7135"/>
                  </a:cubicBezTo>
                  <a:cubicBezTo>
                    <a:pt x="7158" y="7227"/>
                    <a:pt x="7204" y="7318"/>
                    <a:pt x="7272" y="7387"/>
                  </a:cubicBezTo>
                  <a:cubicBezTo>
                    <a:pt x="7341" y="7501"/>
                    <a:pt x="7410" y="7638"/>
                    <a:pt x="7478" y="7752"/>
                  </a:cubicBezTo>
                  <a:cubicBezTo>
                    <a:pt x="7524" y="7821"/>
                    <a:pt x="7593" y="7913"/>
                    <a:pt x="7638" y="7981"/>
                  </a:cubicBezTo>
                  <a:cubicBezTo>
                    <a:pt x="7775" y="8118"/>
                    <a:pt x="7867" y="8301"/>
                    <a:pt x="7981" y="8461"/>
                  </a:cubicBezTo>
                  <a:cubicBezTo>
                    <a:pt x="8027" y="8530"/>
                    <a:pt x="8118" y="8576"/>
                    <a:pt x="8233" y="8576"/>
                  </a:cubicBezTo>
                  <a:lnTo>
                    <a:pt x="8347" y="8507"/>
                  </a:lnTo>
                  <a:cubicBezTo>
                    <a:pt x="8370" y="8233"/>
                    <a:pt x="8324" y="7935"/>
                    <a:pt x="8599" y="7752"/>
                  </a:cubicBezTo>
                  <a:cubicBezTo>
                    <a:pt x="8004" y="6769"/>
                    <a:pt x="7295" y="5855"/>
                    <a:pt x="6541" y="4986"/>
                  </a:cubicBezTo>
                  <a:cubicBezTo>
                    <a:pt x="5786" y="4094"/>
                    <a:pt x="4940" y="3293"/>
                    <a:pt x="4025" y="2607"/>
                  </a:cubicBezTo>
                  <a:cubicBezTo>
                    <a:pt x="3751" y="2402"/>
                    <a:pt x="3522" y="2173"/>
                    <a:pt x="3294" y="1921"/>
                  </a:cubicBezTo>
                  <a:cubicBezTo>
                    <a:pt x="2539" y="1213"/>
                    <a:pt x="1807" y="481"/>
                    <a:pt x="870" y="1"/>
                  </a:cubicBezTo>
                  <a:close/>
                </a:path>
              </a:pathLst>
            </a:custGeom>
            <a:solidFill>
              <a:srgbClr val="B83A6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53" name="Google Shape;12353;p117"/>
            <p:cNvSpPr/>
            <p:nvPr/>
          </p:nvSpPr>
          <p:spPr>
            <a:xfrm>
              <a:off x="4096375" y="3965950"/>
              <a:ext cx="78350" cy="66325"/>
            </a:xfrm>
            <a:custGeom>
              <a:avLst/>
              <a:gdLst/>
              <a:ahLst/>
              <a:cxnLst/>
              <a:rect l="l" t="t" r="r" b="b"/>
              <a:pathLst>
                <a:path w="3134" h="2653" extrusionOk="0">
                  <a:moveTo>
                    <a:pt x="618" y="0"/>
                  </a:moveTo>
                  <a:cubicBezTo>
                    <a:pt x="1" y="343"/>
                    <a:pt x="252" y="1075"/>
                    <a:pt x="1" y="1555"/>
                  </a:cubicBezTo>
                  <a:cubicBezTo>
                    <a:pt x="115" y="2081"/>
                    <a:pt x="527" y="2264"/>
                    <a:pt x="1007" y="2379"/>
                  </a:cubicBezTo>
                  <a:cubicBezTo>
                    <a:pt x="1327" y="2379"/>
                    <a:pt x="1670" y="2424"/>
                    <a:pt x="1990" y="2516"/>
                  </a:cubicBezTo>
                  <a:cubicBezTo>
                    <a:pt x="2218" y="2544"/>
                    <a:pt x="2455" y="2653"/>
                    <a:pt x="2696" y="2653"/>
                  </a:cubicBezTo>
                  <a:cubicBezTo>
                    <a:pt x="2841" y="2653"/>
                    <a:pt x="2987" y="2613"/>
                    <a:pt x="3133" y="2493"/>
                  </a:cubicBezTo>
                  <a:cubicBezTo>
                    <a:pt x="3019" y="2333"/>
                    <a:pt x="2882" y="2173"/>
                    <a:pt x="2768" y="1990"/>
                  </a:cubicBezTo>
                  <a:cubicBezTo>
                    <a:pt x="2630" y="1830"/>
                    <a:pt x="2676" y="1578"/>
                    <a:pt x="2882" y="1487"/>
                  </a:cubicBezTo>
                  <a:cubicBezTo>
                    <a:pt x="2219" y="869"/>
                    <a:pt x="1464" y="366"/>
                    <a:pt x="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54" name="Google Shape;12354;p117"/>
            <p:cNvSpPr/>
            <p:nvPr/>
          </p:nvSpPr>
          <p:spPr>
            <a:xfrm>
              <a:off x="4040925" y="3939650"/>
              <a:ext cx="70350" cy="63475"/>
            </a:xfrm>
            <a:custGeom>
              <a:avLst/>
              <a:gdLst/>
              <a:ahLst/>
              <a:cxnLst/>
              <a:rect l="l" t="t" r="r" b="b"/>
              <a:pathLst>
                <a:path w="2814" h="2539" extrusionOk="0">
                  <a:moveTo>
                    <a:pt x="1098" y="1"/>
                  </a:moveTo>
                  <a:cubicBezTo>
                    <a:pt x="481" y="206"/>
                    <a:pt x="801" y="481"/>
                    <a:pt x="1075" y="732"/>
                  </a:cubicBezTo>
                  <a:cubicBezTo>
                    <a:pt x="1056" y="735"/>
                    <a:pt x="1037" y="736"/>
                    <a:pt x="1017" y="736"/>
                  </a:cubicBezTo>
                  <a:cubicBezTo>
                    <a:pt x="831" y="736"/>
                    <a:pt x="614" y="642"/>
                    <a:pt x="423" y="642"/>
                  </a:cubicBezTo>
                  <a:cubicBezTo>
                    <a:pt x="242" y="642"/>
                    <a:pt x="85" y="726"/>
                    <a:pt x="1" y="1052"/>
                  </a:cubicBezTo>
                  <a:cubicBezTo>
                    <a:pt x="618" y="1830"/>
                    <a:pt x="1281" y="2470"/>
                    <a:pt x="2333" y="2539"/>
                  </a:cubicBezTo>
                  <a:cubicBezTo>
                    <a:pt x="2630" y="2242"/>
                    <a:pt x="2767" y="1807"/>
                    <a:pt x="2722" y="1373"/>
                  </a:cubicBezTo>
                  <a:cubicBezTo>
                    <a:pt x="2676" y="1258"/>
                    <a:pt x="2722" y="1121"/>
                    <a:pt x="2813" y="1052"/>
                  </a:cubicBezTo>
                  <a:cubicBezTo>
                    <a:pt x="2333" y="595"/>
                    <a:pt x="1738" y="229"/>
                    <a:pt x="1098" y="1"/>
                  </a:cubicBezTo>
                  <a:close/>
                </a:path>
              </a:pathLst>
            </a:custGeom>
            <a:solidFill>
              <a:srgbClr val="DD789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55" name="Google Shape;12355;p117"/>
            <p:cNvSpPr/>
            <p:nvPr/>
          </p:nvSpPr>
          <p:spPr>
            <a:xfrm>
              <a:off x="3891150" y="3869025"/>
              <a:ext cx="132650" cy="57325"/>
            </a:xfrm>
            <a:custGeom>
              <a:avLst/>
              <a:gdLst/>
              <a:ahLst/>
              <a:cxnLst/>
              <a:rect l="l" t="t" r="r" b="b"/>
              <a:pathLst>
                <a:path w="5306" h="2293" extrusionOk="0">
                  <a:moveTo>
                    <a:pt x="294" y="0"/>
                  </a:moveTo>
                  <a:cubicBezTo>
                    <a:pt x="211" y="0"/>
                    <a:pt x="127" y="19"/>
                    <a:pt x="46" y="59"/>
                  </a:cubicBezTo>
                  <a:cubicBezTo>
                    <a:pt x="1" y="150"/>
                    <a:pt x="1" y="287"/>
                    <a:pt x="46" y="402"/>
                  </a:cubicBezTo>
                  <a:cubicBezTo>
                    <a:pt x="366" y="790"/>
                    <a:pt x="824" y="859"/>
                    <a:pt x="1235" y="1042"/>
                  </a:cubicBezTo>
                  <a:cubicBezTo>
                    <a:pt x="2333" y="1522"/>
                    <a:pt x="3522" y="1728"/>
                    <a:pt x="4597" y="2277"/>
                  </a:cubicBezTo>
                  <a:cubicBezTo>
                    <a:pt x="4707" y="2277"/>
                    <a:pt x="4822" y="2293"/>
                    <a:pt x="4927" y="2293"/>
                  </a:cubicBezTo>
                  <a:cubicBezTo>
                    <a:pt x="5127" y="2293"/>
                    <a:pt x="5291" y="2234"/>
                    <a:pt x="5306" y="1888"/>
                  </a:cubicBezTo>
                  <a:cubicBezTo>
                    <a:pt x="3796" y="1111"/>
                    <a:pt x="2219" y="493"/>
                    <a:pt x="595" y="82"/>
                  </a:cubicBezTo>
                  <a:cubicBezTo>
                    <a:pt x="505" y="30"/>
                    <a:pt x="401" y="0"/>
                    <a:pt x="294" y="0"/>
                  </a:cubicBezTo>
                  <a:close/>
                </a:path>
              </a:pathLst>
            </a:custGeom>
            <a:solidFill>
              <a:srgbClr val="E590A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56" name="Google Shape;12356;p117"/>
            <p:cNvSpPr/>
            <p:nvPr/>
          </p:nvSpPr>
          <p:spPr>
            <a:xfrm>
              <a:off x="3773400" y="3853275"/>
              <a:ext cx="121775" cy="35725"/>
            </a:xfrm>
            <a:custGeom>
              <a:avLst/>
              <a:gdLst/>
              <a:ahLst/>
              <a:cxnLst/>
              <a:rect l="l" t="t" r="r" b="b"/>
              <a:pathLst>
                <a:path w="4871" h="1429" extrusionOk="0">
                  <a:moveTo>
                    <a:pt x="866" y="1"/>
                  </a:moveTo>
                  <a:cubicBezTo>
                    <a:pt x="577" y="1"/>
                    <a:pt x="289" y="9"/>
                    <a:pt x="0" y="26"/>
                  </a:cubicBezTo>
                  <a:lnTo>
                    <a:pt x="0" y="231"/>
                  </a:lnTo>
                  <a:cubicBezTo>
                    <a:pt x="0" y="346"/>
                    <a:pt x="23" y="437"/>
                    <a:pt x="46" y="529"/>
                  </a:cubicBezTo>
                  <a:lnTo>
                    <a:pt x="114" y="666"/>
                  </a:lnTo>
                  <a:cubicBezTo>
                    <a:pt x="160" y="757"/>
                    <a:pt x="206" y="872"/>
                    <a:pt x="252" y="963"/>
                  </a:cubicBezTo>
                  <a:cubicBezTo>
                    <a:pt x="274" y="1055"/>
                    <a:pt x="343" y="1146"/>
                    <a:pt x="389" y="1238"/>
                  </a:cubicBezTo>
                  <a:cubicBezTo>
                    <a:pt x="480" y="1329"/>
                    <a:pt x="572" y="1375"/>
                    <a:pt x="686" y="1420"/>
                  </a:cubicBezTo>
                  <a:cubicBezTo>
                    <a:pt x="724" y="1426"/>
                    <a:pt x="763" y="1429"/>
                    <a:pt x="803" y="1429"/>
                  </a:cubicBezTo>
                  <a:cubicBezTo>
                    <a:pt x="931" y="1429"/>
                    <a:pt x="1067" y="1399"/>
                    <a:pt x="1189" y="1329"/>
                  </a:cubicBezTo>
                  <a:cubicBezTo>
                    <a:pt x="1514" y="895"/>
                    <a:pt x="1920" y="807"/>
                    <a:pt x="2344" y="807"/>
                  </a:cubicBezTo>
                  <a:cubicBezTo>
                    <a:pt x="2635" y="807"/>
                    <a:pt x="2935" y="849"/>
                    <a:pt x="3224" y="849"/>
                  </a:cubicBezTo>
                  <a:cubicBezTo>
                    <a:pt x="3534" y="862"/>
                    <a:pt x="3844" y="979"/>
                    <a:pt x="4145" y="979"/>
                  </a:cubicBezTo>
                  <a:cubicBezTo>
                    <a:pt x="4354" y="979"/>
                    <a:pt x="4559" y="922"/>
                    <a:pt x="4756" y="734"/>
                  </a:cubicBezTo>
                  <a:cubicBezTo>
                    <a:pt x="4779" y="734"/>
                    <a:pt x="4825" y="712"/>
                    <a:pt x="4848" y="666"/>
                  </a:cubicBezTo>
                  <a:cubicBezTo>
                    <a:pt x="4871" y="620"/>
                    <a:pt x="4848" y="574"/>
                    <a:pt x="4756" y="529"/>
                  </a:cubicBezTo>
                  <a:cubicBezTo>
                    <a:pt x="3482" y="173"/>
                    <a:pt x="2177" y="1"/>
                    <a:pt x="866" y="1"/>
                  </a:cubicBezTo>
                  <a:close/>
                </a:path>
              </a:pathLst>
            </a:custGeom>
            <a:solidFill>
              <a:srgbClr val="E28AA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57" name="Google Shape;12357;p117"/>
            <p:cNvSpPr/>
            <p:nvPr/>
          </p:nvSpPr>
          <p:spPr>
            <a:xfrm>
              <a:off x="3992325" y="3916225"/>
              <a:ext cx="78325" cy="52325"/>
            </a:xfrm>
            <a:custGeom>
              <a:avLst/>
              <a:gdLst/>
              <a:ahLst/>
              <a:cxnLst/>
              <a:rect l="l" t="t" r="r" b="b"/>
              <a:pathLst>
                <a:path w="3133" h="2093" extrusionOk="0">
                  <a:moveTo>
                    <a:pt x="1236" y="0"/>
                  </a:moveTo>
                  <a:cubicBezTo>
                    <a:pt x="1125" y="206"/>
                    <a:pt x="948" y="225"/>
                    <a:pt x="765" y="225"/>
                  </a:cubicBezTo>
                  <a:cubicBezTo>
                    <a:pt x="724" y="225"/>
                    <a:pt x="683" y="224"/>
                    <a:pt x="641" y="224"/>
                  </a:cubicBezTo>
                  <a:cubicBezTo>
                    <a:pt x="603" y="224"/>
                    <a:pt x="564" y="225"/>
                    <a:pt x="527" y="229"/>
                  </a:cubicBezTo>
                  <a:lnTo>
                    <a:pt x="367" y="320"/>
                  </a:lnTo>
                  <a:cubicBezTo>
                    <a:pt x="1" y="892"/>
                    <a:pt x="435" y="846"/>
                    <a:pt x="801" y="892"/>
                  </a:cubicBezTo>
                  <a:cubicBezTo>
                    <a:pt x="834" y="898"/>
                    <a:pt x="870" y="901"/>
                    <a:pt x="908" y="901"/>
                  </a:cubicBezTo>
                  <a:cubicBezTo>
                    <a:pt x="1041" y="901"/>
                    <a:pt x="1198" y="868"/>
                    <a:pt x="1334" y="868"/>
                  </a:cubicBezTo>
                  <a:cubicBezTo>
                    <a:pt x="1557" y="868"/>
                    <a:pt x="1724" y="956"/>
                    <a:pt x="1647" y="1418"/>
                  </a:cubicBezTo>
                  <a:cubicBezTo>
                    <a:pt x="1533" y="1532"/>
                    <a:pt x="1464" y="1692"/>
                    <a:pt x="1464" y="1875"/>
                  </a:cubicBezTo>
                  <a:cubicBezTo>
                    <a:pt x="1554" y="2016"/>
                    <a:pt x="1651" y="2092"/>
                    <a:pt x="1758" y="2092"/>
                  </a:cubicBezTo>
                  <a:cubicBezTo>
                    <a:pt x="1843" y="2092"/>
                    <a:pt x="1935" y="2045"/>
                    <a:pt x="2036" y="1944"/>
                  </a:cubicBezTo>
                  <a:cubicBezTo>
                    <a:pt x="2113" y="1845"/>
                    <a:pt x="2194" y="1815"/>
                    <a:pt x="2281" y="1815"/>
                  </a:cubicBezTo>
                  <a:cubicBezTo>
                    <a:pt x="2376" y="1815"/>
                    <a:pt x="2477" y="1851"/>
                    <a:pt x="2585" y="1875"/>
                  </a:cubicBezTo>
                  <a:cubicBezTo>
                    <a:pt x="2752" y="1917"/>
                    <a:pt x="2871" y="1942"/>
                    <a:pt x="2951" y="1942"/>
                  </a:cubicBezTo>
                  <a:cubicBezTo>
                    <a:pt x="3133" y="1942"/>
                    <a:pt x="3115" y="1813"/>
                    <a:pt x="3019" y="1464"/>
                  </a:cubicBezTo>
                  <a:cubicBezTo>
                    <a:pt x="2951" y="1281"/>
                    <a:pt x="2836" y="1098"/>
                    <a:pt x="3042" y="938"/>
                  </a:cubicBezTo>
                  <a:cubicBezTo>
                    <a:pt x="2493" y="549"/>
                    <a:pt x="1876" y="252"/>
                    <a:pt x="1236" y="0"/>
                  </a:cubicBezTo>
                  <a:close/>
                </a:path>
              </a:pathLst>
            </a:custGeom>
            <a:solidFill>
              <a:srgbClr val="ECA9B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58" name="Google Shape;12358;p117"/>
            <p:cNvSpPr/>
            <p:nvPr/>
          </p:nvSpPr>
          <p:spPr>
            <a:xfrm>
              <a:off x="3892300" y="3866125"/>
              <a:ext cx="13750" cy="5525"/>
            </a:xfrm>
            <a:custGeom>
              <a:avLst/>
              <a:gdLst/>
              <a:ahLst/>
              <a:cxnLst/>
              <a:rect l="l" t="t" r="r" b="b"/>
              <a:pathLst>
                <a:path w="550" h="221" extrusionOk="0">
                  <a:moveTo>
                    <a:pt x="126" y="1"/>
                  </a:moveTo>
                  <a:cubicBezTo>
                    <a:pt x="84" y="1"/>
                    <a:pt x="42" y="5"/>
                    <a:pt x="0" y="15"/>
                  </a:cubicBezTo>
                  <a:lnTo>
                    <a:pt x="0" y="220"/>
                  </a:lnTo>
                  <a:lnTo>
                    <a:pt x="549" y="198"/>
                  </a:lnTo>
                  <a:cubicBezTo>
                    <a:pt x="440" y="70"/>
                    <a:pt x="287" y="1"/>
                    <a:pt x="126" y="1"/>
                  </a:cubicBezTo>
                  <a:close/>
                </a:path>
              </a:pathLst>
            </a:custGeom>
            <a:solidFill>
              <a:srgbClr val="EDA6B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59" name="Google Shape;12359;p117"/>
            <p:cNvSpPr/>
            <p:nvPr/>
          </p:nvSpPr>
          <p:spPr>
            <a:xfrm>
              <a:off x="4362200" y="4197475"/>
              <a:ext cx="5750" cy="6300"/>
            </a:xfrm>
            <a:custGeom>
              <a:avLst/>
              <a:gdLst/>
              <a:ahLst/>
              <a:cxnLst/>
              <a:rect l="l" t="t" r="r" b="b"/>
              <a:pathLst>
                <a:path w="230" h="252" extrusionOk="0">
                  <a:moveTo>
                    <a:pt x="1" y="0"/>
                  </a:moveTo>
                  <a:lnTo>
                    <a:pt x="229" y="252"/>
                  </a:lnTo>
                  <a:cubicBezTo>
                    <a:pt x="229" y="138"/>
                    <a:pt x="138" y="23"/>
                    <a:pt x="1" y="0"/>
                  </a:cubicBezTo>
                  <a:close/>
                </a:path>
              </a:pathLst>
            </a:custGeom>
            <a:solidFill>
              <a:srgbClr val="B83A6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60" name="Google Shape;12360;p117"/>
            <p:cNvSpPr/>
            <p:nvPr/>
          </p:nvSpPr>
          <p:spPr>
            <a:xfrm>
              <a:off x="3302900" y="3903075"/>
              <a:ext cx="199550" cy="108625"/>
            </a:xfrm>
            <a:custGeom>
              <a:avLst/>
              <a:gdLst/>
              <a:ahLst/>
              <a:cxnLst/>
              <a:rect l="l" t="t" r="r" b="b"/>
              <a:pathLst>
                <a:path w="7982" h="4345" extrusionOk="0">
                  <a:moveTo>
                    <a:pt x="6541" y="0"/>
                  </a:moveTo>
                  <a:cubicBezTo>
                    <a:pt x="6289" y="526"/>
                    <a:pt x="5809" y="618"/>
                    <a:pt x="5306" y="755"/>
                  </a:cubicBezTo>
                  <a:cubicBezTo>
                    <a:pt x="4117" y="1029"/>
                    <a:pt x="2973" y="1601"/>
                    <a:pt x="2013" y="2378"/>
                  </a:cubicBezTo>
                  <a:cubicBezTo>
                    <a:pt x="1830" y="2607"/>
                    <a:pt x="1556" y="2721"/>
                    <a:pt x="1281" y="2767"/>
                  </a:cubicBezTo>
                  <a:cubicBezTo>
                    <a:pt x="915" y="3087"/>
                    <a:pt x="550" y="3384"/>
                    <a:pt x="207" y="3727"/>
                  </a:cubicBezTo>
                  <a:cubicBezTo>
                    <a:pt x="1" y="3933"/>
                    <a:pt x="92" y="4093"/>
                    <a:pt x="527" y="4253"/>
                  </a:cubicBezTo>
                  <a:cubicBezTo>
                    <a:pt x="572" y="4314"/>
                    <a:pt x="649" y="4345"/>
                    <a:pt x="722" y="4345"/>
                  </a:cubicBezTo>
                  <a:cubicBezTo>
                    <a:pt x="758" y="4345"/>
                    <a:pt x="794" y="4337"/>
                    <a:pt x="824" y="4322"/>
                  </a:cubicBezTo>
                  <a:cubicBezTo>
                    <a:pt x="984" y="4253"/>
                    <a:pt x="1121" y="4162"/>
                    <a:pt x="1258" y="4070"/>
                  </a:cubicBezTo>
                  <a:cubicBezTo>
                    <a:pt x="2265" y="3407"/>
                    <a:pt x="3431" y="3041"/>
                    <a:pt x="4437" y="2401"/>
                  </a:cubicBezTo>
                  <a:cubicBezTo>
                    <a:pt x="5535" y="1669"/>
                    <a:pt x="6952" y="1464"/>
                    <a:pt x="7958" y="526"/>
                  </a:cubicBezTo>
                  <a:cubicBezTo>
                    <a:pt x="7981" y="320"/>
                    <a:pt x="7913" y="137"/>
                    <a:pt x="7775" y="0"/>
                  </a:cubicBezTo>
                  <a:close/>
                </a:path>
              </a:pathLst>
            </a:custGeom>
            <a:solidFill>
              <a:srgbClr val="F0ABB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61" name="Google Shape;12361;p117"/>
            <p:cNvSpPr/>
            <p:nvPr/>
          </p:nvSpPr>
          <p:spPr>
            <a:xfrm>
              <a:off x="3164175" y="4048800"/>
              <a:ext cx="114750" cy="117550"/>
            </a:xfrm>
            <a:custGeom>
              <a:avLst/>
              <a:gdLst/>
              <a:ahLst/>
              <a:cxnLst/>
              <a:rect l="l" t="t" r="r" b="b"/>
              <a:pathLst>
                <a:path w="4590" h="4702" extrusionOk="0">
                  <a:moveTo>
                    <a:pt x="4280" y="1"/>
                  </a:moveTo>
                  <a:cubicBezTo>
                    <a:pt x="4217" y="1"/>
                    <a:pt x="4152" y="28"/>
                    <a:pt x="4086" y="94"/>
                  </a:cubicBezTo>
                  <a:cubicBezTo>
                    <a:pt x="3515" y="665"/>
                    <a:pt x="2737" y="1031"/>
                    <a:pt x="2303" y="1763"/>
                  </a:cubicBezTo>
                  <a:cubicBezTo>
                    <a:pt x="2074" y="2174"/>
                    <a:pt x="1731" y="2495"/>
                    <a:pt x="1319" y="2700"/>
                  </a:cubicBezTo>
                  <a:cubicBezTo>
                    <a:pt x="1182" y="2700"/>
                    <a:pt x="1091" y="2815"/>
                    <a:pt x="1068" y="2952"/>
                  </a:cubicBezTo>
                  <a:cubicBezTo>
                    <a:pt x="1068" y="3203"/>
                    <a:pt x="954" y="3432"/>
                    <a:pt x="725" y="3569"/>
                  </a:cubicBezTo>
                  <a:cubicBezTo>
                    <a:pt x="405" y="3775"/>
                    <a:pt x="176" y="4072"/>
                    <a:pt x="39" y="4438"/>
                  </a:cubicBezTo>
                  <a:cubicBezTo>
                    <a:pt x="1" y="4609"/>
                    <a:pt x="42" y="4701"/>
                    <a:pt x="188" y="4701"/>
                  </a:cubicBezTo>
                  <a:cubicBezTo>
                    <a:pt x="218" y="4701"/>
                    <a:pt x="252" y="4698"/>
                    <a:pt x="290" y="4690"/>
                  </a:cubicBezTo>
                  <a:cubicBezTo>
                    <a:pt x="1571" y="3203"/>
                    <a:pt x="2760" y="1649"/>
                    <a:pt x="4384" y="505"/>
                  </a:cubicBezTo>
                  <a:cubicBezTo>
                    <a:pt x="4452" y="414"/>
                    <a:pt x="4521" y="322"/>
                    <a:pt x="4589" y="208"/>
                  </a:cubicBezTo>
                  <a:cubicBezTo>
                    <a:pt x="4501" y="90"/>
                    <a:pt x="4394" y="1"/>
                    <a:pt x="4280" y="1"/>
                  </a:cubicBezTo>
                  <a:close/>
                </a:path>
              </a:pathLst>
            </a:custGeom>
            <a:solidFill>
              <a:srgbClr val="E385A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62" name="Google Shape;12362;p117"/>
            <p:cNvSpPr/>
            <p:nvPr/>
          </p:nvSpPr>
          <p:spPr>
            <a:xfrm>
              <a:off x="3286900" y="4009975"/>
              <a:ext cx="37750" cy="32025"/>
            </a:xfrm>
            <a:custGeom>
              <a:avLst/>
              <a:gdLst/>
              <a:ahLst/>
              <a:cxnLst/>
              <a:rect l="l" t="t" r="r" b="b"/>
              <a:pathLst>
                <a:path w="1510" h="1281" extrusionOk="0">
                  <a:moveTo>
                    <a:pt x="1167" y="0"/>
                  </a:moveTo>
                  <a:cubicBezTo>
                    <a:pt x="984" y="458"/>
                    <a:pt x="435" y="503"/>
                    <a:pt x="161" y="869"/>
                  </a:cubicBezTo>
                  <a:cubicBezTo>
                    <a:pt x="46" y="1029"/>
                    <a:pt x="1" y="1144"/>
                    <a:pt x="183" y="1281"/>
                  </a:cubicBezTo>
                  <a:cubicBezTo>
                    <a:pt x="687" y="1075"/>
                    <a:pt x="1121" y="732"/>
                    <a:pt x="1441" y="297"/>
                  </a:cubicBezTo>
                  <a:cubicBezTo>
                    <a:pt x="1464" y="297"/>
                    <a:pt x="1487" y="275"/>
                    <a:pt x="1487" y="183"/>
                  </a:cubicBezTo>
                  <a:cubicBezTo>
                    <a:pt x="1510" y="115"/>
                    <a:pt x="1464" y="46"/>
                    <a:pt x="1418" y="0"/>
                  </a:cubicBezTo>
                  <a:close/>
                </a:path>
              </a:pathLst>
            </a:custGeom>
            <a:solidFill>
              <a:srgbClr val="DF7E9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63" name="Google Shape;12363;p117"/>
            <p:cNvSpPr/>
            <p:nvPr/>
          </p:nvSpPr>
          <p:spPr>
            <a:xfrm>
              <a:off x="3172000" y="4105950"/>
              <a:ext cx="25175" cy="16650"/>
            </a:xfrm>
            <a:custGeom>
              <a:avLst/>
              <a:gdLst/>
              <a:ahLst/>
              <a:cxnLst/>
              <a:rect l="l" t="t" r="r" b="b"/>
              <a:pathLst>
                <a:path w="1007" h="666" extrusionOk="0">
                  <a:moveTo>
                    <a:pt x="708" y="1"/>
                  </a:moveTo>
                  <a:cubicBezTo>
                    <a:pt x="649" y="1"/>
                    <a:pt x="571" y="20"/>
                    <a:pt x="458" y="49"/>
                  </a:cubicBezTo>
                  <a:lnTo>
                    <a:pt x="0" y="163"/>
                  </a:lnTo>
                  <a:lnTo>
                    <a:pt x="0" y="414"/>
                  </a:lnTo>
                  <a:lnTo>
                    <a:pt x="755" y="666"/>
                  </a:lnTo>
                  <a:lnTo>
                    <a:pt x="1006" y="414"/>
                  </a:lnTo>
                  <a:cubicBezTo>
                    <a:pt x="880" y="98"/>
                    <a:pt x="841" y="1"/>
                    <a:pt x="708" y="1"/>
                  </a:cubicBezTo>
                  <a:close/>
                </a:path>
              </a:pathLst>
            </a:custGeom>
            <a:solidFill>
              <a:srgbClr val="F0B0C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64" name="Google Shape;12364;p117"/>
            <p:cNvSpPr/>
            <p:nvPr/>
          </p:nvSpPr>
          <p:spPr>
            <a:xfrm>
              <a:off x="3070250" y="4174750"/>
              <a:ext cx="67475" cy="114775"/>
            </a:xfrm>
            <a:custGeom>
              <a:avLst/>
              <a:gdLst/>
              <a:ahLst/>
              <a:cxnLst/>
              <a:rect l="l" t="t" r="r" b="b"/>
              <a:pathLst>
                <a:path w="2699" h="4591" extrusionOk="0">
                  <a:moveTo>
                    <a:pt x="2343" y="0"/>
                  </a:moveTo>
                  <a:cubicBezTo>
                    <a:pt x="2215" y="0"/>
                    <a:pt x="2110" y="129"/>
                    <a:pt x="2058" y="338"/>
                  </a:cubicBezTo>
                  <a:cubicBezTo>
                    <a:pt x="2012" y="544"/>
                    <a:pt x="1898" y="727"/>
                    <a:pt x="1967" y="932"/>
                  </a:cubicBezTo>
                  <a:cubicBezTo>
                    <a:pt x="1989" y="1047"/>
                    <a:pt x="2035" y="1252"/>
                    <a:pt x="1898" y="1252"/>
                  </a:cubicBezTo>
                  <a:cubicBezTo>
                    <a:pt x="1166" y="1321"/>
                    <a:pt x="1029" y="2053"/>
                    <a:pt x="549" y="2419"/>
                  </a:cubicBezTo>
                  <a:cubicBezTo>
                    <a:pt x="572" y="3059"/>
                    <a:pt x="480" y="3676"/>
                    <a:pt x="46" y="4179"/>
                  </a:cubicBezTo>
                  <a:cubicBezTo>
                    <a:pt x="0" y="4568"/>
                    <a:pt x="274" y="4568"/>
                    <a:pt x="549" y="4591"/>
                  </a:cubicBezTo>
                  <a:cubicBezTo>
                    <a:pt x="1486" y="3516"/>
                    <a:pt x="2378" y="2419"/>
                    <a:pt x="2561" y="909"/>
                  </a:cubicBezTo>
                  <a:cubicBezTo>
                    <a:pt x="2584" y="749"/>
                    <a:pt x="2607" y="589"/>
                    <a:pt x="2653" y="429"/>
                  </a:cubicBezTo>
                  <a:cubicBezTo>
                    <a:pt x="2698" y="269"/>
                    <a:pt x="2630" y="86"/>
                    <a:pt x="2470" y="41"/>
                  </a:cubicBezTo>
                  <a:cubicBezTo>
                    <a:pt x="2426" y="13"/>
                    <a:pt x="2383" y="0"/>
                    <a:pt x="2343" y="0"/>
                  </a:cubicBezTo>
                  <a:close/>
                </a:path>
              </a:pathLst>
            </a:custGeom>
            <a:solidFill>
              <a:srgbClr val="F0ADB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65" name="Google Shape;12365;p117"/>
            <p:cNvSpPr/>
            <p:nvPr/>
          </p:nvSpPr>
          <p:spPr>
            <a:xfrm>
              <a:off x="3079950" y="4160325"/>
              <a:ext cx="91500" cy="137775"/>
            </a:xfrm>
            <a:custGeom>
              <a:avLst/>
              <a:gdLst/>
              <a:ahLst/>
              <a:cxnLst/>
              <a:rect l="l" t="t" r="r" b="b"/>
              <a:pathLst>
                <a:path w="3660" h="5511" extrusionOk="0">
                  <a:moveTo>
                    <a:pt x="3019" y="0"/>
                  </a:moveTo>
                  <a:cubicBezTo>
                    <a:pt x="2928" y="23"/>
                    <a:pt x="2836" y="69"/>
                    <a:pt x="2745" y="137"/>
                  </a:cubicBezTo>
                  <a:lnTo>
                    <a:pt x="2676" y="252"/>
                  </a:lnTo>
                  <a:cubicBezTo>
                    <a:pt x="2653" y="732"/>
                    <a:pt x="2745" y="1235"/>
                    <a:pt x="2173" y="1509"/>
                  </a:cubicBezTo>
                  <a:cubicBezTo>
                    <a:pt x="1624" y="2744"/>
                    <a:pt x="961" y="3910"/>
                    <a:pt x="161" y="5008"/>
                  </a:cubicBezTo>
                  <a:cubicBezTo>
                    <a:pt x="24" y="5305"/>
                    <a:pt x="1" y="5511"/>
                    <a:pt x="412" y="5511"/>
                  </a:cubicBezTo>
                  <a:cubicBezTo>
                    <a:pt x="1190" y="4208"/>
                    <a:pt x="1990" y="2904"/>
                    <a:pt x="2768" y="1601"/>
                  </a:cubicBezTo>
                  <a:cubicBezTo>
                    <a:pt x="3042" y="1143"/>
                    <a:pt x="3362" y="686"/>
                    <a:pt x="3659" y="252"/>
                  </a:cubicBezTo>
                  <a:lnTo>
                    <a:pt x="3408" y="0"/>
                  </a:lnTo>
                  <a:close/>
                </a:path>
              </a:pathLst>
            </a:custGeom>
            <a:solidFill>
              <a:srgbClr val="E793A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66" name="Google Shape;12366;p117"/>
            <p:cNvSpPr/>
            <p:nvPr/>
          </p:nvSpPr>
          <p:spPr>
            <a:xfrm>
              <a:off x="3135400" y="4151300"/>
              <a:ext cx="24050" cy="15325"/>
            </a:xfrm>
            <a:custGeom>
              <a:avLst/>
              <a:gdLst/>
              <a:ahLst/>
              <a:cxnLst/>
              <a:rect l="l" t="t" r="r" b="b"/>
              <a:pathLst>
                <a:path w="962" h="613" extrusionOk="0">
                  <a:moveTo>
                    <a:pt x="510" y="1"/>
                  </a:moveTo>
                  <a:cubicBezTo>
                    <a:pt x="325" y="1"/>
                    <a:pt x="148" y="103"/>
                    <a:pt x="69" y="293"/>
                  </a:cubicBezTo>
                  <a:cubicBezTo>
                    <a:pt x="1" y="544"/>
                    <a:pt x="275" y="567"/>
                    <a:pt x="458" y="613"/>
                  </a:cubicBezTo>
                  <a:cubicBezTo>
                    <a:pt x="595" y="453"/>
                    <a:pt x="824" y="498"/>
                    <a:pt x="961" y="361"/>
                  </a:cubicBezTo>
                  <a:cubicBezTo>
                    <a:pt x="893" y="247"/>
                    <a:pt x="847" y="132"/>
                    <a:pt x="755" y="64"/>
                  </a:cubicBezTo>
                  <a:cubicBezTo>
                    <a:pt x="678" y="21"/>
                    <a:pt x="593" y="1"/>
                    <a:pt x="510" y="1"/>
                  </a:cubicBezTo>
                  <a:close/>
                </a:path>
              </a:pathLst>
            </a:custGeom>
            <a:solidFill>
              <a:srgbClr val="F0ADB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67" name="Google Shape;12367;p117"/>
            <p:cNvSpPr/>
            <p:nvPr/>
          </p:nvSpPr>
          <p:spPr>
            <a:xfrm>
              <a:off x="3626475" y="3858525"/>
              <a:ext cx="153225" cy="29125"/>
            </a:xfrm>
            <a:custGeom>
              <a:avLst/>
              <a:gdLst/>
              <a:ahLst/>
              <a:cxnLst/>
              <a:rect l="l" t="t" r="r" b="b"/>
              <a:pathLst>
                <a:path w="6129" h="1165" extrusionOk="0">
                  <a:moveTo>
                    <a:pt x="3980" y="0"/>
                  </a:moveTo>
                  <a:cubicBezTo>
                    <a:pt x="2788" y="0"/>
                    <a:pt x="1609" y="299"/>
                    <a:pt x="412" y="319"/>
                  </a:cubicBezTo>
                  <a:cubicBezTo>
                    <a:pt x="320" y="342"/>
                    <a:pt x="206" y="456"/>
                    <a:pt x="115" y="524"/>
                  </a:cubicBezTo>
                  <a:cubicBezTo>
                    <a:pt x="0" y="845"/>
                    <a:pt x="160" y="1028"/>
                    <a:pt x="412" y="1165"/>
                  </a:cubicBezTo>
                  <a:cubicBezTo>
                    <a:pt x="1063" y="1073"/>
                    <a:pt x="1713" y="1042"/>
                    <a:pt x="2365" y="1042"/>
                  </a:cubicBezTo>
                  <a:cubicBezTo>
                    <a:pt x="3500" y="1042"/>
                    <a:pt x="4638" y="1136"/>
                    <a:pt x="5786" y="1165"/>
                  </a:cubicBezTo>
                  <a:cubicBezTo>
                    <a:pt x="6083" y="936"/>
                    <a:pt x="5717" y="456"/>
                    <a:pt x="6129" y="273"/>
                  </a:cubicBezTo>
                  <a:lnTo>
                    <a:pt x="5877" y="21"/>
                  </a:lnTo>
                  <a:cubicBezTo>
                    <a:pt x="5572" y="21"/>
                    <a:pt x="5267" y="42"/>
                    <a:pt x="4962" y="42"/>
                  </a:cubicBezTo>
                  <a:cubicBezTo>
                    <a:pt x="4810" y="42"/>
                    <a:pt x="4657" y="37"/>
                    <a:pt x="4505" y="21"/>
                  </a:cubicBezTo>
                  <a:cubicBezTo>
                    <a:pt x="4330" y="7"/>
                    <a:pt x="4155" y="0"/>
                    <a:pt x="3980" y="0"/>
                  </a:cubicBezTo>
                  <a:close/>
                </a:path>
              </a:pathLst>
            </a:custGeom>
            <a:solidFill>
              <a:srgbClr val="EB9C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68" name="Google Shape;12368;p117"/>
            <p:cNvSpPr/>
            <p:nvPr/>
          </p:nvSpPr>
          <p:spPr>
            <a:xfrm>
              <a:off x="3497850" y="3871575"/>
              <a:ext cx="137800" cy="46375"/>
            </a:xfrm>
            <a:custGeom>
              <a:avLst/>
              <a:gdLst/>
              <a:ahLst/>
              <a:cxnLst/>
              <a:rect l="l" t="t" r="r" b="b"/>
              <a:pathLst>
                <a:path w="5512" h="1855" extrusionOk="0">
                  <a:moveTo>
                    <a:pt x="3864" y="0"/>
                  </a:moveTo>
                  <a:cubicBezTo>
                    <a:pt x="3238" y="0"/>
                    <a:pt x="2618" y="40"/>
                    <a:pt x="2013" y="277"/>
                  </a:cubicBezTo>
                  <a:cubicBezTo>
                    <a:pt x="1441" y="551"/>
                    <a:pt x="961" y="1031"/>
                    <a:pt x="252" y="1031"/>
                  </a:cubicBezTo>
                  <a:lnTo>
                    <a:pt x="0" y="1260"/>
                  </a:lnTo>
                  <a:lnTo>
                    <a:pt x="0" y="1763"/>
                  </a:lnTo>
                  <a:cubicBezTo>
                    <a:pt x="61" y="1824"/>
                    <a:pt x="143" y="1855"/>
                    <a:pt x="224" y="1855"/>
                  </a:cubicBezTo>
                  <a:cubicBezTo>
                    <a:pt x="265" y="1855"/>
                    <a:pt x="305" y="1847"/>
                    <a:pt x="343" y="1832"/>
                  </a:cubicBezTo>
                  <a:cubicBezTo>
                    <a:pt x="984" y="1512"/>
                    <a:pt x="1670" y="1557"/>
                    <a:pt x="2333" y="1512"/>
                  </a:cubicBezTo>
                  <a:cubicBezTo>
                    <a:pt x="3179" y="1352"/>
                    <a:pt x="4002" y="917"/>
                    <a:pt x="4894" y="871"/>
                  </a:cubicBezTo>
                  <a:cubicBezTo>
                    <a:pt x="4925" y="877"/>
                    <a:pt x="4956" y="879"/>
                    <a:pt x="4987" y="879"/>
                  </a:cubicBezTo>
                  <a:cubicBezTo>
                    <a:pt x="5224" y="879"/>
                    <a:pt x="5430" y="728"/>
                    <a:pt x="5511" y="506"/>
                  </a:cubicBezTo>
                  <a:lnTo>
                    <a:pt x="5260" y="2"/>
                  </a:lnTo>
                  <a:cubicBezTo>
                    <a:pt x="5116" y="8"/>
                    <a:pt x="4973" y="11"/>
                    <a:pt x="4829" y="11"/>
                  </a:cubicBezTo>
                  <a:cubicBezTo>
                    <a:pt x="4507" y="11"/>
                    <a:pt x="4185" y="0"/>
                    <a:pt x="3864" y="0"/>
                  </a:cubicBezTo>
                  <a:close/>
                </a:path>
              </a:pathLst>
            </a:custGeom>
            <a:solidFill>
              <a:srgbClr val="EEA7B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69" name="Google Shape;12369;p117"/>
            <p:cNvSpPr/>
            <p:nvPr/>
          </p:nvSpPr>
          <p:spPr>
            <a:xfrm>
              <a:off x="3057100" y="4278650"/>
              <a:ext cx="33750" cy="51475"/>
            </a:xfrm>
            <a:custGeom>
              <a:avLst/>
              <a:gdLst/>
              <a:ahLst/>
              <a:cxnLst/>
              <a:rect l="l" t="t" r="r" b="b"/>
              <a:pathLst>
                <a:path w="1350" h="2059" extrusionOk="0">
                  <a:moveTo>
                    <a:pt x="572" y="1"/>
                  </a:moveTo>
                  <a:cubicBezTo>
                    <a:pt x="0" y="252"/>
                    <a:pt x="69" y="778"/>
                    <a:pt x="69" y="1258"/>
                  </a:cubicBezTo>
                  <a:cubicBezTo>
                    <a:pt x="297" y="1350"/>
                    <a:pt x="480" y="1533"/>
                    <a:pt x="572" y="1761"/>
                  </a:cubicBezTo>
                  <a:cubicBezTo>
                    <a:pt x="663" y="1876"/>
                    <a:pt x="686" y="2036"/>
                    <a:pt x="846" y="2059"/>
                  </a:cubicBezTo>
                  <a:cubicBezTo>
                    <a:pt x="1006" y="1921"/>
                    <a:pt x="1098" y="1716"/>
                    <a:pt x="1075" y="1510"/>
                  </a:cubicBezTo>
                  <a:cubicBezTo>
                    <a:pt x="1029" y="1441"/>
                    <a:pt x="846" y="1304"/>
                    <a:pt x="1121" y="1304"/>
                  </a:cubicBezTo>
                  <a:cubicBezTo>
                    <a:pt x="1258" y="1167"/>
                    <a:pt x="1349" y="984"/>
                    <a:pt x="1326" y="778"/>
                  </a:cubicBezTo>
                  <a:cubicBezTo>
                    <a:pt x="1143" y="664"/>
                    <a:pt x="1052" y="481"/>
                    <a:pt x="1075" y="275"/>
                  </a:cubicBezTo>
                  <a:lnTo>
                    <a:pt x="1075" y="275"/>
                  </a:lnTo>
                  <a:cubicBezTo>
                    <a:pt x="1057" y="277"/>
                    <a:pt x="1040" y="278"/>
                    <a:pt x="1023" y="278"/>
                  </a:cubicBezTo>
                  <a:cubicBezTo>
                    <a:pt x="838" y="278"/>
                    <a:pt x="676" y="168"/>
                    <a:pt x="572" y="1"/>
                  </a:cubicBezTo>
                  <a:close/>
                </a:path>
              </a:pathLst>
            </a:custGeom>
            <a:solidFill>
              <a:srgbClr val="EC9E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70" name="Google Shape;12370;p117"/>
            <p:cNvSpPr/>
            <p:nvPr/>
          </p:nvSpPr>
          <p:spPr>
            <a:xfrm>
              <a:off x="3052525" y="4310675"/>
              <a:ext cx="6300" cy="6300"/>
            </a:xfrm>
            <a:custGeom>
              <a:avLst/>
              <a:gdLst/>
              <a:ahLst/>
              <a:cxnLst/>
              <a:rect l="l" t="t" r="r" b="b"/>
              <a:pathLst>
                <a:path w="252" h="252" extrusionOk="0">
                  <a:moveTo>
                    <a:pt x="252" y="0"/>
                  </a:moveTo>
                  <a:lnTo>
                    <a:pt x="0" y="252"/>
                  </a:lnTo>
                  <a:close/>
                </a:path>
              </a:pathLst>
            </a:custGeom>
            <a:solidFill>
              <a:srgbClr val="EC9E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71" name="Google Shape;12371;p117"/>
            <p:cNvSpPr/>
            <p:nvPr/>
          </p:nvSpPr>
          <p:spPr>
            <a:xfrm>
              <a:off x="4160975" y="5094775"/>
              <a:ext cx="115500" cy="100025"/>
            </a:xfrm>
            <a:custGeom>
              <a:avLst/>
              <a:gdLst/>
              <a:ahLst/>
              <a:cxnLst/>
              <a:rect l="l" t="t" r="r" b="b"/>
              <a:pathLst>
                <a:path w="4620" h="4001" extrusionOk="0">
                  <a:moveTo>
                    <a:pt x="4391" y="0"/>
                  </a:moveTo>
                  <a:cubicBezTo>
                    <a:pt x="4370" y="0"/>
                    <a:pt x="4347" y="3"/>
                    <a:pt x="4322" y="9"/>
                  </a:cubicBezTo>
                  <a:cubicBezTo>
                    <a:pt x="4139" y="55"/>
                    <a:pt x="3957" y="169"/>
                    <a:pt x="3819" y="329"/>
                  </a:cubicBezTo>
                  <a:cubicBezTo>
                    <a:pt x="3408" y="695"/>
                    <a:pt x="3065" y="1175"/>
                    <a:pt x="2539" y="1473"/>
                  </a:cubicBezTo>
                  <a:cubicBezTo>
                    <a:pt x="2150" y="1770"/>
                    <a:pt x="1761" y="2067"/>
                    <a:pt x="1350" y="2319"/>
                  </a:cubicBezTo>
                  <a:cubicBezTo>
                    <a:pt x="1144" y="2433"/>
                    <a:pt x="984" y="2570"/>
                    <a:pt x="847" y="2753"/>
                  </a:cubicBezTo>
                  <a:cubicBezTo>
                    <a:pt x="732" y="2890"/>
                    <a:pt x="595" y="2982"/>
                    <a:pt x="435" y="3073"/>
                  </a:cubicBezTo>
                  <a:cubicBezTo>
                    <a:pt x="115" y="3302"/>
                    <a:pt x="1" y="3622"/>
                    <a:pt x="275" y="3896"/>
                  </a:cubicBezTo>
                  <a:cubicBezTo>
                    <a:pt x="356" y="3971"/>
                    <a:pt x="432" y="4000"/>
                    <a:pt x="505" y="4000"/>
                  </a:cubicBezTo>
                  <a:cubicBezTo>
                    <a:pt x="699" y="4000"/>
                    <a:pt x="870" y="3797"/>
                    <a:pt x="1052" y="3713"/>
                  </a:cubicBezTo>
                  <a:cubicBezTo>
                    <a:pt x="1167" y="3553"/>
                    <a:pt x="1418" y="3599"/>
                    <a:pt x="1533" y="3462"/>
                  </a:cubicBezTo>
                  <a:cubicBezTo>
                    <a:pt x="1624" y="3073"/>
                    <a:pt x="2059" y="3142"/>
                    <a:pt x="2287" y="2959"/>
                  </a:cubicBezTo>
                  <a:cubicBezTo>
                    <a:pt x="2424" y="2799"/>
                    <a:pt x="2653" y="2890"/>
                    <a:pt x="2767" y="2707"/>
                  </a:cubicBezTo>
                  <a:cubicBezTo>
                    <a:pt x="2973" y="2433"/>
                    <a:pt x="3179" y="2204"/>
                    <a:pt x="3431" y="1976"/>
                  </a:cubicBezTo>
                  <a:cubicBezTo>
                    <a:pt x="3979" y="1518"/>
                    <a:pt x="4185" y="832"/>
                    <a:pt x="4597" y="261"/>
                  </a:cubicBezTo>
                  <a:cubicBezTo>
                    <a:pt x="4620" y="192"/>
                    <a:pt x="4597" y="101"/>
                    <a:pt x="4551" y="55"/>
                  </a:cubicBezTo>
                  <a:cubicBezTo>
                    <a:pt x="4501" y="21"/>
                    <a:pt x="4451" y="0"/>
                    <a:pt x="4391" y="0"/>
                  </a:cubicBezTo>
                  <a:close/>
                </a:path>
              </a:pathLst>
            </a:custGeom>
            <a:solidFill>
              <a:srgbClr val="CB507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72" name="Google Shape;12372;p117"/>
            <p:cNvSpPr/>
            <p:nvPr/>
          </p:nvSpPr>
          <p:spPr>
            <a:xfrm>
              <a:off x="4322750" y="4886325"/>
              <a:ext cx="92075" cy="145075"/>
            </a:xfrm>
            <a:custGeom>
              <a:avLst/>
              <a:gdLst/>
              <a:ahLst/>
              <a:cxnLst/>
              <a:rect l="l" t="t" r="r" b="b"/>
              <a:pathLst>
                <a:path w="3683" h="5803" extrusionOk="0">
                  <a:moveTo>
                    <a:pt x="3591" y="1"/>
                  </a:moveTo>
                  <a:cubicBezTo>
                    <a:pt x="2150" y="641"/>
                    <a:pt x="2219" y="2242"/>
                    <a:pt x="1441" y="3316"/>
                  </a:cubicBezTo>
                  <a:cubicBezTo>
                    <a:pt x="1383" y="3521"/>
                    <a:pt x="1287" y="3632"/>
                    <a:pt x="1148" y="3632"/>
                  </a:cubicBezTo>
                  <a:cubicBezTo>
                    <a:pt x="1070" y="3632"/>
                    <a:pt x="977" y="3597"/>
                    <a:pt x="870" y="3522"/>
                  </a:cubicBezTo>
                  <a:cubicBezTo>
                    <a:pt x="824" y="3499"/>
                    <a:pt x="773" y="3488"/>
                    <a:pt x="718" y="3488"/>
                  </a:cubicBezTo>
                  <a:cubicBezTo>
                    <a:pt x="664" y="3488"/>
                    <a:pt x="607" y="3499"/>
                    <a:pt x="550" y="3522"/>
                  </a:cubicBezTo>
                  <a:cubicBezTo>
                    <a:pt x="390" y="3682"/>
                    <a:pt x="298" y="3865"/>
                    <a:pt x="252" y="4094"/>
                  </a:cubicBezTo>
                  <a:cubicBezTo>
                    <a:pt x="207" y="4254"/>
                    <a:pt x="230" y="4414"/>
                    <a:pt x="344" y="4551"/>
                  </a:cubicBezTo>
                  <a:lnTo>
                    <a:pt x="344" y="4803"/>
                  </a:lnTo>
                  <a:cubicBezTo>
                    <a:pt x="207" y="5146"/>
                    <a:pt x="1" y="5603"/>
                    <a:pt x="412" y="5763"/>
                  </a:cubicBezTo>
                  <a:cubicBezTo>
                    <a:pt x="470" y="5790"/>
                    <a:pt x="521" y="5802"/>
                    <a:pt x="567" y="5802"/>
                  </a:cubicBezTo>
                  <a:cubicBezTo>
                    <a:pt x="830" y="5802"/>
                    <a:pt x="920" y="5406"/>
                    <a:pt x="1076" y="5191"/>
                  </a:cubicBezTo>
                  <a:cubicBezTo>
                    <a:pt x="1167" y="5077"/>
                    <a:pt x="1236" y="4917"/>
                    <a:pt x="1327" y="4780"/>
                  </a:cubicBezTo>
                  <a:cubicBezTo>
                    <a:pt x="2059" y="4025"/>
                    <a:pt x="2631" y="3111"/>
                    <a:pt x="2996" y="2104"/>
                  </a:cubicBezTo>
                  <a:cubicBezTo>
                    <a:pt x="3019" y="2082"/>
                    <a:pt x="3065" y="2059"/>
                    <a:pt x="3088" y="2013"/>
                  </a:cubicBezTo>
                  <a:cubicBezTo>
                    <a:pt x="3156" y="1761"/>
                    <a:pt x="3271" y="1487"/>
                    <a:pt x="3385" y="1236"/>
                  </a:cubicBezTo>
                  <a:cubicBezTo>
                    <a:pt x="3522" y="938"/>
                    <a:pt x="3591" y="618"/>
                    <a:pt x="3614" y="298"/>
                  </a:cubicBezTo>
                  <a:cubicBezTo>
                    <a:pt x="3637" y="298"/>
                    <a:pt x="3660" y="275"/>
                    <a:pt x="3660" y="207"/>
                  </a:cubicBezTo>
                  <a:cubicBezTo>
                    <a:pt x="3682" y="115"/>
                    <a:pt x="3660" y="46"/>
                    <a:pt x="35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73" name="Google Shape;12373;p117"/>
            <p:cNvSpPr/>
            <p:nvPr/>
          </p:nvSpPr>
          <p:spPr>
            <a:xfrm>
              <a:off x="4314175" y="5005800"/>
              <a:ext cx="41775" cy="46400"/>
            </a:xfrm>
            <a:custGeom>
              <a:avLst/>
              <a:gdLst/>
              <a:ahLst/>
              <a:cxnLst/>
              <a:rect l="l" t="t" r="r" b="b"/>
              <a:pathLst>
                <a:path w="1671" h="1856" extrusionOk="0">
                  <a:moveTo>
                    <a:pt x="664" y="1"/>
                  </a:moveTo>
                  <a:cubicBezTo>
                    <a:pt x="184" y="458"/>
                    <a:pt x="1" y="1144"/>
                    <a:pt x="161" y="1784"/>
                  </a:cubicBezTo>
                  <a:cubicBezTo>
                    <a:pt x="172" y="1833"/>
                    <a:pt x="204" y="1855"/>
                    <a:pt x="251" y="1855"/>
                  </a:cubicBezTo>
                  <a:cubicBezTo>
                    <a:pt x="493" y="1855"/>
                    <a:pt x="1143" y="1262"/>
                    <a:pt x="1487" y="573"/>
                  </a:cubicBezTo>
                  <a:cubicBezTo>
                    <a:pt x="1556" y="390"/>
                    <a:pt x="1624" y="207"/>
                    <a:pt x="1670" y="1"/>
                  </a:cubicBezTo>
                  <a:lnTo>
                    <a:pt x="1670" y="1"/>
                  </a:lnTo>
                  <a:cubicBezTo>
                    <a:pt x="1533" y="92"/>
                    <a:pt x="1396" y="207"/>
                    <a:pt x="1281" y="321"/>
                  </a:cubicBezTo>
                  <a:cubicBezTo>
                    <a:pt x="1190" y="435"/>
                    <a:pt x="1121" y="595"/>
                    <a:pt x="1007" y="733"/>
                  </a:cubicBezTo>
                  <a:cubicBezTo>
                    <a:pt x="970" y="770"/>
                    <a:pt x="917" y="807"/>
                    <a:pt x="849" y="807"/>
                  </a:cubicBezTo>
                  <a:cubicBezTo>
                    <a:pt x="834" y="807"/>
                    <a:pt x="818" y="805"/>
                    <a:pt x="801" y="801"/>
                  </a:cubicBezTo>
                  <a:cubicBezTo>
                    <a:pt x="755" y="801"/>
                    <a:pt x="687" y="687"/>
                    <a:pt x="687" y="618"/>
                  </a:cubicBezTo>
                  <a:cubicBezTo>
                    <a:pt x="664" y="412"/>
                    <a:pt x="664" y="207"/>
                    <a:pt x="664" y="1"/>
                  </a:cubicBezTo>
                  <a:close/>
                </a:path>
              </a:pathLst>
            </a:custGeom>
            <a:solidFill>
              <a:srgbClr val="CB4F7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74" name="Google Shape;12374;p117"/>
            <p:cNvSpPr/>
            <p:nvPr/>
          </p:nvSpPr>
          <p:spPr>
            <a:xfrm>
              <a:off x="4181550" y="5129200"/>
              <a:ext cx="42900" cy="30125"/>
            </a:xfrm>
            <a:custGeom>
              <a:avLst/>
              <a:gdLst/>
              <a:ahLst/>
              <a:cxnLst/>
              <a:rect l="l" t="t" r="r" b="b"/>
              <a:pathLst>
                <a:path w="1716" h="1205" extrusionOk="0">
                  <a:moveTo>
                    <a:pt x="1339" y="1"/>
                  </a:moveTo>
                  <a:cubicBezTo>
                    <a:pt x="1291" y="1"/>
                    <a:pt x="1245" y="18"/>
                    <a:pt x="1213" y="50"/>
                  </a:cubicBezTo>
                  <a:cubicBezTo>
                    <a:pt x="1144" y="164"/>
                    <a:pt x="1053" y="256"/>
                    <a:pt x="961" y="324"/>
                  </a:cubicBezTo>
                  <a:lnTo>
                    <a:pt x="1" y="1102"/>
                  </a:lnTo>
                  <a:cubicBezTo>
                    <a:pt x="58" y="1170"/>
                    <a:pt x="144" y="1205"/>
                    <a:pt x="232" y="1205"/>
                  </a:cubicBezTo>
                  <a:cubicBezTo>
                    <a:pt x="321" y="1205"/>
                    <a:pt x="412" y="1170"/>
                    <a:pt x="481" y="1102"/>
                  </a:cubicBezTo>
                  <a:cubicBezTo>
                    <a:pt x="1167" y="1102"/>
                    <a:pt x="1510" y="690"/>
                    <a:pt x="1716" y="96"/>
                  </a:cubicBezTo>
                  <a:lnTo>
                    <a:pt x="1487" y="73"/>
                  </a:lnTo>
                  <a:cubicBezTo>
                    <a:pt x="1450" y="24"/>
                    <a:pt x="1394" y="1"/>
                    <a:pt x="1339" y="1"/>
                  </a:cubicBezTo>
                  <a:close/>
                </a:path>
              </a:pathLst>
            </a:custGeom>
            <a:solidFill>
              <a:srgbClr val="BB477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75" name="Google Shape;12375;p117"/>
            <p:cNvSpPr/>
            <p:nvPr/>
          </p:nvSpPr>
          <p:spPr>
            <a:xfrm>
              <a:off x="4322750" y="4985650"/>
              <a:ext cx="8025" cy="13900"/>
            </a:xfrm>
            <a:custGeom>
              <a:avLst/>
              <a:gdLst/>
              <a:ahLst/>
              <a:cxnLst/>
              <a:rect l="l" t="t" r="r" b="b"/>
              <a:pathLst>
                <a:path w="321" h="556" extrusionOk="0">
                  <a:moveTo>
                    <a:pt x="207" y="1"/>
                  </a:moveTo>
                  <a:cubicBezTo>
                    <a:pt x="161" y="1"/>
                    <a:pt x="115" y="18"/>
                    <a:pt x="92" y="52"/>
                  </a:cubicBezTo>
                  <a:cubicBezTo>
                    <a:pt x="24" y="98"/>
                    <a:pt x="1" y="189"/>
                    <a:pt x="47" y="258"/>
                  </a:cubicBezTo>
                  <a:lnTo>
                    <a:pt x="321" y="555"/>
                  </a:lnTo>
                  <a:lnTo>
                    <a:pt x="321" y="52"/>
                  </a:lnTo>
                  <a:cubicBezTo>
                    <a:pt x="298" y="18"/>
                    <a:pt x="252" y="1"/>
                    <a:pt x="207" y="1"/>
                  </a:cubicBezTo>
                  <a:close/>
                </a:path>
              </a:pathLst>
            </a:custGeom>
            <a:solidFill>
              <a:srgbClr val="991B4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76" name="Google Shape;12376;p117"/>
            <p:cNvSpPr/>
            <p:nvPr/>
          </p:nvSpPr>
          <p:spPr>
            <a:xfrm>
              <a:off x="4218150" y="5162375"/>
              <a:ext cx="12600" cy="6375"/>
            </a:xfrm>
            <a:custGeom>
              <a:avLst/>
              <a:gdLst/>
              <a:ahLst/>
              <a:cxnLst/>
              <a:rect l="l" t="t" r="r" b="b"/>
              <a:pathLst>
                <a:path w="504" h="255" extrusionOk="0">
                  <a:moveTo>
                    <a:pt x="451" y="0"/>
                  </a:moveTo>
                  <a:cubicBezTo>
                    <a:pt x="267" y="0"/>
                    <a:pt x="105" y="109"/>
                    <a:pt x="0" y="255"/>
                  </a:cubicBezTo>
                  <a:lnTo>
                    <a:pt x="503" y="255"/>
                  </a:lnTo>
                  <a:lnTo>
                    <a:pt x="503" y="3"/>
                  </a:lnTo>
                  <a:cubicBezTo>
                    <a:pt x="486" y="1"/>
                    <a:pt x="468" y="0"/>
                    <a:pt x="451" y="0"/>
                  </a:cubicBezTo>
                  <a:close/>
                </a:path>
              </a:pathLst>
            </a:custGeom>
            <a:solidFill>
              <a:srgbClr val="BF406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77" name="Google Shape;12377;p117"/>
            <p:cNvSpPr/>
            <p:nvPr/>
          </p:nvSpPr>
          <p:spPr>
            <a:xfrm>
              <a:off x="4211275" y="5125300"/>
              <a:ext cx="7475" cy="6300"/>
            </a:xfrm>
            <a:custGeom>
              <a:avLst/>
              <a:gdLst/>
              <a:ahLst/>
              <a:cxnLst/>
              <a:rect l="l" t="t" r="r" b="b"/>
              <a:pathLst>
                <a:path w="299" h="252" extrusionOk="0">
                  <a:moveTo>
                    <a:pt x="298" y="0"/>
                  </a:moveTo>
                  <a:cubicBezTo>
                    <a:pt x="161" y="0"/>
                    <a:pt x="47" y="91"/>
                    <a:pt x="1" y="229"/>
                  </a:cubicBezTo>
                  <a:lnTo>
                    <a:pt x="275" y="252"/>
                  </a:lnTo>
                  <a:cubicBezTo>
                    <a:pt x="275" y="160"/>
                    <a:pt x="298" y="91"/>
                    <a:pt x="298" y="0"/>
                  </a:cubicBezTo>
                  <a:close/>
                </a:path>
              </a:pathLst>
            </a:custGeom>
            <a:solidFill>
              <a:srgbClr val="CB507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78" name="Google Shape;12378;p117"/>
            <p:cNvSpPr/>
            <p:nvPr/>
          </p:nvSpPr>
          <p:spPr>
            <a:xfrm>
              <a:off x="3040525" y="4384400"/>
              <a:ext cx="18875" cy="57200"/>
            </a:xfrm>
            <a:custGeom>
              <a:avLst/>
              <a:gdLst/>
              <a:ahLst/>
              <a:cxnLst/>
              <a:rect l="l" t="t" r="r" b="b"/>
              <a:pathLst>
                <a:path w="755" h="2288" extrusionOk="0">
                  <a:moveTo>
                    <a:pt x="549" y="1"/>
                  </a:moveTo>
                  <a:cubicBezTo>
                    <a:pt x="206" y="618"/>
                    <a:pt x="23" y="1304"/>
                    <a:pt x="23" y="2013"/>
                  </a:cubicBezTo>
                  <a:cubicBezTo>
                    <a:pt x="0" y="2082"/>
                    <a:pt x="137" y="2196"/>
                    <a:pt x="229" y="2288"/>
                  </a:cubicBezTo>
                  <a:cubicBezTo>
                    <a:pt x="503" y="1579"/>
                    <a:pt x="686" y="824"/>
                    <a:pt x="755" y="69"/>
                  </a:cubicBezTo>
                  <a:cubicBezTo>
                    <a:pt x="686" y="47"/>
                    <a:pt x="549" y="1"/>
                    <a:pt x="549" y="1"/>
                  </a:cubicBezTo>
                  <a:close/>
                </a:path>
              </a:pathLst>
            </a:custGeom>
            <a:solidFill>
              <a:srgbClr val="E391A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79" name="Google Shape;12379;p117"/>
            <p:cNvSpPr/>
            <p:nvPr/>
          </p:nvSpPr>
          <p:spPr>
            <a:xfrm>
              <a:off x="3052525" y="4323250"/>
              <a:ext cx="25750" cy="44025"/>
            </a:xfrm>
            <a:custGeom>
              <a:avLst/>
              <a:gdLst/>
              <a:ahLst/>
              <a:cxnLst/>
              <a:rect l="l" t="t" r="r" b="b"/>
              <a:pathLst>
                <a:path w="1030" h="1761" extrusionOk="0">
                  <a:moveTo>
                    <a:pt x="755" y="0"/>
                  </a:moveTo>
                  <a:cubicBezTo>
                    <a:pt x="526" y="366"/>
                    <a:pt x="480" y="846"/>
                    <a:pt x="206" y="1235"/>
                  </a:cubicBezTo>
                  <a:cubicBezTo>
                    <a:pt x="0" y="1509"/>
                    <a:pt x="297" y="1647"/>
                    <a:pt x="503" y="1761"/>
                  </a:cubicBezTo>
                  <a:cubicBezTo>
                    <a:pt x="755" y="1304"/>
                    <a:pt x="938" y="800"/>
                    <a:pt x="1029" y="275"/>
                  </a:cubicBezTo>
                  <a:lnTo>
                    <a:pt x="755" y="0"/>
                  </a:lnTo>
                  <a:close/>
                </a:path>
              </a:pathLst>
            </a:custGeom>
            <a:solidFill>
              <a:srgbClr val="E389A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80" name="Google Shape;12380;p117"/>
            <p:cNvSpPr/>
            <p:nvPr/>
          </p:nvSpPr>
          <p:spPr>
            <a:xfrm>
              <a:off x="4337625" y="4498000"/>
              <a:ext cx="138925" cy="476400"/>
            </a:xfrm>
            <a:custGeom>
              <a:avLst/>
              <a:gdLst/>
              <a:ahLst/>
              <a:cxnLst/>
              <a:rect l="l" t="t" r="r" b="b"/>
              <a:pathLst>
                <a:path w="5557" h="19056" extrusionOk="0">
                  <a:moveTo>
                    <a:pt x="3818" y="0"/>
                  </a:moveTo>
                  <a:cubicBezTo>
                    <a:pt x="3554" y="0"/>
                    <a:pt x="3528" y="202"/>
                    <a:pt x="3453" y="785"/>
                  </a:cubicBezTo>
                  <a:cubicBezTo>
                    <a:pt x="3430" y="945"/>
                    <a:pt x="3225" y="945"/>
                    <a:pt x="3133" y="1082"/>
                  </a:cubicBezTo>
                  <a:cubicBezTo>
                    <a:pt x="2904" y="2157"/>
                    <a:pt x="3156" y="3186"/>
                    <a:pt x="3476" y="4215"/>
                  </a:cubicBezTo>
                  <a:cubicBezTo>
                    <a:pt x="3613" y="4398"/>
                    <a:pt x="3705" y="4626"/>
                    <a:pt x="3751" y="4855"/>
                  </a:cubicBezTo>
                  <a:lnTo>
                    <a:pt x="3751" y="5198"/>
                  </a:lnTo>
                  <a:cubicBezTo>
                    <a:pt x="3842" y="5632"/>
                    <a:pt x="3522" y="6067"/>
                    <a:pt x="3705" y="6524"/>
                  </a:cubicBezTo>
                  <a:cubicBezTo>
                    <a:pt x="3765" y="6591"/>
                    <a:pt x="3839" y="6607"/>
                    <a:pt x="3919" y="6607"/>
                  </a:cubicBezTo>
                  <a:cubicBezTo>
                    <a:pt x="3992" y="6607"/>
                    <a:pt x="4071" y="6594"/>
                    <a:pt x="4148" y="6594"/>
                  </a:cubicBezTo>
                  <a:cubicBezTo>
                    <a:pt x="4277" y="6594"/>
                    <a:pt x="4404" y="6630"/>
                    <a:pt x="4505" y="6822"/>
                  </a:cubicBezTo>
                  <a:cubicBezTo>
                    <a:pt x="3933" y="7256"/>
                    <a:pt x="3796" y="7805"/>
                    <a:pt x="4208" y="8491"/>
                  </a:cubicBezTo>
                  <a:cubicBezTo>
                    <a:pt x="4437" y="8902"/>
                    <a:pt x="4299" y="9291"/>
                    <a:pt x="3979" y="9611"/>
                  </a:cubicBezTo>
                  <a:cubicBezTo>
                    <a:pt x="3911" y="9703"/>
                    <a:pt x="3865" y="9794"/>
                    <a:pt x="3842" y="9909"/>
                  </a:cubicBezTo>
                  <a:cubicBezTo>
                    <a:pt x="3751" y="10297"/>
                    <a:pt x="3156" y="10526"/>
                    <a:pt x="3270" y="10800"/>
                  </a:cubicBezTo>
                  <a:cubicBezTo>
                    <a:pt x="3509" y="11397"/>
                    <a:pt x="3324" y="11495"/>
                    <a:pt x="3064" y="11495"/>
                  </a:cubicBezTo>
                  <a:cubicBezTo>
                    <a:pt x="2935" y="11495"/>
                    <a:pt x="2789" y="11472"/>
                    <a:pt x="2665" y="11472"/>
                  </a:cubicBezTo>
                  <a:cubicBezTo>
                    <a:pt x="2559" y="11472"/>
                    <a:pt x="2470" y="11489"/>
                    <a:pt x="2424" y="11555"/>
                  </a:cubicBezTo>
                  <a:cubicBezTo>
                    <a:pt x="2173" y="12332"/>
                    <a:pt x="2058" y="13156"/>
                    <a:pt x="1395" y="13773"/>
                  </a:cubicBezTo>
                  <a:cubicBezTo>
                    <a:pt x="1395" y="12721"/>
                    <a:pt x="2722" y="11715"/>
                    <a:pt x="1395" y="10732"/>
                  </a:cubicBezTo>
                  <a:cubicBezTo>
                    <a:pt x="1300" y="10695"/>
                    <a:pt x="1201" y="10677"/>
                    <a:pt x="1102" y="10677"/>
                  </a:cubicBezTo>
                  <a:cubicBezTo>
                    <a:pt x="891" y="10677"/>
                    <a:pt x="682" y="10759"/>
                    <a:pt x="526" y="10915"/>
                  </a:cubicBezTo>
                  <a:cubicBezTo>
                    <a:pt x="252" y="11143"/>
                    <a:pt x="252" y="11463"/>
                    <a:pt x="183" y="11761"/>
                  </a:cubicBezTo>
                  <a:cubicBezTo>
                    <a:pt x="0" y="13247"/>
                    <a:pt x="366" y="14711"/>
                    <a:pt x="229" y="16197"/>
                  </a:cubicBezTo>
                  <a:cubicBezTo>
                    <a:pt x="229" y="16311"/>
                    <a:pt x="229" y="16426"/>
                    <a:pt x="229" y="16540"/>
                  </a:cubicBezTo>
                  <a:cubicBezTo>
                    <a:pt x="252" y="17089"/>
                    <a:pt x="938" y="17500"/>
                    <a:pt x="435" y="18163"/>
                  </a:cubicBezTo>
                  <a:cubicBezTo>
                    <a:pt x="275" y="18392"/>
                    <a:pt x="595" y="18758"/>
                    <a:pt x="824" y="18987"/>
                  </a:cubicBezTo>
                  <a:cubicBezTo>
                    <a:pt x="892" y="19009"/>
                    <a:pt x="938" y="19032"/>
                    <a:pt x="984" y="19055"/>
                  </a:cubicBezTo>
                  <a:cubicBezTo>
                    <a:pt x="1350" y="18689"/>
                    <a:pt x="1304" y="18049"/>
                    <a:pt x="1830" y="17752"/>
                  </a:cubicBezTo>
                  <a:cubicBezTo>
                    <a:pt x="1967" y="17683"/>
                    <a:pt x="1967" y="17386"/>
                    <a:pt x="1990" y="17180"/>
                  </a:cubicBezTo>
                  <a:cubicBezTo>
                    <a:pt x="2013" y="16929"/>
                    <a:pt x="1990" y="16608"/>
                    <a:pt x="2241" y="16517"/>
                  </a:cubicBezTo>
                  <a:cubicBezTo>
                    <a:pt x="2653" y="16311"/>
                    <a:pt x="2676" y="15808"/>
                    <a:pt x="2996" y="15557"/>
                  </a:cubicBezTo>
                  <a:cubicBezTo>
                    <a:pt x="3293" y="14871"/>
                    <a:pt x="3613" y="14230"/>
                    <a:pt x="4002" y="13590"/>
                  </a:cubicBezTo>
                  <a:cubicBezTo>
                    <a:pt x="4391" y="12721"/>
                    <a:pt x="4642" y="11829"/>
                    <a:pt x="4734" y="10892"/>
                  </a:cubicBezTo>
                  <a:cubicBezTo>
                    <a:pt x="4734" y="10640"/>
                    <a:pt x="4780" y="10412"/>
                    <a:pt x="4848" y="10160"/>
                  </a:cubicBezTo>
                  <a:cubicBezTo>
                    <a:pt x="5328" y="8948"/>
                    <a:pt x="5557" y="7622"/>
                    <a:pt x="5511" y="6318"/>
                  </a:cubicBezTo>
                  <a:cubicBezTo>
                    <a:pt x="5237" y="4375"/>
                    <a:pt x="5168" y="2385"/>
                    <a:pt x="4665" y="465"/>
                  </a:cubicBezTo>
                  <a:cubicBezTo>
                    <a:pt x="4642" y="350"/>
                    <a:pt x="4574" y="236"/>
                    <a:pt x="4482" y="144"/>
                  </a:cubicBezTo>
                  <a:cubicBezTo>
                    <a:pt x="4165" y="57"/>
                    <a:pt x="3958" y="0"/>
                    <a:pt x="3818" y="0"/>
                  </a:cubicBezTo>
                  <a:close/>
                </a:path>
              </a:pathLst>
            </a:custGeom>
            <a:solidFill>
              <a:srgbClr val="E07F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81" name="Google Shape;12381;p117"/>
            <p:cNvSpPr/>
            <p:nvPr/>
          </p:nvSpPr>
          <p:spPr>
            <a:xfrm>
              <a:off x="4443950" y="4504350"/>
              <a:ext cx="37175" cy="151050"/>
            </a:xfrm>
            <a:custGeom>
              <a:avLst/>
              <a:gdLst/>
              <a:ahLst/>
              <a:cxnLst/>
              <a:rect l="l" t="t" r="r" b="b"/>
              <a:pathLst>
                <a:path w="1487" h="6042" extrusionOk="0">
                  <a:moveTo>
                    <a:pt x="316" y="0"/>
                  </a:moveTo>
                  <a:cubicBezTo>
                    <a:pt x="290" y="0"/>
                    <a:pt x="261" y="2"/>
                    <a:pt x="229" y="5"/>
                  </a:cubicBezTo>
                  <a:cubicBezTo>
                    <a:pt x="229" y="371"/>
                    <a:pt x="1" y="714"/>
                    <a:pt x="344" y="1057"/>
                  </a:cubicBezTo>
                  <a:cubicBezTo>
                    <a:pt x="549" y="1262"/>
                    <a:pt x="504" y="1583"/>
                    <a:pt x="481" y="1880"/>
                  </a:cubicBezTo>
                  <a:cubicBezTo>
                    <a:pt x="458" y="2497"/>
                    <a:pt x="549" y="3115"/>
                    <a:pt x="732" y="3686"/>
                  </a:cubicBezTo>
                  <a:cubicBezTo>
                    <a:pt x="915" y="4281"/>
                    <a:pt x="1030" y="4898"/>
                    <a:pt x="1007" y="5516"/>
                  </a:cubicBezTo>
                  <a:cubicBezTo>
                    <a:pt x="984" y="5721"/>
                    <a:pt x="1098" y="5904"/>
                    <a:pt x="1258" y="6042"/>
                  </a:cubicBezTo>
                  <a:cubicBezTo>
                    <a:pt x="1350" y="5813"/>
                    <a:pt x="1487" y="5584"/>
                    <a:pt x="1373" y="5356"/>
                  </a:cubicBezTo>
                  <a:cubicBezTo>
                    <a:pt x="1144" y="4853"/>
                    <a:pt x="1258" y="4327"/>
                    <a:pt x="1213" y="3824"/>
                  </a:cubicBezTo>
                  <a:cubicBezTo>
                    <a:pt x="732" y="2932"/>
                    <a:pt x="1281" y="1948"/>
                    <a:pt x="984" y="1034"/>
                  </a:cubicBezTo>
                  <a:lnTo>
                    <a:pt x="732" y="759"/>
                  </a:lnTo>
                  <a:cubicBezTo>
                    <a:pt x="427" y="629"/>
                    <a:pt x="849" y="0"/>
                    <a:pt x="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82" name="Google Shape;12382;p117"/>
            <p:cNvSpPr/>
            <p:nvPr/>
          </p:nvSpPr>
          <p:spPr>
            <a:xfrm>
              <a:off x="4410225" y="4836600"/>
              <a:ext cx="27475" cy="57200"/>
            </a:xfrm>
            <a:custGeom>
              <a:avLst/>
              <a:gdLst/>
              <a:ahLst/>
              <a:cxnLst/>
              <a:rect l="l" t="t" r="r" b="b"/>
              <a:pathLst>
                <a:path w="1099" h="2288" extrusionOk="0">
                  <a:moveTo>
                    <a:pt x="1098" y="0"/>
                  </a:moveTo>
                  <a:lnTo>
                    <a:pt x="1098" y="0"/>
                  </a:lnTo>
                  <a:cubicBezTo>
                    <a:pt x="961" y="160"/>
                    <a:pt x="824" y="298"/>
                    <a:pt x="664" y="435"/>
                  </a:cubicBezTo>
                  <a:cubicBezTo>
                    <a:pt x="229" y="663"/>
                    <a:pt x="0" y="1167"/>
                    <a:pt x="92" y="1647"/>
                  </a:cubicBezTo>
                  <a:lnTo>
                    <a:pt x="92" y="2013"/>
                  </a:lnTo>
                  <a:cubicBezTo>
                    <a:pt x="92" y="2104"/>
                    <a:pt x="115" y="2196"/>
                    <a:pt x="115" y="2287"/>
                  </a:cubicBezTo>
                  <a:cubicBezTo>
                    <a:pt x="664" y="1624"/>
                    <a:pt x="1075" y="892"/>
                    <a:pt x="1098" y="0"/>
                  </a:cubicBezTo>
                  <a:close/>
                </a:path>
              </a:pathLst>
            </a:custGeom>
            <a:solidFill>
              <a:srgbClr val="CC527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83" name="Google Shape;12383;p117"/>
            <p:cNvSpPr/>
            <p:nvPr/>
          </p:nvSpPr>
          <p:spPr>
            <a:xfrm>
              <a:off x="4459400" y="4530175"/>
              <a:ext cx="18300" cy="69775"/>
            </a:xfrm>
            <a:custGeom>
              <a:avLst/>
              <a:gdLst/>
              <a:ahLst/>
              <a:cxnLst/>
              <a:rect l="l" t="t" r="r" b="b"/>
              <a:pathLst>
                <a:path w="732" h="2791" extrusionOk="0">
                  <a:moveTo>
                    <a:pt x="366" y="1"/>
                  </a:moveTo>
                  <a:lnTo>
                    <a:pt x="366" y="1"/>
                  </a:lnTo>
                  <a:cubicBezTo>
                    <a:pt x="389" y="229"/>
                    <a:pt x="366" y="481"/>
                    <a:pt x="320" y="710"/>
                  </a:cubicBezTo>
                  <a:cubicBezTo>
                    <a:pt x="0" y="1487"/>
                    <a:pt x="206" y="2150"/>
                    <a:pt x="617" y="2791"/>
                  </a:cubicBezTo>
                  <a:cubicBezTo>
                    <a:pt x="732" y="2036"/>
                    <a:pt x="526" y="1258"/>
                    <a:pt x="617" y="504"/>
                  </a:cubicBezTo>
                  <a:cubicBezTo>
                    <a:pt x="663" y="298"/>
                    <a:pt x="549" y="92"/>
                    <a:pt x="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84" name="Google Shape;12384;p117"/>
            <p:cNvSpPr/>
            <p:nvPr/>
          </p:nvSpPr>
          <p:spPr>
            <a:xfrm>
              <a:off x="3008500" y="4621225"/>
              <a:ext cx="25175" cy="27900"/>
            </a:xfrm>
            <a:custGeom>
              <a:avLst/>
              <a:gdLst/>
              <a:ahLst/>
              <a:cxnLst/>
              <a:rect l="l" t="t" r="r" b="b"/>
              <a:pathLst>
                <a:path w="1007" h="1116" extrusionOk="0">
                  <a:moveTo>
                    <a:pt x="678" y="0"/>
                  </a:moveTo>
                  <a:cubicBezTo>
                    <a:pt x="610" y="0"/>
                    <a:pt x="543" y="28"/>
                    <a:pt x="481" y="109"/>
                  </a:cubicBezTo>
                  <a:cubicBezTo>
                    <a:pt x="366" y="269"/>
                    <a:pt x="183" y="360"/>
                    <a:pt x="0" y="360"/>
                  </a:cubicBezTo>
                  <a:cubicBezTo>
                    <a:pt x="46" y="1001"/>
                    <a:pt x="481" y="1115"/>
                    <a:pt x="1007" y="1115"/>
                  </a:cubicBezTo>
                  <a:lnTo>
                    <a:pt x="1007" y="109"/>
                  </a:lnTo>
                  <a:cubicBezTo>
                    <a:pt x="895" y="67"/>
                    <a:pt x="784" y="0"/>
                    <a:pt x="678" y="0"/>
                  </a:cubicBezTo>
                  <a:close/>
                </a:path>
              </a:pathLst>
            </a:custGeom>
            <a:solidFill>
              <a:srgbClr val="C6517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85" name="Google Shape;12385;p117"/>
            <p:cNvSpPr/>
            <p:nvPr/>
          </p:nvSpPr>
          <p:spPr>
            <a:xfrm>
              <a:off x="4022075" y="5156725"/>
              <a:ext cx="171525" cy="121775"/>
            </a:xfrm>
            <a:custGeom>
              <a:avLst/>
              <a:gdLst/>
              <a:ahLst/>
              <a:cxnLst/>
              <a:rect l="l" t="t" r="r" b="b"/>
              <a:pathLst>
                <a:path w="6861" h="4871" extrusionOk="0">
                  <a:moveTo>
                    <a:pt x="6380" y="1"/>
                  </a:moveTo>
                  <a:lnTo>
                    <a:pt x="6357" y="24"/>
                  </a:lnTo>
                  <a:cubicBezTo>
                    <a:pt x="6265" y="92"/>
                    <a:pt x="6174" y="161"/>
                    <a:pt x="6083" y="252"/>
                  </a:cubicBezTo>
                  <a:cubicBezTo>
                    <a:pt x="6014" y="344"/>
                    <a:pt x="5922" y="412"/>
                    <a:pt x="5808" y="481"/>
                  </a:cubicBezTo>
                  <a:cubicBezTo>
                    <a:pt x="5534" y="595"/>
                    <a:pt x="5282" y="755"/>
                    <a:pt x="5099" y="1007"/>
                  </a:cubicBezTo>
                  <a:cubicBezTo>
                    <a:pt x="5008" y="1578"/>
                    <a:pt x="4573" y="1693"/>
                    <a:pt x="4093" y="1739"/>
                  </a:cubicBezTo>
                  <a:cubicBezTo>
                    <a:pt x="3316" y="1853"/>
                    <a:pt x="2607" y="2196"/>
                    <a:pt x="2035" y="2722"/>
                  </a:cubicBezTo>
                  <a:cubicBezTo>
                    <a:pt x="1806" y="3248"/>
                    <a:pt x="1326" y="3385"/>
                    <a:pt x="846" y="3522"/>
                  </a:cubicBezTo>
                  <a:cubicBezTo>
                    <a:pt x="503" y="3614"/>
                    <a:pt x="91" y="3682"/>
                    <a:pt x="0" y="4140"/>
                  </a:cubicBezTo>
                  <a:cubicBezTo>
                    <a:pt x="83" y="4618"/>
                    <a:pt x="284" y="4871"/>
                    <a:pt x="622" y="4871"/>
                  </a:cubicBezTo>
                  <a:cubicBezTo>
                    <a:pt x="753" y="4871"/>
                    <a:pt x="903" y="4833"/>
                    <a:pt x="1075" y="4757"/>
                  </a:cubicBezTo>
                  <a:cubicBezTo>
                    <a:pt x="1372" y="4688"/>
                    <a:pt x="1646" y="4597"/>
                    <a:pt x="1898" y="4460"/>
                  </a:cubicBezTo>
                  <a:cubicBezTo>
                    <a:pt x="2584" y="3842"/>
                    <a:pt x="3590" y="3774"/>
                    <a:pt x="4253" y="3088"/>
                  </a:cubicBezTo>
                  <a:cubicBezTo>
                    <a:pt x="4368" y="2973"/>
                    <a:pt x="4642" y="3019"/>
                    <a:pt x="4848" y="2973"/>
                  </a:cubicBezTo>
                  <a:cubicBezTo>
                    <a:pt x="5099" y="2539"/>
                    <a:pt x="5488" y="2196"/>
                    <a:pt x="5922" y="1967"/>
                  </a:cubicBezTo>
                  <a:cubicBezTo>
                    <a:pt x="6220" y="1807"/>
                    <a:pt x="6448" y="1556"/>
                    <a:pt x="6608" y="1258"/>
                  </a:cubicBezTo>
                  <a:lnTo>
                    <a:pt x="6608" y="1258"/>
                  </a:lnTo>
                  <a:cubicBezTo>
                    <a:pt x="6448" y="1281"/>
                    <a:pt x="6288" y="1304"/>
                    <a:pt x="6128" y="1327"/>
                  </a:cubicBezTo>
                  <a:cubicBezTo>
                    <a:pt x="6060" y="1327"/>
                    <a:pt x="5922" y="1304"/>
                    <a:pt x="5922" y="1258"/>
                  </a:cubicBezTo>
                  <a:cubicBezTo>
                    <a:pt x="5900" y="1167"/>
                    <a:pt x="5877" y="984"/>
                    <a:pt x="5922" y="938"/>
                  </a:cubicBezTo>
                  <a:cubicBezTo>
                    <a:pt x="6060" y="847"/>
                    <a:pt x="6197" y="778"/>
                    <a:pt x="6334" y="732"/>
                  </a:cubicBezTo>
                  <a:cubicBezTo>
                    <a:pt x="6426" y="664"/>
                    <a:pt x="6494" y="572"/>
                    <a:pt x="6586" y="504"/>
                  </a:cubicBezTo>
                  <a:lnTo>
                    <a:pt x="6860" y="1"/>
                  </a:lnTo>
                  <a:close/>
                </a:path>
              </a:pathLst>
            </a:custGeom>
            <a:solidFill>
              <a:srgbClr val="BF406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86" name="Google Shape;12386;p117"/>
            <p:cNvSpPr/>
            <p:nvPr/>
          </p:nvSpPr>
          <p:spPr>
            <a:xfrm>
              <a:off x="3772825" y="5281075"/>
              <a:ext cx="197250" cy="57475"/>
            </a:xfrm>
            <a:custGeom>
              <a:avLst/>
              <a:gdLst/>
              <a:ahLst/>
              <a:cxnLst/>
              <a:rect l="l" t="t" r="r" b="b"/>
              <a:pathLst>
                <a:path w="7890" h="2299" extrusionOk="0">
                  <a:moveTo>
                    <a:pt x="7241" y="0"/>
                  </a:moveTo>
                  <a:cubicBezTo>
                    <a:pt x="7066" y="0"/>
                    <a:pt x="6871" y="42"/>
                    <a:pt x="6700" y="80"/>
                  </a:cubicBezTo>
                  <a:cubicBezTo>
                    <a:pt x="5520" y="860"/>
                    <a:pt x="4242" y="1349"/>
                    <a:pt x="2868" y="1349"/>
                  </a:cubicBezTo>
                  <a:cubicBezTo>
                    <a:pt x="2751" y="1349"/>
                    <a:pt x="2634" y="1345"/>
                    <a:pt x="2516" y="1338"/>
                  </a:cubicBezTo>
                  <a:cubicBezTo>
                    <a:pt x="2698" y="1086"/>
                    <a:pt x="3476" y="926"/>
                    <a:pt x="2721" y="400"/>
                  </a:cubicBezTo>
                  <a:lnTo>
                    <a:pt x="2721" y="400"/>
                  </a:lnTo>
                  <a:cubicBezTo>
                    <a:pt x="2424" y="492"/>
                    <a:pt x="2173" y="698"/>
                    <a:pt x="1852" y="766"/>
                  </a:cubicBezTo>
                  <a:cubicBezTo>
                    <a:pt x="1761" y="812"/>
                    <a:pt x="1669" y="858"/>
                    <a:pt x="1578" y="903"/>
                  </a:cubicBezTo>
                  <a:cubicBezTo>
                    <a:pt x="1418" y="995"/>
                    <a:pt x="1212" y="1041"/>
                    <a:pt x="1052" y="1109"/>
                  </a:cubicBezTo>
                  <a:lnTo>
                    <a:pt x="778" y="1201"/>
                  </a:lnTo>
                  <a:cubicBezTo>
                    <a:pt x="572" y="1269"/>
                    <a:pt x="389" y="1338"/>
                    <a:pt x="206" y="1429"/>
                  </a:cubicBezTo>
                  <a:cubicBezTo>
                    <a:pt x="115" y="1498"/>
                    <a:pt x="46" y="1589"/>
                    <a:pt x="0" y="1681"/>
                  </a:cubicBezTo>
                  <a:cubicBezTo>
                    <a:pt x="51" y="2098"/>
                    <a:pt x="242" y="2185"/>
                    <a:pt x="469" y="2185"/>
                  </a:cubicBezTo>
                  <a:cubicBezTo>
                    <a:pt x="630" y="2185"/>
                    <a:pt x="810" y="2141"/>
                    <a:pt x="970" y="2141"/>
                  </a:cubicBezTo>
                  <a:cubicBezTo>
                    <a:pt x="1090" y="2141"/>
                    <a:pt x="1199" y="2165"/>
                    <a:pt x="1281" y="2253"/>
                  </a:cubicBezTo>
                  <a:cubicBezTo>
                    <a:pt x="1349" y="2275"/>
                    <a:pt x="1441" y="2298"/>
                    <a:pt x="1509" y="2298"/>
                  </a:cubicBezTo>
                  <a:cubicBezTo>
                    <a:pt x="1578" y="2275"/>
                    <a:pt x="1669" y="2253"/>
                    <a:pt x="1738" y="2253"/>
                  </a:cubicBezTo>
                  <a:cubicBezTo>
                    <a:pt x="1830" y="2184"/>
                    <a:pt x="1944" y="2115"/>
                    <a:pt x="2012" y="2047"/>
                  </a:cubicBezTo>
                  <a:lnTo>
                    <a:pt x="2264" y="2047"/>
                  </a:lnTo>
                  <a:cubicBezTo>
                    <a:pt x="2516" y="2127"/>
                    <a:pt x="2773" y="2167"/>
                    <a:pt x="3027" y="2167"/>
                  </a:cubicBezTo>
                  <a:cubicBezTo>
                    <a:pt x="3282" y="2167"/>
                    <a:pt x="3533" y="2127"/>
                    <a:pt x="3773" y="2047"/>
                  </a:cubicBezTo>
                  <a:cubicBezTo>
                    <a:pt x="4346" y="1781"/>
                    <a:pt x="4937" y="1533"/>
                    <a:pt x="5563" y="1533"/>
                  </a:cubicBezTo>
                  <a:cubicBezTo>
                    <a:pt x="5637" y="1533"/>
                    <a:pt x="5711" y="1536"/>
                    <a:pt x="5785" y="1544"/>
                  </a:cubicBezTo>
                  <a:cubicBezTo>
                    <a:pt x="6220" y="1544"/>
                    <a:pt x="6449" y="1224"/>
                    <a:pt x="6792" y="1041"/>
                  </a:cubicBezTo>
                  <a:cubicBezTo>
                    <a:pt x="7089" y="766"/>
                    <a:pt x="7889" y="1063"/>
                    <a:pt x="7752" y="377"/>
                  </a:cubicBezTo>
                  <a:cubicBezTo>
                    <a:pt x="7698" y="83"/>
                    <a:pt x="7489" y="0"/>
                    <a:pt x="72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87" name="Google Shape;12387;p117"/>
            <p:cNvSpPr/>
            <p:nvPr/>
          </p:nvSpPr>
          <p:spPr>
            <a:xfrm>
              <a:off x="3928300" y="5255050"/>
              <a:ext cx="120650" cy="51475"/>
            </a:xfrm>
            <a:custGeom>
              <a:avLst/>
              <a:gdLst/>
              <a:ahLst/>
              <a:cxnLst/>
              <a:rect l="l" t="t" r="r" b="b"/>
              <a:pathLst>
                <a:path w="4826" h="2059" extrusionOk="0">
                  <a:moveTo>
                    <a:pt x="3682" y="1"/>
                  </a:moveTo>
                  <a:cubicBezTo>
                    <a:pt x="3256" y="149"/>
                    <a:pt x="2860" y="387"/>
                    <a:pt x="2409" y="387"/>
                  </a:cubicBezTo>
                  <a:cubicBezTo>
                    <a:pt x="2303" y="387"/>
                    <a:pt x="2195" y="374"/>
                    <a:pt x="2082" y="344"/>
                  </a:cubicBezTo>
                  <a:cubicBezTo>
                    <a:pt x="1396" y="412"/>
                    <a:pt x="710" y="572"/>
                    <a:pt x="70" y="847"/>
                  </a:cubicBezTo>
                  <a:cubicBezTo>
                    <a:pt x="1" y="1053"/>
                    <a:pt x="138" y="1144"/>
                    <a:pt x="321" y="1213"/>
                  </a:cubicBezTo>
                  <a:cubicBezTo>
                    <a:pt x="359" y="1216"/>
                    <a:pt x="396" y="1217"/>
                    <a:pt x="434" y="1217"/>
                  </a:cubicBezTo>
                  <a:cubicBezTo>
                    <a:pt x="777" y="1217"/>
                    <a:pt x="1122" y="1100"/>
                    <a:pt x="1485" y="1100"/>
                  </a:cubicBezTo>
                  <a:cubicBezTo>
                    <a:pt x="1664" y="1100"/>
                    <a:pt x="1847" y="1128"/>
                    <a:pt x="2036" y="1213"/>
                  </a:cubicBezTo>
                  <a:cubicBezTo>
                    <a:pt x="2036" y="1487"/>
                    <a:pt x="1647" y="1716"/>
                    <a:pt x="1830" y="2059"/>
                  </a:cubicBezTo>
                  <a:cubicBezTo>
                    <a:pt x="2585" y="1784"/>
                    <a:pt x="3339" y="1487"/>
                    <a:pt x="4071" y="1190"/>
                  </a:cubicBezTo>
                  <a:cubicBezTo>
                    <a:pt x="4346" y="1075"/>
                    <a:pt x="4666" y="1098"/>
                    <a:pt x="4826" y="824"/>
                  </a:cubicBezTo>
                  <a:lnTo>
                    <a:pt x="4826" y="824"/>
                  </a:lnTo>
                  <a:cubicBezTo>
                    <a:pt x="4760" y="837"/>
                    <a:pt x="4699" y="842"/>
                    <a:pt x="4643" y="842"/>
                  </a:cubicBezTo>
                  <a:cubicBezTo>
                    <a:pt x="4186" y="842"/>
                    <a:pt x="4005" y="456"/>
                    <a:pt x="3842" y="69"/>
                  </a:cubicBezTo>
                  <a:lnTo>
                    <a:pt x="3682" y="1"/>
                  </a:lnTo>
                  <a:close/>
                </a:path>
              </a:pathLst>
            </a:custGeom>
            <a:solidFill>
              <a:srgbClr val="B0326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88" name="Google Shape;12388;p117"/>
            <p:cNvSpPr/>
            <p:nvPr/>
          </p:nvSpPr>
          <p:spPr>
            <a:xfrm>
              <a:off x="3934025" y="5275075"/>
              <a:ext cx="62900" cy="31450"/>
            </a:xfrm>
            <a:custGeom>
              <a:avLst/>
              <a:gdLst/>
              <a:ahLst/>
              <a:cxnLst/>
              <a:rect l="l" t="t" r="r" b="b"/>
              <a:pathLst>
                <a:path w="2516" h="1258" extrusionOk="0">
                  <a:moveTo>
                    <a:pt x="1628" y="1"/>
                  </a:moveTo>
                  <a:cubicBezTo>
                    <a:pt x="1103" y="1"/>
                    <a:pt x="606" y="274"/>
                    <a:pt x="92" y="274"/>
                  </a:cubicBezTo>
                  <a:lnTo>
                    <a:pt x="1" y="389"/>
                  </a:lnTo>
                  <a:lnTo>
                    <a:pt x="92" y="503"/>
                  </a:lnTo>
                  <a:lnTo>
                    <a:pt x="344" y="503"/>
                  </a:lnTo>
                  <a:cubicBezTo>
                    <a:pt x="371" y="508"/>
                    <a:pt x="400" y="510"/>
                    <a:pt x="431" y="510"/>
                  </a:cubicBezTo>
                  <a:cubicBezTo>
                    <a:pt x="559" y="510"/>
                    <a:pt x="712" y="476"/>
                    <a:pt x="840" y="476"/>
                  </a:cubicBezTo>
                  <a:cubicBezTo>
                    <a:pt x="966" y="476"/>
                    <a:pt x="1068" y="509"/>
                    <a:pt x="1098" y="640"/>
                  </a:cubicBezTo>
                  <a:cubicBezTo>
                    <a:pt x="1212" y="1006"/>
                    <a:pt x="709" y="938"/>
                    <a:pt x="504" y="1075"/>
                  </a:cubicBezTo>
                  <a:cubicBezTo>
                    <a:pt x="458" y="1143"/>
                    <a:pt x="389" y="1189"/>
                    <a:pt x="344" y="1258"/>
                  </a:cubicBezTo>
                  <a:lnTo>
                    <a:pt x="1601" y="1258"/>
                  </a:lnTo>
                  <a:cubicBezTo>
                    <a:pt x="1761" y="869"/>
                    <a:pt x="2127" y="663"/>
                    <a:pt x="2424" y="389"/>
                  </a:cubicBezTo>
                  <a:cubicBezTo>
                    <a:pt x="2516" y="297"/>
                    <a:pt x="2470" y="137"/>
                    <a:pt x="2356" y="92"/>
                  </a:cubicBezTo>
                  <a:cubicBezTo>
                    <a:pt x="2196" y="46"/>
                    <a:pt x="2036" y="23"/>
                    <a:pt x="1876" y="23"/>
                  </a:cubicBezTo>
                  <a:cubicBezTo>
                    <a:pt x="1792" y="7"/>
                    <a:pt x="1710" y="1"/>
                    <a:pt x="1628" y="1"/>
                  </a:cubicBezTo>
                  <a:close/>
                </a:path>
              </a:pathLst>
            </a:custGeom>
            <a:solidFill>
              <a:srgbClr val="C34C7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89" name="Google Shape;12389;p117"/>
            <p:cNvSpPr/>
            <p:nvPr/>
          </p:nvSpPr>
          <p:spPr>
            <a:xfrm>
              <a:off x="3660775" y="5298150"/>
              <a:ext cx="157100" cy="40125"/>
            </a:xfrm>
            <a:custGeom>
              <a:avLst/>
              <a:gdLst/>
              <a:ahLst/>
              <a:cxnLst/>
              <a:rect l="l" t="t" r="r" b="b"/>
              <a:pathLst>
                <a:path w="6284" h="1605" extrusionOk="0">
                  <a:moveTo>
                    <a:pt x="6089" y="0"/>
                  </a:moveTo>
                  <a:cubicBezTo>
                    <a:pt x="6044" y="0"/>
                    <a:pt x="5989" y="12"/>
                    <a:pt x="5923" y="37"/>
                  </a:cubicBezTo>
                  <a:lnTo>
                    <a:pt x="5283" y="106"/>
                  </a:lnTo>
                  <a:cubicBezTo>
                    <a:pt x="5092" y="198"/>
                    <a:pt x="4894" y="220"/>
                    <a:pt x="4693" y="220"/>
                  </a:cubicBezTo>
                  <a:cubicBezTo>
                    <a:pt x="4492" y="220"/>
                    <a:pt x="4289" y="198"/>
                    <a:pt x="4088" y="198"/>
                  </a:cubicBezTo>
                  <a:cubicBezTo>
                    <a:pt x="3888" y="198"/>
                    <a:pt x="3689" y="220"/>
                    <a:pt x="3499" y="312"/>
                  </a:cubicBezTo>
                  <a:cubicBezTo>
                    <a:pt x="3432" y="405"/>
                    <a:pt x="3334" y="452"/>
                    <a:pt x="3233" y="452"/>
                  </a:cubicBezTo>
                  <a:cubicBezTo>
                    <a:pt x="3160" y="452"/>
                    <a:pt x="3085" y="428"/>
                    <a:pt x="3019" y="380"/>
                  </a:cubicBezTo>
                  <a:cubicBezTo>
                    <a:pt x="2984" y="329"/>
                    <a:pt x="2924" y="303"/>
                    <a:pt x="2868" y="303"/>
                  </a:cubicBezTo>
                  <a:cubicBezTo>
                    <a:pt x="2849" y="303"/>
                    <a:pt x="2830" y="306"/>
                    <a:pt x="2813" y="312"/>
                  </a:cubicBezTo>
                  <a:cubicBezTo>
                    <a:pt x="2451" y="240"/>
                    <a:pt x="2090" y="180"/>
                    <a:pt x="1728" y="180"/>
                  </a:cubicBezTo>
                  <a:cubicBezTo>
                    <a:pt x="1404" y="180"/>
                    <a:pt x="1079" y="228"/>
                    <a:pt x="755" y="358"/>
                  </a:cubicBezTo>
                  <a:cubicBezTo>
                    <a:pt x="686" y="586"/>
                    <a:pt x="1098" y="815"/>
                    <a:pt x="709" y="998"/>
                  </a:cubicBezTo>
                  <a:cubicBezTo>
                    <a:pt x="458" y="1089"/>
                    <a:pt x="183" y="1089"/>
                    <a:pt x="0" y="1341"/>
                  </a:cubicBezTo>
                  <a:cubicBezTo>
                    <a:pt x="138" y="1501"/>
                    <a:pt x="343" y="1570"/>
                    <a:pt x="549" y="1592"/>
                  </a:cubicBezTo>
                  <a:cubicBezTo>
                    <a:pt x="611" y="1601"/>
                    <a:pt x="672" y="1604"/>
                    <a:pt x="733" y="1604"/>
                  </a:cubicBezTo>
                  <a:cubicBezTo>
                    <a:pt x="1183" y="1604"/>
                    <a:pt x="1589" y="1401"/>
                    <a:pt x="2013" y="1341"/>
                  </a:cubicBezTo>
                  <a:cubicBezTo>
                    <a:pt x="2120" y="1191"/>
                    <a:pt x="2166" y="1041"/>
                    <a:pt x="2359" y="1041"/>
                  </a:cubicBezTo>
                  <a:cubicBezTo>
                    <a:pt x="2373" y="1041"/>
                    <a:pt x="2387" y="1042"/>
                    <a:pt x="2401" y="1044"/>
                  </a:cubicBezTo>
                  <a:cubicBezTo>
                    <a:pt x="2607" y="1089"/>
                    <a:pt x="2790" y="1112"/>
                    <a:pt x="2996" y="1112"/>
                  </a:cubicBezTo>
                  <a:lnTo>
                    <a:pt x="3819" y="1112"/>
                  </a:lnTo>
                  <a:cubicBezTo>
                    <a:pt x="3933" y="1112"/>
                    <a:pt x="4025" y="1112"/>
                    <a:pt x="4139" y="1089"/>
                  </a:cubicBezTo>
                  <a:cubicBezTo>
                    <a:pt x="4368" y="1066"/>
                    <a:pt x="4574" y="975"/>
                    <a:pt x="4757" y="815"/>
                  </a:cubicBezTo>
                  <a:cubicBezTo>
                    <a:pt x="4962" y="632"/>
                    <a:pt x="5305" y="815"/>
                    <a:pt x="5511" y="609"/>
                  </a:cubicBezTo>
                  <a:cubicBezTo>
                    <a:pt x="5648" y="426"/>
                    <a:pt x="5877" y="472"/>
                    <a:pt x="6037" y="358"/>
                  </a:cubicBezTo>
                  <a:lnTo>
                    <a:pt x="6266" y="358"/>
                  </a:lnTo>
                  <a:cubicBezTo>
                    <a:pt x="6284" y="144"/>
                    <a:pt x="6246" y="0"/>
                    <a:pt x="60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90" name="Google Shape;12390;p117"/>
            <p:cNvSpPr/>
            <p:nvPr/>
          </p:nvSpPr>
          <p:spPr>
            <a:xfrm>
              <a:off x="3633325" y="5295075"/>
              <a:ext cx="97775" cy="37175"/>
            </a:xfrm>
            <a:custGeom>
              <a:avLst/>
              <a:gdLst/>
              <a:ahLst/>
              <a:cxnLst/>
              <a:rect l="l" t="t" r="r" b="b"/>
              <a:pathLst>
                <a:path w="3911" h="1487" extrusionOk="0">
                  <a:moveTo>
                    <a:pt x="824" y="0"/>
                  </a:moveTo>
                  <a:cubicBezTo>
                    <a:pt x="664" y="138"/>
                    <a:pt x="389" y="46"/>
                    <a:pt x="252" y="229"/>
                  </a:cubicBezTo>
                  <a:cubicBezTo>
                    <a:pt x="184" y="549"/>
                    <a:pt x="92" y="869"/>
                    <a:pt x="1" y="1144"/>
                  </a:cubicBezTo>
                  <a:lnTo>
                    <a:pt x="1" y="1327"/>
                  </a:lnTo>
                  <a:lnTo>
                    <a:pt x="92" y="1441"/>
                  </a:lnTo>
                  <a:lnTo>
                    <a:pt x="1075" y="1487"/>
                  </a:lnTo>
                  <a:lnTo>
                    <a:pt x="2082" y="1464"/>
                  </a:lnTo>
                  <a:cubicBezTo>
                    <a:pt x="2265" y="1258"/>
                    <a:pt x="2265" y="938"/>
                    <a:pt x="2082" y="732"/>
                  </a:cubicBezTo>
                  <a:cubicBezTo>
                    <a:pt x="2013" y="572"/>
                    <a:pt x="2082" y="481"/>
                    <a:pt x="2219" y="481"/>
                  </a:cubicBezTo>
                  <a:cubicBezTo>
                    <a:pt x="2768" y="435"/>
                    <a:pt x="3339" y="435"/>
                    <a:pt x="3911" y="435"/>
                  </a:cubicBezTo>
                  <a:cubicBezTo>
                    <a:pt x="3705" y="252"/>
                    <a:pt x="3454" y="298"/>
                    <a:pt x="3225" y="275"/>
                  </a:cubicBezTo>
                  <a:cubicBezTo>
                    <a:pt x="2425" y="206"/>
                    <a:pt x="1601" y="229"/>
                    <a:pt x="824" y="0"/>
                  </a:cubicBezTo>
                  <a:close/>
                </a:path>
              </a:pathLst>
            </a:custGeom>
            <a:solidFill>
              <a:srgbClr val="C0416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91" name="Google Shape;12391;p117"/>
            <p:cNvSpPr/>
            <p:nvPr/>
          </p:nvSpPr>
          <p:spPr>
            <a:xfrm>
              <a:off x="3712800" y="5319075"/>
              <a:ext cx="92050" cy="21175"/>
            </a:xfrm>
            <a:custGeom>
              <a:avLst/>
              <a:gdLst/>
              <a:ahLst/>
              <a:cxnLst/>
              <a:rect l="l" t="t" r="r" b="b"/>
              <a:pathLst>
                <a:path w="3682" h="847" extrusionOk="0">
                  <a:moveTo>
                    <a:pt x="2653" y="1"/>
                  </a:moveTo>
                  <a:lnTo>
                    <a:pt x="1921" y="24"/>
                  </a:lnTo>
                  <a:cubicBezTo>
                    <a:pt x="1887" y="69"/>
                    <a:pt x="1841" y="92"/>
                    <a:pt x="1795" y="92"/>
                  </a:cubicBezTo>
                  <a:cubicBezTo>
                    <a:pt x="1749" y="92"/>
                    <a:pt x="1704" y="69"/>
                    <a:pt x="1669" y="24"/>
                  </a:cubicBezTo>
                  <a:lnTo>
                    <a:pt x="1418" y="24"/>
                  </a:lnTo>
                  <a:cubicBezTo>
                    <a:pt x="1347" y="107"/>
                    <a:pt x="1251" y="147"/>
                    <a:pt x="1156" y="147"/>
                  </a:cubicBezTo>
                  <a:cubicBezTo>
                    <a:pt x="1068" y="147"/>
                    <a:pt x="981" y="113"/>
                    <a:pt x="915" y="47"/>
                  </a:cubicBezTo>
                  <a:lnTo>
                    <a:pt x="160" y="24"/>
                  </a:lnTo>
                  <a:cubicBezTo>
                    <a:pt x="0" y="161"/>
                    <a:pt x="0" y="390"/>
                    <a:pt x="160" y="527"/>
                  </a:cubicBezTo>
                  <a:cubicBezTo>
                    <a:pt x="371" y="639"/>
                    <a:pt x="591" y="668"/>
                    <a:pt x="814" y="668"/>
                  </a:cubicBezTo>
                  <a:cubicBezTo>
                    <a:pt x="1046" y="668"/>
                    <a:pt x="1282" y="637"/>
                    <a:pt x="1511" y="637"/>
                  </a:cubicBezTo>
                  <a:cubicBezTo>
                    <a:pt x="1732" y="637"/>
                    <a:pt x="1947" y="666"/>
                    <a:pt x="2150" y="778"/>
                  </a:cubicBezTo>
                  <a:lnTo>
                    <a:pt x="2904" y="778"/>
                  </a:lnTo>
                  <a:cubicBezTo>
                    <a:pt x="2939" y="824"/>
                    <a:pt x="2990" y="847"/>
                    <a:pt x="3041" y="847"/>
                  </a:cubicBezTo>
                  <a:cubicBezTo>
                    <a:pt x="3093" y="847"/>
                    <a:pt x="3144" y="824"/>
                    <a:pt x="3179" y="778"/>
                  </a:cubicBezTo>
                  <a:lnTo>
                    <a:pt x="3682" y="755"/>
                  </a:lnTo>
                  <a:cubicBezTo>
                    <a:pt x="3505" y="520"/>
                    <a:pt x="3262" y="503"/>
                    <a:pt x="3023" y="503"/>
                  </a:cubicBezTo>
                  <a:cubicBezTo>
                    <a:pt x="2983" y="503"/>
                    <a:pt x="2943" y="504"/>
                    <a:pt x="2904" y="504"/>
                  </a:cubicBezTo>
                  <a:cubicBezTo>
                    <a:pt x="2470" y="504"/>
                    <a:pt x="2607" y="252"/>
                    <a:pt x="2653" y="1"/>
                  </a:cubicBezTo>
                  <a:close/>
                </a:path>
              </a:pathLst>
            </a:custGeom>
            <a:solidFill>
              <a:srgbClr val="BE437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92" name="Google Shape;12392;p117"/>
            <p:cNvSpPr/>
            <p:nvPr/>
          </p:nvSpPr>
          <p:spPr>
            <a:xfrm>
              <a:off x="3716800" y="5331575"/>
              <a:ext cx="50325" cy="6475"/>
            </a:xfrm>
            <a:custGeom>
              <a:avLst/>
              <a:gdLst/>
              <a:ahLst/>
              <a:cxnLst/>
              <a:rect l="l" t="t" r="r" b="b"/>
              <a:pathLst>
                <a:path w="2013" h="259" extrusionOk="0">
                  <a:moveTo>
                    <a:pt x="1426" y="0"/>
                  </a:moveTo>
                  <a:cubicBezTo>
                    <a:pt x="1400" y="0"/>
                    <a:pt x="1375" y="2"/>
                    <a:pt x="1349" y="4"/>
                  </a:cubicBezTo>
                  <a:lnTo>
                    <a:pt x="0" y="4"/>
                  </a:lnTo>
                  <a:cubicBezTo>
                    <a:pt x="124" y="168"/>
                    <a:pt x="302" y="259"/>
                    <a:pt x="487" y="259"/>
                  </a:cubicBezTo>
                  <a:cubicBezTo>
                    <a:pt x="507" y="259"/>
                    <a:pt x="528" y="258"/>
                    <a:pt x="549" y="255"/>
                  </a:cubicBezTo>
                  <a:lnTo>
                    <a:pt x="2013" y="255"/>
                  </a:lnTo>
                  <a:cubicBezTo>
                    <a:pt x="1869" y="91"/>
                    <a:pt x="1651" y="0"/>
                    <a:pt x="1426" y="0"/>
                  </a:cubicBezTo>
                  <a:close/>
                </a:path>
              </a:pathLst>
            </a:custGeom>
            <a:solidFill>
              <a:srgbClr val="B33A6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93" name="Google Shape;12393;p117"/>
            <p:cNvSpPr/>
            <p:nvPr/>
          </p:nvSpPr>
          <p:spPr>
            <a:xfrm>
              <a:off x="3578450" y="5312075"/>
              <a:ext cx="40625" cy="13325"/>
            </a:xfrm>
            <a:custGeom>
              <a:avLst/>
              <a:gdLst/>
              <a:ahLst/>
              <a:cxnLst/>
              <a:rect l="l" t="t" r="r" b="b"/>
              <a:pathLst>
                <a:path w="1625" h="533" extrusionOk="0">
                  <a:moveTo>
                    <a:pt x="840" y="1"/>
                  </a:moveTo>
                  <a:cubicBezTo>
                    <a:pt x="796" y="1"/>
                    <a:pt x="753" y="3"/>
                    <a:pt x="709" y="6"/>
                  </a:cubicBezTo>
                  <a:cubicBezTo>
                    <a:pt x="688" y="4"/>
                    <a:pt x="667" y="4"/>
                    <a:pt x="645" y="4"/>
                  </a:cubicBezTo>
                  <a:cubicBezTo>
                    <a:pt x="412" y="4"/>
                    <a:pt x="168" y="115"/>
                    <a:pt x="1" y="304"/>
                  </a:cubicBezTo>
                  <a:cubicBezTo>
                    <a:pt x="138" y="464"/>
                    <a:pt x="344" y="532"/>
                    <a:pt x="549" y="532"/>
                  </a:cubicBezTo>
                  <a:lnTo>
                    <a:pt x="1533" y="532"/>
                  </a:lnTo>
                  <a:cubicBezTo>
                    <a:pt x="1624" y="418"/>
                    <a:pt x="1601" y="258"/>
                    <a:pt x="1487" y="189"/>
                  </a:cubicBezTo>
                  <a:cubicBezTo>
                    <a:pt x="1294" y="55"/>
                    <a:pt x="1070" y="1"/>
                    <a:pt x="840" y="1"/>
                  </a:cubicBezTo>
                  <a:close/>
                </a:path>
              </a:pathLst>
            </a:custGeom>
            <a:solidFill>
              <a:srgbClr val="B33A6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94" name="Google Shape;12394;p117"/>
            <p:cNvSpPr/>
            <p:nvPr/>
          </p:nvSpPr>
          <p:spPr>
            <a:xfrm>
              <a:off x="3565300" y="5306500"/>
              <a:ext cx="32600" cy="13175"/>
            </a:xfrm>
            <a:custGeom>
              <a:avLst/>
              <a:gdLst/>
              <a:ahLst/>
              <a:cxnLst/>
              <a:rect l="l" t="t" r="r" b="b"/>
              <a:pathLst>
                <a:path w="1304" h="527" extrusionOk="0">
                  <a:moveTo>
                    <a:pt x="782" y="1"/>
                  </a:moveTo>
                  <a:cubicBezTo>
                    <a:pt x="593" y="1"/>
                    <a:pt x="377" y="76"/>
                    <a:pt x="161" y="138"/>
                  </a:cubicBezTo>
                  <a:cubicBezTo>
                    <a:pt x="46" y="229"/>
                    <a:pt x="1" y="367"/>
                    <a:pt x="46" y="504"/>
                  </a:cubicBezTo>
                  <a:lnTo>
                    <a:pt x="527" y="527"/>
                  </a:lnTo>
                  <a:lnTo>
                    <a:pt x="1304" y="504"/>
                  </a:lnTo>
                  <a:cubicBezTo>
                    <a:pt x="1203" y="114"/>
                    <a:pt x="1013" y="1"/>
                    <a:pt x="782" y="1"/>
                  </a:cubicBezTo>
                  <a:close/>
                </a:path>
              </a:pathLst>
            </a:custGeom>
            <a:solidFill>
              <a:srgbClr val="C0416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95" name="Google Shape;12395;p117"/>
            <p:cNvSpPr/>
            <p:nvPr/>
          </p:nvSpPr>
          <p:spPr>
            <a:xfrm>
              <a:off x="3707650" y="5316425"/>
              <a:ext cx="9175" cy="15250"/>
            </a:xfrm>
            <a:custGeom>
              <a:avLst/>
              <a:gdLst/>
              <a:ahLst/>
              <a:cxnLst/>
              <a:rect l="l" t="t" r="r" b="b"/>
              <a:pathLst>
                <a:path w="367" h="610" extrusionOk="0">
                  <a:moveTo>
                    <a:pt x="209" y="1"/>
                  </a:moveTo>
                  <a:cubicBezTo>
                    <a:pt x="125" y="1"/>
                    <a:pt x="52" y="81"/>
                    <a:pt x="23" y="153"/>
                  </a:cubicBezTo>
                  <a:cubicBezTo>
                    <a:pt x="0" y="290"/>
                    <a:pt x="92" y="473"/>
                    <a:pt x="138" y="610"/>
                  </a:cubicBezTo>
                  <a:lnTo>
                    <a:pt x="366" y="610"/>
                  </a:lnTo>
                  <a:lnTo>
                    <a:pt x="366" y="107"/>
                  </a:lnTo>
                  <a:cubicBezTo>
                    <a:pt x="315" y="30"/>
                    <a:pt x="260" y="1"/>
                    <a:pt x="209" y="1"/>
                  </a:cubicBezTo>
                  <a:close/>
                </a:path>
              </a:pathLst>
            </a:custGeom>
            <a:solidFill>
              <a:srgbClr val="B33A6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96" name="Google Shape;12396;p117"/>
            <p:cNvSpPr/>
            <p:nvPr/>
          </p:nvSpPr>
          <p:spPr>
            <a:xfrm>
              <a:off x="3616750" y="5315200"/>
              <a:ext cx="18900" cy="12775"/>
            </a:xfrm>
            <a:custGeom>
              <a:avLst/>
              <a:gdLst/>
              <a:ahLst/>
              <a:cxnLst/>
              <a:rect l="l" t="t" r="r" b="b"/>
              <a:pathLst>
                <a:path w="756" h="511" extrusionOk="0">
                  <a:moveTo>
                    <a:pt x="448" y="0"/>
                  </a:moveTo>
                  <a:cubicBezTo>
                    <a:pt x="318" y="0"/>
                    <a:pt x="162" y="82"/>
                    <a:pt x="1" y="179"/>
                  </a:cubicBezTo>
                  <a:lnTo>
                    <a:pt x="1" y="407"/>
                  </a:lnTo>
                  <a:cubicBezTo>
                    <a:pt x="62" y="407"/>
                    <a:pt x="112" y="418"/>
                    <a:pt x="167" y="418"/>
                  </a:cubicBezTo>
                  <a:cubicBezTo>
                    <a:pt x="194" y="418"/>
                    <a:pt x="222" y="415"/>
                    <a:pt x="252" y="407"/>
                  </a:cubicBezTo>
                  <a:cubicBezTo>
                    <a:pt x="321" y="476"/>
                    <a:pt x="412" y="510"/>
                    <a:pt x="504" y="510"/>
                  </a:cubicBezTo>
                  <a:cubicBezTo>
                    <a:pt x="595" y="510"/>
                    <a:pt x="687" y="476"/>
                    <a:pt x="755" y="407"/>
                  </a:cubicBezTo>
                  <a:cubicBezTo>
                    <a:pt x="707" y="104"/>
                    <a:pt x="594" y="0"/>
                    <a:pt x="448" y="0"/>
                  </a:cubicBezTo>
                  <a:close/>
                </a:path>
              </a:pathLst>
            </a:custGeom>
            <a:solidFill>
              <a:srgbClr val="C0416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97" name="Google Shape;12397;p117"/>
            <p:cNvSpPr/>
            <p:nvPr/>
          </p:nvSpPr>
          <p:spPr>
            <a:xfrm>
              <a:off x="3623050" y="5325950"/>
              <a:ext cx="12600" cy="5450"/>
            </a:xfrm>
            <a:custGeom>
              <a:avLst/>
              <a:gdLst/>
              <a:ahLst/>
              <a:cxnLst/>
              <a:rect l="l" t="t" r="r" b="b"/>
              <a:pathLst>
                <a:path w="504" h="218" extrusionOk="0">
                  <a:moveTo>
                    <a:pt x="0" y="0"/>
                  </a:moveTo>
                  <a:cubicBezTo>
                    <a:pt x="76" y="132"/>
                    <a:pt x="229" y="218"/>
                    <a:pt x="396" y="218"/>
                  </a:cubicBezTo>
                  <a:cubicBezTo>
                    <a:pt x="431" y="218"/>
                    <a:pt x="467" y="214"/>
                    <a:pt x="503" y="206"/>
                  </a:cubicBezTo>
                  <a:lnTo>
                    <a:pt x="503" y="0"/>
                  </a:lnTo>
                  <a:close/>
                </a:path>
              </a:pathLst>
            </a:custGeom>
            <a:solidFill>
              <a:srgbClr val="B33A6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98" name="Google Shape;12398;p117"/>
            <p:cNvSpPr/>
            <p:nvPr/>
          </p:nvSpPr>
          <p:spPr>
            <a:xfrm>
              <a:off x="3560150" y="5311075"/>
              <a:ext cx="6325" cy="8025"/>
            </a:xfrm>
            <a:custGeom>
              <a:avLst/>
              <a:gdLst/>
              <a:ahLst/>
              <a:cxnLst/>
              <a:rect l="l" t="t" r="r" b="b"/>
              <a:pathLst>
                <a:path w="253" h="321" extrusionOk="0">
                  <a:moveTo>
                    <a:pt x="138" y="1"/>
                  </a:moveTo>
                  <a:lnTo>
                    <a:pt x="1" y="92"/>
                  </a:lnTo>
                  <a:cubicBezTo>
                    <a:pt x="1" y="161"/>
                    <a:pt x="1" y="252"/>
                    <a:pt x="1" y="321"/>
                  </a:cubicBezTo>
                  <a:lnTo>
                    <a:pt x="252" y="321"/>
                  </a:lnTo>
                  <a:lnTo>
                    <a:pt x="252" y="69"/>
                  </a:lnTo>
                  <a:lnTo>
                    <a:pt x="138" y="1"/>
                  </a:lnTo>
                  <a:close/>
                </a:path>
              </a:pathLst>
            </a:custGeom>
            <a:solidFill>
              <a:srgbClr val="B33A6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99" name="Google Shape;12399;p117"/>
            <p:cNvSpPr/>
            <p:nvPr/>
          </p:nvSpPr>
          <p:spPr>
            <a:xfrm>
              <a:off x="3785400" y="5338525"/>
              <a:ext cx="7450" cy="3025"/>
            </a:xfrm>
            <a:custGeom>
              <a:avLst/>
              <a:gdLst/>
              <a:ahLst/>
              <a:cxnLst/>
              <a:rect l="l" t="t" r="r" b="b"/>
              <a:pathLst>
                <a:path w="298" h="121" extrusionOk="0">
                  <a:moveTo>
                    <a:pt x="0" y="0"/>
                  </a:moveTo>
                  <a:cubicBezTo>
                    <a:pt x="46" y="80"/>
                    <a:pt x="92" y="120"/>
                    <a:pt x="140" y="120"/>
                  </a:cubicBezTo>
                  <a:cubicBezTo>
                    <a:pt x="189" y="120"/>
                    <a:pt x="240" y="80"/>
                    <a:pt x="298" y="0"/>
                  </a:cubicBezTo>
                  <a:close/>
                </a:path>
              </a:pathLst>
            </a:custGeom>
            <a:solidFill>
              <a:srgbClr val="B33A6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00" name="Google Shape;12400;p117"/>
            <p:cNvSpPr/>
            <p:nvPr/>
          </p:nvSpPr>
          <p:spPr>
            <a:xfrm>
              <a:off x="3081850" y="4905300"/>
              <a:ext cx="219950" cy="262475"/>
            </a:xfrm>
            <a:custGeom>
              <a:avLst/>
              <a:gdLst/>
              <a:ahLst/>
              <a:cxnLst/>
              <a:rect l="l" t="t" r="r" b="b"/>
              <a:pathLst>
                <a:path w="8798" h="10499" extrusionOk="0">
                  <a:moveTo>
                    <a:pt x="785" y="0"/>
                  </a:moveTo>
                  <a:cubicBezTo>
                    <a:pt x="1" y="0"/>
                    <a:pt x="480" y="765"/>
                    <a:pt x="519" y="1277"/>
                  </a:cubicBezTo>
                  <a:cubicBezTo>
                    <a:pt x="794" y="1574"/>
                    <a:pt x="977" y="1917"/>
                    <a:pt x="1091" y="2283"/>
                  </a:cubicBezTo>
                  <a:cubicBezTo>
                    <a:pt x="1068" y="2717"/>
                    <a:pt x="1457" y="2923"/>
                    <a:pt x="1594" y="3289"/>
                  </a:cubicBezTo>
                  <a:cubicBezTo>
                    <a:pt x="1937" y="3632"/>
                    <a:pt x="1960" y="4089"/>
                    <a:pt x="2143" y="4524"/>
                  </a:cubicBezTo>
                  <a:cubicBezTo>
                    <a:pt x="2211" y="4798"/>
                    <a:pt x="2349" y="5073"/>
                    <a:pt x="2577" y="5256"/>
                  </a:cubicBezTo>
                  <a:cubicBezTo>
                    <a:pt x="3240" y="5804"/>
                    <a:pt x="3812" y="6468"/>
                    <a:pt x="4224" y="7222"/>
                  </a:cubicBezTo>
                  <a:cubicBezTo>
                    <a:pt x="4384" y="7474"/>
                    <a:pt x="4590" y="7680"/>
                    <a:pt x="4864" y="7817"/>
                  </a:cubicBezTo>
                  <a:cubicBezTo>
                    <a:pt x="5276" y="7977"/>
                    <a:pt x="5619" y="8297"/>
                    <a:pt x="5870" y="8686"/>
                  </a:cubicBezTo>
                  <a:cubicBezTo>
                    <a:pt x="6282" y="9417"/>
                    <a:pt x="6991" y="9852"/>
                    <a:pt x="7699" y="10286"/>
                  </a:cubicBezTo>
                  <a:cubicBezTo>
                    <a:pt x="7881" y="10392"/>
                    <a:pt x="8032" y="10498"/>
                    <a:pt x="8207" y="10498"/>
                  </a:cubicBezTo>
                  <a:cubicBezTo>
                    <a:pt x="8296" y="10498"/>
                    <a:pt x="8391" y="10470"/>
                    <a:pt x="8500" y="10401"/>
                  </a:cubicBezTo>
                  <a:cubicBezTo>
                    <a:pt x="8797" y="10195"/>
                    <a:pt x="8683" y="9875"/>
                    <a:pt x="8568" y="9623"/>
                  </a:cubicBezTo>
                  <a:cubicBezTo>
                    <a:pt x="8431" y="9189"/>
                    <a:pt x="8225" y="8777"/>
                    <a:pt x="8111" y="8343"/>
                  </a:cubicBezTo>
                  <a:cubicBezTo>
                    <a:pt x="7791" y="7451"/>
                    <a:pt x="7036" y="6902"/>
                    <a:pt x="6510" y="6193"/>
                  </a:cubicBezTo>
                  <a:cubicBezTo>
                    <a:pt x="5802" y="5301"/>
                    <a:pt x="5024" y="4478"/>
                    <a:pt x="4315" y="3586"/>
                  </a:cubicBezTo>
                  <a:cubicBezTo>
                    <a:pt x="4132" y="3403"/>
                    <a:pt x="3972" y="3198"/>
                    <a:pt x="3835" y="2969"/>
                  </a:cubicBezTo>
                  <a:cubicBezTo>
                    <a:pt x="3789" y="2855"/>
                    <a:pt x="3744" y="2763"/>
                    <a:pt x="3698" y="2672"/>
                  </a:cubicBezTo>
                  <a:cubicBezTo>
                    <a:pt x="3629" y="2580"/>
                    <a:pt x="3538" y="2512"/>
                    <a:pt x="3469" y="2443"/>
                  </a:cubicBezTo>
                  <a:cubicBezTo>
                    <a:pt x="3378" y="2374"/>
                    <a:pt x="3263" y="2329"/>
                    <a:pt x="3172" y="2283"/>
                  </a:cubicBezTo>
                  <a:cubicBezTo>
                    <a:pt x="2463" y="1757"/>
                    <a:pt x="1754" y="1254"/>
                    <a:pt x="1480" y="362"/>
                  </a:cubicBezTo>
                  <a:cubicBezTo>
                    <a:pt x="1434" y="248"/>
                    <a:pt x="1365" y="156"/>
                    <a:pt x="1274" y="65"/>
                  </a:cubicBezTo>
                  <a:cubicBezTo>
                    <a:pt x="1073" y="20"/>
                    <a:pt x="912" y="0"/>
                    <a:pt x="7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01" name="Google Shape;12401;p117"/>
            <p:cNvSpPr/>
            <p:nvPr/>
          </p:nvSpPr>
          <p:spPr>
            <a:xfrm>
              <a:off x="3202875" y="5100025"/>
              <a:ext cx="145975" cy="100450"/>
            </a:xfrm>
            <a:custGeom>
              <a:avLst/>
              <a:gdLst/>
              <a:ahLst/>
              <a:cxnLst/>
              <a:rect l="l" t="t" r="r" b="b"/>
              <a:pathLst>
                <a:path w="5839" h="4018" extrusionOk="0">
                  <a:moveTo>
                    <a:pt x="157" y="0"/>
                  </a:moveTo>
                  <a:cubicBezTo>
                    <a:pt x="106" y="0"/>
                    <a:pt x="54" y="2"/>
                    <a:pt x="0" y="5"/>
                  </a:cubicBezTo>
                  <a:cubicBezTo>
                    <a:pt x="229" y="256"/>
                    <a:pt x="412" y="508"/>
                    <a:pt x="640" y="759"/>
                  </a:cubicBezTo>
                  <a:cubicBezTo>
                    <a:pt x="869" y="965"/>
                    <a:pt x="1006" y="1217"/>
                    <a:pt x="1029" y="1514"/>
                  </a:cubicBezTo>
                  <a:cubicBezTo>
                    <a:pt x="1098" y="1606"/>
                    <a:pt x="1189" y="1674"/>
                    <a:pt x="1281" y="1766"/>
                  </a:cubicBezTo>
                  <a:cubicBezTo>
                    <a:pt x="1624" y="1994"/>
                    <a:pt x="1898" y="2314"/>
                    <a:pt x="2310" y="2497"/>
                  </a:cubicBezTo>
                  <a:cubicBezTo>
                    <a:pt x="2493" y="2520"/>
                    <a:pt x="2676" y="2635"/>
                    <a:pt x="2767" y="2795"/>
                  </a:cubicBezTo>
                  <a:cubicBezTo>
                    <a:pt x="2881" y="3000"/>
                    <a:pt x="3064" y="3160"/>
                    <a:pt x="3270" y="3275"/>
                  </a:cubicBezTo>
                  <a:cubicBezTo>
                    <a:pt x="3407" y="3412"/>
                    <a:pt x="3636" y="3366"/>
                    <a:pt x="3773" y="3526"/>
                  </a:cubicBezTo>
                  <a:cubicBezTo>
                    <a:pt x="4070" y="3778"/>
                    <a:pt x="4459" y="3755"/>
                    <a:pt x="4779" y="3869"/>
                  </a:cubicBezTo>
                  <a:cubicBezTo>
                    <a:pt x="5059" y="3971"/>
                    <a:pt x="5267" y="4017"/>
                    <a:pt x="5416" y="4017"/>
                  </a:cubicBezTo>
                  <a:cubicBezTo>
                    <a:pt x="5838" y="4017"/>
                    <a:pt x="5776" y="3638"/>
                    <a:pt x="5488" y="3046"/>
                  </a:cubicBezTo>
                  <a:cubicBezTo>
                    <a:pt x="5397" y="2978"/>
                    <a:pt x="5282" y="2909"/>
                    <a:pt x="5191" y="2863"/>
                  </a:cubicBezTo>
                  <a:cubicBezTo>
                    <a:pt x="5054" y="2772"/>
                    <a:pt x="4916" y="2657"/>
                    <a:pt x="4802" y="2543"/>
                  </a:cubicBezTo>
                  <a:cubicBezTo>
                    <a:pt x="4436" y="2200"/>
                    <a:pt x="4139" y="1811"/>
                    <a:pt x="3910" y="1354"/>
                  </a:cubicBezTo>
                  <a:cubicBezTo>
                    <a:pt x="3713" y="1025"/>
                    <a:pt x="3621" y="528"/>
                    <a:pt x="3089" y="528"/>
                  </a:cubicBezTo>
                  <a:cubicBezTo>
                    <a:pt x="3067" y="528"/>
                    <a:pt x="3043" y="529"/>
                    <a:pt x="3019" y="531"/>
                  </a:cubicBezTo>
                  <a:cubicBezTo>
                    <a:pt x="2950" y="1102"/>
                    <a:pt x="3316" y="1537"/>
                    <a:pt x="3522" y="2040"/>
                  </a:cubicBezTo>
                  <a:cubicBezTo>
                    <a:pt x="3590" y="2177"/>
                    <a:pt x="3682" y="2360"/>
                    <a:pt x="3499" y="2452"/>
                  </a:cubicBezTo>
                  <a:cubicBezTo>
                    <a:pt x="3447" y="2472"/>
                    <a:pt x="3391" y="2483"/>
                    <a:pt x="3335" y="2483"/>
                  </a:cubicBezTo>
                  <a:cubicBezTo>
                    <a:pt x="3266" y="2483"/>
                    <a:pt x="3196" y="2467"/>
                    <a:pt x="3133" y="2429"/>
                  </a:cubicBezTo>
                  <a:cubicBezTo>
                    <a:pt x="2401" y="1788"/>
                    <a:pt x="1464" y="1354"/>
                    <a:pt x="961" y="439"/>
                  </a:cubicBezTo>
                  <a:cubicBezTo>
                    <a:pt x="782" y="81"/>
                    <a:pt x="499" y="0"/>
                    <a:pt x="1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02" name="Google Shape;12402;p117"/>
            <p:cNvSpPr/>
            <p:nvPr/>
          </p:nvSpPr>
          <p:spPr>
            <a:xfrm>
              <a:off x="3034800" y="4753700"/>
              <a:ext cx="62900" cy="116275"/>
            </a:xfrm>
            <a:custGeom>
              <a:avLst/>
              <a:gdLst/>
              <a:ahLst/>
              <a:cxnLst/>
              <a:rect l="l" t="t" r="r" b="b"/>
              <a:pathLst>
                <a:path w="2516" h="4651" extrusionOk="0">
                  <a:moveTo>
                    <a:pt x="503" y="1"/>
                  </a:moveTo>
                  <a:lnTo>
                    <a:pt x="503" y="1"/>
                  </a:lnTo>
                  <a:cubicBezTo>
                    <a:pt x="435" y="275"/>
                    <a:pt x="526" y="618"/>
                    <a:pt x="206" y="824"/>
                  </a:cubicBezTo>
                  <a:cubicBezTo>
                    <a:pt x="0" y="1647"/>
                    <a:pt x="526" y="2219"/>
                    <a:pt x="892" y="2836"/>
                  </a:cubicBezTo>
                  <a:cubicBezTo>
                    <a:pt x="938" y="2928"/>
                    <a:pt x="1006" y="3019"/>
                    <a:pt x="1075" y="3088"/>
                  </a:cubicBezTo>
                  <a:cubicBezTo>
                    <a:pt x="1121" y="3179"/>
                    <a:pt x="1189" y="3271"/>
                    <a:pt x="1258" y="3339"/>
                  </a:cubicBezTo>
                  <a:cubicBezTo>
                    <a:pt x="1304" y="3431"/>
                    <a:pt x="1349" y="3522"/>
                    <a:pt x="1418" y="3591"/>
                  </a:cubicBezTo>
                  <a:cubicBezTo>
                    <a:pt x="1487" y="3842"/>
                    <a:pt x="1601" y="4094"/>
                    <a:pt x="1738" y="4300"/>
                  </a:cubicBezTo>
                  <a:cubicBezTo>
                    <a:pt x="1910" y="4371"/>
                    <a:pt x="2092" y="4650"/>
                    <a:pt x="2254" y="4650"/>
                  </a:cubicBezTo>
                  <a:cubicBezTo>
                    <a:pt x="2350" y="4650"/>
                    <a:pt x="2439" y="4552"/>
                    <a:pt x="2516" y="4254"/>
                  </a:cubicBezTo>
                  <a:cubicBezTo>
                    <a:pt x="2241" y="3659"/>
                    <a:pt x="2058" y="2996"/>
                    <a:pt x="1647" y="2516"/>
                  </a:cubicBezTo>
                  <a:cubicBezTo>
                    <a:pt x="1167" y="1967"/>
                    <a:pt x="984" y="1327"/>
                    <a:pt x="778" y="664"/>
                  </a:cubicBezTo>
                  <a:cubicBezTo>
                    <a:pt x="755" y="412"/>
                    <a:pt x="641" y="184"/>
                    <a:pt x="5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03" name="Google Shape;12403;p117"/>
            <p:cNvSpPr/>
            <p:nvPr/>
          </p:nvSpPr>
          <p:spPr>
            <a:xfrm>
              <a:off x="3023375" y="4774275"/>
              <a:ext cx="42325" cy="57550"/>
            </a:xfrm>
            <a:custGeom>
              <a:avLst/>
              <a:gdLst/>
              <a:ahLst/>
              <a:cxnLst/>
              <a:rect l="l" t="t" r="r" b="b"/>
              <a:pathLst>
                <a:path w="1693" h="2302" extrusionOk="0">
                  <a:moveTo>
                    <a:pt x="663" y="1"/>
                  </a:moveTo>
                  <a:lnTo>
                    <a:pt x="663" y="24"/>
                  </a:lnTo>
                  <a:cubicBezTo>
                    <a:pt x="0" y="207"/>
                    <a:pt x="320" y="641"/>
                    <a:pt x="434" y="1007"/>
                  </a:cubicBezTo>
                  <a:cubicBezTo>
                    <a:pt x="434" y="1350"/>
                    <a:pt x="457" y="1670"/>
                    <a:pt x="457" y="1990"/>
                  </a:cubicBezTo>
                  <a:lnTo>
                    <a:pt x="686" y="1990"/>
                  </a:lnTo>
                  <a:cubicBezTo>
                    <a:pt x="958" y="2045"/>
                    <a:pt x="1173" y="2301"/>
                    <a:pt x="1456" y="2301"/>
                  </a:cubicBezTo>
                  <a:cubicBezTo>
                    <a:pt x="1530" y="2301"/>
                    <a:pt x="1608" y="2284"/>
                    <a:pt x="1692" y="2242"/>
                  </a:cubicBezTo>
                  <a:cubicBezTo>
                    <a:pt x="1349" y="1487"/>
                    <a:pt x="1006" y="755"/>
                    <a:pt x="6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04" name="Google Shape;12404;p117"/>
            <p:cNvSpPr/>
            <p:nvPr/>
          </p:nvSpPr>
          <p:spPr>
            <a:xfrm>
              <a:off x="3025075" y="4742275"/>
              <a:ext cx="17175" cy="57200"/>
            </a:xfrm>
            <a:custGeom>
              <a:avLst/>
              <a:gdLst/>
              <a:ahLst/>
              <a:cxnLst/>
              <a:rect l="l" t="t" r="r" b="b"/>
              <a:pathLst>
                <a:path w="687" h="2288" extrusionOk="0">
                  <a:moveTo>
                    <a:pt x="161" y="0"/>
                  </a:moveTo>
                  <a:cubicBezTo>
                    <a:pt x="92" y="0"/>
                    <a:pt x="1" y="92"/>
                    <a:pt x="1" y="138"/>
                  </a:cubicBezTo>
                  <a:cubicBezTo>
                    <a:pt x="46" y="709"/>
                    <a:pt x="92" y="1281"/>
                    <a:pt x="115" y="1853"/>
                  </a:cubicBezTo>
                  <a:cubicBezTo>
                    <a:pt x="138" y="2035"/>
                    <a:pt x="229" y="2173"/>
                    <a:pt x="366" y="2287"/>
                  </a:cubicBezTo>
                  <a:cubicBezTo>
                    <a:pt x="389" y="1944"/>
                    <a:pt x="229" y="1555"/>
                    <a:pt x="595" y="1281"/>
                  </a:cubicBezTo>
                  <a:cubicBezTo>
                    <a:pt x="687" y="846"/>
                    <a:pt x="435" y="481"/>
                    <a:pt x="344" y="92"/>
                  </a:cubicBezTo>
                  <a:cubicBezTo>
                    <a:pt x="298" y="23"/>
                    <a:pt x="229" y="0"/>
                    <a:pt x="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05" name="Google Shape;12405;p117"/>
            <p:cNvSpPr/>
            <p:nvPr/>
          </p:nvSpPr>
          <p:spPr>
            <a:xfrm>
              <a:off x="3038800" y="4728550"/>
              <a:ext cx="8025" cy="20600"/>
            </a:xfrm>
            <a:custGeom>
              <a:avLst/>
              <a:gdLst/>
              <a:ahLst/>
              <a:cxnLst/>
              <a:rect l="l" t="t" r="r" b="b"/>
              <a:pathLst>
                <a:path w="321" h="824" extrusionOk="0">
                  <a:moveTo>
                    <a:pt x="92" y="1"/>
                  </a:moveTo>
                  <a:lnTo>
                    <a:pt x="92" y="1"/>
                  </a:lnTo>
                  <a:cubicBezTo>
                    <a:pt x="69" y="298"/>
                    <a:pt x="0" y="595"/>
                    <a:pt x="298" y="824"/>
                  </a:cubicBezTo>
                  <a:cubicBezTo>
                    <a:pt x="321" y="549"/>
                    <a:pt x="252" y="252"/>
                    <a:pt x="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06" name="Google Shape;12406;p117"/>
            <p:cNvSpPr/>
            <p:nvPr/>
          </p:nvSpPr>
          <p:spPr>
            <a:xfrm>
              <a:off x="3059375" y="4865025"/>
              <a:ext cx="66350" cy="74500"/>
            </a:xfrm>
            <a:custGeom>
              <a:avLst/>
              <a:gdLst/>
              <a:ahLst/>
              <a:cxnLst/>
              <a:rect l="l" t="t" r="r" b="b"/>
              <a:pathLst>
                <a:path w="2654" h="2980" extrusionOk="0">
                  <a:moveTo>
                    <a:pt x="799" y="1"/>
                  </a:moveTo>
                  <a:cubicBezTo>
                    <a:pt x="687" y="1"/>
                    <a:pt x="579" y="45"/>
                    <a:pt x="504" y="121"/>
                  </a:cubicBezTo>
                  <a:lnTo>
                    <a:pt x="1" y="624"/>
                  </a:lnTo>
                  <a:cubicBezTo>
                    <a:pt x="527" y="1333"/>
                    <a:pt x="938" y="2088"/>
                    <a:pt x="1235" y="2911"/>
                  </a:cubicBezTo>
                  <a:cubicBezTo>
                    <a:pt x="1270" y="2956"/>
                    <a:pt x="1321" y="2979"/>
                    <a:pt x="1373" y="2979"/>
                  </a:cubicBezTo>
                  <a:cubicBezTo>
                    <a:pt x="1424" y="2979"/>
                    <a:pt x="1476" y="2956"/>
                    <a:pt x="1510" y="2911"/>
                  </a:cubicBezTo>
                  <a:cubicBezTo>
                    <a:pt x="1578" y="2659"/>
                    <a:pt x="1876" y="2408"/>
                    <a:pt x="1510" y="2156"/>
                  </a:cubicBezTo>
                  <a:cubicBezTo>
                    <a:pt x="1350" y="2042"/>
                    <a:pt x="1464" y="1950"/>
                    <a:pt x="1578" y="1882"/>
                  </a:cubicBezTo>
                  <a:cubicBezTo>
                    <a:pt x="1673" y="1797"/>
                    <a:pt x="1767" y="1766"/>
                    <a:pt x="1861" y="1766"/>
                  </a:cubicBezTo>
                  <a:cubicBezTo>
                    <a:pt x="1996" y="1766"/>
                    <a:pt x="2130" y="1828"/>
                    <a:pt x="2264" y="1882"/>
                  </a:cubicBezTo>
                  <a:cubicBezTo>
                    <a:pt x="2653" y="578"/>
                    <a:pt x="1624" y="395"/>
                    <a:pt x="870" y="7"/>
                  </a:cubicBezTo>
                  <a:cubicBezTo>
                    <a:pt x="846" y="3"/>
                    <a:pt x="822" y="1"/>
                    <a:pt x="7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07" name="Google Shape;12407;p117"/>
            <p:cNvSpPr/>
            <p:nvPr/>
          </p:nvSpPr>
          <p:spPr>
            <a:xfrm>
              <a:off x="3090250" y="4937200"/>
              <a:ext cx="19450" cy="25750"/>
            </a:xfrm>
            <a:custGeom>
              <a:avLst/>
              <a:gdLst/>
              <a:ahLst/>
              <a:cxnLst/>
              <a:rect l="l" t="t" r="r" b="b"/>
              <a:pathLst>
                <a:path w="778" h="1030" extrusionOk="0">
                  <a:moveTo>
                    <a:pt x="0" y="1"/>
                  </a:moveTo>
                  <a:lnTo>
                    <a:pt x="755" y="1030"/>
                  </a:lnTo>
                  <a:cubicBezTo>
                    <a:pt x="778" y="573"/>
                    <a:pt x="709" y="207"/>
                    <a:pt x="252" y="1"/>
                  </a:cubicBezTo>
                  <a:close/>
                </a:path>
              </a:pathLst>
            </a:custGeom>
            <a:solidFill>
              <a:srgbClr val="CB517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08" name="Google Shape;12408;p117"/>
            <p:cNvSpPr/>
            <p:nvPr/>
          </p:nvSpPr>
          <p:spPr>
            <a:xfrm>
              <a:off x="3829975" y="5332225"/>
              <a:ext cx="37200" cy="6900"/>
            </a:xfrm>
            <a:custGeom>
              <a:avLst/>
              <a:gdLst/>
              <a:ahLst/>
              <a:cxnLst/>
              <a:rect l="l" t="t" r="r" b="b"/>
              <a:pathLst>
                <a:path w="1488" h="276" extrusionOk="0">
                  <a:moveTo>
                    <a:pt x="1" y="1"/>
                  </a:moveTo>
                  <a:cubicBezTo>
                    <a:pt x="218" y="184"/>
                    <a:pt x="481" y="275"/>
                    <a:pt x="744" y="275"/>
                  </a:cubicBezTo>
                  <a:cubicBezTo>
                    <a:pt x="1007" y="275"/>
                    <a:pt x="1270" y="184"/>
                    <a:pt x="1487" y="1"/>
                  </a:cubicBezTo>
                  <a:close/>
                </a:path>
              </a:pathLst>
            </a:custGeom>
            <a:solidFill>
              <a:srgbClr val="BE437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09" name="Google Shape;12409;p117"/>
            <p:cNvSpPr/>
            <p:nvPr/>
          </p:nvSpPr>
          <p:spPr>
            <a:xfrm>
              <a:off x="3816275" y="5332225"/>
              <a:ext cx="7450" cy="5175"/>
            </a:xfrm>
            <a:custGeom>
              <a:avLst/>
              <a:gdLst/>
              <a:ahLst/>
              <a:cxnLst/>
              <a:rect l="l" t="t" r="r" b="b"/>
              <a:pathLst>
                <a:path w="298" h="207" extrusionOk="0">
                  <a:moveTo>
                    <a:pt x="0" y="207"/>
                  </a:moveTo>
                  <a:lnTo>
                    <a:pt x="297" y="1"/>
                  </a:lnTo>
                  <a:close/>
                </a:path>
              </a:pathLst>
            </a:custGeom>
            <a:solidFill>
              <a:srgbClr val="BE437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10" name="Google Shape;12410;p117"/>
            <p:cNvSpPr/>
            <p:nvPr/>
          </p:nvSpPr>
          <p:spPr>
            <a:xfrm>
              <a:off x="3297200" y="5169300"/>
              <a:ext cx="83475" cy="53775"/>
            </a:xfrm>
            <a:custGeom>
              <a:avLst/>
              <a:gdLst/>
              <a:ahLst/>
              <a:cxnLst/>
              <a:rect l="l" t="t" r="r" b="b"/>
              <a:pathLst>
                <a:path w="3339" h="2151" extrusionOk="0">
                  <a:moveTo>
                    <a:pt x="1738" y="1"/>
                  </a:moveTo>
                  <a:cubicBezTo>
                    <a:pt x="1647" y="69"/>
                    <a:pt x="1486" y="92"/>
                    <a:pt x="1486" y="252"/>
                  </a:cubicBezTo>
                  <a:cubicBezTo>
                    <a:pt x="1578" y="481"/>
                    <a:pt x="1829" y="710"/>
                    <a:pt x="1692" y="938"/>
                  </a:cubicBezTo>
                  <a:cubicBezTo>
                    <a:pt x="1640" y="1044"/>
                    <a:pt x="1577" y="1080"/>
                    <a:pt x="1509" y="1080"/>
                  </a:cubicBezTo>
                  <a:cubicBezTo>
                    <a:pt x="1371" y="1080"/>
                    <a:pt x="1213" y="931"/>
                    <a:pt x="1075" y="915"/>
                  </a:cubicBezTo>
                  <a:lnTo>
                    <a:pt x="0" y="755"/>
                  </a:lnTo>
                  <a:lnTo>
                    <a:pt x="0" y="755"/>
                  </a:lnTo>
                  <a:cubicBezTo>
                    <a:pt x="160" y="1075"/>
                    <a:pt x="503" y="1258"/>
                    <a:pt x="869" y="1258"/>
                  </a:cubicBezTo>
                  <a:cubicBezTo>
                    <a:pt x="1281" y="1281"/>
                    <a:pt x="1464" y="1579"/>
                    <a:pt x="1532" y="1967"/>
                  </a:cubicBezTo>
                  <a:lnTo>
                    <a:pt x="1761" y="1990"/>
                  </a:lnTo>
                  <a:cubicBezTo>
                    <a:pt x="1955" y="2100"/>
                    <a:pt x="2176" y="2151"/>
                    <a:pt x="2401" y="2151"/>
                  </a:cubicBezTo>
                  <a:cubicBezTo>
                    <a:pt x="2600" y="2151"/>
                    <a:pt x="2803" y="2111"/>
                    <a:pt x="2996" y="2036"/>
                  </a:cubicBezTo>
                  <a:cubicBezTo>
                    <a:pt x="3339" y="1601"/>
                    <a:pt x="2904" y="1304"/>
                    <a:pt x="2813" y="961"/>
                  </a:cubicBezTo>
                  <a:cubicBezTo>
                    <a:pt x="2515" y="572"/>
                    <a:pt x="2241" y="161"/>
                    <a:pt x="1738" y="1"/>
                  </a:cubicBezTo>
                  <a:close/>
                </a:path>
              </a:pathLst>
            </a:custGeom>
            <a:solidFill>
              <a:srgbClr val="C9507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11" name="Google Shape;12411;p117"/>
            <p:cNvSpPr/>
            <p:nvPr/>
          </p:nvSpPr>
          <p:spPr>
            <a:xfrm>
              <a:off x="3234875" y="5143575"/>
              <a:ext cx="25175" cy="18900"/>
            </a:xfrm>
            <a:custGeom>
              <a:avLst/>
              <a:gdLst/>
              <a:ahLst/>
              <a:cxnLst/>
              <a:rect l="l" t="t" r="r" b="b"/>
              <a:pathLst>
                <a:path w="1007" h="756" extrusionOk="0">
                  <a:moveTo>
                    <a:pt x="1" y="1"/>
                  </a:moveTo>
                  <a:lnTo>
                    <a:pt x="229" y="504"/>
                  </a:lnTo>
                  <a:lnTo>
                    <a:pt x="504" y="755"/>
                  </a:lnTo>
                  <a:lnTo>
                    <a:pt x="732" y="755"/>
                  </a:lnTo>
                  <a:lnTo>
                    <a:pt x="1007" y="732"/>
                  </a:lnTo>
                  <a:cubicBezTo>
                    <a:pt x="755" y="389"/>
                    <a:pt x="504"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12" name="Google Shape;12412;p117"/>
            <p:cNvSpPr/>
            <p:nvPr/>
          </p:nvSpPr>
          <p:spPr>
            <a:xfrm>
              <a:off x="3284625" y="5181250"/>
              <a:ext cx="12600" cy="6950"/>
            </a:xfrm>
            <a:custGeom>
              <a:avLst/>
              <a:gdLst/>
              <a:ahLst/>
              <a:cxnLst/>
              <a:rect l="l" t="t" r="r" b="b"/>
              <a:pathLst>
                <a:path w="504" h="278" extrusionOk="0">
                  <a:moveTo>
                    <a:pt x="52" y="0"/>
                  </a:moveTo>
                  <a:cubicBezTo>
                    <a:pt x="35" y="0"/>
                    <a:pt x="18" y="1"/>
                    <a:pt x="0" y="3"/>
                  </a:cubicBezTo>
                  <a:cubicBezTo>
                    <a:pt x="92" y="186"/>
                    <a:pt x="297" y="277"/>
                    <a:pt x="503" y="277"/>
                  </a:cubicBezTo>
                  <a:cubicBezTo>
                    <a:pt x="399" y="110"/>
                    <a:pt x="237" y="0"/>
                    <a:pt x="52" y="0"/>
                  </a:cubicBezTo>
                  <a:close/>
                </a:path>
              </a:pathLst>
            </a:custGeom>
            <a:solidFill>
              <a:srgbClr val="C9507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13" name="Google Shape;12413;p117"/>
            <p:cNvSpPr/>
            <p:nvPr/>
          </p:nvSpPr>
          <p:spPr>
            <a:xfrm>
              <a:off x="4197575" y="5168725"/>
              <a:ext cx="20600" cy="12600"/>
            </a:xfrm>
            <a:custGeom>
              <a:avLst/>
              <a:gdLst/>
              <a:ahLst/>
              <a:cxnLst/>
              <a:rect l="l" t="t" r="r" b="b"/>
              <a:pathLst>
                <a:path w="824" h="504" extrusionOk="0">
                  <a:moveTo>
                    <a:pt x="366" y="1"/>
                  </a:moveTo>
                  <a:cubicBezTo>
                    <a:pt x="0" y="24"/>
                    <a:pt x="0" y="47"/>
                    <a:pt x="69" y="504"/>
                  </a:cubicBezTo>
                  <a:cubicBezTo>
                    <a:pt x="343" y="367"/>
                    <a:pt x="640" y="298"/>
                    <a:pt x="823" y="1"/>
                  </a:cubicBezTo>
                  <a:close/>
                </a:path>
              </a:pathLst>
            </a:custGeom>
            <a:solidFill>
              <a:srgbClr val="BF406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14" name="Google Shape;12414;p117"/>
            <p:cNvSpPr/>
            <p:nvPr/>
          </p:nvSpPr>
          <p:spPr>
            <a:xfrm>
              <a:off x="4187275" y="5181250"/>
              <a:ext cx="12025" cy="6450"/>
            </a:xfrm>
            <a:custGeom>
              <a:avLst/>
              <a:gdLst/>
              <a:ahLst/>
              <a:cxnLst/>
              <a:rect l="l" t="t" r="r" b="b"/>
              <a:pathLst>
                <a:path w="481" h="258" extrusionOk="0">
                  <a:moveTo>
                    <a:pt x="428" y="0"/>
                  </a:moveTo>
                  <a:cubicBezTo>
                    <a:pt x="244" y="0"/>
                    <a:pt x="84" y="108"/>
                    <a:pt x="0" y="254"/>
                  </a:cubicBezTo>
                  <a:cubicBezTo>
                    <a:pt x="19" y="257"/>
                    <a:pt x="38" y="258"/>
                    <a:pt x="56" y="258"/>
                  </a:cubicBezTo>
                  <a:cubicBezTo>
                    <a:pt x="224" y="258"/>
                    <a:pt x="398" y="167"/>
                    <a:pt x="481" y="3"/>
                  </a:cubicBezTo>
                  <a:cubicBezTo>
                    <a:pt x="463" y="1"/>
                    <a:pt x="446" y="0"/>
                    <a:pt x="428" y="0"/>
                  </a:cubicBezTo>
                  <a:close/>
                </a:path>
              </a:pathLst>
            </a:custGeom>
            <a:solidFill>
              <a:srgbClr val="BF406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15" name="Google Shape;12415;p117"/>
            <p:cNvSpPr/>
            <p:nvPr/>
          </p:nvSpPr>
          <p:spPr>
            <a:xfrm>
              <a:off x="3467550" y="5257100"/>
              <a:ext cx="180100" cy="68300"/>
            </a:xfrm>
            <a:custGeom>
              <a:avLst/>
              <a:gdLst/>
              <a:ahLst/>
              <a:cxnLst/>
              <a:rect l="l" t="t" r="r" b="b"/>
              <a:pathLst>
                <a:path w="7204" h="2732" extrusionOk="0">
                  <a:moveTo>
                    <a:pt x="1105" y="1"/>
                  </a:moveTo>
                  <a:cubicBezTo>
                    <a:pt x="981" y="1"/>
                    <a:pt x="857" y="11"/>
                    <a:pt x="732" y="33"/>
                  </a:cubicBezTo>
                  <a:cubicBezTo>
                    <a:pt x="0" y="285"/>
                    <a:pt x="46" y="719"/>
                    <a:pt x="458" y="1222"/>
                  </a:cubicBezTo>
                  <a:cubicBezTo>
                    <a:pt x="938" y="1291"/>
                    <a:pt x="1304" y="1565"/>
                    <a:pt x="1693" y="1748"/>
                  </a:cubicBezTo>
                  <a:cubicBezTo>
                    <a:pt x="2058" y="1977"/>
                    <a:pt x="2493" y="1817"/>
                    <a:pt x="2836" y="2022"/>
                  </a:cubicBezTo>
                  <a:cubicBezTo>
                    <a:pt x="3225" y="2114"/>
                    <a:pt x="3636" y="2000"/>
                    <a:pt x="3956" y="2251"/>
                  </a:cubicBezTo>
                  <a:cubicBezTo>
                    <a:pt x="4005" y="2256"/>
                    <a:pt x="4055" y="2258"/>
                    <a:pt x="4105" y="2258"/>
                  </a:cubicBezTo>
                  <a:cubicBezTo>
                    <a:pt x="4261" y="2258"/>
                    <a:pt x="4421" y="2239"/>
                    <a:pt x="4575" y="2239"/>
                  </a:cubicBezTo>
                  <a:cubicBezTo>
                    <a:pt x="4809" y="2239"/>
                    <a:pt x="5031" y="2283"/>
                    <a:pt x="5214" y="2503"/>
                  </a:cubicBezTo>
                  <a:lnTo>
                    <a:pt x="5969" y="2503"/>
                  </a:lnTo>
                  <a:cubicBezTo>
                    <a:pt x="6055" y="2503"/>
                    <a:pt x="6144" y="2496"/>
                    <a:pt x="6231" y="2496"/>
                  </a:cubicBezTo>
                  <a:cubicBezTo>
                    <a:pt x="6419" y="2496"/>
                    <a:pt x="6598" y="2528"/>
                    <a:pt x="6723" y="2731"/>
                  </a:cubicBezTo>
                  <a:cubicBezTo>
                    <a:pt x="7066" y="2457"/>
                    <a:pt x="7203" y="2160"/>
                    <a:pt x="6975" y="1771"/>
                  </a:cubicBezTo>
                  <a:cubicBezTo>
                    <a:pt x="6883" y="1657"/>
                    <a:pt x="6769" y="1542"/>
                    <a:pt x="6609" y="1497"/>
                  </a:cubicBezTo>
                  <a:cubicBezTo>
                    <a:pt x="6472" y="1405"/>
                    <a:pt x="6357" y="1314"/>
                    <a:pt x="6220" y="1245"/>
                  </a:cubicBezTo>
                  <a:lnTo>
                    <a:pt x="6083" y="1176"/>
                  </a:lnTo>
                  <a:lnTo>
                    <a:pt x="5786" y="993"/>
                  </a:lnTo>
                  <a:cubicBezTo>
                    <a:pt x="5075" y="821"/>
                    <a:pt x="4384" y="486"/>
                    <a:pt x="3638" y="486"/>
                  </a:cubicBezTo>
                  <a:cubicBezTo>
                    <a:pt x="3592" y="486"/>
                    <a:pt x="3545" y="488"/>
                    <a:pt x="3499" y="490"/>
                  </a:cubicBezTo>
                  <a:cubicBezTo>
                    <a:pt x="2927" y="468"/>
                    <a:pt x="2424" y="239"/>
                    <a:pt x="1875" y="125"/>
                  </a:cubicBezTo>
                  <a:cubicBezTo>
                    <a:pt x="1627" y="47"/>
                    <a:pt x="1368" y="1"/>
                    <a:pt x="11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16" name="Google Shape;12416;p117"/>
            <p:cNvSpPr/>
            <p:nvPr/>
          </p:nvSpPr>
          <p:spPr>
            <a:xfrm>
              <a:off x="3401225" y="5234625"/>
              <a:ext cx="89775" cy="53050"/>
            </a:xfrm>
            <a:custGeom>
              <a:avLst/>
              <a:gdLst/>
              <a:ahLst/>
              <a:cxnLst/>
              <a:rect l="l" t="t" r="r" b="b"/>
              <a:pathLst>
                <a:path w="3591" h="2122" extrusionOk="0">
                  <a:moveTo>
                    <a:pt x="687" y="0"/>
                  </a:moveTo>
                  <a:cubicBezTo>
                    <a:pt x="635" y="0"/>
                    <a:pt x="584" y="6"/>
                    <a:pt x="527" y="17"/>
                  </a:cubicBezTo>
                  <a:cubicBezTo>
                    <a:pt x="1" y="360"/>
                    <a:pt x="275" y="635"/>
                    <a:pt x="618" y="886"/>
                  </a:cubicBezTo>
                  <a:lnTo>
                    <a:pt x="870" y="1138"/>
                  </a:lnTo>
                  <a:cubicBezTo>
                    <a:pt x="1007" y="1298"/>
                    <a:pt x="1236" y="1229"/>
                    <a:pt x="1373" y="1389"/>
                  </a:cubicBezTo>
                  <a:cubicBezTo>
                    <a:pt x="1441" y="1481"/>
                    <a:pt x="1533" y="1549"/>
                    <a:pt x="1602" y="1641"/>
                  </a:cubicBezTo>
                  <a:cubicBezTo>
                    <a:pt x="1703" y="1618"/>
                    <a:pt x="1799" y="1608"/>
                    <a:pt x="1892" y="1608"/>
                  </a:cubicBezTo>
                  <a:cubicBezTo>
                    <a:pt x="2362" y="1608"/>
                    <a:pt x="2728" y="1873"/>
                    <a:pt x="3111" y="2121"/>
                  </a:cubicBezTo>
                  <a:cubicBezTo>
                    <a:pt x="3111" y="1755"/>
                    <a:pt x="2745" y="1321"/>
                    <a:pt x="3362" y="1115"/>
                  </a:cubicBezTo>
                  <a:cubicBezTo>
                    <a:pt x="3591" y="863"/>
                    <a:pt x="2996" y="841"/>
                    <a:pt x="3202" y="589"/>
                  </a:cubicBezTo>
                  <a:cubicBezTo>
                    <a:pt x="2905" y="315"/>
                    <a:pt x="2493" y="292"/>
                    <a:pt x="2105" y="177"/>
                  </a:cubicBezTo>
                  <a:cubicBezTo>
                    <a:pt x="2036" y="219"/>
                    <a:pt x="1967" y="233"/>
                    <a:pt x="1899" y="233"/>
                  </a:cubicBezTo>
                  <a:cubicBezTo>
                    <a:pt x="1739" y="233"/>
                    <a:pt x="1579" y="155"/>
                    <a:pt x="1419" y="155"/>
                  </a:cubicBezTo>
                  <a:cubicBezTo>
                    <a:pt x="1236" y="109"/>
                    <a:pt x="1030" y="86"/>
                    <a:pt x="847" y="17"/>
                  </a:cubicBezTo>
                  <a:cubicBezTo>
                    <a:pt x="790" y="6"/>
                    <a:pt x="738" y="0"/>
                    <a:pt x="687" y="0"/>
                  </a:cubicBezTo>
                  <a:close/>
                </a:path>
              </a:pathLst>
            </a:custGeom>
            <a:solidFill>
              <a:srgbClr val="C3477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17" name="Google Shape;12417;p117"/>
            <p:cNvSpPr/>
            <p:nvPr/>
          </p:nvSpPr>
          <p:spPr>
            <a:xfrm>
              <a:off x="3509850" y="5300425"/>
              <a:ext cx="32050" cy="9425"/>
            </a:xfrm>
            <a:custGeom>
              <a:avLst/>
              <a:gdLst/>
              <a:ahLst/>
              <a:cxnLst/>
              <a:rect l="l" t="t" r="r" b="b"/>
              <a:pathLst>
                <a:path w="1282" h="377" extrusionOk="0">
                  <a:moveTo>
                    <a:pt x="643" y="1"/>
                  </a:moveTo>
                  <a:cubicBezTo>
                    <a:pt x="480" y="1"/>
                    <a:pt x="312" y="22"/>
                    <a:pt x="148" y="22"/>
                  </a:cubicBezTo>
                  <a:cubicBezTo>
                    <a:pt x="98" y="22"/>
                    <a:pt x="49" y="20"/>
                    <a:pt x="1" y="15"/>
                  </a:cubicBezTo>
                  <a:lnTo>
                    <a:pt x="1" y="15"/>
                  </a:lnTo>
                  <a:cubicBezTo>
                    <a:pt x="183" y="289"/>
                    <a:pt x="481" y="244"/>
                    <a:pt x="755" y="267"/>
                  </a:cubicBezTo>
                  <a:cubicBezTo>
                    <a:pt x="839" y="334"/>
                    <a:pt x="947" y="376"/>
                    <a:pt x="1053" y="376"/>
                  </a:cubicBezTo>
                  <a:cubicBezTo>
                    <a:pt x="1092" y="376"/>
                    <a:pt x="1130" y="370"/>
                    <a:pt x="1167" y="358"/>
                  </a:cubicBezTo>
                  <a:cubicBezTo>
                    <a:pt x="1212" y="312"/>
                    <a:pt x="1235" y="289"/>
                    <a:pt x="1281" y="244"/>
                  </a:cubicBezTo>
                  <a:cubicBezTo>
                    <a:pt x="1092" y="43"/>
                    <a:pt x="872" y="1"/>
                    <a:pt x="643" y="1"/>
                  </a:cubicBezTo>
                  <a:close/>
                </a:path>
              </a:pathLst>
            </a:custGeom>
            <a:solidFill>
              <a:srgbClr val="C0416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18" name="Google Shape;12418;p117"/>
            <p:cNvSpPr/>
            <p:nvPr/>
          </p:nvSpPr>
          <p:spPr>
            <a:xfrm>
              <a:off x="3539000" y="5303950"/>
              <a:ext cx="27475" cy="9450"/>
            </a:xfrm>
            <a:custGeom>
              <a:avLst/>
              <a:gdLst/>
              <a:ahLst/>
              <a:cxnLst/>
              <a:rect l="l" t="t" r="r" b="b"/>
              <a:pathLst>
                <a:path w="1099" h="378" extrusionOk="0">
                  <a:moveTo>
                    <a:pt x="482" y="0"/>
                  </a:moveTo>
                  <a:cubicBezTo>
                    <a:pt x="357" y="0"/>
                    <a:pt x="231" y="33"/>
                    <a:pt x="115" y="103"/>
                  </a:cubicBezTo>
                  <a:lnTo>
                    <a:pt x="92" y="126"/>
                  </a:lnTo>
                  <a:cubicBezTo>
                    <a:pt x="69" y="126"/>
                    <a:pt x="46" y="148"/>
                    <a:pt x="24" y="194"/>
                  </a:cubicBezTo>
                  <a:cubicBezTo>
                    <a:pt x="1" y="240"/>
                    <a:pt x="24" y="309"/>
                    <a:pt x="115" y="331"/>
                  </a:cubicBezTo>
                  <a:lnTo>
                    <a:pt x="847" y="377"/>
                  </a:lnTo>
                  <a:lnTo>
                    <a:pt x="1098" y="354"/>
                  </a:lnTo>
                  <a:cubicBezTo>
                    <a:pt x="962" y="127"/>
                    <a:pt x="725" y="0"/>
                    <a:pt x="482" y="0"/>
                  </a:cubicBezTo>
                  <a:close/>
                </a:path>
              </a:pathLst>
            </a:custGeom>
            <a:solidFill>
              <a:srgbClr val="C0416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19" name="Google Shape;12419;p117"/>
            <p:cNvSpPr/>
            <p:nvPr/>
          </p:nvSpPr>
          <p:spPr>
            <a:xfrm>
              <a:off x="3528725" y="5307075"/>
              <a:ext cx="13175" cy="5825"/>
            </a:xfrm>
            <a:custGeom>
              <a:avLst/>
              <a:gdLst/>
              <a:ahLst/>
              <a:cxnLst/>
              <a:rect l="l" t="t" r="r" b="b"/>
              <a:pathLst>
                <a:path w="527" h="233" extrusionOk="0">
                  <a:moveTo>
                    <a:pt x="0" y="1"/>
                  </a:moveTo>
                  <a:cubicBezTo>
                    <a:pt x="103" y="144"/>
                    <a:pt x="279" y="233"/>
                    <a:pt x="463" y="233"/>
                  </a:cubicBezTo>
                  <a:cubicBezTo>
                    <a:pt x="484" y="233"/>
                    <a:pt x="505" y="232"/>
                    <a:pt x="526" y="229"/>
                  </a:cubicBezTo>
                  <a:lnTo>
                    <a:pt x="503" y="1"/>
                  </a:lnTo>
                  <a:close/>
                </a:path>
              </a:pathLst>
            </a:custGeom>
            <a:solidFill>
              <a:srgbClr val="B33A6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20" name="Google Shape;12420;p117"/>
            <p:cNvSpPr/>
            <p:nvPr/>
          </p:nvSpPr>
          <p:spPr>
            <a:xfrm>
              <a:off x="3341200" y="5212750"/>
              <a:ext cx="100650" cy="44050"/>
            </a:xfrm>
            <a:custGeom>
              <a:avLst/>
              <a:gdLst/>
              <a:ahLst/>
              <a:cxnLst/>
              <a:rect l="l" t="t" r="r" b="b"/>
              <a:pathLst>
                <a:path w="4026" h="1762" extrusionOk="0">
                  <a:moveTo>
                    <a:pt x="1236" y="1"/>
                  </a:moveTo>
                  <a:cubicBezTo>
                    <a:pt x="1058" y="214"/>
                    <a:pt x="844" y="255"/>
                    <a:pt x="621" y="255"/>
                  </a:cubicBezTo>
                  <a:cubicBezTo>
                    <a:pt x="479" y="255"/>
                    <a:pt x="334" y="238"/>
                    <a:pt x="192" y="238"/>
                  </a:cubicBezTo>
                  <a:cubicBezTo>
                    <a:pt x="127" y="238"/>
                    <a:pt x="63" y="242"/>
                    <a:pt x="1" y="252"/>
                  </a:cubicBezTo>
                  <a:cubicBezTo>
                    <a:pt x="961" y="824"/>
                    <a:pt x="1967" y="1327"/>
                    <a:pt x="2996" y="1761"/>
                  </a:cubicBezTo>
                  <a:cubicBezTo>
                    <a:pt x="2745" y="1167"/>
                    <a:pt x="2745" y="1167"/>
                    <a:pt x="3248" y="1007"/>
                  </a:cubicBezTo>
                  <a:cubicBezTo>
                    <a:pt x="3522" y="984"/>
                    <a:pt x="3842" y="1030"/>
                    <a:pt x="4025" y="755"/>
                  </a:cubicBezTo>
                  <a:cubicBezTo>
                    <a:pt x="3660" y="412"/>
                    <a:pt x="3156" y="481"/>
                    <a:pt x="2768" y="206"/>
                  </a:cubicBezTo>
                  <a:cubicBezTo>
                    <a:pt x="2653" y="254"/>
                    <a:pt x="2543" y="273"/>
                    <a:pt x="2435" y="273"/>
                  </a:cubicBezTo>
                  <a:cubicBezTo>
                    <a:pt x="2025" y="273"/>
                    <a:pt x="1652" y="1"/>
                    <a:pt x="1236" y="1"/>
                  </a:cubicBezTo>
                  <a:close/>
                </a:path>
              </a:pathLst>
            </a:custGeom>
            <a:solidFill>
              <a:srgbClr val="BB396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21" name="Google Shape;12421;p117"/>
            <p:cNvSpPr/>
            <p:nvPr/>
          </p:nvSpPr>
          <p:spPr>
            <a:xfrm>
              <a:off x="3422375" y="5262975"/>
              <a:ext cx="12600" cy="6400"/>
            </a:xfrm>
            <a:custGeom>
              <a:avLst/>
              <a:gdLst/>
              <a:ahLst/>
              <a:cxnLst/>
              <a:rect l="l" t="t" r="r" b="b"/>
              <a:pathLst>
                <a:path w="504" h="256" extrusionOk="0">
                  <a:moveTo>
                    <a:pt x="63" y="0"/>
                  </a:moveTo>
                  <a:cubicBezTo>
                    <a:pt x="42" y="0"/>
                    <a:pt x="22" y="2"/>
                    <a:pt x="1" y="4"/>
                  </a:cubicBezTo>
                  <a:lnTo>
                    <a:pt x="1" y="255"/>
                  </a:lnTo>
                  <a:lnTo>
                    <a:pt x="504" y="255"/>
                  </a:lnTo>
                  <a:cubicBezTo>
                    <a:pt x="401" y="91"/>
                    <a:pt x="243" y="0"/>
                    <a:pt x="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22" name="Google Shape;12422;p117"/>
            <p:cNvSpPr/>
            <p:nvPr/>
          </p:nvSpPr>
          <p:spPr>
            <a:xfrm>
              <a:off x="3039950" y="4819750"/>
              <a:ext cx="38325" cy="48325"/>
            </a:xfrm>
            <a:custGeom>
              <a:avLst/>
              <a:gdLst/>
              <a:ahLst/>
              <a:cxnLst/>
              <a:rect l="l" t="t" r="r" b="b"/>
              <a:pathLst>
                <a:path w="1533" h="1933" extrusionOk="0">
                  <a:moveTo>
                    <a:pt x="309" y="0"/>
                  </a:moveTo>
                  <a:cubicBezTo>
                    <a:pt x="192" y="0"/>
                    <a:pt x="78" y="61"/>
                    <a:pt x="23" y="171"/>
                  </a:cubicBezTo>
                  <a:cubicBezTo>
                    <a:pt x="160" y="308"/>
                    <a:pt x="160" y="537"/>
                    <a:pt x="23" y="674"/>
                  </a:cubicBezTo>
                  <a:cubicBezTo>
                    <a:pt x="0" y="766"/>
                    <a:pt x="0" y="834"/>
                    <a:pt x="23" y="926"/>
                  </a:cubicBezTo>
                  <a:cubicBezTo>
                    <a:pt x="114" y="994"/>
                    <a:pt x="183" y="1109"/>
                    <a:pt x="252" y="1177"/>
                  </a:cubicBezTo>
                  <a:cubicBezTo>
                    <a:pt x="412" y="1429"/>
                    <a:pt x="480" y="1772"/>
                    <a:pt x="755" y="1932"/>
                  </a:cubicBezTo>
                  <a:cubicBezTo>
                    <a:pt x="1532" y="1749"/>
                    <a:pt x="1418" y="1223"/>
                    <a:pt x="1258" y="674"/>
                  </a:cubicBezTo>
                  <a:cubicBezTo>
                    <a:pt x="1166" y="606"/>
                    <a:pt x="1098" y="514"/>
                    <a:pt x="1029" y="423"/>
                  </a:cubicBezTo>
                  <a:lnTo>
                    <a:pt x="526" y="80"/>
                  </a:lnTo>
                  <a:cubicBezTo>
                    <a:pt x="463" y="26"/>
                    <a:pt x="386" y="0"/>
                    <a:pt x="3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23" name="Google Shape;12423;p117"/>
            <p:cNvSpPr/>
            <p:nvPr/>
          </p:nvSpPr>
          <p:spPr>
            <a:xfrm>
              <a:off x="3058800" y="4837175"/>
              <a:ext cx="22325" cy="30900"/>
            </a:xfrm>
            <a:custGeom>
              <a:avLst/>
              <a:gdLst/>
              <a:ahLst/>
              <a:cxnLst/>
              <a:rect l="l" t="t" r="r" b="b"/>
              <a:pathLst>
                <a:path w="893" h="1236" extrusionOk="0">
                  <a:moveTo>
                    <a:pt x="504" y="0"/>
                  </a:moveTo>
                  <a:cubicBezTo>
                    <a:pt x="458" y="115"/>
                    <a:pt x="367" y="252"/>
                    <a:pt x="389" y="343"/>
                  </a:cubicBezTo>
                  <a:cubicBezTo>
                    <a:pt x="595" y="801"/>
                    <a:pt x="207" y="983"/>
                    <a:pt x="1" y="1235"/>
                  </a:cubicBezTo>
                  <a:lnTo>
                    <a:pt x="755" y="1235"/>
                  </a:lnTo>
                  <a:cubicBezTo>
                    <a:pt x="893" y="1098"/>
                    <a:pt x="893" y="869"/>
                    <a:pt x="755" y="732"/>
                  </a:cubicBezTo>
                  <a:cubicBezTo>
                    <a:pt x="710" y="480"/>
                    <a:pt x="778" y="160"/>
                    <a:pt x="5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24" name="Google Shape;12424;p117"/>
            <p:cNvSpPr/>
            <p:nvPr/>
          </p:nvSpPr>
          <p:spPr>
            <a:xfrm>
              <a:off x="3040525" y="4824025"/>
              <a:ext cx="6300" cy="12600"/>
            </a:xfrm>
            <a:custGeom>
              <a:avLst/>
              <a:gdLst/>
              <a:ahLst/>
              <a:cxnLst/>
              <a:rect l="l" t="t" r="r" b="b"/>
              <a:pathLst>
                <a:path w="252" h="504" extrusionOk="0">
                  <a:moveTo>
                    <a:pt x="0" y="0"/>
                  </a:moveTo>
                  <a:cubicBezTo>
                    <a:pt x="0" y="183"/>
                    <a:pt x="0" y="343"/>
                    <a:pt x="0" y="503"/>
                  </a:cubicBezTo>
                  <a:cubicBezTo>
                    <a:pt x="229" y="343"/>
                    <a:pt x="252" y="183"/>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25" name="Google Shape;12425;p117"/>
            <p:cNvSpPr/>
            <p:nvPr/>
          </p:nvSpPr>
          <p:spPr>
            <a:xfrm>
              <a:off x="3040525" y="4842875"/>
              <a:ext cx="5725" cy="6325"/>
            </a:xfrm>
            <a:custGeom>
              <a:avLst/>
              <a:gdLst/>
              <a:ahLst/>
              <a:cxnLst/>
              <a:rect l="l" t="t" r="r" b="b"/>
              <a:pathLst>
                <a:path w="229" h="253" extrusionOk="0">
                  <a:moveTo>
                    <a:pt x="0" y="1"/>
                  </a:moveTo>
                  <a:lnTo>
                    <a:pt x="229" y="252"/>
                  </a:ln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26" name="Google Shape;12426;p117"/>
            <p:cNvSpPr/>
            <p:nvPr/>
          </p:nvSpPr>
          <p:spPr>
            <a:xfrm>
              <a:off x="3228600" y="5137300"/>
              <a:ext cx="6300" cy="6300"/>
            </a:xfrm>
            <a:custGeom>
              <a:avLst/>
              <a:gdLst/>
              <a:ahLst/>
              <a:cxnLst/>
              <a:rect l="l" t="t" r="r" b="b"/>
              <a:pathLst>
                <a:path w="252" h="252" extrusionOk="0">
                  <a:moveTo>
                    <a:pt x="0" y="0"/>
                  </a:moveTo>
                  <a:lnTo>
                    <a:pt x="252" y="252"/>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27" name="Google Shape;12427;p117"/>
            <p:cNvSpPr/>
            <p:nvPr/>
          </p:nvSpPr>
          <p:spPr>
            <a:xfrm>
              <a:off x="3434950" y="5269350"/>
              <a:ext cx="6325" cy="5750"/>
            </a:xfrm>
            <a:custGeom>
              <a:avLst/>
              <a:gdLst/>
              <a:ahLst/>
              <a:cxnLst/>
              <a:rect l="l" t="t" r="r" b="b"/>
              <a:pathLst>
                <a:path w="253" h="230" extrusionOk="0">
                  <a:moveTo>
                    <a:pt x="1" y="0"/>
                  </a:moveTo>
                  <a:cubicBezTo>
                    <a:pt x="92" y="92"/>
                    <a:pt x="161" y="160"/>
                    <a:pt x="253" y="229"/>
                  </a:cubicBezTo>
                  <a:cubicBezTo>
                    <a:pt x="161" y="160"/>
                    <a:pt x="92" y="69"/>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28" name="Google Shape;12428;p117"/>
            <p:cNvSpPr/>
            <p:nvPr/>
          </p:nvSpPr>
          <p:spPr>
            <a:xfrm>
              <a:off x="4309050" y="4182450"/>
              <a:ext cx="153800" cy="340900"/>
            </a:xfrm>
            <a:custGeom>
              <a:avLst/>
              <a:gdLst/>
              <a:ahLst/>
              <a:cxnLst/>
              <a:rect l="l" t="t" r="r" b="b"/>
              <a:pathLst>
                <a:path w="6152" h="13636" extrusionOk="0">
                  <a:moveTo>
                    <a:pt x="655" y="1"/>
                  </a:moveTo>
                  <a:cubicBezTo>
                    <a:pt x="635" y="1"/>
                    <a:pt x="615" y="3"/>
                    <a:pt x="595" y="7"/>
                  </a:cubicBezTo>
                  <a:cubicBezTo>
                    <a:pt x="389" y="53"/>
                    <a:pt x="206" y="167"/>
                    <a:pt x="69" y="327"/>
                  </a:cubicBezTo>
                  <a:cubicBezTo>
                    <a:pt x="0" y="601"/>
                    <a:pt x="46" y="876"/>
                    <a:pt x="183" y="1105"/>
                  </a:cubicBezTo>
                  <a:cubicBezTo>
                    <a:pt x="229" y="1219"/>
                    <a:pt x="274" y="1310"/>
                    <a:pt x="343" y="1402"/>
                  </a:cubicBezTo>
                  <a:cubicBezTo>
                    <a:pt x="572" y="1836"/>
                    <a:pt x="983" y="2179"/>
                    <a:pt x="1143" y="2682"/>
                  </a:cubicBezTo>
                  <a:cubicBezTo>
                    <a:pt x="1692" y="4146"/>
                    <a:pt x="2195" y="5632"/>
                    <a:pt x="2790" y="7073"/>
                  </a:cubicBezTo>
                  <a:cubicBezTo>
                    <a:pt x="2858" y="7164"/>
                    <a:pt x="2973" y="7210"/>
                    <a:pt x="3110" y="7210"/>
                  </a:cubicBezTo>
                  <a:cubicBezTo>
                    <a:pt x="3727" y="6890"/>
                    <a:pt x="3316" y="6387"/>
                    <a:pt x="3384" y="5929"/>
                  </a:cubicBezTo>
                  <a:lnTo>
                    <a:pt x="3384" y="5929"/>
                  </a:lnTo>
                  <a:cubicBezTo>
                    <a:pt x="3773" y="7896"/>
                    <a:pt x="4894" y="9657"/>
                    <a:pt x="5054" y="11692"/>
                  </a:cubicBezTo>
                  <a:cubicBezTo>
                    <a:pt x="5099" y="12149"/>
                    <a:pt x="5305" y="12561"/>
                    <a:pt x="5648" y="12881"/>
                  </a:cubicBezTo>
                  <a:cubicBezTo>
                    <a:pt x="5968" y="13041"/>
                    <a:pt x="5831" y="13498"/>
                    <a:pt x="6151" y="13635"/>
                  </a:cubicBezTo>
                  <a:cubicBezTo>
                    <a:pt x="6083" y="12881"/>
                    <a:pt x="6151" y="12080"/>
                    <a:pt x="5762" y="11372"/>
                  </a:cubicBezTo>
                  <a:cubicBezTo>
                    <a:pt x="5671" y="11212"/>
                    <a:pt x="5671" y="11052"/>
                    <a:pt x="5762" y="10891"/>
                  </a:cubicBezTo>
                  <a:cubicBezTo>
                    <a:pt x="5831" y="10754"/>
                    <a:pt x="5831" y="10571"/>
                    <a:pt x="5762" y="10411"/>
                  </a:cubicBezTo>
                  <a:cubicBezTo>
                    <a:pt x="5237" y="9725"/>
                    <a:pt x="5259" y="8879"/>
                    <a:pt x="5008" y="8102"/>
                  </a:cubicBezTo>
                  <a:cubicBezTo>
                    <a:pt x="4848" y="7622"/>
                    <a:pt x="4528" y="7256"/>
                    <a:pt x="4413" y="6775"/>
                  </a:cubicBezTo>
                  <a:cubicBezTo>
                    <a:pt x="4299" y="6204"/>
                    <a:pt x="4093" y="5655"/>
                    <a:pt x="3842" y="5152"/>
                  </a:cubicBezTo>
                  <a:cubicBezTo>
                    <a:pt x="3544" y="4672"/>
                    <a:pt x="3704" y="3986"/>
                    <a:pt x="3201" y="3597"/>
                  </a:cubicBezTo>
                  <a:cubicBezTo>
                    <a:pt x="3201" y="2888"/>
                    <a:pt x="2698" y="2614"/>
                    <a:pt x="2150" y="2362"/>
                  </a:cubicBezTo>
                  <a:cubicBezTo>
                    <a:pt x="1921" y="2065"/>
                    <a:pt x="1967" y="1608"/>
                    <a:pt x="1646" y="1356"/>
                  </a:cubicBezTo>
                  <a:cubicBezTo>
                    <a:pt x="1189" y="1310"/>
                    <a:pt x="1532" y="716"/>
                    <a:pt x="1143" y="601"/>
                  </a:cubicBezTo>
                  <a:cubicBezTo>
                    <a:pt x="983" y="487"/>
                    <a:pt x="1029" y="236"/>
                    <a:pt x="892" y="98"/>
                  </a:cubicBezTo>
                  <a:cubicBezTo>
                    <a:pt x="835" y="42"/>
                    <a:pt x="748" y="1"/>
                    <a:pt x="6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29" name="Google Shape;12429;p117"/>
            <p:cNvSpPr/>
            <p:nvPr/>
          </p:nvSpPr>
          <p:spPr>
            <a:xfrm>
              <a:off x="4350200" y="4216350"/>
              <a:ext cx="12600" cy="25175"/>
            </a:xfrm>
            <a:custGeom>
              <a:avLst/>
              <a:gdLst/>
              <a:ahLst/>
              <a:cxnLst/>
              <a:rect l="l" t="t" r="r" b="b"/>
              <a:pathLst>
                <a:path w="504" h="1007" extrusionOk="0">
                  <a:moveTo>
                    <a:pt x="0" y="0"/>
                  </a:moveTo>
                  <a:cubicBezTo>
                    <a:pt x="0" y="389"/>
                    <a:pt x="183" y="755"/>
                    <a:pt x="504" y="1006"/>
                  </a:cubicBezTo>
                  <a:cubicBezTo>
                    <a:pt x="504" y="778"/>
                    <a:pt x="481" y="503"/>
                    <a:pt x="481" y="252"/>
                  </a:cubicBezTo>
                  <a:cubicBezTo>
                    <a:pt x="412" y="160"/>
                    <a:pt x="298" y="92"/>
                    <a:pt x="229" y="0"/>
                  </a:cubicBezTo>
                  <a:close/>
                </a:path>
              </a:pathLst>
            </a:custGeom>
            <a:solidFill>
              <a:srgbClr val="C84E7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30" name="Google Shape;12430;p117"/>
            <p:cNvSpPr/>
            <p:nvPr/>
          </p:nvSpPr>
          <p:spPr>
            <a:xfrm>
              <a:off x="4355925" y="4216350"/>
              <a:ext cx="6300" cy="6875"/>
            </a:xfrm>
            <a:custGeom>
              <a:avLst/>
              <a:gdLst/>
              <a:ahLst/>
              <a:cxnLst/>
              <a:rect l="l" t="t" r="r" b="b"/>
              <a:pathLst>
                <a:path w="252" h="275" extrusionOk="0">
                  <a:moveTo>
                    <a:pt x="252" y="274"/>
                  </a:moveTo>
                  <a:lnTo>
                    <a:pt x="0" y="0"/>
                  </a:lnTo>
                  <a:close/>
                </a:path>
              </a:pathLst>
            </a:custGeom>
            <a:solidFill>
              <a:srgbClr val="B83A6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31" name="Google Shape;12431;p117"/>
            <p:cNvSpPr/>
            <p:nvPr/>
          </p:nvSpPr>
          <p:spPr>
            <a:xfrm>
              <a:off x="4233575" y="4092850"/>
              <a:ext cx="94925" cy="100000"/>
            </a:xfrm>
            <a:custGeom>
              <a:avLst/>
              <a:gdLst/>
              <a:ahLst/>
              <a:cxnLst/>
              <a:rect l="l" t="t" r="r" b="b"/>
              <a:pathLst>
                <a:path w="3797" h="4000" extrusionOk="0">
                  <a:moveTo>
                    <a:pt x="462" y="0"/>
                  </a:moveTo>
                  <a:cubicBezTo>
                    <a:pt x="291" y="0"/>
                    <a:pt x="139" y="100"/>
                    <a:pt x="24" y="344"/>
                  </a:cubicBezTo>
                  <a:cubicBezTo>
                    <a:pt x="1" y="458"/>
                    <a:pt x="24" y="573"/>
                    <a:pt x="46" y="687"/>
                  </a:cubicBezTo>
                  <a:cubicBezTo>
                    <a:pt x="161" y="870"/>
                    <a:pt x="321" y="1007"/>
                    <a:pt x="435" y="1190"/>
                  </a:cubicBezTo>
                  <a:cubicBezTo>
                    <a:pt x="504" y="1281"/>
                    <a:pt x="549" y="1350"/>
                    <a:pt x="618" y="1464"/>
                  </a:cubicBezTo>
                  <a:cubicBezTo>
                    <a:pt x="664" y="1556"/>
                    <a:pt x="710" y="1647"/>
                    <a:pt x="778" y="1739"/>
                  </a:cubicBezTo>
                  <a:cubicBezTo>
                    <a:pt x="1281" y="2310"/>
                    <a:pt x="1487" y="3065"/>
                    <a:pt x="2150" y="3499"/>
                  </a:cubicBezTo>
                  <a:cubicBezTo>
                    <a:pt x="2242" y="3591"/>
                    <a:pt x="2333" y="3660"/>
                    <a:pt x="2402" y="3728"/>
                  </a:cubicBezTo>
                  <a:cubicBezTo>
                    <a:pt x="2493" y="3797"/>
                    <a:pt x="2585" y="3865"/>
                    <a:pt x="2676" y="3911"/>
                  </a:cubicBezTo>
                  <a:cubicBezTo>
                    <a:pt x="2749" y="3971"/>
                    <a:pt x="2834" y="4000"/>
                    <a:pt x="2921" y="4000"/>
                  </a:cubicBezTo>
                  <a:cubicBezTo>
                    <a:pt x="3000" y="4000"/>
                    <a:pt x="3081" y="3977"/>
                    <a:pt x="3156" y="3934"/>
                  </a:cubicBezTo>
                  <a:cubicBezTo>
                    <a:pt x="3175" y="3936"/>
                    <a:pt x="3193" y="3937"/>
                    <a:pt x="3212" y="3937"/>
                  </a:cubicBezTo>
                  <a:cubicBezTo>
                    <a:pt x="3380" y="3937"/>
                    <a:pt x="3557" y="3847"/>
                    <a:pt x="3659" y="3682"/>
                  </a:cubicBezTo>
                  <a:cubicBezTo>
                    <a:pt x="3797" y="3362"/>
                    <a:pt x="3522" y="3179"/>
                    <a:pt x="3408" y="2928"/>
                  </a:cubicBezTo>
                  <a:cubicBezTo>
                    <a:pt x="3316" y="2859"/>
                    <a:pt x="3225" y="2768"/>
                    <a:pt x="3156" y="2676"/>
                  </a:cubicBezTo>
                  <a:cubicBezTo>
                    <a:pt x="2768" y="1945"/>
                    <a:pt x="2379" y="1236"/>
                    <a:pt x="1578" y="870"/>
                  </a:cubicBezTo>
                  <a:cubicBezTo>
                    <a:pt x="1304" y="733"/>
                    <a:pt x="1121" y="412"/>
                    <a:pt x="892" y="161"/>
                  </a:cubicBezTo>
                  <a:cubicBezTo>
                    <a:pt x="742" y="61"/>
                    <a:pt x="596" y="0"/>
                    <a:pt x="4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32" name="Google Shape;12432;p117"/>
            <p:cNvSpPr/>
            <p:nvPr/>
          </p:nvSpPr>
          <p:spPr>
            <a:xfrm>
              <a:off x="4143250" y="4021725"/>
              <a:ext cx="112650" cy="88300"/>
            </a:xfrm>
            <a:custGeom>
              <a:avLst/>
              <a:gdLst/>
              <a:ahLst/>
              <a:cxnLst/>
              <a:rect l="l" t="t" r="r" b="b"/>
              <a:pathLst>
                <a:path w="4506" h="3532" extrusionOk="0">
                  <a:moveTo>
                    <a:pt x="134" y="0"/>
                  </a:moveTo>
                  <a:cubicBezTo>
                    <a:pt x="90" y="0"/>
                    <a:pt x="46" y="3"/>
                    <a:pt x="1" y="10"/>
                  </a:cubicBezTo>
                  <a:cubicBezTo>
                    <a:pt x="435" y="925"/>
                    <a:pt x="1258" y="1451"/>
                    <a:pt x="1967" y="2114"/>
                  </a:cubicBezTo>
                  <a:cubicBezTo>
                    <a:pt x="2516" y="2640"/>
                    <a:pt x="2882" y="3418"/>
                    <a:pt x="3751" y="3532"/>
                  </a:cubicBezTo>
                  <a:cubicBezTo>
                    <a:pt x="3911" y="3052"/>
                    <a:pt x="3911" y="3052"/>
                    <a:pt x="4505" y="3029"/>
                  </a:cubicBezTo>
                  <a:cubicBezTo>
                    <a:pt x="4368" y="2594"/>
                    <a:pt x="3819" y="2571"/>
                    <a:pt x="3614" y="2206"/>
                  </a:cubicBezTo>
                  <a:cubicBezTo>
                    <a:pt x="3088" y="1222"/>
                    <a:pt x="2150" y="765"/>
                    <a:pt x="1258" y="262"/>
                  </a:cubicBezTo>
                  <a:cubicBezTo>
                    <a:pt x="869" y="241"/>
                    <a:pt x="516" y="0"/>
                    <a:pt x="134" y="0"/>
                  </a:cubicBezTo>
                  <a:close/>
                </a:path>
              </a:pathLst>
            </a:custGeom>
            <a:solidFill>
              <a:srgbClr val="CA4F7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33" name="Google Shape;12433;p117"/>
            <p:cNvSpPr/>
            <p:nvPr/>
          </p:nvSpPr>
          <p:spPr>
            <a:xfrm>
              <a:off x="4333050" y="4197475"/>
              <a:ext cx="17175" cy="18900"/>
            </a:xfrm>
            <a:custGeom>
              <a:avLst/>
              <a:gdLst/>
              <a:ahLst/>
              <a:cxnLst/>
              <a:rect l="l" t="t" r="r" b="b"/>
              <a:pathLst>
                <a:path w="687" h="756" extrusionOk="0">
                  <a:moveTo>
                    <a:pt x="183" y="0"/>
                  </a:moveTo>
                  <a:cubicBezTo>
                    <a:pt x="206" y="161"/>
                    <a:pt x="343" y="298"/>
                    <a:pt x="229" y="458"/>
                  </a:cubicBezTo>
                  <a:cubicBezTo>
                    <a:pt x="0" y="755"/>
                    <a:pt x="252" y="755"/>
                    <a:pt x="435" y="755"/>
                  </a:cubicBezTo>
                  <a:lnTo>
                    <a:pt x="686" y="755"/>
                  </a:lnTo>
                  <a:cubicBezTo>
                    <a:pt x="641" y="161"/>
                    <a:pt x="641" y="161"/>
                    <a:pt x="183" y="0"/>
                  </a:cubicBezTo>
                  <a:close/>
                </a:path>
              </a:pathLst>
            </a:custGeom>
            <a:solidFill>
              <a:srgbClr val="C84E7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34" name="Google Shape;12434;p117"/>
            <p:cNvSpPr/>
            <p:nvPr/>
          </p:nvSpPr>
          <p:spPr>
            <a:xfrm>
              <a:off x="4318750" y="4166600"/>
              <a:ext cx="12600" cy="18325"/>
            </a:xfrm>
            <a:custGeom>
              <a:avLst/>
              <a:gdLst/>
              <a:ahLst/>
              <a:cxnLst/>
              <a:rect l="l" t="t" r="r" b="b"/>
              <a:pathLst>
                <a:path w="504" h="733" extrusionOk="0">
                  <a:moveTo>
                    <a:pt x="1" y="1"/>
                  </a:moveTo>
                  <a:lnTo>
                    <a:pt x="1" y="1"/>
                  </a:lnTo>
                  <a:cubicBezTo>
                    <a:pt x="24" y="252"/>
                    <a:pt x="92" y="504"/>
                    <a:pt x="252" y="732"/>
                  </a:cubicBezTo>
                  <a:lnTo>
                    <a:pt x="504" y="732"/>
                  </a:lnTo>
                  <a:cubicBezTo>
                    <a:pt x="504" y="412"/>
                    <a:pt x="298" y="92"/>
                    <a:pt x="1" y="1"/>
                  </a:cubicBezTo>
                  <a:close/>
                </a:path>
              </a:pathLst>
            </a:custGeom>
            <a:solidFill>
              <a:srgbClr val="C84E7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35" name="Google Shape;12435;p117"/>
            <p:cNvSpPr/>
            <p:nvPr/>
          </p:nvSpPr>
          <p:spPr>
            <a:xfrm>
              <a:off x="4330200" y="4184900"/>
              <a:ext cx="7450" cy="12600"/>
            </a:xfrm>
            <a:custGeom>
              <a:avLst/>
              <a:gdLst/>
              <a:ahLst/>
              <a:cxnLst/>
              <a:rect l="l" t="t" r="r" b="b"/>
              <a:pathLst>
                <a:path w="298" h="504" extrusionOk="0">
                  <a:moveTo>
                    <a:pt x="46" y="0"/>
                  </a:moveTo>
                  <a:lnTo>
                    <a:pt x="46" y="0"/>
                  </a:lnTo>
                  <a:cubicBezTo>
                    <a:pt x="0" y="206"/>
                    <a:pt x="114" y="412"/>
                    <a:pt x="297" y="503"/>
                  </a:cubicBezTo>
                  <a:cubicBezTo>
                    <a:pt x="297" y="298"/>
                    <a:pt x="206" y="115"/>
                    <a:pt x="46" y="0"/>
                  </a:cubicBezTo>
                  <a:close/>
                </a:path>
              </a:pathLst>
            </a:custGeom>
            <a:solidFill>
              <a:srgbClr val="C84E7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36" name="Google Shape;12436;p117"/>
            <p:cNvSpPr/>
            <p:nvPr/>
          </p:nvSpPr>
          <p:spPr>
            <a:xfrm>
              <a:off x="4312475" y="4160325"/>
              <a:ext cx="6300" cy="6300"/>
            </a:xfrm>
            <a:custGeom>
              <a:avLst/>
              <a:gdLst/>
              <a:ahLst/>
              <a:cxnLst/>
              <a:rect l="l" t="t" r="r" b="b"/>
              <a:pathLst>
                <a:path w="252" h="252" extrusionOk="0">
                  <a:moveTo>
                    <a:pt x="252" y="252"/>
                  </a:moveTo>
                  <a:lnTo>
                    <a:pt x="0" y="0"/>
                  </a:lnTo>
                  <a:close/>
                </a:path>
              </a:pathLst>
            </a:custGeom>
            <a:solidFill>
              <a:srgbClr val="C84E7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37" name="Google Shape;12437;p117"/>
            <p:cNvSpPr/>
            <p:nvPr/>
          </p:nvSpPr>
          <p:spPr>
            <a:xfrm>
              <a:off x="4123825" y="4017525"/>
              <a:ext cx="116075" cy="106800"/>
            </a:xfrm>
            <a:custGeom>
              <a:avLst/>
              <a:gdLst/>
              <a:ahLst/>
              <a:cxnLst/>
              <a:rect l="l" t="t" r="r" b="b"/>
              <a:pathLst>
                <a:path w="4643" h="4272" extrusionOk="0">
                  <a:moveTo>
                    <a:pt x="295" y="0"/>
                  </a:moveTo>
                  <a:cubicBezTo>
                    <a:pt x="196" y="0"/>
                    <a:pt x="98" y="55"/>
                    <a:pt x="0" y="224"/>
                  </a:cubicBezTo>
                  <a:cubicBezTo>
                    <a:pt x="160" y="407"/>
                    <a:pt x="320" y="590"/>
                    <a:pt x="503" y="750"/>
                  </a:cubicBezTo>
                  <a:cubicBezTo>
                    <a:pt x="1715" y="1665"/>
                    <a:pt x="2813" y="2717"/>
                    <a:pt x="3796" y="3860"/>
                  </a:cubicBezTo>
                  <a:cubicBezTo>
                    <a:pt x="3933" y="4020"/>
                    <a:pt x="4093" y="4157"/>
                    <a:pt x="4253" y="4272"/>
                  </a:cubicBezTo>
                  <a:cubicBezTo>
                    <a:pt x="4414" y="4226"/>
                    <a:pt x="4551" y="4134"/>
                    <a:pt x="4619" y="3974"/>
                  </a:cubicBezTo>
                  <a:cubicBezTo>
                    <a:pt x="4642" y="3883"/>
                    <a:pt x="4619" y="3768"/>
                    <a:pt x="4528" y="3700"/>
                  </a:cubicBezTo>
                  <a:cubicBezTo>
                    <a:pt x="4253" y="3334"/>
                    <a:pt x="3910" y="3037"/>
                    <a:pt x="3545" y="2785"/>
                  </a:cubicBezTo>
                  <a:cubicBezTo>
                    <a:pt x="3270" y="2602"/>
                    <a:pt x="3019" y="2374"/>
                    <a:pt x="2836" y="2099"/>
                  </a:cubicBezTo>
                  <a:cubicBezTo>
                    <a:pt x="2241" y="1367"/>
                    <a:pt x="1532" y="727"/>
                    <a:pt x="778" y="178"/>
                  </a:cubicBezTo>
                  <a:cubicBezTo>
                    <a:pt x="610" y="136"/>
                    <a:pt x="451" y="0"/>
                    <a:pt x="295" y="0"/>
                  </a:cubicBezTo>
                  <a:close/>
                </a:path>
              </a:pathLst>
            </a:custGeom>
            <a:solidFill>
              <a:srgbClr val="B63D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38" name="Google Shape;12438;p117"/>
            <p:cNvSpPr/>
            <p:nvPr/>
          </p:nvSpPr>
          <p:spPr>
            <a:xfrm>
              <a:off x="3798550" y="3865400"/>
              <a:ext cx="206950" cy="60700"/>
            </a:xfrm>
            <a:custGeom>
              <a:avLst/>
              <a:gdLst/>
              <a:ahLst/>
              <a:cxnLst/>
              <a:rect l="l" t="t" r="r" b="b"/>
              <a:pathLst>
                <a:path w="8278" h="2428" extrusionOk="0">
                  <a:moveTo>
                    <a:pt x="1671" y="1"/>
                  </a:moveTo>
                  <a:cubicBezTo>
                    <a:pt x="1314" y="1"/>
                    <a:pt x="955" y="23"/>
                    <a:pt x="599" y="23"/>
                  </a:cubicBezTo>
                  <a:cubicBezTo>
                    <a:pt x="537" y="23"/>
                    <a:pt x="474" y="22"/>
                    <a:pt x="412" y="21"/>
                  </a:cubicBezTo>
                  <a:cubicBezTo>
                    <a:pt x="69" y="21"/>
                    <a:pt x="46" y="272"/>
                    <a:pt x="92" y="547"/>
                  </a:cubicBezTo>
                  <a:cubicBezTo>
                    <a:pt x="115" y="615"/>
                    <a:pt x="46" y="684"/>
                    <a:pt x="0" y="753"/>
                  </a:cubicBezTo>
                  <a:cubicBezTo>
                    <a:pt x="249" y="1096"/>
                    <a:pt x="578" y="1133"/>
                    <a:pt x="917" y="1133"/>
                  </a:cubicBezTo>
                  <a:cubicBezTo>
                    <a:pt x="1008" y="1133"/>
                    <a:pt x="1100" y="1130"/>
                    <a:pt x="1191" y="1130"/>
                  </a:cubicBezTo>
                  <a:cubicBezTo>
                    <a:pt x="1414" y="1130"/>
                    <a:pt x="1634" y="1146"/>
                    <a:pt x="1830" y="1256"/>
                  </a:cubicBezTo>
                  <a:cubicBezTo>
                    <a:pt x="2058" y="1256"/>
                    <a:pt x="2287" y="1278"/>
                    <a:pt x="2516" y="1347"/>
                  </a:cubicBezTo>
                  <a:cubicBezTo>
                    <a:pt x="2549" y="1354"/>
                    <a:pt x="2582" y="1357"/>
                    <a:pt x="2616" y="1357"/>
                  </a:cubicBezTo>
                  <a:cubicBezTo>
                    <a:pt x="2697" y="1357"/>
                    <a:pt x="2778" y="1340"/>
                    <a:pt x="2859" y="1324"/>
                  </a:cubicBezTo>
                  <a:cubicBezTo>
                    <a:pt x="3384" y="1416"/>
                    <a:pt x="3888" y="1644"/>
                    <a:pt x="4413" y="1759"/>
                  </a:cubicBezTo>
                  <a:cubicBezTo>
                    <a:pt x="5379" y="1983"/>
                    <a:pt x="6305" y="2428"/>
                    <a:pt x="7290" y="2428"/>
                  </a:cubicBezTo>
                  <a:cubicBezTo>
                    <a:pt x="7612" y="2428"/>
                    <a:pt x="7940" y="2380"/>
                    <a:pt x="8278" y="2262"/>
                  </a:cubicBezTo>
                  <a:cubicBezTo>
                    <a:pt x="8095" y="1782"/>
                    <a:pt x="7638" y="1759"/>
                    <a:pt x="7272" y="1644"/>
                  </a:cubicBezTo>
                  <a:cubicBezTo>
                    <a:pt x="6334" y="1324"/>
                    <a:pt x="5397" y="1027"/>
                    <a:pt x="4459" y="707"/>
                  </a:cubicBezTo>
                  <a:cubicBezTo>
                    <a:pt x="4185" y="638"/>
                    <a:pt x="3933" y="478"/>
                    <a:pt x="3750" y="249"/>
                  </a:cubicBezTo>
                  <a:cubicBezTo>
                    <a:pt x="3683" y="256"/>
                    <a:pt x="3616" y="258"/>
                    <a:pt x="3549" y="258"/>
                  </a:cubicBezTo>
                  <a:cubicBezTo>
                    <a:pt x="3366" y="258"/>
                    <a:pt x="3186" y="237"/>
                    <a:pt x="3019" y="204"/>
                  </a:cubicBezTo>
                  <a:cubicBezTo>
                    <a:pt x="2579" y="37"/>
                    <a:pt x="2126" y="1"/>
                    <a:pt x="1671" y="1"/>
                  </a:cubicBezTo>
                  <a:close/>
                </a:path>
              </a:pathLst>
            </a:custGeom>
            <a:solidFill>
              <a:srgbClr val="EDA6B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39" name="Google Shape;12439;p117"/>
            <p:cNvSpPr/>
            <p:nvPr/>
          </p:nvSpPr>
          <p:spPr>
            <a:xfrm>
              <a:off x="3620175" y="3875750"/>
              <a:ext cx="249275" cy="26775"/>
            </a:xfrm>
            <a:custGeom>
              <a:avLst/>
              <a:gdLst/>
              <a:ahLst/>
              <a:cxnLst/>
              <a:rect l="l" t="t" r="r" b="b"/>
              <a:pathLst>
                <a:path w="9971" h="1071" extrusionOk="0">
                  <a:moveTo>
                    <a:pt x="3231" y="0"/>
                  </a:moveTo>
                  <a:cubicBezTo>
                    <a:pt x="3046" y="0"/>
                    <a:pt x="2861" y="23"/>
                    <a:pt x="2676" y="64"/>
                  </a:cubicBezTo>
                  <a:cubicBezTo>
                    <a:pt x="1990" y="178"/>
                    <a:pt x="1304" y="224"/>
                    <a:pt x="618" y="316"/>
                  </a:cubicBezTo>
                  <a:lnTo>
                    <a:pt x="115" y="590"/>
                  </a:lnTo>
                  <a:cubicBezTo>
                    <a:pt x="92" y="590"/>
                    <a:pt x="47" y="613"/>
                    <a:pt x="24" y="659"/>
                  </a:cubicBezTo>
                  <a:cubicBezTo>
                    <a:pt x="1" y="704"/>
                    <a:pt x="24" y="773"/>
                    <a:pt x="115" y="819"/>
                  </a:cubicBezTo>
                  <a:cubicBezTo>
                    <a:pt x="949" y="780"/>
                    <a:pt x="1783" y="593"/>
                    <a:pt x="2631" y="593"/>
                  </a:cubicBezTo>
                  <a:cubicBezTo>
                    <a:pt x="2783" y="593"/>
                    <a:pt x="2935" y="599"/>
                    <a:pt x="3088" y="613"/>
                  </a:cubicBezTo>
                  <a:cubicBezTo>
                    <a:pt x="3614" y="659"/>
                    <a:pt x="4163" y="659"/>
                    <a:pt x="4688" y="704"/>
                  </a:cubicBezTo>
                  <a:cubicBezTo>
                    <a:pt x="5855" y="773"/>
                    <a:pt x="6998" y="842"/>
                    <a:pt x="8141" y="979"/>
                  </a:cubicBezTo>
                  <a:cubicBezTo>
                    <a:pt x="8522" y="1040"/>
                    <a:pt x="8914" y="1070"/>
                    <a:pt x="9302" y="1070"/>
                  </a:cubicBezTo>
                  <a:cubicBezTo>
                    <a:pt x="9496" y="1070"/>
                    <a:pt x="9689" y="1063"/>
                    <a:pt x="9879" y="1047"/>
                  </a:cubicBezTo>
                  <a:cubicBezTo>
                    <a:pt x="9902" y="1047"/>
                    <a:pt x="9925" y="1025"/>
                    <a:pt x="9948" y="979"/>
                  </a:cubicBezTo>
                  <a:cubicBezTo>
                    <a:pt x="9971" y="933"/>
                    <a:pt x="9948" y="887"/>
                    <a:pt x="9879" y="842"/>
                  </a:cubicBezTo>
                  <a:lnTo>
                    <a:pt x="9651" y="842"/>
                  </a:lnTo>
                  <a:cubicBezTo>
                    <a:pt x="9513" y="704"/>
                    <a:pt x="9285" y="750"/>
                    <a:pt x="9147" y="590"/>
                  </a:cubicBezTo>
                  <a:cubicBezTo>
                    <a:pt x="8699" y="573"/>
                    <a:pt x="8263" y="364"/>
                    <a:pt x="7813" y="364"/>
                  </a:cubicBezTo>
                  <a:cubicBezTo>
                    <a:pt x="7643" y="364"/>
                    <a:pt x="7471" y="394"/>
                    <a:pt x="7295" y="476"/>
                  </a:cubicBezTo>
                  <a:cubicBezTo>
                    <a:pt x="7272" y="476"/>
                    <a:pt x="7204" y="361"/>
                    <a:pt x="7135" y="316"/>
                  </a:cubicBezTo>
                  <a:lnTo>
                    <a:pt x="6609" y="316"/>
                  </a:lnTo>
                  <a:cubicBezTo>
                    <a:pt x="6564" y="247"/>
                    <a:pt x="6472" y="201"/>
                    <a:pt x="6381" y="178"/>
                  </a:cubicBezTo>
                  <a:cubicBezTo>
                    <a:pt x="6266" y="201"/>
                    <a:pt x="6175" y="247"/>
                    <a:pt x="6129" y="316"/>
                  </a:cubicBezTo>
                  <a:cubicBezTo>
                    <a:pt x="5959" y="331"/>
                    <a:pt x="5789" y="338"/>
                    <a:pt x="5620" y="338"/>
                  </a:cubicBezTo>
                  <a:cubicBezTo>
                    <a:pt x="5037" y="338"/>
                    <a:pt x="4460" y="252"/>
                    <a:pt x="3911" y="110"/>
                  </a:cubicBezTo>
                  <a:cubicBezTo>
                    <a:pt x="3684" y="34"/>
                    <a:pt x="3458" y="0"/>
                    <a:pt x="3231" y="0"/>
                  </a:cubicBezTo>
                  <a:close/>
                </a:path>
              </a:pathLst>
            </a:custGeom>
            <a:solidFill>
              <a:srgbClr val="E1839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40" name="Google Shape;12440;p117"/>
            <p:cNvSpPr/>
            <p:nvPr/>
          </p:nvSpPr>
          <p:spPr>
            <a:xfrm>
              <a:off x="3757950" y="3865325"/>
              <a:ext cx="28050" cy="18900"/>
            </a:xfrm>
            <a:custGeom>
              <a:avLst/>
              <a:gdLst/>
              <a:ahLst/>
              <a:cxnLst/>
              <a:rect l="l" t="t" r="r" b="b"/>
              <a:pathLst>
                <a:path w="1122" h="756" extrusionOk="0">
                  <a:moveTo>
                    <a:pt x="870" y="1"/>
                  </a:moveTo>
                  <a:cubicBezTo>
                    <a:pt x="618" y="24"/>
                    <a:pt x="367" y="24"/>
                    <a:pt x="138" y="70"/>
                  </a:cubicBezTo>
                  <a:cubicBezTo>
                    <a:pt x="69" y="92"/>
                    <a:pt x="24" y="161"/>
                    <a:pt x="1" y="252"/>
                  </a:cubicBezTo>
                  <a:cubicBezTo>
                    <a:pt x="1" y="321"/>
                    <a:pt x="46" y="390"/>
                    <a:pt x="115" y="435"/>
                  </a:cubicBezTo>
                  <a:cubicBezTo>
                    <a:pt x="275" y="527"/>
                    <a:pt x="504" y="550"/>
                    <a:pt x="618" y="756"/>
                  </a:cubicBezTo>
                  <a:lnTo>
                    <a:pt x="870" y="756"/>
                  </a:lnTo>
                  <a:cubicBezTo>
                    <a:pt x="961" y="687"/>
                    <a:pt x="1053" y="595"/>
                    <a:pt x="1121" y="504"/>
                  </a:cubicBezTo>
                  <a:cubicBezTo>
                    <a:pt x="1121" y="413"/>
                    <a:pt x="1121" y="344"/>
                    <a:pt x="1121" y="252"/>
                  </a:cubicBezTo>
                  <a:cubicBezTo>
                    <a:pt x="1030" y="184"/>
                    <a:pt x="938" y="92"/>
                    <a:pt x="870" y="1"/>
                  </a:cubicBezTo>
                  <a:close/>
                </a:path>
              </a:pathLst>
            </a:custGeom>
            <a:solidFill>
              <a:srgbClr val="F1AE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41" name="Google Shape;12441;p117"/>
            <p:cNvSpPr/>
            <p:nvPr/>
          </p:nvSpPr>
          <p:spPr>
            <a:xfrm>
              <a:off x="3779675" y="3865325"/>
              <a:ext cx="6325" cy="6325"/>
            </a:xfrm>
            <a:custGeom>
              <a:avLst/>
              <a:gdLst/>
              <a:ahLst/>
              <a:cxnLst/>
              <a:rect l="l" t="t" r="r" b="b"/>
              <a:pathLst>
                <a:path w="253" h="253" extrusionOk="0">
                  <a:moveTo>
                    <a:pt x="252" y="252"/>
                  </a:moveTo>
                  <a:lnTo>
                    <a:pt x="1" y="1"/>
                  </a:lnTo>
                  <a:close/>
                </a:path>
              </a:pathLst>
            </a:custGeom>
            <a:solidFill>
              <a:srgbClr val="EDA6B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42" name="Google Shape;12442;p117"/>
            <p:cNvSpPr/>
            <p:nvPr/>
          </p:nvSpPr>
          <p:spPr>
            <a:xfrm>
              <a:off x="3779675" y="3877900"/>
              <a:ext cx="6325" cy="6325"/>
            </a:xfrm>
            <a:custGeom>
              <a:avLst/>
              <a:gdLst/>
              <a:ahLst/>
              <a:cxnLst/>
              <a:rect l="l" t="t" r="r" b="b"/>
              <a:pathLst>
                <a:path w="253" h="253" extrusionOk="0">
                  <a:moveTo>
                    <a:pt x="252" y="1"/>
                  </a:moveTo>
                  <a:lnTo>
                    <a:pt x="1" y="253"/>
                  </a:lnTo>
                  <a:lnTo>
                    <a:pt x="252" y="253"/>
                  </a:lnTo>
                  <a:cubicBezTo>
                    <a:pt x="252" y="161"/>
                    <a:pt x="252" y="92"/>
                    <a:pt x="252" y="1"/>
                  </a:cubicBezTo>
                  <a:close/>
                </a:path>
              </a:pathLst>
            </a:custGeom>
            <a:solidFill>
              <a:srgbClr val="EDA6B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43" name="Google Shape;12443;p117"/>
            <p:cNvSpPr/>
            <p:nvPr/>
          </p:nvSpPr>
          <p:spPr>
            <a:xfrm>
              <a:off x="3867150" y="3894225"/>
              <a:ext cx="169225" cy="66600"/>
            </a:xfrm>
            <a:custGeom>
              <a:avLst/>
              <a:gdLst/>
              <a:ahLst/>
              <a:cxnLst/>
              <a:rect l="l" t="t" r="r" b="b"/>
              <a:pathLst>
                <a:path w="6769" h="2664" extrusionOk="0">
                  <a:moveTo>
                    <a:pt x="399" y="0"/>
                  </a:moveTo>
                  <a:cubicBezTo>
                    <a:pt x="267" y="0"/>
                    <a:pt x="133" y="29"/>
                    <a:pt x="0" y="103"/>
                  </a:cubicBezTo>
                  <a:lnTo>
                    <a:pt x="0" y="308"/>
                  </a:lnTo>
                  <a:cubicBezTo>
                    <a:pt x="686" y="606"/>
                    <a:pt x="1395" y="880"/>
                    <a:pt x="2104" y="1086"/>
                  </a:cubicBezTo>
                  <a:cubicBezTo>
                    <a:pt x="3476" y="1360"/>
                    <a:pt x="4825" y="1680"/>
                    <a:pt x="6037" y="2504"/>
                  </a:cubicBezTo>
                  <a:cubicBezTo>
                    <a:pt x="6197" y="2572"/>
                    <a:pt x="6334" y="2618"/>
                    <a:pt x="6517" y="2664"/>
                  </a:cubicBezTo>
                  <a:lnTo>
                    <a:pt x="6769" y="2366"/>
                  </a:lnTo>
                  <a:cubicBezTo>
                    <a:pt x="6631" y="2138"/>
                    <a:pt x="6449" y="1932"/>
                    <a:pt x="6197" y="1795"/>
                  </a:cubicBezTo>
                  <a:cubicBezTo>
                    <a:pt x="6128" y="1726"/>
                    <a:pt x="6014" y="1680"/>
                    <a:pt x="5923" y="1635"/>
                  </a:cubicBezTo>
                  <a:lnTo>
                    <a:pt x="5763" y="1612"/>
                  </a:lnTo>
                  <a:cubicBezTo>
                    <a:pt x="5374" y="1520"/>
                    <a:pt x="5374" y="1520"/>
                    <a:pt x="5511" y="1109"/>
                  </a:cubicBezTo>
                  <a:cubicBezTo>
                    <a:pt x="4048" y="994"/>
                    <a:pt x="2584" y="697"/>
                    <a:pt x="1189" y="217"/>
                  </a:cubicBezTo>
                  <a:cubicBezTo>
                    <a:pt x="942" y="124"/>
                    <a:pt x="674" y="0"/>
                    <a:pt x="399" y="0"/>
                  </a:cubicBezTo>
                  <a:close/>
                </a:path>
              </a:pathLst>
            </a:custGeom>
            <a:solidFill>
              <a:srgbClr val="E28C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44" name="Google Shape;12444;p117"/>
            <p:cNvSpPr/>
            <p:nvPr/>
          </p:nvSpPr>
          <p:spPr>
            <a:xfrm>
              <a:off x="4011200" y="3928800"/>
              <a:ext cx="39475" cy="24600"/>
            </a:xfrm>
            <a:custGeom>
              <a:avLst/>
              <a:gdLst/>
              <a:ahLst/>
              <a:cxnLst/>
              <a:rect l="l" t="t" r="r" b="b"/>
              <a:pathLst>
                <a:path w="1579" h="984" extrusionOk="0">
                  <a:moveTo>
                    <a:pt x="389" y="0"/>
                  </a:moveTo>
                  <a:cubicBezTo>
                    <a:pt x="233" y="0"/>
                    <a:pt x="89" y="87"/>
                    <a:pt x="1" y="229"/>
                  </a:cubicBezTo>
                  <a:cubicBezTo>
                    <a:pt x="115" y="297"/>
                    <a:pt x="161" y="412"/>
                    <a:pt x="252" y="480"/>
                  </a:cubicBezTo>
                  <a:cubicBezTo>
                    <a:pt x="389" y="778"/>
                    <a:pt x="687" y="983"/>
                    <a:pt x="1007" y="983"/>
                  </a:cubicBezTo>
                  <a:cubicBezTo>
                    <a:pt x="1098" y="983"/>
                    <a:pt x="1167" y="983"/>
                    <a:pt x="1258" y="961"/>
                  </a:cubicBezTo>
                  <a:cubicBezTo>
                    <a:pt x="1373" y="938"/>
                    <a:pt x="1464" y="892"/>
                    <a:pt x="1578" y="846"/>
                  </a:cubicBezTo>
                  <a:cubicBezTo>
                    <a:pt x="1555" y="755"/>
                    <a:pt x="1510" y="640"/>
                    <a:pt x="1441" y="549"/>
                  </a:cubicBezTo>
                  <a:cubicBezTo>
                    <a:pt x="1190" y="297"/>
                    <a:pt x="869" y="114"/>
                    <a:pt x="526" y="23"/>
                  </a:cubicBezTo>
                  <a:cubicBezTo>
                    <a:pt x="480" y="8"/>
                    <a:pt x="434" y="0"/>
                    <a:pt x="389" y="0"/>
                  </a:cubicBezTo>
                  <a:close/>
                </a:path>
              </a:pathLst>
            </a:custGeom>
            <a:solidFill>
              <a:srgbClr val="F0BEC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45" name="Google Shape;12445;p117"/>
            <p:cNvSpPr/>
            <p:nvPr/>
          </p:nvSpPr>
          <p:spPr>
            <a:xfrm>
              <a:off x="4230150" y="4116300"/>
              <a:ext cx="152075" cy="245925"/>
            </a:xfrm>
            <a:custGeom>
              <a:avLst/>
              <a:gdLst/>
              <a:ahLst/>
              <a:cxnLst/>
              <a:rect l="l" t="t" r="r" b="b"/>
              <a:pathLst>
                <a:path w="6083" h="9837" extrusionOk="0">
                  <a:moveTo>
                    <a:pt x="275" y="0"/>
                  </a:moveTo>
                  <a:lnTo>
                    <a:pt x="0" y="298"/>
                  </a:lnTo>
                  <a:cubicBezTo>
                    <a:pt x="732" y="1258"/>
                    <a:pt x="1487" y="2196"/>
                    <a:pt x="2219" y="3156"/>
                  </a:cubicBezTo>
                  <a:cubicBezTo>
                    <a:pt x="3293" y="4619"/>
                    <a:pt x="4208" y="6197"/>
                    <a:pt x="4917" y="7867"/>
                  </a:cubicBezTo>
                  <a:cubicBezTo>
                    <a:pt x="5191" y="8507"/>
                    <a:pt x="5351" y="9216"/>
                    <a:pt x="5786" y="9787"/>
                  </a:cubicBezTo>
                  <a:cubicBezTo>
                    <a:pt x="5828" y="9819"/>
                    <a:pt x="5876" y="9836"/>
                    <a:pt x="5921" y="9836"/>
                  </a:cubicBezTo>
                  <a:cubicBezTo>
                    <a:pt x="5973" y="9836"/>
                    <a:pt x="6023" y="9813"/>
                    <a:pt x="6060" y="9764"/>
                  </a:cubicBezTo>
                  <a:cubicBezTo>
                    <a:pt x="6083" y="9604"/>
                    <a:pt x="6060" y="9444"/>
                    <a:pt x="6014" y="9284"/>
                  </a:cubicBezTo>
                  <a:cubicBezTo>
                    <a:pt x="5763" y="8667"/>
                    <a:pt x="5466" y="8072"/>
                    <a:pt x="5534" y="7386"/>
                  </a:cubicBezTo>
                  <a:cubicBezTo>
                    <a:pt x="5534" y="7318"/>
                    <a:pt x="5511" y="7226"/>
                    <a:pt x="5466" y="7158"/>
                  </a:cubicBezTo>
                  <a:cubicBezTo>
                    <a:pt x="4894" y="6563"/>
                    <a:pt x="4871" y="5740"/>
                    <a:pt x="4528" y="5031"/>
                  </a:cubicBezTo>
                  <a:cubicBezTo>
                    <a:pt x="4048" y="4757"/>
                    <a:pt x="3682" y="4299"/>
                    <a:pt x="3545" y="3751"/>
                  </a:cubicBezTo>
                  <a:cubicBezTo>
                    <a:pt x="3225" y="3476"/>
                    <a:pt x="2973" y="3133"/>
                    <a:pt x="2790" y="2767"/>
                  </a:cubicBezTo>
                  <a:cubicBezTo>
                    <a:pt x="2699" y="2676"/>
                    <a:pt x="2630" y="2584"/>
                    <a:pt x="2562" y="2493"/>
                  </a:cubicBezTo>
                  <a:cubicBezTo>
                    <a:pt x="2447" y="2127"/>
                    <a:pt x="1921" y="2081"/>
                    <a:pt x="1830" y="1715"/>
                  </a:cubicBezTo>
                  <a:cubicBezTo>
                    <a:pt x="1715" y="1212"/>
                    <a:pt x="1258" y="938"/>
                    <a:pt x="1029" y="503"/>
                  </a:cubicBezTo>
                  <a:cubicBezTo>
                    <a:pt x="938" y="412"/>
                    <a:pt x="869" y="343"/>
                    <a:pt x="778" y="252"/>
                  </a:cubicBezTo>
                  <a:cubicBezTo>
                    <a:pt x="664" y="92"/>
                    <a:pt x="481" y="0"/>
                    <a:pt x="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46" name="Google Shape;12446;p117"/>
            <p:cNvSpPr/>
            <p:nvPr/>
          </p:nvSpPr>
          <p:spPr>
            <a:xfrm>
              <a:off x="4381650" y="4365675"/>
              <a:ext cx="56050" cy="260725"/>
            </a:xfrm>
            <a:custGeom>
              <a:avLst/>
              <a:gdLst/>
              <a:ahLst/>
              <a:cxnLst/>
              <a:rect l="l" t="t" r="r" b="b"/>
              <a:pathLst>
                <a:path w="2242" h="10429" extrusionOk="0">
                  <a:moveTo>
                    <a:pt x="348" y="0"/>
                  </a:moveTo>
                  <a:cubicBezTo>
                    <a:pt x="250" y="0"/>
                    <a:pt x="159" y="43"/>
                    <a:pt x="92" y="110"/>
                  </a:cubicBezTo>
                  <a:lnTo>
                    <a:pt x="0" y="293"/>
                  </a:lnTo>
                  <a:cubicBezTo>
                    <a:pt x="275" y="1390"/>
                    <a:pt x="549" y="2465"/>
                    <a:pt x="869" y="3540"/>
                  </a:cubicBezTo>
                  <a:cubicBezTo>
                    <a:pt x="1029" y="4066"/>
                    <a:pt x="1052" y="4614"/>
                    <a:pt x="892" y="5140"/>
                  </a:cubicBezTo>
                  <a:cubicBezTo>
                    <a:pt x="572" y="6101"/>
                    <a:pt x="709" y="7015"/>
                    <a:pt x="961" y="7953"/>
                  </a:cubicBezTo>
                  <a:cubicBezTo>
                    <a:pt x="1189" y="8776"/>
                    <a:pt x="1486" y="9553"/>
                    <a:pt x="1807" y="10308"/>
                  </a:cubicBezTo>
                  <a:cubicBezTo>
                    <a:pt x="1852" y="10388"/>
                    <a:pt x="1932" y="10428"/>
                    <a:pt x="2015" y="10428"/>
                  </a:cubicBezTo>
                  <a:cubicBezTo>
                    <a:pt x="2098" y="10428"/>
                    <a:pt x="2184" y="10388"/>
                    <a:pt x="2241" y="10308"/>
                  </a:cubicBezTo>
                  <a:cubicBezTo>
                    <a:pt x="2241" y="10239"/>
                    <a:pt x="2241" y="10148"/>
                    <a:pt x="2241" y="10079"/>
                  </a:cubicBezTo>
                  <a:cubicBezTo>
                    <a:pt x="2081" y="9942"/>
                    <a:pt x="2150" y="9714"/>
                    <a:pt x="1990" y="9576"/>
                  </a:cubicBezTo>
                  <a:cubicBezTo>
                    <a:pt x="1509" y="8524"/>
                    <a:pt x="1692" y="7404"/>
                    <a:pt x="1486" y="6306"/>
                  </a:cubicBezTo>
                  <a:cubicBezTo>
                    <a:pt x="2150" y="4134"/>
                    <a:pt x="1486" y="2122"/>
                    <a:pt x="640" y="155"/>
                  </a:cubicBezTo>
                  <a:lnTo>
                    <a:pt x="457" y="18"/>
                  </a:lnTo>
                  <a:cubicBezTo>
                    <a:pt x="421" y="6"/>
                    <a:pt x="384" y="0"/>
                    <a:pt x="3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47" name="Google Shape;12447;p117"/>
            <p:cNvSpPr/>
            <p:nvPr/>
          </p:nvSpPr>
          <p:spPr>
            <a:xfrm>
              <a:off x="3409525" y="3890200"/>
              <a:ext cx="214100" cy="76800"/>
            </a:xfrm>
            <a:custGeom>
              <a:avLst/>
              <a:gdLst/>
              <a:ahLst/>
              <a:cxnLst/>
              <a:rect l="l" t="t" r="r" b="b"/>
              <a:pathLst>
                <a:path w="8564" h="3072" extrusionOk="0">
                  <a:moveTo>
                    <a:pt x="8288" y="1"/>
                  </a:moveTo>
                  <a:cubicBezTo>
                    <a:pt x="7838" y="1"/>
                    <a:pt x="7404" y="93"/>
                    <a:pt x="6986" y="264"/>
                  </a:cubicBezTo>
                  <a:cubicBezTo>
                    <a:pt x="6597" y="424"/>
                    <a:pt x="6209" y="538"/>
                    <a:pt x="5797" y="538"/>
                  </a:cubicBezTo>
                  <a:cubicBezTo>
                    <a:pt x="5157" y="835"/>
                    <a:pt x="4357" y="447"/>
                    <a:pt x="3785" y="1018"/>
                  </a:cubicBezTo>
                  <a:lnTo>
                    <a:pt x="3533" y="1018"/>
                  </a:lnTo>
                  <a:cubicBezTo>
                    <a:pt x="3396" y="1155"/>
                    <a:pt x="3213" y="1270"/>
                    <a:pt x="3030" y="1361"/>
                  </a:cubicBezTo>
                  <a:cubicBezTo>
                    <a:pt x="1978" y="1704"/>
                    <a:pt x="1041" y="2322"/>
                    <a:pt x="35" y="2779"/>
                  </a:cubicBezTo>
                  <a:cubicBezTo>
                    <a:pt x="0" y="2951"/>
                    <a:pt x="18" y="3072"/>
                    <a:pt x="146" y="3072"/>
                  </a:cubicBezTo>
                  <a:cubicBezTo>
                    <a:pt x="188" y="3072"/>
                    <a:pt x="241" y="3059"/>
                    <a:pt x="309" y="3030"/>
                  </a:cubicBezTo>
                  <a:cubicBezTo>
                    <a:pt x="1247" y="2619"/>
                    <a:pt x="2161" y="2184"/>
                    <a:pt x="3099" y="1773"/>
                  </a:cubicBezTo>
                  <a:cubicBezTo>
                    <a:pt x="3465" y="1590"/>
                    <a:pt x="3853" y="1430"/>
                    <a:pt x="4265" y="1361"/>
                  </a:cubicBezTo>
                  <a:cubicBezTo>
                    <a:pt x="5729" y="1133"/>
                    <a:pt x="7123" y="607"/>
                    <a:pt x="8564" y="241"/>
                  </a:cubicBezTo>
                  <a:lnTo>
                    <a:pt x="8564" y="12"/>
                  </a:lnTo>
                  <a:cubicBezTo>
                    <a:pt x="8471" y="4"/>
                    <a:pt x="8379" y="1"/>
                    <a:pt x="8288" y="1"/>
                  </a:cubicBezTo>
                  <a:close/>
                </a:path>
              </a:pathLst>
            </a:custGeom>
            <a:solidFill>
              <a:srgbClr val="E080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48" name="Google Shape;12448;p117"/>
            <p:cNvSpPr/>
            <p:nvPr/>
          </p:nvSpPr>
          <p:spPr>
            <a:xfrm>
              <a:off x="3815700" y="5281675"/>
              <a:ext cx="120650" cy="43325"/>
            </a:xfrm>
            <a:custGeom>
              <a:avLst/>
              <a:gdLst/>
              <a:ahLst/>
              <a:cxnLst/>
              <a:rect l="l" t="t" r="r" b="b"/>
              <a:pathLst>
                <a:path w="4826" h="1733" extrusionOk="0">
                  <a:moveTo>
                    <a:pt x="3951" y="0"/>
                  </a:moveTo>
                  <a:cubicBezTo>
                    <a:pt x="3620" y="0"/>
                    <a:pt x="3282" y="69"/>
                    <a:pt x="2951" y="69"/>
                  </a:cubicBezTo>
                  <a:cubicBezTo>
                    <a:pt x="2827" y="69"/>
                    <a:pt x="2705" y="60"/>
                    <a:pt x="2584" y="33"/>
                  </a:cubicBezTo>
                  <a:cubicBezTo>
                    <a:pt x="2081" y="102"/>
                    <a:pt x="1578" y="171"/>
                    <a:pt x="1075" y="262"/>
                  </a:cubicBezTo>
                  <a:cubicBezTo>
                    <a:pt x="869" y="308"/>
                    <a:pt x="709" y="399"/>
                    <a:pt x="526" y="468"/>
                  </a:cubicBezTo>
                  <a:cubicBezTo>
                    <a:pt x="555" y="539"/>
                    <a:pt x="592" y="575"/>
                    <a:pt x="644" y="575"/>
                  </a:cubicBezTo>
                  <a:cubicBezTo>
                    <a:pt x="675" y="575"/>
                    <a:pt x="712" y="562"/>
                    <a:pt x="755" y="536"/>
                  </a:cubicBezTo>
                  <a:cubicBezTo>
                    <a:pt x="869" y="559"/>
                    <a:pt x="983" y="514"/>
                    <a:pt x="1098" y="628"/>
                  </a:cubicBezTo>
                  <a:cubicBezTo>
                    <a:pt x="1189" y="719"/>
                    <a:pt x="1075" y="834"/>
                    <a:pt x="1006" y="925"/>
                  </a:cubicBezTo>
                  <a:cubicBezTo>
                    <a:pt x="801" y="1222"/>
                    <a:pt x="435" y="1222"/>
                    <a:pt x="137" y="1382"/>
                  </a:cubicBezTo>
                  <a:cubicBezTo>
                    <a:pt x="69" y="1405"/>
                    <a:pt x="0" y="1497"/>
                    <a:pt x="0" y="1565"/>
                  </a:cubicBezTo>
                  <a:cubicBezTo>
                    <a:pt x="0" y="1692"/>
                    <a:pt x="86" y="1733"/>
                    <a:pt x="179" y="1733"/>
                  </a:cubicBezTo>
                  <a:cubicBezTo>
                    <a:pt x="203" y="1733"/>
                    <a:pt x="228" y="1730"/>
                    <a:pt x="252" y="1725"/>
                  </a:cubicBezTo>
                  <a:cubicBezTo>
                    <a:pt x="618" y="1657"/>
                    <a:pt x="961" y="1565"/>
                    <a:pt x="1304" y="1474"/>
                  </a:cubicBezTo>
                  <a:cubicBezTo>
                    <a:pt x="1441" y="1663"/>
                    <a:pt x="1582" y="1726"/>
                    <a:pt x="1724" y="1726"/>
                  </a:cubicBezTo>
                  <a:cubicBezTo>
                    <a:pt x="1959" y="1726"/>
                    <a:pt x="2196" y="1554"/>
                    <a:pt x="2424" y="1497"/>
                  </a:cubicBezTo>
                  <a:cubicBezTo>
                    <a:pt x="3133" y="1337"/>
                    <a:pt x="3842" y="1085"/>
                    <a:pt x="4505" y="742"/>
                  </a:cubicBezTo>
                  <a:cubicBezTo>
                    <a:pt x="4688" y="651"/>
                    <a:pt x="4802" y="468"/>
                    <a:pt x="4825" y="262"/>
                  </a:cubicBezTo>
                  <a:lnTo>
                    <a:pt x="4802" y="262"/>
                  </a:lnTo>
                  <a:cubicBezTo>
                    <a:pt x="4532" y="55"/>
                    <a:pt x="4245" y="0"/>
                    <a:pt x="3951" y="0"/>
                  </a:cubicBezTo>
                  <a:close/>
                </a:path>
              </a:pathLst>
            </a:custGeom>
            <a:solidFill>
              <a:srgbClr val="E290A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49" name="Google Shape;12449;p117"/>
            <p:cNvSpPr/>
            <p:nvPr/>
          </p:nvSpPr>
          <p:spPr>
            <a:xfrm>
              <a:off x="4322750" y="4816475"/>
              <a:ext cx="29200" cy="158500"/>
            </a:xfrm>
            <a:custGeom>
              <a:avLst/>
              <a:gdLst/>
              <a:ahLst/>
              <a:cxnLst/>
              <a:rect l="l" t="t" r="r" b="b"/>
              <a:pathLst>
                <a:path w="1168" h="6340" extrusionOk="0">
                  <a:moveTo>
                    <a:pt x="442" y="1"/>
                  </a:moveTo>
                  <a:cubicBezTo>
                    <a:pt x="424" y="1"/>
                    <a:pt x="407" y="2"/>
                    <a:pt x="390" y="5"/>
                  </a:cubicBezTo>
                  <a:cubicBezTo>
                    <a:pt x="1" y="279"/>
                    <a:pt x="390" y="760"/>
                    <a:pt x="115" y="1057"/>
                  </a:cubicBezTo>
                  <a:cubicBezTo>
                    <a:pt x="69" y="1354"/>
                    <a:pt x="69" y="1629"/>
                    <a:pt x="115" y="1926"/>
                  </a:cubicBezTo>
                  <a:cubicBezTo>
                    <a:pt x="481" y="3115"/>
                    <a:pt x="298" y="4350"/>
                    <a:pt x="344" y="5584"/>
                  </a:cubicBezTo>
                  <a:cubicBezTo>
                    <a:pt x="550" y="5790"/>
                    <a:pt x="298" y="6156"/>
                    <a:pt x="595" y="6339"/>
                  </a:cubicBezTo>
                  <a:lnTo>
                    <a:pt x="824" y="6316"/>
                  </a:lnTo>
                  <a:lnTo>
                    <a:pt x="961" y="6179"/>
                  </a:lnTo>
                  <a:cubicBezTo>
                    <a:pt x="1167" y="5402"/>
                    <a:pt x="938" y="4601"/>
                    <a:pt x="1076" y="3801"/>
                  </a:cubicBezTo>
                  <a:cubicBezTo>
                    <a:pt x="1076" y="3732"/>
                    <a:pt x="1076" y="3664"/>
                    <a:pt x="1076" y="3572"/>
                  </a:cubicBezTo>
                  <a:cubicBezTo>
                    <a:pt x="916" y="2452"/>
                    <a:pt x="938" y="1308"/>
                    <a:pt x="710" y="188"/>
                  </a:cubicBezTo>
                  <a:cubicBezTo>
                    <a:pt x="670" y="68"/>
                    <a:pt x="560" y="1"/>
                    <a:pt x="442" y="1"/>
                  </a:cubicBezTo>
                  <a:close/>
                </a:path>
              </a:pathLst>
            </a:custGeom>
            <a:solidFill>
              <a:srgbClr val="B23D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50" name="Google Shape;12450;p117"/>
            <p:cNvSpPr/>
            <p:nvPr/>
          </p:nvSpPr>
          <p:spPr>
            <a:xfrm>
              <a:off x="3078250" y="4855450"/>
              <a:ext cx="96050" cy="114950"/>
            </a:xfrm>
            <a:custGeom>
              <a:avLst/>
              <a:gdLst/>
              <a:ahLst/>
              <a:cxnLst/>
              <a:rect l="l" t="t" r="r" b="b"/>
              <a:pathLst>
                <a:path w="3842" h="4598" extrusionOk="0">
                  <a:moveTo>
                    <a:pt x="0" y="1"/>
                  </a:moveTo>
                  <a:lnTo>
                    <a:pt x="0" y="504"/>
                  </a:lnTo>
                  <a:cubicBezTo>
                    <a:pt x="458" y="687"/>
                    <a:pt x="869" y="984"/>
                    <a:pt x="1212" y="1350"/>
                  </a:cubicBezTo>
                  <a:cubicBezTo>
                    <a:pt x="1418" y="1602"/>
                    <a:pt x="1532" y="1922"/>
                    <a:pt x="1509" y="2265"/>
                  </a:cubicBezTo>
                  <a:cubicBezTo>
                    <a:pt x="1967" y="3157"/>
                    <a:pt x="2653" y="3934"/>
                    <a:pt x="3499" y="4529"/>
                  </a:cubicBezTo>
                  <a:cubicBezTo>
                    <a:pt x="3567" y="4574"/>
                    <a:pt x="3659" y="4597"/>
                    <a:pt x="3750" y="4597"/>
                  </a:cubicBezTo>
                  <a:lnTo>
                    <a:pt x="3842" y="4483"/>
                  </a:lnTo>
                  <a:cubicBezTo>
                    <a:pt x="3842" y="4391"/>
                    <a:pt x="3819" y="4323"/>
                    <a:pt x="3773" y="4231"/>
                  </a:cubicBezTo>
                  <a:cubicBezTo>
                    <a:pt x="3179" y="3339"/>
                    <a:pt x="2607" y="2448"/>
                    <a:pt x="2012" y="1579"/>
                  </a:cubicBezTo>
                  <a:cubicBezTo>
                    <a:pt x="1692" y="1030"/>
                    <a:pt x="1281" y="573"/>
                    <a:pt x="801" y="184"/>
                  </a:cubicBezTo>
                  <a:cubicBezTo>
                    <a:pt x="749" y="269"/>
                    <a:pt x="686" y="354"/>
                    <a:pt x="600" y="354"/>
                  </a:cubicBezTo>
                  <a:cubicBezTo>
                    <a:pt x="570" y="354"/>
                    <a:pt x="538" y="344"/>
                    <a:pt x="503" y="321"/>
                  </a:cubicBezTo>
                  <a:cubicBezTo>
                    <a:pt x="320" y="230"/>
                    <a:pt x="160" y="115"/>
                    <a:pt x="0" y="1"/>
                  </a:cubicBezTo>
                  <a:close/>
                </a:path>
              </a:pathLst>
            </a:custGeom>
            <a:solidFill>
              <a:srgbClr val="B43F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51" name="Google Shape;12451;p117"/>
            <p:cNvSpPr/>
            <p:nvPr/>
          </p:nvSpPr>
          <p:spPr>
            <a:xfrm>
              <a:off x="3239225" y="5055050"/>
              <a:ext cx="101425" cy="120575"/>
            </a:xfrm>
            <a:custGeom>
              <a:avLst/>
              <a:gdLst/>
              <a:ahLst/>
              <a:cxnLst/>
              <a:rect l="l" t="t" r="r" b="b"/>
              <a:pathLst>
                <a:path w="4057" h="4823" extrusionOk="0">
                  <a:moveTo>
                    <a:pt x="201" y="1"/>
                  </a:moveTo>
                  <a:cubicBezTo>
                    <a:pt x="49" y="1"/>
                    <a:pt x="0" y="111"/>
                    <a:pt x="55" y="295"/>
                  </a:cubicBezTo>
                  <a:cubicBezTo>
                    <a:pt x="238" y="569"/>
                    <a:pt x="444" y="798"/>
                    <a:pt x="673" y="1026"/>
                  </a:cubicBezTo>
                  <a:cubicBezTo>
                    <a:pt x="1061" y="1392"/>
                    <a:pt x="1359" y="1827"/>
                    <a:pt x="1565" y="2307"/>
                  </a:cubicBezTo>
                  <a:cubicBezTo>
                    <a:pt x="1930" y="2673"/>
                    <a:pt x="2228" y="3107"/>
                    <a:pt x="2456" y="3587"/>
                  </a:cubicBezTo>
                  <a:cubicBezTo>
                    <a:pt x="2616" y="3999"/>
                    <a:pt x="2914" y="4342"/>
                    <a:pt x="3302" y="4571"/>
                  </a:cubicBezTo>
                  <a:cubicBezTo>
                    <a:pt x="3394" y="4639"/>
                    <a:pt x="3485" y="4731"/>
                    <a:pt x="3577" y="4799"/>
                  </a:cubicBezTo>
                  <a:cubicBezTo>
                    <a:pt x="3645" y="4799"/>
                    <a:pt x="3737" y="4822"/>
                    <a:pt x="3805" y="4822"/>
                  </a:cubicBezTo>
                  <a:lnTo>
                    <a:pt x="4057" y="4571"/>
                  </a:lnTo>
                  <a:cubicBezTo>
                    <a:pt x="3577" y="4273"/>
                    <a:pt x="3165" y="3839"/>
                    <a:pt x="2891" y="3336"/>
                  </a:cubicBezTo>
                  <a:cubicBezTo>
                    <a:pt x="2182" y="2124"/>
                    <a:pt x="1336" y="1004"/>
                    <a:pt x="330" y="20"/>
                  </a:cubicBezTo>
                  <a:cubicBezTo>
                    <a:pt x="281" y="7"/>
                    <a:pt x="238" y="1"/>
                    <a:pt x="201" y="1"/>
                  </a:cubicBezTo>
                  <a:close/>
                </a:path>
              </a:pathLst>
            </a:custGeom>
            <a:solidFill>
              <a:srgbClr val="B7426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52" name="Google Shape;12452;p117"/>
            <p:cNvSpPr/>
            <p:nvPr/>
          </p:nvSpPr>
          <p:spPr>
            <a:xfrm>
              <a:off x="3169700" y="4967375"/>
              <a:ext cx="77775" cy="95625"/>
            </a:xfrm>
            <a:custGeom>
              <a:avLst/>
              <a:gdLst/>
              <a:ahLst/>
              <a:cxnLst/>
              <a:rect l="l" t="t" r="r" b="b"/>
              <a:pathLst>
                <a:path w="3111" h="3825" extrusionOk="0">
                  <a:moveTo>
                    <a:pt x="215" y="0"/>
                  </a:moveTo>
                  <a:cubicBezTo>
                    <a:pt x="167" y="0"/>
                    <a:pt x="115" y="17"/>
                    <a:pt x="69" y="52"/>
                  </a:cubicBezTo>
                  <a:cubicBezTo>
                    <a:pt x="69" y="52"/>
                    <a:pt x="47" y="74"/>
                    <a:pt x="24" y="120"/>
                  </a:cubicBezTo>
                  <a:cubicBezTo>
                    <a:pt x="1" y="189"/>
                    <a:pt x="24" y="257"/>
                    <a:pt x="69" y="303"/>
                  </a:cubicBezTo>
                  <a:cubicBezTo>
                    <a:pt x="92" y="395"/>
                    <a:pt x="92" y="463"/>
                    <a:pt x="92" y="555"/>
                  </a:cubicBezTo>
                  <a:cubicBezTo>
                    <a:pt x="207" y="760"/>
                    <a:pt x="367" y="920"/>
                    <a:pt x="573" y="1058"/>
                  </a:cubicBezTo>
                  <a:cubicBezTo>
                    <a:pt x="595" y="1172"/>
                    <a:pt x="595" y="1332"/>
                    <a:pt x="664" y="1401"/>
                  </a:cubicBezTo>
                  <a:cubicBezTo>
                    <a:pt x="1373" y="2224"/>
                    <a:pt x="2105" y="3024"/>
                    <a:pt x="2813" y="3825"/>
                  </a:cubicBezTo>
                  <a:lnTo>
                    <a:pt x="3111" y="3550"/>
                  </a:lnTo>
                  <a:lnTo>
                    <a:pt x="595" y="303"/>
                  </a:lnTo>
                  <a:cubicBezTo>
                    <a:pt x="504" y="234"/>
                    <a:pt x="412" y="143"/>
                    <a:pt x="344" y="52"/>
                  </a:cubicBezTo>
                  <a:cubicBezTo>
                    <a:pt x="310" y="17"/>
                    <a:pt x="264" y="0"/>
                    <a:pt x="215" y="0"/>
                  </a:cubicBezTo>
                  <a:close/>
                </a:path>
              </a:pathLst>
            </a:custGeom>
            <a:solidFill>
              <a:srgbClr val="C1517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53" name="Google Shape;12453;p117"/>
            <p:cNvSpPr/>
            <p:nvPr/>
          </p:nvSpPr>
          <p:spPr>
            <a:xfrm>
              <a:off x="4367925" y="4623375"/>
              <a:ext cx="72050" cy="102425"/>
            </a:xfrm>
            <a:custGeom>
              <a:avLst/>
              <a:gdLst/>
              <a:ahLst/>
              <a:cxnLst/>
              <a:rect l="l" t="t" r="r" b="b"/>
              <a:pathLst>
                <a:path w="2882" h="4097" extrusionOk="0">
                  <a:moveTo>
                    <a:pt x="2356" y="0"/>
                  </a:moveTo>
                  <a:cubicBezTo>
                    <a:pt x="2401" y="640"/>
                    <a:pt x="2218" y="1258"/>
                    <a:pt x="1830" y="1761"/>
                  </a:cubicBezTo>
                  <a:cubicBezTo>
                    <a:pt x="1349" y="2538"/>
                    <a:pt x="732" y="3201"/>
                    <a:pt x="0" y="3773"/>
                  </a:cubicBezTo>
                  <a:cubicBezTo>
                    <a:pt x="46" y="3933"/>
                    <a:pt x="160" y="4047"/>
                    <a:pt x="320" y="4093"/>
                  </a:cubicBezTo>
                  <a:cubicBezTo>
                    <a:pt x="349" y="4096"/>
                    <a:pt x="377" y="4097"/>
                    <a:pt x="405" y="4097"/>
                  </a:cubicBezTo>
                  <a:cubicBezTo>
                    <a:pt x="647" y="4097"/>
                    <a:pt x="870" y="4010"/>
                    <a:pt x="1075" y="3887"/>
                  </a:cubicBezTo>
                  <a:cubicBezTo>
                    <a:pt x="1189" y="3796"/>
                    <a:pt x="1304" y="3682"/>
                    <a:pt x="1395" y="3567"/>
                  </a:cubicBezTo>
                  <a:cubicBezTo>
                    <a:pt x="1555" y="3339"/>
                    <a:pt x="1692" y="3156"/>
                    <a:pt x="1853" y="2973"/>
                  </a:cubicBezTo>
                  <a:lnTo>
                    <a:pt x="1967" y="2858"/>
                  </a:lnTo>
                  <a:cubicBezTo>
                    <a:pt x="2013" y="2767"/>
                    <a:pt x="2081" y="2698"/>
                    <a:pt x="2127" y="2607"/>
                  </a:cubicBezTo>
                  <a:cubicBezTo>
                    <a:pt x="2264" y="2401"/>
                    <a:pt x="2356" y="2172"/>
                    <a:pt x="2447" y="1944"/>
                  </a:cubicBezTo>
                  <a:cubicBezTo>
                    <a:pt x="2493" y="1852"/>
                    <a:pt x="2516" y="1761"/>
                    <a:pt x="2539" y="1669"/>
                  </a:cubicBezTo>
                  <a:lnTo>
                    <a:pt x="2539" y="1509"/>
                  </a:lnTo>
                  <a:cubicBezTo>
                    <a:pt x="2653" y="1006"/>
                    <a:pt x="2882" y="526"/>
                    <a:pt x="2767" y="0"/>
                  </a:cubicBezTo>
                  <a:close/>
                </a:path>
              </a:pathLst>
            </a:custGeom>
            <a:solidFill>
              <a:srgbClr val="BF507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54" name="Google Shape;12454;p117"/>
            <p:cNvSpPr/>
            <p:nvPr/>
          </p:nvSpPr>
          <p:spPr>
            <a:xfrm>
              <a:off x="3327725" y="3959650"/>
              <a:ext cx="89550" cy="51450"/>
            </a:xfrm>
            <a:custGeom>
              <a:avLst/>
              <a:gdLst/>
              <a:ahLst/>
              <a:cxnLst/>
              <a:rect l="l" t="t" r="r" b="b"/>
              <a:pathLst>
                <a:path w="3582" h="2058" extrusionOk="0">
                  <a:moveTo>
                    <a:pt x="3284" y="1"/>
                  </a:moveTo>
                  <a:cubicBezTo>
                    <a:pt x="2964" y="184"/>
                    <a:pt x="2644" y="344"/>
                    <a:pt x="2346" y="527"/>
                  </a:cubicBezTo>
                  <a:cubicBezTo>
                    <a:pt x="2072" y="778"/>
                    <a:pt x="1729" y="916"/>
                    <a:pt x="1363" y="961"/>
                  </a:cubicBezTo>
                  <a:cubicBezTo>
                    <a:pt x="769" y="1007"/>
                    <a:pt x="403" y="1350"/>
                    <a:pt x="37" y="1739"/>
                  </a:cubicBezTo>
                  <a:cubicBezTo>
                    <a:pt x="1" y="1955"/>
                    <a:pt x="36" y="2058"/>
                    <a:pt x="187" y="2058"/>
                  </a:cubicBezTo>
                  <a:cubicBezTo>
                    <a:pt x="227" y="2058"/>
                    <a:pt x="276" y="2051"/>
                    <a:pt x="334" y="2036"/>
                  </a:cubicBezTo>
                  <a:cubicBezTo>
                    <a:pt x="1409" y="1442"/>
                    <a:pt x="2552" y="961"/>
                    <a:pt x="3581" y="252"/>
                  </a:cubicBezTo>
                  <a:lnTo>
                    <a:pt x="3284" y="1"/>
                  </a:lnTo>
                  <a:close/>
                </a:path>
              </a:pathLst>
            </a:custGeom>
            <a:solidFill>
              <a:srgbClr val="E48C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55" name="Google Shape;12455;p117"/>
            <p:cNvSpPr/>
            <p:nvPr/>
          </p:nvSpPr>
          <p:spPr>
            <a:xfrm>
              <a:off x="3551575" y="5265925"/>
              <a:ext cx="102350" cy="34975"/>
            </a:xfrm>
            <a:custGeom>
              <a:avLst/>
              <a:gdLst/>
              <a:ahLst/>
              <a:cxnLst/>
              <a:rect l="l" t="t" r="r" b="b"/>
              <a:pathLst>
                <a:path w="4094" h="1399" extrusionOk="0">
                  <a:moveTo>
                    <a:pt x="594" y="0"/>
                  </a:moveTo>
                  <a:cubicBezTo>
                    <a:pt x="458" y="0"/>
                    <a:pt x="321" y="8"/>
                    <a:pt x="184" y="23"/>
                  </a:cubicBezTo>
                  <a:cubicBezTo>
                    <a:pt x="47" y="92"/>
                    <a:pt x="1" y="252"/>
                    <a:pt x="115" y="366"/>
                  </a:cubicBezTo>
                  <a:cubicBezTo>
                    <a:pt x="961" y="412"/>
                    <a:pt x="1784" y="595"/>
                    <a:pt x="2585" y="892"/>
                  </a:cubicBezTo>
                  <a:cubicBezTo>
                    <a:pt x="2699" y="961"/>
                    <a:pt x="2791" y="1052"/>
                    <a:pt x="2859" y="1144"/>
                  </a:cubicBezTo>
                  <a:cubicBezTo>
                    <a:pt x="2951" y="1212"/>
                    <a:pt x="3019" y="1281"/>
                    <a:pt x="3111" y="1372"/>
                  </a:cubicBezTo>
                  <a:lnTo>
                    <a:pt x="3591" y="1395"/>
                  </a:lnTo>
                  <a:cubicBezTo>
                    <a:pt x="3612" y="1397"/>
                    <a:pt x="3633" y="1399"/>
                    <a:pt x="3653" y="1399"/>
                  </a:cubicBezTo>
                  <a:cubicBezTo>
                    <a:pt x="3833" y="1399"/>
                    <a:pt x="3991" y="1310"/>
                    <a:pt x="4094" y="1166"/>
                  </a:cubicBezTo>
                  <a:lnTo>
                    <a:pt x="3682" y="1098"/>
                  </a:lnTo>
                  <a:cubicBezTo>
                    <a:pt x="3568" y="1075"/>
                    <a:pt x="3431" y="983"/>
                    <a:pt x="3362" y="892"/>
                  </a:cubicBezTo>
                  <a:cubicBezTo>
                    <a:pt x="2791" y="412"/>
                    <a:pt x="2082" y="297"/>
                    <a:pt x="1396" y="92"/>
                  </a:cubicBezTo>
                  <a:cubicBezTo>
                    <a:pt x="1136" y="31"/>
                    <a:pt x="867" y="0"/>
                    <a:pt x="5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56" name="Google Shape;12456;p117"/>
            <p:cNvSpPr/>
            <p:nvPr/>
          </p:nvSpPr>
          <p:spPr>
            <a:xfrm>
              <a:off x="4321050" y="4757375"/>
              <a:ext cx="38900" cy="60375"/>
            </a:xfrm>
            <a:custGeom>
              <a:avLst/>
              <a:gdLst/>
              <a:ahLst/>
              <a:cxnLst/>
              <a:rect l="l" t="t" r="r" b="b"/>
              <a:pathLst>
                <a:path w="1556" h="2415" extrusionOk="0">
                  <a:moveTo>
                    <a:pt x="1062" y="0"/>
                  </a:moveTo>
                  <a:cubicBezTo>
                    <a:pt x="904" y="0"/>
                    <a:pt x="746" y="58"/>
                    <a:pt x="618" y="174"/>
                  </a:cubicBezTo>
                  <a:cubicBezTo>
                    <a:pt x="229" y="471"/>
                    <a:pt x="641" y="814"/>
                    <a:pt x="595" y="1134"/>
                  </a:cubicBezTo>
                  <a:cubicBezTo>
                    <a:pt x="572" y="1409"/>
                    <a:pt x="343" y="1546"/>
                    <a:pt x="160" y="1706"/>
                  </a:cubicBezTo>
                  <a:cubicBezTo>
                    <a:pt x="46" y="1820"/>
                    <a:pt x="0" y="1980"/>
                    <a:pt x="46" y="2140"/>
                  </a:cubicBezTo>
                  <a:cubicBezTo>
                    <a:pt x="115" y="2300"/>
                    <a:pt x="252" y="2392"/>
                    <a:pt x="412" y="2415"/>
                  </a:cubicBezTo>
                  <a:lnTo>
                    <a:pt x="641" y="2415"/>
                  </a:lnTo>
                  <a:cubicBezTo>
                    <a:pt x="1166" y="2278"/>
                    <a:pt x="892" y="1706"/>
                    <a:pt x="1144" y="1431"/>
                  </a:cubicBezTo>
                  <a:cubicBezTo>
                    <a:pt x="1166" y="1157"/>
                    <a:pt x="1121" y="860"/>
                    <a:pt x="1372" y="677"/>
                  </a:cubicBezTo>
                  <a:cubicBezTo>
                    <a:pt x="1555" y="540"/>
                    <a:pt x="1555" y="265"/>
                    <a:pt x="1418" y="105"/>
                  </a:cubicBezTo>
                  <a:cubicBezTo>
                    <a:pt x="1308" y="35"/>
                    <a:pt x="1185" y="0"/>
                    <a:pt x="1062" y="0"/>
                  </a:cubicBezTo>
                  <a:close/>
                </a:path>
              </a:pathLst>
            </a:custGeom>
            <a:solidFill>
              <a:srgbClr val="B13B6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57" name="Google Shape;12457;p117"/>
            <p:cNvSpPr/>
            <p:nvPr/>
          </p:nvSpPr>
          <p:spPr>
            <a:xfrm>
              <a:off x="3361800" y="5193325"/>
              <a:ext cx="48600" cy="34950"/>
            </a:xfrm>
            <a:custGeom>
              <a:avLst/>
              <a:gdLst/>
              <a:ahLst/>
              <a:cxnLst/>
              <a:rect l="l" t="t" r="r" b="b"/>
              <a:pathLst>
                <a:path w="1944" h="1398" extrusionOk="0">
                  <a:moveTo>
                    <a:pt x="229" y="0"/>
                  </a:moveTo>
                  <a:cubicBezTo>
                    <a:pt x="114" y="69"/>
                    <a:pt x="0" y="114"/>
                    <a:pt x="92" y="275"/>
                  </a:cubicBezTo>
                  <a:cubicBezTo>
                    <a:pt x="183" y="457"/>
                    <a:pt x="320" y="618"/>
                    <a:pt x="412" y="778"/>
                  </a:cubicBezTo>
                  <a:cubicBezTo>
                    <a:pt x="549" y="938"/>
                    <a:pt x="663" y="1098"/>
                    <a:pt x="800" y="1235"/>
                  </a:cubicBezTo>
                  <a:cubicBezTo>
                    <a:pt x="884" y="1297"/>
                    <a:pt x="1005" y="1398"/>
                    <a:pt x="1078" y="1398"/>
                  </a:cubicBezTo>
                  <a:cubicBezTo>
                    <a:pt x="1085" y="1398"/>
                    <a:pt x="1092" y="1397"/>
                    <a:pt x="1098" y="1395"/>
                  </a:cubicBezTo>
                  <a:cubicBezTo>
                    <a:pt x="1395" y="1281"/>
                    <a:pt x="1761" y="1349"/>
                    <a:pt x="1944" y="983"/>
                  </a:cubicBezTo>
                  <a:cubicBezTo>
                    <a:pt x="1578" y="640"/>
                    <a:pt x="1052" y="572"/>
                    <a:pt x="663" y="275"/>
                  </a:cubicBezTo>
                  <a:cubicBezTo>
                    <a:pt x="595" y="183"/>
                    <a:pt x="503" y="137"/>
                    <a:pt x="412" y="92"/>
                  </a:cubicBezTo>
                  <a:cubicBezTo>
                    <a:pt x="366" y="23"/>
                    <a:pt x="297" y="0"/>
                    <a:pt x="2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58" name="Google Shape;12458;p117"/>
            <p:cNvSpPr/>
            <p:nvPr/>
          </p:nvSpPr>
          <p:spPr>
            <a:xfrm>
              <a:off x="4020925" y="5224750"/>
              <a:ext cx="59475" cy="32050"/>
            </a:xfrm>
            <a:custGeom>
              <a:avLst/>
              <a:gdLst/>
              <a:ahLst/>
              <a:cxnLst/>
              <a:rect l="l" t="t" r="r" b="b"/>
              <a:pathLst>
                <a:path w="2379" h="1282" extrusionOk="0">
                  <a:moveTo>
                    <a:pt x="2081" y="1"/>
                  </a:moveTo>
                  <a:lnTo>
                    <a:pt x="137" y="801"/>
                  </a:lnTo>
                  <a:cubicBezTo>
                    <a:pt x="69" y="870"/>
                    <a:pt x="23" y="961"/>
                    <a:pt x="0" y="1053"/>
                  </a:cubicBezTo>
                  <a:cubicBezTo>
                    <a:pt x="0" y="1144"/>
                    <a:pt x="46" y="1236"/>
                    <a:pt x="137" y="1281"/>
                  </a:cubicBezTo>
                  <a:cubicBezTo>
                    <a:pt x="366" y="1121"/>
                    <a:pt x="663" y="1030"/>
                    <a:pt x="938" y="1030"/>
                  </a:cubicBezTo>
                  <a:cubicBezTo>
                    <a:pt x="969" y="1032"/>
                    <a:pt x="999" y="1034"/>
                    <a:pt x="1029" y="1034"/>
                  </a:cubicBezTo>
                  <a:cubicBezTo>
                    <a:pt x="1549" y="1034"/>
                    <a:pt x="1895" y="671"/>
                    <a:pt x="2241" y="390"/>
                  </a:cubicBezTo>
                  <a:cubicBezTo>
                    <a:pt x="2378" y="275"/>
                    <a:pt x="2241" y="92"/>
                    <a:pt x="20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59" name="Google Shape;12459;p117"/>
            <p:cNvSpPr/>
            <p:nvPr/>
          </p:nvSpPr>
          <p:spPr>
            <a:xfrm>
              <a:off x="4337050" y="4717700"/>
              <a:ext cx="38325" cy="41175"/>
            </a:xfrm>
            <a:custGeom>
              <a:avLst/>
              <a:gdLst/>
              <a:ahLst/>
              <a:cxnLst/>
              <a:rect l="l" t="t" r="r" b="b"/>
              <a:pathLst>
                <a:path w="1533" h="1647" extrusionOk="0">
                  <a:moveTo>
                    <a:pt x="1235" y="0"/>
                  </a:moveTo>
                  <a:cubicBezTo>
                    <a:pt x="961" y="92"/>
                    <a:pt x="732" y="297"/>
                    <a:pt x="641" y="572"/>
                  </a:cubicBezTo>
                  <a:cubicBezTo>
                    <a:pt x="526" y="755"/>
                    <a:pt x="412" y="915"/>
                    <a:pt x="298" y="1075"/>
                  </a:cubicBezTo>
                  <a:cubicBezTo>
                    <a:pt x="1" y="1532"/>
                    <a:pt x="275" y="1601"/>
                    <a:pt x="641" y="1646"/>
                  </a:cubicBezTo>
                  <a:cubicBezTo>
                    <a:pt x="1212" y="1646"/>
                    <a:pt x="1258" y="1166"/>
                    <a:pt x="1441" y="800"/>
                  </a:cubicBezTo>
                  <a:cubicBezTo>
                    <a:pt x="1464" y="686"/>
                    <a:pt x="1510" y="572"/>
                    <a:pt x="1533" y="457"/>
                  </a:cubicBezTo>
                  <a:lnTo>
                    <a:pt x="1533" y="274"/>
                  </a:lnTo>
                  <a:lnTo>
                    <a:pt x="1235"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60" name="Google Shape;12460;p117"/>
            <p:cNvSpPr/>
            <p:nvPr/>
          </p:nvSpPr>
          <p:spPr>
            <a:xfrm>
              <a:off x="3880300" y="5274825"/>
              <a:ext cx="56050" cy="13525"/>
            </a:xfrm>
            <a:custGeom>
              <a:avLst/>
              <a:gdLst/>
              <a:ahLst/>
              <a:cxnLst/>
              <a:rect l="l" t="t" r="r" b="b"/>
              <a:pathLst>
                <a:path w="2242" h="541" extrusionOk="0">
                  <a:moveTo>
                    <a:pt x="1698" y="0"/>
                  </a:moveTo>
                  <a:cubicBezTo>
                    <a:pt x="1127" y="0"/>
                    <a:pt x="547" y="112"/>
                    <a:pt x="0" y="307"/>
                  </a:cubicBezTo>
                  <a:cubicBezTo>
                    <a:pt x="161" y="468"/>
                    <a:pt x="356" y="540"/>
                    <a:pt x="571" y="540"/>
                  </a:cubicBezTo>
                  <a:cubicBezTo>
                    <a:pt x="602" y="540"/>
                    <a:pt x="632" y="539"/>
                    <a:pt x="663" y="536"/>
                  </a:cubicBezTo>
                  <a:lnTo>
                    <a:pt x="2241" y="536"/>
                  </a:lnTo>
                  <a:cubicBezTo>
                    <a:pt x="2241" y="445"/>
                    <a:pt x="2241" y="353"/>
                    <a:pt x="2241" y="284"/>
                  </a:cubicBezTo>
                  <a:lnTo>
                    <a:pt x="1990" y="10"/>
                  </a:lnTo>
                  <a:cubicBezTo>
                    <a:pt x="1893" y="3"/>
                    <a:pt x="1796" y="0"/>
                    <a:pt x="16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61" name="Google Shape;12461;p117"/>
            <p:cNvSpPr/>
            <p:nvPr/>
          </p:nvSpPr>
          <p:spPr>
            <a:xfrm>
              <a:off x="4181550" y="4864600"/>
              <a:ext cx="29200" cy="25300"/>
            </a:xfrm>
            <a:custGeom>
              <a:avLst/>
              <a:gdLst/>
              <a:ahLst/>
              <a:cxnLst/>
              <a:rect l="l" t="t" r="r" b="b"/>
              <a:pathLst>
                <a:path w="1168" h="1012" extrusionOk="0">
                  <a:moveTo>
                    <a:pt x="595" y="1"/>
                  </a:moveTo>
                  <a:cubicBezTo>
                    <a:pt x="321" y="1"/>
                    <a:pt x="1" y="321"/>
                    <a:pt x="47" y="572"/>
                  </a:cubicBezTo>
                  <a:cubicBezTo>
                    <a:pt x="92" y="824"/>
                    <a:pt x="298" y="1007"/>
                    <a:pt x="550" y="1007"/>
                  </a:cubicBezTo>
                  <a:cubicBezTo>
                    <a:pt x="572" y="1010"/>
                    <a:pt x="594" y="1012"/>
                    <a:pt x="616" y="1012"/>
                  </a:cubicBezTo>
                  <a:cubicBezTo>
                    <a:pt x="893" y="1012"/>
                    <a:pt x="1167" y="761"/>
                    <a:pt x="1167" y="550"/>
                  </a:cubicBezTo>
                  <a:cubicBezTo>
                    <a:pt x="1098" y="275"/>
                    <a:pt x="870" y="47"/>
                    <a:pt x="5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62" name="Google Shape;12462;p117"/>
            <p:cNvSpPr/>
            <p:nvPr/>
          </p:nvSpPr>
          <p:spPr>
            <a:xfrm>
              <a:off x="3980325" y="5247950"/>
              <a:ext cx="43475" cy="21425"/>
            </a:xfrm>
            <a:custGeom>
              <a:avLst/>
              <a:gdLst/>
              <a:ahLst/>
              <a:cxnLst/>
              <a:rect l="l" t="t" r="r" b="b"/>
              <a:pathLst>
                <a:path w="1739" h="857" extrusionOk="0">
                  <a:moveTo>
                    <a:pt x="1515" y="0"/>
                  </a:moveTo>
                  <a:cubicBezTo>
                    <a:pt x="1474" y="0"/>
                    <a:pt x="1434" y="10"/>
                    <a:pt x="1396" y="33"/>
                  </a:cubicBezTo>
                  <a:lnTo>
                    <a:pt x="1" y="605"/>
                  </a:lnTo>
                  <a:cubicBezTo>
                    <a:pt x="92" y="719"/>
                    <a:pt x="252" y="811"/>
                    <a:pt x="412" y="834"/>
                  </a:cubicBezTo>
                  <a:cubicBezTo>
                    <a:pt x="487" y="849"/>
                    <a:pt x="559" y="856"/>
                    <a:pt x="628" y="856"/>
                  </a:cubicBezTo>
                  <a:cubicBezTo>
                    <a:pt x="1067" y="856"/>
                    <a:pt x="1403" y="571"/>
                    <a:pt x="1739" y="353"/>
                  </a:cubicBezTo>
                  <a:lnTo>
                    <a:pt x="1739" y="102"/>
                  </a:lnTo>
                  <a:cubicBezTo>
                    <a:pt x="1678" y="41"/>
                    <a:pt x="1596" y="0"/>
                    <a:pt x="15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63" name="Google Shape;12463;p117"/>
            <p:cNvSpPr/>
            <p:nvPr/>
          </p:nvSpPr>
          <p:spPr>
            <a:xfrm>
              <a:off x="4124400" y="5181300"/>
              <a:ext cx="31450" cy="22900"/>
            </a:xfrm>
            <a:custGeom>
              <a:avLst/>
              <a:gdLst/>
              <a:ahLst/>
              <a:cxnLst/>
              <a:rect l="l" t="t" r="r" b="b"/>
              <a:pathLst>
                <a:path w="1258" h="916" extrusionOk="0">
                  <a:moveTo>
                    <a:pt x="1006" y="1"/>
                  </a:moveTo>
                  <a:lnTo>
                    <a:pt x="0" y="756"/>
                  </a:lnTo>
                  <a:cubicBezTo>
                    <a:pt x="92" y="824"/>
                    <a:pt x="206" y="916"/>
                    <a:pt x="297" y="916"/>
                  </a:cubicBezTo>
                  <a:cubicBezTo>
                    <a:pt x="526" y="870"/>
                    <a:pt x="778" y="801"/>
                    <a:pt x="1006" y="710"/>
                  </a:cubicBezTo>
                  <a:cubicBezTo>
                    <a:pt x="1258" y="595"/>
                    <a:pt x="1235" y="435"/>
                    <a:pt x="1006" y="1"/>
                  </a:cubicBezTo>
                  <a:close/>
                </a:path>
              </a:pathLst>
            </a:custGeom>
            <a:solidFill>
              <a:srgbClr val="B8416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64" name="Google Shape;12464;p117"/>
            <p:cNvSpPr/>
            <p:nvPr/>
          </p:nvSpPr>
          <p:spPr>
            <a:xfrm>
              <a:off x="3475550" y="5248775"/>
              <a:ext cx="47750" cy="15425"/>
            </a:xfrm>
            <a:custGeom>
              <a:avLst/>
              <a:gdLst/>
              <a:ahLst/>
              <a:cxnLst/>
              <a:rect l="l" t="t" r="r" b="b"/>
              <a:pathLst>
                <a:path w="1910" h="617" extrusionOk="0">
                  <a:moveTo>
                    <a:pt x="229" y="0"/>
                  </a:moveTo>
                  <a:cubicBezTo>
                    <a:pt x="69" y="92"/>
                    <a:pt x="1" y="183"/>
                    <a:pt x="161" y="320"/>
                  </a:cubicBezTo>
                  <a:cubicBezTo>
                    <a:pt x="229" y="389"/>
                    <a:pt x="298" y="480"/>
                    <a:pt x="389" y="549"/>
                  </a:cubicBezTo>
                  <a:lnTo>
                    <a:pt x="1624" y="572"/>
                  </a:lnTo>
                  <a:cubicBezTo>
                    <a:pt x="1691" y="603"/>
                    <a:pt x="1744" y="617"/>
                    <a:pt x="1784" y="617"/>
                  </a:cubicBezTo>
                  <a:cubicBezTo>
                    <a:pt x="1894" y="617"/>
                    <a:pt x="1909" y="511"/>
                    <a:pt x="1876" y="343"/>
                  </a:cubicBezTo>
                  <a:cubicBezTo>
                    <a:pt x="1350" y="137"/>
                    <a:pt x="801" y="23"/>
                    <a:pt x="229" y="0"/>
                  </a:cubicBezTo>
                  <a:close/>
                </a:path>
              </a:pathLst>
            </a:custGeom>
            <a:solidFill>
              <a:srgbClr val="B6416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65" name="Google Shape;12465;p117"/>
            <p:cNvSpPr/>
            <p:nvPr/>
          </p:nvSpPr>
          <p:spPr>
            <a:xfrm>
              <a:off x="3516150" y="5257025"/>
              <a:ext cx="37750" cy="18075"/>
            </a:xfrm>
            <a:custGeom>
              <a:avLst/>
              <a:gdLst/>
              <a:ahLst/>
              <a:cxnLst/>
              <a:rect l="l" t="t" r="r" b="b"/>
              <a:pathLst>
                <a:path w="1510" h="723" extrusionOk="0">
                  <a:moveTo>
                    <a:pt x="390" y="1"/>
                  </a:moveTo>
                  <a:cubicBezTo>
                    <a:pt x="344" y="1"/>
                    <a:pt x="298" y="4"/>
                    <a:pt x="252" y="13"/>
                  </a:cubicBezTo>
                  <a:lnTo>
                    <a:pt x="0" y="242"/>
                  </a:lnTo>
                  <a:cubicBezTo>
                    <a:pt x="457" y="585"/>
                    <a:pt x="1029" y="585"/>
                    <a:pt x="1509" y="722"/>
                  </a:cubicBezTo>
                  <a:lnTo>
                    <a:pt x="1509" y="493"/>
                  </a:lnTo>
                  <a:cubicBezTo>
                    <a:pt x="1509" y="333"/>
                    <a:pt x="1349" y="333"/>
                    <a:pt x="1258" y="242"/>
                  </a:cubicBezTo>
                  <a:cubicBezTo>
                    <a:pt x="979" y="182"/>
                    <a:pt x="699" y="1"/>
                    <a:pt x="390" y="1"/>
                  </a:cubicBezTo>
                  <a:close/>
                </a:path>
              </a:pathLst>
            </a:custGeom>
            <a:solidFill>
              <a:srgbClr val="C14A7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66" name="Google Shape;12466;p117"/>
            <p:cNvSpPr/>
            <p:nvPr/>
          </p:nvSpPr>
          <p:spPr>
            <a:xfrm>
              <a:off x="3747675" y="5301350"/>
              <a:ext cx="44600" cy="5275"/>
            </a:xfrm>
            <a:custGeom>
              <a:avLst/>
              <a:gdLst/>
              <a:ahLst/>
              <a:cxnLst/>
              <a:rect l="l" t="t" r="r" b="b"/>
              <a:pathLst>
                <a:path w="1784" h="211" extrusionOk="0">
                  <a:moveTo>
                    <a:pt x="435" y="1"/>
                  </a:moveTo>
                  <a:cubicBezTo>
                    <a:pt x="274" y="1"/>
                    <a:pt x="114" y="92"/>
                    <a:pt x="0" y="207"/>
                  </a:cubicBezTo>
                  <a:lnTo>
                    <a:pt x="1235" y="207"/>
                  </a:lnTo>
                  <a:cubicBezTo>
                    <a:pt x="1256" y="209"/>
                    <a:pt x="1277" y="210"/>
                    <a:pt x="1298" y="210"/>
                  </a:cubicBezTo>
                  <a:cubicBezTo>
                    <a:pt x="1482" y="210"/>
                    <a:pt x="1661" y="124"/>
                    <a:pt x="1784" y="1"/>
                  </a:cubicBezTo>
                  <a:close/>
                </a:path>
              </a:pathLst>
            </a:custGeom>
            <a:solidFill>
              <a:srgbClr val="B03D6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67" name="Google Shape;12467;p117"/>
            <p:cNvSpPr/>
            <p:nvPr/>
          </p:nvSpPr>
          <p:spPr>
            <a:xfrm>
              <a:off x="4319900" y="4809500"/>
              <a:ext cx="14325" cy="33400"/>
            </a:xfrm>
            <a:custGeom>
              <a:avLst/>
              <a:gdLst/>
              <a:ahLst/>
              <a:cxnLst/>
              <a:rect l="l" t="t" r="r" b="b"/>
              <a:pathLst>
                <a:path w="573" h="1336" extrusionOk="0">
                  <a:moveTo>
                    <a:pt x="107" y="1"/>
                  </a:moveTo>
                  <a:cubicBezTo>
                    <a:pt x="72" y="1"/>
                    <a:pt x="36" y="41"/>
                    <a:pt x="1" y="124"/>
                  </a:cubicBezTo>
                  <a:cubicBezTo>
                    <a:pt x="1" y="536"/>
                    <a:pt x="69" y="947"/>
                    <a:pt x="206" y="1336"/>
                  </a:cubicBezTo>
                  <a:cubicBezTo>
                    <a:pt x="572" y="1061"/>
                    <a:pt x="412" y="673"/>
                    <a:pt x="458" y="330"/>
                  </a:cubicBezTo>
                  <a:cubicBezTo>
                    <a:pt x="366" y="261"/>
                    <a:pt x="298" y="170"/>
                    <a:pt x="206" y="101"/>
                  </a:cubicBezTo>
                  <a:cubicBezTo>
                    <a:pt x="173" y="35"/>
                    <a:pt x="140" y="1"/>
                    <a:pt x="1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68" name="Google Shape;12468;p117"/>
            <p:cNvSpPr/>
            <p:nvPr/>
          </p:nvSpPr>
          <p:spPr>
            <a:xfrm>
              <a:off x="3422375" y="5231625"/>
              <a:ext cx="30900" cy="12600"/>
            </a:xfrm>
            <a:custGeom>
              <a:avLst/>
              <a:gdLst/>
              <a:ahLst/>
              <a:cxnLst/>
              <a:rect l="l" t="t" r="r" b="b"/>
              <a:pathLst>
                <a:path w="1236" h="504" extrusionOk="0">
                  <a:moveTo>
                    <a:pt x="778" y="0"/>
                  </a:moveTo>
                  <a:cubicBezTo>
                    <a:pt x="736" y="4"/>
                    <a:pt x="692" y="5"/>
                    <a:pt x="647" y="5"/>
                  </a:cubicBezTo>
                  <a:cubicBezTo>
                    <a:pt x="612" y="5"/>
                    <a:pt x="577" y="4"/>
                    <a:pt x="542" y="4"/>
                  </a:cubicBezTo>
                  <a:cubicBezTo>
                    <a:pt x="336" y="4"/>
                    <a:pt x="133" y="21"/>
                    <a:pt x="1" y="252"/>
                  </a:cubicBezTo>
                  <a:cubicBezTo>
                    <a:pt x="138" y="389"/>
                    <a:pt x="367" y="343"/>
                    <a:pt x="504" y="480"/>
                  </a:cubicBezTo>
                  <a:cubicBezTo>
                    <a:pt x="606" y="489"/>
                    <a:pt x="708" y="504"/>
                    <a:pt x="805" y="504"/>
                  </a:cubicBezTo>
                  <a:cubicBezTo>
                    <a:pt x="970" y="504"/>
                    <a:pt x="1121" y="461"/>
                    <a:pt x="1236" y="275"/>
                  </a:cubicBezTo>
                  <a:cubicBezTo>
                    <a:pt x="1099" y="160"/>
                    <a:pt x="984" y="0"/>
                    <a:pt x="7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69" name="Google Shape;12469;p117"/>
            <p:cNvSpPr/>
            <p:nvPr/>
          </p:nvSpPr>
          <p:spPr>
            <a:xfrm>
              <a:off x="4325050" y="4956075"/>
              <a:ext cx="13750" cy="30900"/>
            </a:xfrm>
            <a:custGeom>
              <a:avLst/>
              <a:gdLst/>
              <a:ahLst/>
              <a:cxnLst/>
              <a:rect l="l" t="t" r="r" b="b"/>
              <a:pathLst>
                <a:path w="550" h="1236" extrusionOk="0">
                  <a:moveTo>
                    <a:pt x="252" y="0"/>
                  </a:moveTo>
                  <a:cubicBezTo>
                    <a:pt x="206" y="69"/>
                    <a:pt x="183" y="138"/>
                    <a:pt x="206" y="229"/>
                  </a:cubicBezTo>
                  <a:cubicBezTo>
                    <a:pt x="46" y="458"/>
                    <a:pt x="183" y="778"/>
                    <a:pt x="23" y="1007"/>
                  </a:cubicBezTo>
                  <a:cubicBezTo>
                    <a:pt x="0" y="1075"/>
                    <a:pt x="0" y="1167"/>
                    <a:pt x="23" y="1235"/>
                  </a:cubicBezTo>
                  <a:lnTo>
                    <a:pt x="229" y="1235"/>
                  </a:lnTo>
                  <a:cubicBezTo>
                    <a:pt x="389" y="1144"/>
                    <a:pt x="503" y="961"/>
                    <a:pt x="503" y="755"/>
                  </a:cubicBezTo>
                  <a:cubicBezTo>
                    <a:pt x="458" y="481"/>
                    <a:pt x="549" y="183"/>
                    <a:pt x="252" y="0"/>
                  </a:cubicBezTo>
                  <a:close/>
                </a:path>
              </a:pathLst>
            </a:custGeom>
            <a:solidFill>
              <a:srgbClr val="971E5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70" name="Google Shape;12470;p117"/>
            <p:cNvSpPr/>
            <p:nvPr/>
          </p:nvSpPr>
          <p:spPr>
            <a:xfrm>
              <a:off x="3547575" y="5262375"/>
              <a:ext cx="38900" cy="7000"/>
            </a:xfrm>
            <a:custGeom>
              <a:avLst/>
              <a:gdLst/>
              <a:ahLst/>
              <a:cxnLst/>
              <a:rect l="l" t="t" r="r" b="b"/>
              <a:pathLst>
                <a:path w="1556" h="280" extrusionOk="0">
                  <a:moveTo>
                    <a:pt x="707" y="1"/>
                  </a:moveTo>
                  <a:cubicBezTo>
                    <a:pt x="473" y="1"/>
                    <a:pt x="234" y="28"/>
                    <a:pt x="1" y="28"/>
                  </a:cubicBezTo>
                  <a:lnTo>
                    <a:pt x="275" y="279"/>
                  </a:lnTo>
                  <a:lnTo>
                    <a:pt x="1556" y="234"/>
                  </a:lnTo>
                  <a:cubicBezTo>
                    <a:pt x="1289" y="43"/>
                    <a:pt x="1001" y="1"/>
                    <a:pt x="7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71" name="Google Shape;12471;p117"/>
            <p:cNvSpPr/>
            <p:nvPr/>
          </p:nvSpPr>
          <p:spPr>
            <a:xfrm>
              <a:off x="3808250" y="5293350"/>
              <a:ext cx="26325" cy="13750"/>
            </a:xfrm>
            <a:custGeom>
              <a:avLst/>
              <a:gdLst/>
              <a:ahLst/>
              <a:cxnLst/>
              <a:rect l="l" t="t" r="r" b="b"/>
              <a:pathLst>
                <a:path w="1053" h="550" extrusionOk="0">
                  <a:moveTo>
                    <a:pt x="847" y="1"/>
                  </a:moveTo>
                  <a:cubicBezTo>
                    <a:pt x="550" y="69"/>
                    <a:pt x="230" y="1"/>
                    <a:pt x="1" y="252"/>
                  </a:cubicBezTo>
                  <a:lnTo>
                    <a:pt x="367" y="550"/>
                  </a:lnTo>
                  <a:cubicBezTo>
                    <a:pt x="618" y="412"/>
                    <a:pt x="916" y="367"/>
                    <a:pt x="1053" y="69"/>
                  </a:cubicBezTo>
                  <a:cubicBezTo>
                    <a:pt x="984" y="69"/>
                    <a:pt x="893" y="47"/>
                    <a:pt x="847" y="1"/>
                  </a:cubicBezTo>
                  <a:close/>
                </a:path>
              </a:pathLst>
            </a:custGeom>
            <a:solidFill>
              <a:srgbClr val="B33A6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72" name="Google Shape;12472;p117"/>
            <p:cNvSpPr/>
            <p:nvPr/>
          </p:nvSpPr>
          <p:spPr>
            <a:xfrm>
              <a:off x="4337050" y="4743975"/>
              <a:ext cx="20600" cy="18325"/>
            </a:xfrm>
            <a:custGeom>
              <a:avLst/>
              <a:gdLst/>
              <a:ahLst/>
              <a:cxnLst/>
              <a:rect l="l" t="t" r="r" b="b"/>
              <a:pathLst>
                <a:path w="824" h="733" extrusionOk="0">
                  <a:moveTo>
                    <a:pt x="298" y="1"/>
                  </a:moveTo>
                  <a:cubicBezTo>
                    <a:pt x="1" y="138"/>
                    <a:pt x="46" y="435"/>
                    <a:pt x="1" y="687"/>
                  </a:cubicBezTo>
                  <a:lnTo>
                    <a:pt x="755" y="733"/>
                  </a:lnTo>
                  <a:cubicBezTo>
                    <a:pt x="778" y="733"/>
                    <a:pt x="801" y="710"/>
                    <a:pt x="824" y="641"/>
                  </a:cubicBezTo>
                  <a:cubicBezTo>
                    <a:pt x="824" y="573"/>
                    <a:pt x="801" y="504"/>
                    <a:pt x="755" y="458"/>
                  </a:cubicBezTo>
                  <a:cubicBezTo>
                    <a:pt x="481" y="435"/>
                    <a:pt x="275" y="344"/>
                    <a:pt x="298" y="1"/>
                  </a:cubicBezTo>
                  <a:close/>
                </a:path>
              </a:pathLst>
            </a:custGeom>
            <a:solidFill>
              <a:srgbClr val="E07F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73" name="Google Shape;12473;p117"/>
            <p:cNvSpPr/>
            <p:nvPr/>
          </p:nvSpPr>
          <p:spPr>
            <a:xfrm>
              <a:off x="4359350" y="4624500"/>
              <a:ext cx="8600" cy="8025"/>
            </a:xfrm>
            <a:custGeom>
              <a:avLst/>
              <a:gdLst/>
              <a:ahLst/>
              <a:cxnLst/>
              <a:rect l="l" t="t" r="r" b="b"/>
              <a:pathLst>
                <a:path w="344" h="321" extrusionOk="0">
                  <a:moveTo>
                    <a:pt x="138" y="1"/>
                  </a:moveTo>
                  <a:cubicBezTo>
                    <a:pt x="46" y="47"/>
                    <a:pt x="0" y="115"/>
                    <a:pt x="69" y="207"/>
                  </a:cubicBezTo>
                  <a:cubicBezTo>
                    <a:pt x="138" y="252"/>
                    <a:pt x="206" y="275"/>
                    <a:pt x="275" y="321"/>
                  </a:cubicBezTo>
                  <a:cubicBezTo>
                    <a:pt x="298" y="229"/>
                    <a:pt x="343" y="138"/>
                    <a:pt x="343" y="92"/>
                  </a:cubicBezTo>
                  <a:cubicBezTo>
                    <a:pt x="343" y="47"/>
                    <a:pt x="206" y="47"/>
                    <a:pt x="1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74" name="Google Shape;12474;p117"/>
            <p:cNvSpPr/>
            <p:nvPr/>
          </p:nvSpPr>
          <p:spPr>
            <a:xfrm>
              <a:off x="4325050" y="4785725"/>
              <a:ext cx="12025" cy="14300"/>
            </a:xfrm>
            <a:custGeom>
              <a:avLst/>
              <a:gdLst/>
              <a:ahLst/>
              <a:cxnLst/>
              <a:rect l="l" t="t" r="r" b="b"/>
              <a:pathLst>
                <a:path w="481" h="572" extrusionOk="0">
                  <a:moveTo>
                    <a:pt x="458" y="0"/>
                  </a:moveTo>
                  <a:lnTo>
                    <a:pt x="458" y="0"/>
                  </a:lnTo>
                  <a:cubicBezTo>
                    <a:pt x="252" y="137"/>
                    <a:pt x="92" y="343"/>
                    <a:pt x="0" y="572"/>
                  </a:cubicBezTo>
                  <a:cubicBezTo>
                    <a:pt x="389" y="572"/>
                    <a:pt x="481" y="320"/>
                    <a:pt x="4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75" name="Google Shape;12475;p117"/>
            <p:cNvSpPr/>
            <p:nvPr/>
          </p:nvSpPr>
          <p:spPr>
            <a:xfrm>
              <a:off x="3322350" y="4003675"/>
              <a:ext cx="13175" cy="14325"/>
            </a:xfrm>
            <a:custGeom>
              <a:avLst/>
              <a:gdLst/>
              <a:ahLst/>
              <a:cxnLst/>
              <a:rect l="l" t="t" r="r" b="b"/>
              <a:pathLst>
                <a:path w="527" h="573" extrusionOk="0">
                  <a:moveTo>
                    <a:pt x="252" y="1"/>
                  </a:moveTo>
                  <a:lnTo>
                    <a:pt x="0" y="252"/>
                  </a:lnTo>
                  <a:cubicBezTo>
                    <a:pt x="23" y="367"/>
                    <a:pt x="46" y="458"/>
                    <a:pt x="46" y="572"/>
                  </a:cubicBezTo>
                  <a:lnTo>
                    <a:pt x="526" y="275"/>
                  </a:lnTo>
                  <a:lnTo>
                    <a:pt x="252" y="1"/>
                  </a:lnTo>
                  <a:close/>
                </a:path>
              </a:pathLst>
            </a:custGeom>
            <a:solidFill>
              <a:srgbClr val="ED9FB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76" name="Google Shape;12476;p117"/>
            <p:cNvSpPr/>
            <p:nvPr/>
          </p:nvSpPr>
          <p:spPr>
            <a:xfrm>
              <a:off x="4323900" y="4961800"/>
              <a:ext cx="9750" cy="19450"/>
            </a:xfrm>
            <a:custGeom>
              <a:avLst/>
              <a:gdLst/>
              <a:ahLst/>
              <a:cxnLst/>
              <a:rect l="l" t="t" r="r" b="b"/>
              <a:pathLst>
                <a:path w="390" h="778" extrusionOk="0">
                  <a:moveTo>
                    <a:pt x="252" y="0"/>
                  </a:moveTo>
                  <a:lnTo>
                    <a:pt x="252" y="0"/>
                  </a:lnTo>
                  <a:cubicBezTo>
                    <a:pt x="69" y="206"/>
                    <a:pt x="1" y="503"/>
                    <a:pt x="69" y="778"/>
                  </a:cubicBezTo>
                  <a:cubicBezTo>
                    <a:pt x="298" y="595"/>
                    <a:pt x="389" y="252"/>
                    <a:pt x="2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77" name="Google Shape;12477;p117"/>
            <p:cNvSpPr/>
            <p:nvPr/>
          </p:nvSpPr>
          <p:spPr>
            <a:xfrm>
              <a:off x="4373650" y="4360400"/>
              <a:ext cx="15450" cy="12600"/>
            </a:xfrm>
            <a:custGeom>
              <a:avLst/>
              <a:gdLst/>
              <a:ahLst/>
              <a:cxnLst/>
              <a:rect l="l" t="t" r="r" b="b"/>
              <a:pathLst>
                <a:path w="618" h="504" extrusionOk="0">
                  <a:moveTo>
                    <a:pt x="320" y="0"/>
                  </a:moveTo>
                  <a:lnTo>
                    <a:pt x="23" y="23"/>
                  </a:lnTo>
                  <a:cubicBezTo>
                    <a:pt x="0" y="206"/>
                    <a:pt x="114" y="412"/>
                    <a:pt x="297" y="504"/>
                  </a:cubicBezTo>
                  <a:lnTo>
                    <a:pt x="343" y="435"/>
                  </a:lnTo>
                  <a:cubicBezTo>
                    <a:pt x="389" y="366"/>
                    <a:pt x="457" y="298"/>
                    <a:pt x="549" y="252"/>
                  </a:cubicBezTo>
                  <a:lnTo>
                    <a:pt x="572" y="229"/>
                  </a:lnTo>
                  <a:cubicBezTo>
                    <a:pt x="595" y="229"/>
                    <a:pt x="595" y="183"/>
                    <a:pt x="595" y="138"/>
                  </a:cubicBezTo>
                  <a:cubicBezTo>
                    <a:pt x="617" y="92"/>
                    <a:pt x="595" y="23"/>
                    <a:pt x="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78" name="Google Shape;12478;p117"/>
            <p:cNvSpPr/>
            <p:nvPr/>
          </p:nvSpPr>
          <p:spPr>
            <a:xfrm>
              <a:off x="4156975" y="4288375"/>
              <a:ext cx="8025" cy="8475"/>
            </a:xfrm>
            <a:custGeom>
              <a:avLst/>
              <a:gdLst/>
              <a:ahLst/>
              <a:cxnLst/>
              <a:rect l="l" t="t" r="r" b="b"/>
              <a:pathLst>
                <a:path w="321" h="339" extrusionOk="0">
                  <a:moveTo>
                    <a:pt x="69" y="0"/>
                  </a:moveTo>
                  <a:cubicBezTo>
                    <a:pt x="23" y="69"/>
                    <a:pt x="1" y="137"/>
                    <a:pt x="1" y="229"/>
                  </a:cubicBezTo>
                  <a:cubicBezTo>
                    <a:pt x="1" y="296"/>
                    <a:pt x="50" y="338"/>
                    <a:pt x="112" y="338"/>
                  </a:cubicBezTo>
                  <a:cubicBezTo>
                    <a:pt x="134" y="338"/>
                    <a:pt x="159" y="333"/>
                    <a:pt x="183" y="320"/>
                  </a:cubicBezTo>
                  <a:cubicBezTo>
                    <a:pt x="298" y="275"/>
                    <a:pt x="321" y="206"/>
                    <a:pt x="252" y="115"/>
                  </a:cubicBezTo>
                  <a:cubicBezTo>
                    <a:pt x="206" y="69"/>
                    <a:pt x="138" y="23"/>
                    <a:pt x="69" y="0"/>
                  </a:cubicBezTo>
                  <a:close/>
                </a:path>
              </a:pathLst>
            </a:custGeom>
            <a:solidFill>
              <a:srgbClr val="EE9DB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79" name="Google Shape;12479;p117"/>
            <p:cNvSpPr/>
            <p:nvPr/>
          </p:nvSpPr>
          <p:spPr>
            <a:xfrm>
              <a:off x="3078825" y="4307800"/>
              <a:ext cx="6300" cy="8600"/>
            </a:xfrm>
            <a:custGeom>
              <a:avLst/>
              <a:gdLst/>
              <a:ahLst/>
              <a:cxnLst/>
              <a:rect l="l" t="t" r="r" b="b"/>
              <a:pathLst>
                <a:path w="252" h="344" extrusionOk="0">
                  <a:moveTo>
                    <a:pt x="69" y="1"/>
                  </a:moveTo>
                  <a:cubicBezTo>
                    <a:pt x="69" y="69"/>
                    <a:pt x="0" y="138"/>
                    <a:pt x="23" y="207"/>
                  </a:cubicBezTo>
                  <a:cubicBezTo>
                    <a:pt x="46" y="275"/>
                    <a:pt x="137" y="298"/>
                    <a:pt x="206" y="344"/>
                  </a:cubicBezTo>
                  <a:cubicBezTo>
                    <a:pt x="229" y="275"/>
                    <a:pt x="252" y="207"/>
                    <a:pt x="252" y="138"/>
                  </a:cubicBezTo>
                  <a:lnTo>
                    <a:pt x="69" y="1"/>
                  </a:lnTo>
                  <a:close/>
                </a:path>
              </a:pathLst>
            </a:custGeom>
            <a:solidFill>
              <a:srgbClr val="DE76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80" name="Google Shape;12480;p117"/>
            <p:cNvSpPr/>
            <p:nvPr/>
          </p:nvSpPr>
          <p:spPr>
            <a:xfrm>
              <a:off x="4077725" y="5157725"/>
              <a:ext cx="4950" cy="3600"/>
            </a:xfrm>
            <a:custGeom>
              <a:avLst/>
              <a:gdLst/>
              <a:ahLst/>
              <a:cxnLst/>
              <a:rect l="l" t="t" r="r" b="b"/>
              <a:pathLst>
                <a:path w="198" h="144" extrusionOk="0">
                  <a:moveTo>
                    <a:pt x="85" y="0"/>
                  </a:moveTo>
                  <a:cubicBezTo>
                    <a:pt x="24" y="0"/>
                    <a:pt x="0" y="41"/>
                    <a:pt x="38" y="98"/>
                  </a:cubicBezTo>
                  <a:cubicBezTo>
                    <a:pt x="38" y="144"/>
                    <a:pt x="84" y="144"/>
                    <a:pt x="129" y="144"/>
                  </a:cubicBezTo>
                  <a:lnTo>
                    <a:pt x="198" y="75"/>
                  </a:lnTo>
                  <a:cubicBezTo>
                    <a:pt x="175" y="52"/>
                    <a:pt x="152" y="6"/>
                    <a:pt x="129" y="6"/>
                  </a:cubicBezTo>
                  <a:cubicBezTo>
                    <a:pt x="113" y="2"/>
                    <a:pt x="98" y="0"/>
                    <a:pt x="85" y="0"/>
                  </a:cubicBezTo>
                  <a:close/>
                </a:path>
              </a:pathLst>
            </a:custGeom>
            <a:solidFill>
              <a:srgbClr val="F3D1D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81" name="Google Shape;12481;p117"/>
            <p:cNvSpPr/>
            <p:nvPr/>
          </p:nvSpPr>
          <p:spPr>
            <a:xfrm>
              <a:off x="4318750" y="4799450"/>
              <a:ext cx="6325" cy="13150"/>
            </a:xfrm>
            <a:custGeom>
              <a:avLst/>
              <a:gdLst/>
              <a:ahLst/>
              <a:cxnLst/>
              <a:rect l="l" t="t" r="r" b="b"/>
              <a:pathLst>
                <a:path w="253" h="526" extrusionOk="0">
                  <a:moveTo>
                    <a:pt x="252" y="0"/>
                  </a:moveTo>
                  <a:cubicBezTo>
                    <a:pt x="1" y="91"/>
                    <a:pt x="69" y="343"/>
                    <a:pt x="47" y="526"/>
                  </a:cubicBezTo>
                  <a:cubicBezTo>
                    <a:pt x="115" y="526"/>
                    <a:pt x="184" y="526"/>
                    <a:pt x="252" y="503"/>
                  </a:cubicBezTo>
                  <a:lnTo>
                    <a:pt x="252" y="0"/>
                  </a:ln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82" name="Google Shape;12482;p117"/>
            <p:cNvSpPr/>
            <p:nvPr/>
          </p:nvSpPr>
          <p:spPr>
            <a:xfrm>
              <a:off x="3736225" y="5306500"/>
              <a:ext cx="12025" cy="5225"/>
            </a:xfrm>
            <a:custGeom>
              <a:avLst/>
              <a:gdLst/>
              <a:ahLst/>
              <a:cxnLst/>
              <a:rect l="l" t="t" r="r" b="b"/>
              <a:pathLst>
                <a:path w="481" h="209" extrusionOk="0">
                  <a:moveTo>
                    <a:pt x="481" y="1"/>
                  </a:moveTo>
                  <a:lnTo>
                    <a:pt x="1" y="69"/>
                  </a:lnTo>
                  <a:cubicBezTo>
                    <a:pt x="83" y="162"/>
                    <a:pt x="161" y="208"/>
                    <a:pt x="234" y="208"/>
                  </a:cubicBezTo>
                  <a:cubicBezTo>
                    <a:pt x="323" y="208"/>
                    <a:pt x="405" y="139"/>
                    <a:pt x="481" y="1"/>
                  </a:cubicBezTo>
                  <a:close/>
                </a:path>
              </a:pathLst>
            </a:custGeom>
            <a:solidFill>
              <a:srgbClr val="B03D6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83" name="Google Shape;12483;p117"/>
            <p:cNvSpPr/>
            <p:nvPr/>
          </p:nvSpPr>
          <p:spPr>
            <a:xfrm>
              <a:off x="4205575" y="5131000"/>
              <a:ext cx="6300" cy="6325"/>
            </a:xfrm>
            <a:custGeom>
              <a:avLst/>
              <a:gdLst/>
              <a:ahLst/>
              <a:cxnLst/>
              <a:rect l="l" t="t" r="r" b="b"/>
              <a:pathLst>
                <a:path w="252" h="253" extrusionOk="0">
                  <a:moveTo>
                    <a:pt x="252" y="1"/>
                  </a:moveTo>
                  <a:lnTo>
                    <a:pt x="252" y="1"/>
                  </a:lnTo>
                  <a:cubicBezTo>
                    <a:pt x="115" y="24"/>
                    <a:pt x="23" y="115"/>
                    <a:pt x="0" y="252"/>
                  </a:cubicBezTo>
                  <a:lnTo>
                    <a:pt x="252" y="1"/>
                  </a:lnTo>
                  <a:close/>
                </a:path>
              </a:pathLst>
            </a:custGeom>
            <a:solidFill>
              <a:srgbClr val="CB507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84" name="Google Shape;12484;p117"/>
            <p:cNvSpPr/>
            <p:nvPr/>
          </p:nvSpPr>
          <p:spPr>
            <a:xfrm>
              <a:off x="4174125" y="5157300"/>
              <a:ext cx="6875" cy="5750"/>
            </a:xfrm>
            <a:custGeom>
              <a:avLst/>
              <a:gdLst/>
              <a:ahLst/>
              <a:cxnLst/>
              <a:rect l="l" t="t" r="r" b="b"/>
              <a:pathLst>
                <a:path w="275" h="230" extrusionOk="0">
                  <a:moveTo>
                    <a:pt x="275" y="1"/>
                  </a:moveTo>
                  <a:lnTo>
                    <a:pt x="275" y="1"/>
                  </a:lnTo>
                  <a:cubicBezTo>
                    <a:pt x="138" y="23"/>
                    <a:pt x="46" y="115"/>
                    <a:pt x="1" y="229"/>
                  </a:cubicBezTo>
                  <a:lnTo>
                    <a:pt x="275" y="1"/>
                  </a:lnTo>
                  <a:close/>
                </a:path>
              </a:pathLst>
            </a:custGeom>
            <a:solidFill>
              <a:srgbClr val="BB477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85" name="Google Shape;12485;p117"/>
            <p:cNvSpPr/>
            <p:nvPr/>
          </p:nvSpPr>
          <p:spPr>
            <a:xfrm>
              <a:off x="4167275" y="5162450"/>
              <a:ext cx="6875" cy="6300"/>
            </a:xfrm>
            <a:custGeom>
              <a:avLst/>
              <a:gdLst/>
              <a:ahLst/>
              <a:cxnLst/>
              <a:rect l="l" t="t" r="r" b="b"/>
              <a:pathLst>
                <a:path w="275" h="252" extrusionOk="0">
                  <a:moveTo>
                    <a:pt x="275" y="0"/>
                  </a:moveTo>
                  <a:lnTo>
                    <a:pt x="0" y="252"/>
                  </a:lnTo>
                  <a:close/>
                </a:path>
              </a:pathLst>
            </a:custGeom>
            <a:solidFill>
              <a:srgbClr val="BB477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86" name="Google Shape;12486;p117"/>
            <p:cNvSpPr/>
            <p:nvPr/>
          </p:nvSpPr>
          <p:spPr>
            <a:xfrm>
              <a:off x="3372075" y="5195525"/>
              <a:ext cx="6325" cy="4675"/>
            </a:xfrm>
            <a:custGeom>
              <a:avLst/>
              <a:gdLst/>
              <a:ahLst/>
              <a:cxnLst/>
              <a:rect l="l" t="t" r="r" b="b"/>
              <a:pathLst>
                <a:path w="253" h="187" extrusionOk="0">
                  <a:moveTo>
                    <a:pt x="36" y="0"/>
                  </a:moveTo>
                  <a:cubicBezTo>
                    <a:pt x="25" y="0"/>
                    <a:pt x="13" y="1"/>
                    <a:pt x="1" y="4"/>
                  </a:cubicBezTo>
                  <a:cubicBezTo>
                    <a:pt x="46" y="118"/>
                    <a:pt x="138" y="187"/>
                    <a:pt x="252" y="187"/>
                  </a:cubicBezTo>
                  <a:cubicBezTo>
                    <a:pt x="232" y="84"/>
                    <a:pt x="138" y="0"/>
                    <a:pt x="36" y="0"/>
                  </a:cubicBezTo>
                  <a:close/>
                </a:path>
              </a:pathLst>
            </a:custGeom>
            <a:solidFill>
              <a:srgbClr val="C9507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87" name="Google Shape;12487;p117"/>
            <p:cNvSpPr/>
            <p:nvPr/>
          </p:nvSpPr>
          <p:spPr>
            <a:xfrm>
              <a:off x="4015200" y="5244425"/>
              <a:ext cx="9175" cy="6075"/>
            </a:xfrm>
            <a:custGeom>
              <a:avLst/>
              <a:gdLst/>
              <a:ahLst/>
              <a:cxnLst/>
              <a:rect l="l" t="t" r="r" b="b"/>
              <a:pathLst>
                <a:path w="367" h="243" extrusionOk="0">
                  <a:moveTo>
                    <a:pt x="270" y="0"/>
                  </a:moveTo>
                  <a:cubicBezTo>
                    <a:pt x="152" y="0"/>
                    <a:pt x="55" y="66"/>
                    <a:pt x="1" y="174"/>
                  </a:cubicBezTo>
                  <a:lnTo>
                    <a:pt x="344" y="243"/>
                  </a:lnTo>
                  <a:cubicBezTo>
                    <a:pt x="344" y="174"/>
                    <a:pt x="366" y="83"/>
                    <a:pt x="366" y="14"/>
                  </a:cubicBezTo>
                  <a:cubicBezTo>
                    <a:pt x="333" y="5"/>
                    <a:pt x="301" y="0"/>
                    <a:pt x="270" y="0"/>
                  </a:cubicBezTo>
                  <a:close/>
                </a:path>
              </a:pathLst>
            </a:custGeom>
            <a:solidFill>
              <a:srgbClr val="BF406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88" name="Google Shape;12488;p117"/>
            <p:cNvSpPr/>
            <p:nvPr/>
          </p:nvSpPr>
          <p:spPr>
            <a:xfrm>
              <a:off x="3931175" y="5258475"/>
              <a:ext cx="3450" cy="3475"/>
            </a:xfrm>
            <a:custGeom>
              <a:avLst/>
              <a:gdLst/>
              <a:ahLst/>
              <a:cxnLst/>
              <a:rect l="l" t="t" r="r" b="b"/>
              <a:pathLst>
                <a:path w="138" h="139" extrusionOk="0">
                  <a:moveTo>
                    <a:pt x="69" y="1"/>
                  </a:moveTo>
                  <a:cubicBezTo>
                    <a:pt x="46" y="1"/>
                    <a:pt x="23" y="24"/>
                    <a:pt x="0" y="47"/>
                  </a:cubicBezTo>
                  <a:lnTo>
                    <a:pt x="69" y="138"/>
                  </a:lnTo>
                  <a:lnTo>
                    <a:pt x="137" y="70"/>
                  </a:lnTo>
                  <a:cubicBezTo>
                    <a:pt x="115" y="47"/>
                    <a:pt x="92" y="1"/>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89" name="Google Shape;12489;p117"/>
            <p:cNvSpPr/>
            <p:nvPr/>
          </p:nvSpPr>
          <p:spPr>
            <a:xfrm>
              <a:off x="3635625" y="5288225"/>
              <a:ext cx="8025" cy="5150"/>
            </a:xfrm>
            <a:custGeom>
              <a:avLst/>
              <a:gdLst/>
              <a:ahLst/>
              <a:cxnLst/>
              <a:rect l="l" t="t" r="r" b="b"/>
              <a:pathLst>
                <a:path w="321" h="206" extrusionOk="0">
                  <a:moveTo>
                    <a:pt x="0" y="0"/>
                  </a:moveTo>
                  <a:cubicBezTo>
                    <a:pt x="46" y="114"/>
                    <a:pt x="183" y="206"/>
                    <a:pt x="320" y="206"/>
                  </a:cubicBezTo>
                  <a:lnTo>
                    <a:pt x="0" y="0"/>
                  </a:lnTo>
                  <a:close/>
                </a:path>
              </a:pathLst>
            </a:custGeom>
            <a:solidFill>
              <a:srgbClr val="C0416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90" name="Google Shape;12490;p117"/>
            <p:cNvSpPr/>
            <p:nvPr/>
          </p:nvSpPr>
          <p:spPr>
            <a:xfrm>
              <a:off x="3171425" y="4961225"/>
              <a:ext cx="6875" cy="6875"/>
            </a:xfrm>
            <a:custGeom>
              <a:avLst/>
              <a:gdLst/>
              <a:ahLst/>
              <a:cxnLst/>
              <a:rect l="l" t="t" r="r" b="b"/>
              <a:pathLst>
                <a:path w="275" h="275" extrusionOk="0">
                  <a:moveTo>
                    <a:pt x="23" y="0"/>
                  </a:moveTo>
                  <a:cubicBezTo>
                    <a:pt x="23" y="92"/>
                    <a:pt x="0" y="183"/>
                    <a:pt x="0" y="275"/>
                  </a:cubicBezTo>
                  <a:lnTo>
                    <a:pt x="275" y="275"/>
                  </a:lnTo>
                  <a:cubicBezTo>
                    <a:pt x="275" y="137"/>
                    <a:pt x="161" y="23"/>
                    <a:pt x="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91" name="Google Shape;12491;p117"/>
            <p:cNvSpPr/>
            <p:nvPr/>
          </p:nvSpPr>
          <p:spPr>
            <a:xfrm>
              <a:off x="3178275" y="4968075"/>
              <a:ext cx="5750" cy="6900"/>
            </a:xfrm>
            <a:custGeom>
              <a:avLst/>
              <a:gdLst/>
              <a:ahLst/>
              <a:cxnLst/>
              <a:rect l="l" t="t" r="r" b="b"/>
              <a:pathLst>
                <a:path w="230" h="276" extrusionOk="0">
                  <a:moveTo>
                    <a:pt x="1" y="1"/>
                  </a:moveTo>
                  <a:lnTo>
                    <a:pt x="230" y="275"/>
                  </a:lnTo>
                  <a:cubicBezTo>
                    <a:pt x="207" y="138"/>
                    <a:pt x="115" y="46"/>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92" name="Google Shape;12492;p117"/>
            <p:cNvSpPr/>
            <p:nvPr/>
          </p:nvSpPr>
          <p:spPr>
            <a:xfrm>
              <a:off x="3146850" y="4160075"/>
              <a:ext cx="12600" cy="6625"/>
            </a:xfrm>
            <a:custGeom>
              <a:avLst/>
              <a:gdLst/>
              <a:ahLst/>
              <a:cxnLst/>
              <a:rect l="l" t="t" r="r" b="b"/>
              <a:pathLst>
                <a:path w="504" h="265" extrusionOk="0">
                  <a:moveTo>
                    <a:pt x="412" y="0"/>
                  </a:moveTo>
                  <a:cubicBezTo>
                    <a:pt x="239" y="0"/>
                    <a:pt x="78" y="106"/>
                    <a:pt x="0" y="262"/>
                  </a:cubicBezTo>
                  <a:cubicBezTo>
                    <a:pt x="18" y="264"/>
                    <a:pt x="35" y="265"/>
                    <a:pt x="53" y="265"/>
                  </a:cubicBezTo>
                  <a:cubicBezTo>
                    <a:pt x="237" y="265"/>
                    <a:pt x="399" y="156"/>
                    <a:pt x="503" y="10"/>
                  </a:cubicBezTo>
                  <a:cubicBezTo>
                    <a:pt x="473" y="3"/>
                    <a:pt x="442" y="0"/>
                    <a:pt x="412" y="0"/>
                  </a:cubicBezTo>
                  <a:close/>
                </a:path>
              </a:pathLst>
            </a:custGeom>
            <a:solidFill>
              <a:srgbClr val="ED9FB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93" name="Google Shape;12493;p117"/>
            <p:cNvSpPr/>
            <p:nvPr/>
          </p:nvSpPr>
          <p:spPr>
            <a:xfrm>
              <a:off x="3503550" y="3903075"/>
              <a:ext cx="50350" cy="12025"/>
            </a:xfrm>
            <a:custGeom>
              <a:avLst/>
              <a:gdLst/>
              <a:ahLst/>
              <a:cxnLst/>
              <a:rect l="l" t="t" r="r" b="b"/>
              <a:pathLst>
                <a:path w="2014" h="481" extrusionOk="0">
                  <a:moveTo>
                    <a:pt x="801" y="0"/>
                  </a:moveTo>
                  <a:cubicBezTo>
                    <a:pt x="458" y="0"/>
                    <a:pt x="138" y="183"/>
                    <a:pt x="1" y="480"/>
                  </a:cubicBezTo>
                  <a:cubicBezTo>
                    <a:pt x="501" y="418"/>
                    <a:pt x="962" y="223"/>
                    <a:pt x="1455" y="223"/>
                  </a:cubicBezTo>
                  <a:cubicBezTo>
                    <a:pt x="1504" y="223"/>
                    <a:pt x="1552" y="225"/>
                    <a:pt x="1602" y="229"/>
                  </a:cubicBezTo>
                  <a:cubicBezTo>
                    <a:pt x="1762" y="229"/>
                    <a:pt x="1922" y="137"/>
                    <a:pt x="2013" y="0"/>
                  </a:cubicBezTo>
                  <a:close/>
                </a:path>
              </a:pathLst>
            </a:custGeom>
            <a:solidFill>
              <a:srgbClr val="E692A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94" name="Google Shape;12494;p117"/>
            <p:cNvSpPr/>
            <p:nvPr/>
          </p:nvSpPr>
          <p:spPr>
            <a:xfrm>
              <a:off x="4180975" y="5168725"/>
              <a:ext cx="6325" cy="6325"/>
            </a:xfrm>
            <a:custGeom>
              <a:avLst/>
              <a:gdLst/>
              <a:ahLst/>
              <a:cxnLst/>
              <a:rect l="l" t="t" r="r" b="b"/>
              <a:pathLst>
                <a:path w="253" h="253" extrusionOk="0">
                  <a:moveTo>
                    <a:pt x="1" y="252"/>
                  </a:moveTo>
                  <a:lnTo>
                    <a:pt x="252" y="1"/>
                  </a:lnTo>
                  <a:close/>
                </a:path>
              </a:pathLst>
            </a:custGeom>
            <a:solidFill>
              <a:srgbClr val="BB477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95" name="Google Shape;12495;p117"/>
            <p:cNvSpPr/>
            <p:nvPr/>
          </p:nvSpPr>
          <p:spPr>
            <a:xfrm>
              <a:off x="4343350" y="4971075"/>
              <a:ext cx="18875" cy="18900"/>
            </a:xfrm>
            <a:custGeom>
              <a:avLst/>
              <a:gdLst/>
              <a:ahLst/>
              <a:cxnLst/>
              <a:rect l="l" t="t" r="r" b="b"/>
              <a:pathLst>
                <a:path w="755" h="756" extrusionOk="0">
                  <a:moveTo>
                    <a:pt x="377" y="1"/>
                  </a:moveTo>
                  <a:cubicBezTo>
                    <a:pt x="240" y="1"/>
                    <a:pt x="103" y="52"/>
                    <a:pt x="0" y="155"/>
                  </a:cubicBezTo>
                  <a:cubicBezTo>
                    <a:pt x="23" y="269"/>
                    <a:pt x="46" y="384"/>
                    <a:pt x="92" y="498"/>
                  </a:cubicBezTo>
                  <a:cubicBezTo>
                    <a:pt x="183" y="670"/>
                    <a:pt x="286" y="755"/>
                    <a:pt x="389" y="755"/>
                  </a:cubicBezTo>
                  <a:cubicBezTo>
                    <a:pt x="492" y="755"/>
                    <a:pt x="595" y="670"/>
                    <a:pt x="686" y="498"/>
                  </a:cubicBezTo>
                  <a:cubicBezTo>
                    <a:pt x="732" y="384"/>
                    <a:pt x="755" y="269"/>
                    <a:pt x="755" y="155"/>
                  </a:cubicBezTo>
                  <a:cubicBezTo>
                    <a:pt x="652" y="52"/>
                    <a:pt x="515" y="1"/>
                    <a:pt x="377" y="1"/>
                  </a:cubicBezTo>
                  <a:close/>
                </a:path>
              </a:pathLst>
            </a:custGeom>
            <a:solidFill>
              <a:srgbClr val="E07F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96" name="Google Shape;12496;p117"/>
            <p:cNvSpPr/>
            <p:nvPr/>
          </p:nvSpPr>
          <p:spPr>
            <a:xfrm>
              <a:off x="4382225" y="4649350"/>
              <a:ext cx="80625" cy="155050"/>
            </a:xfrm>
            <a:custGeom>
              <a:avLst/>
              <a:gdLst/>
              <a:ahLst/>
              <a:cxnLst/>
              <a:rect l="l" t="t" r="r" b="b"/>
              <a:pathLst>
                <a:path w="3225" h="6202" extrusionOk="0">
                  <a:moveTo>
                    <a:pt x="1940" y="3450"/>
                  </a:moveTo>
                  <a:cubicBezTo>
                    <a:pt x="1991" y="3527"/>
                    <a:pt x="2062" y="3603"/>
                    <a:pt x="2137" y="3671"/>
                  </a:cubicBezTo>
                  <a:lnTo>
                    <a:pt x="2137" y="3671"/>
                  </a:lnTo>
                  <a:cubicBezTo>
                    <a:pt x="2123" y="3668"/>
                    <a:pt x="2109" y="3666"/>
                    <a:pt x="2095" y="3666"/>
                  </a:cubicBezTo>
                  <a:cubicBezTo>
                    <a:pt x="2052" y="3666"/>
                    <a:pt x="2012" y="3683"/>
                    <a:pt x="1989" y="3717"/>
                  </a:cubicBezTo>
                  <a:cubicBezTo>
                    <a:pt x="1962" y="3773"/>
                    <a:pt x="1926" y="3803"/>
                    <a:pt x="1891" y="3803"/>
                  </a:cubicBezTo>
                  <a:cubicBezTo>
                    <a:pt x="1869" y="3803"/>
                    <a:pt x="1847" y="3790"/>
                    <a:pt x="1829" y="3763"/>
                  </a:cubicBezTo>
                  <a:cubicBezTo>
                    <a:pt x="1898" y="3740"/>
                    <a:pt x="1989" y="3763"/>
                    <a:pt x="2012" y="3672"/>
                  </a:cubicBezTo>
                  <a:cubicBezTo>
                    <a:pt x="2012" y="3593"/>
                    <a:pt x="1978" y="3514"/>
                    <a:pt x="1940" y="3450"/>
                  </a:cubicBezTo>
                  <a:close/>
                  <a:moveTo>
                    <a:pt x="2792" y="0"/>
                  </a:moveTo>
                  <a:cubicBezTo>
                    <a:pt x="2717" y="0"/>
                    <a:pt x="2644" y="19"/>
                    <a:pt x="2584" y="59"/>
                  </a:cubicBezTo>
                  <a:cubicBezTo>
                    <a:pt x="2378" y="196"/>
                    <a:pt x="2172" y="333"/>
                    <a:pt x="1967" y="470"/>
                  </a:cubicBezTo>
                  <a:lnTo>
                    <a:pt x="1738" y="722"/>
                  </a:lnTo>
                  <a:cubicBezTo>
                    <a:pt x="1646" y="973"/>
                    <a:pt x="1555" y="1225"/>
                    <a:pt x="1463" y="1476"/>
                  </a:cubicBezTo>
                  <a:cubicBezTo>
                    <a:pt x="1372" y="1568"/>
                    <a:pt x="1303" y="1659"/>
                    <a:pt x="1212" y="1728"/>
                  </a:cubicBezTo>
                  <a:cubicBezTo>
                    <a:pt x="1029" y="1957"/>
                    <a:pt x="892" y="2208"/>
                    <a:pt x="800" y="2460"/>
                  </a:cubicBezTo>
                  <a:cubicBezTo>
                    <a:pt x="503" y="3146"/>
                    <a:pt x="434" y="3900"/>
                    <a:pt x="0" y="4541"/>
                  </a:cubicBezTo>
                  <a:cubicBezTo>
                    <a:pt x="23" y="4655"/>
                    <a:pt x="69" y="4746"/>
                    <a:pt x="114" y="4861"/>
                  </a:cubicBezTo>
                  <a:cubicBezTo>
                    <a:pt x="229" y="5066"/>
                    <a:pt x="389" y="5227"/>
                    <a:pt x="549" y="5387"/>
                  </a:cubicBezTo>
                  <a:lnTo>
                    <a:pt x="709" y="5478"/>
                  </a:lnTo>
                  <a:cubicBezTo>
                    <a:pt x="869" y="5501"/>
                    <a:pt x="1006" y="5547"/>
                    <a:pt x="1166" y="5615"/>
                  </a:cubicBezTo>
                  <a:cubicBezTo>
                    <a:pt x="1281" y="5730"/>
                    <a:pt x="1395" y="5844"/>
                    <a:pt x="1486" y="5981"/>
                  </a:cubicBezTo>
                  <a:cubicBezTo>
                    <a:pt x="1581" y="6108"/>
                    <a:pt x="1676" y="6202"/>
                    <a:pt x="1802" y="6202"/>
                  </a:cubicBezTo>
                  <a:cubicBezTo>
                    <a:pt x="1858" y="6202"/>
                    <a:pt x="1919" y="6183"/>
                    <a:pt x="1989" y="6141"/>
                  </a:cubicBezTo>
                  <a:cubicBezTo>
                    <a:pt x="2218" y="6004"/>
                    <a:pt x="2081" y="5775"/>
                    <a:pt x="2012" y="5592"/>
                  </a:cubicBezTo>
                  <a:cubicBezTo>
                    <a:pt x="1967" y="5409"/>
                    <a:pt x="1875" y="5227"/>
                    <a:pt x="1784" y="5044"/>
                  </a:cubicBezTo>
                  <a:cubicBezTo>
                    <a:pt x="1509" y="4746"/>
                    <a:pt x="1715" y="4632"/>
                    <a:pt x="1944" y="4518"/>
                  </a:cubicBezTo>
                  <a:cubicBezTo>
                    <a:pt x="2396" y="4247"/>
                    <a:pt x="2401" y="4243"/>
                    <a:pt x="2224" y="3736"/>
                  </a:cubicBezTo>
                  <a:lnTo>
                    <a:pt x="2224" y="3736"/>
                  </a:lnTo>
                  <a:cubicBezTo>
                    <a:pt x="2453" y="3580"/>
                    <a:pt x="2790" y="3577"/>
                    <a:pt x="2835" y="3214"/>
                  </a:cubicBezTo>
                  <a:cubicBezTo>
                    <a:pt x="2881" y="2871"/>
                    <a:pt x="2973" y="2551"/>
                    <a:pt x="2721" y="2254"/>
                  </a:cubicBezTo>
                  <a:cubicBezTo>
                    <a:pt x="2584" y="2048"/>
                    <a:pt x="2470" y="1842"/>
                    <a:pt x="2355" y="1636"/>
                  </a:cubicBezTo>
                  <a:cubicBezTo>
                    <a:pt x="2401" y="1476"/>
                    <a:pt x="2515" y="1316"/>
                    <a:pt x="2675" y="1248"/>
                  </a:cubicBezTo>
                  <a:cubicBezTo>
                    <a:pt x="2927" y="1065"/>
                    <a:pt x="3087" y="836"/>
                    <a:pt x="3156" y="539"/>
                  </a:cubicBezTo>
                  <a:cubicBezTo>
                    <a:pt x="3224" y="379"/>
                    <a:pt x="3178" y="196"/>
                    <a:pt x="3064" y="82"/>
                  </a:cubicBezTo>
                  <a:cubicBezTo>
                    <a:pt x="2987" y="30"/>
                    <a:pt x="2888" y="0"/>
                    <a:pt x="2792" y="0"/>
                  </a:cubicBezTo>
                  <a:close/>
                </a:path>
              </a:pathLst>
            </a:custGeom>
            <a:solidFill>
              <a:srgbClr val="E68D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97" name="Google Shape;12497;p117"/>
            <p:cNvSpPr/>
            <p:nvPr/>
          </p:nvSpPr>
          <p:spPr>
            <a:xfrm>
              <a:off x="4377075" y="4317075"/>
              <a:ext cx="74325" cy="206275"/>
            </a:xfrm>
            <a:custGeom>
              <a:avLst/>
              <a:gdLst/>
              <a:ahLst/>
              <a:cxnLst/>
              <a:rect l="l" t="t" r="r" b="b"/>
              <a:pathLst>
                <a:path w="2973" h="8251" extrusionOk="0">
                  <a:moveTo>
                    <a:pt x="396" y="1"/>
                  </a:moveTo>
                  <a:cubicBezTo>
                    <a:pt x="324" y="1"/>
                    <a:pt x="251" y="14"/>
                    <a:pt x="183" y="41"/>
                  </a:cubicBezTo>
                  <a:cubicBezTo>
                    <a:pt x="0" y="201"/>
                    <a:pt x="115" y="339"/>
                    <a:pt x="160" y="476"/>
                  </a:cubicBezTo>
                  <a:cubicBezTo>
                    <a:pt x="252" y="704"/>
                    <a:pt x="366" y="933"/>
                    <a:pt x="480" y="1162"/>
                  </a:cubicBezTo>
                  <a:cubicBezTo>
                    <a:pt x="595" y="1368"/>
                    <a:pt x="480" y="1551"/>
                    <a:pt x="412" y="1733"/>
                  </a:cubicBezTo>
                  <a:cubicBezTo>
                    <a:pt x="412" y="1825"/>
                    <a:pt x="412" y="1894"/>
                    <a:pt x="435" y="1962"/>
                  </a:cubicBezTo>
                  <a:cubicBezTo>
                    <a:pt x="801" y="2694"/>
                    <a:pt x="1212" y="3403"/>
                    <a:pt x="1189" y="4249"/>
                  </a:cubicBezTo>
                  <a:cubicBezTo>
                    <a:pt x="1212" y="4500"/>
                    <a:pt x="1281" y="4752"/>
                    <a:pt x="1372" y="4958"/>
                  </a:cubicBezTo>
                  <a:cubicBezTo>
                    <a:pt x="1624" y="5621"/>
                    <a:pt x="1715" y="6330"/>
                    <a:pt x="1669" y="7016"/>
                  </a:cubicBezTo>
                  <a:cubicBezTo>
                    <a:pt x="1647" y="7427"/>
                    <a:pt x="1669" y="7839"/>
                    <a:pt x="1669" y="8250"/>
                  </a:cubicBezTo>
                  <a:lnTo>
                    <a:pt x="1784" y="8250"/>
                  </a:lnTo>
                  <a:cubicBezTo>
                    <a:pt x="1810" y="8243"/>
                    <a:pt x="1846" y="8241"/>
                    <a:pt x="1885" y="8241"/>
                  </a:cubicBezTo>
                  <a:cubicBezTo>
                    <a:pt x="1924" y="8241"/>
                    <a:pt x="1967" y="8243"/>
                    <a:pt x="2007" y="8243"/>
                  </a:cubicBezTo>
                  <a:cubicBezTo>
                    <a:pt x="2170" y="8243"/>
                    <a:pt x="2302" y="8212"/>
                    <a:pt x="2058" y="7907"/>
                  </a:cubicBezTo>
                  <a:cubicBezTo>
                    <a:pt x="1944" y="7793"/>
                    <a:pt x="1921" y="7610"/>
                    <a:pt x="1990" y="7450"/>
                  </a:cubicBezTo>
                  <a:cubicBezTo>
                    <a:pt x="2050" y="7365"/>
                    <a:pt x="2130" y="7338"/>
                    <a:pt x="2215" y="7338"/>
                  </a:cubicBezTo>
                  <a:cubicBezTo>
                    <a:pt x="2291" y="7338"/>
                    <a:pt x="2371" y="7360"/>
                    <a:pt x="2447" y="7381"/>
                  </a:cubicBezTo>
                  <a:cubicBezTo>
                    <a:pt x="2584" y="7427"/>
                    <a:pt x="2767" y="7473"/>
                    <a:pt x="2904" y="7496"/>
                  </a:cubicBezTo>
                  <a:cubicBezTo>
                    <a:pt x="2973" y="7107"/>
                    <a:pt x="2721" y="6787"/>
                    <a:pt x="2607" y="6467"/>
                  </a:cubicBezTo>
                  <a:cubicBezTo>
                    <a:pt x="2516" y="6147"/>
                    <a:pt x="2630" y="5735"/>
                    <a:pt x="2630" y="5369"/>
                  </a:cubicBezTo>
                  <a:cubicBezTo>
                    <a:pt x="2630" y="5209"/>
                    <a:pt x="2561" y="5049"/>
                    <a:pt x="2493" y="4912"/>
                  </a:cubicBezTo>
                  <a:cubicBezTo>
                    <a:pt x="2355" y="4638"/>
                    <a:pt x="2287" y="4295"/>
                    <a:pt x="2058" y="4157"/>
                  </a:cubicBezTo>
                  <a:cubicBezTo>
                    <a:pt x="1624" y="3883"/>
                    <a:pt x="2127" y="3586"/>
                    <a:pt x="1944" y="3311"/>
                  </a:cubicBezTo>
                  <a:cubicBezTo>
                    <a:pt x="1578" y="2671"/>
                    <a:pt x="1326" y="1939"/>
                    <a:pt x="1258" y="1208"/>
                  </a:cubicBezTo>
                  <a:cubicBezTo>
                    <a:pt x="1166" y="842"/>
                    <a:pt x="1029" y="522"/>
                    <a:pt x="846" y="201"/>
                  </a:cubicBezTo>
                  <a:cubicBezTo>
                    <a:pt x="734" y="73"/>
                    <a:pt x="565" y="1"/>
                    <a:pt x="3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98" name="Google Shape;12498;p117"/>
            <p:cNvSpPr/>
            <p:nvPr/>
          </p:nvSpPr>
          <p:spPr>
            <a:xfrm>
              <a:off x="4359350" y="4764325"/>
              <a:ext cx="45175" cy="94725"/>
            </a:xfrm>
            <a:custGeom>
              <a:avLst/>
              <a:gdLst/>
              <a:ahLst/>
              <a:cxnLst/>
              <a:rect l="l" t="t" r="r" b="b"/>
              <a:pathLst>
                <a:path w="1807" h="3789" extrusionOk="0">
                  <a:moveTo>
                    <a:pt x="868" y="1"/>
                  </a:moveTo>
                  <a:cubicBezTo>
                    <a:pt x="822" y="1"/>
                    <a:pt x="776" y="11"/>
                    <a:pt x="732" y="33"/>
                  </a:cubicBezTo>
                  <a:lnTo>
                    <a:pt x="618" y="124"/>
                  </a:lnTo>
                  <a:cubicBezTo>
                    <a:pt x="572" y="353"/>
                    <a:pt x="252" y="650"/>
                    <a:pt x="572" y="788"/>
                  </a:cubicBezTo>
                  <a:cubicBezTo>
                    <a:pt x="1052" y="971"/>
                    <a:pt x="984" y="1199"/>
                    <a:pt x="801" y="1542"/>
                  </a:cubicBezTo>
                  <a:cubicBezTo>
                    <a:pt x="663" y="1748"/>
                    <a:pt x="481" y="1931"/>
                    <a:pt x="366" y="2137"/>
                  </a:cubicBezTo>
                  <a:cubicBezTo>
                    <a:pt x="275" y="2343"/>
                    <a:pt x="503" y="2663"/>
                    <a:pt x="138" y="2800"/>
                  </a:cubicBezTo>
                  <a:cubicBezTo>
                    <a:pt x="23" y="2823"/>
                    <a:pt x="0" y="3006"/>
                    <a:pt x="92" y="3120"/>
                  </a:cubicBezTo>
                  <a:cubicBezTo>
                    <a:pt x="183" y="3211"/>
                    <a:pt x="275" y="3303"/>
                    <a:pt x="343" y="3394"/>
                  </a:cubicBezTo>
                  <a:cubicBezTo>
                    <a:pt x="448" y="3563"/>
                    <a:pt x="553" y="3789"/>
                    <a:pt x="747" y="3789"/>
                  </a:cubicBezTo>
                  <a:cubicBezTo>
                    <a:pt x="764" y="3789"/>
                    <a:pt x="782" y="3787"/>
                    <a:pt x="801" y="3783"/>
                  </a:cubicBezTo>
                  <a:cubicBezTo>
                    <a:pt x="1121" y="3715"/>
                    <a:pt x="869" y="3463"/>
                    <a:pt x="892" y="3280"/>
                  </a:cubicBezTo>
                  <a:cubicBezTo>
                    <a:pt x="915" y="2983"/>
                    <a:pt x="1029" y="2617"/>
                    <a:pt x="1281" y="2525"/>
                  </a:cubicBezTo>
                  <a:cubicBezTo>
                    <a:pt x="1807" y="2365"/>
                    <a:pt x="1670" y="2000"/>
                    <a:pt x="1624" y="1657"/>
                  </a:cubicBezTo>
                  <a:cubicBezTo>
                    <a:pt x="1601" y="1405"/>
                    <a:pt x="1624" y="1153"/>
                    <a:pt x="1624" y="902"/>
                  </a:cubicBezTo>
                  <a:lnTo>
                    <a:pt x="1624" y="879"/>
                  </a:lnTo>
                  <a:cubicBezTo>
                    <a:pt x="1418" y="650"/>
                    <a:pt x="1304" y="376"/>
                    <a:pt x="1121" y="124"/>
                  </a:cubicBezTo>
                  <a:cubicBezTo>
                    <a:pt x="1059" y="47"/>
                    <a:pt x="965" y="1"/>
                    <a:pt x="868" y="1"/>
                  </a:cubicBezTo>
                  <a:close/>
                </a:path>
              </a:pathLst>
            </a:custGeom>
            <a:solidFill>
              <a:srgbClr val="E68D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99" name="Google Shape;12499;p117"/>
            <p:cNvSpPr/>
            <p:nvPr/>
          </p:nvSpPr>
          <p:spPr>
            <a:xfrm>
              <a:off x="4335325" y="4792575"/>
              <a:ext cx="17750" cy="113225"/>
            </a:xfrm>
            <a:custGeom>
              <a:avLst/>
              <a:gdLst/>
              <a:ahLst/>
              <a:cxnLst/>
              <a:rect l="l" t="t" r="r" b="b"/>
              <a:pathLst>
                <a:path w="710" h="4529" extrusionOk="0">
                  <a:moveTo>
                    <a:pt x="573" y="1"/>
                  </a:moveTo>
                  <a:lnTo>
                    <a:pt x="573" y="1"/>
                  </a:lnTo>
                  <a:cubicBezTo>
                    <a:pt x="230" y="252"/>
                    <a:pt x="321" y="732"/>
                    <a:pt x="70" y="1007"/>
                  </a:cubicBezTo>
                  <a:cubicBezTo>
                    <a:pt x="1" y="2104"/>
                    <a:pt x="344" y="3156"/>
                    <a:pt x="390" y="4231"/>
                  </a:cubicBezTo>
                  <a:cubicBezTo>
                    <a:pt x="390" y="4345"/>
                    <a:pt x="504" y="4437"/>
                    <a:pt x="573" y="4528"/>
                  </a:cubicBezTo>
                  <a:cubicBezTo>
                    <a:pt x="618" y="4437"/>
                    <a:pt x="710" y="4300"/>
                    <a:pt x="710" y="4208"/>
                  </a:cubicBezTo>
                  <a:cubicBezTo>
                    <a:pt x="618" y="3522"/>
                    <a:pt x="687" y="2836"/>
                    <a:pt x="618" y="2173"/>
                  </a:cubicBezTo>
                  <a:cubicBezTo>
                    <a:pt x="550" y="1464"/>
                    <a:pt x="550" y="732"/>
                    <a:pt x="5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500" name="Google Shape;12500;p117"/>
            <p:cNvSpPr/>
            <p:nvPr/>
          </p:nvSpPr>
          <p:spPr>
            <a:xfrm>
              <a:off x="4342775" y="4911475"/>
              <a:ext cx="24600" cy="63500"/>
            </a:xfrm>
            <a:custGeom>
              <a:avLst/>
              <a:gdLst/>
              <a:ahLst/>
              <a:cxnLst/>
              <a:rect l="l" t="t" r="r" b="b"/>
              <a:pathLst>
                <a:path w="984" h="2540" extrusionOk="0">
                  <a:moveTo>
                    <a:pt x="275" y="1"/>
                  </a:moveTo>
                  <a:cubicBezTo>
                    <a:pt x="92" y="184"/>
                    <a:pt x="0" y="435"/>
                    <a:pt x="46" y="687"/>
                  </a:cubicBezTo>
                  <a:cubicBezTo>
                    <a:pt x="46" y="1304"/>
                    <a:pt x="23" y="1922"/>
                    <a:pt x="23" y="2539"/>
                  </a:cubicBezTo>
                  <a:lnTo>
                    <a:pt x="778" y="2539"/>
                  </a:lnTo>
                  <a:cubicBezTo>
                    <a:pt x="778" y="2288"/>
                    <a:pt x="686" y="2059"/>
                    <a:pt x="526" y="1876"/>
                  </a:cubicBezTo>
                  <a:cubicBezTo>
                    <a:pt x="343" y="1693"/>
                    <a:pt x="458" y="1510"/>
                    <a:pt x="526" y="1304"/>
                  </a:cubicBezTo>
                  <a:cubicBezTo>
                    <a:pt x="595" y="1098"/>
                    <a:pt x="983" y="1236"/>
                    <a:pt x="915" y="961"/>
                  </a:cubicBezTo>
                  <a:cubicBezTo>
                    <a:pt x="869" y="801"/>
                    <a:pt x="640" y="710"/>
                    <a:pt x="480" y="573"/>
                  </a:cubicBezTo>
                  <a:cubicBezTo>
                    <a:pt x="343" y="412"/>
                    <a:pt x="275" y="207"/>
                    <a:pt x="2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501" name="Google Shape;12501;p117"/>
            <p:cNvSpPr/>
            <p:nvPr/>
          </p:nvSpPr>
          <p:spPr>
            <a:xfrm>
              <a:off x="4355350" y="4717700"/>
              <a:ext cx="40025" cy="56600"/>
            </a:xfrm>
            <a:custGeom>
              <a:avLst/>
              <a:gdLst/>
              <a:ahLst/>
              <a:cxnLst/>
              <a:rect l="l" t="t" r="r" b="b"/>
              <a:pathLst>
                <a:path w="1601" h="2264" extrusionOk="0">
                  <a:moveTo>
                    <a:pt x="1532" y="0"/>
                  </a:moveTo>
                  <a:cubicBezTo>
                    <a:pt x="1258" y="23"/>
                    <a:pt x="1006" y="114"/>
                    <a:pt x="801" y="274"/>
                  </a:cubicBezTo>
                  <a:lnTo>
                    <a:pt x="778" y="274"/>
                  </a:lnTo>
                  <a:cubicBezTo>
                    <a:pt x="686" y="343"/>
                    <a:pt x="618" y="435"/>
                    <a:pt x="549" y="526"/>
                  </a:cubicBezTo>
                  <a:cubicBezTo>
                    <a:pt x="275" y="800"/>
                    <a:pt x="389" y="1281"/>
                    <a:pt x="23" y="1532"/>
                  </a:cubicBezTo>
                  <a:lnTo>
                    <a:pt x="23" y="1784"/>
                  </a:lnTo>
                  <a:cubicBezTo>
                    <a:pt x="23" y="1944"/>
                    <a:pt x="23" y="2104"/>
                    <a:pt x="0" y="2264"/>
                  </a:cubicBezTo>
                  <a:lnTo>
                    <a:pt x="778" y="2012"/>
                  </a:lnTo>
                  <a:cubicBezTo>
                    <a:pt x="1304" y="1509"/>
                    <a:pt x="1235" y="732"/>
                    <a:pt x="1601" y="160"/>
                  </a:cubicBezTo>
                  <a:cubicBezTo>
                    <a:pt x="1578" y="114"/>
                    <a:pt x="1555" y="46"/>
                    <a:pt x="1532" y="0"/>
                  </a:cubicBezTo>
                  <a:close/>
                </a:path>
              </a:pathLst>
            </a:custGeom>
            <a:solidFill>
              <a:srgbClr val="DB729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502" name="Google Shape;12502;p117"/>
            <p:cNvSpPr/>
            <p:nvPr/>
          </p:nvSpPr>
          <p:spPr>
            <a:xfrm>
              <a:off x="4430800" y="4605075"/>
              <a:ext cx="7450" cy="12600"/>
            </a:xfrm>
            <a:custGeom>
              <a:avLst/>
              <a:gdLst/>
              <a:ahLst/>
              <a:cxnLst/>
              <a:rect l="l" t="t" r="r" b="b"/>
              <a:pathLst>
                <a:path w="298" h="504" extrusionOk="0">
                  <a:moveTo>
                    <a:pt x="24" y="0"/>
                  </a:moveTo>
                  <a:cubicBezTo>
                    <a:pt x="1" y="206"/>
                    <a:pt x="92" y="389"/>
                    <a:pt x="275" y="503"/>
                  </a:cubicBezTo>
                  <a:cubicBezTo>
                    <a:pt x="298" y="298"/>
                    <a:pt x="206" y="92"/>
                    <a:pt x="24" y="0"/>
                  </a:cubicBezTo>
                  <a:close/>
                </a:path>
              </a:pathLst>
            </a:custGeom>
            <a:solidFill>
              <a:srgbClr val="BF507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503" name="Google Shape;12503;p117"/>
            <p:cNvSpPr/>
            <p:nvPr/>
          </p:nvSpPr>
          <p:spPr>
            <a:xfrm>
              <a:off x="3779675" y="5313175"/>
              <a:ext cx="18900" cy="5800"/>
            </a:xfrm>
            <a:custGeom>
              <a:avLst/>
              <a:gdLst/>
              <a:ahLst/>
              <a:cxnLst/>
              <a:rect l="l" t="t" r="r" b="b"/>
              <a:pathLst>
                <a:path w="756" h="232" extrusionOk="0">
                  <a:moveTo>
                    <a:pt x="478" y="1"/>
                  </a:moveTo>
                  <a:cubicBezTo>
                    <a:pt x="295" y="1"/>
                    <a:pt x="123" y="31"/>
                    <a:pt x="1" y="214"/>
                  </a:cubicBezTo>
                  <a:cubicBezTo>
                    <a:pt x="92" y="222"/>
                    <a:pt x="186" y="232"/>
                    <a:pt x="278" y="232"/>
                  </a:cubicBezTo>
                  <a:cubicBezTo>
                    <a:pt x="460" y="232"/>
                    <a:pt x="633" y="191"/>
                    <a:pt x="755" y="8"/>
                  </a:cubicBezTo>
                  <a:cubicBezTo>
                    <a:pt x="664" y="8"/>
                    <a:pt x="570" y="1"/>
                    <a:pt x="478" y="1"/>
                  </a:cubicBezTo>
                  <a:close/>
                </a:path>
              </a:pathLst>
            </a:custGeom>
            <a:solidFill>
              <a:srgbClr val="B33A6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504" name="Google Shape;12504;p117"/>
            <p:cNvSpPr/>
            <p:nvPr/>
          </p:nvSpPr>
          <p:spPr>
            <a:xfrm>
              <a:off x="3798550" y="5306800"/>
              <a:ext cx="13175" cy="6600"/>
            </a:xfrm>
            <a:custGeom>
              <a:avLst/>
              <a:gdLst/>
              <a:ahLst/>
              <a:cxnLst/>
              <a:rect l="l" t="t" r="r" b="b"/>
              <a:pathLst>
                <a:path w="527" h="264" extrusionOk="0">
                  <a:moveTo>
                    <a:pt x="422" y="0"/>
                  </a:moveTo>
                  <a:cubicBezTo>
                    <a:pt x="253" y="0"/>
                    <a:pt x="95" y="92"/>
                    <a:pt x="0" y="263"/>
                  </a:cubicBezTo>
                  <a:cubicBezTo>
                    <a:pt x="206" y="263"/>
                    <a:pt x="389" y="172"/>
                    <a:pt x="526" y="12"/>
                  </a:cubicBezTo>
                  <a:cubicBezTo>
                    <a:pt x="491" y="4"/>
                    <a:pt x="457" y="0"/>
                    <a:pt x="422" y="0"/>
                  </a:cubicBezTo>
                  <a:close/>
                </a:path>
              </a:pathLst>
            </a:custGeom>
            <a:solidFill>
              <a:srgbClr val="B33A6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505" name="Google Shape;12505;p117"/>
            <p:cNvSpPr/>
            <p:nvPr/>
          </p:nvSpPr>
          <p:spPr>
            <a:xfrm>
              <a:off x="3685350" y="5313375"/>
              <a:ext cx="11450" cy="18300"/>
            </a:xfrm>
            <a:custGeom>
              <a:avLst/>
              <a:gdLst/>
              <a:ahLst/>
              <a:cxnLst/>
              <a:rect l="l" t="t" r="r" b="b"/>
              <a:pathLst>
                <a:path w="458" h="732" extrusionOk="0">
                  <a:moveTo>
                    <a:pt x="1" y="0"/>
                  </a:moveTo>
                  <a:lnTo>
                    <a:pt x="1" y="732"/>
                  </a:lnTo>
                  <a:cubicBezTo>
                    <a:pt x="115" y="618"/>
                    <a:pt x="206" y="526"/>
                    <a:pt x="298" y="389"/>
                  </a:cubicBezTo>
                  <a:cubicBezTo>
                    <a:pt x="458" y="92"/>
                    <a:pt x="298" y="0"/>
                    <a:pt x="1" y="0"/>
                  </a:cubicBezTo>
                  <a:close/>
                </a:path>
              </a:pathLst>
            </a:custGeom>
            <a:solidFill>
              <a:srgbClr val="B33A6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506" name="Google Shape;12506;p117"/>
            <p:cNvSpPr/>
            <p:nvPr/>
          </p:nvSpPr>
          <p:spPr>
            <a:xfrm>
              <a:off x="3735650" y="5319650"/>
              <a:ext cx="12600" cy="4525"/>
            </a:xfrm>
            <a:custGeom>
              <a:avLst/>
              <a:gdLst/>
              <a:ahLst/>
              <a:cxnLst/>
              <a:rect l="l" t="t" r="r" b="b"/>
              <a:pathLst>
                <a:path w="504" h="181" extrusionOk="0">
                  <a:moveTo>
                    <a:pt x="1" y="1"/>
                  </a:moveTo>
                  <a:cubicBezTo>
                    <a:pt x="79" y="123"/>
                    <a:pt x="163" y="181"/>
                    <a:pt x="246" y="181"/>
                  </a:cubicBezTo>
                  <a:cubicBezTo>
                    <a:pt x="334" y="181"/>
                    <a:pt x="422" y="118"/>
                    <a:pt x="504" y="1"/>
                  </a:cubicBezTo>
                  <a:close/>
                </a:path>
              </a:pathLst>
            </a:custGeom>
            <a:solidFill>
              <a:srgbClr val="B03D6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507" name="Google Shape;12507;p117"/>
            <p:cNvSpPr/>
            <p:nvPr/>
          </p:nvSpPr>
          <p:spPr>
            <a:xfrm>
              <a:off x="3754525" y="5319650"/>
              <a:ext cx="6300" cy="2600"/>
            </a:xfrm>
            <a:custGeom>
              <a:avLst/>
              <a:gdLst/>
              <a:ahLst/>
              <a:cxnLst/>
              <a:rect l="l" t="t" r="r" b="b"/>
              <a:pathLst>
                <a:path w="252" h="104" extrusionOk="0">
                  <a:moveTo>
                    <a:pt x="0" y="1"/>
                  </a:moveTo>
                  <a:cubicBezTo>
                    <a:pt x="46" y="69"/>
                    <a:pt x="92" y="104"/>
                    <a:pt x="135" y="104"/>
                  </a:cubicBezTo>
                  <a:cubicBezTo>
                    <a:pt x="178" y="104"/>
                    <a:pt x="218" y="69"/>
                    <a:pt x="252" y="1"/>
                  </a:cubicBezTo>
                  <a:close/>
                </a:path>
              </a:pathLst>
            </a:custGeom>
            <a:solidFill>
              <a:srgbClr val="B03D6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508" name="Google Shape;12508;p117"/>
            <p:cNvSpPr/>
            <p:nvPr/>
          </p:nvSpPr>
          <p:spPr>
            <a:xfrm>
              <a:off x="3108550" y="4912050"/>
              <a:ext cx="57175" cy="56650"/>
            </a:xfrm>
            <a:custGeom>
              <a:avLst/>
              <a:gdLst/>
              <a:ahLst/>
              <a:cxnLst/>
              <a:rect l="l" t="t" r="r" b="b"/>
              <a:pathLst>
                <a:path w="2287" h="2266" extrusionOk="0">
                  <a:moveTo>
                    <a:pt x="297" y="1"/>
                  </a:moveTo>
                  <a:cubicBezTo>
                    <a:pt x="183" y="252"/>
                    <a:pt x="0" y="481"/>
                    <a:pt x="297" y="778"/>
                  </a:cubicBezTo>
                  <a:cubicBezTo>
                    <a:pt x="709" y="1167"/>
                    <a:pt x="1212" y="1487"/>
                    <a:pt x="1486" y="2013"/>
                  </a:cubicBezTo>
                  <a:cubicBezTo>
                    <a:pt x="1624" y="2248"/>
                    <a:pt x="1912" y="2265"/>
                    <a:pt x="2164" y="2265"/>
                  </a:cubicBezTo>
                  <a:cubicBezTo>
                    <a:pt x="2207" y="2265"/>
                    <a:pt x="2248" y="2265"/>
                    <a:pt x="2287" y="2265"/>
                  </a:cubicBezTo>
                  <a:cubicBezTo>
                    <a:pt x="1875" y="1716"/>
                    <a:pt x="1464" y="1167"/>
                    <a:pt x="1029" y="641"/>
                  </a:cubicBezTo>
                  <a:cubicBezTo>
                    <a:pt x="800" y="412"/>
                    <a:pt x="549" y="184"/>
                    <a:pt x="2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509" name="Google Shape;12509;p117"/>
            <p:cNvSpPr/>
            <p:nvPr/>
          </p:nvSpPr>
          <p:spPr>
            <a:xfrm>
              <a:off x="3170850" y="4980650"/>
              <a:ext cx="13175" cy="13175"/>
            </a:xfrm>
            <a:custGeom>
              <a:avLst/>
              <a:gdLst/>
              <a:ahLst/>
              <a:cxnLst/>
              <a:rect l="l" t="t" r="r" b="b"/>
              <a:pathLst>
                <a:path w="527" h="527" extrusionOk="0">
                  <a:moveTo>
                    <a:pt x="46" y="1"/>
                  </a:moveTo>
                  <a:lnTo>
                    <a:pt x="46" y="1"/>
                  </a:lnTo>
                  <a:cubicBezTo>
                    <a:pt x="1" y="298"/>
                    <a:pt x="229" y="527"/>
                    <a:pt x="527" y="527"/>
                  </a:cubicBezTo>
                  <a:cubicBezTo>
                    <a:pt x="435" y="275"/>
                    <a:pt x="275" y="92"/>
                    <a:pt x="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510" name="Google Shape;12510;p117"/>
            <p:cNvSpPr/>
            <p:nvPr/>
          </p:nvSpPr>
          <p:spPr>
            <a:xfrm>
              <a:off x="3165700" y="4968075"/>
              <a:ext cx="6325" cy="6325"/>
            </a:xfrm>
            <a:custGeom>
              <a:avLst/>
              <a:gdLst/>
              <a:ahLst/>
              <a:cxnLst/>
              <a:rect l="l" t="t" r="r" b="b"/>
              <a:pathLst>
                <a:path w="253" h="253" extrusionOk="0">
                  <a:moveTo>
                    <a:pt x="252" y="1"/>
                  </a:moveTo>
                  <a:lnTo>
                    <a:pt x="1" y="24"/>
                  </a:lnTo>
                  <a:lnTo>
                    <a:pt x="252" y="252"/>
                  </a:lnTo>
                  <a:lnTo>
                    <a:pt x="252" y="1"/>
                  </a:ln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511" name="Google Shape;12511;p117"/>
            <p:cNvSpPr/>
            <p:nvPr/>
          </p:nvSpPr>
          <p:spPr>
            <a:xfrm>
              <a:off x="3321775" y="5169300"/>
              <a:ext cx="6875" cy="5750"/>
            </a:xfrm>
            <a:custGeom>
              <a:avLst/>
              <a:gdLst/>
              <a:ahLst/>
              <a:cxnLst/>
              <a:rect l="l" t="t" r="r" b="b"/>
              <a:pathLst>
                <a:path w="275" h="230" extrusionOk="0">
                  <a:moveTo>
                    <a:pt x="0" y="1"/>
                  </a:moveTo>
                  <a:lnTo>
                    <a:pt x="275" y="229"/>
                  </a:lnTo>
                  <a:close/>
                </a:path>
              </a:pathLst>
            </a:custGeom>
            <a:solidFill>
              <a:srgbClr val="C9507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512" name="Google Shape;12512;p117"/>
            <p:cNvSpPr/>
            <p:nvPr/>
          </p:nvSpPr>
          <p:spPr>
            <a:xfrm>
              <a:off x="3065675" y="4830300"/>
              <a:ext cx="5725" cy="6325"/>
            </a:xfrm>
            <a:custGeom>
              <a:avLst/>
              <a:gdLst/>
              <a:ahLst/>
              <a:cxnLst/>
              <a:rect l="l" t="t" r="r" b="b"/>
              <a:pathLst>
                <a:path w="229" h="253" extrusionOk="0">
                  <a:moveTo>
                    <a:pt x="229" y="252"/>
                  </a:moveTo>
                  <a:cubicBezTo>
                    <a:pt x="137" y="184"/>
                    <a:pt x="69" y="92"/>
                    <a:pt x="0" y="1"/>
                  </a:cubicBezTo>
                  <a:cubicBezTo>
                    <a:pt x="69" y="92"/>
                    <a:pt x="137" y="184"/>
                    <a:pt x="229" y="252"/>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513" name="Google Shape;12513;p117"/>
            <p:cNvSpPr/>
            <p:nvPr/>
          </p:nvSpPr>
          <p:spPr>
            <a:xfrm>
              <a:off x="3616175" y="5288225"/>
              <a:ext cx="6900" cy="6300"/>
            </a:xfrm>
            <a:custGeom>
              <a:avLst/>
              <a:gdLst/>
              <a:ahLst/>
              <a:cxnLst/>
              <a:rect l="l" t="t" r="r" b="b"/>
              <a:pathLst>
                <a:path w="276" h="252" extrusionOk="0">
                  <a:moveTo>
                    <a:pt x="1" y="0"/>
                  </a:moveTo>
                  <a:lnTo>
                    <a:pt x="275" y="252"/>
                  </a:lnTo>
                  <a:cubicBezTo>
                    <a:pt x="229" y="114"/>
                    <a:pt x="138" y="23"/>
                    <a:pt x="1" y="0"/>
                  </a:cubicBezTo>
                  <a:close/>
                </a:path>
              </a:pathLst>
            </a:custGeom>
            <a:solidFill>
              <a:srgbClr val="C0416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514" name="Google Shape;12514;p117"/>
            <p:cNvSpPr/>
            <p:nvPr/>
          </p:nvSpPr>
          <p:spPr>
            <a:xfrm>
              <a:off x="3623050" y="5294500"/>
              <a:ext cx="6300" cy="5750"/>
            </a:xfrm>
            <a:custGeom>
              <a:avLst/>
              <a:gdLst/>
              <a:ahLst/>
              <a:cxnLst/>
              <a:rect l="l" t="t" r="r" b="b"/>
              <a:pathLst>
                <a:path w="252" h="230" extrusionOk="0">
                  <a:moveTo>
                    <a:pt x="0" y="1"/>
                  </a:moveTo>
                  <a:lnTo>
                    <a:pt x="252" y="229"/>
                  </a:lnTo>
                  <a:close/>
                </a:path>
              </a:pathLst>
            </a:custGeom>
            <a:solidFill>
              <a:srgbClr val="C0416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515" name="Google Shape;12515;p117"/>
            <p:cNvSpPr/>
            <p:nvPr/>
          </p:nvSpPr>
          <p:spPr>
            <a:xfrm>
              <a:off x="3422375" y="5237825"/>
              <a:ext cx="12600" cy="6125"/>
            </a:xfrm>
            <a:custGeom>
              <a:avLst/>
              <a:gdLst/>
              <a:ahLst/>
              <a:cxnLst/>
              <a:rect l="l" t="t" r="r" b="b"/>
              <a:pathLst>
                <a:path w="504" h="245" extrusionOk="0">
                  <a:moveTo>
                    <a:pt x="64" y="0"/>
                  </a:moveTo>
                  <a:cubicBezTo>
                    <a:pt x="43" y="0"/>
                    <a:pt x="22" y="1"/>
                    <a:pt x="1" y="4"/>
                  </a:cubicBezTo>
                  <a:cubicBezTo>
                    <a:pt x="96" y="155"/>
                    <a:pt x="253" y="244"/>
                    <a:pt x="408" y="244"/>
                  </a:cubicBezTo>
                  <a:cubicBezTo>
                    <a:pt x="441" y="244"/>
                    <a:pt x="473" y="240"/>
                    <a:pt x="504" y="232"/>
                  </a:cubicBezTo>
                  <a:cubicBezTo>
                    <a:pt x="422" y="89"/>
                    <a:pt x="248" y="0"/>
                    <a:pt x="64" y="0"/>
                  </a:cubicBezTo>
                  <a:close/>
                </a:path>
              </a:pathLst>
            </a:custGeom>
            <a:solidFill>
              <a:srgbClr val="BB396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516" name="Google Shape;12516;p117"/>
            <p:cNvSpPr/>
            <p:nvPr/>
          </p:nvSpPr>
          <p:spPr>
            <a:xfrm>
              <a:off x="4316475" y="4210050"/>
              <a:ext cx="26900" cy="33950"/>
            </a:xfrm>
            <a:custGeom>
              <a:avLst/>
              <a:gdLst/>
              <a:ahLst/>
              <a:cxnLst/>
              <a:rect l="l" t="t" r="r" b="b"/>
              <a:pathLst>
                <a:path w="1076" h="1358" extrusionOk="0">
                  <a:moveTo>
                    <a:pt x="92" y="1"/>
                  </a:moveTo>
                  <a:lnTo>
                    <a:pt x="92" y="1"/>
                  </a:lnTo>
                  <a:cubicBezTo>
                    <a:pt x="0" y="549"/>
                    <a:pt x="343" y="892"/>
                    <a:pt x="641" y="1281"/>
                  </a:cubicBezTo>
                  <a:cubicBezTo>
                    <a:pt x="673" y="1338"/>
                    <a:pt x="718" y="1358"/>
                    <a:pt x="769" y="1358"/>
                  </a:cubicBezTo>
                  <a:cubicBezTo>
                    <a:pt x="860" y="1358"/>
                    <a:pt x="972" y="1296"/>
                    <a:pt x="1075" y="1281"/>
                  </a:cubicBezTo>
                  <a:lnTo>
                    <a:pt x="92" y="1"/>
                  </a:lnTo>
                  <a:close/>
                </a:path>
              </a:pathLst>
            </a:custGeom>
            <a:solidFill>
              <a:srgbClr val="C84E7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517" name="Google Shape;12517;p117"/>
            <p:cNvSpPr/>
            <p:nvPr/>
          </p:nvSpPr>
          <p:spPr>
            <a:xfrm>
              <a:off x="4299325" y="4185475"/>
              <a:ext cx="19450" cy="24600"/>
            </a:xfrm>
            <a:custGeom>
              <a:avLst/>
              <a:gdLst/>
              <a:ahLst/>
              <a:cxnLst/>
              <a:rect l="l" t="t" r="r" b="b"/>
              <a:pathLst>
                <a:path w="778" h="984" extrusionOk="0">
                  <a:moveTo>
                    <a:pt x="23" y="0"/>
                  </a:moveTo>
                  <a:lnTo>
                    <a:pt x="23" y="0"/>
                  </a:lnTo>
                  <a:cubicBezTo>
                    <a:pt x="0" y="526"/>
                    <a:pt x="115" y="961"/>
                    <a:pt x="778" y="984"/>
                  </a:cubicBezTo>
                  <a:cubicBezTo>
                    <a:pt x="755" y="732"/>
                    <a:pt x="663" y="458"/>
                    <a:pt x="526" y="229"/>
                  </a:cubicBezTo>
                  <a:lnTo>
                    <a:pt x="23" y="0"/>
                  </a:lnTo>
                  <a:close/>
                </a:path>
              </a:pathLst>
            </a:custGeom>
            <a:solidFill>
              <a:srgbClr val="C84E7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518" name="Google Shape;12518;p117"/>
            <p:cNvSpPr/>
            <p:nvPr/>
          </p:nvSpPr>
          <p:spPr>
            <a:xfrm>
              <a:off x="4237000" y="4109875"/>
              <a:ext cx="13125" cy="12800"/>
            </a:xfrm>
            <a:custGeom>
              <a:avLst/>
              <a:gdLst/>
              <a:ahLst/>
              <a:cxnLst/>
              <a:rect l="l" t="t" r="r" b="b"/>
              <a:pathLst>
                <a:path w="525" h="512" extrusionOk="0">
                  <a:moveTo>
                    <a:pt x="70" y="0"/>
                  </a:moveTo>
                  <a:cubicBezTo>
                    <a:pt x="48" y="0"/>
                    <a:pt x="25" y="2"/>
                    <a:pt x="1" y="6"/>
                  </a:cubicBezTo>
                  <a:lnTo>
                    <a:pt x="1" y="257"/>
                  </a:lnTo>
                  <a:cubicBezTo>
                    <a:pt x="105" y="404"/>
                    <a:pt x="267" y="512"/>
                    <a:pt x="452" y="512"/>
                  </a:cubicBezTo>
                  <a:cubicBezTo>
                    <a:pt x="469" y="512"/>
                    <a:pt x="486" y="511"/>
                    <a:pt x="504" y="509"/>
                  </a:cubicBezTo>
                  <a:cubicBezTo>
                    <a:pt x="525" y="235"/>
                    <a:pt x="333" y="0"/>
                    <a:pt x="70" y="0"/>
                  </a:cubicBezTo>
                  <a:close/>
                </a:path>
              </a:pathLst>
            </a:custGeom>
            <a:solidFill>
              <a:srgbClr val="CA4F7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519" name="Google Shape;12519;p117"/>
            <p:cNvSpPr/>
            <p:nvPr/>
          </p:nvSpPr>
          <p:spPr>
            <a:xfrm>
              <a:off x="4249600" y="4122600"/>
              <a:ext cx="6300" cy="6300"/>
            </a:xfrm>
            <a:custGeom>
              <a:avLst/>
              <a:gdLst/>
              <a:ahLst/>
              <a:cxnLst/>
              <a:rect l="l" t="t" r="r" b="b"/>
              <a:pathLst>
                <a:path w="252" h="252" extrusionOk="0">
                  <a:moveTo>
                    <a:pt x="0" y="0"/>
                  </a:moveTo>
                  <a:cubicBezTo>
                    <a:pt x="69" y="91"/>
                    <a:pt x="160" y="183"/>
                    <a:pt x="251" y="251"/>
                  </a:cubicBezTo>
                  <a:cubicBezTo>
                    <a:pt x="160" y="160"/>
                    <a:pt x="69" y="91"/>
                    <a:pt x="0" y="0"/>
                  </a:cubicBezTo>
                  <a:close/>
                </a:path>
              </a:pathLst>
            </a:custGeom>
            <a:solidFill>
              <a:srgbClr val="CA4F7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520" name="Google Shape;12520;p117"/>
            <p:cNvSpPr/>
            <p:nvPr/>
          </p:nvSpPr>
          <p:spPr>
            <a:xfrm>
              <a:off x="4294175" y="4179175"/>
              <a:ext cx="5750" cy="6325"/>
            </a:xfrm>
            <a:custGeom>
              <a:avLst/>
              <a:gdLst/>
              <a:ahLst/>
              <a:cxnLst/>
              <a:rect l="l" t="t" r="r" b="b"/>
              <a:pathLst>
                <a:path w="230" h="253" extrusionOk="0">
                  <a:moveTo>
                    <a:pt x="229" y="252"/>
                  </a:moveTo>
                  <a:lnTo>
                    <a:pt x="1" y="1"/>
                  </a:lnTo>
                  <a:close/>
                </a:path>
              </a:pathLst>
            </a:custGeom>
            <a:solidFill>
              <a:srgbClr val="C84E7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521" name="Google Shape;12521;p117"/>
            <p:cNvSpPr/>
            <p:nvPr/>
          </p:nvSpPr>
          <p:spPr>
            <a:xfrm>
              <a:off x="3848850" y="3890800"/>
              <a:ext cx="12600" cy="6100"/>
            </a:xfrm>
            <a:custGeom>
              <a:avLst/>
              <a:gdLst/>
              <a:ahLst/>
              <a:cxnLst/>
              <a:rect l="l" t="t" r="r" b="b"/>
              <a:pathLst>
                <a:path w="504" h="244" extrusionOk="0">
                  <a:moveTo>
                    <a:pt x="84" y="1"/>
                  </a:moveTo>
                  <a:cubicBezTo>
                    <a:pt x="56" y="1"/>
                    <a:pt x="28" y="4"/>
                    <a:pt x="0" y="11"/>
                  </a:cubicBezTo>
                  <a:cubicBezTo>
                    <a:pt x="83" y="155"/>
                    <a:pt x="257" y="243"/>
                    <a:pt x="441" y="243"/>
                  </a:cubicBezTo>
                  <a:cubicBezTo>
                    <a:pt x="461" y="243"/>
                    <a:pt x="482" y="242"/>
                    <a:pt x="504" y="240"/>
                  </a:cubicBezTo>
                  <a:cubicBezTo>
                    <a:pt x="406" y="104"/>
                    <a:pt x="243" y="1"/>
                    <a:pt x="84" y="1"/>
                  </a:cubicBezTo>
                  <a:close/>
                </a:path>
              </a:pathLst>
            </a:custGeom>
            <a:solidFill>
              <a:srgbClr val="E28C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522" name="Google Shape;12522;p117"/>
            <p:cNvSpPr/>
            <p:nvPr/>
          </p:nvSpPr>
          <p:spPr>
            <a:xfrm>
              <a:off x="4011200" y="3934500"/>
              <a:ext cx="6325" cy="6325"/>
            </a:xfrm>
            <a:custGeom>
              <a:avLst/>
              <a:gdLst/>
              <a:ahLst/>
              <a:cxnLst/>
              <a:rect l="l" t="t" r="r" b="b"/>
              <a:pathLst>
                <a:path w="253" h="253" extrusionOk="0">
                  <a:moveTo>
                    <a:pt x="1" y="1"/>
                  </a:moveTo>
                  <a:lnTo>
                    <a:pt x="252" y="252"/>
                  </a:lnTo>
                  <a:close/>
                </a:path>
              </a:pathLst>
            </a:custGeom>
            <a:solidFill>
              <a:srgbClr val="ECA9B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523" name="Google Shape;12523;p117"/>
            <p:cNvSpPr/>
            <p:nvPr/>
          </p:nvSpPr>
          <p:spPr>
            <a:xfrm>
              <a:off x="4382225" y="4366675"/>
              <a:ext cx="5150" cy="5175"/>
            </a:xfrm>
            <a:custGeom>
              <a:avLst/>
              <a:gdLst/>
              <a:ahLst/>
              <a:cxnLst/>
              <a:rect l="l" t="t" r="r" b="b"/>
              <a:pathLst>
                <a:path w="206" h="207" extrusionOk="0">
                  <a:moveTo>
                    <a:pt x="0" y="207"/>
                  </a:moveTo>
                  <a:lnTo>
                    <a:pt x="206"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524" name="Google Shape;12524;p117"/>
            <p:cNvSpPr/>
            <p:nvPr/>
          </p:nvSpPr>
          <p:spPr>
            <a:xfrm>
              <a:off x="3857425" y="5293450"/>
              <a:ext cx="49175" cy="18900"/>
            </a:xfrm>
            <a:custGeom>
              <a:avLst/>
              <a:gdLst/>
              <a:ahLst/>
              <a:cxnLst/>
              <a:rect l="l" t="t" r="r" b="b"/>
              <a:pathLst>
                <a:path w="1967" h="756" extrusionOk="0">
                  <a:moveTo>
                    <a:pt x="1205" y="0"/>
                  </a:moveTo>
                  <a:cubicBezTo>
                    <a:pt x="926" y="0"/>
                    <a:pt x="629" y="197"/>
                    <a:pt x="298" y="294"/>
                  </a:cubicBezTo>
                  <a:cubicBezTo>
                    <a:pt x="115" y="340"/>
                    <a:pt x="0" y="454"/>
                    <a:pt x="69" y="614"/>
                  </a:cubicBezTo>
                  <a:cubicBezTo>
                    <a:pt x="129" y="694"/>
                    <a:pt x="223" y="756"/>
                    <a:pt x="321" y="756"/>
                  </a:cubicBezTo>
                  <a:cubicBezTo>
                    <a:pt x="336" y="756"/>
                    <a:pt x="351" y="754"/>
                    <a:pt x="366" y="751"/>
                  </a:cubicBezTo>
                  <a:cubicBezTo>
                    <a:pt x="847" y="660"/>
                    <a:pt x="1327" y="546"/>
                    <a:pt x="1784" y="431"/>
                  </a:cubicBezTo>
                  <a:cubicBezTo>
                    <a:pt x="1853" y="408"/>
                    <a:pt x="1898" y="317"/>
                    <a:pt x="1921" y="248"/>
                  </a:cubicBezTo>
                  <a:cubicBezTo>
                    <a:pt x="1967" y="65"/>
                    <a:pt x="1830" y="65"/>
                    <a:pt x="1715" y="43"/>
                  </a:cubicBezTo>
                  <a:cubicBezTo>
                    <a:pt x="1578" y="20"/>
                    <a:pt x="1464" y="20"/>
                    <a:pt x="1350" y="20"/>
                  </a:cubicBezTo>
                  <a:cubicBezTo>
                    <a:pt x="1302" y="6"/>
                    <a:pt x="1254" y="0"/>
                    <a:pt x="1205" y="0"/>
                  </a:cubicBezTo>
                  <a:close/>
                </a:path>
              </a:pathLst>
            </a:custGeom>
            <a:solidFill>
              <a:srgbClr val="ECAE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525" name="Google Shape;12525;p117"/>
            <p:cNvSpPr/>
            <p:nvPr/>
          </p:nvSpPr>
          <p:spPr>
            <a:xfrm>
              <a:off x="4399925" y="4693100"/>
              <a:ext cx="12600" cy="20625"/>
            </a:xfrm>
            <a:custGeom>
              <a:avLst/>
              <a:gdLst/>
              <a:ahLst/>
              <a:cxnLst/>
              <a:rect l="l" t="t" r="r" b="b"/>
              <a:pathLst>
                <a:path w="504" h="825" extrusionOk="0">
                  <a:moveTo>
                    <a:pt x="504" y="1"/>
                  </a:moveTo>
                  <a:lnTo>
                    <a:pt x="504" y="1"/>
                  </a:lnTo>
                  <a:cubicBezTo>
                    <a:pt x="184" y="92"/>
                    <a:pt x="1" y="412"/>
                    <a:pt x="1" y="733"/>
                  </a:cubicBezTo>
                  <a:lnTo>
                    <a:pt x="138" y="824"/>
                  </a:lnTo>
                  <a:lnTo>
                    <a:pt x="252" y="733"/>
                  </a:lnTo>
                  <a:cubicBezTo>
                    <a:pt x="344" y="481"/>
                    <a:pt x="412" y="229"/>
                    <a:pt x="504" y="1"/>
                  </a:cubicBezTo>
                  <a:close/>
                </a:path>
              </a:pathLst>
            </a:custGeom>
            <a:solidFill>
              <a:srgbClr val="DB729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526" name="Google Shape;12526;p117"/>
            <p:cNvSpPr/>
            <p:nvPr/>
          </p:nvSpPr>
          <p:spPr>
            <a:xfrm>
              <a:off x="4425650" y="4661100"/>
              <a:ext cx="5750" cy="6300"/>
            </a:xfrm>
            <a:custGeom>
              <a:avLst/>
              <a:gdLst/>
              <a:ahLst/>
              <a:cxnLst/>
              <a:rect l="l" t="t" r="r" b="b"/>
              <a:pathLst>
                <a:path w="230" h="252" extrusionOk="0">
                  <a:moveTo>
                    <a:pt x="230" y="0"/>
                  </a:moveTo>
                  <a:lnTo>
                    <a:pt x="1" y="252"/>
                  </a:lnTo>
                  <a:close/>
                </a:path>
              </a:pathLst>
            </a:custGeom>
            <a:solidFill>
              <a:srgbClr val="E07F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527" name="Google Shape;12527;p117"/>
            <p:cNvSpPr/>
            <p:nvPr/>
          </p:nvSpPr>
          <p:spPr>
            <a:xfrm>
              <a:off x="4412500" y="4686250"/>
              <a:ext cx="6325" cy="6300"/>
            </a:xfrm>
            <a:custGeom>
              <a:avLst/>
              <a:gdLst/>
              <a:ahLst/>
              <a:cxnLst/>
              <a:rect l="l" t="t" r="r" b="b"/>
              <a:pathLst>
                <a:path w="253" h="252" extrusionOk="0">
                  <a:moveTo>
                    <a:pt x="252" y="0"/>
                  </a:moveTo>
                  <a:lnTo>
                    <a:pt x="1" y="252"/>
                  </a:lnTo>
                  <a:close/>
                </a:path>
              </a:pathLst>
            </a:custGeom>
            <a:solidFill>
              <a:srgbClr val="DB729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528" name="Google Shape;12528;p117"/>
            <p:cNvSpPr/>
            <p:nvPr/>
          </p:nvSpPr>
          <p:spPr>
            <a:xfrm>
              <a:off x="4393650" y="4711400"/>
              <a:ext cx="7650" cy="6700"/>
            </a:xfrm>
            <a:custGeom>
              <a:avLst/>
              <a:gdLst/>
              <a:ahLst/>
              <a:cxnLst/>
              <a:rect l="l" t="t" r="r" b="b"/>
              <a:pathLst>
                <a:path w="306" h="268" extrusionOk="0">
                  <a:moveTo>
                    <a:pt x="252" y="1"/>
                  </a:moveTo>
                  <a:lnTo>
                    <a:pt x="0" y="252"/>
                  </a:lnTo>
                  <a:cubicBezTo>
                    <a:pt x="46" y="262"/>
                    <a:pt x="86" y="268"/>
                    <a:pt x="122" y="268"/>
                  </a:cubicBezTo>
                  <a:cubicBezTo>
                    <a:pt x="248" y="268"/>
                    <a:pt x="305" y="197"/>
                    <a:pt x="252" y="1"/>
                  </a:cubicBezTo>
                  <a:close/>
                </a:path>
              </a:pathLst>
            </a:custGeom>
            <a:solidFill>
              <a:srgbClr val="DB729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529" name="Google Shape;12529;p117"/>
            <p:cNvSpPr/>
            <p:nvPr/>
          </p:nvSpPr>
          <p:spPr>
            <a:xfrm>
              <a:off x="4369625" y="4724550"/>
              <a:ext cx="5750" cy="6325"/>
            </a:xfrm>
            <a:custGeom>
              <a:avLst/>
              <a:gdLst/>
              <a:ahLst/>
              <a:cxnLst/>
              <a:rect l="l" t="t" r="r" b="b"/>
              <a:pathLst>
                <a:path w="230" h="253" extrusionOk="0">
                  <a:moveTo>
                    <a:pt x="230" y="0"/>
                  </a:moveTo>
                  <a:lnTo>
                    <a:pt x="230" y="0"/>
                  </a:lnTo>
                  <a:cubicBezTo>
                    <a:pt x="92" y="23"/>
                    <a:pt x="1" y="138"/>
                    <a:pt x="1" y="252"/>
                  </a:cubicBezTo>
                  <a:lnTo>
                    <a:pt x="230" y="0"/>
                  </a:lnTo>
                  <a:close/>
                </a:path>
              </a:pathLst>
            </a:custGeom>
            <a:solidFill>
              <a:srgbClr val="BF507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530" name="Google Shape;12530;p117"/>
            <p:cNvSpPr/>
            <p:nvPr/>
          </p:nvSpPr>
          <p:spPr>
            <a:xfrm>
              <a:off x="4374775" y="4711975"/>
              <a:ext cx="32050" cy="56050"/>
            </a:xfrm>
            <a:custGeom>
              <a:avLst/>
              <a:gdLst/>
              <a:ahLst/>
              <a:cxnLst/>
              <a:rect l="l" t="t" r="r" b="b"/>
              <a:pathLst>
                <a:path w="1282" h="2242" extrusionOk="0">
                  <a:moveTo>
                    <a:pt x="1007" y="0"/>
                  </a:moveTo>
                  <a:lnTo>
                    <a:pt x="755" y="229"/>
                  </a:lnTo>
                  <a:cubicBezTo>
                    <a:pt x="389" y="732"/>
                    <a:pt x="1" y="1212"/>
                    <a:pt x="161" y="1898"/>
                  </a:cubicBezTo>
                  <a:cubicBezTo>
                    <a:pt x="184" y="2013"/>
                    <a:pt x="69" y="2127"/>
                    <a:pt x="1" y="2241"/>
                  </a:cubicBezTo>
                  <a:lnTo>
                    <a:pt x="504" y="2241"/>
                  </a:lnTo>
                  <a:cubicBezTo>
                    <a:pt x="527" y="2081"/>
                    <a:pt x="527" y="1921"/>
                    <a:pt x="550" y="1761"/>
                  </a:cubicBezTo>
                  <a:cubicBezTo>
                    <a:pt x="595" y="1487"/>
                    <a:pt x="1098" y="1578"/>
                    <a:pt x="1007" y="1327"/>
                  </a:cubicBezTo>
                  <a:cubicBezTo>
                    <a:pt x="915" y="1121"/>
                    <a:pt x="961" y="869"/>
                    <a:pt x="1121" y="686"/>
                  </a:cubicBezTo>
                  <a:cubicBezTo>
                    <a:pt x="1236" y="481"/>
                    <a:pt x="1281" y="229"/>
                    <a:pt x="1258" y="0"/>
                  </a:cubicBezTo>
                  <a:close/>
                </a:path>
              </a:pathLst>
            </a:custGeom>
            <a:solidFill>
              <a:srgbClr val="E07F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531" name="Google Shape;12531;p117"/>
            <p:cNvSpPr/>
            <p:nvPr/>
          </p:nvSpPr>
          <p:spPr>
            <a:xfrm>
              <a:off x="4415375" y="4722675"/>
              <a:ext cx="16025" cy="13900"/>
            </a:xfrm>
            <a:custGeom>
              <a:avLst/>
              <a:gdLst/>
              <a:ahLst/>
              <a:cxnLst/>
              <a:rect l="l" t="t" r="r" b="b"/>
              <a:pathLst>
                <a:path w="641" h="556" extrusionOk="0">
                  <a:moveTo>
                    <a:pt x="187" y="1"/>
                  </a:moveTo>
                  <a:cubicBezTo>
                    <a:pt x="126" y="1"/>
                    <a:pt x="56" y="34"/>
                    <a:pt x="0" y="53"/>
                  </a:cubicBezTo>
                  <a:cubicBezTo>
                    <a:pt x="46" y="121"/>
                    <a:pt x="46" y="213"/>
                    <a:pt x="92" y="258"/>
                  </a:cubicBezTo>
                  <a:cubicBezTo>
                    <a:pt x="275" y="373"/>
                    <a:pt x="458" y="464"/>
                    <a:pt x="641" y="556"/>
                  </a:cubicBezTo>
                  <a:cubicBezTo>
                    <a:pt x="641" y="304"/>
                    <a:pt x="480" y="75"/>
                    <a:pt x="229" y="7"/>
                  </a:cubicBezTo>
                  <a:cubicBezTo>
                    <a:pt x="216" y="3"/>
                    <a:pt x="202" y="1"/>
                    <a:pt x="187" y="1"/>
                  </a:cubicBezTo>
                  <a:close/>
                </a:path>
              </a:pathLst>
            </a:custGeom>
            <a:solidFill>
              <a:srgbClr val="E07F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532" name="Google Shape;12532;p117"/>
            <p:cNvSpPr/>
            <p:nvPr/>
          </p:nvSpPr>
          <p:spPr>
            <a:xfrm>
              <a:off x="4386775" y="4768000"/>
              <a:ext cx="13750" cy="18875"/>
            </a:xfrm>
            <a:custGeom>
              <a:avLst/>
              <a:gdLst/>
              <a:ahLst/>
              <a:cxnLst/>
              <a:rect l="l" t="t" r="r" b="b"/>
              <a:pathLst>
                <a:path w="550" h="755" extrusionOk="0">
                  <a:moveTo>
                    <a:pt x="24" y="0"/>
                  </a:moveTo>
                  <a:cubicBezTo>
                    <a:pt x="1" y="320"/>
                    <a:pt x="207" y="641"/>
                    <a:pt x="527" y="755"/>
                  </a:cubicBezTo>
                  <a:cubicBezTo>
                    <a:pt x="550" y="412"/>
                    <a:pt x="344" y="115"/>
                    <a:pt x="24" y="0"/>
                  </a:cubicBezTo>
                  <a:close/>
                </a:path>
              </a:pathLst>
            </a:custGeom>
            <a:solidFill>
              <a:srgbClr val="E07F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533" name="Google Shape;12533;p117"/>
            <p:cNvSpPr/>
            <p:nvPr/>
          </p:nvSpPr>
          <p:spPr>
            <a:xfrm>
              <a:off x="4423375" y="4742850"/>
              <a:ext cx="8025" cy="5050"/>
            </a:xfrm>
            <a:custGeom>
              <a:avLst/>
              <a:gdLst/>
              <a:ahLst/>
              <a:cxnLst/>
              <a:rect l="l" t="t" r="r" b="b"/>
              <a:pathLst>
                <a:path w="321" h="202" extrusionOk="0">
                  <a:moveTo>
                    <a:pt x="321" y="0"/>
                  </a:moveTo>
                  <a:cubicBezTo>
                    <a:pt x="229" y="0"/>
                    <a:pt x="160" y="23"/>
                    <a:pt x="92" y="23"/>
                  </a:cubicBezTo>
                  <a:cubicBezTo>
                    <a:pt x="46" y="46"/>
                    <a:pt x="0" y="69"/>
                    <a:pt x="0" y="92"/>
                  </a:cubicBezTo>
                  <a:cubicBezTo>
                    <a:pt x="0" y="159"/>
                    <a:pt x="49" y="201"/>
                    <a:pt x="103" y="201"/>
                  </a:cubicBezTo>
                  <a:cubicBezTo>
                    <a:pt x="122" y="201"/>
                    <a:pt x="142" y="195"/>
                    <a:pt x="160" y="183"/>
                  </a:cubicBezTo>
                  <a:cubicBezTo>
                    <a:pt x="229" y="115"/>
                    <a:pt x="275" y="69"/>
                    <a:pt x="321" y="0"/>
                  </a:cubicBezTo>
                  <a:close/>
                </a:path>
              </a:pathLst>
            </a:custGeom>
            <a:solidFill>
              <a:srgbClr val="E07F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534" name="Google Shape;12534;p117"/>
            <p:cNvSpPr/>
            <p:nvPr/>
          </p:nvSpPr>
          <p:spPr>
            <a:xfrm>
              <a:off x="4431375" y="4736550"/>
              <a:ext cx="6325" cy="6325"/>
            </a:xfrm>
            <a:custGeom>
              <a:avLst/>
              <a:gdLst/>
              <a:ahLst/>
              <a:cxnLst/>
              <a:rect l="l" t="t" r="r" b="b"/>
              <a:pathLst>
                <a:path w="253" h="253" extrusionOk="0">
                  <a:moveTo>
                    <a:pt x="1" y="1"/>
                  </a:moveTo>
                  <a:lnTo>
                    <a:pt x="1" y="252"/>
                  </a:lnTo>
                  <a:lnTo>
                    <a:pt x="252" y="252"/>
                  </a:lnTo>
                  <a:lnTo>
                    <a:pt x="1" y="1"/>
                  </a:lnTo>
                  <a:close/>
                </a:path>
              </a:pathLst>
            </a:custGeom>
            <a:solidFill>
              <a:srgbClr val="E07F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cxnSp>
        <p:nvCxnSpPr>
          <p:cNvPr id="12535" name="Google Shape;12535;p117"/>
          <p:cNvCxnSpPr/>
          <p:nvPr/>
        </p:nvCxnSpPr>
        <p:spPr>
          <a:xfrm>
            <a:off x="7381949" y="2964850"/>
            <a:ext cx="0" cy="572700"/>
          </a:xfrm>
          <a:prstGeom prst="straightConnector1">
            <a:avLst/>
          </a:prstGeom>
          <a:noFill/>
          <a:ln w="19050" cap="flat" cmpd="sng">
            <a:solidFill>
              <a:schemeClr val="accent1"/>
            </a:solidFill>
            <a:prstDash val="solid"/>
            <a:round/>
            <a:headEnd type="none" w="med" len="med"/>
            <a:tailEnd type="none" w="med" len="med"/>
          </a:ln>
        </p:spPr>
      </p:cxnSp>
      <p:sp>
        <p:nvSpPr>
          <p:cNvPr id="12536" name="Google Shape;12536;p117"/>
          <p:cNvSpPr txBox="1">
            <a:spLocks noGrp="1"/>
          </p:cNvSpPr>
          <p:nvPr>
            <p:ph type="title"/>
          </p:nvPr>
        </p:nvSpPr>
        <p:spPr>
          <a:xfrm>
            <a:off x="713225" y="539500"/>
            <a:ext cx="7717500" cy="567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DATA DESCRIPTION</a:t>
            </a:r>
            <a:endParaRPr dirty="0"/>
          </a:p>
        </p:txBody>
      </p:sp>
    </p:spTree>
    <p:extLst>
      <p:ext uri="{BB962C8B-B14F-4D97-AF65-F5344CB8AC3E}">
        <p14:creationId xmlns:p14="http://schemas.microsoft.com/office/powerpoint/2010/main" val="2627241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807"/>
                                        </p:tgtEl>
                                        <p:attrNameLst>
                                          <p:attrName>style.visibility</p:attrName>
                                        </p:attrNameLst>
                                      </p:cBhvr>
                                      <p:to>
                                        <p:strVal val="visible"/>
                                      </p:to>
                                    </p:set>
                                    <p:animEffect transition="in" filter="fade">
                                      <p:cBhvr>
                                        <p:cTn id="7" dur="1000"/>
                                        <p:tgtEl>
                                          <p:spTgt spid="11807"/>
                                        </p:tgtEl>
                                      </p:cBhvr>
                                    </p:animEffect>
                                  </p:childTnLst>
                                </p:cTn>
                              </p:par>
                              <p:par>
                                <p:cTn id="8" presetID="10" presetClass="entr" presetSubtype="0" fill="hold" nodeType="withEffect">
                                  <p:stCondLst>
                                    <p:cond delay="0"/>
                                  </p:stCondLst>
                                  <p:childTnLst>
                                    <p:set>
                                      <p:cBhvr>
                                        <p:cTn id="9" dur="1" fill="hold">
                                          <p:stCondLst>
                                            <p:cond delay="0"/>
                                          </p:stCondLst>
                                        </p:cTn>
                                        <p:tgtEl>
                                          <p:spTgt spid="11808"/>
                                        </p:tgtEl>
                                        <p:attrNameLst>
                                          <p:attrName>style.visibility</p:attrName>
                                        </p:attrNameLst>
                                      </p:cBhvr>
                                      <p:to>
                                        <p:strVal val="visible"/>
                                      </p:to>
                                    </p:set>
                                    <p:animEffect transition="in" filter="fade">
                                      <p:cBhvr>
                                        <p:cTn id="10" dur="1000"/>
                                        <p:tgtEl>
                                          <p:spTgt spid="11808"/>
                                        </p:tgtEl>
                                      </p:cBhvr>
                                    </p:animEffect>
                                  </p:childTnLst>
                                </p:cTn>
                              </p:par>
                              <p:par>
                                <p:cTn id="11" presetID="10" presetClass="entr" presetSubtype="0" fill="hold" nodeType="withEffect">
                                  <p:stCondLst>
                                    <p:cond delay="0"/>
                                  </p:stCondLst>
                                  <p:childTnLst>
                                    <p:set>
                                      <p:cBhvr>
                                        <p:cTn id="12" dur="1" fill="hold">
                                          <p:stCondLst>
                                            <p:cond delay="0"/>
                                          </p:stCondLst>
                                        </p:cTn>
                                        <p:tgtEl>
                                          <p:spTgt spid="11809"/>
                                        </p:tgtEl>
                                        <p:attrNameLst>
                                          <p:attrName>style.visibility</p:attrName>
                                        </p:attrNameLst>
                                      </p:cBhvr>
                                      <p:to>
                                        <p:strVal val="visible"/>
                                      </p:to>
                                    </p:set>
                                    <p:animEffect transition="in" filter="fade">
                                      <p:cBhvr>
                                        <p:cTn id="13" dur="1000"/>
                                        <p:tgtEl>
                                          <p:spTgt spid="11809"/>
                                        </p:tgtEl>
                                      </p:cBhvr>
                                    </p:animEffect>
                                  </p:childTnLst>
                                </p:cTn>
                              </p:par>
                              <p:par>
                                <p:cTn id="14" presetID="10" presetClass="entr" presetSubtype="0" fill="hold" nodeType="withEffect">
                                  <p:stCondLst>
                                    <p:cond delay="0"/>
                                  </p:stCondLst>
                                  <p:childTnLst>
                                    <p:set>
                                      <p:cBhvr>
                                        <p:cTn id="15" dur="1" fill="hold">
                                          <p:stCondLst>
                                            <p:cond delay="0"/>
                                          </p:stCondLst>
                                        </p:cTn>
                                        <p:tgtEl>
                                          <p:spTgt spid="11810"/>
                                        </p:tgtEl>
                                        <p:attrNameLst>
                                          <p:attrName>style.visibility</p:attrName>
                                        </p:attrNameLst>
                                      </p:cBhvr>
                                      <p:to>
                                        <p:strVal val="visible"/>
                                      </p:to>
                                    </p:set>
                                    <p:animEffect transition="in" filter="fade">
                                      <p:cBhvr>
                                        <p:cTn id="16" dur="1000"/>
                                        <p:tgtEl>
                                          <p:spTgt spid="11810"/>
                                        </p:tgtEl>
                                      </p:cBhvr>
                                    </p:animEffect>
                                  </p:childTnLst>
                                </p:cTn>
                              </p:par>
                              <p:par>
                                <p:cTn id="17" presetID="10" presetClass="entr" presetSubtype="0" fill="hold" nodeType="withEffect">
                                  <p:stCondLst>
                                    <p:cond delay="0"/>
                                  </p:stCondLst>
                                  <p:childTnLst>
                                    <p:set>
                                      <p:cBhvr>
                                        <p:cTn id="18" dur="1" fill="hold">
                                          <p:stCondLst>
                                            <p:cond delay="0"/>
                                          </p:stCondLst>
                                        </p:cTn>
                                        <p:tgtEl>
                                          <p:spTgt spid="11811"/>
                                        </p:tgtEl>
                                        <p:attrNameLst>
                                          <p:attrName>style.visibility</p:attrName>
                                        </p:attrNameLst>
                                      </p:cBhvr>
                                      <p:to>
                                        <p:strVal val="visible"/>
                                      </p:to>
                                    </p:set>
                                    <p:animEffect transition="in" filter="fade">
                                      <p:cBhvr>
                                        <p:cTn id="19" dur="1000"/>
                                        <p:tgtEl>
                                          <p:spTgt spid="11811"/>
                                        </p:tgtEl>
                                      </p:cBhvr>
                                    </p:animEffect>
                                  </p:childTnLst>
                                </p:cTn>
                              </p:par>
                              <p:par>
                                <p:cTn id="20" presetID="10" presetClass="entr" presetSubtype="0" fill="hold" nodeType="withEffect">
                                  <p:stCondLst>
                                    <p:cond delay="0"/>
                                  </p:stCondLst>
                                  <p:childTnLst>
                                    <p:set>
                                      <p:cBhvr>
                                        <p:cTn id="21" dur="1" fill="hold">
                                          <p:stCondLst>
                                            <p:cond delay="0"/>
                                          </p:stCondLst>
                                        </p:cTn>
                                        <p:tgtEl>
                                          <p:spTgt spid="11812"/>
                                        </p:tgtEl>
                                        <p:attrNameLst>
                                          <p:attrName>style.visibility</p:attrName>
                                        </p:attrNameLst>
                                      </p:cBhvr>
                                      <p:to>
                                        <p:strVal val="visible"/>
                                      </p:to>
                                    </p:set>
                                    <p:animEffect transition="in" filter="fade">
                                      <p:cBhvr>
                                        <p:cTn id="22" dur="1000"/>
                                        <p:tgtEl>
                                          <p:spTgt spid="11812"/>
                                        </p:tgtEl>
                                      </p:cBhvr>
                                    </p:animEffect>
                                  </p:childTnLst>
                                </p:cTn>
                              </p:par>
                              <p:par>
                                <p:cTn id="23" presetID="10" presetClass="entr" presetSubtype="0" fill="hold" nodeType="withEffect">
                                  <p:stCondLst>
                                    <p:cond delay="0"/>
                                  </p:stCondLst>
                                  <p:childTnLst>
                                    <p:set>
                                      <p:cBhvr>
                                        <p:cTn id="24" dur="1" fill="hold">
                                          <p:stCondLst>
                                            <p:cond delay="0"/>
                                          </p:stCondLst>
                                        </p:cTn>
                                        <p:tgtEl>
                                          <p:spTgt spid="11813"/>
                                        </p:tgtEl>
                                        <p:attrNameLst>
                                          <p:attrName>style.visibility</p:attrName>
                                        </p:attrNameLst>
                                      </p:cBhvr>
                                      <p:to>
                                        <p:strVal val="visible"/>
                                      </p:to>
                                    </p:set>
                                    <p:animEffect transition="in" filter="fade">
                                      <p:cBhvr>
                                        <p:cTn id="25" dur="1000"/>
                                        <p:tgtEl>
                                          <p:spTgt spid="11813"/>
                                        </p:tgtEl>
                                      </p:cBhvr>
                                    </p:animEffect>
                                  </p:childTnLst>
                                </p:cTn>
                              </p:par>
                              <p:par>
                                <p:cTn id="26" presetID="10" presetClass="entr" presetSubtype="0" fill="hold" nodeType="withEffect">
                                  <p:stCondLst>
                                    <p:cond delay="0"/>
                                  </p:stCondLst>
                                  <p:childTnLst>
                                    <p:set>
                                      <p:cBhvr>
                                        <p:cTn id="27" dur="1" fill="hold">
                                          <p:stCondLst>
                                            <p:cond delay="0"/>
                                          </p:stCondLst>
                                        </p:cTn>
                                        <p:tgtEl>
                                          <p:spTgt spid="11814"/>
                                        </p:tgtEl>
                                        <p:attrNameLst>
                                          <p:attrName>style.visibility</p:attrName>
                                        </p:attrNameLst>
                                      </p:cBhvr>
                                      <p:to>
                                        <p:strVal val="visible"/>
                                      </p:to>
                                    </p:set>
                                    <p:animEffect transition="in" filter="fade">
                                      <p:cBhvr>
                                        <p:cTn id="28" dur="1000"/>
                                        <p:tgtEl>
                                          <p:spTgt spid="11814"/>
                                        </p:tgtEl>
                                      </p:cBhvr>
                                    </p:animEffect>
                                  </p:childTnLst>
                                </p:cTn>
                              </p:par>
                              <p:par>
                                <p:cTn id="29" presetID="10" presetClass="entr" presetSubtype="0" fill="hold" nodeType="withEffect">
                                  <p:stCondLst>
                                    <p:cond delay="0"/>
                                  </p:stCondLst>
                                  <p:childTnLst>
                                    <p:set>
                                      <p:cBhvr>
                                        <p:cTn id="30" dur="1" fill="hold">
                                          <p:stCondLst>
                                            <p:cond delay="0"/>
                                          </p:stCondLst>
                                        </p:cTn>
                                        <p:tgtEl>
                                          <p:spTgt spid="11815"/>
                                        </p:tgtEl>
                                        <p:attrNameLst>
                                          <p:attrName>style.visibility</p:attrName>
                                        </p:attrNameLst>
                                      </p:cBhvr>
                                      <p:to>
                                        <p:strVal val="visible"/>
                                      </p:to>
                                    </p:set>
                                    <p:animEffect transition="in" filter="fade">
                                      <p:cBhvr>
                                        <p:cTn id="31" dur="1000"/>
                                        <p:tgtEl>
                                          <p:spTgt spid="11815"/>
                                        </p:tgtEl>
                                      </p:cBhvr>
                                    </p:animEffect>
                                  </p:childTnLst>
                                </p:cTn>
                              </p:par>
                              <p:par>
                                <p:cTn id="32" presetID="10" presetClass="entr" presetSubtype="0" fill="hold" nodeType="withEffect">
                                  <p:stCondLst>
                                    <p:cond delay="0"/>
                                  </p:stCondLst>
                                  <p:childTnLst>
                                    <p:set>
                                      <p:cBhvr>
                                        <p:cTn id="33" dur="1" fill="hold">
                                          <p:stCondLst>
                                            <p:cond delay="0"/>
                                          </p:stCondLst>
                                        </p:cTn>
                                        <p:tgtEl>
                                          <p:spTgt spid="11818"/>
                                        </p:tgtEl>
                                        <p:attrNameLst>
                                          <p:attrName>style.visibility</p:attrName>
                                        </p:attrNameLst>
                                      </p:cBhvr>
                                      <p:to>
                                        <p:strVal val="visible"/>
                                      </p:to>
                                    </p:set>
                                    <p:animEffect transition="in" filter="fade">
                                      <p:cBhvr>
                                        <p:cTn id="34" dur="1000"/>
                                        <p:tgtEl>
                                          <p:spTgt spid="11818"/>
                                        </p:tgtEl>
                                      </p:cBhvr>
                                    </p:animEffect>
                                  </p:childTnLst>
                                </p:cTn>
                              </p:par>
                              <p:par>
                                <p:cTn id="35" presetID="10" presetClass="entr" presetSubtype="0" fill="hold" nodeType="withEffect">
                                  <p:stCondLst>
                                    <p:cond delay="0"/>
                                  </p:stCondLst>
                                  <p:childTnLst>
                                    <p:set>
                                      <p:cBhvr>
                                        <p:cTn id="36" dur="1" fill="hold">
                                          <p:stCondLst>
                                            <p:cond delay="0"/>
                                          </p:stCondLst>
                                        </p:cTn>
                                        <p:tgtEl>
                                          <p:spTgt spid="11823"/>
                                        </p:tgtEl>
                                        <p:attrNameLst>
                                          <p:attrName>style.visibility</p:attrName>
                                        </p:attrNameLst>
                                      </p:cBhvr>
                                      <p:to>
                                        <p:strVal val="visible"/>
                                      </p:to>
                                    </p:set>
                                    <p:animEffect transition="in" filter="fade">
                                      <p:cBhvr>
                                        <p:cTn id="37" dur="1000"/>
                                        <p:tgtEl>
                                          <p:spTgt spid="11823"/>
                                        </p:tgtEl>
                                      </p:cBhvr>
                                    </p:animEffect>
                                  </p:childTnLst>
                                </p:cTn>
                              </p:par>
                              <p:par>
                                <p:cTn id="38" presetID="10" presetClass="entr" presetSubtype="0" fill="hold" nodeType="withEffect">
                                  <p:stCondLst>
                                    <p:cond delay="0"/>
                                  </p:stCondLst>
                                  <p:childTnLst>
                                    <p:set>
                                      <p:cBhvr>
                                        <p:cTn id="39" dur="1" fill="hold">
                                          <p:stCondLst>
                                            <p:cond delay="0"/>
                                          </p:stCondLst>
                                        </p:cTn>
                                        <p:tgtEl>
                                          <p:spTgt spid="12060"/>
                                        </p:tgtEl>
                                        <p:attrNameLst>
                                          <p:attrName>style.visibility</p:attrName>
                                        </p:attrNameLst>
                                      </p:cBhvr>
                                      <p:to>
                                        <p:strVal val="visible"/>
                                      </p:to>
                                    </p:set>
                                    <p:animEffect transition="in" filter="fade">
                                      <p:cBhvr>
                                        <p:cTn id="40" dur="1000"/>
                                        <p:tgtEl>
                                          <p:spTgt spid="12060"/>
                                        </p:tgtEl>
                                      </p:cBhvr>
                                    </p:animEffect>
                                  </p:childTnLst>
                                </p:cTn>
                              </p:par>
                              <p:par>
                                <p:cTn id="41" presetID="10" presetClass="entr" presetSubtype="0" fill="hold" nodeType="withEffect">
                                  <p:stCondLst>
                                    <p:cond delay="0"/>
                                  </p:stCondLst>
                                  <p:childTnLst>
                                    <p:set>
                                      <p:cBhvr>
                                        <p:cTn id="42" dur="1" fill="hold">
                                          <p:stCondLst>
                                            <p:cond delay="0"/>
                                          </p:stCondLst>
                                        </p:cTn>
                                        <p:tgtEl>
                                          <p:spTgt spid="12061"/>
                                        </p:tgtEl>
                                        <p:attrNameLst>
                                          <p:attrName>style.visibility</p:attrName>
                                        </p:attrNameLst>
                                      </p:cBhvr>
                                      <p:to>
                                        <p:strVal val="visible"/>
                                      </p:to>
                                    </p:set>
                                    <p:animEffect transition="in" filter="fade">
                                      <p:cBhvr>
                                        <p:cTn id="43" dur="1000"/>
                                        <p:tgtEl>
                                          <p:spTgt spid="12061"/>
                                        </p:tgtEl>
                                      </p:cBhvr>
                                    </p:animEffect>
                                  </p:childTnLst>
                                </p:cTn>
                              </p:par>
                              <p:par>
                                <p:cTn id="44" presetID="10" presetClass="entr" presetSubtype="0" fill="hold" nodeType="withEffect">
                                  <p:stCondLst>
                                    <p:cond delay="0"/>
                                  </p:stCondLst>
                                  <p:childTnLst>
                                    <p:set>
                                      <p:cBhvr>
                                        <p:cTn id="45" dur="1" fill="hold">
                                          <p:stCondLst>
                                            <p:cond delay="0"/>
                                          </p:stCondLst>
                                        </p:cTn>
                                        <p:tgtEl>
                                          <p:spTgt spid="12298"/>
                                        </p:tgtEl>
                                        <p:attrNameLst>
                                          <p:attrName>style.visibility</p:attrName>
                                        </p:attrNameLst>
                                      </p:cBhvr>
                                      <p:to>
                                        <p:strVal val="visible"/>
                                      </p:to>
                                    </p:set>
                                    <p:animEffect transition="in" filter="fade">
                                      <p:cBhvr>
                                        <p:cTn id="46" dur="1000"/>
                                        <p:tgtEl>
                                          <p:spTgt spid="12298"/>
                                        </p:tgtEl>
                                      </p:cBhvr>
                                    </p:animEffect>
                                  </p:childTnLst>
                                </p:cTn>
                              </p:par>
                              <p:par>
                                <p:cTn id="47" presetID="10" presetClass="entr" presetSubtype="0" fill="hold" nodeType="withEffect">
                                  <p:stCondLst>
                                    <p:cond delay="0"/>
                                  </p:stCondLst>
                                  <p:childTnLst>
                                    <p:set>
                                      <p:cBhvr>
                                        <p:cTn id="48" dur="1" fill="hold">
                                          <p:stCondLst>
                                            <p:cond delay="0"/>
                                          </p:stCondLst>
                                        </p:cTn>
                                        <p:tgtEl>
                                          <p:spTgt spid="12535"/>
                                        </p:tgtEl>
                                        <p:attrNameLst>
                                          <p:attrName>style.visibility</p:attrName>
                                        </p:attrNameLst>
                                      </p:cBhvr>
                                      <p:to>
                                        <p:strVal val="visible"/>
                                      </p:to>
                                    </p:set>
                                    <p:animEffect transition="in" filter="fade">
                                      <p:cBhvr>
                                        <p:cTn id="49" dur="1000"/>
                                        <p:tgtEl>
                                          <p:spTgt spid="12535"/>
                                        </p:tgtEl>
                                      </p:cBhvr>
                                    </p:animEffect>
                                  </p:childTnLst>
                                </p:cTn>
                              </p:par>
                              <p:par>
                                <p:cTn id="50" presetID="2" presetClass="entr" presetSubtype="8" fill="hold" nodeType="withEffect">
                                  <p:stCondLst>
                                    <p:cond delay="0"/>
                                  </p:stCondLst>
                                  <p:childTnLst>
                                    <p:set>
                                      <p:cBhvr>
                                        <p:cTn id="51" dur="1" fill="hold">
                                          <p:stCondLst>
                                            <p:cond delay="0"/>
                                          </p:stCondLst>
                                        </p:cTn>
                                        <p:tgtEl>
                                          <p:spTgt spid="12536"/>
                                        </p:tgtEl>
                                        <p:attrNameLst>
                                          <p:attrName>style.visibility</p:attrName>
                                        </p:attrNameLst>
                                      </p:cBhvr>
                                      <p:to>
                                        <p:strVal val="visible"/>
                                      </p:to>
                                    </p:set>
                                    <p:anim calcmode="lin" valueType="num">
                                      <p:cBhvr additive="base">
                                        <p:cTn id="52" dur="1000"/>
                                        <p:tgtEl>
                                          <p:spTgt spid="1253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75"/>
        <p:cNvGrpSpPr/>
        <p:nvPr/>
      </p:nvGrpSpPr>
      <p:grpSpPr>
        <a:xfrm>
          <a:off x="0" y="0"/>
          <a:ext cx="0" cy="0"/>
          <a:chOff x="0" y="0"/>
          <a:chExt cx="0" cy="0"/>
        </a:xfrm>
      </p:grpSpPr>
      <p:sp>
        <p:nvSpPr>
          <p:cNvPr id="1376" name="Google Shape;1376;p81"/>
          <p:cNvSpPr txBox="1">
            <a:spLocks noGrp="1"/>
          </p:cNvSpPr>
          <p:nvPr>
            <p:ph type="subTitle" idx="1"/>
          </p:nvPr>
        </p:nvSpPr>
        <p:spPr>
          <a:xfrm>
            <a:off x="713225" y="2147500"/>
            <a:ext cx="5961000" cy="108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100">
              <a:solidFill>
                <a:schemeClr val="lt1"/>
              </a:solidFill>
            </a:endParaRPr>
          </a:p>
          <a:p>
            <a:pPr marL="0" lvl="0" indent="0" algn="l" rtl="0">
              <a:spcBef>
                <a:spcPts val="1600"/>
              </a:spcBef>
              <a:spcAft>
                <a:spcPts val="1600"/>
              </a:spcAft>
              <a:buNone/>
            </a:pPr>
            <a:endParaRPr sz="1300">
              <a:solidFill>
                <a:schemeClr val="lt1"/>
              </a:solidFill>
            </a:endParaRPr>
          </a:p>
        </p:txBody>
      </p:sp>
      <p:sp>
        <p:nvSpPr>
          <p:cNvPr id="7" name="Google Shape;1389;p83">
            <a:extLst>
              <a:ext uri="{FF2B5EF4-FFF2-40B4-BE49-F238E27FC236}">
                <a16:creationId xmlns:a16="http://schemas.microsoft.com/office/drawing/2014/main" id="{246BE9E2-DF29-462A-B710-572BA0FB1B29}"/>
              </a:ext>
            </a:extLst>
          </p:cNvPr>
          <p:cNvSpPr txBox="1">
            <a:spLocks/>
          </p:cNvSpPr>
          <p:nvPr/>
        </p:nvSpPr>
        <p:spPr>
          <a:xfrm>
            <a:off x="-413363" y="1569400"/>
            <a:ext cx="2370000" cy="11562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sz="6000" dirty="0">
                <a:solidFill>
                  <a:schemeClr val="accent1"/>
                </a:solidFill>
                <a:latin typeface="Oswald Medium" panose="00000600000000000000" pitchFamily="2" charset="0"/>
              </a:rPr>
              <a:t>04.</a:t>
            </a:r>
          </a:p>
        </p:txBody>
      </p:sp>
      <p:sp>
        <p:nvSpPr>
          <p:cNvPr id="8" name="Google Shape;1390;p83">
            <a:extLst>
              <a:ext uri="{FF2B5EF4-FFF2-40B4-BE49-F238E27FC236}">
                <a16:creationId xmlns:a16="http://schemas.microsoft.com/office/drawing/2014/main" id="{A2ADADBA-1E79-4F59-B41C-39AEEC4D36F9}"/>
              </a:ext>
            </a:extLst>
          </p:cNvPr>
          <p:cNvSpPr txBox="1">
            <a:spLocks noGrp="1"/>
          </p:cNvSpPr>
          <p:nvPr>
            <p:ph type="title"/>
          </p:nvPr>
        </p:nvSpPr>
        <p:spPr>
          <a:xfrm>
            <a:off x="830049" y="2468342"/>
            <a:ext cx="3858900" cy="1687187"/>
          </a:xfrm>
          <a:prstGeom prst="rect">
            <a:avLst/>
          </a:prstGeom>
        </p:spPr>
        <p:txBody>
          <a:bodyPr spcFirstLastPara="1" wrap="square" lIns="91425" tIns="91425" rIns="91425" bIns="91425" anchor="t" anchorCtr="0">
            <a:noAutofit/>
          </a:bodyPr>
          <a:lstStyle/>
          <a:p>
            <a:r>
              <a:rPr lang="en-IN" sz="5400" dirty="0">
                <a:solidFill>
                  <a:schemeClr val="bg1"/>
                </a:solidFill>
              </a:rPr>
              <a:t>PROPOSED</a:t>
            </a:r>
            <a:br>
              <a:rPr lang="en-IN" sz="5400" dirty="0">
                <a:solidFill>
                  <a:schemeClr val="bg1"/>
                </a:solidFill>
              </a:rPr>
            </a:br>
            <a:r>
              <a:rPr lang="en-IN" sz="5400" dirty="0">
                <a:solidFill>
                  <a:schemeClr val="bg1"/>
                </a:solidFill>
              </a:rPr>
              <a:t>DESIGN</a:t>
            </a:r>
          </a:p>
        </p:txBody>
      </p:sp>
    </p:spTree>
    <p:extLst>
      <p:ext uri="{BB962C8B-B14F-4D97-AF65-F5344CB8AC3E}">
        <p14:creationId xmlns:p14="http://schemas.microsoft.com/office/powerpoint/2010/main" val="1609007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p:tgtEl>
                                          <p:spTgt spid="8"/>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Vineyard Company Profile XL by Slidesgo">
  <a:themeElements>
    <a:clrScheme name="Simple Light">
      <a:dk1>
        <a:srgbClr val="000000"/>
      </a:dk1>
      <a:lt1>
        <a:srgbClr val="FFFFFF"/>
      </a:lt1>
      <a:dk2>
        <a:srgbClr val="595959"/>
      </a:dk2>
      <a:lt2>
        <a:srgbClr val="EEEEEE"/>
      </a:lt2>
      <a:accent1>
        <a:srgbClr val="A32E61"/>
      </a:accent1>
      <a:accent2>
        <a:srgbClr val="191414"/>
      </a:accent2>
      <a:accent3>
        <a:srgbClr val="EEEEEE"/>
      </a:accent3>
      <a:accent4>
        <a:srgbClr val="A32E61"/>
      </a:accent4>
      <a:accent5>
        <a:srgbClr val="D56489"/>
      </a:accent5>
      <a:accent6>
        <a:srgbClr val="D56489"/>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TotalTime>
  <Words>910</Words>
  <Application>Microsoft Office PowerPoint</Application>
  <PresentationFormat>On-screen Show (16:9)</PresentationFormat>
  <Paragraphs>107</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Oswald</vt:lpstr>
      <vt:lpstr>Oswald Medium</vt:lpstr>
      <vt:lpstr>Open Sans Light</vt:lpstr>
      <vt:lpstr>Anaheim</vt:lpstr>
      <vt:lpstr>Open Sans</vt:lpstr>
      <vt:lpstr>Bebas Neue</vt:lpstr>
      <vt:lpstr>Vineyard Company Profile XL by Slidesgo</vt:lpstr>
      <vt:lpstr>Wine Quality Prediction</vt:lpstr>
      <vt:lpstr>01.</vt:lpstr>
      <vt:lpstr>01.</vt:lpstr>
      <vt:lpstr>PowerPoint Presentation</vt:lpstr>
      <vt:lpstr>PROBLEM STATEMENT</vt:lpstr>
      <vt:lpstr>PROBLEM STATEMENT</vt:lpstr>
      <vt:lpstr>03.</vt:lpstr>
      <vt:lpstr>DATA DESCRIPTION</vt:lpstr>
      <vt:lpstr>PROPOSED DESIGN</vt:lpstr>
      <vt:lpstr>PROPOSED DESIGN</vt:lpstr>
      <vt:lpstr>LIBRARIES USED</vt:lpstr>
      <vt:lpstr>MODEL DESCRIPTION</vt:lpstr>
      <vt:lpstr>PowerPoint Presentation</vt:lpstr>
      <vt:lpstr>OUR METRICS</vt:lpstr>
      <vt:lpstr>06.</vt:lpstr>
      <vt:lpstr>INFOGRAPHICS CAN HELP</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Wine Quality Prediction</dc:title>
  <cp:lastModifiedBy>Rudraksh Kapoor</cp:lastModifiedBy>
  <cp:revision>6</cp:revision>
  <dcterms:modified xsi:type="dcterms:W3CDTF">2024-05-16T17:41:47Z</dcterms:modified>
</cp:coreProperties>
</file>